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3.xml" ContentType="application/vnd.openxmlformats-officedocument.themeOverrid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6" r:id="rId1"/>
    <p:sldMasterId id="2147483648" r:id="rId2"/>
    <p:sldMasterId id="2147483697" r:id="rId3"/>
    <p:sldMasterId id="2147483718" r:id="rId4"/>
    <p:sldMasterId id="2147483730" r:id="rId5"/>
    <p:sldMasterId id="2147483777" r:id="rId6"/>
    <p:sldMasterId id="2147483798" r:id="rId7"/>
    <p:sldMasterId id="2147483810" r:id="rId8"/>
    <p:sldMasterId id="2147483832" r:id="rId9"/>
    <p:sldMasterId id="2147483843" r:id="rId10"/>
    <p:sldMasterId id="2147483870" r:id="rId11"/>
    <p:sldMasterId id="2147483891" r:id="rId12"/>
    <p:sldMasterId id="2147483913" r:id="rId13"/>
    <p:sldMasterId id="2147483931" r:id="rId14"/>
  </p:sldMasterIdLst>
  <p:notesMasterIdLst>
    <p:notesMasterId r:id="rId54"/>
  </p:notesMasterIdLst>
  <p:handoutMasterIdLst>
    <p:handoutMasterId r:id="rId55"/>
  </p:handoutMasterIdLst>
  <p:sldIdLst>
    <p:sldId id="381" r:id="rId15"/>
    <p:sldId id="375" r:id="rId16"/>
    <p:sldId id="382" r:id="rId17"/>
    <p:sldId id="377" r:id="rId18"/>
    <p:sldId id="380" r:id="rId19"/>
    <p:sldId id="384" r:id="rId20"/>
    <p:sldId id="378" r:id="rId21"/>
    <p:sldId id="351" r:id="rId22"/>
    <p:sldId id="386" r:id="rId23"/>
    <p:sldId id="379" r:id="rId24"/>
    <p:sldId id="371" r:id="rId25"/>
    <p:sldId id="404" r:id="rId26"/>
    <p:sldId id="361" r:id="rId27"/>
    <p:sldId id="365" r:id="rId28"/>
    <p:sldId id="366" r:id="rId29"/>
    <p:sldId id="369" r:id="rId30"/>
    <p:sldId id="400" r:id="rId31"/>
    <p:sldId id="388" r:id="rId32"/>
    <p:sldId id="389" r:id="rId33"/>
    <p:sldId id="390" r:id="rId34"/>
    <p:sldId id="391" r:id="rId35"/>
    <p:sldId id="385" r:id="rId36"/>
    <p:sldId id="392" r:id="rId37"/>
    <p:sldId id="393" r:id="rId38"/>
    <p:sldId id="394" r:id="rId39"/>
    <p:sldId id="395" r:id="rId40"/>
    <p:sldId id="396" r:id="rId41"/>
    <p:sldId id="399" r:id="rId42"/>
    <p:sldId id="405" r:id="rId43"/>
    <p:sldId id="397" r:id="rId44"/>
    <p:sldId id="402" r:id="rId45"/>
    <p:sldId id="403" r:id="rId46"/>
    <p:sldId id="398" r:id="rId47"/>
    <p:sldId id="401" r:id="rId48"/>
    <p:sldId id="383" r:id="rId49"/>
    <p:sldId id="408" r:id="rId50"/>
    <p:sldId id="406" r:id="rId51"/>
    <p:sldId id="407" r:id="rId52"/>
    <p:sldId id="368" r:id="rId53"/>
  </p:sldIdLst>
  <p:sldSz cx="9144000" cy="5143500" type="screen16x9"/>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6C746"/>
    <a:srgbClr val="6264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85866" autoAdjust="0"/>
  </p:normalViewPr>
  <p:slideViewPr>
    <p:cSldViewPr snapToGrid="0">
      <p:cViewPr varScale="1">
        <p:scale>
          <a:sx n="84" d="100"/>
          <a:sy n="84" d="100"/>
        </p:scale>
        <p:origin x="1206" y="72"/>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Lst>
    </p:cSldViewPr>
  </p:slideViewPr>
  <p:notesTextViewPr>
    <p:cViewPr>
      <p:scale>
        <a:sx n="100" d="100"/>
        <a:sy n="100" d="100"/>
      </p:scale>
      <p:origin x="0" y="0"/>
    </p:cViewPr>
  </p:notesTextViewPr>
  <p:sorterViewPr>
    <p:cViewPr varScale="1">
      <p:scale>
        <a:sx n="1" d="1"/>
        <a:sy n="1" d="1"/>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E075F0-0D56-4727-933A-57C7876CA3F6}" type="doc">
      <dgm:prSet loTypeId="urn:microsoft.com/office/officeart/2005/8/layout/pyramid1" loCatId="pyramid" qsTypeId="urn:microsoft.com/office/officeart/2005/8/quickstyle/simple4" qsCatId="simple" csTypeId="urn:microsoft.com/office/officeart/2005/8/colors/accent1_2" csCatId="accent1" phldr="1"/>
      <dgm:spPr/>
      <dgm:t>
        <a:bodyPr/>
        <a:lstStyle/>
        <a:p>
          <a:endParaRPr lang="en-US"/>
        </a:p>
      </dgm:t>
    </dgm:pt>
    <dgm:pt modelId="{506E8C3F-A6C7-4369-A07D-C67802775BF8}">
      <dgm:prSet phldrT="[Text]" custT="1"/>
      <dgm:spPr>
        <a:solidFill>
          <a:schemeClr val="accent1">
            <a:lumMod val="40000"/>
            <a:lumOff val="60000"/>
          </a:schemeClr>
        </a:solidFill>
      </dgm:spPr>
      <dgm:t>
        <a:bodyPr lIns="0" rIns="0"/>
        <a:lstStyle/>
        <a:p>
          <a:endParaRPr lang="en-US" sz="1400" dirty="0">
            <a:solidFill>
              <a:schemeClr val="accent6">
                <a:lumMod val="50000"/>
              </a:schemeClr>
            </a:solidFill>
          </a:endParaRPr>
        </a:p>
      </dgm:t>
    </dgm:pt>
    <dgm:pt modelId="{82235ED7-2495-46E9-8B4E-CA4ACB52D6CD}" type="parTrans" cxnId="{4A67E9E3-68C2-4275-813C-AAF67FE0237C}">
      <dgm:prSet/>
      <dgm:spPr/>
      <dgm:t>
        <a:bodyPr/>
        <a:lstStyle/>
        <a:p>
          <a:endParaRPr lang="en-US" sz="900">
            <a:solidFill>
              <a:schemeClr val="bg1"/>
            </a:solidFill>
          </a:endParaRPr>
        </a:p>
      </dgm:t>
    </dgm:pt>
    <dgm:pt modelId="{BE666402-C298-4B58-9006-31B483F6A63B}" type="sibTrans" cxnId="{4A67E9E3-68C2-4275-813C-AAF67FE0237C}">
      <dgm:prSet/>
      <dgm:spPr/>
      <dgm:t>
        <a:bodyPr/>
        <a:lstStyle/>
        <a:p>
          <a:endParaRPr lang="en-US" sz="900">
            <a:solidFill>
              <a:schemeClr val="bg1"/>
            </a:solidFill>
          </a:endParaRPr>
        </a:p>
      </dgm:t>
    </dgm:pt>
    <dgm:pt modelId="{ACA3D52B-85C9-4C5E-B77B-082B5B6B9C9F}">
      <dgm:prSet phldrT="[Text]" custT="1"/>
      <dgm:spPr>
        <a:solidFill>
          <a:schemeClr val="tx1">
            <a:lumMod val="65000"/>
            <a:lumOff val="35000"/>
          </a:schemeClr>
        </a:solidFill>
      </dgm:spPr>
      <dgm:t>
        <a:bodyPr/>
        <a:lstStyle/>
        <a:p>
          <a:r>
            <a:rPr lang="en-US" sz="1800" b="1" dirty="0">
              <a:solidFill>
                <a:schemeClr val="bg1"/>
              </a:solidFill>
            </a:rPr>
            <a:t>Optimized city systems  </a:t>
          </a:r>
          <a:r>
            <a:rPr lang="en-US" sz="1600" dirty="0">
              <a:solidFill>
                <a:schemeClr val="bg1"/>
              </a:solidFill>
            </a:rPr>
            <a:t>Operating Technology (OT)</a:t>
          </a:r>
        </a:p>
      </dgm:t>
    </dgm:pt>
    <dgm:pt modelId="{B840ECA6-313D-41EE-AF98-D02A019B7511}" type="parTrans" cxnId="{6F372B41-6835-4467-B05F-AA42FEE408ED}">
      <dgm:prSet/>
      <dgm:spPr/>
      <dgm:t>
        <a:bodyPr/>
        <a:lstStyle/>
        <a:p>
          <a:endParaRPr lang="en-US" sz="900">
            <a:solidFill>
              <a:schemeClr val="bg1"/>
            </a:solidFill>
          </a:endParaRPr>
        </a:p>
      </dgm:t>
    </dgm:pt>
    <dgm:pt modelId="{9C7565E1-6AAD-4730-833C-878DBB3884B0}" type="sibTrans" cxnId="{6F372B41-6835-4467-B05F-AA42FEE408ED}">
      <dgm:prSet/>
      <dgm:spPr/>
      <dgm:t>
        <a:bodyPr/>
        <a:lstStyle/>
        <a:p>
          <a:endParaRPr lang="en-US" sz="900">
            <a:solidFill>
              <a:schemeClr val="bg1"/>
            </a:solidFill>
          </a:endParaRPr>
        </a:p>
      </dgm:t>
    </dgm:pt>
    <dgm:pt modelId="{65AF9218-DD8E-4FC7-A3CD-90CC79494675}">
      <dgm:prSet phldrT="[Text]" custT="1"/>
      <dgm:spPr>
        <a:solidFill>
          <a:schemeClr val="tx1"/>
        </a:solidFill>
      </dgm:spPr>
      <dgm:t>
        <a:bodyPr/>
        <a:lstStyle/>
        <a:p>
          <a:r>
            <a:rPr lang="en-US" sz="2000" b="1" dirty="0">
              <a:solidFill>
                <a:schemeClr val="bg1"/>
              </a:solidFill>
            </a:rPr>
            <a:t>Legacy city systems</a:t>
          </a:r>
        </a:p>
        <a:p>
          <a:r>
            <a:rPr lang="en-US" sz="1800" dirty="0">
              <a:solidFill>
                <a:schemeClr val="bg1"/>
              </a:solidFill>
            </a:rPr>
            <a:t>Operating Technology (OT) level</a:t>
          </a:r>
        </a:p>
      </dgm:t>
    </dgm:pt>
    <dgm:pt modelId="{148F6826-667B-4F0E-9B41-B08372759D40}" type="parTrans" cxnId="{F7306EFD-9F44-4B4F-AE55-E8AE296AE04D}">
      <dgm:prSet/>
      <dgm:spPr/>
      <dgm:t>
        <a:bodyPr/>
        <a:lstStyle/>
        <a:p>
          <a:endParaRPr lang="en-US" sz="900">
            <a:solidFill>
              <a:schemeClr val="bg1"/>
            </a:solidFill>
          </a:endParaRPr>
        </a:p>
      </dgm:t>
    </dgm:pt>
    <dgm:pt modelId="{D6D81CA4-006F-4789-AF82-CBBEC8BF2AD1}" type="sibTrans" cxnId="{F7306EFD-9F44-4B4F-AE55-E8AE296AE04D}">
      <dgm:prSet/>
      <dgm:spPr/>
      <dgm:t>
        <a:bodyPr/>
        <a:lstStyle/>
        <a:p>
          <a:endParaRPr lang="en-US" sz="900">
            <a:solidFill>
              <a:schemeClr val="bg1"/>
            </a:solidFill>
          </a:endParaRPr>
        </a:p>
      </dgm:t>
    </dgm:pt>
    <dgm:pt modelId="{B3A19D7F-B18A-4C5A-AD90-962E7D25487B}">
      <dgm:prSet custT="1"/>
      <dgm:spPr>
        <a:solidFill>
          <a:schemeClr val="tx1">
            <a:lumMod val="50000"/>
            <a:lumOff val="50000"/>
          </a:schemeClr>
        </a:solidFill>
      </dgm:spPr>
      <dgm:t>
        <a:bodyPr/>
        <a:lstStyle/>
        <a:p>
          <a:r>
            <a:rPr lang="en-US" sz="1400" b="1" dirty="0">
              <a:solidFill>
                <a:schemeClr val="bg1"/>
              </a:solidFill>
            </a:rPr>
            <a:t>Integrated cross silo city system planning</a:t>
          </a:r>
        </a:p>
      </dgm:t>
    </dgm:pt>
    <dgm:pt modelId="{407D94DF-6459-4849-80B6-99FEEF53CC8A}" type="parTrans" cxnId="{CB6AB11F-1444-46D7-9562-5D3EE7283452}">
      <dgm:prSet/>
      <dgm:spPr/>
      <dgm:t>
        <a:bodyPr/>
        <a:lstStyle/>
        <a:p>
          <a:endParaRPr lang="en-US" sz="1200"/>
        </a:p>
      </dgm:t>
    </dgm:pt>
    <dgm:pt modelId="{8750BB61-967F-4555-A829-EBC0C88BDC53}" type="sibTrans" cxnId="{CB6AB11F-1444-46D7-9562-5D3EE7283452}">
      <dgm:prSet/>
      <dgm:spPr/>
      <dgm:t>
        <a:bodyPr/>
        <a:lstStyle/>
        <a:p>
          <a:endParaRPr lang="en-US" sz="1200"/>
        </a:p>
      </dgm:t>
    </dgm:pt>
    <dgm:pt modelId="{D97799C4-1CBC-42F6-96E5-5DBAF0093677}" type="pres">
      <dgm:prSet presAssocID="{9AE075F0-0D56-4727-933A-57C7876CA3F6}" presName="Name0" presStyleCnt="0">
        <dgm:presLayoutVars>
          <dgm:dir/>
          <dgm:animLvl val="lvl"/>
          <dgm:resizeHandles val="exact"/>
        </dgm:presLayoutVars>
      </dgm:prSet>
      <dgm:spPr/>
    </dgm:pt>
    <dgm:pt modelId="{158B56AC-17C2-4AF9-8552-75991F88CA4B}" type="pres">
      <dgm:prSet presAssocID="{506E8C3F-A6C7-4369-A07D-C67802775BF8}" presName="Name8" presStyleCnt="0"/>
      <dgm:spPr/>
    </dgm:pt>
    <dgm:pt modelId="{0896881D-84FB-4490-8064-360C75ABE804}" type="pres">
      <dgm:prSet presAssocID="{506E8C3F-A6C7-4369-A07D-C67802775BF8}" presName="level" presStyleLbl="node1" presStyleIdx="0" presStyleCnt="4" custScaleX="99977">
        <dgm:presLayoutVars>
          <dgm:chMax val="1"/>
          <dgm:bulletEnabled val="1"/>
        </dgm:presLayoutVars>
      </dgm:prSet>
      <dgm:spPr/>
    </dgm:pt>
    <dgm:pt modelId="{82173541-1110-43EC-9D6F-E5CA52143493}" type="pres">
      <dgm:prSet presAssocID="{506E8C3F-A6C7-4369-A07D-C67802775BF8}" presName="levelTx" presStyleLbl="revTx" presStyleIdx="0" presStyleCnt="0">
        <dgm:presLayoutVars>
          <dgm:chMax val="1"/>
          <dgm:bulletEnabled val="1"/>
        </dgm:presLayoutVars>
      </dgm:prSet>
      <dgm:spPr/>
    </dgm:pt>
    <dgm:pt modelId="{CE753AC5-7A9D-46B2-A77B-411966DF3B56}" type="pres">
      <dgm:prSet presAssocID="{B3A19D7F-B18A-4C5A-AD90-962E7D25487B}" presName="Name8" presStyleCnt="0"/>
      <dgm:spPr/>
    </dgm:pt>
    <dgm:pt modelId="{9FEA6E9C-74EF-4AC4-869D-45EE7C22810D}" type="pres">
      <dgm:prSet presAssocID="{B3A19D7F-B18A-4C5A-AD90-962E7D25487B}" presName="level" presStyleLbl="node1" presStyleIdx="1" presStyleCnt="4" custScaleX="98803" custLinFactNeighborX="-237">
        <dgm:presLayoutVars>
          <dgm:chMax val="1"/>
          <dgm:bulletEnabled val="1"/>
        </dgm:presLayoutVars>
      </dgm:prSet>
      <dgm:spPr/>
    </dgm:pt>
    <dgm:pt modelId="{F4D29E1E-4E6B-4580-B5E9-67D44AB6467E}" type="pres">
      <dgm:prSet presAssocID="{B3A19D7F-B18A-4C5A-AD90-962E7D25487B}" presName="levelTx" presStyleLbl="revTx" presStyleIdx="0" presStyleCnt="0">
        <dgm:presLayoutVars>
          <dgm:chMax val="1"/>
          <dgm:bulletEnabled val="1"/>
        </dgm:presLayoutVars>
      </dgm:prSet>
      <dgm:spPr/>
    </dgm:pt>
    <dgm:pt modelId="{CE7C4651-AC40-4B23-9642-84DAD5FE57D6}" type="pres">
      <dgm:prSet presAssocID="{ACA3D52B-85C9-4C5E-B77B-082B5B6B9C9F}" presName="Name8" presStyleCnt="0"/>
      <dgm:spPr/>
    </dgm:pt>
    <dgm:pt modelId="{6731FD0B-2F2F-4A17-A158-2FCE9EC3602A}" type="pres">
      <dgm:prSet presAssocID="{ACA3D52B-85C9-4C5E-B77B-082B5B6B9C9F}" presName="level" presStyleLbl="node1" presStyleIdx="2" presStyleCnt="4" custScaleX="99761" custLinFactNeighborX="-224">
        <dgm:presLayoutVars>
          <dgm:chMax val="1"/>
          <dgm:bulletEnabled val="1"/>
        </dgm:presLayoutVars>
      </dgm:prSet>
      <dgm:spPr/>
    </dgm:pt>
    <dgm:pt modelId="{F49A4984-1D36-43A3-B341-894A748F1DC7}" type="pres">
      <dgm:prSet presAssocID="{ACA3D52B-85C9-4C5E-B77B-082B5B6B9C9F}" presName="levelTx" presStyleLbl="revTx" presStyleIdx="0" presStyleCnt="0">
        <dgm:presLayoutVars>
          <dgm:chMax val="1"/>
          <dgm:bulletEnabled val="1"/>
        </dgm:presLayoutVars>
      </dgm:prSet>
      <dgm:spPr/>
    </dgm:pt>
    <dgm:pt modelId="{45609DE4-CF12-4A3C-8694-6D94E4F5BCF8}" type="pres">
      <dgm:prSet presAssocID="{65AF9218-DD8E-4FC7-A3CD-90CC79494675}" presName="Name8" presStyleCnt="0"/>
      <dgm:spPr/>
    </dgm:pt>
    <dgm:pt modelId="{2890263D-F19B-4215-8596-4BB0AEAA6AD7}" type="pres">
      <dgm:prSet presAssocID="{65AF9218-DD8E-4FC7-A3CD-90CC79494675}" presName="level" presStyleLbl="node1" presStyleIdx="3" presStyleCnt="4" custLinFactNeighborX="-8601">
        <dgm:presLayoutVars>
          <dgm:chMax val="1"/>
          <dgm:bulletEnabled val="1"/>
        </dgm:presLayoutVars>
      </dgm:prSet>
      <dgm:spPr/>
    </dgm:pt>
    <dgm:pt modelId="{574210D1-172B-44E5-9977-09AF10CBBB0B}" type="pres">
      <dgm:prSet presAssocID="{65AF9218-DD8E-4FC7-A3CD-90CC79494675}" presName="levelTx" presStyleLbl="revTx" presStyleIdx="0" presStyleCnt="0">
        <dgm:presLayoutVars>
          <dgm:chMax val="1"/>
          <dgm:bulletEnabled val="1"/>
        </dgm:presLayoutVars>
      </dgm:prSet>
      <dgm:spPr/>
    </dgm:pt>
  </dgm:ptLst>
  <dgm:cxnLst>
    <dgm:cxn modelId="{859EA39A-EA9B-414E-9C35-8498C49FB0CF}" type="presOf" srcId="{506E8C3F-A6C7-4369-A07D-C67802775BF8}" destId="{82173541-1110-43EC-9D6F-E5CA52143493}" srcOrd="1" destOrd="0" presId="urn:microsoft.com/office/officeart/2005/8/layout/pyramid1"/>
    <dgm:cxn modelId="{BBE0ACC8-05FF-4F2C-80E2-5145947D0188}" type="presOf" srcId="{65AF9218-DD8E-4FC7-A3CD-90CC79494675}" destId="{2890263D-F19B-4215-8596-4BB0AEAA6AD7}" srcOrd="0" destOrd="0" presId="urn:microsoft.com/office/officeart/2005/8/layout/pyramid1"/>
    <dgm:cxn modelId="{708FB70D-1589-45A1-97DD-979C287A836F}" type="presOf" srcId="{65AF9218-DD8E-4FC7-A3CD-90CC79494675}" destId="{574210D1-172B-44E5-9977-09AF10CBBB0B}" srcOrd="1" destOrd="0" presId="urn:microsoft.com/office/officeart/2005/8/layout/pyramid1"/>
    <dgm:cxn modelId="{EC286050-8BFE-4251-BEDD-3A162DCEE1DE}" type="presOf" srcId="{ACA3D52B-85C9-4C5E-B77B-082B5B6B9C9F}" destId="{6731FD0B-2F2F-4A17-A158-2FCE9EC3602A}" srcOrd="0" destOrd="0" presId="urn:microsoft.com/office/officeart/2005/8/layout/pyramid1"/>
    <dgm:cxn modelId="{F7306EFD-9F44-4B4F-AE55-E8AE296AE04D}" srcId="{9AE075F0-0D56-4727-933A-57C7876CA3F6}" destId="{65AF9218-DD8E-4FC7-A3CD-90CC79494675}" srcOrd="3" destOrd="0" parTransId="{148F6826-667B-4F0E-9B41-B08372759D40}" sibTransId="{D6D81CA4-006F-4789-AF82-CBBEC8BF2AD1}"/>
    <dgm:cxn modelId="{CD0FB93C-B1E0-4274-9415-AA74AF6E0E67}" type="presOf" srcId="{9AE075F0-0D56-4727-933A-57C7876CA3F6}" destId="{D97799C4-1CBC-42F6-96E5-5DBAF0093677}" srcOrd="0" destOrd="0" presId="urn:microsoft.com/office/officeart/2005/8/layout/pyramid1"/>
    <dgm:cxn modelId="{4A67E9E3-68C2-4275-813C-AAF67FE0237C}" srcId="{9AE075F0-0D56-4727-933A-57C7876CA3F6}" destId="{506E8C3F-A6C7-4369-A07D-C67802775BF8}" srcOrd="0" destOrd="0" parTransId="{82235ED7-2495-46E9-8B4E-CA4ACB52D6CD}" sibTransId="{BE666402-C298-4B58-9006-31B483F6A63B}"/>
    <dgm:cxn modelId="{273A6BE9-93FB-4DA9-B772-E28685EA93B3}" type="presOf" srcId="{B3A19D7F-B18A-4C5A-AD90-962E7D25487B}" destId="{9FEA6E9C-74EF-4AC4-869D-45EE7C22810D}" srcOrd="0" destOrd="0" presId="urn:microsoft.com/office/officeart/2005/8/layout/pyramid1"/>
    <dgm:cxn modelId="{F8472C59-386F-453E-BC22-8E9098944E47}" type="presOf" srcId="{506E8C3F-A6C7-4369-A07D-C67802775BF8}" destId="{0896881D-84FB-4490-8064-360C75ABE804}" srcOrd="0" destOrd="0" presId="urn:microsoft.com/office/officeart/2005/8/layout/pyramid1"/>
    <dgm:cxn modelId="{69CDA608-EFDC-40D1-8BF2-94F25686818C}" type="presOf" srcId="{B3A19D7F-B18A-4C5A-AD90-962E7D25487B}" destId="{F4D29E1E-4E6B-4580-B5E9-67D44AB6467E}" srcOrd="1" destOrd="0" presId="urn:microsoft.com/office/officeart/2005/8/layout/pyramid1"/>
    <dgm:cxn modelId="{6F372B41-6835-4467-B05F-AA42FEE408ED}" srcId="{9AE075F0-0D56-4727-933A-57C7876CA3F6}" destId="{ACA3D52B-85C9-4C5E-B77B-082B5B6B9C9F}" srcOrd="2" destOrd="0" parTransId="{B840ECA6-313D-41EE-AF98-D02A019B7511}" sibTransId="{9C7565E1-6AAD-4730-833C-878DBB3884B0}"/>
    <dgm:cxn modelId="{180A4016-4387-4F4C-9F22-BF65093CE987}" type="presOf" srcId="{ACA3D52B-85C9-4C5E-B77B-082B5B6B9C9F}" destId="{F49A4984-1D36-43A3-B341-894A748F1DC7}" srcOrd="1" destOrd="0" presId="urn:microsoft.com/office/officeart/2005/8/layout/pyramid1"/>
    <dgm:cxn modelId="{CB6AB11F-1444-46D7-9562-5D3EE7283452}" srcId="{9AE075F0-0D56-4727-933A-57C7876CA3F6}" destId="{B3A19D7F-B18A-4C5A-AD90-962E7D25487B}" srcOrd="1" destOrd="0" parTransId="{407D94DF-6459-4849-80B6-99FEEF53CC8A}" sibTransId="{8750BB61-967F-4555-A829-EBC0C88BDC53}"/>
    <dgm:cxn modelId="{BAB523E2-5BA3-4691-BAC8-9D588BAE24CE}" type="presParOf" srcId="{D97799C4-1CBC-42F6-96E5-5DBAF0093677}" destId="{158B56AC-17C2-4AF9-8552-75991F88CA4B}" srcOrd="0" destOrd="0" presId="urn:microsoft.com/office/officeart/2005/8/layout/pyramid1"/>
    <dgm:cxn modelId="{8BECB57D-468A-45D4-B303-46E1E4516E4D}" type="presParOf" srcId="{158B56AC-17C2-4AF9-8552-75991F88CA4B}" destId="{0896881D-84FB-4490-8064-360C75ABE804}" srcOrd="0" destOrd="0" presId="urn:microsoft.com/office/officeart/2005/8/layout/pyramid1"/>
    <dgm:cxn modelId="{84CBEC85-1E9C-472A-ADB5-4D2B5016CF53}" type="presParOf" srcId="{158B56AC-17C2-4AF9-8552-75991F88CA4B}" destId="{82173541-1110-43EC-9D6F-E5CA52143493}" srcOrd="1" destOrd="0" presId="urn:microsoft.com/office/officeart/2005/8/layout/pyramid1"/>
    <dgm:cxn modelId="{14BDD0BD-B7B3-4C80-A54B-D8ED6CEE8E23}" type="presParOf" srcId="{D97799C4-1CBC-42F6-96E5-5DBAF0093677}" destId="{CE753AC5-7A9D-46B2-A77B-411966DF3B56}" srcOrd="1" destOrd="0" presId="urn:microsoft.com/office/officeart/2005/8/layout/pyramid1"/>
    <dgm:cxn modelId="{C1A6BCEA-C959-4C70-86A3-D55999D42571}" type="presParOf" srcId="{CE753AC5-7A9D-46B2-A77B-411966DF3B56}" destId="{9FEA6E9C-74EF-4AC4-869D-45EE7C22810D}" srcOrd="0" destOrd="0" presId="urn:microsoft.com/office/officeart/2005/8/layout/pyramid1"/>
    <dgm:cxn modelId="{3B76935B-409D-47A2-AEA3-2AEAC0AA4408}" type="presParOf" srcId="{CE753AC5-7A9D-46B2-A77B-411966DF3B56}" destId="{F4D29E1E-4E6B-4580-B5E9-67D44AB6467E}" srcOrd="1" destOrd="0" presId="urn:microsoft.com/office/officeart/2005/8/layout/pyramid1"/>
    <dgm:cxn modelId="{BB22F1A1-242A-4882-8C09-F7A444569ED6}" type="presParOf" srcId="{D97799C4-1CBC-42F6-96E5-5DBAF0093677}" destId="{CE7C4651-AC40-4B23-9642-84DAD5FE57D6}" srcOrd="2" destOrd="0" presId="urn:microsoft.com/office/officeart/2005/8/layout/pyramid1"/>
    <dgm:cxn modelId="{E5CE1E27-6F4A-4F04-B00D-DB0A05DAB47C}" type="presParOf" srcId="{CE7C4651-AC40-4B23-9642-84DAD5FE57D6}" destId="{6731FD0B-2F2F-4A17-A158-2FCE9EC3602A}" srcOrd="0" destOrd="0" presId="urn:microsoft.com/office/officeart/2005/8/layout/pyramid1"/>
    <dgm:cxn modelId="{1E41AB74-84A2-422C-A6CB-4CD104ACEB37}" type="presParOf" srcId="{CE7C4651-AC40-4B23-9642-84DAD5FE57D6}" destId="{F49A4984-1D36-43A3-B341-894A748F1DC7}" srcOrd="1" destOrd="0" presId="urn:microsoft.com/office/officeart/2005/8/layout/pyramid1"/>
    <dgm:cxn modelId="{FD2A0A69-7365-4691-89AA-476A21FA5CD9}" type="presParOf" srcId="{D97799C4-1CBC-42F6-96E5-5DBAF0093677}" destId="{45609DE4-CF12-4A3C-8694-6D94E4F5BCF8}" srcOrd="3" destOrd="0" presId="urn:microsoft.com/office/officeart/2005/8/layout/pyramid1"/>
    <dgm:cxn modelId="{F73D27D4-9B50-47BA-B337-2D7E9E735254}" type="presParOf" srcId="{45609DE4-CF12-4A3C-8694-6D94E4F5BCF8}" destId="{2890263D-F19B-4215-8596-4BB0AEAA6AD7}" srcOrd="0" destOrd="0" presId="urn:microsoft.com/office/officeart/2005/8/layout/pyramid1"/>
    <dgm:cxn modelId="{CE338D6F-3F2B-4E39-92AF-D13D801A10FB}" type="presParOf" srcId="{45609DE4-CF12-4A3C-8694-6D94E4F5BCF8}" destId="{574210D1-172B-44E5-9977-09AF10CBBB0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6881D-84FB-4490-8064-360C75ABE804}">
      <dsp:nvSpPr>
        <dsp:cNvPr id="0" name=""/>
        <dsp:cNvSpPr/>
      </dsp:nvSpPr>
      <dsp:spPr>
        <a:xfrm>
          <a:off x="2125727" y="0"/>
          <a:ext cx="1416716" cy="852170"/>
        </a:xfrm>
        <a:prstGeom prst="trapezoid">
          <a:avLst>
            <a:gd name="adj" fmla="val 83143"/>
          </a:avLst>
        </a:prstGeom>
        <a:solidFill>
          <a:schemeClr val="accent1">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accent6">
                <a:lumMod val="50000"/>
              </a:schemeClr>
            </a:solidFill>
          </a:endParaRPr>
        </a:p>
      </dsp:txBody>
      <dsp:txXfrm>
        <a:off x="2125727" y="0"/>
        <a:ext cx="1416716" cy="852170"/>
      </dsp:txXfrm>
    </dsp:sp>
    <dsp:sp modelId="{9FEA6E9C-74EF-4AC4-869D-45EE7C22810D}">
      <dsp:nvSpPr>
        <dsp:cNvPr id="0" name=""/>
        <dsp:cNvSpPr/>
      </dsp:nvSpPr>
      <dsp:spPr>
        <a:xfrm>
          <a:off x="1427287" y="852170"/>
          <a:ext cx="2800161" cy="852170"/>
        </a:xfrm>
        <a:prstGeom prst="trapezoid">
          <a:avLst>
            <a:gd name="adj" fmla="val 83143"/>
          </a:avLst>
        </a:prstGeom>
        <a:solidFill>
          <a:schemeClr val="tx1">
            <a:lumMod val="50000"/>
            <a:lumOff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Integrated cross silo city system planning</a:t>
          </a:r>
        </a:p>
      </dsp:txBody>
      <dsp:txXfrm>
        <a:off x="1917316" y="852170"/>
        <a:ext cx="1820104" cy="852170"/>
      </dsp:txXfrm>
    </dsp:sp>
    <dsp:sp modelId="{6731FD0B-2F2F-4A17-A158-2FCE9EC3602A}">
      <dsp:nvSpPr>
        <dsp:cNvPr id="0" name=""/>
        <dsp:cNvSpPr/>
      </dsp:nvSpPr>
      <dsp:spPr>
        <a:xfrm>
          <a:off x="704078" y="1704341"/>
          <a:ext cx="4240968" cy="852170"/>
        </a:xfrm>
        <a:prstGeom prst="trapezoid">
          <a:avLst>
            <a:gd name="adj" fmla="val 83143"/>
          </a:avLst>
        </a:prstGeom>
        <a:solidFill>
          <a:schemeClr val="tx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Optimized city systems  </a:t>
          </a:r>
          <a:r>
            <a:rPr lang="en-US" sz="1600" kern="1200" dirty="0">
              <a:solidFill>
                <a:schemeClr val="bg1"/>
              </a:solidFill>
            </a:rPr>
            <a:t>Operating Technology (OT)</a:t>
          </a:r>
        </a:p>
      </dsp:txBody>
      <dsp:txXfrm>
        <a:off x="1446248" y="1704341"/>
        <a:ext cx="2756629" cy="852170"/>
      </dsp:txXfrm>
    </dsp:sp>
    <dsp:sp modelId="{2890263D-F19B-4215-8596-4BB0AEAA6AD7}">
      <dsp:nvSpPr>
        <dsp:cNvPr id="0" name=""/>
        <dsp:cNvSpPr/>
      </dsp:nvSpPr>
      <dsp:spPr>
        <a:xfrm>
          <a:off x="0" y="2556512"/>
          <a:ext cx="5668171" cy="852170"/>
        </a:xfrm>
        <a:prstGeom prst="trapezoid">
          <a:avLst>
            <a:gd name="adj" fmla="val 83143"/>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Legacy city systems</a:t>
          </a:r>
        </a:p>
        <a:p>
          <a:pPr marL="0" lvl="0" indent="0" algn="ctr" defTabSz="889000">
            <a:lnSpc>
              <a:spcPct val="90000"/>
            </a:lnSpc>
            <a:spcBef>
              <a:spcPct val="0"/>
            </a:spcBef>
            <a:spcAft>
              <a:spcPct val="35000"/>
            </a:spcAft>
            <a:buNone/>
          </a:pPr>
          <a:r>
            <a:rPr lang="en-US" sz="1800" kern="1200" dirty="0">
              <a:solidFill>
                <a:schemeClr val="bg1"/>
              </a:solidFill>
            </a:rPr>
            <a:t>Operating Technology (OT) level</a:t>
          </a:r>
        </a:p>
      </dsp:txBody>
      <dsp:txXfrm>
        <a:off x="991929" y="2556512"/>
        <a:ext cx="3684311" cy="85217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122E3A8-67DD-A54D-9ACE-7F6180D1A288}" type="datetimeFigureOut">
              <a:rPr lang="en-US" smtClean="0"/>
              <a:pPr/>
              <a:t>12/11/2017</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5D751CF-426F-9546-9000-18E529FDEBDA}" type="slidenum">
              <a:rPr lang="en-US" smtClean="0"/>
              <a:pPr/>
              <a:t>‹#›</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BCB8AE-B9B2-1648-AE7C-D9F4FF496627}" type="datetimeFigureOut">
              <a:rPr lang="en-US" smtClean="0"/>
              <a:pPr/>
              <a:t>12/11/2017</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7F34D1A-B7E5-DE48-8EA9-859D9DE63652}" type="slidenum">
              <a:rPr lang="en-US" smtClean="0"/>
              <a:pPr/>
              <a:t>‹#›</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Schneider Electric is the global specialist in energy management and industrial automation. We create products and solutions that improve the quality of life for our customers – from the office buildings and industrial complexes where they work, to the homes and apartments where they live. Our company has a unique and focused mission: to bring our industry-leading expertise to our customers and to make sure that </a:t>
            </a:r>
            <a:r>
              <a:rPr lang="en-US" sz="1200" i="1" kern="1200" dirty="0">
                <a:solidFill>
                  <a:schemeClr val="tx1"/>
                </a:solidFill>
                <a:latin typeface="+mn-lt"/>
                <a:ea typeface="+mn-ea"/>
                <a:cs typeface="+mn-cs"/>
              </a:rPr>
              <a:t>life is on</a:t>
            </a:r>
            <a:r>
              <a:rPr lang="en-US" sz="1200" kern="1200" dirty="0">
                <a:solidFill>
                  <a:schemeClr val="tx1"/>
                </a:solidFill>
                <a:latin typeface="+mn-lt"/>
                <a:ea typeface="+mn-ea"/>
                <a:cs typeface="+mn-cs"/>
              </a:rPr>
              <a:t> for everyone across the world. </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A Global Company with a Unique Local Presence</a:t>
            </a:r>
            <a:endParaRPr lang="en-US"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Our integrated solutions are offered in more than 100 countries across multiple market segments, including leadership positions in utilities and infrastructure; oil and gas; food and beverage; water and wastewater; metal, mining and minerals; smart cities; finance and cloud; machine manufacturers; data centers and networks; and in residential and non-residential buildings. </a:t>
            </a:r>
          </a:p>
          <a:p>
            <a:r>
              <a:rPr lang="en-US" sz="1200" kern="1200" dirty="0">
                <a:solidFill>
                  <a:schemeClr val="tx1"/>
                </a:solidFill>
                <a:latin typeface="+mn-lt"/>
                <a:ea typeface="+mn-ea"/>
                <a:cs typeface="+mn-cs"/>
              </a:rPr>
              <a:t> </a:t>
            </a: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Sustainability: The Core of Our Business Strategy</a:t>
            </a:r>
          </a:p>
          <a:p>
            <a:r>
              <a:rPr lang="en-US" sz="1200" kern="1200" dirty="0">
                <a:solidFill>
                  <a:schemeClr val="tx1"/>
                </a:solidFill>
                <a:latin typeface="+mn-lt"/>
                <a:ea typeface="+mn-ea"/>
                <a:cs typeface="+mn-cs"/>
              </a:rPr>
              <a:t> </a:t>
            </a:r>
          </a:p>
          <a:p>
            <a:r>
              <a:rPr lang="en-GB" sz="1200" kern="1200" dirty="0">
                <a:solidFill>
                  <a:schemeClr val="tx1"/>
                </a:solidFill>
                <a:latin typeface="+mn-lt"/>
                <a:ea typeface="+mn-ea"/>
                <a:cs typeface="+mn-cs"/>
              </a:rPr>
              <a:t>We ensure that we minimize environmental impact, both with our company’s CO</a:t>
            </a:r>
            <a:r>
              <a:rPr lang="en-GB" sz="1200" kern="1200" baseline="-25000" dirty="0">
                <a:solidFill>
                  <a:schemeClr val="tx1"/>
                </a:solidFill>
                <a:latin typeface="+mn-lt"/>
                <a:ea typeface="+mn-ea"/>
                <a:cs typeface="+mn-cs"/>
              </a:rPr>
              <a:t>2</a:t>
            </a:r>
            <a:r>
              <a:rPr lang="en-GB" sz="1200" kern="1200" dirty="0">
                <a:solidFill>
                  <a:schemeClr val="tx1"/>
                </a:solidFill>
                <a:latin typeface="+mn-lt"/>
                <a:ea typeface="+mn-ea"/>
                <a:cs typeface="+mn-cs"/>
              </a:rPr>
              <a:t> footprint and with the products and solutions we deliver to our customers. Quality products, services and solutions, coupled with our customer interactions within sales, marketing, supply chain and customer service, generate confidence in our company.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160,000-plus employees achieved sales of €27 billion in 2015</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We devote about 5% of those annual sales to research and development. From devices to big data, we are focused on developing new technologies and services that will drive intelligence, efficiency and connectivity for our markets, globally. With a base of best-in-class technology, we deliver integrated solutions across a broad section of industries.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Industry produces more with less. Buildings and homes become more safe, secure and efficient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3753"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753"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188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422027">
              <a:defRPr/>
            </a:pPr>
            <a:r>
              <a:rPr lang="en-US" sz="1400" b="1" dirty="0">
                <a:solidFill>
                  <a:schemeClr val="bg1">
                    <a:lumMod val="50000"/>
                  </a:schemeClr>
                </a:solidFill>
                <a:cs typeface="Arial" pitchFamily="34" charset="0"/>
              </a:rPr>
              <a:t>Additional Information:</a:t>
            </a:r>
          </a:p>
          <a:p>
            <a:endParaRPr lang="en-US" dirty="0"/>
          </a:p>
          <a:p>
            <a:r>
              <a:rPr lang="en-US" dirty="0"/>
              <a:t>http://www.schneider-electric.com/ww/en/download/document/CSS-THE-EDGE-JUNE-15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652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52" y="686474"/>
            <a:ext cx="6588097" cy="3428114"/>
          </a:xfrm>
        </p:spPr>
      </p:sp>
      <p:sp>
        <p:nvSpPr>
          <p:cNvPr id="3" name="Notes Placeholder 2"/>
          <p:cNvSpPr>
            <a:spLocks noGrp="1"/>
          </p:cNvSpPr>
          <p:nvPr>
            <p:ph type="body" idx="1"/>
          </p:nvPr>
        </p:nvSpPr>
        <p:spPr/>
        <p:txBody>
          <a:bodyPr>
            <a:normAutofit/>
          </a:bodyPr>
          <a:lstStyle/>
          <a:p>
            <a:pPr marL="0" lvl="1" defTabSz="421986">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062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pPr marL="0" lvl="1" defTabSz="457140">
              <a:defRPr/>
            </a:pPr>
            <a:r>
              <a:rPr lang="en-US" sz="1500" b="1" dirty="0">
                <a:solidFill>
                  <a:schemeClr val="bg1">
                    <a:lumMod val="50000"/>
                  </a:schemeClr>
                </a:solidFill>
                <a:cs typeface="Arial" pitchFamily="34" charset="0"/>
              </a:rPr>
              <a:t>Additional Information:</a:t>
            </a:r>
          </a:p>
          <a:p>
            <a:endParaRPr lang="en-US" dirty="0"/>
          </a:p>
          <a:p>
            <a:r>
              <a:rPr lang="en-US" dirty="0"/>
              <a:t>http://www.schneider-electric.com/ww/en/download/document/CSS-THE-EDGE-JUNE-15</a:t>
            </a: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848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Arial"/>
                <a:ea typeface="Calibri"/>
                <a:cs typeface="Times New Roman"/>
              </a:rPr>
              <a:t>Recommended Script : </a:t>
            </a:r>
            <a:endParaRPr lang="en-US" sz="1600" dirty="0">
              <a:ea typeface="Calibri"/>
              <a:cs typeface="Times New Roman"/>
            </a:endParaRPr>
          </a:p>
          <a:p>
            <a:r>
              <a:rPr lang="en-US" dirty="0"/>
              <a:t>Safety and reliability</a:t>
            </a:r>
            <a:r>
              <a:rPr lang="en-US" baseline="0" dirty="0"/>
              <a:t> </a:t>
            </a:r>
            <a:r>
              <a:rPr lang="en-US" dirty="0"/>
              <a:t>has always</a:t>
            </a:r>
            <a:r>
              <a:rPr lang="en-US" baseline="0" dirty="0"/>
              <a:t> been and will continue to be </a:t>
            </a:r>
            <a:r>
              <a:rPr lang="en-US" dirty="0"/>
              <a:t>the number one operational driver</a:t>
            </a:r>
            <a:r>
              <a:rPr lang="en-US" baseline="0" dirty="0"/>
              <a:t> for electric utilities.</a:t>
            </a:r>
          </a:p>
          <a:p>
            <a:r>
              <a:rPr lang="en-US" baseline="0" dirty="0"/>
              <a:t>A constant focus on providing safe and secure access to energy for customers, and the utility workforce is essential, as well as ensuring that the system is reliable and that the lights stay on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05318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b="1" dirty="0">
                <a:latin typeface="Arial"/>
                <a:ea typeface="Calibri"/>
                <a:cs typeface="Times New Roman"/>
              </a:rPr>
              <a:t>Recommended Script : </a:t>
            </a:r>
            <a:endParaRPr lang="en-US" sz="1600" dirty="0">
              <a:ea typeface="Calibri"/>
              <a:cs typeface="Times New Roman"/>
            </a:endParaRPr>
          </a:p>
          <a:p>
            <a:r>
              <a:rPr lang="en-US" sz="1200" kern="1200" dirty="0">
                <a:solidFill>
                  <a:schemeClr val="tx1"/>
                </a:solidFill>
                <a:latin typeface="+mn-lt"/>
                <a:ea typeface="+mn-ea"/>
                <a:cs typeface="+mn-cs"/>
              </a:rPr>
              <a:t>The increase in renewable energy</a:t>
            </a:r>
            <a:r>
              <a:rPr lang="en-US" sz="1200" kern="1200" baseline="0" dirty="0">
                <a:solidFill>
                  <a:schemeClr val="tx1"/>
                </a:solidFill>
                <a:latin typeface="+mn-lt"/>
                <a:ea typeface="+mn-ea"/>
                <a:cs typeface="+mn-cs"/>
              </a:rPr>
              <a:t> resources </a:t>
            </a:r>
            <a:r>
              <a:rPr lang="en-US" sz="1200" kern="1200" dirty="0">
                <a:solidFill>
                  <a:schemeClr val="tx1"/>
                </a:solidFill>
                <a:latin typeface="+mn-lt"/>
                <a:ea typeface="+mn-ea"/>
                <a:cs typeface="+mn-cs"/>
              </a:rPr>
              <a:t>to lower environmental risks and secure future capacity,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comes from intense pressure and regulations,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demanding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utilities comply with renewable portfolios </a:t>
            </a:r>
            <a:r>
              <a:rPr lang="en-US" sz="1200" kern="1200" baseline="0" dirty="0">
                <a:solidFill>
                  <a:schemeClr val="tx1"/>
                </a:solidFill>
                <a:latin typeface="+mn-lt"/>
                <a:ea typeface="+mn-ea"/>
                <a:cs typeface="+mn-cs"/>
              </a:rPr>
              <a:t>and </a:t>
            </a:r>
            <a:r>
              <a:rPr lang="en-US" sz="1200" kern="1200" dirty="0">
                <a:solidFill>
                  <a:schemeClr val="tx1"/>
                </a:solidFill>
                <a:latin typeface="+mn-lt"/>
                <a:ea typeface="+mn-ea"/>
                <a:cs typeface="+mn-cs"/>
              </a:rPr>
              <a:t>initiatives to encourage clean and efficient energy.</a:t>
            </a:r>
          </a:p>
          <a:p>
            <a:r>
              <a:rPr lang="en-US" sz="1200" kern="1200" dirty="0">
                <a:solidFill>
                  <a:schemeClr val="tx1"/>
                </a:solidFill>
                <a:latin typeface="+mn-lt"/>
                <a:ea typeface="+mn-ea"/>
                <a:cs typeface="+mn-cs"/>
              </a:rPr>
              <a:t>However, as new sources of more localized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production appear, utilities struggle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combine traditional power generation with </a:t>
            </a:r>
            <a:r>
              <a:rPr lang="en-US" sz="1200" kern="1200" dirty="0" err="1">
                <a:solidFill>
                  <a:schemeClr val="tx1"/>
                </a:solidFill>
                <a:latin typeface="+mn-lt"/>
                <a:ea typeface="+mn-ea"/>
                <a:cs typeface="+mn-cs"/>
              </a:rPr>
              <a:t>renewables</a:t>
            </a:r>
            <a:r>
              <a:rPr lang="en-US" sz="1200" kern="1200" dirty="0">
                <a:solidFill>
                  <a:schemeClr val="tx1"/>
                </a:solidFill>
                <a:latin typeface="+mn-lt"/>
                <a:ea typeface="+mn-ea"/>
                <a:cs typeface="+mn-cs"/>
              </a:rPr>
              <a:t> without compromising the way the network is managed.</a:t>
            </a:r>
          </a:p>
          <a:p>
            <a:r>
              <a:rPr lang="en-US" sz="1200" kern="1200" dirty="0">
                <a:solidFill>
                  <a:schemeClr val="tx1"/>
                </a:solidFill>
                <a:latin typeface="+mn-lt"/>
                <a:ea typeface="+mn-ea"/>
                <a:cs typeface="+mn-cs"/>
              </a:rPr>
              <a:t>Most </a:t>
            </a:r>
            <a:r>
              <a:rPr lang="en-US" sz="1200" kern="1200" dirty="0" err="1">
                <a:solidFill>
                  <a:schemeClr val="tx1"/>
                </a:solidFill>
                <a:latin typeface="+mn-lt"/>
                <a:ea typeface="+mn-ea"/>
                <a:cs typeface="+mn-cs"/>
              </a:rPr>
              <a:t>renewables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are scattered, while energy demand is often intense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and concentrated. Network architectures must be reinvented and upgraded.</a:t>
            </a:r>
          </a:p>
          <a:p>
            <a:r>
              <a:rPr lang="en-US" sz="1200" kern="1200" dirty="0">
                <a:solidFill>
                  <a:schemeClr val="tx1"/>
                </a:solidFill>
                <a:latin typeface="+mn-lt"/>
                <a:ea typeface="+mn-ea"/>
                <a:cs typeface="+mn-cs"/>
              </a:rPr>
              <a:t>The variable nature of </a:t>
            </a:r>
            <a:r>
              <a:rPr lang="en-US" sz="1200" kern="1200" dirty="0" err="1">
                <a:solidFill>
                  <a:schemeClr val="tx1"/>
                </a:solidFill>
                <a:latin typeface="+mn-lt"/>
                <a:ea typeface="+mn-ea"/>
                <a:cs typeface="+mn-cs"/>
              </a:rPr>
              <a:t>renewables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complicates load balancing, leading to voltage instabilities.</a:t>
            </a:r>
          </a:p>
          <a:p>
            <a:r>
              <a:rPr lang="en-US" sz="1200" kern="1200" dirty="0">
                <a:solidFill>
                  <a:schemeClr val="tx1"/>
                </a:solidFill>
                <a:latin typeface="+mn-lt"/>
                <a:ea typeface="+mn-ea"/>
                <a:cs typeface="+mn-cs"/>
              </a:rPr>
              <a:t>As the cost of wind or solar power becomes more competitive, in terms of both physical equipment and market rates, </a:t>
            </a:r>
            <a:r>
              <a:rPr lang="en-AU" sz="1200" kern="1200" dirty="0">
                <a:solidFill>
                  <a:schemeClr val="tx1"/>
                </a:solidFill>
                <a:latin typeface="+mn-lt"/>
                <a:ea typeface="+mn-ea"/>
                <a:cs typeface="+mn-cs"/>
              </a:rPr>
              <a:t>there is no question the renewable integration is vital for the move to </a:t>
            </a:r>
            <a:r>
              <a:rPr lang="en-AU" sz="1200" kern="1200" baseline="0" dirty="0">
                <a:solidFill>
                  <a:schemeClr val="tx1"/>
                </a:solidFill>
                <a:latin typeface="+mn-lt"/>
                <a:ea typeface="+mn-ea"/>
                <a:cs typeface="+mn-cs"/>
              </a:rPr>
              <a:t>becoming a Smart Utility</a:t>
            </a:r>
            <a:r>
              <a:rPr lang="en-AU"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29855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a:t>As part of smart grid programs,</a:t>
            </a:r>
            <a:r>
              <a:rPr lang="en-US" baseline="0" dirty="0"/>
              <a:t> </a:t>
            </a:r>
            <a:r>
              <a:rPr lang="en-US" dirty="0"/>
              <a:t>proactive energy consumers, or ‘</a:t>
            </a:r>
            <a:r>
              <a:rPr lang="en-US" dirty="0" err="1"/>
              <a:t>prosumers</a:t>
            </a:r>
            <a:r>
              <a:rPr lang="en-US" dirty="0"/>
              <a:t>’ consume, produce and control energy in response to pricing signals, penalties, or curtailment requests.</a:t>
            </a:r>
          </a:p>
          <a:p>
            <a:r>
              <a:rPr lang="en-US" dirty="0"/>
              <a:t>With this potential flexibility, customers’ controllable loads and onsite generation become important distributed energy resources (DERs), critical for utilities to balance the grid.</a:t>
            </a:r>
          </a:p>
          <a:p>
            <a:endParaRPr lang="en-US" dirty="0"/>
          </a:p>
          <a:p>
            <a:r>
              <a:rPr lang="en-US" dirty="0"/>
              <a:t>Utilities need the technology to automate and fully monetize the flexibility of these energy resources’.</a:t>
            </a:r>
          </a:p>
          <a:p>
            <a:endParaRPr lang="fr-FR" dirty="0"/>
          </a:p>
        </p:txBody>
      </p:sp>
      <p:sp>
        <p:nvSpPr>
          <p:cNvPr id="4" name="Espace réservé du numéro de diapositiv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58240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centrally managed, fossil-fuel dominant</a:t>
            </a:r>
            <a:r>
              <a:rPr lang="en-US" baseline="0" dirty="0"/>
              <a:t> </a:t>
            </a:r>
            <a:r>
              <a:rPr lang="en-US" dirty="0"/>
              <a:t>approach of the past is challenged as new technologies emerge, pushing for more decentralized power sources. </a:t>
            </a:r>
          </a:p>
          <a:p>
            <a:r>
              <a:rPr lang="en-US" dirty="0"/>
              <a:t>But the Smart Grid is not a start-from-scratch process. It requires rethinking</a:t>
            </a:r>
            <a:r>
              <a:rPr lang="en-US" baseline="0" dirty="0"/>
              <a:t> </a:t>
            </a:r>
            <a:r>
              <a:rPr lang="en-US" dirty="0"/>
              <a:t>the existing network</a:t>
            </a:r>
            <a:r>
              <a:rPr lang="en-US" baseline="0" dirty="0"/>
              <a:t> and can only be </a:t>
            </a:r>
            <a:r>
              <a:rPr lang="en-US" dirty="0"/>
              <a:t>achieved by improving the operational efficiency of the grid and lowering utility operational expenses by sweating the legacy infrastructure.</a:t>
            </a:r>
          </a:p>
          <a:p>
            <a:endParaRPr lang="en-US" dirty="0"/>
          </a:p>
          <a:p>
            <a:r>
              <a:rPr lang="en-US" dirty="0"/>
              <a:t>As smart</a:t>
            </a:r>
            <a:r>
              <a:rPr lang="en-US" baseline="0" dirty="0"/>
              <a:t> grid technology is more </a:t>
            </a:r>
            <a:r>
              <a:rPr lang="en-US" dirty="0"/>
              <a:t>accessible</a:t>
            </a:r>
            <a:r>
              <a:rPr lang="en-US" baseline="0" dirty="0"/>
              <a:t> </a:t>
            </a:r>
            <a:r>
              <a:rPr lang="en-US" dirty="0"/>
              <a:t>and affordable</a:t>
            </a:r>
            <a:r>
              <a:rPr lang="en-US" baseline="0" dirty="0"/>
              <a:t>, </a:t>
            </a:r>
            <a:r>
              <a:rPr lang="en-US" dirty="0"/>
              <a:t>the Internet of Things (</a:t>
            </a:r>
            <a:r>
              <a:rPr lang="en-US" dirty="0" err="1"/>
              <a:t>IoT</a:t>
            </a:r>
            <a:r>
              <a:rPr lang="en-US" dirty="0"/>
              <a:t>) will be a critical tool to manage grid complexity, to automate</a:t>
            </a:r>
            <a:r>
              <a:rPr lang="en-US" baseline="0" dirty="0"/>
              <a:t> </a:t>
            </a:r>
            <a:r>
              <a:rPr lang="en-US" dirty="0"/>
              <a:t>electricity distribution and enhance</a:t>
            </a:r>
            <a:r>
              <a:rPr lang="en-US" baseline="0" dirty="0"/>
              <a:t> </a:t>
            </a:r>
            <a:r>
              <a:rPr lang="en-US" dirty="0"/>
              <a:t>customer satisfaction.</a:t>
            </a:r>
          </a:p>
          <a:p>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11645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l-PL" dirty="0"/>
          </a:p>
        </p:txBody>
      </p:sp>
      <p:sp>
        <p:nvSpPr>
          <p:cNvPr id="154628" name="Slide Number Placeholder 3"/>
          <p:cNvSpPr>
            <a:spLocks noGrp="1"/>
          </p:cNvSpPr>
          <p:nvPr>
            <p:ph type="sldNum" sz="quarter" idx="5"/>
          </p:nvPr>
        </p:nvSpPr>
        <p:spPr bwMode="auto">
          <a:noFill/>
          <a:ln>
            <a:miter lim="800000"/>
            <a:headEnd/>
            <a:tailEnd/>
          </a:ln>
        </p:spPr>
        <p:txBody>
          <a:bodyPr/>
          <a:lstStyle/>
          <a:p>
            <a:fld id="{77B70BB2-115D-4382-B17F-FAC9C7CEC065}"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10386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EAC983-54EE-4F70-BDD0-102B71A5E8E3}" type="slidenum">
              <a:rPr lang="en-US" smtClean="0"/>
              <a:pPr/>
              <a:t>24</a:t>
            </a:fld>
            <a:endParaRPr lang="en-US"/>
          </a:p>
        </p:txBody>
      </p:sp>
    </p:spTree>
    <p:extLst>
      <p:ext uri="{BB962C8B-B14F-4D97-AF65-F5344CB8AC3E}">
        <p14:creationId xmlns:p14="http://schemas.microsoft.com/office/powerpoint/2010/main" val="1796900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CEAC983-54EE-4F70-BDD0-102B71A5E8E3}" type="slidenum">
              <a:rPr lang="en-US" smtClean="0"/>
              <a:pPr/>
              <a:t>25</a:t>
            </a:fld>
            <a:endParaRPr lang="en-US"/>
          </a:p>
        </p:txBody>
      </p:sp>
    </p:spTree>
    <p:extLst>
      <p:ext uri="{BB962C8B-B14F-4D97-AF65-F5344CB8AC3E}">
        <p14:creationId xmlns:p14="http://schemas.microsoft.com/office/powerpoint/2010/main" val="211198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a:lnSpc>
                <a:spcPct val="115000"/>
              </a:lnSpc>
            </a:pPr>
            <a:r>
              <a:rPr lang="en-US" sz="1400" b="1" dirty="0">
                <a:latin typeface="Arial"/>
                <a:ea typeface="Calibri"/>
                <a:cs typeface="Times New Roman"/>
              </a:rPr>
              <a:t>Recommended Script : </a:t>
            </a:r>
            <a:endParaRPr lang="en-US" sz="2000" dirty="0">
              <a:ea typeface="Calibri"/>
              <a:cs typeface="Times New Roman"/>
            </a:endParaRPr>
          </a:p>
          <a:p>
            <a:pPr>
              <a:lnSpc>
                <a:spcPct val="115000"/>
              </a:lnSpc>
            </a:pPr>
            <a:r>
              <a:rPr lang="en-US" sz="1400" dirty="0">
                <a:latin typeface="Arial"/>
                <a:ea typeface="Calibri"/>
                <a:cs typeface="Times New Roman"/>
              </a:rPr>
              <a:t> </a:t>
            </a:r>
            <a:endParaRPr lang="en-US" sz="2000" dirty="0">
              <a:ea typeface="Calibri"/>
              <a:cs typeface="Times New Roman"/>
            </a:endParaRPr>
          </a:p>
          <a:p>
            <a:pPr>
              <a:lnSpc>
                <a:spcPct val="115000"/>
              </a:lnSpc>
            </a:pPr>
            <a:r>
              <a:rPr lang="en-US" sz="1400" dirty="0">
                <a:latin typeface="Arial"/>
                <a:ea typeface="Calibri"/>
                <a:cs typeface="Times New Roman"/>
              </a:rPr>
              <a:t>Cities are at the convergence of major megatrends.</a:t>
            </a:r>
            <a:endParaRPr lang="en-US" sz="2000" dirty="0">
              <a:ea typeface="Calibri"/>
              <a:cs typeface="Times New Roman"/>
            </a:endParaRPr>
          </a:p>
          <a:p>
            <a:pPr>
              <a:lnSpc>
                <a:spcPct val="115000"/>
              </a:lnSpc>
            </a:pPr>
            <a:r>
              <a:rPr lang="en-US" sz="1400" dirty="0">
                <a:latin typeface="Arial"/>
                <a:ea typeface="Calibri"/>
                <a:cs typeface="Times New Roman"/>
              </a:rPr>
              <a:t> </a:t>
            </a:r>
            <a:endParaRPr lang="en-US" sz="2000" dirty="0">
              <a:ea typeface="Calibri"/>
              <a:cs typeface="Times New Roman"/>
            </a:endParaRPr>
          </a:p>
          <a:p>
            <a:pPr>
              <a:lnSpc>
                <a:spcPct val="115000"/>
              </a:lnSpc>
            </a:pPr>
            <a:r>
              <a:rPr lang="en-US" sz="1400" b="1" dirty="0">
                <a:latin typeface="Arial"/>
                <a:ea typeface="Calibri"/>
                <a:cs typeface="Times New Roman"/>
              </a:rPr>
              <a:t>Urbanisation</a:t>
            </a:r>
            <a:r>
              <a:rPr lang="en-US" sz="1400" dirty="0">
                <a:latin typeface="Arial"/>
                <a:ea typeface="Calibri"/>
                <a:cs typeface="Times New Roman"/>
              </a:rPr>
              <a:t> is driving a global agenda.</a:t>
            </a:r>
            <a:endParaRPr lang="en-US" sz="2000" dirty="0">
              <a:ea typeface="Calibri"/>
              <a:cs typeface="Times New Roman"/>
            </a:endParaRPr>
          </a:p>
          <a:p>
            <a:pPr>
              <a:lnSpc>
                <a:spcPct val="115000"/>
              </a:lnSpc>
            </a:pPr>
            <a:r>
              <a:rPr lang="en-US" sz="1400" dirty="0">
                <a:latin typeface="Arial"/>
                <a:ea typeface="Calibri"/>
                <a:cs typeface="Times New Roman"/>
              </a:rPr>
              <a:t> </a:t>
            </a:r>
            <a:endParaRPr lang="en-US" sz="2000" dirty="0">
              <a:ea typeface="Calibri"/>
              <a:cs typeface="Times New Roman"/>
            </a:endParaRPr>
          </a:p>
          <a:p>
            <a:pPr>
              <a:lnSpc>
                <a:spcPct val="115000"/>
              </a:lnSpc>
            </a:pPr>
            <a:r>
              <a:rPr lang="en-US" sz="1400" dirty="0">
                <a:latin typeface="Arial"/>
                <a:ea typeface="Calibri"/>
                <a:cs typeface="Times New Roman"/>
              </a:rPr>
              <a:t>By 2050, the world’s cities will be home to an additional 2.5 Billion people. Imagine the stress on infrastructure, on transportation, on public services. The number of cities with more than 10M population is going to almost double to 41 in 2030. Cities need to look into new ways of achieving efficiencies – most importantly energy efficiency. To be a livable city, you have to be energy efficient. </a:t>
            </a:r>
            <a:endParaRPr lang="en-US" sz="2000" dirty="0">
              <a:ea typeface="Calibri"/>
              <a:cs typeface="Times New Roman"/>
            </a:endParaRPr>
          </a:p>
          <a:p>
            <a:pPr>
              <a:lnSpc>
                <a:spcPct val="115000"/>
              </a:lnSpc>
            </a:pPr>
            <a:r>
              <a:rPr lang="en-US" sz="1400" dirty="0">
                <a:latin typeface="Arial"/>
                <a:ea typeface="Calibri"/>
                <a:cs typeface="Times New Roman"/>
              </a:rPr>
              <a:t> </a:t>
            </a:r>
            <a:endParaRPr lang="en-US" sz="2000" dirty="0">
              <a:ea typeface="Calibri"/>
              <a:cs typeface="Times New Roman"/>
            </a:endParaRPr>
          </a:p>
          <a:p>
            <a:pPr>
              <a:lnSpc>
                <a:spcPct val="115000"/>
              </a:lnSpc>
            </a:pPr>
            <a:r>
              <a:rPr lang="en-US" sz="1400" b="1" dirty="0">
                <a:solidFill>
                  <a:srgbClr val="FF0000"/>
                </a:solidFill>
                <a:latin typeface="Arial"/>
                <a:ea typeface="Calibri"/>
                <a:cs typeface="Times New Roman"/>
              </a:rPr>
              <a:t>CLICK TO BUILD SLIDE</a:t>
            </a:r>
            <a:endParaRPr lang="en-US" sz="2000" dirty="0">
              <a:ea typeface="Calibri"/>
              <a:cs typeface="Times New Roman"/>
            </a:endParaRPr>
          </a:p>
          <a:p>
            <a:pPr marL="236601" indent="-236601">
              <a:lnSpc>
                <a:spcPct val="115000"/>
              </a:lnSpc>
            </a:pPr>
            <a:r>
              <a:rPr lang="en-US" sz="1400" dirty="0">
                <a:latin typeface="Arial"/>
                <a:ea typeface="Calibri"/>
                <a:cs typeface="Times New Roman"/>
              </a:rPr>
              <a:t> </a:t>
            </a:r>
            <a:endParaRPr lang="en-US" sz="2000" dirty="0">
              <a:ea typeface="Calibri"/>
              <a:cs typeface="Times New Roman"/>
            </a:endParaRPr>
          </a:p>
          <a:p>
            <a:pPr>
              <a:lnSpc>
                <a:spcPct val="115000"/>
              </a:lnSpc>
            </a:pPr>
            <a:r>
              <a:rPr lang="en-US" sz="1400" b="1" dirty="0" err="1">
                <a:latin typeface="Arial"/>
                <a:ea typeface="Calibri"/>
                <a:cs typeface="Times New Roman"/>
              </a:rPr>
              <a:t>Digitisation</a:t>
            </a:r>
            <a:r>
              <a:rPr lang="en-US" sz="1400" dirty="0">
                <a:latin typeface="Arial"/>
                <a:ea typeface="Calibri"/>
                <a:cs typeface="Times New Roman"/>
              </a:rPr>
              <a:t> is an</a:t>
            </a:r>
            <a:r>
              <a:rPr lang="en-US" sz="1400" baseline="0" dirty="0">
                <a:latin typeface="Arial"/>
                <a:ea typeface="Calibri"/>
                <a:cs typeface="Times New Roman"/>
              </a:rPr>
              <a:t> accelerating opportunity that cities can leverage to cope with the new urbanization pressures. </a:t>
            </a:r>
            <a:r>
              <a:rPr lang="en-US" sz="1400" baseline="0" dirty="0" err="1">
                <a:latin typeface="Arial"/>
                <a:ea typeface="Calibri"/>
                <a:cs typeface="Times New Roman"/>
              </a:rPr>
              <a:t>Digitisation</a:t>
            </a:r>
            <a:r>
              <a:rPr lang="en-US" sz="1400" baseline="0" dirty="0">
                <a:latin typeface="Arial"/>
                <a:ea typeface="Calibri"/>
                <a:cs typeface="Times New Roman"/>
              </a:rPr>
              <a:t> opens new opportunities to manage and integrate city infrastructure to support a growing population and still maintain quality of service</a:t>
            </a:r>
            <a:r>
              <a:rPr lang="en-US" sz="1400" dirty="0">
                <a:latin typeface="Arial"/>
                <a:ea typeface="Calibri"/>
                <a:cs typeface="Times New Roman"/>
              </a:rPr>
              <a:t>.</a:t>
            </a:r>
            <a:endParaRPr lang="en-US" sz="2000" dirty="0">
              <a:ea typeface="Calibri"/>
              <a:cs typeface="Times New Roman"/>
            </a:endParaRPr>
          </a:p>
          <a:p>
            <a:pPr>
              <a:lnSpc>
                <a:spcPct val="115000"/>
              </a:lnSpc>
            </a:pPr>
            <a:r>
              <a:rPr lang="en-US" sz="1400" dirty="0">
                <a:latin typeface="Arial"/>
                <a:ea typeface="Calibri"/>
                <a:cs typeface="Times New Roman"/>
              </a:rPr>
              <a:t> </a:t>
            </a:r>
            <a:endParaRPr lang="en-US" sz="2000" dirty="0">
              <a:ea typeface="Calibri"/>
              <a:cs typeface="Times New Roman"/>
            </a:endParaRPr>
          </a:p>
          <a:p>
            <a:pPr>
              <a:lnSpc>
                <a:spcPct val="115000"/>
              </a:lnSpc>
            </a:pPr>
            <a:r>
              <a:rPr lang="en-US" sz="1400" b="1" dirty="0">
                <a:solidFill>
                  <a:srgbClr val="FF0000"/>
                </a:solidFill>
                <a:latin typeface="Arial"/>
                <a:ea typeface="Calibri"/>
                <a:cs typeface="Times New Roman"/>
              </a:rPr>
              <a:t>CLICK TO BUILD SLIDE</a:t>
            </a:r>
            <a:endParaRPr lang="en-US" sz="2000" dirty="0">
              <a:ea typeface="Calibri"/>
              <a:cs typeface="Times New Roman"/>
            </a:endParaRPr>
          </a:p>
          <a:p>
            <a:pPr>
              <a:lnSpc>
                <a:spcPct val="115000"/>
              </a:lnSpc>
            </a:pPr>
            <a:r>
              <a:rPr lang="en-US" sz="1400" dirty="0">
                <a:latin typeface="Arial"/>
                <a:ea typeface="Calibri"/>
                <a:cs typeface="Times New Roman"/>
              </a:rPr>
              <a:t> </a:t>
            </a:r>
            <a:endParaRPr lang="en-US" sz="2000" dirty="0">
              <a:ea typeface="Calibri"/>
              <a:cs typeface="Times New Roman"/>
            </a:endParaRPr>
          </a:p>
          <a:p>
            <a:pPr>
              <a:lnSpc>
                <a:spcPct val="115000"/>
              </a:lnSpc>
            </a:pPr>
            <a:r>
              <a:rPr lang="en-US" sz="1400" dirty="0">
                <a:latin typeface="Arial"/>
                <a:ea typeface="Calibri"/>
                <a:cs typeface="Times New Roman"/>
              </a:rPr>
              <a:t>This bring us to </a:t>
            </a:r>
            <a:r>
              <a:rPr lang="en-US" sz="1400" b="1" dirty="0">
                <a:latin typeface="Arial"/>
                <a:ea typeface="Calibri"/>
                <a:cs typeface="Times New Roman"/>
              </a:rPr>
              <a:t>Industrialisation</a:t>
            </a:r>
            <a:r>
              <a:rPr lang="en-US" sz="1400" dirty="0">
                <a:latin typeface="Arial"/>
                <a:ea typeface="Calibri"/>
                <a:cs typeface="Times New Roman"/>
              </a:rPr>
              <a:t>.</a:t>
            </a:r>
            <a:r>
              <a:rPr lang="en-US" sz="1400" baseline="0" dirty="0">
                <a:latin typeface="Arial"/>
                <a:ea typeface="Calibri"/>
                <a:cs typeface="Times New Roman"/>
              </a:rPr>
              <a:t> As populations migrate to urban areas in search of new employment opportunities, cities have a key part to play in attracting job creation while maintaining a livable environment</a:t>
            </a:r>
            <a:r>
              <a:rPr lang="en-US" sz="1400" dirty="0">
                <a:latin typeface="Arial"/>
                <a:ea typeface="Calibri"/>
                <a:cs typeface="Times New Roman"/>
              </a:rPr>
              <a:t>. </a:t>
            </a:r>
            <a:endParaRPr lang="en-US" sz="2000" i="1" dirty="0">
              <a:ea typeface="Calibri"/>
              <a:cs typeface="Times New Roman"/>
            </a:endParaRPr>
          </a:p>
          <a:p>
            <a:pPr marL="236601" indent="-236601">
              <a:lnSpc>
                <a:spcPct val="115000"/>
              </a:lnSpc>
            </a:pPr>
            <a:r>
              <a:rPr lang="en-US" sz="1400" dirty="0">
                <a:latin typeface="Arial"/>
                <a:ea typeface="Calibri"/>
                <a:cs typeface="Times New Roman"/>
              </a:rPr>
              <a:t> </a:t>
            </a:r>
            <a:endParaRPr lang="en-US" sz="2000" dirty="0">
              <a:ea typeface="Calibri"/>
              <a:cs typeface="Times New Roman"/>
            </a:endParaRPr>
          </a:p>
          <a:p>
            <a:pPr>
              <a:lnSpc>
                <a:spcPct val="115000"/>
              </a:lnSpc>
            </a:pPr>
            <a:r>
              <a:rPr lang="en-US" sz="1400" b="1" dirty="0">
                <a:solidFill>
                  <a:srgbClr val="FF0000"/>
                </a:solidFill>
                <a:latin typeface="Arial"/>
                <a:ea typeface="Calibri"/>
                <a:cs typeface="Times New Roman"/>
              </a:rPr>
              <a:t>NEXT SLIDE</a:t>
            </a:r>
            <a:endParaRPr lang="en-US" sz="2000" dirty="0">
              <a:ea typeface="Calibri"/>
              <a:cs typeface="Times New Roman"/>
            </a:endParaRPr>
          </a:p>
          <a:p>
            <a:pPr>
              <a:lnSpc>
                <a:spcPct val="115000"/>
              </a:lnSpc>
            </a:pPr>
            <a:r>
              <a:rPr lang="en-US" sz="1400" b="1" i="1" dirty="0">
                <a:solidFill>
                  <a:srgbClr val="76923C"/>
                </a:solidFill>
                <a:latin typeface="Arial"/>
                <a:ea typeface="Calibri"/>
                <a:cs typeface="Times New Roman"/>
              </a:rPr>
              <a:t>Additional </a:t>
            </a:r>
            <a:r>
              <a:rPr lang="en-US" sz="1400" b="1" i="1" dirty="0" err="1">
                <a:solidFill>
                  <a:srgbClr val="76923C"/>
                </a:solidFill>
                <a:latin typeface="Arial"/>
                <a:ea typeface="Calibri"/>
                <a:cs typeface="Times New Roman"/>
              </a:rPr>
              <a:t>Datapoints</a:t>
            </a:r>
            <a:r>
              <a:rPr lang="en-US" sz="1400" b="1" i="1" dirty="0">
                <a:solidFill>
                  <a:srgbClr val="76923C"/>
                </a:solidFill>
                <a:latin typeface="Arial"/>
                <a:ea typeface="Calibri"/>
                <a:cs typeface="Times New Roman"/>
              </a:rPr>
              <a:t>:</a:t>
            </a:r>
            <a:endParaRPr lang="en-US" sz="2000" dirty="0">
              <a:ea typeface="Calibri"/>
              <a:cs typeface="Times New Roman"/>
            </a:endParaRPr>
          </a:p>
          <a:p>
            <a:pPr>
              <a:lnSpc>
                <a:spcPct val="115000"/>
              </a:lnSpc>
            </a:pPr>
            <a:r>
              <a:rPr lang="en-US" sz="1400" b="1" i="1" dirty="0">
                <a:solidFill>
                  <a:srgbClr val="76923C"/>
                </a:solidFill>
                <a:latin typeface="Arial"/>
                <a:ea typeface="Calibri"/>
                <a:cs typeface="Times New Roman"/>
              </a:rPr>
              <a:t> </a:t>
            </a:r>
            <a:endParaRPr lang="en-US" sz="2000" dirty="0">
              <a:ea typeface="Calibri"/>
              <a:cs typeface="Times New Roman"/>
            </a:endParaRPr>
          </a:p>
          <a:p>
            <a:pPr>
              <a:lnSpc>
                <a:spcPct val="115000"/>
              </a:lnSpc>
            </a:pPr>
            <a:r>
              <a:rPr lang="en-US" sz="1400" b="1" i="1" dirty="0">
                <a:solidFill>
                  <a:srgbClr val="76923C"/>
                </a:solidFill>
                <a:latin typeface="Arial"/>
                <a:ea typeface="Calibri"/>
                <a:cs typeface="Times New Roman"/>
              </a:rPr>
              <a:t>Urbanisation:</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Globally, more people live in urban areas than in rural areas, with 54 per cent of the world’s population residing in urban areas in 2014. By 2050, 66 per cent of the world’s population is projected to be urban </a:t>
            </a:r>
            <a:r>
              <a:rPr lang="en-US" sz="1400" b="1" i="1" dirty="0">
                <a:solidFill>
                  <a:srgbClr val="76923C"/>
                </a:solidFill>
                <a:latin typeface="Arial"/>
                <a:ea typeface="Calibri"/>
                <a:cs typeface="Times New Roman"/>
              </a:rPr>
              <a:t>adding more than 2.5 billion people in cities. </a:t>
            </a:r>
            <a:r>
              <a:rPr lang="en-US" sz="1400" i="1" dirty="0">
                <a:solidFill>
                  <a:srgbClr val="76923C"/>
                </a:solidFill>
                <a:latin typeface="Arial"/>
                <a:ea typeface="Calibri"/>
                <a:cs typeface="Times New Roman"/>
              </a:rPr>
              <a:t>There were only 10 cities with more than 10M population in 1990. Today, there are 28 and by 2030 there will be 41!</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37% of this new growth in urbanisation is coming from India (404M), China (292M) and Nigeria (212M).</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Source : http://esa.un.org/unpd/wup/Highlights/WUP2014-Highlights.pdf</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We can also talk about cities</a:t>
            </a:r>
            <a:endParaRPr lang="en-US" sz="2000" dirty="0">
              <a:ea typeface="Calibri"/>
              <a:cs typeface="Times New Roman"/>
            </a:endParaRPr>
          </a:p>
          <a:p>
            <a:pPr marL="354901" indent="-354901">
              <a:lnSpc>
                <a:spcPct val="115000"/>
              </a:lnSpc>
              <a:buFont typeface="Arial"/>
              <a:buChar char="*"/>
            </a:pPr>
            <a:r>
              <a:rPr lang="en-US" sz="1400" i="1" dirty="0">
                <a:solidFill>
                  <a:srgbClr val="76923C"/>
                </a:solidFill>
                <a:latin typeface="Arial"/>
                <a:ea typeface="Calibri"/>
                <a:cs typeface="Times New Roman"/>
              </a:rPr>
              <a:t>Cities above 10M people: 10 in 1990, 28 today, 41 by 2030</a:t>
            </a:r>
            <a:endParaRPr lang="en-US" sz="2000" dirty="0">
              <a:ea typeface="Calibri"/>
              <a:cs typeface="Times New Roman"/>
            </a:endParaRPr>
          </a:p>
          <a:p>
            <a:pPr marL="354901" indent="-354901">
              <a:lnSpc>
                <a:spcPct val="115000"/>
              </a:lnSpc>
              <a:buFont typeface="Arial"/>
              <a:buChar char="*"/>
            </a:pPr>
            <a:r>
              <a:rPr lang="en-US" sz="1400" i="1" dirty="0">
                <a:solidFill>
                  <a:srgbClr val="76923C"/>
                </a:solidFill>
                <a:latin typeface="Arial"/>
                <a:ea typeface="Calibri"/>
                <a:cs typeface="Times New Roman"/>
              </a:rPr>
              <a:t>Cities above 500k people: 560 in 1990, 1,000 today, 1,300 by 2030</a:t>
            </a:r>
            <a:endParaRPr lang="en-US" sz="2000" dirty="0">
              <a:ea typeface="Calibri"/>
              <a:cs typeface="Times New Roman"/>
            </a:endParaRPr>
          </a:p>
          <a:p>
            <a:pPr marL="354901" indent="-354901">
              <a:lnSpc>
                <a:spcPct val="115000"/>
              </a:lnSpc>
              <a:buFont typeface="Arial"/>
              <a:buChar char="*"/>
            </a:pPr>
            <a:r>
              <a:rPr lang="en-US" sz="1400" i="1" dirty="0">
                <a:solidFill>
                  <a:srgbClr val="76923C"/>
                </a:solidFill>
                <a:latin typeface="Arial"/>
                <a:ea typeface="Calibri"/>
                <a:cs typeface="Times New Roman"/>
              </a:rPr>
              <a:t>Urbanization increase = +2.5b people in cities by 2050</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Residential and commercial buildings account for 1/3</a:t>
            </a:r>
            <a:r>
              <a:rPr lang="en-US" sz="1400" i="1" baseline="30000" dirty="0">
                <a:solidFill>
                  <a:srgbClr val="76923C"/>
                </a:solidFill>
                <a:latin typeface="Arial"/>
                <a:ea typeface="Calibri"/>
                <a:cs typeface="Times New Roman"/>
              </a:rPr>
              <a:t>rd</a:t>
            </a:r>
            <a:r>
              <a:rPr lang="en-US" sz="1400" i="1" dirty="0">
                <a:solidFill>
                  <a:srgbClr val="76923C"/>
                </a:solidFill>
                <a:latin typeface="Arial"/>
                <a:ea typeface="Calibri"/>
                <a:cs typeface="Times New Roman"/>
              </a:rPr>
              <a:t> of total world energy consumption  ( This implies continuing rise in energy demand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Year    Population     %            Urban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2014      7,2bn        54%          3,9bn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2050      9,5bn        66%          6,3bn          Difference is 2,4bn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What about the mega trend of the booming world population ? </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1,5B people in 1950</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7,2B People in 2014</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9-10B People by 2050</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This in itself is a historical massive change, and the access to secured energy (as well as health services, food &amp; water) is the real challenge of the century.</a:t>
            </a:r>
            <a:endParaRPr lang="en-US" sz="2000" dirty="0">
              <a:ea typeface="Calibri"/>
              <a:cs typeface="Times New Roman"/>
            </a:endParaRPr>
          </a:p>
          <a:p>
            <a:pPr>
              <a:lnSpc>
                <a:spcPct val="115000"/>
              </a:lnSpc>
            </a:pPr>
            <a:r>
              <a:rPr lang="en-US" sz="1400" b="1" i="1" dirty="0">
                <a:solidFill>
                  <a:srgbClr val="76923C"/>
                </a:solidFill>
                <a:latin typeface="Arial"/>
                <a:ea typeface="Calibri"/>
                <a:cs typeface="Times New Roman"/>
              </a:rPr>
              <a:t> </a:t>
            </a:r>
            <a:endParaRPr lang="en-US" sz="2000" dirty="0">
              <a:ea typeface="Calibri"/>
              <a:cs typeface="Times New Roman"/>
            </a:endParaRPr>
          </a:p>
          <a:p>
            <a:pPr>
              <a:lnSpc>
                <a:spcPct val="115000"/>
              </a:lnSpc>
            </a:pPr>
            <a:r>
              <a:rPr lang="en-US" sz="1400" b="1" i="1" dirty="0">
                <a:solidFill>
                  <a:srgbClr val="76923C"/>
                </a:solidFill>
                <a:latin typeface="Arial"/>
                <a:ea typeface="Calibri"/>
                <a:cs typeface="Times New Roman"/>
              </a:rPr>
              <a:t>Digitization</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I am sure at least half of us in this room have already watched or will watch at least 1 video – from any source -- today.  Videos are fun. We all love it. Especially our kids. Imagine this… more than 3 billion </a:t>
            </a:r>
            <a:r>
              <a:rPr lang="en-US" sz="1400" i="1" dirty="0" err="1">
                <a:solidFill>
                  <a:srgbClr val="76923C"/>
                </a:solidFill>
                <a:latin typeface="Arial"/>
                <a:ea typeface="Calibri"/>
                <a:cs typeface="Times New Roman"/>
              </a:rPr>
              <a:t>Facebook</a:t>
            </a:r>
            <a:r>
              <a:rPr lang="en-US" sz="1400" i="1" dirty="0">
                <a:solidFill>
                  <a:srgbClr val="76923C"/>
                </a:solidFill>
                <a:latin typeface="Arial"/>
                <a:ea typeface="Calibri"/>
                <a:cs typeface="Times New Roman"/>
              </a:rPr>
              <a:t> videos are viewed daily and 300 hours of video uploaded to </a:t>
            </a:r>
            <a:r>
              <a:rPr lang="en-US" sz="1400" i="1" dirty="0" err="1">
                <a:solidFill>
                  <a:srgbClr val="76923C"/>
                </a:solidFill>
                <a:latin typeface="Arial"/>
                <a:ea typeface="Calibri"/>
                <a:cs typeface="Times New Roman"/>
              </a:rPr>
              <a:t>Youtube</a:t>
            </a:r>
            <a:r>
              <a:rPr lang="en-US" sz="1400" i="1" dirty="0">
                <a:solidFill>
                  <a:srgbClr val="76923C"/>
                </a:solidFill>
                <a:latin typeface="Arial"/>
                <a:ea typeface="Calibri"/>
                <a:cs typeface="Times New Roman"/>
              </a:rPr>
              <a:t> every hour! According to IDC we generated some 1.8 </a:t>
            </a:r>
            <a:r>
              <a:rPr lang="en-US" sz="1400" i="1" dirty="0" err="1">
                <a:solidFill>
                  <a:srgbClr val="76923C"/>
                </a:solidFill>
                <a:latin typeface="Arial"/>
                <a:ea typeface="Calibri"/>
                <a:cs typeface="Times New Roman"/>
              </a:rPr>
              <a:t>zettabytes</a:t>
            </a:r>
            <a:r>
              <a:rPr lang="en-US" sz="1400" i="1" dirty="0">
                <a:solidFill>
                  <a:srgbClr val="76923C"/>
                </a:solidFill>
                <a:latin typeface="Arial"/>
                <a:ea typeface="Calibri"/>
                <a:cs typeface="Times New Roman"/>
              </a:rPr>
              <a:t> (1.8 trillion gigabytes) of data in 2011. It is predicted that in 2020 we will generate 40 </a:t>
            </a:r>
            <a:r>
              <a:rPr lang="en-US" sz="1400" i="1" dirty="0" err="1">
                <a:solidFill>
                  <a:srgbClr val="76923C"/>
                </a:solidFill>
                <a:latin typeface="Arial"/>
                <a:ea typeface="Calibri"/>
                <a:cs typeface="Times New Roman"/>
              </a:rPr>
              <a:t>zettabytes</a:t>
            </a:r>
            <a:r>
              <a:rPr lang="en-US" sz="1400" i="1" dirty="0">
                <a:solidFill>
                  <a:srgbClr val="76923C"/>
                </a:solidFill>
                <a:latin typeface="Arial"/>
                <a:ea typeface="Calibri"/>
                <a:cs typeface="Times New Roman"/>
              </a:rPr>
              <a:t>!!! We are digital beings in a digital economy...</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 </a:t>
            </a:r>
            <a:endParaRPr lang="en-US" sz="2000" dirty="0">
              <a:ea typeface="Calibri"/>
              <a:cs typeface="Times New Roman"/>
            </a:endParaRPr>
          </a:p>
          <a:p>
            <a:pPr marL="354901" indent="-354901">
              <a:lnSpc>
                <a:spcPct val="115000"/>
              </a:lnSpc>
              <a:buFont typeface="Arial"/>
              <a:buChar char="*"/>
            </a:pPr>
            <a:r>
              <a:rPr lang="en-US" sz="1400" i="1" dirty="0">
                <a:solidFill>
                  <a:srgbClr val="76923C"/>
                </a:solidFill>
                <a:latin typeface="Arial"/>
                <a:ea typeface="Calibri"/>
                <a:cs typeface="Times New Roman"/>
              </a:rPr>
              <a:t>This implies a continuing rise in energy demand, including those consumed by the data centers that power the digital economy – think  connected machines and devices -- 50Bn connected things by 2020 </a:t>
            </a:r>
            <a:endParaRPr lang="en-US" sz="2000" dirty="0">
              <a:ea typeface="Calibri"/>
              <a:cs typeface="Times New Roman"/>
            </a:endParaRPr>
          </a:p>
          <a:p>
            <a:pPr marL="354901" indent="-354901">
              <a:lnSpc>
                <a:spcPct val="115000"/>
              </a:lnSpc>
              <a:buFont typeface="Arial"/>
              <a:buChar char="*"/>
            </a:pPr>
            <a:r>
              <a:rPr lang="en-US" sz="1400" i="1" dirty="0">
                <a:solidFill>
                  <a:srgbClr val="76923C"/>
                </a:solidFill>
                <a:latin typeface="Arial"/>
                <a:ea typeface="Calibri"/>
                <a:cs typeface="Times New Roman"/>
              </a:rPr>
              <a:t>Data centers alone = 1-2% of total world electricity consumption, but the entire ICT sector = 10%.</a:t>
            </a:r>
            <a:endParaRPr lang="en-US" sz="2000" dirty="0">
              <a:ea typeface="Calibri"/>
              <a:cs typeface="Times New Roman"/>
            </a:endParaRPr>
          </a:p>
          <a:p>
            <a:pPr marL="354901" indent="-354901">
              <a:lnSpc>
                <a:spcPct val="115000"/>
              </a:lnSpc>
              <a:buFont typeface="Arial"/>
              <a:buChar char="*"/>
            </a:pPr>
            <a:r>
              <a:rPr lang="en-US" sz="1400" i="1" dirty="0">
                <a:solidFill>
                  <a:srgbClr val="76923C"/>
                </a:solidFill>
                <a:latin typeface="Arial"/>
                <a:ea typeface="Calibri"/>
                <a:cs typeface="Times New Roman"/>
              </a:rPr>
              <a:t>Consumption doubled btw 2000/2005, and grew at +56% btw 2005-2010.</a:t>
            </a:r>
            <a:endParaRPr lang="en-US" sz="2000" dirty="0">
              <a:ea typeface="Calibri"/>
              <a:cs typeface="Times New Roman"/>
            </a:endParaRPr>
          </a:p>
          <a:p>
            <a:pPr marL="354901" indent="-354901">
              <a:lnSpc>
                <a:spcPct val="115000"/>
              </a:lnSpc>
              <a:buFont typeface="Arial"/>
              <a:buChar char="*"/>
            </a:pPr>
            <a:r>
              <a:rPr lang="en-US" sz="1400" i="1" dirty="0">
                <a:solidFill>
                  <a:srgbClr val="76923C"/>
                </a:solidFill>
                <a:latin typeface="Arial"/>
                <a:ea typeface="Calibri"/>
                <a:cs typeface="Times New Roman"/>
              </a:rPr>
              <a:t>Digitization is also changing lives : Faster, simpler, more collaborative – More efficient</a:t>
            </a:r>
            <a:endParaRPr lang="en-US" sz="2000" dirty="0">
              <a:ea typeface="Calibri"/>
              <a:cs typeface="Times New Roman"/>
            </a:endParaRPr>
          </a:p>
          <a:p>
            <a:pPr>
              <a:lnSpc>
                <a:spcPct val="115000"/>
              </a:lnSpc>
            </a:pPr>
            <a:r>
              <a:rPr lang="en-US" sz="1400" i="1" dirty="0">
                <a:solidFill>
                  <a:srgbClr val="76923C"/>
                </a:solidFill>
                <a:latin typeface="Arial"/>
                <a:ea typeface="Calibri"/>
                <a:cs typeface="Times New Roman"/>
              </a:rPr>
              <a:t> </a:t>
            </a:r>
            <a:endParaRPr lang="en-US" sz="2000" dirty="0">
              <a:ea typeface="Calibri"/>
              <a:cs typeface="Times New Roman"/>
            </a:endParaRPr>
          </a:p>
          <a:p>
            <a:pPr>
              <a:lnSpc>
                <a:spcPct val="115000"/>
              </a:lnSpc>
            </a:pPr>
            <a:r>
              <a:rPr lang="en-US" sz="1400" b="1" i="1" dirty="0">
                <a:solidFill>
                  <a:srgbClr val="76923C"/>
                </a:solidFill>
                <a:latin typeface="Arial"/>
                <a:ea typeface="Calibri"/>
                <a:cs typeface="Times New Roman"/>
              </a:rPr>
              <a:t>Industrialisation:</a:t>
            </a:r>
            <a:endParaRPr lang="en-US" sz="2000" dirty="0">
              <a:ea typeface="Calibri"/>
              <a:cs typeface="Times New Roman"/>
            </a:endParaRPr>
          </a:p>
          <a:p>
            <a:pPr marL="236601" indent="-236601">
              <a:lnSpc>
                <a:spcPct val="115000"/>
              </a:lnSpc>
            </a:pPr>
            <a:r>
              <a:rPr lang="en-US" sz="1400" i="1" dirty="0">
                <a:latin typeface="Arial"/>
                <a:ea typeface="Calibri"/>
                <a:cs typeface="Times New Roman"/>
              </a:rPr>
              <a:t>Industries account for 1/3 rd of the total world energy consumption. This global industrial energy use is projected to double by 2050 in the absence of any new policy measures, and even with the ambitious emissions reduction policy changes, we will still see an increase by at least 50% by 2050. (IEA, 2009c). The IEA, in fact, is estimating that 55% of the additional energy demand in the next 20 years to come from Asia. </a:t>
            </a:r>
            <a:r>
              <a:rPr lang="en-US" sz="1400" i="1" dirty="0">
                <a:solidFill>
                  <a:srgbClr val="76923C"/>
                </a:solidFill>
                <a:latin typeface="Arial"/>
                <a:ea typeface="Calibri"/>
                <a:cs typeface="Times New Roman"/>
              </a:rPr>
              <a:t> </a:t>
            </a:r>
            <a:endParaRPr lang="en-US" sz="2000" dirty="0">
              <a:ea typeface="Calibri"/>
              <a:cs typeface="Times New Roman"/>
            </a:endParaRPr>
          </a:p>
          <a:p>
            <a:pPr marL="236601" indent="-236601">
              <a:lnSpc>
                <a:spcPct val="115000"/>
              </a:lnSpc>
            </a:pPr>
            <a:endParaRPr lang="en-US" sz="1400" i="1" dirty="0">
              <a:solidFill>
                <a:srgbClr val="76923C"/>
              </a:solidFill>
              <a:latin typeface="Arial"/>
              <a:ea typeface="Calibri"/>
              <a:cs typeface="Times New Roman"/>
            </a:endParaRPr>
          </a:p>
          <a:p>
            <a:pPr marL="236601" indent="-236601">
              <a:lnSpc>
                <a:spcPct val="115000"/>
              </a:lnSpc>
            </a:pPr>
            <a:r>
              <a:rPr lang="en-US" sz="1400" i="1" dirty="0">
                <a:solidFill>
                  <a:srgbClr val="76923C"/>
                </a:solidFill>
                <a:latin typeface="Arial"/>
                <a:ea typeface="Calibri"/>
                <a:cs typeface="Times New Roman"/>
              </a:rPr>
              <a:t>Sources : </a:t>
            </a:r>
            <a:endParaRPr lang="en-US" sz="2000" dirty="0">
              <a:ea typeface="Calibri"/>
              <a:cs typeface="Times New Roman"/>
            </a:endParaRPr>
          </a:p>
          <a:p>
            <a:pPr marL="236601" indent="-236601">
              <a:lnSpc>
                <a:spcPct val="115000"/>
              </a:lnSpc>
            </a:pPr>
            <a:r>
              <a:rPr lang="en-US" sz="1400" i="1" dirty="0">
                <a:solidFill>
                  <a:srgbClr val="76923C"/>
                </a:solidFill>
                <a:latin typeface="Arial"/>
                <a:ea typeface="Calibri"/>
                <a:cs typeface="Times New Roman"/>
              </a:rPr>
              <a:t>http://www.unido.org/fileadmin/user_media/Services/Energy_and_Climate_Change/Energy_Efficiency/Benchmarking_%20Energy_%20Policy_Tool.pdf ( Page 17 )</a:t>
            </a:r>
            <a:endParaRPr lang="en-US" sz="2000" dirty="0">
              <a:ea typeface="Calibri"/>
              <a:cs typeface="Times New Roman"/>
            </a:endParaRPr>
          </a:p>
          <a:p>
            <a:endParaRPr lang="en-US" sz="1300" dirty="0"/>
          </a:p>
          <a:p>
            <a:endParaRPr lang="en-US" sz="1300" dirty="0"/>
          </a:p>
          <a:p>
            <a:endParaRPr lang="en-US" sz="1300" dirty="0"/>
          </a:p>
          <a:p>
            <a:r>
              <a:rPr lang="en-US" sz="1300" dirty="0"/>
              <a:t>As discussed earlier, the change in our world is more profound than ever. We all know that there is a rise in energy demand – in fact, it will double in the next 40 years. But this rise is also bringing with it new efficiency opportunities in three key areas...  </a:t>
            </a:r>
          </a:p>
          <a:p>
            <a:r>
              <a:rPr lang="en-US" sz="1300" dirty="0"/>
              <a:t>  </a:t>
            </a:r>
          </a:p>
          <a:p>
            <a:r>
              <a:rPr lang="en-US" sz="1300" dirty="0"/>
              <a:t>Lets discuss </a:t>
            </a:r>
            <a:r>
              <a:rPr lang="en-US" sz="1300" b="1" dirty="0" err="1"/>
              <a:t>Urbanisation</a:t>
            </a:r>
            <a:r>
              <a:rPr lang="en-US" sz="1300" b="1" dirty="0"/>
              <a:t> </a:t>
            </a:r>
            <a:r>
              <a:rPr lang="en-US" sz="1300" dirty="0"/>
              <a:t>first.</a:t>
            </a:r>
          </a:p>
          <a:p>
            <a:r>
              <a:rPr lang="en-US" sz="1300" dirty="0"/>
              <a:t>  </a:t>
            </a:r>
          </a:p>
          <a:p>
            <a:r>
              <a:rPr lang="en-US" sz="1300" dirty="0"/>
              <a:t>By 2050, the world’s cities will be home to an additional 2.5 Billion people. Imagine the stress on infrastructure, on transportation, on public services. The number of cities with more than 10M population is going to almost double to 41 in 2030. Cities need to look into new ways of achieving efficiencies – most importantly energy efficiency. To be a livable city, you have to be energy efficient. </a:t>
            </a:r>
          </a:p>
          <a:p>
            <a:r>
              <a:rPr lang="en-US" sz="1300" dirty="0"/>
              <a:t>    </a:t>
            </a:r>
          </a:p>
          <a:p>
            <a:r>
              <a:rPr lang="en-US" sz="1300" b="1" dirty="0" err="1"/>
              <a:t>Digitisation</a:t>
            </a:r>
            <a:r>
              <a:rPr lang="en-US" sz="1300" dirty="0"/>
              <a:t> is next. </a:t>
            </a:r>
          </a:p>
          <a:p>
            <a:r>
              <a:rPr lang="en-US" sz="1300" dirty="0"/>
              <a:t>  </a:t>
            </a:r>
          </a:p>
          <a:p>
            <a:r>
              <a:rPr lang="en-US" sz="1300" dirty="0"/>
              <a:t>By the end of the day, I am sure most of us in this room would have streamed a video or a few songs. We download 7 million songs and watch 4 Billion videos on YouTube a day! Think about the whole value chain that is making this possible. It is not just entertainment. </a:t>
            </a:r>
            <a:r>
              <a:rPr lang="en-US" sz="1300" dirty="0" err="1"/>
              <a:t>Digitisation</a:t>
            </a:r>
            <a:r>
              <a:rPr lang="en-US" sz="1300" dirty="0"/>
              <a:t> is pervasive --  in our homes, in our buildings, in the cloud and in our industries. There will be 50 Billion more connected devices and things in the next 5 years. This not only implies a continuing rise in energy demand, but also presenting us with amazing efficiency opportunities.  </a:t>
            </a:r>
          </a:p>
          <a:p>
            <a:r>
              <a:rPr lang="en-US" sz="1300" dirty="0"/>
              <a:t>  </a:t>
            </a:r>
          </a:p>
          <a:p>
            <a:r>
              <a:rPr lang="en-US" sz="1300" dirty="0"/>
              <a:t>This brings us to </a:t>
            </a:r>
            <a:r>
              <a:rPr lang="en-US" sz="1300" b="1" dirty="0" err="1"/>
              <a:t>Industrialisation</a:t>
            </a:r>
            <a:r>
              <a:rPr lang="en-US" sz="1300" dirty="0"/>
              <a:t>, a huge innovator of efficiency. Industries account for 1/3 rd of the total world energy consumption. This global industrial energy use is projected to double by 2050 in the absence of any new policy measures, and even with the ambitious emissions reduction policy changes, we will still see an increase by at least 50% by 2050. (IEA, 2009c). </a:t>
            </a:r>
            <a:endParaRPr lang="sr-Latn-CS" sz="1300" dirty="0"/>
          </a:p>
          <a:p>
            <a:pPr defTabSz="989666">
              <a:defRPr/>
            </a:pPr>
            <a:r>
              <a:rPr lang="en-US" sz="1200" b="1" dirty="0"/>
              <a:t>JPT Talk Track:</a:t>
            </a:r>
          </a:p>
          <a:p>
            <a:endParaRPr lang="en-US" sz="1200" dirty="0"/>
          </a:p>
          <a:p>
            <a:r>
              <a:rPr lang="en-US" sz="1200" dirty="0"/>
              <a:t>We know that the demand for energy will keep booming and growing under the pressure of three megatrends:</a:t>
            </a:r>
          </a:p>
          <a:p>
            <a:endParaRPr lang="en-US" sz="1200" dirty="0"/>
          </a:p>
          <a:p>
            <a:r>
              <a:rPr lang="en-US" sz="1200" dirty="0"/>
              <a:t>The first is </a:t>
            </a:r>
            <a:r>
              <a:rPr lang="en-US" sz="1200" dirty="0" err="1"/>
              <a:t>Urbanisation</a:t>
            </a:r>
            <a:r>
              <a:rPr lang="en-US" sz="1200" dirty="0"/>
              <a:t>:</a:t>
            </a:r>
          </a:p>
          <a:p>
            <a:endParaRPr lang="en-US" sz="1200" dirty="0"/>
          </a:p>
          <a:p>
            <a:pPr>
              <a:buFont typeface="Arial" pitchFamily="34" charset="0"/>
              <a:buChar char="•"/>
            </a:pPr>
            <a:r>
              <a:rPr lang="en-US" sz="1200" dirty="0"/>
              <a:t> </a:t>
            </a:r>
            <a:r>
              <a:rPr lang="en-US" sz="1200" dirty="0" err="1"/>
              <a:t>Urbanisation</a:t>
            </a:r>
            <a:r>
              <a:rPr lang="en-US" sz="1200" dirty="0"/>
              <a:t> is the Century’s biggest event</a:t>
            </a:r>
          </a:p>
          <a:p>
            <a:pPr>
              <a:buFont typeface="Arial" pitchFamily="34" charset="0"/>
              <a:buChar char="•"/>
            </a:pPr>
            <a:r>
              <a:rPr lang="en-US" sz="1200" dirty="0"/>
              <a:t> Think about it – we will build as many cities in the next 40 years as we have had since the beginning of humanity</a:t>
            </a:r>
          </a:p>
          <a:p>
            <a:pPr>
              <a:buFont typeface="Arial" pitchFamily="34" charset="0"/>
              <a:buChar char="•"/>
            </a:pPr>
            <a:r>
              <a:rPr lang="en-US" sz="1200" dirty="0"/>
              <a:t> The figures are staggering – over the next 30 years – we will </a:t>
            </a:r>
            <a:r>
              <a:rPr lang="en-US" sz="1200" dirty="0" err="1"/>
              <a:t>urbanise</a:t>
            </a:r>
            <a:r>
              <a:rPr lang="en-US" sz="1200" dirty="0"/>
              <a:t> 70 million people every year. </a:t>
            </a:r>
          </a:p>
          <a:p>
            <a:pPr>
              <a:buFont typeface="Arial" pitchFamily="34" charset="0"/>
              <a:buChar char="•"/>
            </a:pPr>
            <a:r>
              <a:rPr lang="en-US" sz="1200" dirty="0"/>
              <a:t> This is like building 7 new cities as big as Paris each year</a:t>
            </a:r>
          </a:p>
          <a:p>
            <a:pPr>
              <a:buFont typeface="Arial" pitchFamily="34" charset="0"/>
              <a:buChar char="•"/>
            </a:pPr>
            <a:r>
              <a:rPr lang="en-US" sz="1200" dirty="0"/>
              <a:t> So, if you think the current cities are congested, polluted and unbearable, we have a collective responsibility to make sure these new cities are truly livable</a:t>
            </a:r>
          </a:p>
          <a:p>
            <a:endParaRPr lang="en-US" sz="1200" dirty="0">
              <a:solidFill>
                <a:schemeClr val="bg1"/>
              </a:solidFill>
            </a:endParaRPr>
          </a:p>
          <a:p>
            <a:r>
              <a:rPr lang="en-US" sz="1200" b="1" i="1" dirty="0">
                <a:solidFill>
                  <a:schemeClr val="bg1"/>
                </a:solidFill>
              </a:rPr>
              <a:t>Asia is </a:t>
            </a:r>
            <a:r>
              <a:rPr lang="en-US" sz="1200" b="1" i="1" dirty="0" err="1">
                <a:solidFill>
                  <a:schemeClr val="bg1"/>
                </a:solidFill>
              </a:rPr>
              <a:t>urbanising</a:t>
            </a:r>
            <a:r>
              <a:rPr lang="en-US" sz="1200" b="1" i="1" dirty="0">
                <a:solidFill>
                  <a:schemeClr val="bg1"/>
                </a:solidFill>
              </a:rPr>
              <a:t> at a more rapid rate than any other region in the world – the United Nations projects that Asia will become 64 percent urban by 2050.</a:t>
            </a:r>
          </a:p>
          <a:p>
            <a:r>
              <a:rPr lang="en-US" sz="1200" b="1" i="1" dirty="0">
                <a:solidFill>
                  <a:schemeClr val="bg1"/>
                </a:solidFill>
              </a:rPr>
              <a:t>Source: United Nations, Department of Economic and Social Affairs, Population Division (2014). World Urbanization Prospects: The 2014 Revision, Highlights (ST/ESA/SER.A/352).</a:t>
            </a:r>
          </a:p>
          <a:p>
            <a:pPr>
              <a:buFont typeface="Arial" pitchFamily="34" charset="0"/>
              <a:buChar char="•"/>
            </a:pPr>
            <a:endParaRPr lang="en-US" sz="1200" dirty="0"/>
          </a:p>
          <a:p>
            <a:pPr>
              <a:buFont typeface="Arial" pitchFamily="34" charset="0"/>
              <a:buChar char="•"/>
            </a:pPr>
            <a:endParaRPr lang="en-US" sz="1200" dirty="0"/>
          </a:p>
          <a:p>
            <a:pPr>
              <a:buFont typeface="Arial" pitchFamily="34" charset="0"/>
              <a:buNone/>
            </a:pPr>
            <a:r>
              <a:rPr lang="en-US" sz="1200" dirty="0"/>
              <a:t>The second megatrend of this century is </a:t>
            </a:r>
            <a:r>
              <a:rPr lang="en-US" sz="1200" dirty="0" err="1"/>
              <a:t>Digitisation</a:t>
            </a:r>
            <a:r>
              <a:rPr lang="en-US" sz="1200" dirty="0"/>
              <a:t>:</a:t>
            </a:r>
          </a:p>
          <a:p>
            <a:pPr>
              <a:buFont typeface="Arial" pitchFamily="34" charset="0"/>
              <a:buNone/>
            </a:pPr>
            <a:endParaRPr lang="en-US" sz="1200" dirty="0"/>
          </a:p>
          <a:p>
            <a:pPr>
              <a:buFont typeface="Arial" pitchFamily="34" charset="0"/>
              <a:buChar char="•"/>
            </a:pPr>
            <a:r>
              <a:rPr lang="en-US" sz="1200" dirty="0"/>
              <a:t> We know the first episode of the internet – it is about communications between people-to-people</a:t>
            </a:r>
          </a:p>
          <a:p>
            <a:pPr>
              <a:buFont typeface="Arial" pitchFamily="34" charset="0"/>
              <a:buChar char="•"/>
            </a:pPr>
            <a:r>
              <a:rPr lang="en-US" sz="1200" dirty="0"/>
              <a:t> We are now entering into the second episode of the Internet – it is going to be over the next five years </a:t>
            </a:r>
          </a:p>
          <a:p>
            <a:pPr>
              <a:buFont typeface="Arial" pitchFamily="34" charset="0"/>
              <a:buChar char="•"/>
            </a:pPr>
            <a:r>
              <a:rPr lang="en-US" sz="1200" dirty="0"/>
              <a:t> It is about connecting people-to-devices, people-to-machines and devices-to-devices</a:t>
            </a:r>
          </a:p>
          <a:p>
            <a:pPr>
              <a:buFont typeface="Arial" pitchFamily="34" charset="0"/>
              <a:buChar char="•"/>
            </a:pPr>
            <a:r>
              <a:rPr lang="en-US" sz="1200" dirty="0"/>
              <a:t> Over the next 5 years we will connect to the web 20X more devices than new people</a:t>
            </a:r>
          </a:p>
          <a:p>
            <a:pPr>
              <a:buFont typeface="Arial" pitchFamily="34" charset="0"/>
              <a:buChar char="•"/>
            </a:pPr>
            <a:r>
              <a:rPr lang="en-US" sz="1200" dirty="0"/>
              <a:t> So there will be lots more traffic, data, storage and energy consumption</a:t>
            </a:r>
          </a:p>
          <a:p>
            <a:pPr>
              <a:buFont typeface="Arial" pitchFamily="34" charset="0"/>
              <a:buChar char="•"/>
            </a:pPr>
            <a:endParaRPr lang="en-US" sz="1200" dirty="0"/>
          </a:p>
          <a:p>
            <a:pPr>
              <a:buFont typeface="Arial" pitchFamily="34" charset="0"/>
              <a:buNone/>
            </a:pPr>
            <a:r>
              <a:rPr lang="en-US" sz="1200" dirty="0"/>
              <a:t>The third megatrend that is pushing for Energy is </a:t>
            </a:r>
            <a:r>
              <a:rPr lang="en-US" sz="1200" dirty="0" err="1"/>
              <a:t>Industrialisation</a:t>
            </a:r>
            <a:r>
              <a:rPr lang="en-US" sz="1200" dirty="0"/>
              <a:t>:</a:t>
            </a:r>
          </a:p>
          <a:p>
            <a:pPr>
              <a:buFont typeface="Arial" pitchFamily="34" charset="0"/>
              <a:buChar char="•"/>
            </a:pPr>
            <a:r>
              <a:rPr lang="en-US" sz="1200" dirty="0"/>
              <a:t> Industry is already &gt;30% of the world energy consumption</a:t>
            </a:r>
          </a:p>
          <a:p>
            <a:pPr>
              <a:buFont typeface="Arial" pitchFamily="34" charset="0"/>
              <a:buChar char="•"/>
            </a:pPr>
            <a:r>
              <a:rPr lang="en-US" sz="1200" dirty="0"/>
              <a:t> This is going to increase by 50% in the next 35 years</a:t>
            </a:r>
          </a:p>
          <a:p>
            <a:pPr>
              <a:buFont typeface="Arial" pitchFamily="34" charset="0"/>
              <a:buNone/>
            </a:pPr>
            <a:r>
              <a:rPr lang="en-US" sz="1200" dirty="0"/>
              <a:t> </a:t>
            </a:r>
          </a:p>
          <a:p>
            <a:pPr>
              <a:buFont typeface="Arial" pitchFamily="34" charset="0"/>
              <a:buNone/>
            </a:pPr>
            <a:r>
              <a:rPr lang="en-US" sz="1200" dirty="0"/>
              <a:t>So on one side there is this massive push for more energy from </a:t>
            </a:r>
            <a:r>
              <a:rPr lang="en-US" sz="1200" dirty="0" err="1"/>
              <a:t>modernisation</a:t>
            </a:r>
            <a:r>
              <a:rPr lang="en-US" sz="1200" dirty="0"/>
              <a:t>… </a:t>
            </a:r>
          </a:p>
          <a:p>
            <a:pPr>
              <a:buFont typeface="Arial" pitchFamily="34" charset="0"/>
              <a:buNone/>
            </a:pPr>
            <a:r>
              <a:rPr lang="en-US" sz="1200" dirty="0"/>
              <a:t> </a:t>
            </a:r>
          </a:p>
          <a:p>
            <a:pPr>
              <a:buFont typeface="Arial" pitchFamily="34" charset="0"/>
              <a:buChar char="•"/>
            </a:pPr>
            <a:endParaRPr lang="en-US" sz="1200" dirty="0"/>
          </a:p>
          <a:p>
            <a:endParaRPr lang="en-US" sz="1200" dirty="0"/>
          </a:p>
          <a:p>
            <a:r>
              <a:rPr lang="en-US" sz="1200" b="1" dirty="0"/>
              <a:t>Additional Comments:</a:t>
            </a:r>
          </a:p>
          <a:p>
            <a:endParaRPr lang="en-US" sz="1200" dirty="0"/>
          </a:p>
          <a:p>
            <a:r>
              <a:rPr lang="en-US" sz="1200" dirty="0"/>
              <a:t>As discussed earlier, the change in our world is more profound than ever. We all know that there is a rise in energy demand – in fact, it will double in the next 40 years. But this rise is also bringing with it new efficiency opportunities in three key areas...  </a:t>
            </a:r>
          </a:p>
          <a:p>
            <a:r>
              <a:rPr lang="en-US" sz="1200" dirty="0"/>
              <a:t>  </a:t>
            </a:r>
          </a:p>
          <a:p>
            <a:r>
              <a:rPr lang="en-US" sz="1200" dirty="0"/>
              <a:t>Lets discuss </a:t>
            </a:r>
            <a:r>
              <a:rPr lang="en-US" sz="1200" b="1" dirty="0" err="1"/>
              <a:t>Urbanisation</a:t>
            </a:r>
            <a:r>
              <a:rPr lang="en-US" sz="1200" b="1" dirty="0"/>
              <a:t> </a:t>
            </a:r>
            <a:r>
              <a:rPr lang="en-US" sz="1200" dirty="0"/>
              <a:t>first.</a:t>
            </a:r>
          </a:p>
          <a:p>
            <a:r>
              <a:rPr lang="en-US" sz="1200" dirty="0"/>
              <a:t>  </a:t>
            </a:r>
          </a:p>
          <a:p>
            <a:r>
              <a:rPr lang="en-US" sz="1200" dirty="0"/>
              <a:t>By 2050, the world’s cities will be home to an additional 2.5 Billion people. Imagine the stress on infrastructure, on transportation, on public services. The number of cities with more than 10M population is going to almost double to 41 in 2030. Cities need to look into new ways of achieving efficiencies – most importantly energy efficiency. To be a livable city, you have to be energy efficient. </a:t>
            </a:r>
          </a:p>
          <a:p>
            <a:r>
              <a:rPr lang="en-US" sz="1200" dirty="0"/>
              <a:t>    </a:t>
            </a:r>
          </a:p>
          <a:p>
            <a:r>
              <a:rPr lang="en-US" sz="1200" b="1" dirty="0"/>
              <a:t>Digitization</a:t>
            </a:r>
            <a:r>
              <a:rPr lang="en-US" sz="1200" dirty="0"/>
              <a:t> is next. </a:t>
            </a:r>
          </a:p>
          <a:p>
            <a:r>
              <a:rPr lang="en-US" sz="1200" dirty="0"/>
              <a:t>  </a:t>
            </a:r>
          </a:p>
          <a:p>
            <a:r>
              <a:rPr lang="en-US" sz="1200" dirty="0"/>
              <a:t>By the end of the day, I am sure most of us in this room would have streamed a video or a few songs. We download 7 million songs and watch 4 Billion videos on YouTube a day! Think about the whole value chain that is making this possible. It is not just entertainment. </a:t>
            </a:r>
            <a:r>
              <a:rPr lang="en-US" sz="1200" dirty="0" err="1"/>
              <a:t>Digitisation</a:t>
            </a:r>
            <a:r>
              <a:rPr lang="en-US" sz="1200" dirty="0"/>
              <a:t> is pervasive --  in our homes, in our buildings, in the cloud and in our industries. There will be 50 Billion more connected devices and things in the next 5 years. This not only implies a continuing rise in energy demand, but also presenting us with amazing efficiency opportunities.  </a:t>
            </a:r>
          </a:p>
          <a:p>
            <a:r>
              <a:rPr lang="en-US" sz="1200" dirty="0"/>
              <a:t>  </a:t>
            </a:r>
          </a:p>
          <a:p>
            <a:r>
              <a:rPr lang="en-US" sz="1200" dirty="0"/>
              <a:t>This brings us to </a:t>
            </a:r>
            <a:r>
              <a:rPr lang="en-US" sz="1200" b="1" dirty="0" err="1"/>
              <a:t>Industrialisation</a:t>
            </a:r>
            <a:r>
              <a:rPr lang="en-US" sz="1200" dirty="0"/>
              <a:t>, a huge innovator of efficiency. Industries account for 1/3 </a:t>
            </a:r>
            <a:r>
              <a:rPr lang="en-US" sz="1200" dirty="0" err="1"/>
              <a:t>rd</a:t>
            </a:r>
            <a:r>
              <a:rPr lang="en-US" sz="1200" dirty="0"/>
              <a:t> of the total world energy consumption. This global industrial energy use is projected to double by 2050 in the absence of any new policy measures, and even with the ambitious emissions reduction policy changes, we will still see an increase by at least 50% by 2050. (IEA, 2009c).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37A4125-81C5-024C-AFE5-D8150C19A11B}" type="slidenum">
              <a:rPr lang="en-US" smtClean="0"/>
              <a:pPr/>
              <a:t>3</a:t>
            </a:fld>
            <a:endParaRPr lang="en-US"/>
          </a:p>
        </p:txBody>
      </p:sp>
    </p:spTree>
    <p:extLst>
      <p:ext uri="{BB962C8B-B14F-4D97-AF65-F5344CB8AC3E}">
        <p14:creationId xmlns:p14="http://schemas.microsoft.com/office/powerpoint/2010/main" val="445559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CEAC983-54EE-4F70-BDD0-102B71A5E8E3}" type="slidenum">
              <a:rPr lang="en-US" smtClean="0"/>
              <a:pPr/>
              <a:t>26</a:t>
            </a:fld>
            <a:endParaRPr lang="en-US"/>
          </a:p>
        </p:txBody>
      </p:sp>
    </p:spTree>
    <p:extLst>
      <p:ext uri="{BB962C8B-B14F-4D97-AF65-F5344CB8AC3E}">
        <p14:creationId xmlns:p14="http://schemas.microsoft.com/office/powerpoint/2010/main" val="47244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l-PL" dirty="0"/>
          </a:p>
        </p:txBody>
      </p:sp>
      <p:sp>
        <p:nvSpPr>
          <p:cNvPr id="154628" name="Slide Number Placeholder 3"/>
          <p:cNvSpPr>
            <a:spLocks noGrp="1"/>
          </p:cNvSpPr>
          <p:nvPr>
            <p:ph type="sldNum" sz="quarter" idx="5"/>
          </p:nvPr>
        </p:nvSpPr>
        <p:spPr bwMode="auto">
          <a:noFill/>
          <a:ln>
            <a:miter lim="800000"/>
            <a:headEnd/>
            <a:tailEnd/>
          </a:ln>
        </p:spPr>
        <p:txBody>
          <a:bodyPr/>
          <a:lstStyle/>
          <a:p>
            <a:fld id="{77B70BB2-115D-4382-B17F-FAC9C7CEC065}"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24868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This is an example of a </a:t>
            </a:r>
            <a:r>
              <a:rPr lang="en-US" b="1" dirty="0">
                <a:latin typeface="Arial" pitchFamily="34" charset="0"/>
                <a:cs typeface="Arial" pitchFamily="34" charset="0"/>
              </a:rPr>
              <a:t>Title Slide</a:t>
            </a:r>
            <a:r>
              <a:rPr lang="en-US" b="0" dirty="0">
                <a:latin typeface="Arial" pitchFamily="34" charset="0"/>
                <a:cs typeface="Arial" pitchFamily="34" charset="0"/>
              </a:rPr>
              <a:t>.</a:t>
            </a:r>
            <a:r>
              <a:rPr lang="en-US" b="0" baseline="0" dirty="0">
                <a:latin typeface="Arial" pitchFamily="34" charset="0"/>
                <a:cs typeface="Arial" pitchFamily="34" charset="0"/>
              </a:rPr>
              <a:t>  We need to convey Life Is On in everything we do, so try to </a:t>
            </a:r>
            <a:r>
              <a:rPr lang="en-US" baseline="0" dirty="0">
                <a:latin typeface="Arial" pitchFamily="34" charset="0"/>
                <a:cs typeface="Arial" pitchFamily="34" charset="0"/>
              </a:rPr>
              <a:t>lead with compelling images that are vibrant, authentic, and human. The human element should be apparent and within the context of a segment that we touch. </a:t>
            </a:r>
          </a:p>
          <a:p>
            <a:r>
              <a:rPr lang="en-US" baseline="0" dirty="0">
                <a:latin typeface="Arial" pitchFamily="34" charset="0"/>
                <a:cs typeface="Arial" pitchFamily="34" charset="0"/>
              </a:rPr>
              <a:t>To keep this PowerPoint template file size reduced, we included a small library of image choices in the </a:t>
            </a:r>
            <a:r>
              <a:rPr lang="en-US" b="1" baseline="0" dirty="0">
                <a:latin typeface="Arial" pitchFamily="34" charset="0"/>
                <a:cs typeface="Arial" pitchFamily="34" charset="0"/>
              </a:rPr>
              <a:t>Slide Master</a:t>
            </a:r>
            <a:r>
              <a:rPr lang="en-US" b="0" baseline="0" dirty="0">
                <a:latin typeface="Arial" pitchFamily="34" charset="0"/>
                <a:cs typeface="Arial" pitchFamily="34" charset="0"/>
              </a:rPr>
              <a:t> (under View). Y</a:t>
            </a:r>
            <a:r>
              <a:rPr lang="en-US" baseline="0" dirty="0">
                <a:latin typeface="Arial" pitchFamily="34" charset="0"/>
                <a:cs typeface="Arial" pitchFamily="34" charset="0"/>
              </a:rPr>
              <a:t>ou can also get them from the SE Asset Library: https://schneiderelectric.telescopeondemand.com</a:t>
            </a: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E7F34D1A-B7E5-DE48-8EA9-859D9DE63652}" type="slidenum">
              <a:rPr lang="en-US" smtClean="0"/>
              <a:pPr/>
              <a:t>28</a:t>
            </a:fld>
            <a:endParaRPr lang="en-US" dirty="0"/>
          </a:p>
        </p:txBody>
      </p:sp>
    </p:spTree>
    <p:extLst>
      <p:ext uri="{BB962C8B-B14F-4D97-AF65-F5344CB8AC3E}">
        <p14:creationId xmlns:p14="http://schemas.microsoft.com/office/powerpoint/2010/main" val="4188184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l-PL" dirty="0"/>
          </a:p>
        </p:txBody>
      </p:sp>
      <p:sp>
        <p:nvSpPr>
          <p:cNvPr id="154628" name="Slide Number Placeholder 3"/>
          <p:cNvSpPr>
            <a:spLocks noGrp="1"/>
          </p:cNvSpPr>
          <p:nvPr>
            <p:ph type="sldNum" sz="quarter" idx="5"/>
          </p:nvPr>
        </p:nvSpPr>
        <p:spPr bwMode="auto">
          <a:noFill/>
          <a:ln>
            <a:miter lim="800000"/>
            <a:headEnd/>
            <a:tailEnd/>
          </a:ln>
        </p:spPr>
        <p:txBody>
          <a:bodyPr/>
          <a:lstStyle/>
          <a:p>
            <a:fld id="{77B70BB2-115D-4382-B17F-FAC9C7CEC065}"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516037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EAC983-54EE-4F70-BDD0-102B71A5E8E3}" type="slidenum">
              <a:rPr lang="en-US" smtClean="0"/>
              <a:pPr/>
              <a:t>30</a:t>
            </a:fld>
            <a:endParaRPr lang="en-US"/>
          </a:p>
        </p:txBody>
      </p:sp>
    </p:spTree>
    <p:extLst>
      <p:ext uri="{BB962C8B-B14F-4D97-AF65-F5344CB8AC3E}">
        <p14:creationId xmlns:p14="http://schemas.microsoft.com/office/powerpoint/2010/main" val="2291733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EAC983-54EE-4F70-BDD0-102B71A5E8E3}" type="slidenum">
              <a:rPr lang="en-US" smtClean="0"/>
              <a:pPr/>
              <a:t>31</a:t>
            </a:fld>
            <a:endParaRPr lang="en-US"/>
          </a:p>
        </p:txBody>
      </p:sp>
    </p:spTree>
    <p:extLst>
      <p:ext uri="{BB962C8B-B14F-4D97-AF65-F5344CB8AC3E}">
        <p14:creationId xmlns:p14="http://schemas.microsoft.com/office/powerpoint/2010/main" val="486968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184" rtl="0" eaLnBrk="1" fontAlgn="auto" latinLnBrk="0" hangingPunct="1">
              <a:lnSpc>
                <a:spcPct val="100000"/>
              </a:lnSpc>
              <a:spcBef>
                <a:spcPts val="0"/>
              </a:spcBef>
              <a:spcAft>
                <a:spcPts val="0"/>
              </a:spcAft>
              <a:buClrTx/>
              <a:buSzTx/>
              <a:buFontTx/>
              <a:buNone/>
              <a:tabLst/>
              <a:defRPr/>
            </a:pPr>
            <a:r>
              <a:rPr lang="en-US" sz="1500" b="1" dirty="0">
                <a:solidFill>
                  <a:schemeClr val="bg1">
                    <a:lumMod val="50000"/>
                  </a:schemeClr>
                </a:solidFill>
                <a:cs typeface="Arial" pitchFamily="34" charset="0"/>
              </a:rPr>
              <a:t>Additional Information:</a:t>
            </a:r>
          </a:p>
          <a:p>
            <a:endParaRPr lang="en-US" dirty="0"/>
          </a:p>
          <a:p>
            <a:r>
              <a:rPr lang="en-US" dirty="0"/>
              <a:t>http://microgrids.schneider-electric.us/wp-content/uploads/Oncor-case-study-vF-4.13.15-2.pdf</a:t>
            </a:r>
          </a:p>
          <a:p>
            <a:r>
              <a:rPr lang="en-US" dirty="0"/>
              <a:t>https://www.youtube.com/watch?v=Hxr7ELpBcMs</a:t>
            </a:r>
          </a:p>
          <a:p>
            <a:endParaRPr lang="en-US" dirty="0"/>
          </a:p>
        </p:txBody>
      </p:sp>
      <p:sp>
        <p:nvSpPr>
          <p:cNvPr id="4" name="Slide Number Placeholder 3"/>
          <p:cNvSpPr>
            <a:spLocks noGrp="1"/>
          </p:cNvSpPr>
          <p:nvPr>
            <p:ph type="sldNum" sz="quarter" idx="10"/>
          </p:nvPr>
        </p:nvSpPr>
        <p:spPr/>
        <p:txBody>
          <a:bodyPr/>
          <a:lstStyle/>
          <a:p>
            <a:fld id="{E7F34D1A-B7E5-DE48-8EA9-859D9DE63652}"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105679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r>
              <a:rPr lang="en-US" sz="1200" kern="1200" baseline="0" dirty="0">
                <a:solidFill>
                  <a:schemeClr val="tx1"/>
                </a:solidFill>
                <a:latin typeface="+mn-lt"/>
                <a:ea typeface="+mn-ea"/>
                <a:cs typeface="+mn-cs"/>
              </a:rPr>
              <a:t>Sources : </a:t>
            </a:r>
          </a:p>
          <a:p>
            <a:pPr rtl="0"/>
            <a:r>
              <a:rPr lang="en-US" sz="1200" kern="1200" baseline="0" dirty="0">
                <a:solidFill>
                  <a:schemeClr val="tx1"/>
                </a:solidFill>
                <a:latin typeface="+mn-lt"/>
                <a:ea typeface="+mn-ea"/>
                <a:cs typeface="+mn-cs"/>
              </a:rPr>
              <a:t>http://esa.un.org/unpd/wup/Highlights/WUP2014-Highlights.pdf</a:t>
            </a:r>
          </a:p>
          <a:p>
            <a:pPr rtl="0"/>
            <a:r>
              <a:rPr lang="en-US" sz="1200" kern="1200" baseline="0" dirty="0">
                <a:solidFill>
                  <a:schemeClr val="tx1"/>
                </a:solidFill>
                <a:latin typeface="+mn-lt"/>
                <a:ea typeface="+mn-ea"/>
                <a:cs typeface="+mn-cs"/>
              </a:rPr>
              <a:t>https://www.un.org/development/desa/en/news/population/2015-report.html</a:t>
            </a:r>
          </a:p>
          <a:p>
            <a:pPr rtl="0"/>
            <a:endParaRPr lang="en-US" sz="1200" kern="1200" baseline="0" dirty="0">
              <a:solidFill>
                <a:schemeClr val="tx1"/>
              </a:solidFill>
              <a:latin typeface="+mn-lt"/>
              <a:ea typeface="+mn-ea"/>
              <a:cs typeface="+mn-cs"/>
            </a:endParaRPr>
          </a:p>
          <a:p>
            <a:r>
              <a:rPr lang="en-US" sz="1200" i="1" kern="1200" baseline="0" dirty="0">
                <a:solidFill>
                  <a:schemeClr val="tx1"/>
                </a:solidFill>
                <a:latin typeface="+mn-lt"/>
                <a:ea typeface="+mn-ea"/>
                <a:cs typeface="+mn-cs"/>
              </a:rPr>
              <a:t>Year    Population     %            Urban </a:t>
            </a:r>
          </a:p>
          <a:p>
            <a:pPr rtl="0"/>
            <a:endParaRPr lang="en-US" sz="1200" kern="1200" baseline="0" dirty="0">
              <a:solidFill>
                <a:schemeClr val="tx1"/>
              </a:solidFill>
              <a:latin typeface="+mn-lt"/>
              <a:ea typeface="+mn-ea"/>
              <a:cs typeface="+mn-cs"/>
            </a:endParaRPr>
          </a:p>
          <a:p>
            <a:r>
              <a:rPr lang="en-US" sz="1200" i="1" kern="1200" baseline="0" dirty="0">
                <a:solidFill>
                  <a:schemeClr val="tx1"/>
                </a:solidFill>
                <a:latin typeface="+mn-lt"/>
                <a:ea typeface="+mn-ea"/>
                <a:cs typeface="+mn-cs"/>
              </a:rPr>
              <a:t>2014      7,2bn        54%          3,9bn </a:t>
            </a:r>
          </a:p>
          <a:p>
            <a:pPr rtl="0"/>
            <a:endParaRPr lang="en-US" sz="1200" kern="1200" baseline="0" dirty="0">
              <a:solidFill>
                <a:schemeClr val="tx1"/>
              </a:solidFill>
              <a:latin typeface="+mn-lt"/>
              <a:ea typeface="+mn-ea"/>
              <a:cs typeface="+mn-cs"/>
            </a:endParaRPr>
          </a:p>
          <a:p>
            <a:r>
              <a:rPr lang="en-US" sz="1200" i="1" kern="1200" baseline="0" dirty="0">
                <a:solidFill>
                  <a:schemeClr val="tx1"/>
                </a:solidFill>
                <a:latin typeface="+mn-lt"/>
                <a:ea typeface="+mn-ea"/>
                <a:cs typeface="+mn-cs"/>
              </a:rPr>
              <a:t>2050      9,7bn        66%          6,4bn          Difference is 2,5bn </a:t>
            </a:r>
          </a:p>
          <a:p>
            <a:pPr rtl="0"/>
            <a:r>
              <a:rPr lang="en-US" sz="1200" kern="1200" dirty="0">
                <a:solidFill>
                  <a:schemeClr val="tx1"/>
                </a:solidFill>
                <a:latin typeface="+mn-lt"/>
                <a:ea typeface="+mn-ea"/>
                <a:cs typeface="+mn-cs"/>
              </a:rPr>
              <a:t> I see 4 key trends which will impact us:</a:t>
            </a:r>
          </a:p>
          <a:p>
            <a:pPr rtl="0"/>
            <a:endParaRPr lang="en-US" sz="1200" kern="1200" baseline="0" dirty="0">
              <a:solidFill>
                <a:schemeClr val="tx1"/>
              </a:solidFill>
              <a:latin typeface="+mn-lt"/>
              <a:ea typeface="+mn-ea"/>
              <a:cs typeface="+mn-cs"/>
            </a:endParaRPr>
          </a:p>
          <a:p>
            <a:pPr marL="0" marR="0" indent="0" algn="l" defTabSz="9137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Cities are getting bigger and there will be more of them. In the next 20 years, there will be more than 2.5 billion people in cities, meaning +60% </a:t>
            </a:r>
            <a:r>
              <a:rPr lang="en-US" sz="1200" kern="1200" dirty="0" err="1">
                <a:solidFill>
                  <a:schemeClr val="tx1"/>
                </a:solidFill>
                <a:latin typeface="+mn-lt"/>
                <a:ea typeface="+mn-ea"/>
                <a:cs typeface="+mn-cs"/>
              </a:rPr>
              <a:t>vs</a:t>
            </a:r>
            <a:r>
              <a:rPr lang="en-US" sz="1200" kern="1200" dirty="0">
                <a:solidFill>
                  <a:schemeClr val="tx1"/>
                </a:solidFill>
                <a:latin typeface="+mn-lt"/>
                <a:ea typeface="+mn-ea"/>
                <a:cs typeface="+mn-cs"/>
              </a:rPr>
              <a:t> 2015. </a:t>
            </a:r>
          </a:p>
          <a:p>
            <a:pPr rtl="0"/>
            <a:endParaRPr lang="en-US" sz="1200" kern="1200" baseline="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By 2050, the world’s cities will be home to an additional 2.5 Billion people. Imagine the stress on infrastructure, on transportation, on public services. The number of cities with more than 10M population is going to almost double to 41 in 2030. Today, more than half the world’s population live in cities and the number of urban residents is increasing by 60 million each year – that is two every second. By 2050 nearly 70% of the global population will be urban.</a:t>
            </a:r>
          </a:p>
          <a:p>
            <a:r>
              <a:rPr lang="en-US" sz="1200" kern="1200" dirty="0">
                <a:solidFill>
                  <a:schemeClr val="tx1"/>
                </a:solidFill>
                <a:latin typeface="+mn-lt"/>
                <a:ea typeface="+mn-ea"/>
                <a:cs typeface="+mn-cs"/>
              </a:rPr>
              <a:t>Such daunting statistics have led designers, architects, tech experts, engineers, developers and companies like ours across the world to start imagining, and even begin building, the cities of the future.</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Energy and electricity is a critical component of that change…but the rules of yesterday won’t get us there!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Cities need to look into new ways of achieving efficiencies – most importantly energy efficiency. To be a livable city, you have to be energy efficient. </a:t>
            </a:r>
            <a:endParaRPr lang="en-US" dirty="0"/>
          </a:p>
        </p:txBody>
      </p:sp>
      <p:sp>
        <p:nvSpPr>
          <p:cNvPr id="4" name="Slide Number Placeholder 3"/>
          <p:cNvSpPr>
            <a:spLocks noGrp="1"/>
          </p:cNvSpPr>
          <p:nvPr>
            <p:ph type="sldNum" sz="quarter" idx="10"/>
          </p:nvPr>
        </p:nvSpPr>
        <p:spPr/>
        <p:txBody>
          <a:bodyPr/>
          <a:lstStyle/>
          <a:p>
            <a:pPr marL="0" marR="0" lvl="0" indent="0" algn="r" defTabSz="913753"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753"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3245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184" rtl="0" eaLnBrk="1" fontAlgn="auto" latinLnBrk="0" hangingPunct="1">
              <a:lnSpc>
                <a:spcPct val="100000"/>
              </a:lnSpc>
              <a:spcBef>
                <a:spcPts val="0"/>
              </a:spcBef>
              <a:spcAft>
                <a:spcPts val="0"/>
              </a:spcAft>
              <a:buClrTx/>
              <a:buSzTx/>
              <a:buFontTx/>
              <a:buNone/>
              <a:tabLst/>
              <a:defRPr/>
            </a:pPr>
            <a:r>
              <a:rPr lang="en-US" b="1" dirty="0">
                <a:latin typeface="Arial"/>
                <a:ea typeface="Calibri"/>
                <a:cs typeface="Times New Roman"/>
              </a:rPr>
              <a:t>Recommended Script : </a:t>
            </a:r>
            <a:endParaRPr lang="en-US" sz="1700" dirty="0">
              <a:ea typeface="Calibri"/>
              <a:cs typeface="Times New Roman"/>
            </a:endParaRPr>
          </a:p>
          <a:p>
            <a:pPr eaLnBrk="1" hangingPunct="1"/>
            <a:endParaRPr lang="en-US" sz="1200" noProof="0" dirty="0">
              <a:latin typeface="Arial" pitchFamily="34" charset="0"/>
              <a:cs typeface="Arial" pitchFamily="34" charset="0"/>
            </a:endParaRPr>
          </a:p>
          <a:p>
            <a:pPr eaLnBrk="1" hangingPunct="1"/>
            <a:r>
              <a:rPr lang="en-US" sz="1200" noProof="0" dirty="0">
                <a:latin typeface="Arial" pitchFamily="34" charset="0"/>
                <a:cs typeface="Arial" pitchFamily="34" charset="0"/>
              </a:rPr>
              <a:t>From downtown to suburb, we deliver urban efficiency today.</a:t>
            </a:r>
          </a:p>
          <a:p>
            <a:pPr eaLnBrk="1" hangingPunct="1"/>
            <a:endParaRPr lang="en-US" sz="1200" noProof="0" dirty="0">
              <a:latin typeface="Arial" pitchFamily="34" charset="0"/>
            </a:endParaRPr>
          </a:p>
          <a:p>
            <a:pPr eaLnBrk="1" hangingPunct="1"/>
            <a:r>
              <a:rPr lang="en-US" sz="1200" noProof="0" dirty="0">
                <a:latin typeface="Arial" pitchFamily="34" charset="0"/>
              </a:rPr>
              <a:t>Our solutions solve today’s immediate challenges and most pressing pain-points</a:t>
            </a:r>
            <a:r>
              <a:rPr lang="en-US" sz="1200" baseline="0" noProof="0" dirty="0">
                <a:latin typeface="Arial" pitchFamily="34" charset="0"/>
              </a:rPr>
              <a:t> across the factors that are fundamental to life in a city – energy, water, and the built environment. </a:t>
            </a:r>
          </a:p>
          <a:p>
            <a:pPr eaLnBrk="1" hangingPunct="1"/>
            <a:endParaRPr lang="en-US" sz="1200" baseline="0" noProof="0" dirty="0">
              <a:latin typeface="Arial" pitchFamily="34" charset="0"/>
            </a:endParaRPr>
          </a:p>
          <a:p>
            <a:pPr eaLnBrk="1" hangingPunct="1"/>
            <a:r>
              <a:rPr lang="en-US" sz="1200" baseline="0" noProof="0" dirty="0">
                <a:latin typeface="Arial" pitchFamily="34" charset="0"/>
              </a:rPr>
              <a:t>We enable energy and gas utilities to deliver on their promises with better sustainability and flexibility. We also enable a new category of energy sources – the </a:t>
            </a:r>
            <a:r>
              <a:rPr lang="en-US" sz="1200" b="0" baseline="0" noProof="0" dirty="0" err="1">
                <a:latin typeface="Arial" pitchFamily="34" charset="0"/>
              </a:rPr>
              <a:t>prosumers</a:t>
            </a:r>
            <a:r>
              <a:rPr lang="en-US" sz="1200" b="0" baseline="0" noProof="0" dirty="0">
                <a:latin typeface="Arial" pitchFamily="34" charset="0"/>
              </a:rPr>
              <a:t> – owners of renewable energy resources who are both producers and consumers of energy and need to manage that optimally. A fourth category is ports – who have special needs to minimize emissions from large vessels by providing them with clean energy as early as possible in the docking process.</a:t>
            </a:r>
            <a:endParaRPr lang="en-US" sz="1200" noProof="0" dirty="0">
              <a:latin typeface="Arial" pitchFamily="34" charset="0"/>
            </a:endParaRPr>
          </a:p>
          <a:p>
            <a:pPr eaLnBrk="1" hangingPunct="1"/>
            <a:endParaRPr lang="en-US" sz="1200" noProof="0" dirty="0">
              <a:latin typeface="Arial" pitchFamily="34" charset="0"/>
            </a:endParaRPr>
          </a:p>
          <a:p>
            <a:pPr eaLnBrk="1" hangingPunct="1"/>
            <a:r>
              <a:rPr lang="en-US" sz="1200" noProof="0" dirty="0">
                <a:latin typeface="Arial" pitchFamily="34" charset="0"/>
              </a:rPr>
              <a:t>We enable water utilities too, to be more efficient,</a:t>
            </a:r>
            <a:r>
              <a:rPr lang="en-US" sz="1200" baseline="0" noProof="0" dirty="0">
                <a:latin typeface="Arial" pitchFamily="34" charset="0"/>
              </a:rPr>
              <a:t> to manage leaks, and to deal with the times when there is too much water and </a:t>
            </a:r>
            <a:r>
              <a:rPr lang="en-US" sz="1200" baseline="0" noProof="0" dirty="0" err="1">
                <a:latin typeface="Arial" pitchFamily="34" charset="0"/>
              </a:rPr>
              <a:t>stormwater</a:t>
            </a:r>
            <a:r>
              <a:rPr lang="en-US" sz="1200" baseline="0" noProof="0" dirty="0">
                <a:latin typeface="Arial" pitchFamily="34" charset="0"/>
              </a:rPr>
              <a:t> needs to be managed. We also think about the end users for water – like parks and gardens who need to be responsible with their consumption.</a:t>
            </a:r>
          </a:p>
          <a:p>
            <a:pPr eaLnBrk="1" hangingPunct="1"/>
            <a:endParaRPr lang="en-US" sz="1200" baseline="0" noProof="0" dirty="0">
              <a:latin typeface="Arial" pitchFamily="34" charset="0"/>
            </a:endParaRPr>
          </a:p>
          <a:p>
            <a:pPr eaLnBrk="1" hangingPunct="1"/>
            <a:r>
              <a:rPr lang="en-US" sz="1200" baseline="0" noProof="0" dirty="0">
                <a:latin typeface="Arial" pitchFamily="34" charset="0"/>
              </a:rPr>
              <a:t>And the third broad category here is the built environment – which for use includes all types of buildings from individual offices to multi-</a:t>
            </a:r>
            <a:r>
              <a:rPr lang="en-US" sz="1200" baseline="0" noProof="0" dirty="0" err="1">
                <a:latin typeface="Arial" pitchFamily="34" charset="0"/>
              </a:rPr>
              <a:t>buildng</a:t>
            </a:r>
            <a:r>
              <a:rPr lang="en-US" sz="1200" baseline="0" noProof="0" dirty="0">
                <a:latin typeface="Arial" pitchFamily="34" charset="0"/>
              </a:rPr>
              <a:t> campuses like technical parks, specialist buildings like hospitals and data centers, and the buildings that make transport possible such as airports, railways and tunnels. Those buildings might be owned by the city, or they might be privately owned, but they all contribute to the environment for citizens, and the overall sustainability and resilience of the city. We don’t build those structures, but we provide everything that owners, operators and tenants need to be able to run them efficiently, sustainably, and with great experience for the tenants and users of those buildings.</a:t>
            </a:r>
            <a:endParaRPr lang="en-US" altLang="zh-CN" sz="1200" dirty="0">
              <a:solidFill>
                <a:prstClr val="white"/>
              </a:solidFill>
              <a:cs typeface="Arial Rounded MT Std Light"/>
            </a:endParaRPr>
          </a:p>
          <a:p>
            <a:pPr eaLnBrk="1" hangingPunct="1">
              <a:spcBef>
                <a:spcPct val="0"/>
              </a:spcBef>
            </a:pPr>
            <a:endParaRPr lang="en-US" baseline="0" dirty="0"/>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61194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27813" cy="3729037"/>
          </a:xfrm>
        </p:spPr>
      </p:sp>
      <p:sp>
        <p:nvSpPr>
          <p:cNvPr id="3" name="Notes Placeholder 2"/>
          <p:cNvSpPr>
            <a:spLocks noGrp="1"/>
          </p:cNvSpPr>
          <p:nvPr>
            <p:ph type="body" idx="1"/>
          </p:nvPr>
        </p:nvSpPr>
        <p:spPr/>
        <p:txBody>
          <a:bodyPr>
            <a:normAutofit/>
          </a:bodyPr>
          <a:lstStyle/>
          <a:p>
            <a:r>
              <a:rPr lang="en-AU" sz="1200" kern="1200" dirty="0">
                <a:solidFill>
                  <a:schemeClr val="tx1"/>
                </a:solidFill>
                <a:latin typeface="+mn-lt"/>
                <a:ea typeface="+mn-ea"/>
                <a:cs typeface="+mn-cs"/>
              </a:rPr>
              <a:t>Buildings are the bedrocks of our cities where  at its highest level  its a concentration of opportunity ( to live, to work, to study, to build, to connect etc ) where we spend most of our time: living, working, shopping, relaxing, studying, getting well.</a:t>
            </a:r>
            <a:endParaRPr lang="en-US" sz="1200" kern="1200" dirty="0">
              <a:solidFill>
                <a:schemeClr val="tx1"/>
              </a:solidFill>
              <a:latin typeface="+mn-lt"/>
              <a:ea typeface="+mn-ea"/>
              <a:cs typeface="+mn-cs"/>
            </a:endParaRPr>
          </a:p>
          <a:p>
            <a:r>
              <a:rPr lang="en-AU"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But it is also the place where 50% of the world’s electricity is being consumed and this figure is expected to increase by 80% by 2040.</a:t>
            </a:r>
          </a:p>
          <a:p>
            <a:r>
              <a:rPr lang="en-US" sz="1200" kern="120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3753" rtl="0" eaLnBrk="1" fontAlgn="auto" latinLnBrk="0" hangingPunct="1">
              <a:lnSpc>
                <a:spcPct val="100000"/>
              </a:lnSpc>
              <a:spcBef>
                <a:spcPts val="0"/>
              </a:spcBef>
              <a:spcAft>
                <a:spcPts val="0"/>
              </a:spcAft>
              <a:buClrTx/>
              <a:buSzTx/>
              <a:buFontTx/>
              <a:buNone/>
              <a:tabLst/>
              <a:defRPr/>
            </a:pPr>
            <a:fld id="{1CEAC983-54EE-4F70-BDD0-102B71A5E8E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753"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82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pPr>
              <a:lnSpc>
                <a:spcPct val="115000"/>
              </a:lnSpc>
            </a:pPr>
            <a:endParaRPr lang="en-US" sz="1700" dirty="0">
              <a:ea typeface="Calibri"/>
              <a:cs typeface="Times New Roman"/>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788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481013" y="1279525"/>
            <a:ext cx="6137275" cy="3452813"/>
          </a:xfrm>
          <a:ln/>
        </p:spPr>
      </p:sp>
      <p:sp>
        <p:nvSpPr>
          <p:cNvPr id="66562" name="Rectangle 3"/>
          <p:cNvSpPr txBox="1">
            <a:spLocks noChangeArrowheads="1"/>
          </p:cNvSpPr>
          <p:nvPr/>
        </p:nvSpPr>
        <p:spPr bwMode="auto">
          <a:xfrm>
            <a:off x="916994" y="5744532"/>
            <a:ext cx="6009755" cy="525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67" tIns="51533" rIns="103067" bIns="51533"/>
          <a:lstStyle>
            <a:lvl1pPr defTabSz="896938" eaLnBrk="0" hangingPunct="0">
              <a:defRPr sz="2400">
                <a:solidFill>
                  <a:schemeClr val="tx1"/>
                </a:solidFill>
                <a:latin typeface="Calibri" charset="0"/>
                <a:ea typeface="ＭＳ Ｐゴシック" charset="0"/>
                <a:cs typeface="ＭＳ Ｐゴシック" charset="0"/>
              </a:defRPr>
            </a:lvl1pPr>
            <a:lvl2pPr marL="742950" indent="-285750" defTabSz="896938" eaLnBrk="0" hangingPunct="0">
              <a:defRPr sz="2400">
                <a:solidFill>
                  <a:schemeClr val="tx1"/>
                </a:solidFill>
                <a:latin typeface="Calibri" charset="0"/>
                <a:ea typeface="ＭＳ Ｐゴシック" charset="0"/>
              </a:defRPr>
            </a:lvl2pPr>
            <a:lvl3pPr marL="1143000" indent="-228600" defTabSz="896938" eaLnBrk="0" hangingPunct="0">
              <a:defRPr sz="2400">
                <a:solidFill>
                  <a:schemeClr val="tx1"/>
                </a:solidFill>
                <a:latin typeface="Calibri" charset="0"/>
                <a:ea typeface="ＭＳ Ｐゴシック" charset="0"/>
              </a:defRPr>
            </a:lvl3pPr>
            <a:lvl4pPr marL="1600200" indent="-228600" defTabSz="896938" eaLnBrk="0" hangingPunct="0">
              <a:defRPr sz="2400">
                <a:solidFill>
                  <a:schemeClr val="tx1"/>
                </a:solidFill>
                <a:latin typeface="Calibri" charset="0"/>
                <a:ea typeface="ＭＳ Ｐゴシック" charset="0"/>
              </a:defRPr>
            </a:lvl4pPr>
            <a:lvl5pPr marL="2057400" indent="-228600" defTabSz="896938" eaLnBrk="0" hangingPunct="0">
              <a:defRPr sz="2400">
                <a:solidFill>
                  <a:schemeClr val="tx1"/>
                </a:solidFill>
                <a:latin typeface="Calibri" charset="0"/>
                <a:ea typeface="ＭＳ Ｐゴシック" charset="0"/>
              </a:defRPr>
            </a:lvl5pPr>
            <a:lvl6pPr marL="2514600" indent="-228600" defTabSz="8969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8969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8969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8969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896938" rtl="0" eaLnBrk="1" fontAlgn="auto" latinLnBrk="0" hangingPunct="1">
              <a:lnSpc>
                <a:spcPct val="100000"/>
              </a:lnSpc>
              <a:spcBef>
                <a:spcPct val="3000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Arial" charset="0"/>
                <a:ea typeface="ＭＳ Ｐゴシック" charset="0"/>
              </a:rPr>
              <a:t>This slide shows the details of our offering – broken down by area of expertise, and highlighting our transversal integration capabilities and services.</a:t>
            </a:r>
          </a:p>
          <a:p>
            <a:pPr marL="0" marR="0" lvl="0" indent="0" algn="l" defTabSz="896938" rtl="0" eaLnBrk="1" fontAlgn="auto" latinLnBrk="0" hangingPunct="1">
              <a:lnSpc>
                <a:spcPct val="100000"/>
              </a:lnSpc>
              <a:spcBef>
                <a:spcPct val="3000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896938" rtl="0" eaLnBrk="1" fontAlgn="auto" latinLnBrk="0" hangingPunct="1">
              <a:lnSpc>
                <a:spcPct val="100000"/>
              </a:lnSpc>
              <a:spcBef>
                <a:spcPct val="3000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Arial" charset="0"/>
                <a:ea typeface="ＭＳ Ｐゴシック" charset="0"/>
              </a:rPr>
              <a:t>It demonstrates our deep understanding of each system and of its underlying processes – from both an operational and an architecture standpoint. </a:t>
            </a:r>
          </a:p>
          <a:p>
            <a:pPr marL="0" marR="0" lvl="0" indent="0" algn="l" defTabSz="896938" rtl="0" eaLnBrk="1" fontAlgn="auto" latinLnBrk="0" hangingPunct="1">
              <a:lnSpc>
                <a:spcPct val="100000"/>
              </a:lnSpc>
              <a:spcBef>
                <a:spcPct val="3000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896938" rtl="0" eaLnBrk="1" fontAlgn="auto" latinLnBrk="0" hangingPunct="1">
              <a:lnSpc>
                <a:spcPct val="100000"/>
              </a:lnSpc>
              <a:spcBef>
                <a:spcPct val="3000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Arial" charset="0"/>
                <a:ea typeface="ＭＳ Ｐゴシック" charset="0"/>
              </a:rPr>
              <a:t>This technical expertise is essential to improve the efficiency of the individual systems, especially the most vulnerable ones.</a:t>
            </a:r>
          </a:p>
          <a:p>
            <a:pPr marL="0" marR="0" lvl="0" indent="0" algn="l" defTabSz="896938" rtl="0" eaLnBrk="1" fontAlgn="auto" latinLnBrk="0" hangingPunct="1">
              <a:lnSpc>
                <a:spcPct val="100000"/>
              </a:lnSpc>
              <a:spcBef>
                <a:spcPct val="3000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Arial" charset="0"/>
                <a:ea typeface="ＭＳ Ｐゴシック" charset="0"/>
              </a:rPr>
              <a:t>And it is essential to then ensure the efficient integration of all components, in a bottom-up approach. </a:t>
            </a:r>
          </a:p>
          <a:p>
            <a:pPr marL="0" marR="0" lvl="0" indent="0" algn="l" defTabSz="896938" rtl="0" eaLnBrk="1" fontAlgn="auto" latinLnBrk="0" hangingPunct="1">
              <a:lnSpc>
                <a:spcPct val="100000"/>
              </a:lnSpc>
              <a:spcBef>
                <a:spcPct val="3000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896938" rtl="0" eaLnBrk="1" fontAlgn="auto" latinLnBrk="0" hangingPunct="1">
              <a:lnSpc>
                <a:spcPct val="100000"/>
              </a:lnSpc>
              <a:spcBef>
                <a:spcPct val="3000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896938" rtl="0" eaLnBrk="1" fontAlgn="auto" latinLnBrk="0" hangingPunct="1">
              <a:lnSpc>
                <a:spcPct val="100000"/>
              </a:lnSpc>
              <a:spcBef>
                <a:spcPct val="3000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896938" rtl="0" eaLnBrk="1" fontAlgn="auto" latinLnBrk="0" hangingPunct="1">
              <a:lnSpc>
                <a:spcPct val="100000"/>
              </a:lnSpc>
              <a:spcBef>
                <a:spcPct val="3000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896938" rtl="0" eaLnBrk="1" fontAlgn="auto" latinLnBrk="0" hangingPunct="1">
              <a:lnSpc>
                <a:spcPct val="100000"/>
              </a:lnSpc>
              <a:spcBef>
                <a:spcPct val="30000"/>
              </a:spcBef>
              <a:spcAft>
                <a:spcPts val="0"/>
              </a:spcAft>
              <a:buClrTx/>
              <a:buSzTx/>
              <a:buFontTx/>
              <a:buNone/>
              <a:tabLst/>
              <a:defRPr/>
            </a:pPr>
            <a:r>
              <a:rPr kumimoji="0" lang="fr-FR" sz="1400" b="0" i="1" u="sng" strike="noStrike" kern="1200" cap="none" spc="0" normalizeH="0" baseline="0" noProof="0">
                <a:ln>
                  <a:noFill/>
                </a:ln>
                <a:solidFill>
                  <a:srgbClr val="000000"/>
                </a:solidFill>
                <a:effectLst/>
                <a:uLnTx/>
                <a:uFillTx/>
                <a:latin typeface="Arial" charset="0"/>
                <a:ea typeface="ＭＳ Ｐゴシック" charset="0"/>
              </a:rPr>
              <a:t>Note to speaker: </a:t>
            </a:r>
          </a:p>
          <a:p>
            <a:pPr marL="0" marR="0" lvl="0" indent="0" algn="l" defTabSz="896938" rtl="0" eaLnBrk="1" fontAlgn="auto" latinLnBrk="0" hangingPunct="1">
              <a:lnSpc>
                <a:spcPct val="100000"/>
              </a:lnSpc>
              <a:spcBef>
                <a:spcPct val="30000"/>
              </a:spcBef>
              <a:spcAft>
                <a:spcPts val="0"/>
              </a:spcAft>
              <a:buClrTx/>
              <a:buSzTx/>
              <a:buFontTx/>
              <a:buNone/>
              <a:tabLst/>
              <a:defRPr/>
            </a:pPr>
            <a:r>
              <a:rPr kumimoji="0" lang="fr-FR" sz="1400" b="0" i="1" u="none" strike="noStrike" kern="1200" cap="none" spc="0" normalizeH="0" baseline="0" noProof="0">
                <a:ln>
                  <a:noFill/>
                </a:ln>
                <a:solidFill>
                  <a:srgbClr val="000000"/>
                </a:solidFill>
                <a:effectLst/>
                <a:uLnTx/>
                <a:uFillTx/>
                <a:latin typeface="Arial" charset="0"/>
                <a:ea typeface="ＭＳ Ｐゴシック" charset="0"/>
              </a:rPr>
              <a:t>This is our global offering. It varies across geographies as our capabilities, experience and organization may vary in each region &amp; country.</a:t>
            </a:r>
          </a:p>
          <a:p>
            <a:pPr marL="0" marR="0" lvl="0" indent="0" algn="l" defTabSz="896938" rtl="0" eaLnBrk="1" fontAlgn="auto" latinLnBrk="0" hangingPunct="1">
              <a:lnSpc>
                <a:spcPct val="100000"/>
              </a:lnSpc>
              <a:spcBef>
                <a:spcPct val="3000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 name="Notes Placeholder 3"/>
          <p:cNvSpPr>
            <a:spLocks noGrp="1"/>
          </p:cNvSpPr>
          <p:nvPr>
            <p:ph type="body" idx="1"/>
          </p:nvPr>
        </p:nvSpPr>
        <p:spPr/>
        <p:txBody>
          <a:bodyPr>
            <a:normAutofit/>
          </a:bodyPr>
          <a:lstStyle/>
          <a:p>
            <a:pPr eaLnBrk="1" hangingPunct="1"/>
            <a:endParaRPr lang="en-US" i="1" dirty="0"/>
          </a:p>
        </p:txBody>
      </p:sp>
    </p:spTree>
    <p:extLst>
      <p:ext uri="{BB962C8B-B14F-4D97-AF65-F5344CB8AC3E}">
        <p14:creationId xmlns:p14="http://schemas.microsoft.com/office/powerpoint/2010/main" val="146762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F34D1A-B7E5-DE48-8EA9-859D9DE63652}"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oleObject" Target="../embeddings/oleObject2.bin"/></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24.emf"/><Relationship Id="rId4" Type="http://schemas.openxmlformats.org/officeDocument/2006/relationships/oleObject" Target="../embeddings/oleObject3.bin"/></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24.emf"/><Relationship Id="rId4" Type="http://schemas.openxmlformats.org/officeDocument/2006/relationships/oleObject" Target="../embeddings/oleObject4.bin"/></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252414" y="1971244"/>
            <a:ext cx="8673872" cy="553998"/>
          </a:xfrm>
          <a:prstGeom prst="rect">
            <a:avLst/>
          </a:prstGeom>
        </p:spPr>
        <p:txBody>
          <a:bodyPr lIns="0" tIns="0" rIns="0" bIns="0" anchor="ctr" anchorCtr="0">
            <a:spAutoFit/>
          </a:bodyPr>
          <a:lstStyle>
            <a:lvl1pPr marL="0" indent="0" algn="l">
              <a:buFont typeface="Arial"/>
              <a:buNone/>
              <a:defRPr sz="3600">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252414" y="2566267"/>
            <a:ext cx="8673872" cy="307777"/>
          </a:xfrm>
          <a:prstGeom prst="rect">
            <a:avLst/>
          </a:prstGeom>
        </p:spPr>
        <p:txBody>
          <a:bodyPr lIns="0" tIns="0" rIns="0" bIns="0">
            <a:spAutoFit/>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3"/>
          <p:cNvSpPr>
            <a:spLocks noGrp="1"/>
          </p:cNvSpPr>
          <p:nvPr>
            <p:ph type="body" sz="quarter" idx="11" hasCustomPrompt="1"/>
          </p:nvPr>
        </p:nvSpPr>
        <p:spPr>
          <a:xfrm>
            <a:off x="252414" y="3954254"/>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dirty="0"/>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a:t>Confidential Property of Schneider Electric |</a:t>
            </a:r>
            <a:endParaRPr lang="en-US" dirty="0"/>
          </a:p>
        </p:txBody>
      </p:sp>
      <p:pic>
        <p:nvPicPr>
          <p:cNvPr id="15" name="Picture 14"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919921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31800" y="250031"/>
            <a:ext cx="8280400" cy="863204"/>
          </a:xfrm>
        </p:spPr>
        <p:txBody>
          <a:bodyPr/>
          <a:lstStyle/>
          <a:p>
            <a:r>
              <a:rPr lang="en-US"/>
              <a:t>Click to edit Master title style</a:t>
            </a:r>
          </a:p>
        </p:txBody>
      </p:sp>
      <p:sp>
        <p:nvSpPr>
          <p:cNvPr id="3" name="Table Placeholder 2"/>
          <p:cNvSpPr>
            <a:spLocks noGrp="1"/>
          </p:cNvSpPr>
          <p:nvPr>
            <p:ph type="tbl" idx="1"/>
          </p:nvPr>
        </p:nvSpPr>
        <p:spPr>
          <a:xfrm>
            <a:off x="431800" y="1329928"/>
            <a:ext cx="8280400" cy="3394472"/>
          </a:xfrm>
        </p:spPr>
        <p:txBody>
          <a:bodyPr/>
          <a:lstStyle/>
          <a:p>
            <a:pPr lvl="0"/>
            <a:endParaRPr lang="en-US" noProof="0"/>
          </a:p>
        </p:txBody>
      </p:sp>
    </p:spTree>
    <p:extLst>
      <p:ext uri="{BB962C8B-B14F-4D97-AF65-F5344CB8AC3E}">
        <p14:creationId xmlns:p14="http://schemas.microsoft.com/office/powerpoint/2010/main" val="10570561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plit Page with Caption Spruce Green">
    <p:bg>
      <p:bgPr>
        <a:solidFill>
          <a:srgbClr val="009530"/>
        </a:solidFill>
        <a:effectLst/>
      </p:bgPr>
    </p:bg>
    <p:spTree>
      <p:nvGrpSpPr>
        <p:cNvPr id="1" name=""/>
        <p:cNvGrpSpPr/>
        <p:nvPr/>
      </p:nvGrpSpPr>
      <p:grpSpPr>
        <a:xfrm>
          <a:off x="0" y="0"/>
          <a:ext cx="0" cy="0"/>
          <a:chOff x="0" y="0"/>
          <a:chExt cx="0" cy="0"/>
        </a:xfrm>
      </p:grpSpPr>
      <p:sp>
        <p:nvSpPr>
          <p:cNvPr id="10" name="Rectangle 9"/>
          <p:cNvSpPr/>
          <p:nvPr userDrawn="1"/>
        </p:nvSpPr>
        <p:spPr>
          <a:xfrm>
            <a:off x="4543418" y="4075776"/>
            <a:ext cx="4600582" cy="108704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9" tIns="34285" rIns="68569" bIns="34285" rtlCol="0" anchor="ctr"/>
          <a:lstStyle/>
          <a:p>
            <a:pPr marL="0" marR="0" lvl="0" indent="0" algn="ctr" defTabSz="45691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 Placeholder 11"/>
          <p:cNvSpPr>
            <a:spLocks noGrp="1"/>
          </p:cNvSpPr>
          <p:nvPr>
            <p:ph type="body" sz="quarter" idx="15" hasCustomPrompt="1"/>
          </p:nvPr>
        </p:nvSpPr>
        <p:spPr>
          <a:xfrm>
            <a:off x="456138" y="1222776"/>
            <a:ext cx="3890785" cy="3315891"/>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4543418" y="3"/>
            <a:ext cx="4600582" cy="4075510"/>
          </a:xfrm>
        </p:spPr>
        <p:txBody>
          <a:bodyPr/>
          <a:lstStyle>
            <a:lvl1pPr marL="169045" marR="0" indent="-169045" algn="l" defTabSz="685702"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400">
                <a:solidFill>
                  <a:schemeClr val="bg1"/>
                </a:solidFill>
              </a:defRPr>
            </a:lvl1pPr>
          </a:lstStyle>
          <a:p>
            <a:r>
              <a:rPr lang="en-US" dirty="0"/>
              <a:t>Drag picture to placeholder or click icon to add</a:t>
            </a:r>
          </a:p>
          <a:p>
            <a:endParaRPr lang="en-US" dirty="0"/>
          </a:p>
        </p:txBody>
      </p:sp>
      <p:sp>
        <p:nvSpPr>
          <p:cNvPr id="16" name="Text Placeholder 15"/>
          <p:cNvSpPr>
            <a:spLocks noGrp="1"/>
          </p:cNvSpPr>
          <p:nvPr>
            <p:ph type="body" sz="quarter" idx="17"/>
          </p:nvPr>
        </p:nvSpPr>
        <p:spPr>
          <a:xfrm>
            <a:off x="4543424" y="4075775"/>
            <a:ext cx="3988441" cy="1107282"/>
          </a:xfrm>
        </p:spPr>
        <p:txBody>
          <a:bodyPr/>
          <a:lstStyle>
            <a:lvl1pPr>
              <a:buClr>
                <a:srgbClr val="000000"/>
              </a:buClr>
              <a:defRPr sz="1100" i="1">
                <a:solidFill>
                  <a:schemeClr val="bg1"/>
                </a:solidFill>
              </a:defRPr>
            </a:lvl1pPr>
            <a:lvl2pPr marL="346419" indent="-172618">
              <a:buClr>
                <a:srgbClr val="FFFFFF"/>
              </a:buClr>
              <a:buFont typeface="Arial" pitchFamily="34" charset="0"/>
              <a:buChar char="&gt;"/>
              <a:defRPr sz="11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itle 10"/>
          <p:cNvSpPr>
            <a:spLocks noGrp="1"/>
          </p:cNvSpPr>
          <p:nvPr>
            <p:ph type="title" hasCustomPrompt="1"/>
          </p:nvPr>
        </p:nvSpPr>
        <p:spPr>
          <a:xfrm>
            <a:off x="456138" y="196456"/>
            <a:ext cx="3890785" cy="953690"/>
          </a:xfrm>
        </p:spPr>
        <p:txBody>
          <a:bodyPr anchor="t" anchorCtr="0"/>
          <a:lstStyle>
            <a:lvl1pPr algn="l">
              <a:defRPr>
                <a:solidFill>
                  <a:schemeClr val="bg1"/>
                </a:solidFill>
              </a:defRPr>
            </a:lvl1pPr>
          </a:lstStyle>
          <a:p>
            <a:r>
              <a:rPr lang="en-US" dirty="0"/>
              <a:t>Click to edit title</a:t>
            </a:r>
          </a:p>
        </p:txBody>
      </p:sp>
      <p:sp>
        <p:nvSpPr>
          <p:cNvPr id="9" name="TextBox 8"/>
          <p:cNvSpPr txBox="1"/>
          <p:nvPr userDrawn="1"/>
        </p:nvSpPr>
        <p:spPr>
          <a:xfrm>
            <a:off x="456148" y="4759574"/>
            <a:ext cx="2130481" cy="92333"/>
          </a:xfrm>
          <a:prstGeom prst="rect">
            <a:avLst/>
          </a:prstGeom>
          <a:noFill/>
        </p:spPr>
        <p:txBody>
          <a:bodyPr wrap="square" lIns="0" tIns="0" rIns="0" bIns="0" rtlCol="0" anchor="b" anchorCtr="0">
            <a:spAutoFit/>
          </a:bodyPr>
          <a:lstStyle/>
          <a:p>
            <a:pPr marL="0" marR="0" lvl="0" indent="0" algn="l" defTabSz="45691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15" name="Slide Number Placeholder 3"/>
          <p:cNvSpPr txBox="1">
            <a:spLocks/>
          </p:cNvSpPr>
          <p:nvPr userDrawn="1"/>
        </p:nvSpPr>
        <p:spPr>
          <a:xfrm>
            <a:off x="8388947" y="4713369"/>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456915"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456915"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39340248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25_Case Study">
    <p:bg>
      <p:bgPr>
        <a:solidFill>
          <a:schemeClr val="bg2"/>
        </a:solidFill>
        <a:effectLst/>
      </p:bgPr>
    </p:bg>
    <p:spTree>
      <p:nvGrpSpPr>
        <p:cNvPr id="1" name=""/>
        <p:cNvGrpSpPr/>
        <p:nvPr/>
      </p:nvGrpSpPr>
      <p:grpSpPr>
        <a:xfrm>
          <a:off x="0" y="0"/>
          <a:ext cx="0" cy="0"/>
          <a:chOff x="0" y="0"/>
          <a:chExt cx="0" cy="0"/>
        </a:xfrm>
      </p:grpSpPr>
      <p:sp>
        <p:nvSpPr>
          <p:cNvPr id="8" name="Content Placeholder 2"/>
          <p:cNvSpPr>
            <a:spLocks noGrp="1"/>
          </p:cNvSpPr>
          <p:nvPr>
            <p:ph sz="quarter" idx="15"/>
          </p:nvPr>
        </p:nvSpPr>
        <p:spPr>
          <a:xfrm>
            <a:off x="457220" y="2679763"/>
            <a:ext cx="3682749" cy="1728192"/>
          </a:xfrm>
        </p:spPr>
        <p:txBody>
          <a:bodyPr/>
          <a:lstStyle>
            <a:lvl1pPr marL="0" indent="0">
              <a:defRPr sz="1800" b="0" i="0">
                <a:solidFill>
                  <a:schemeClr val="bg1"/>
                </a:solidFill>
                <a:latin typeface="Alleyn Regular"/>
                <a:cs typeface="Alleyn Regular"/>
              </a:defRPr>
            </a:lvl1pPr>
            <a:lvl2pPr marL="285678" indent="-285678">
              <a:buClr>
                <a:schemeClr val="bg1"/>
              </a:buClr>
              <a:buSzPct val="90000"/>
              <a:buFont typeface="Lucida Grande"/>
              <a:buChar char="&gt;"/>
              <a:defRPr sz="1400">
                <a:solidFill>
                  <a:schemeClr val="bg1"/>
                </a:solidFill>
              </a:defRPr>
            </a:lvl2pPr>
            <a:lvl3pPr>
              <a:defRPr>
                <a:solidFill>
                  <a:schemeClr val="bg1"/>
                </a:solidFill>
              </a:defRPr>
            </a:lvl3pPr>
            <a:lvl4pPr>
              <a:buClr>
                <a:schemeClr val="accent6">
                  <a:lumMod val="40000"/>
                  <a:lumOff val="60000"/>
                </a:schemeClr>
              </a:buClr>
              <a:defRPr>
                <a:solidFill>
                  <a:srgbClr val="FFFFFF"/>
                </a:solidFill>
              </a:defRPr>
            </a:lvl4pPr>
          </a:lstStyle>
          <a:p>
            <a:pPr lvl="0"/>
            <a:r>
              <a:rPr lang="en-US"/>
              <a:t>Click to edit Master text styles</a:t>
            </a:r>
          </a:p>
          <a:p>
            <a:pPr lvl="1"/>
            <a:r>
              <a:rPr lang="en-US"/>
              <a:t>Second level</a:t>
            </a:r>
          </a:p>
        </p:txBody>
      </p:sp>
      <p:sp>
        <p:nvSpPr>
          <p:cNvPr id="9" name="Picture Placeholder 6"/>
          <p:cNvSpPr>
            <a:spLocks noGrp="1"/>
          </p:cNvSpPr>
          <p:nvPr>
            <p:ph type="pic" sz="quarter" idx="16"/>
          </p:nvPr>
        </p:nvSpPr>
        <p:spPr>
          <a:xfrm>
            <a:off x="4572000" y="0"/>
            <a:ext cx="4572000" cy="5143500"/>
          </a:xfrm>
        </p:spPr>
        <p:txBody>
          <a:bodyPr/>
          <a:lstStyle>
            <a:lvl1pPr>
              <a:defRPr>
                <a:solidFill>
                  <a:schemeClr val="tx1"/>
                </a:solidFill>
              </a:defRPr>
            </a:lvl1pPr>
          </a:lstStyle>
          <a:p>
            <a:pPr lvl="0"/>
            <a:r>
              <a:rPr lang="en-US" noProof="0"/>
              <a:t>Drag picture to placeholder or click icon to add</a:t>
            </a:r>
            <a:endParaRPr lang="en-US" noProof="0" dirty="0"/>
          </a:p>
        </p:txBody>
      </p:sp>
      <p:sp>
        <p:nvSpPr>
          <p:cNvPr id="10" name="Text Placeholder 2"/>
          <p:cNvSpPr>
            <a:spLocks noGrp="1"/>
          </p:cNvSpPr>
          <p:nvPr>
            <p:ph type="body" sz="quarter" idx="17"/>
          </p:nvPr>
        </p:nvSpPr>
        <p:spPr>
          <a:xfrm>
            <a:off x="4573588" y="4114874"/>
            <a:ext cx="4570412" cy="1028701"/>
          </a:xfrm>
          <a:prstGeom prst="rect">
            <a:avLst/>
          </a:prstGeom>
          <a:solidFill>
            <a:schemeClr val="tx1">
              <a:alpha val="60000"/>
            </a:schemeClr>
          </a:solidFill>
          <a:ln>
            <a:noFill/>
          </a:ln>
        </p:spPr>
        <p:txBody>
          <a:bodyPr tIns="91416" rIns="1279836" bIns="91416"/>
          <a:lstStyle>
            <a:lvl1pPr marL="274249" indent="0">
              <a:spcBef>
                <a:spcPts val="300"/>
              </a:spcBef>
              <a:spcAft>
                <a:spcPts val="300"/>
              </a:spcAft>
              <a:buNone/>
              <a:defRPr lang="en-US" sz="1200" b="0" i="1" kern="1200" dirty="0" smtClean="0">
                <a:solidFill>
                  <a:schemeClr val="bg1"/>
                </a:solidFill>
                <a:latin typeface="Alleyn Book"/>
                <a:ea typeface="ＭＳ Ｐゴシック" charset="0"/>
                <a:cs typeface="Alleyn Book"/>
              </a:defRPr>
            </a:lvl1pPr>
            <a:lvl2pPr marL="274249" indent="0">
              <a:spcBef>
                <a:spcPts val="300"/>
              </a:spcBef>
              <a:spcAft>
                <a:spcPts val="300"/>
              </a:spcAft>
              <a:buNone/>
              <a:defRPr lang="en-US" sz="1200" b="0" i="1" kern="1200" dirty="0" smtClean="0">
                <a:solidFill>
                  <a:schemeClr val="bg1"/>
                </a:solidFill>
                <a:latin typeface="Alleyn Book"/>
                <a:ea typeface="ＭＳ Ｐゴシック" charset="0"/>
                <a:cs typeface="Alleyn Book"/>
              </a:defRPr>
            </a:lvl2pPr>
            <a:lvl3pPr marL="914172" indent="0">
              <a:buNone/>
              <a:defRPr>
                <a:solidFill>
                  <a:schemeClr val="bg1"/>
                </a:solidFill>
              </a:defRPr>
            </a:lvl3pPr>
            <a:lvl4pPr marL="1371258" indent="0">
              <a:buNone/>
              <a:defRPr>
                <a:solidFill>
                  <a:schemeClr val="bg1"/>
                </a:solidFill>
              </a:defRPr>
            </a:lvl4pPr>
            <a:lvl5pPr marL="1828344" indent="0">
              <a:buNone/>
              <a:defRPr>
                <a:solidFill>
                  <a:schemeClr val="bg1"/>
                </a:solidFill>
              </a:defRPr>
            </a:lvl5pPr>
          </a:lstStyle>
          <a:p>
            <a:pPr lvl="0"/>
            <a:r>
              <a:rPr lang="en-US"/>
              <a:t>Click to edit Master text styles</a:t>
            </a:r>
          </a:p>
          <a:p>
            <a:pPr lvl="1"/>
            <a:r>
              <a:rPr lang="en-US"/>
              <a:t>Second level</a:t>
            </a:r>
          </a:p>
        </p:txBody>
      </p:sp>
      <p:sp>
        <p:nvSpPr>
          <p:cNvPr id="13" name="Content Placeholder 2"/>
          <p:cNvSpPr>
            <a:spLocks noGrp="1"/>
          </p:cNvSpPr>
          <p:nvPr>
            <p:ph sz="quarter" idx="19"/>
          </p:nvPr>
        </p:nvSpPr>
        <p:spPr>
          <a:xfrm>
            <a:off x="457220" y="843559"/>
            <a:ext cx="3682749" cy="1728192"/>
          </a:xfrm>
        </p:spPr>
        <p:txBody>
          <a:bodyPr/>
          <a:lstStyle>
            <a:lvl1pPr marL="0" indent="0">
              <a:defRPr sz="1800" b="0" i="0">
                <a:solidFill>
                  <a:schemeClr val="bg1"/>
                </a:solidFill>
                <a:latin typeface="Alleyn Regular"/>
                <a:cs typeface="Alleyn Regular"/>
              </a:defRPr>
            </a:lvl1pPr>
            <a:lvl2pPr marL="285678" indent="-285678">
              <a:buClr>
                <a:schemeClr val="bg1"/>
              </a:buClr>
              <a:buSzPct val="90000"/>
              <a:buFont typeface="Lucida Grande"/>
              <a:buChar char="&gt;"/>
              <a:defRPr sz="1400">
                <a:solidFill>
                  <a:schemeClr val="bg1"/>
                </a:solidFill>
              </a:defRPr>
            </a:lvl2pPr>
            <a:lvl3pPr>
              <a:defRPr>
                <a:solidFill>
                  <a:schemeClr val="bg1"/>
                </a:solidFill>
              </a:defRPr>
            </a:lvl3pPr>
            <a:lvl4pPr>
              <a:buClr>
                <a:schemeClr val="accent6">
                  <a:lumMod val="40000"/>
                  <a:lumOff val="60000"/>
                </a:schemeClr>
              </a:buClr>
              <a:defRPr>
                <a:solidFill>
                  <a:srgbClr val="FFFFFF"/>
                </a:solidFill>
              </a:defRPr>
            </a:lvl4pPr>
          </a:lstStyle>
          <a:p>
            <a:pPr lvl="0"/>
            <a:r>
              <a:rPr lang="en-US"/>
              <a:t>Click to edit Master text styles</a:t>
            </a:r>
          </a:p>
          <a:p>
            <a:pPr lvl="1"/>
            <a:r>
              <a:rPr lang="en-US"/>
              <a:t>Second level</a:t>
            </a:r>
          </a:p>
        </p:txBody>
      </p:sp>
      <p:sp>
        <p:nvSpPr>
          <p:cNvPr id="14" name="Content Placeholder 2"/>
          <p:cNvSpPr>
            <a:spLocks noGrp="1"/>
          </p:cNvSpPr>
          <p:nvPr>
            <p:ph sz="quarter" idx="13"/>
          </p:nvPr>
        </p:nvSpPr>
        <p:spPr>
          <a:xfrm>
            <a:off x="457220" y="303498"/>
            <a:ext cx="3682749" cy="432048"/>
          </a:xfrm>
        </p:spPr>
        <p:txBody>
          <a:bodyPr anchor="ctr"/>
          <a:lstStyle>
            <a:lvl1pPr marL="0" indent="0">
              <a:defRPr sz="2400" b="1" i="0">
                <a:solidFill>
                  <a:schemeClr val="bg1"/>
                </a:solidFill>
                <a:latin typeface="Alleyn Book"/>
                <a:cs typeface="Alleyn Book"/>
              </a:defRPr>
            </a:lvl1pPr>
            <a:lvl2pPr>
              <a:defRPr sz="1800">
                <a:solidFill>
                  <a:schemeClr val="bg1"/>
                </a:solidFill>
              </a:defRPr>
            </a:lvl2pPr>
            <a:lvl3pPr>
              <a:defRPr>
                <a:solidFill>
                  <a:schemeClr val="bg1"/>
                </a:solidFill>
              </a:defRPr>
            </a:lvl3pPr>
            <a:lvl4pPr>
              <a:buClr>
                <a:schemeClr val="accent6">
                  <a:lumMod val="40000"/>
                  <a:lumOff val="60000"/>
                </a:schemeClr>
              </a:buClr>
              <a:defRPr>
                <a:solidFill>
                  <a:srgbClr val="FFFFFF"/>
                </a:solidFill>
              </a:defRPr>
            </a:lvl4pPr>
          </a:lstStyle>
          <a:p>
            <a:pPr lvl="0"/>
            <a:r>
              <a:rPr lang="en-US"/>
              <a:t>Click to edit Master text styles</a:t>
            </a:r>
          </a:p>
        </p:txBody>
      </p:sp>
      <p:sp>
        <p:nvSpPr>
          <p:cNvPr id="11" name="Slide Number Placeholder 1"/>
          <p:cNvSpPr>
            <a:spLocks noGrp="1"/>
          </p:cNvSpPr>
          <p:nvPr>
            <p:ph type="sldNum" sz="quarter" idx="20"/>
          </p:nvPr>
        </p:nvSpPr>
        <p:spPr>
          <a:xfrm>
            <a:off x="8639319" y="4814888"/>
            <a:ext cx="396875" cy="190500"/>
          </a:xfrm>
          <a:prstGeom prst="rect">
            <a:avLst/>
          </a:prstGeom>
        </p:spPr>
        <p:txBody>
          <a:bodyPr lIns="91416" tIns="45708" rIns="91416" bIns="45708"/>
          <a:lstStyle>
            <a:lvl1pPr algn="ctr" defTabSz="685702">
              <a:defRPr sz="1000">
                <a:solidFill>
                  <a:srgbClr val="87D200"/>
                </a:solidFill>
              </a:defRPr>
            </a:lvl1pPr>
          </a:lstStyle>
          <a:p>
            <a:pPr marL="0" marR="0" lvl="0" indent="0" algn="ctr" defTabSz="685702" rtl="0" eaLnBrk="1" fontAlgn="auto" latinLnBrk="0" hangingPunct="1">
              <a:lnSpc>
                <a:spcPct val="100000"/>
              </a:lnSpc>
              <a:spcBef>
                <a:spcPts val="0"/>
              </a:spcBef>
              <a:spcAft>
                <a:spcPts val="0"/>
              </a:spcAft>
              <a:buClrTx/>
              <a:buSzTx/>
              <a:buFontTx/>
              <a:buNone/>
              <a:tabLst/>
              <a:defRPr/>
            </a:pPr>
            <a:fld id="{E1E0A0DD-7252-2447-A7F6-B92086E9D609}" type="slidenum">
              <a:rPr kumimoji="0" lang="en-US" sz="1000" b="0" i="0" u="none" strike="noStrike" kern="1200" cap="none" spc="0" normalizeH="0" baseline="0" noProof="0" smtClean="0">
                <a:ln>
                  <a:noFill/>
                </a:ln>
                <a:solidFill>
                  <a:srgbClr val="87D200"/>
                </a:solidFill>
                <a:effectLst/>
                <a:uLnTx/>
                <a:uFillTx/>
                <a:latin typeface="Arial"/>
                <a:ea typeface="+mn-ea"/>
                <a:cs typeface="+mn-cs"/>
              </a:rPr>
              <a:pPr marL="0" marR="0" lvl="0" indent="0" algn="ctr" defTabSz="685702"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87D200"/>
              </a:solidFill>
              <a:effectLst/>
              <a:uLnTx/>
              <a:uFillTx/>
              <a:latin typeface="Arial"/>
              <a:ea typeface="+mn-ea"/>
              <a:cs typeface="+mn-cs"/>
            </a:endParaRPr>
          </a:p>
        </p:txBody>
      </p:sp>
    </p:spTree>
    <p:extLst>
      <p:ext uri="{BB962C8B-B14F-4D97-AF65-F5344CB8AC3E}">
        <p14:creationId xmlns:p14="http://schemas.microsoft.com/office/powerpoint/2010/main" val="3775626433"/>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6" y="230189"/>
            <a:ext cx="8633531" cy="307777"/>
          </a:xfrm>
          <a:prstGeom prst="rect">
            <a:avLst/>
          </a:prstGeom>
        </p:spPr>
        <p:txBody>
          <a:bodyPr>
            <a:spAutoFit/>
          </a:bodyPr>
          <a:lstStyle>
            <a:lvl1pPr>
              <a:defRPr sz="2000"/>
            </a:lvl1pPr>
          </a:lstStyle>
          <a:p>
            <a:r>
              <a:rPr lang="en-US" dirty="0"/>
              <a:t>Click To Edit Master Title Style</a:t>
            </a:r>
          </a:p>
        </p:txBody>
      </p:sp>
      <p:sp>
        <p:nvSpPr>
          <p:cNvPr id="20" name="Text Placeholder 11"/>
          <p:cNvSpPr>
            <a:spLocks noGrp="1"/>
          </p:cNvSpPr>
          <p:nvPr>
            <p:ph type="body" sz="quarter" idx="13" hasCustomPrompt="1"/>
          </p:nvPr>
        </p:nvSpPr>
        <p:spPr>
          <a:xfrm>
            <a:off x="252413" y="4066303"/>
            <a:ext cx="558006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6" y="604936"/>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2" y="1203327"/>
            <a:ext cx="5580062" cy="1291102"/>
          </a:xfrm>
          <a:prstGeom prst="rect">
            <a:avLst/>
          </a:prstGeo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12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FA600"/>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4FA600"/>
                </a:solidFill>
                <a:effectLst/>
                <a:uLnTx/>
                <a:uFillTx/>
                <a:latin typeface="Arial"/>
                <a:ea typeface="+mn-ea"/>
                <a:cs typeface="Arial"/>
              </a:rPr>
              <a:pPr marL="0" marR="0" lvl="0" indent="0" algn="l" defTabSz="457124"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4FA600"/>
              </a:solidFill>
              <a:effectLst/>
              <a:uLnTx/>
              <a:uFillTx/>
              <a:latin typeface="Arial"/>
              <a:ea typeface="+mn-ea"/>
              <a:cs typeface="Arial"/>
            </a:endParaRPr>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12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D100"/>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33892591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latin typeface="Arial" pitchFamily="34" charset="0"/>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a:spAutoFit/>
          </a:bodyPr>
          <a:lstStyle>
            <a:lvl1pPr marL="236538" indent="-236538">
              <a:buClr>
                <a:schemeClr val="tx2"/>
              </a:buClr>
              <a:buFont typeface="Arial" panose="020B0604020202020204" pitchFamily="34" charset="0"/>
              <a:buChar char="•"/>
              <a:defRPr sz="2000">
                <a:solidFill>
                  <a:schemeClr val="accent1"/>
                </a:solidFill>
                <a:latin typeface="Arial" pitchFamily="34" charset="0"/>
              </a:defRPr>
            </a:lvl1pPr>
            <a:lvl2pPr marL="457200" indent="-220663">
              <a:buClr>
                <a:schemeClr val="tx2"/>
              </a:buClr>
              <a:buFont typeface="Arial" panose="020B0604020202020204" pitchFamily="34" charset="0"/>
              <a:buChar char="•"/>
              <a:defRPr sz="1800">
                <a:solidFill>
                  <a:schemeClr val="accent1"/>
                </a:solidFill>
                <a:latin typeface="Arial" pitchFamily="34" charset="0"/>
              </a:defRPr>
            </a:lvl2pPr>
            <a:lvl3pPr marL="630238" indent="-173038">
              <a:buClr>
                <a:schemeClr val="tx2"/>
              </a:buClr>
              <a:buFont typeface="Arial" panose="020B0604020202020204" pitchFamily="34" charset="0"/>
              <a:buChar char="•"/>
              <a:defRPr sz="1600">
                <a:solidFill>
                  <a:schemeClr val="accent1"/>
                </a:solidFill>
                <a:latin typeface="Arial" pitchFamily="34" charset="0"/>
              </a:defRPr>
            </a:lvl3pPr>
            <a:lvl4pPr marL="803275" indent="-173038">
              <a:buClr>
                <a:schemeClr val="tx2"/>
              </a:buClr>
              <a:buFont typeface="Arial" panose="020B0604020202020204" pitchFamily="34" charset="0"/>
              <a:buChar char="•"/>
              <a:defRPr sz="1400">
                <a:solidFill>
                  <a:schemeClr val="accent1"/>
                </a:solidFill>
                <a:latin typeface="Arial" pitchFamily="34" charset="0"/>
              </a:defRPr>
            </a:lvl4pPr>
            <a:lvl5pPr marL="977900" indent="-174625" defTabSz="314325">
              <a:buClr>
                <a:schemeClr val="tx2"/>
              </a:buClr>
              <a:buFont typeface="Arial" panose="020B0604020202020204" pitchFamily="34" charset="0"/>
              <a:buChar char="•"/>
              <a:defRPr sz="1400">
                <a:solidFill>
                  <a:schemeClr val="accent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latin typeface="Arial" pitchFamily="34" charset="0"/>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itchFamily="34" charset="0"/>
            </a:endParaRP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atin typeface="Arial" pitchFamily="34" charset="0"/>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41887272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8" y="230189"/>
            <a:ext cx="8633531" cy="276999"/>
          </a:xfrm>
        </p:spPr>
        <p:txBody>
          <a:bodyPr>
            <a:spAutoFit/>
          </a:bodyPr>
          <a:lstStyle>
            <a:lvl1pPr>
              <a:defRPr sz="1800"/>
            </a:lvl1pPr>
          </a:lstStyle>
          <a:p>
            <a:r>
              <a:rPr lang="en-US" dirty="0"/>
              <a:t>Click To Edit Master Title Style</a:t>
            </a:r>
          </a:p>
        </p:txBody>
      </p:sp>
      <p:sp>
        <p:nvSpPr>
          <p:cNvPr id="15" name="Text Placeholder 11"/>
          <p:cNvSpPr>
            <a:spLocks noGrp="1"/>
          </p:cNvSpPr>
          <p:nvPr>
            <p:ph type="body" sz="quarter" idx="13" hasCustomPrompt="1"/>
          </p:nvPr>
        </p:nvSpPr>
        <p:spPr>
          <a:xfrm>
            <a:off x="6192839" y="4078614"/>
            <a:ext cx="2698750"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7"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258057" y="4078614"/>
            <a:ext cx="5574419"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258056" y="1202024"/>
            <a:ext cx="5574419"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9"/>
            <a:ext cx="2698750" cy="1253933"/>
          </a:xfrm>
        </p:spPr>
        <p:txBody>
          <a:bodyPr>
            <a:spAutoFit/>
          </a:bodyPr>
          <a:lstStyle>
            <a:lvl1pPr>
              <a:defRPr sz="1080"/>
            </a:lvl1pPr>
            <a:lvl2pPr>
              <a:defRPr sz="990"/>
            </a:lvl2pPr>
            <a:lvl3pPr>
              <a:defRPr sz="945"/>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2"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7007058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8" y="230189"/>
            <a:ext cx="8633531" cy="276999"/>
          </a:xfrm>
        </p:spPr>
        <p:txBody>
          <a:bodyPr>
            <a:spAutoFit/>
          </a:bodyPr>
          <a:lstStyle>
            <a:lvl1pPr>
              <a:defRPr sz="1800"/>
            </a:lvl1pPr>
          </a:lstStyle>
          <a:p>
            <a:r>
              <a:rPr lang="en-US" dirty="0"/>
              <a:t>Click To Edit Master Title Style</a:t>
            </a:r>
          </a:p>
        </p:txBody>
      </p:sp>
      <p:sp>
        <p:nvSpPr>
          <p:cNvPr id="20" name="Text Placeholder 11"/>
          <p:cNvSpPr>
            <a:spLocks noGrp="1"/>
          </p:cNvSpPr>
          <p:nvPr>
            <p:ph type="body" sz="quarter" idx="13" hasCustomPrompt="1"/>
          </p:nvPr>
        </p:nvSpPr>
        <p:spPr>
          <a:xfrm>
            <a:off x="252414" y="4078614"/>
            <a:ext cx="5580061"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7"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Edit Master Text Styles</a:t>
            </a:r>
          </a:p>
        </p:txBody>
      </p:sp>
      <p:sp>
        <p:nvSpPr>
          <p:cNvPr id="4" name="Content Placeholder 3"/>
          <p:cNvSpPr>
            <a:spLocks noGrp="1"/>
          </p:cNvSpPr>
          <p:nvPr>
            <p:ph sz="quarter" idx="17"/>
          </p:nvPr>
        </p:nvSpPr>
        <p:spPr>
          <a:xfrm>
            <a:off x="252412" y="1203327"/>
            <a:ext cx="5580062"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0"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6385497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58" y="230189"/>
            <a:ext cx="8633531" cy="276999"/>
          </a:xfrm>
        </p:spPr>
        <p:txBody>
          <a:bodyPr>
            <a:spAutoFit/>
          </a:bodyPr>
          <a:lstStyle>
            <a:lvl1pPr>
              <a:defRPr sz="1800"/>
            </a:lvl1pPr>
          </a:lstStyle>
          <a:p>
            <a:r>
              <a:rPr lang="en-US" dirty="0"/>
              <a:t>Click To Edit Master Title Style</a:t>
            </a:r>
          </a:p>
        </p:txBody>
      </p:sp>
      <p:sp>
        <p:nvSpPr>
          <p:cNvPr id="11" name="Text Placeholder 2"/>
          <p:cNvSpPr>
            <a:spLocks noGrp="1"/>
          </p:cNvSpPr>
          <p:nvPr>
            <p:ph type="body" idx="15" hasCustomPrompt="1"/>
          </p:nvPr>
        </p:nvSpPr>
        <p:spPr>
          <a:xfrm>
            <a:off x="258057"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Edit Master Text Styles</a:t>
            </a:r>
          </a:p>
        </p:txBody>
      </p:sp>
      <p:sp>
        <p:nvSpPr>
          <p:cNvPr id="12" name="Text Placeholder 11"/>
          <p:cNvSpPr>
            <a:spLocks noGrp="1"/>
          </p:cNvSpPr>
          <p:nvPr>
            <p:ph type="body" sz="quarter" idx="16" hasCustomPrompt="1"/>
          </p:nvPr>
        </p:nvSpPr>
        <p:spPr>
          <a:xfrm>
            <a:off x="252415" y="2717267"/>
            <a:ext cx="5574419"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0" hasCustomPrompt="1"/>
          </p:nvPr>
        </p:nvSpPr>
        <p:spPr>
          <a:xfrm>
            <a:off x="258059" y="4561035"/>
            <a:ext cx="5574419"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6" name="Content Placeholder 5"/>
          <p:cNvSpPr>
            <a:spLocks noGrp="1"/>
          </p:cNvSpPr>
          <p:nvPr>
            <p:ph sz="quarter" idx="23"/>
          </p:nvPr>
        </p:nvSpPr>
        <p:spPr>
          <a:xfrm>
            <a:off x="258059" y="1213548"/>
            <a:ext cx="5574419" cy="13162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24"/>
          </p:nvPr>
        </p:nvSpPr>
        <p:spPr>
          <a:xfrm>
            <a:off x="252412" y="3037587"/>
            <a:ext cx="5580064"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3"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4540188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8" y="230189"/>
            <a:ext cx="8633531" cy="276999"/>
          </a:xfrm>
        </p:spPr>
        <p:txBody>
          <a:bodyPr>
            <a:spAutoFit/>
          </a:bodyPr>
          <a:lstStyle>
            <a:lvl1pPr>
              <a:defRPr sz="1800"/>
            </a:lvl1pPr>
          </a:lstStyle>
          <a:p>
            <a:r>
              <a:rPr lang="en-US" dirty="0"/>
              <a:t>Click To Edit Master Title Style</a:t>
            </a:r>
          </a:p>
        </p:txBody>
      </p:sp>
      <p:sp>
        <p:nvSpPr>
          <p:cNvPr id="25" name="Text Placeholder 11"/>
          <p:cNvSpPr>
            <a:spLocks noGrp="1"/>
          </p:cNvSpPr>
          <p:nvPr>
            <p:ph type="body" sz="quarter" idx="13" hasCustomPrompt="1"/>
          </p:nvPr>
        </p:nvSpPr>
        <p:spPr>
          <a:xfrm>
            <a:off x="4791075" y="4078614"/>
            <a:ext cx="4100514"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252414" y="4078614"/>
            <a:ext cx="4178298"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258057"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Edit Master Text Styles</a:t>
            </a:r>
          </a:p>
        </p:txBody>
      </p:sp>
      <p:sp>
        <p:nvSpPr>
          <p:cNvPr id="3" name="Content Placeholder 2"/>
          <p:cNvSpPr>
            <a:spLocks noGrp="1"/>
          </p:cNvSpPr>
          <p:nvPr>
            <p:ph sz="quarter" idx="22"/>
          </p:nvPr>
        </p:nvSpPr>
        <p:spPr>
          <a:xfrm>
            <a:off x="258057" y="1209297"/>
            <a:ext cx="4172656" cy="13162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4791075" y="1209297"/>
            <a:ext cx="4100514" cy="13162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1"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0755192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58" y="230189"/>
            <a:ext cx="8633531" cy="276999"/>
          </a:xfrm>
        </p:spPr>
        <p:txBody>
          <a:bodyPr>
            <a:spAutoFit/>
          </a:bodyPr>
          <a:lstStyle>
            <a:lvl1pPr>
              <a:defRPr sz="1800"/>
            </a:lvl1pPr>
          </a:lstStyle>
          <a:p>
            <a:r>
              <a:rPr lang="en-US" dirty="0"/>
              <a:t>Click To Edit Master Title Style</a:t>
            </a:r>
          </a:p>
        </p:txBody>
      </p:sp>
      <p:sp>
        <p:nvSpPr>
          <p:cNvPr id="9" name="Text Placeholder 11"/>
          <p:cNvSpPr>
            <a:spLocks noGrp="1"/>
          </p:cNvSpPr>
          <p:nvPr>
            <p:ph type="body" sz="quarter" idx="13" hasCustomPrompt="1"/>
          </p:nvPr>
        </p:nvSpPr>
        <p:spPr>
          <a:xfrm>
            <a:off x="4791075" y="4078614"/>
            <a:ext cx="4100514"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252413" y="4078614"/>
            <a:ext cx="4178299"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258057"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3" y="1203327"/>
            <a:ext cx="4178299" cy="13162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4791076" y="1203327"/>
            <a:ext cx="4100511" cy="13162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5"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591574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8" name="Picture 7"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451089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57" y="2710795"/>
            <a:ext cx="8633531"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8" y="230189"/>
            <a:ext cx="8633531" cy="276999"/>
          </a:xfrm>
        </p:spPr>
        <p:txBody>
          <a:bodyPr>
            <a:spAutoFit/>
          </a:bodyPr>
          <a:lstStyle>
            <a:lvl1pPr>
              <a:defRPr sz="1800"/>
            </a:lvl1pPr>
          </a:lstStyle>
          <a:p>
            <a:r>
              <a:rPr lang="en-US" dirty="0"/>
              <a:t>Click To Edit Master Title Style</a:t>
            </a:r>
          </a:p>
        </p:txBody>
      </p:sp>
      <p:sp>
        <p:nvSpPr>
          <p:cNvPr id="8" name="Text Placeholder 2"/>
          <p:cNvSpPr>
            <a:spLocks noGrp="1"/>
          </p:cNvSpPr>
          <p:nvPr>
            <p:ph type="body" idx="15" hasCustomPrompt="1"/>
          </p:nvPr>
        </p:nvSpPr>
        <p:spPr>
          <a:xfrm>
            <a:off x="258057"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Edit Master Text Styles</a:t>
            </a:r>
          </a:p>
        </p:txBody>
      </p:sp>
      <p:sp>
        <p:nvSpPr>
          <p:cNvPr id="11" name="Text Placeholder 11"/>
          <p:cNvSpPr>
            <a:spLocks noGrp="1"/>
          </p:cNvSpPr>
          <p:nvPr>
            <p:ph type="body" sz="quarter" idx="13" hasCustomPrompt="1"/>
          </p:nvPr>
        </p:nvSpPr>
        <p:spPr>
          <a:xfrm>
            <a:off x="4791075" y="4425455"/>
            <a:ext cx="4100514"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15" name="Text Placeholder 11"/>
          <p:cNvSpPr>
            <a:spLocks noGrp="1"/>
          </p:cNvSpPr>
          <p:nvPr>
            <p:ph type="body" sz="quarter" idx="16" hasCustomPrompt="1"/>
          </p:nvPr>
        </p:nvSpPr>
        <p:spPr>
          <a:xfrm>
            <a:off x="258057" y="4425455"/>
            <a:ext cx="4094871"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5" name="Content Placeholder 4"/>
          <p:cNvSpPr>
            <a:spLocks noGrp="1"/>
          </p:cNvSpPr>
          <p:nvPr>
            <p:ph sz="quarter" idx="24"/>
          </p:nvPr>
        </p:nvSpPr>
        <p:spPr>
          <a:xfrm>
            <a:off x="246634" y="1198258"/>
            <a:ext cx="8644953" cy="13162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5"/>
          </p:nvPr>
        </p:nvSpPr>
        <p:spPr>
          <a:xfrm>
            <a:off x="258057" y="2907434"/>
            <a:ext cx="4094871"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26"/>
          </p:nvPr>
        </p:nvSpPr>
        <p:spPr>
          <a:xfrm>
            <a:off x="4791075" y="2907434"/>
            <a:ext cx="4100514"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6"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8772968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7"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Edit Master Text Styles</a:t>
            </a:r>
          </a:p>
        </p:txBody>
      </p:sp>
      <p:sp>
        <p:nvSpPr>
          <p:cNvPr id="9" name="Text Placeholder 11"/>
          <p:cNvSpPr>
            <a:spLocks noGrp="1"/>
          </p:cNvSpPr>
          <p:nvPr>
            <p:ph type="body" sz="quarter" idx="13" hasCustomPrompt="1"/>
          </p:nvPr>
        </p:nvSpPr>
        <p:spPr>
          <a:xfrm>
            <a:off x="252415" y="4078614"/>
            <a:ext cx="2678893"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16" name="Title 1"/>
          <p:cNvSpPr>
            <a:spLocks noGrp="1"/>
          </p:cNvSpPr>
          <p:nvPr>
            <p:ph type="title" hasCustomPrompt="1"/>
          </p:nvPr>
        </p:nvSpPr>
        <p:spPr>
          <a:xfrm>
            <a:off x="258058" y="230189"/>
            <a:ext cx="8633531" cy="276999"/>
          </a:xfrm>
        </p:spPr>
        <p:txBody>
          <a:bodyPr>
            <a:spAutoFit/>
          </a:bodyPr>
          <a:lstStyle>
            <a:lvl1pPr>
              <a:defRPr sz="1800"/>
            </a:lvl1pPr>
          </a:lstStyle>
          <a:p>
            <a:r>
              <a:rPr lang="en-US" dirty="0"/>
              <a:t>Click To Edit Master Title Style</a:t>
            </a:r>
          </a:p>
        </p:txBody>
      </p:sp>
      <p:sp>
        <p:nvSpPr>
          <p:cNvPr id="26" name="Text Placeholder 11"/>
          <p:cNvSpPr>
            <a:spLocks noGrp="1"/>
          </p:cNvSpPr>
          <p:nvPr>
            <p:ph type="body" sz="quarter" idx="21" hasCustomPrompt="1"/>
          </p:nvPr>
        </p:nvSpPr>
        <p:spPr>
          <a:xfrm>
            <a:off x="6192840" y="4078614"/>
            <a:ext cx="2678893"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29" name="Text Placeholder 11"/>
          <p:cNvSpPr>
            <a:spLocks noGrp="1"/>
          </p:cNvSpPr>
          <p:nvPr>
            <p:ph type="body" sz="quarter" idx="24" hasCustomPrompt="1"/>
          </p:nvPr>
        </p:nvSpPr>
        <p:spPr>
          <a:xfrm>
            <a:off x="3232556" y="4078614"/>
            <a:ext cx="2678893"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3" name="Content Placeholder 2"/>
          <p:cNvSpPr>
            <a:spLocks noGrp="1"/>
          </p:cNvSpPr>
          <p:nvPr>
            <p:ph sz="quarter" idx="32"/>
          </p:nvPr>
        </p:nvSpPr>
        <p:spPr>
          <a:xfrm>
            <a:off x="252414" y="1192753"/>
            <a:ext cx="2698748"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6" y="1192752"/>
            <a:ext cx="2678893"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0" y="1192752"/>
            <a:ext cx="2678893"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4"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9294089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5" y="4078614"/>
            <a:ext cx="2678893"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8" y="230189"/>
            <a:ext cx="8633531" cy="276999"/>
          </a:xfrm>
        </p:spPr>
        <p:txBody>
          <a:bodyPr>
            <a:spAutoFit/>
          </a:bodyPr>
          <a:lstStyle>
            <a:lvl1pPr>
              <a:defRPr sz="1800"/>
            </a:lvl1pPr>
          </a:lstStyle>
          <a:p>
            <a:r>
              <a:rPr lang="en-US" dirty="0"/>
              <a:t>Click To Edit Master Title Style</a:t>
            </a:r>
          </a:p>
        </p:txBody>
      </p:sp>
      <p:sp>
        <p:nvSpPr>
          <p:cNvPr id="13" name="Text Placeholder 11"/>
          <p:cNvSpPr>
            <a:spLocks noGrp="1"/>
          </p:cNvSpPr>
          <p:nvPr>
            <p:ph type="body" sz="quarter" idx="21" hasCustomPrompt="1"/>
          </p:nvPr>
        </p:nvSpPr>
        <p:spPr>
          <a:xfrm>
            <a:off x="6192840" y="4078614"/>
            <a:ext cx="2678893"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3232556" y="4078614"/>
            <a:ext cx="2678893"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258057"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58" y="1203326"/>
            <a:ext cx="2673249"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3232556" y="1203326"/>
            <a:ext cx="2678893" cy="1316258"/>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6192840" y="1203326"/>
            <a:ext cx="2678893"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5"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6085382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7"/>
            <a:ext cx="8639175" cy="13162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252414" y="2872040"/>
            <a:ext cx="2683481"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3232555" y="2872040"/>
            <a:ext cx="2678893"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6192839" y="2872040"/>
            <a:ext cx="2678893" cy="13162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258057" y="2708383"/>
            <a:ext cx="8633531"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8" y="230189"/>
            <a:ext cx="8633531" cy="276999"/>
          </a:xfrm>
        </p:spPr>
        <p:txBody>
          <a:bodyPr>
            <a:spAutoFit/>
          </a:bodyPr>
          <a:lstStyle>
            <a:lvl1pPr>
              <a:defRPr sz="1800"/>
            </a:lvl1pPr>
          </a:lstStyle>
          <a:p>
            <a:r>
              <a:rPr lang="en-US" dirty="0"/>
              <a:t>Click To Edit Master Title Style</a:t>
            </a:r>
          </a:p>
        </p:txBody>
      </p:sp>
      <p:sp>
        <p:nvSpPr>
          <p:cNvPr id="8" name="Text Placeholder 2"/>
          <p:cNvSpPr>
            <a:spLocks noGrp="1"/>
          </p:cNvSpPr>
          <p:nvPr>
            <p:ph type="body" idx="15" hasCustomPrompt="1"/>
          </p:nvPr>
        </p:nvSpPr>
        <p:spPr>
          <a:xfrm>
            <a:off x="258057"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252415" y="4388574"/>
            <a:ext cx="2683481"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6192840" y="4388574"/>
            <a:ext cx="2678893"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3232556" y="4388574"/>
            <a:ext cx="2678893" cy="110800"/>
          </a:xfrm>
          <a:prstGeom prst="rect">
            <a:avLst/>
          </a:prstGeom>
        </p:spPr>
        <p:txBody>
          <a:bodyPr lIns="0" tIns="0" rIns="0" bIns="0" anchor="b" anchorCtr="0">
            <a:spAutoFit/>
          </a:bodyPr>
          <a:lstStyle>
            <a:lvl1pPr marL="14288" indent="0">
              <a:buNone/>
              <a:defRPr sz="720" baseline="0">
                <a:solidFill>
                  <a:srgbClr val="8E8F93"/>
                </a:solidFill>
              </a:defRPr>
            </a:lvl1pPr>
          </a:lstStyle>
          <a:p>
            <a:pPr lvl="0"/>
            <a:r>
              <a:rPr lang="en-US" dirty="0"/>
              <a:t>Optional caption goes here</a:t>
            </a:r>
          </a:p>
        </p:txBody>
      </p:sp>
      <p:sp>
        <p:nvSpPr>
          <p:cNvPr id="17"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20"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9720422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5"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6480399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4"/>
            <a:ext cx="8229600" cy="401016"/>
          </a:xfrm>
          <a:prstGeom prst="rect">
            <a:avLst/>
          </a:prstGeom>
        </p:spPr>
        <p:txBody>
          <a:bodyPr lIns="67952" tIns="33977" rIns="67952" bIns="33977"/>
          <a:lstStyle/>
          <a:p>
            <a:r>
              <a:rPr lang="en-US"/>
              <a:t>Click to edit Master title style</a:t>
            </a:r>
          </a:p>
        </p:txBody>
      </p:sp>
      <p:sp>
        <p:nvSpPr>
          <p:cNvPr id="3" name="Content Placeholder 2"/>
          <p:cNvSpPr>
            <a:spLocks noGrp="1"/>
          </p:cNvSpPr>
          <p:nvPr>
            <p:ph idx="1"/>
          </p:nvPr>
        </p:nvSpPr>
        <p:spPr>
          <a:xfrm>
            <a:off x="457201" y="1200159"/>
            <a:ext cx="8229600" cy="1384875"/>
          </a:xfrm>
          <a:prstGeom prst="rect">
            <a:avLst/>
          </a:prstGeom>
        </p:spPr>
        <p:txBody>
          <a:bodyPr lIns="67952" tIns="33977" rIns="67952" bIns="339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1"/>
            <a:ext cx="2133600" cy="273844"/>
          </a:xfrm>
          <a:prstGeom prst="rect">
            <a:avLst/>
          </a:prstGeom>
        </p:spPr>
        <p:txBody>
          <a:bodyPr lIns="67952" tIns="33977" rIns="67952" bIns="33977"/>
          <a:lstStyle/>
          <a:p>
            <a:pPr defTabSz="411480"/>
            <a:fld id="{CF1A0958-BFFA-A24A-852C-99546409D111}" type="datetimeFigureOut">
              <a:rPr lang="en-US" sz="1620" smtClean="0">
                <a:solidFill>
                  <a:prstClr val="black">
                    <a:tint val="75000"/>
                  </a:prstClr>
                </a:solidFill>
              </a:rPr>
              <a:pPr defTabSz="411480"/>
              <a:t>12/11/2017</a:t>
            </a:fld>
            <a:endParaRPr lang="en-US" sz="1620">
              <a:solidFill>
                <a:prstClr val="black">
                  <a:tint val="75000"/>
                </a:prstClr>
              </a:solidFill>
            </a:endParaRPr>
          </a:p>
        </p:txBody>
      </p:sp>
      <p:sp>
        <p:nvSpPr>
          <p:cNvPr id="5" name="Footer Placeholder 4"/>
          <p:cNvSpPr>
            <a:spLocks noGrp="1"/>
          </p:cNvSpPr>
          <p:nvPr>
            <p:ph type="ftr" sz="quarter" idx="11"/>
          </p:nvPr>
        </p:nvSpPr>
        <p:spPr>
          <a:xfrm>
            <a:off x="3124201" y="4828333"/>
            <a:ext cx="2895600" cy="151717"/>
          </a:xfrm>
          <a:prstGeom prst="rect">
            <a:avLst/>
          </a:prstGeom>
        </p:spPr>
        <p:txBody>
          <a:bodyPr lIns="67952" tIns="33977" rIns="67952" bIns="33977"/>
          <a:lstStyle/>
          <a:p>
            <a:pPr defTabSz="411480"/>
            <a:endParaRPr lang="en-US">
              <a:solidFill>
                <a:prstClr val="black">
                  <a:tint val="75000"/>
                </a:prstClr>
              </a:solidFill>
            </a:endParaRPr>
          </a:p>
        </p:txBody>
      </p:sp>
      <p:sp>
        <p:nvSpPr>
          <p:cNvPr id="6" name="Slide Number Placeholder 5"/>
          <p:cNvSpPr>
            <a:spLocks noGrp="1"/>
          </p:cNvSpPr>
          <p:nvPr>
            <p:ph type="sldNum" sz="quarter" idx="12"/>
          </p:nvPr>
        </p:nvSpPr>
        <p:spPr>
          <a:xfrm>
            <a:off x="6553201" y="4828333"/>
            <a:ext cx="2133600" cy="151717"/>
          </a:xfrm>
          <a:prstGeom prst="rect">
            <a:avLst/>
          </a:prstGeom>
        </p:spPr>
        <p:txBody>
          <a:bodyPr lIns="67952" tIns="33977" rIns="67952" bIns="33977"/>
          <a:lstStyle/>
          <a:p>
            <a:pPr defTabSz="411480"/>
            <a:fld id="{2B608A93-098D-3E41-98A8-74171AAD776C}" type="slidenum">
              <a:rPr lang="en-US" smtClean="0">
                <a:solidFill>
                  <a:prstClr val="black">
                    <a:tint val="75000"/>
                  </a:prstClr>
                </a:solidFill>
              </a:rPr>
              <a:pPr defTabSz="411480"/>
              <a:t>‹#›</a:t>
            </a:fld>
            <a:endParaRPr lang="en-US">
              <a:solidFill>
                <a:prstClr val="black">
                  <a:tint val="75000"/>
                </a:prstClr>
              </a:solidFill>
            </a:endParaRPr>
          </a:p>
        </p:txBody>
      </p:sp>
    </p:spTree>
    <p:extLst>
      <p:ext uri="{BB962C8B-B14F-4D97-AF65-F5344CB8AC3E}">
        <p14:creationId xmlns:p14="http://schemas.microsoft.com/office/powerpoint/2010/main" val="34331852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40527665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a:lstStyle>
            <a:lvl1pPr marL="0" indent="0">
              <a:buNone/>
              <a:defRPr sz="945">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252414" y="1998943"/>
            <a:ext cx="8673872" cy="498598"/>
          </a:xfrm>
          <a:prstGeom prst="rect">
            <a:avLst/>
          </a:prstGeom>
        </p:spPr>
        <p:txBody>
          <a:bodyPr lIns="0" tIns="0" rIns="0" bIns="0" anchor="ctr" anchorCtr="0">
            <a:spAutoFit/>
          </a:bodyPr>
          <a:lstStyle>
            <a:lvl1pPr marL="0" indent="0" algn="l">
              <a:buFont typeface="Arial"/>
              <a:buNone/>
              <a:defRPr sz="3240">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252414" y="2566269"/>
            <a:ext cx="8673872" cy="276999"/>
          </a:xfrm>
          <a:prstGeom prst="rect">
            <a:avLst/>
          </a:prstGeom>
        </p:spPr>
        <p:txBody>
          <a:bodyPr lIns="0" tIns="0" rIns="0" bIns="0">
            <a:spAutoFit/>
          </a:bodyPr>
          <a:lstStyle>
            <a:lvl1pPr marL="0" indent="0" algn="l">
              <a:buNone/>
              <a:defRPr sz="1800" baseline="0">
                <a:solidFill>
                  <a:schemeClr val="tx1">
                    <a:tint val="75000"/>
                  </a:schemeClr>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 Placeholder 13"/>
          <p:cNvSpPr>
            <a:spLocks noGrp="1"/>
          </p:cNvSpPr>
          <p:nvPr>
            <p:ph type="body" sz="quarter" idx="11" hasCustomPrompt="1"/>
          </p:nvPr>
        </p:nvSpPr>
        <p:spPr>
          <a:xfrm>
            <a:off x="252414" y="3963488"/>
            <a:ext cx="4360862" cy="166199"/>
          </a:xfrm>
          <a:prstGeom prst="rect">
            <a:avLst/>
          </a:prstGeom>
        </p:spPr>
        <p:txBody>
          <a:bodyPr lIns="0" tIns="0" rIns="0" bIns="0" anchor="ctr" anchorCtr="0">
            <a:spAutoFit/>
          </a:bodyPr>
          <a:lstStyle>
            <a:lvl1pPr marL="0" indent="0">
              <a:buNone/>
              <a:defRPr sz="1080">
                <a:solidFill>
                  <a:schemeClr val="bg1"/>
                </a:solidFill>
              </a:defRPr>
            </a:lvl1pPr>
          </a:lstStyle>
          <a:p>
            <a:pPr lvl="0"/>
            <a:r>
              <a:rPr lang="en-US" dirty="0"/>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Footer Placeholder 4"/>
          <p:cNvSpPr>
            <a:spLocks noGrp="1"/>
          </p:cNvSpPr>
          <p:nvPr>
            <p:ph type="ftr" sz="quarter" idx="3"/>
          </p:nvPr>
        </p:nvSpPr>
        <p:spPr>
          <a:xfrm>
            <a:off x="252414" y="4861770"/>
            <a:ext cx="1505531" cy="83100"/>
          </a:xfrm>
          <a:prstGeom prst="rect">
            <a:avLst/>
          </a:prstGeom>
        </p:spPr>
        <p:txBody>
          <a:bodyPr vert="horz" wrap="square" lIns="0" tIns="0" rIns="0" bIns="0" rtlCol="0" anchor="ctr">
            <a:spAutoFit/>
          </a:bodyPr>
          <a:lstStyle>
            <a:lvl1pPr algn="l">
              <a:defRPr sz="540">
                <a:solidFill>
                  <a:srgbClr val="4F5156"/>
                </a:solidFill>
                <a:latin typeface="Arial"/>
                <a:cs typeface="Arial"/>
              </a:defRPr>
            </a:lvl1pPr>
          </a:lstStyle>
          <a:p>
            <a:pPr defTabSz="411480"/>
            <a:r>
              <a:rPr lang="en-US"/>
              <a:t>Confidential Property of Schneider Electric |</a:t>
            </a:r>
            <a:endParaRPr lang="en-US" dirty="0"/>
          </a:p>
        </p:txBody>
      </p:sp>
      <p:pic>
        <p:nvPicPr>
          <p:cNvPr id="15" name="Picture 14"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Tree>
    <p:extLst>
      <p:ext uri="{BB962C8B-B14F-4D97-AF65-F5344CB8AC3E}">
        <p14:creationId xmlns:p14="http://schemas.microsoft.com/office/powerpoint/2010/main" val="7647511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16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2000" tIns="0" rIns="0" bIns="0" anchor="ctr" anchorCtr="0"/>
          <a:lstStyle>
            <a:lvl1pPr marL="0" indent="0">
              <a:buNone/>
              <a:defRPr sz="1080" baseline="0">
                <a:solidFill>
                  <a:schemeClr val="bg1"/>
                </a:solidFill>
              </a:defRPr>
            </a:lvl1pPr>
          </a:lstStyle>
          <a:p>
            <a:pPr lvl="0"/>
            <a:r>
              <a:rPr lang="en-US" dirty="0"/>
              <a:t>Click To Edit Optional Subtitle</a:t>
            </a: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
        <p:nvSpPr>
          <p:cNvPr id="9"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0"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1785581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945">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16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2000" tIns="0" rIns="0" bIns="0" anchor="ctr" anchorCtr="0"/>
          <a:lstStyle>
            <a:lvl1pPr marL="0" indent="0">
              <a:buNone/>
              <a:defRPr sz="108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
        <p:nvSpPr>
          <p:cNvPr id="10"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12"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spTree>
    <p:extLst>
      <p:ext uri="{BB962C8B-B14F-4D97-AF65-F5344CB8AC3E}">
        <p14:creationId xmlns:p14="http://schemas.microsoft.com/office/powerpoint/2010/main" val="3123596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5283182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945">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9"/>
            <a:ext cx="9144000" cy="3162191"/>
          </a:xfrm>
          <a:prstGeom prst="rect">
            <a:avLst/>
          </a:prstGeom>
          <a:solidFill>
            <a:schemeClr val="tx2"/>
          </a:solidFill>
        </p:spPr>
        <p:txBody>
          <a:bodyPr lIns="252000" tIns="252000" rIns="252000" bIns="252000" anchor="t" anchorCtr="0"/>
          <a:lstStyle>
            <a:lvl1pPr algn="l">
              <a:defRPr sz="216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6"/>
            <a:ext cx="9144000" cy="373063"/>
          </a:xfrm>
          <a:prstGeom prst="rect">
            <a:avLst/>
          </a:prstGeom>
          <a:solidFill>
            <a:schemeClr val="tx2">
              <a:alpha val="80000"/>
            </a:schemeClr>
          </a:solidFill>
        </p:spPr>
        <p:txBody>
          <a:bodyPr lIns="252000" tIns="0" rIns="252000" bIns="0" anchor="ctr" anchorCtr="0"/>
          <a:lstStyle>
            <a:lvl1pPr marL="0" indent="0">
              <a:buNone/>
              <a:defRPr sz="108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25295" y="4601873"/>
            <a:ext cx="1800991" cy="446646"/>
          </a:xfrm>
          <a:prstGeom prst="rect">
            <a:avLst/>
          </a:prstGeom>
        </p:spPr>
      </p:pic>
      <p:sp>
        <p:nvSpPr>
          <p:cNvPr id="12"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13"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spTree>
    <p:extLst>
      <p:ext uri="{BB962C8B-B14F-4D97-AF65-F5344CB8AC3E}">
        <p14:creationId xmlns:p14="http://schemas.microsoft.com/office/powerpoint/2010/main" val="7053357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5" y="-1"/>
            <a:ext cx="4530727" cy="5143499"/>
          </a:xfrm>
          <a:prstGeom prst="rect">
            <a:avLst/>
          </a:prstGeom>
          <a:solidFill>
            <a:schemeClr val="accent2">
              <a:alpha val="20000"/>
            </a:schemeClr>
          </a:solidFill>
        </p:spPr>
        <p:txBody>
          <a:bodyPr vert="horz" lIns="252000" tIns="252000" rIns="252000" bIns="252000"/>
          <a:lstStyle>
            <a:lvl1pPr marL="0" indent="0">
              <a:buNone/>
              <a:defRPr sz="945">
                <a:solidFill>
                  <a:schemeClr val="accent2">
                    <a:lumMod val="60000"/>
                    <a:lumOff val="40000"/>
                  </a:schemeClr>
                </a:solidFill>
              </a:defRPr>
            </a:lvl1pPr>
            <a:lvl2pPr marL="398622" indent="-238602">
              <a:buFont typeface="Arial"/>
              <a:buChar char="•"/>
              <a:defRPr sz="1620">
                <a:solidFill>
                  <a:schemeClr val="accent1"/>
                </a:solidFill>
              </a:defRPr>
            </a:lvl2pPr>
            <a:lvl3pPr marL="637223" indent="-205740">
              <a:buFont typeface="Lucida Grande"/>
              <a:buChar char="–"/>
              <a:defRPr sz="1440">
                <a:solidFill>
                  <a:schemeClr val="accent1"/>
                </a:solidFill>
              </a:defRPr>
            </a:lvl3pPr>
            <a:lvl4pPr marL="878682" indent="-205740">
              <a:buFont typeface="Lucida Grande"/>
              <a:buChar char="–"/>
              <a:defRPr sz="1260">
                <a:solidFill>
                  <a:schemeClr val="accent1"/>
                </a:solidFill>
              </a:defRPr>
            </a:lvl4pPr>
            <a:lvl5pPr marL="1132999" indent="-208598" defTabSz="282893">
              <a:buFont typeface="Lucida Grande"/>
              <a:buChar char="–"/>
              <a:defRPr sz="1260">
                <a:solidFill>
                  <a:schemeClr val="accent1"/>
                </a:solidFill>
              </a:defRPr>
            </a:lvl5pPr>
          </a:lstStyle>
          <a:p>
            <a:pPr lvl="0"/>
            <a:r>
              <a:rPr lang="en-US" dirty="0"/>
              <a:t>Insert Your Content Here</a:t>
            </a:r>
          </a:p>
        </p:txBody>
      </p:sp>
      <p:sp>
        <p:nvSpPr>
          <p:cNvPr id="15" name="Rectangle 14"/>
          <p:cNvSpPr/>
          <p:nvPr userDrawn="1"/>
        </p:nvSpPr>
        <p:spPr>
          <a:xfrm rot="5400000">
            <a:off x="-286951" y="243273"/>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a:lstStyle>
            <a:lvl1pPr marL="0" indent="0">
              <a:buNone/>
              <a:defRPr sz="2160">
                <a:solidFill>
                  <a:schemeClr val="bg1"/>
                </a:solidFill>
              </a:defRPr>
            </a:lvl1pPr>
            <a:lvl2pPr marL="398622" indent="-238602">
              <a:buFont typeface="Arial"/>
              <a:buChar char="•"/>
              <a:defRPr sz="1800">
                <a:solidFill>
                  <a:schemeClr val="bg1"/>
                </a:solidFill>
              </a:defRPr>
            </a:lvl2pPr>
            <a:lvl3pPr marL="637223" indent="-205740">
              <a:buFont typeface="Lucida Grande"/>
              <a:buChar char="–"/>
              <a:defRPr sz="1620">
                <a:solidFill>
                  <a:schemeClr val="bg1"/>
                </a:solidFill>
              </a:defRPr>
            </a:lvl3pPr>
            <a:lvl4pPr marL="878682" indent="-205740">
              <a:buFont typeface="Lucida Grande"/>
              <a:buChar char="–"/>
              <a:defRPr sz="1440">
                <a:solidFill>
                  <a:schemeClr val="bg1"/>
                </a:solidFill>
              </a:defRPr>
            </a:lvl4pPr>
            <a:lvl5pPr marL="1132999" indent="-208598" defTabSz="282893">
              <a:buFont typeface="Lucida Grande"/>
              <a:buChar cha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8"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Tree>
    <p:extLst>
      <p:ext uri="{BB962C8B-B14F-4D97-AF65-F5344CB8AC3E}">
        <p14:creationId xmlns:p14="http://schemas.microsoft.com/office/powerpoint/2010/main" val="30201315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5" y="1"/>
            <a:ext cx="4530727" cy="5143499"/>
          </a:xfrm>
          <a:prstGeom prst="rect">
            <a:avLst/>
          </a:prstGeom>
          <a:solidFill>
            <a:schemeClr val="accent2">
              <a:alpha val="20000"/>
            </a:schemeClr>
          </a:solidFill>
        </p:spPr>
        <p:txBody>
          <a:bodyPr vert="horz" lIns="252000" tIns="252000" rIns="252000" bIns="252000"/>
          <a:lstStyle>
            <a:lvl1pPr marL="0" indent="0">
              <a:buNone/>
              <a:defRPr sz="945">
                <a:solidFill>
                  <a:schemeClr val="accent2">
                    <a:lumMod val="60000"/>
                    <a:lumOff val="40000"/>
                  </a:schemeClr>
                </a:solidFill>
              </a:defRPr>
            </a:lvl1pPr>
            <a:lvl2pPr marL="398622" indent="-238602">
              <a:buFont typeface="Arial"/>
              <a:buChar char="•"/>
              <a:defRPr sz="1620">
                <a:solidFill>
                  <a:schemeClr val="accent1"/>
                </a:solidFill>
              </a:defRPr>
            </a:lvl2pPr>
            <a:lvl3pPr marL="637223" indent="-205740">
              <a:buFont typeface="Lucida Grande"/>
              <a:buChar char="–"/>
              <a:defRPr sz="1440">
                <a:solidFill>
                  <a:schemeClr val="accent1"/>
                </a:solidFill>
              </a:defRPr>
            </a:lvl3pPr>
            <a:lvl4pPr marL="878682" indent="-205740">
              <a:buFont typeface="Lucida Grande"/>
              <a:buChar char="–"/>
              <a:defRPr sz="1260">
                <a:solidFill>
                  <a:schemeClr val="accent1"/>
                </a:solidFill>
              </a:defRPr>
            </a:lvl4pPr>
            <a:lvl5pPr marL="1132999" indent="-208598" defTabSz="282893">
              <a:buFont typeface="Lucida Grande"/>
              <a:buChar char="–"/>
              <a:defRPr sz="126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1307435"/>
          </a:xfrm>
          <a:prstGeom prst="rect">
            <a:avLst/>
          </a:prstGeom>
          <a:noFill/>
        </p:spPr>
        <p:txBody>
          <a:bodyPr vert="horz" wrap="square" lIns="0" tIns="0" rIns="0" bIns="0">
            <a:spAutoFit/>
          </a:bodyPr>
          <a:lstStyle>
            <a:lvl1pPr marL="212884" indent="-212884">
              <a:buClr>
                <a:schemeClr val="tx2"/>
              </a:buClr>
              <a:buFont typeface="Arial" panose="020B0604020202020204" pitchFamily="34" charset="0"/>
              <a:buChar char="•"/>
              <a:defRPr sz="1800">
                <a:solidFill>
                  <a:schemeClr val="accent1"/>
                </a:solidFill>
              </a:defRPr>
            </a:lvl1pPr>
            <a:lvl2pPr marL="411480" indent="-198597">
              <a:buClr>
                <a:schemeClr val="tx2"/>
              </a:buClr>
              <a:buFont typeface="Arial" panose="020B0604020202020204" pitchFamily="34" charset="0"/>
              <a:buChar char="•"/>
              <a:defRPr sz="1620">
                <a:solidFill>
                  <a:schemeClr val="accent1"/>
                </a:solidFill>
              </a:defRPr>
            </a:lvl2pPr>
            <a:lvl3pPr marL="567214" indent="-155734">
              <a:buClr>
                <a:schemeClr val="tx2"/>
              </a:buClr>
              <a:buFont typeface="Arial" panose="020B0604020202020204" pitchFamily="34" charset="0"/>
              <a:buChar char="•"/>
              <a:defRPr sz="1440">
                <a:solidFill>
                  <a:schemeClr val="accent1"/>
                </a:solidFill>
              </a:defRPr>
            </a:lvl3pPr>
            <a:lvl4pPr marL="722948" indent="-155734">
              <a:buClr>
                <a:schemeClr val="tx2"/>
              </a:buClr>
              <a:buFont typeface="Arial" panose="020B0604020202020204" pitchFamily="34" charset="0"/>
              <a:buChar char="•"/>
              <a:defRPr sz="1260">
                <a:solidFill>
                  <a:schemeClr val="accent1"/>
                </a:solidFill>
              </a:defRPr>
            </a:lvl4pPr>
            <a:lvl5pPr marL="880110" indent="-157163" defTabSz="282893">
              <a:buClr>
                <a:schemeClr val="tx2"/>
              </a:buClr>
              <a:buFont typeface="Arial" panose="020B0604020202020204" pitchFamily="34" charset="0"/>
              <a:buChar char="•"/>
              <a:defRPr sz="126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252413" y="366799"/>
            <a:ext cx="3749962" cy="332399"/>
          </a:xfrm>
          <a:prstGeom prst="rect">
            <a:avLst/>
          </a:prstGeom>
        </p:spPr>
        <p:txBody>
          <a:bodyPr wrap="square" lIns="0" tIns="0" rIns="0" bIns="0" anchor="ctr" anchorCtr="0">
            <a:spAutoFit/>
          </a:bodyPr>
          <a:lstStyle>
            <a:lvl1pPr algn="l">
              <a:defRPr sz="2160" baseline="0">
                <a:solidFill>
                  <a:schemeClr val="tx2"/>
                </a:solidFill>
              </a:defRPr>
            </a:lvl1pPr>
          </a:lstStyle>
          <a:p>
            <a:r>
              <a:rPr lang="en-US" dirty="0"/>
              <a:t>Click To Edit Section Title</a:t>
            </a:r>
          </a:p>
        </p:txBody>
      </p:sp>
      <p:sp>
        <p:nvSpPr>
          <p:cNvPr id="23" name="Rectangle 22"/>
          <p:cNvSpPr/>
          <p:nvPr userDrawn="1"/>
        </p:nvSpPr>
        <p:spPr>
          <a:xfrm rot="5400000">
            <a:off x="1854991" y="2385219"/>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
        <p:nvSpPr>
          <p:cNvPr id="4" name="Text Placeholder 3"/>
          <p:cNvSpPr>
            <a:spLocks noGrp="1"/>
          </p:cNvSpPr>
          <p:nvPr>
            <p:ph type="body" sz="quarter" idx="14" hasCustomPrompt="1"/>
          </p:nvPr>
        </p:nvSpPr>
        <p:spPr>
          <a:xfrm>
            <a:off x="4240209"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6"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2876893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8" y="2193619"/>
            <a:ext cx="8633531" cy="332399"/>
          </a:xfrm>
          <a:prstGeom prst="rect">
            <a:avLst/>
          </a:prstGeom>
        </p:spPr>
        <p:txBody>
          <a:bodyPr lIns="0" tIns="0" rIns="0" bIns="0" anchor="ctr" anchorCtr="0">
            <a:spAutoFit/>
          </a:bodyPr>
          <a:lstStyle>
            <a:lvl1pPr algn="l">
              <a:defRPr sz="216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8" y="2645269"/>
            <a:ext cx="8633531" cy="193900"/>
          </a:xfrm>
          <a:prstGeom prst="rect">
            <a:avLst/>
          </a:prstGeom>
        </p:spPr>
        <p:txBody>
          <a:bodyPr lIns="0" tIns="0" rIns="0" bIns="0" anchor="ctr" anchorCtr="0">
            <a:spAutoFit/>
          </a:bodyPr>
          <a:lstStyle>
            <a:lvl1pPr marL="0" indent="0">
              <a:buNone/>
              <a:defRPr sz="1260"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
        <p:nvSpPr>
          <p:cNvPr id="13"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4"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2960966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945">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5" y="1713559"/>
            <a:ext cx="8577821" cy="553998"/>
          </a:xfrm>
          <a:prstGeom prst="rect">
            <a:avLst/>
          </a:prstGeom>
        </p:spPr>
        <p:txBody>
          <a:bodyPr lIns="0" tIns="0" rIns="0" bIns="0" anchor="t">
            <a:spAutoFit/>
          </a:bodyPr>
          <a:lstStyle>
            <a:lvl1pPr marL="0" indent="0" algn="ctr">
              <a:buFont typeface="Arial"/>
              <a:buNone/>
              <a:defRPr sz="3600">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6"/>
            <a:ext cx="8577820" cy="276999"/>
          </a:xfrm>
          <a:prstGeom prst="rect">
            <a:avLst/>
          </a:prstGeom>
        </p:spPr>
        <p:txBody>
          <a:bodyPr lIns="0" tIns="0" rIns="0" bIns="0">
            <a:spAutoFit/>
          </a:bodyPr>
          <a:lstStyle>
            <a:lvl1pPr marL="0" indent="0" algn="ctr">
              <a:buNone/>
              <a:defRPr sz="1800">
                <a:solidFill>
                  <a:schemeClr val="accent2"/>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
        <p:nvSpPr>
          <p:cNvPr id="10"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11"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spTree>
    <p:extLst>
      <p:ext uri="{BB962C8B-B14F-4D97-AF65-F5344CB8AC3E}">
        <p14:creationId xmlns:p14="http://schemas.microsoft.com/office/powerpoint/2010/main" val="32201664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945">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5" y="1713559"/>
            <a:ext cx="8577821" cy="553998"/>
          </a:xfrm>
          <a:prstGeom prst="rect">
            <a:avLst/>
          </a:prstGeom>
        </p:spPr>
        <p:txBody>
          <a:bodyPr lIns="0" tIns="0" rIns="0" bIns="0" anchor="t">
            <a:spAutoFit/>
          </a:bodyPr>
          <a:lstStyle>
            <a:lvl1pPr marL="0" indent="0" algn="ctr">
              <a:buFont typeface="Arial"/>
              <a:buNone/>
              <a:defRPr sz="36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6"/>
            <a:ext cx="8577820" cy="276999"/>
          </a:xfrm>
          <a:prstGeom prst="rect">
            <a:avLst/>
          </a:prstGeom>
        </p:spPr>
        <p:txBody>
          <a:bodyPr lIns="0" tIns="0" rIns="0" bIns="0">
            <a:spAutoFit/>
          </a:bodyPr>
          <a:lstStyle>
            <a:lvl1pPr marL="0" indent="0" algn="ctr">
              <a:buNone/>
              <a:defRPr sz="1800">
                <a:solidFill>
                  <a:schemeClr val="accent2"/>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
        <p:nvSpPr>
          <p:cNvPr id="10"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4"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018819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5" y="1713559"/>
            <a:ext cx="8577821" cy="553998"/>
          </a:xfrm>
          <a:prstGeom prst="rect">
            <a:avLst/>
          </a:prstGeom>
        </p:spPr>
        <p:txBody>
          <a:bodyPr lIns="0" tIns="0" rIns="0" bIns="0" anchor="t">
            <a:spAutoFit/>
          </a:bodyPr>
          <a:lstStyle>
            <a:lvl1pPr marL="0" indent="0" algn="ctr">
              <a:buFont typeface="Arial"/>
              <a:buNone/>
              <a:defRPr sz="36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6"/>
            <a:ext cx="8577820" cy="276999"/>
          </a:xfrm>
          <a:prstGeom prst="rect">
            <a:avLst/>
          </a:prstGeom>
        </p:spPr>
        <p:txBody>
          <a:bodyPr lIns="0" tIns="0" rIns="0" bIns="0">
            <a:spAutoFit/>
          </a:bodyPr>
          <a:lstStyle>
            <a:lvl1pPr marL="0" indent="0" algn="ctr">
              <a:buNone/>
              <a:defRPr sz="1800">
                <a:solidFill>
                  <a:schemeClr val="accent2"/>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
        <p:nvSpPr>
          <p:cNvPr id="9"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1"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7330560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5" y="1713559"/>
            <a:ext cx="8577821" cy="553998"/>
          </a:xfrm>
          <a:prstGeom prst="rect">
            <a:avLst/>
          </a:prstGeom>
        </p:spPr>
        <p:txBody>
          <a:bodyPr lIns="0" tIns="0" rIns="0" bIns="0" anchor="t">
            <a:spAutoFit/>
          </a:bodyPr>
          <a:lstStyle>
            <a:lvl1pPr marL="0" indent="0" algn="ctr">
              <a:buFont typeface="Arial"/>
              <a:buNone/>
              <a:defRPr sz="36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4" y="2955456"/>
            <a:ext cx="8577820" cy="276999"/>
          </a:xfrm>
          <a:prstGeom prst="rect">
            <a:avLst/>
          </a:prstGeom>
        </p:spPr>
        <p:txBody>
          <a:bodyPr lIns="0" tIns="0" rIns="0" bIns="0">
            <a:spAutoFit/>
          </a:bodyPr>
          <a:lstStyle>
            <a:lvl1pPr marL="0" indent="0" algn="ctr">
              <a:buNone/>
              <a:defRPr sz="1800">
                <a:solidFill>
                  <a:schemeClr val="bg1"/>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Optional Subtitle</a:t>
            </a:r>
          </a:p>
        </p:txBody>
      </p:sp>
      <p:pic>
        <p:nvPicPr>
          <p:cNvPr id="8" name="Picture 7"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5949" y="4521136"/>
            <a:ext cx="1907005" cy="506914"/>
          </a:xfrm>
          <a:prstGeom prst="rect">
            <a:avLst/>
          </a:prstGeom>
        </p:spPr>
      </p:pic>
      <p:sp>
        <p:nvSpPr>
          <p:cNvPr id="14"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15"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spTree>
    <p:extLst>
      <p:ext uri="{BB962C8B-B14F-4D97-AF65-F5344CB8AC3E}">
        <p14:creationId xmlns:p14="http://schemas.microsoft.com/office/powerpoint/2010/main" val="12122363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9" y="4521136"/>
            <a:ext cx="1907005" cy="506914"/>
          </a:xfrm>
          <a:prstGeom prst="rect">
            <a:avLst/>
          </a:prstGeom>
        </p:spPr>
      </p:pic>
      <p:sp>
        <p:nvSpPr>
          <p:cNvPr id="8"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9"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spTree>
    <p:extLst>
      <p:ext uri="{BB962C8B-B14F-4D97-AF65-F5344CB8AC3E}">
        <p14:creationId xmlns:p14="http://schemas.microsoft.com/office/powerpoint/2010/main" val="693095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9" y="4521136"/>
            <a:ext cx="1907005" cy="506914"/>
          </a:xfrm>
          <a:prstGeom prst="rect">
            <a:avLst/>
          </a:prstGeom>
        </p:spPr>
      </p:pic>
      <p:sp>
        <p:nvSpPr>
          <p:cNvPr id="8"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11"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spTree>
    <p:extLst>
      <p:ext uri="{BB962C8B-B14F-4D97-AF65-F5344CB8AC3E}">
        <p14:creationId xmlns:p14="http://schemas.microsoft.com/office/powerpoint/2010/main" val="98601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9276867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Slide Number Placeholder 5"/>
          <p:cNvSpPr>
            <a:spLocks noGrp="1"/>
          </p:cNvSpPr>
          <p:nvPr>
            <p:ph type="sldNum" sz="quarter" idx="4"/>
          </p:nvPr>
        </p:nvSpPr>
        <p:spPr>
          <a:xfrm>
            <a:off x="1762180"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6" name="TextBox 5"/>
          <p:cNvSpPr txBox="1"/>
          <p:nvPr userDrawn="1"/>
        </p:nvSpPr>
        <p:spPr>
          <a:xfrm>
            <a:off x="1674435" y="4851248"/>
            <a:ext cx="83510" cy="83100"/>
          </a:xfrm>
          <a:prstGeom prst="rect">
            <a:avLst/>
          </a:prstGeom>
          <a:noFill/>
        </p:spPr>
        <p:txBody>
          <a:bodyPr wrap="square" lIns="0" tIns="0" rIns="0" bIns="0" rtlCol="0">
            <a:spAutoFit/>
          </a:bodyPr>
          <a:lstStyle/>
          <a:p>
            <a:pPr marL="0" marR="0" lvl="0" indent="0" algn="ctr" defTabSz="411480" rtl="0" eaLnBrk="1" fontAlgn="auto" latinLnBrk="0" hangingPunct="1">
              <a:lnSpc>
                <a:spcPct val="100000"/>
              </a:lnSpc>
              <a:spcBef>
                <a:spcPts val="0"/>
              </a:spcBef>
              <a:spcAft>
                <a:spcPts val="0"/>
              </a:spcAft>
              <a:buClrTx/>
              <a:buSzTx/>
              <a:buFontTx/>
              <a:buNone/>
              <a:tabLst/>
              <a:defRPr/>
            </a:pPr>
            <a:r>
              <a:rPr kumimoji="0" lang="en-US" sz="540" b="0" i="0" u="none" strike="noStrike" kern="1200" cap="none" spc="0" normalizeH="0" baseline="0" noProof="0" dirty="0">
                <a:ln>
                  <a:noFill/>
                </a:ln>
                <a:solidFill>
                  <a:srgbClr val="FFFFFF"/>
                </a:solidFill>
                <a:effectLst/>
                <a:uLnTx/>
                <a:uFillTx/>
                <a:latin typeface="Arial"/>
                <a:ea typeface="+mn-ea"/>
                <a:cs typeface="Arial"/>
              </a:rPr>
              <a:t>|</a:t>
            </a:r>
          </a:p>
        </p:txBody>
      </p:sp>
      <p:sp>
        <p:nvSpPr>
          <p:cNvPr id="7" name="Footer Placeholder 4"/>
          <p:cNvSpPr>
            <a:spLocks noGrp="1"/>
          </p:cNvSpPr>
          <p:nvPr>
            <p:ph type="ftr" sz="quarter" idx="3"/>
          </p:nvPr>
        </p:nvSpPr>
        <p:spPr>
          <a:xfrm>
            <a:off x="252414" y="4861770"/>
            <a:ext cx="1505531"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pic>
        <p:nvPicPr>
          <p:cNvPr id="10" name="Picture 9" descr="Weave_486603441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9" y="4521136"/>
            <a:ext cx="1907005" cy="506914"/>
          </a:xfrm>
          <a:prstGeom prst="rect">
            <a:avLst/>
          </a:prstGeom>
        </p:spPr>
      </p:pic>
      <p:sp>
        <p:nvSpPr>
          <p:cNvPr id="8" name="Slide Number Placeholder 5"/>
          <p:cNvSpPr txBox="1">
            <a:spLocks/>
          </p:cNvSpPr>
          <p:nvPr userDrawn="1"/>
        </p:nvSpPr>
        <p:spPr>
          <a:xfrm>
            <a:off x="1747891" y="4861772"/>
            <a:ext cx="525690" cy="83100"/>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11480" rtl="0" eaLnBrk="1" fontAlgn="auto" latinLnBrk="0" hangingPunct="1">
              <a:lnSpc>
                <a:spcPct val="100000"/>
              </a:lnSpc>
              <a:spcBef>
                <a:spcPts val="0"/>
              </a:spcBef>
              <a:spcAft>
                <a:spcPts val="0"/>
              </a:spcAft>
              <a:buClrTx/>
              <a:buSzTx/>
              <a:buFontTx/>
              <a:buNone/>
              <a:tabLst/>
              <a:defRPr/>
            </a:pPr>
            <a:r>
              <a:rPr kumimoji="0" lang="en-US" sz="540" b="0" i="0" u="none" strike="noStrike" kern="1200" cap="none" spc="0" normalizeH="0" baseline="0" noProof="0" dirty="0">
                <a:ln>
                  <a:noFill/>
                </a:ln>
                <a:solidFill>
                  <a:srgbClr val="FFFFFF"/>
                </a:solidFill>
                <a:effectLst/>
                <a:uLnTx/>
                <a:uFillTx/>
                <a:latin typeface="Arial"/>
                <a:ea typeface="+mn-ea"/>
                <a:cs typeface="Arial"/>
              </a:rPr>
              <a:t>Page </a:t>
            </a:r>
            <a:fld id="{5A9C12DC-491F-9444-86A2-13AC5C62A2FC}" type="slidenum">
              <a:rPr kumimoji="0" lang="en-US" sz="540"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411480" rtl="0" eaLnBrk="1" fontAlgn="auto" latinLnBrk="0" hangingPunct="1">
                <a:lnSpc>
                  <a:spcPct val="100000"/>
                </a:lnSpc>
                <a:spcBef>
                  <a:spcPts val="0"/>
                </a:spcBef>
                <a:spcAft>
                  <a:spcPts val="0"/>
                </a:spcAft>
                <a:buClrTx/>
                <a:buSzTx/>
                <a:buFontTx/>
                <a:buNone/>
                <a:tabLst/>
                <a:defRPr/>
              </a:pPr>
              <a:t>‹#›</a:t>
            </a:fld>
            <a:endParaRPr kumimoji="0" lang="en-US" sz="540" b="0"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Footer Placeholder 4"/>
          <p:cNvSpPr txBox="1">
            <a:spLocks/>
          </p:cNvSpPr>
          <p:nvPr userDrawn="1"/>
        </p:nvSpPr>
        <p:spPr>
          <a:xfrm>
            <a:off x="252415" y="4861770"/>
            <a:ext cx="1509767" cy="83100"/>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11480" rtl="0" eaLnBrk="1" fontAlgn="auto" latinLnBrk="0" hangingPunct="1">
              <a:lnSpc>
                <a:spcPct val="100000"/>
              </a:lnSpc>
              <a:spcBef>
                <a:spcPts val="0"/>
              </a:spcBef>
              <a:spcAft>
                <a:spcPts val="0"/>
              </a:spcAft>
              <a:buClrTx/>
              <a:buSzTx/>
              <a:buFontTx/>
              <a:buNone/>
              <a:tabLst/>
              <a:defRPr/>
            </a:pPr>
            <a:r>
              <a:rPr kumimoji="0" lang="en-US" sz="540" b="0" i="0" u="none" strike="noStrike" kern="1200" cap="none" spc="0" normalizeH="0" baseline="0" noProof="0" dirty="0">
                <a:ln>
                  <a:noFill/>
                </a:ln>
                <a:solidFill>
                  <a:srgbClr val="FFFFFF"/>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42318764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9" y="4521136"/>
            <a:ext cx="1907005" cy="506914"/>
          </a:xfrm>
          <a:prstGeom prst="rect">
            <a:avLst/>
          </a:prstGeom>
        </p:spPr>
      </p:pic>
      <p:sp>
        <p:nvSpPr>
          <p:cNvPr id="8"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11"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spTree>
    <p:extLst>
      <p:ext uri="{BB962C8B-B14F-4D97-AF65-F5344CB8AC3E}">
        <p14:creationId xmlns:p14="http://schemas.microsoft.com/office/powerpoint/2010/main" val="23587671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9" y="4521136"/>
            <a:ext cx="1907005" cy="506914"/>
          </a:xfrm>
          <a:prstGeom prst="rect">
            <a:avLst/>
          </a:prstGeom>
        </p:spPr>
      </p:pic>
      <p:sp>
        <p:nvSpPr>
          <p:cNvPr id="8"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11"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spTree>
    <p:extLst>
      <p:ext uri="{BB962C8B-B14F-4D97-AF65-F5344CB8AC3E}">
        <p14:creationId xmlns:p14="http://schemas.microsoft.com/office/powerpoint/2010/main" val="5114054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9" y="4521136"/>
            <a:ext cx="1907005" cy="506914"/>
          </a:xfrm>
          <a:prstGeom prst="rect">
            <a:avLst/>
          </a:prstGeom>
        </p:spPr>
      </p:pic>
      <p:sp>
        <p:nvSpPr>
          <p:cNvPr id="8"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rgbClr val="FFFFFF"/>
                </a:solidFill>
                <a:latin typeface="Arial"/>
                <a:cs typeface="Arial"/>
              </a:defRPr>
            </a:lvl1pPr>
          </a:lstStyle>
          <a:p>
            <a:pPr defTabSz="411480"/>
            <a:r>
              <a:rPr lang="en-US"/>
              <a:t>Page </a:t>
            </a:r>
            <a:fld id="{5A9C12DC-491F-9444-86A2-13AC5C62A2FC}" type="slidenum">
              <a:rPr lang="en-US" smtClean="0"/>
              <a:pPr defTabSz="411480"/>
              <a:t>‹#›</a:t>
            </a:fld>
            <a:endParaRPr lang="en-US" dirty="0"/>
          </a:p>
        </p:txBody>
      </p:sp>
      <p:sp>
        <p:nvSpPr>
          <p:cNvPr id="11"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rgbClr val="FFFFFF"/>
                </a:solidFill>
                <a:latin typeface="Arial"/>
                <a:cs typeface="Arial"/>
              </a:defRPr>
            </a:lvl1pPr>
          </a:lstStyle>
          <a:p>
            <a:pPr defTabSz="411480"/>
            <a:r>
              <a:rPr lang="en-US"/>
              <a:t>Confidential Property of Schneider Electric |</a:t>
            </a:r>
            <a:endParaRPr lang="en-US" dirty="0"/>
          </a:p>
        </p:txBody>
      </p:sp>
    </p:spTree>
    <p:extLst>
      <p:ext uri="{BB962C8B-B14F-4D97-AF65-F5344CB8AC3E}">
        <p14:creationId xmlns:p14="http://schemas.microsoft.com/office/powerpoint/2010/main" val="42502409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32551" y="2064588"/>
            <a:ext cx="3678903" cy="1014326"/>
          </a:xfrm>
          <a:prstGeom prst="rect">
            <a:avLst/>
          </a:prstGeom>
        </p:spPr>
      </p:pic>
    </p:spTree>
    <p:extLst>
      <p:ext uri="{BB962C8B-B14F-4D97-AF65-F5344CB8AC3E}">
        <p14:creationId xmlns:p14="http://schemas.microsoft.com/office/powerpoint/2010/main" val="8069078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64" y="230194"/>
            <a:ext cx="8633531" cy="346259"/>
          </a:xfrm>
          <a:prstGeom prst="rect">
            <a:avLst/>
          </a:prstGeom>
        </p:spPr>
        <p:txBody>
          <a:bodyPr lIns="68589" tIns="34295" rIns="68589" bIns="34295">
            <a:spAutoFit/>
          </a:bodyPr>
          <a:lstStyle>
            <a:lvl1pPr>
              <a:defRPr sz="1800"/>
            </a:lvl1pPr>
          </a:lstStyle>
          <a:p>
            <a:r>
              <a:rPr lang="en-US" dirty="0"/>
              <a:t>Click To Edit Master Title Style</a:t>
            </a:r>
          </a:p>
        </p:txBody>
      </p:sp>
      <p:sp>
        <p:nvSpPr>
          <p:cNvPr id="20" name="Text Placeholder 11"/>
          <p:cNvSpPr>
            <a:spLocks noGrp="1"/>
          </p:cNvSpPr>
          <p:nvPr>
            <p:ph type="body" sz="quarter" idx="13" hasCustomPrompt="1"/>
          </p:nvPr>
        </p:nvSpPr>
        <p:spPr>
          <a:xfrm>
            <a:off x="252417" y="4078618"/>
            <a:ext cx="5580061" cy="110800"/>
          </a:xfrm>
          <a:prstGeom prst="rect">
            <a:avLst/>
          </a:prstGeom>
        </p:spPr>
        <p:txBody>
          <a:bodyPr lIns="0" tIns="0" rIns="0" bIns="0" anchor="b" anchorCtr="0">
            <a:spAutoFit/>
          </a:bodyPr>
          <a:lstStyle>
            <a:lvl1pPr marL="14287" indent="0">
              <a:buNone/>
              <a:defRPr sz="72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61" y="604936"/>
            <a:ext cx="8633531" cy="152349"/>
          </a:xfrm>
          <a:prstGeom prst="rect">
            <a:avLst/>
          </a:prstGeom>
        </p:spPr>
        <p:txBody>
          <a:bodyPr lIns="0" tIns="0" rIns="0" bIns="0" anchor="t">
            <a:spAutoFit/>
          </a:bodyPr>
          <a:lstStyle>
            <a:lvl1pPr marL="0" indent="0">
              <a:spcBef>
                <a:spcPts val="0"/>
              </a:spcBef>
              <a:spcAft>
                <a:spcPts val="0"/>
              </a:spcAft>
              <a:buNone/>
              <a:defRPr sz="990" b="0" baseline="0">
                <a:solidFill>
                  <a:schemeClr val="accent6"/>
                </a:solidFill>
              </a:defRPr>
            </a:lvl1pPr>
            <a:lvl2pPr marL="411317" indent="0">
              <a:buNone/>
              <a:defRPr sz="1800" b="1"/>
            </a:lvl2pPr>
            <a:lvl3pPr marL="822634" indent="0">
              <a:buNone/>
              <a:defRPr sz="1620" b="1"/>
            </a:lvl3pPr>
            <a:lvl4pPr marL="1233950" indent="0">
              <a:buNone/>
              <a:defRPr sz="1440" b="1"/>
            </a:lvl4pPr>
            <a:lvl5pPr marL="1645265" indent="0">
              <a:buNone/>
              <a:defRPr sz="1440" b="1"/>
            </a:lvl5pPr>
            <a:lvl6pPr marL="2056581" indent="0">
              <a:buNone/>
              <a:defRPr sz="1440" b="1"/>
            </a:lvl6pPr>
            <a:lvl7pPr marL="2467897" indent="0">
              <a:buNone/>
              <a:defRPr sz="1440" b="1"/>
            </a:lvl7pPr>
            <a:lvl8pPr marL="2879215" indent="0">
              <a:buNone/>
              <a:defRPr sz="1440" b="1"/>
            </a:lvl8pPr>
            <a:lvl9pPr marL="3290529" indent="0">
              <a:buNone/>
              <a:defRPr sz="1440" b="1"/>
            </a:lvl9pPr>
          </a:lstStyle>
          <a:p>
            <a:pPr lvl="0"/>
            <a:r>
              <a:rPr lang="en-US" dirty="0"/>
              <a:t>Click To Edit Master Text Styles</a:t>
            </a:r>
          </a:p>
        </p:txBody>
      </p:sp>
      <p:sp>
        <p:nvSpPr>
          <p:cNvPr id="4" name="Content Placeholder 3"/>
          <p:cNvSpPr>
            <a:spLocks noGrp="1"/>
          </p:cNvSpPr>
          <p:nvPr>
            <p:ph sz="quarter" idx="17"/>
          </p:nvPr>
        </p:nvSpPr>
        <p:spPr>
          <a:xfrm>
            <a:off x="252413" y="1203336"/>
            <a:ext cx="5580062" cy="2041531"/>
          </a:xfrm>
          <a:prstGeom prst="rect">
            <a:avLst/>
          </a:prstGeom>
        </p:spPr>
        <p:txBody>
          <a:bodyPr lIns="68589" tIns="34295" rIns="68589" bIns="34295">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2" y="4861775"/>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0" name="Footer Placeholder 4"/>
          <p:cNvSpPr>
            <a:spLocks noGrp="1"/>
          </p:cNvSpPr>
          <p:nvPr>
            <p:ph type="ftr" sz="quarter" idx="3"/>
          </p:nvPr>
        </p:nvSpPr>
        <p:spPr>
          <a:xfrm>
            <a:off x="252422" y="4861775"/>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42666233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1"/>
            <a:ext cx="2133600" cy="273844"/>
          </a:xfrm>
          <a:prstGeom prst="rect">
            <a:avLst/>
          </a:prstGeom>
        </p:spPr>
        <p:txBody>
          <a:bodyPr lIns="67935" tIns="33968" rIns="67935" bIns="33968"/>
          <a:lstStyle/>
          <a:p>
            <a:pPr defTabSz="411480"/>
            <a:fld id="{CF1A0958-BFFA-A24A-852C-99546409D111}" type="datetimeFigureOut">
              <a:rPr lang="en-US" sz="1620" smtClean="0">
                <a:solidFill>
                  <a:prstClr val="black"/>
                </a:solidFill>
              </a:rPr>
              <a:pPr defTabSz="411480"/>
              <a:t>12/11/2017</a:t>
            </a:fld>
            <a:endParaRPr lang="en-US" sz="1620">
              <a:solidFill>
                <a:prstClr val="black"/>
              </a:solidFill>
            </a:endParaRPr>
          </a:p>
        </p:txBody>
      </p:sp>
      <p:sp>
        <p:nvSpPr>
          <p:cNvPr id="3" name="Footer Placeholder 2"/>
          <p:cNvSpPr>
            <a:spLocks noGrp="1"/>
          </p:cNvSpPr>
          <p:nvPr>
            <p:ph type="ftr" sz="quarter" idx="11"/>
          </p:nvPr>
        </p:nvSpPr>
        <p:spPr>
          <a:xfrm>
            <a:off x="3124201" y="4767271"/>
            <a:ext cx="2895600" cy="273844"/>
          </a:xfrm>
          <a:prstGeom prst="rect">
            <a:avLst/>
          </a:prstGeom>
        </p:spPr>
        <p:txBody>
          <a:bodyPr lIns="67935" tIns="33968" rIns="67935" bIns="33968"/>
          <a:lstStyle/>
          <a:p>
            <a:pPr defTabSz="411480"/>
            <a:endParaRPr lang="en-US" sz="1620">
              <a:solidFill>
                <a:prstClr val="black"/>
              </a:solidFill>
            </a:endParaRPr>
          </a:p>
        </p:txBody>
      </p:sp>
      <p:sp>
        <p:nvSpPr>
          <p:cNvPr id="4" name="Slide Number Placeholder 3"/>
          <p:cNvSpPr>
            <a:spLocks noGrp="1"/>
          </p:cNvSpPr>
          <p:nvPr>
            <p:ph type="sldNum" sz="quarter" idx="12"/>
          </p:nvPr>
        </p:nvSpPr>
        <p:spPr>
          <a:xfrm>
            <a:off x="6553201" y="4767271"/>
            <a:ext cx="2133600" cy="273844"/>
          </a:xfrm>
          <a:prstGeom prst="rect">
            <a:avLst/>
          </a:prstGeom>
        </p:spPr>
        <p:txBody>
          <a:bodyPr lIns="67935" tIns="33968" rIns="67935" bIns="33968"/>
          <a:lstStyle/>
          <a:p>
            <a:pPr defTabSz="411480"/>
            <a:fld id="{2B608A93-098D-3E41-98A8-74171AAD776C}" type="slidenum">
              <a:rPr lang="en-US" sz="1620" smtClean="0">
                <a:solidFill>
                  <a:prstClr val="black"/>
                </a:solidFill>
              </a:rPr>
              <a:pPr defTabSz="411480"/>
              <a:t>‹#›</a:t>
            </a:fld>
            <a:endParaRPr lang="en-US" sz="1620">
              <a:solidFill>
                <a:prstClr val="black"/>
              </a:solidFill>
            </a:endParaRPr>
          </a:p>
        </p:txBody>
      </p:sp>
    </p:spTree>
    <p:extLst>
      <p:ext uri="{BB962C8B-B14F-4D97-AF65-F5344CB8AC3E}">
        <p14:creationId xmlns:p14="http://schemas.microsoft.com/office/powerpoint/2010/main" val="40947936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9" y="230188"/>
            <a:ext cx="8633531" cy="311624"/>
          </a:xfrm>
        </p:spPr>
        <p:txBody>
          <a:bodyPr>
            <a:spAutoFit/>
          </a:bodyPr>
          <a:lstStyle>
            <a:lvl1pPr>
              <a:defRPr sz="2024"/>
            </a:lvl1pPr>
          </a:lstStyle>
          <a:p>
            <a:r>
              <a:rPr lang="en-US" dirty="0"/>
              <a:t>Click To Edit Master Title Style</a:t>
            </a:r>
          </a:p>
        </p:txBody>
      </p:sp>
      <p:sp>
        <p:nvSpPr>
          <p:cNvPr id="15" name="Text Placeholder 11"/>
          <p:cNvSpPr>
            <a:spLocks noGrp="1"/>
          </p:cNvSpPr>
          <p:nvPr>
            <p:ph type="body" sz="quarter" idx="13" hasCustomPrompt="1"/>
          </p:nvPr>
        </p:nvSpPr>
        <p:spPr>
          <a:xfrm>
            <a:off x="6192839" y="4062456"/>
            <a:ext cx="2698750"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8"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87" indent="0">
              <a:buNone/>
              <a:defRPr sz="2024" b="1"/>
            </a:lvl2pPr>
            <a:lvl3pPr marL="913973" indent="0">
              <a:buNone/>
              <a:defRPr sz="1799" b="1"/>
            </a:lvl3pPr>
            <a:lvl4pPr marL="1370960" indent="0">
              <a:buNone/>
              <a:defRPr sz="1574" b="1"/>
            </a:lvl4pPr>
            <a:lvl5pPr marL="1827947" indent="0">
              <a:buNone/>
              <a:defRPr sz="1574" b="1"/>
            </a:lvl5pPr>
            <a:lvl6pPr marL="2284934" indent="0">
              <a:buNone/>
              <a:defRPr sz="1574" b="1"/>
            </a:lvl6pPr>
            <a:lvl7pPr marL="2741921" indent="0">
              <a:buNone/>
              <a:defRPr sz="1574" b="1"/>
            </a:lvl7pPr>
            <a:lvl8pPr marL="3198906" indent="0">
              <a:buNone/>
              <a:defRPr sz="1574" b="1"/>
            </a:lvl8pPr>
            <a:lvl9pPr marL="3655894" indent="0">
              <a:buNone/>
              <a:defRPr sz="1574"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258058" y="4062456"/>
            <a:ext cx="5574419"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258057" y="1202024"/>
            <a:ext cx="5574419"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9"/>
            <a:ext cx="2698750" cy="1358064"/>
          </a:xfrm>
        </p:spPr>
        <p:txBody>
          <a:bodyPr>
            <a:spAutoFit/>
          </a:bodyPr>
          <a:lstStyle>
            <a:lvl1pPr>
              <a:defRPr sz="1200"/>
            </a:lvl1pPr>
            <a:lvl2pPr>
              <a:defRPr sz="1125"/>
            </a:lvl2pPr>
            <a:lvl3pPr>
              <a:defRPr sz="1125"/>
            </a:lvl3pPr>
            <a:lvl4pPr>
              <a:defRPr sz="975"/>
            </a:lvl4pPr>
            <a:lvl5pPr>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2"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1473465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9" y="230188"/>
            <a:ext cx="8633531" cy="311624"/>
          </a:xfrm>
        </p:spPr>
        <p:txBody>
          <a:bodyPr>
            <a:spAutoFit/>
          </a:bodyPr>
          <a:lstStyle>
            <a:lvl1pPr>
              <a:defRPr sz="2024"/>
            </a:lvl1pPr>
          </a:lstStyle>
          <a:p>
            <a:r>
              <a:rPr lang="en-US" dirty="0"/>
              <a:t>Click To Edit Master Title Style</a:t>
            </a:r>
          </a:p>
        </p:txBody>
      </p:sp>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8"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87" indent="0">
              <a:buNone/>
              <a:defRPr sz="2024" b="1"/>
            </a:lvl2pPr>
            <a:lvl3pPr marL="913973" indent="0">
              <a:buNone/>
              <a:defRPr sz="1799" b="1"/>
            </a:lvl3pPr>
            <a:lvl4pPr marL="1370960" indent="0">
              <a:buNone/>
              <a:defRPr sz="1574" b="1"/>
            </a:lvl4pPr>
            <a:lvl5pPr marL="1827947" indent="0">
              <a:buNone/>
              <a:defRPr sz="1574" b="1"/>
            </a:lvl5pPr>
            <a:lvl6pPr marL="2284934" indent="0">
              <a:buNone/>
              <a:defRPr sz="1574" b="1"/>
            </a:lvl6pPr>
            <a:lvl7pPr marL="2741921" indent="0">
              <a:buNone/>
              <a:defRPr sz="1574" b="1"/>
            </a:lvl7pPr>
            <a:lvl8pPr marL="3198906" indent="0">
              <a:buNone/>
              <a:defRPr sz="1574" b="1"/>
            </a:lvl8pPr>
            <a:lvl9pPr marL="3655894" indent="0">
              <a:buNone/>
              <a:defRPr sz="1574" b="1"/>
            </a:lvl9pPr>
          </a:lstStyle>
          <a:p>
            <a:pPr lvl="0"/>
            <a:r>
              <a:rPr lang="en-US" dirty="0"/>
              <a:t>Click To Edit Master Text Styles</a:t>
            </a:r>
          </a:p>
        </p:txBody>
      </p:sp>
      <p:sp>
        <p:nvSpPr>
          <p:cNvPr id="4" name="Content Placeholder 3"/>
          <p:cNvSpPr>
            <a:spLocks noGrp="1"/>
          </p:cNvSpPr>
          <p:nvPr>
            <p:ph sz="quarter" idx="17"/>
          </p:nvPr>
        </p:nvSpPr>
        <p:spPr>
          <a:xfrm>
            <a:off x="252413" y="1203328"/>
            <a:ext cx="5580062"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42073981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59" y="230188"/>
            <a:ext cx="8633531" cy="311624"/>
          </a:xfrm>
        </p:spPr>
        <p:txBody>
          <a:bodyPr>
            <a:spAutoFit/>
          </a:bodyPr>
          <a:lstStyle>
            <a:lvl1pPr>
              <a:defRPr sz="2024"/>
            </a:lvl1pPr>
          </a:lstStyle>
          <a:p>
            <a:r>
              <a:rPr lang="en-US" dirty="0"/>
              <a:t>Click To Edit Master Title Style</a:t>
            </a:r>
          </a:p>
        </p:txBody>
      </p:sp>
      <p:sp>
        <p:nvSpPr>
          <p:cNvPr id="11" name="Text Placeholder 2"/>
          <p:cNvSpPr>
            <a:spLocks noGrp="1"/>
          </p:cNvSpPr>
          <p:nvPr>
            <p:ph type="body" idx="15" hasCustomPrompt="1"/>
          </p:nvPr>
        </p:nvSpPr>
        <p:spPr>
          <a:xfrm>
            <a:off x="258058"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87" indent="0">
              <a:buNone/>
              <a:defRPr sz="2024" b="1"/>
            </a:lvl2pPr>
            <a:lvl3pPr marL="913973" indent="0">
              <a:buNone/>
              <a:defRPr sz="1799" b="1"/>
            </a:lvl3pPr>
            <a:lvl4pPr marL="1370960" indent="0">
              <a:buNone/>
              <a:defRPr sz="1574" b="1"/>
            </a:lvl4pPr>
            <a:lvl5pPr marL="1827947" indent="0">
              <a:buNone/>
              <a:defRPr sz="1574" b="1"/>
            </a:lvl5pPr>
            <a:lvl6pPr marL="2284934" indent="0">
              <a:buNone/>
              <a:defRPr sz="1574" b="1"/>
            </a:lvl6pPr>
            <a:lvl7pPr marL="2741921" indent="0">
              <a:buNone/>
              <a:defRPr sz="1574" b="1"/>
            </a:lvl7pPr>
            <a:lvl8pPr marL="3198906" indent="0">
              <a:buNone/>
              <a:defRPr sz="1574" b="1"/>
            </a:lvl8pPr>
            <a:lvl9pPr marL="3655894" indent="0">
              <a:buNone/>
              <a:defRPr sz="1574" b="1"/>
            </a:lvl9pPr>
          </a:lstStyle>
          <a:p>
            <a:pPr lvl="0"/>
            <a:r>
              <a:rPr lang="en-US" dirty="0"/>
              <a:t>Click To Edit Master Text Styles</a:t>
            </a:r>
          </a:p>
        </p:txBody>
      </p:sp>
      <p:sp>
        <p:nvSpPr>
          <p:cNvPr id="12" name="Text Placeholder 11"/>
          <p:cNvSpPr>
            <a:spLocks noGrp="1"/>
          </p:cNvSpPr>
          <p:nvPr>
            <p:ph type="body" sz="quarter" idx="16" hasCustomPrompt="1"/>
          </p:nvPr>
        </p:nvSpPr>
        <p:spPr>
          <a:xfrm>
            <a:off x="252416" y="2701110"/>
            <a:ext cx="5574419"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0" hasCustomPrompt="1"/>
          </p:nvPr>
        </p:nvSpPr>
        <p:spPr>
          <a:xfrm>
            <a:off x="258060" y="4544877"/>
            <a:ext cx="5574419"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6" name="Content Placeholder 5"/>
          <p:cNvSpPr>
            <a:spLocks noGrp="1"/>
          </p:cNvSpPr>
          <p:nvPr>
            <p:ph sz="quarter" idx="23"/>
          </p:nvPr>
        </p:nvSpPr>
        <p:spPr>
          <a:xfrm>
            <a:off x="258060" y="1213549"/>
            <a:ext cx="5574419"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24"/>
          </p:nvPr>
        </p:nvSpPr>
        <p:spPr>
          <a:xfrm>
            <a:off x="252412" y="3037588"/>
            <a:ext cx="5580064"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3"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06315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5"/>
          <p:cNvSpPr>
            <a:spLocks noGrp="1"/>
          </p:cNvSpPr>
          <p:nvPr>
            <p:ph type="sldNum" sz="quarter" idx="4"/>
          </p:nvPr>
        </p:nvSpPr>
        <p:spPr>
          <a:xfrm>
            <a:off x="1762180"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6" name="TextBox 5"/>
          <p:cNvSpPr txBox="1"/>
          <p:nvPr userDrawn="1"/>
        </p:nvSpPr>
        <p:spPr>
          <a:xfrm>
            <a:off x="1674435" y="4851248"/>
            <a:ext cx="83510" cy="92333"/>
          </a:xfrm>
          <a:prstGeom prst="rect">
            <a:avLst/>
          </a:prstGeom>
          <a:noFill/>
        </p:spPr>
        <p:txBody>
          <a:bodyPr wrap="square" lIns="0" tIns="0" rIns="0" bIns="0" rtlCol="0">
            <a:spAutoFit/>
          </a:bodyPr>
          <a:lstStyle/>
          <a:p>
            <a:pPr algn="ctr"/>
            <a:r>
              <a:rPr lang="en-US" sz="600" dirty="0">
                <a:solidFill>
                  <a:srgbClr val="FFFFFF"/>
                </a:solidFill>
                <a:latin typeface="Arial"/>
                <a:cs typeface="Arial"/>
              </a:rPr>
              <a:t>|</a:t>
            </a:r>
          </a:p>
        </p:txBody>
      </p:sp>
      <p:sp>
        <p:nvSpPr>
          <p:cNvPr id="7"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0" name="Picture 9" descr="Weave_486603441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txBox="1">
            <a:spLocks/>
          </p:cNvSpPr>
          <p:nvPr userDrawn="1"/>
        </p:nvSpPr>
        <p:spPr>
          <a:xfrm>
            <a:off x="1747891" y="4857155"/>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Page </a:t>
            </a:r>
            <a:fld id="{5A9C12DC-491F-9444-86A2-13AC5C62A2FC}" type="slidenum">
              <a:rPr lang="en-US" smtClean="0"/>
              <a:pPr/>
              <a:t>‹#›</a:t>
            </a:fld>
            <a:endParaRPr lang="en-US" dirty="0"/>
          </a:p>
        </p:txBody>
      </p:sp>
      <p:sp>
        <p:nvSpPr>
          <p:cNvPr id="11" name="Footer Placeholder 4"/>
          <p:cNvSpPr txBox="1">
            <a:spLocks/>
          </p:cNvSpPr>
          <p:nvPr userDrawn="1"/>
        </p:nvSpPr>
        <p:spPr>
          <a:xfrm>
            <a:off x="252413" y="4857154"/>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Confidential Property of Schneider Electric |</a:t>
            </a:r>
          </a:p>
        </p:txBody>
      </p:sp>
    </p:spTree>
    <p:extLst>
      <p:ext uri="{BB962C8B-B14F-4D97-AF65-F5344CB8AC3E}">
        <p14:creationId xmlns:p14="http://schemas.microsoft.com/office/powerpoint/2010/main" val="1533183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9" y="230188"/>
            <a:ext cx="8633531" cy="311624"/>
          </a:xfrm>
        </p:spPr>
        <p:txBody>
          <a:bodyPr>
            <a:spAutoFit/>
          </a:bodyPr>
          <a:lstStyle>
            <a:lvl1pPr>
              <a:defRPr sz="2024"/>
            </a:lvl1pPr>
          </a:lstStyle>
          <a:p>
            <a:r>
              <a:rPr lang="en-US" dirty="0"/>
              <a:t>Click To Edit Master Title Style</a:t>
            </a:r>
          </a:p>
        </p:txBody>
      </p:sp>
      <p:sp>
        <p:nvSpPr>
          <p:cNvPr id="25" name="Text Placeholder 11"/>
          <p:cNvSpPr>
            <a:spLocks noGrp="1"/>
          </p:cNvSpPr>
          <p:nvPr>
            <p:ph type="body" sz="quarter" idx="13" hasCustomPrompt="1"/>
          </p:nvPr>
        </p:nvSpPr>
        <p:spPr>
          <a:xfrm>
            <a:off x="4791075" y="4062456"/>
            <a:ext cx="4100514"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252414" y="4062456"/>
            <a:ext cx="4178298"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258058"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87" indent="0">
              <a:buNone/>
              <a:defRPr sz="2024" b="1"/>
            </a:lvl2pPr>
            <a:lvl3pPr marL="913973" indent="0">
              <a:buNone/>
              <a:defRPr sz="1799" b="1"/>
            </a:lvl3pPr>
            <a:lvl4pPr marL="1370960" indent="0">
              <a:buNone/>
              <a:defRPr sz="1574" b="1"/>
            </a:lvl4pPr>
            <a:lvl5pPr marL="1827947" indent="0">
              <a:buNone/>
              <a:defRPr sz="1574" b="1"/>
            </a:lvl5pPr>
            <a:lvl6pPr marL="2284934" indent="0">
              <a:buNone/>
              <a:defRPr sz="1574" b="1"/>
            </a:lvl6pPr>
            <a:lvl7pPr marL="2741921" indent="0">
              <a:buNone/>
              <a:defRPr sz="1574" b="1"/>
            </a:lvl7pPr>
            <a:lvl8pPr marL="3198906" indent="0">
              <a:buNone/>
              <a:defRPr sz="1574" b="1"/>
            </a:lvl8pPr>
            <a:lvl9pPr marL="3655894" indent="0">
              <a:buNone/>
              <a:defRPr sz="1574" b="1"/>
            </a:lvl9pPr>
          </a:lstStyle>
          <a:p>
            <a:pPr lvl="0"/>
            <a:r>
              <a:rPr lang="en-US" dirty="0"/>
              <a:t>Click To Edit Master Text Styles</a:t>
            </a:r>
          </a:p>
        </p:txBody>
      </p:sp>
      <p:sp>
        <p:nvSpPr>
          <p:cNvPr id="3" name="Content Placeholder 2"/>
          <p:cNvSpPr>
            <a:spLocks noGrp="1"/>
          </p:cNvSpPr>
          <p:nvPr>
            <p:ph sz="quarter" idx="22"/>
          </p:nvPr>
        </p:nvSpPr>
        <p:spPr>
          <a:xfrm>
            <a:off x="258057" y="1209298"/>
            <a:ext cx="4172656"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4791075" y="1209298"/>
            <a:ext cx="4100514"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3461819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59" y="230188"/>
            <a:ext cx="8633531" cy="311624"/>
          </a:xfrm>
        </p:spPr>
        <p:txBody>
          <a:bodyPr>
            <a:spAutoFit/>
          </a:bodyPr>
          <a:lstStyle>
            <a:lvl1pPr>
              <a:defRPr sz="2024"/>
            </a:lvl1pPr>
          </a:lstStyle>
          <a:p>
            <a:r>
              <a:rPr lang="en-US" dirty="0"/>
              <a:t>Click To Edit Master Title Style</a:t>
            </a:r>
          </a:p>
        </p:txBody>
      </p:sp>
      <p:sp>
        <p:nvSpPr>
          <p:cNvPr id="9" name="Text Placeholder 11"/>
          <p:cNvSpPr>
            <a:spLocks noGrp="1"/>
          </p:cNvSpPr>
          <p:nvPr>
            <p:ph type="body" sz="quarter" idx="13" hasCustomPrompt="1"/>
          </p:nvPr>
        </p:nvSpPr>
        <p:spPr>
          <a:xfrm>
            <a:off x="4791075" y="4062456"/>
            <a:ext cx="4100514"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252416" y="4062456"/>
            <a:ext cx="4178299"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258058"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87" indent="0">
              <a:buNone/>
              <a:defRPr sz="2024" b="1"/>
            </a:lvl2pPr>
            <a:lvl3pPr marL="913973" indent="0">
              <a:buNone/>
              <a:defRPr sz="1799" b="1"/>
            </a:lvl3pPr>
            <a:lvl4pPr marL="1370960" indent="0">
              <a:buNone/>
              <a:defRPr sz="1574" b="1"/>
            </a:lvl4pPr>
            <a:lvl5pPr marL="1827947" indent="0">
              <a:buNone/>
              <a:defRPr sz="1574" b="1"/>
            </a:lvl5pPr>
            <a:lvl6pPr marL="2284934" indent="0">
              <a:buNone/>
              <a:defRPr sz="1574" b="1"/>
            </a:lvl6pPr>
            <a:lvl7pPr marL="2741921" indent="0">
              <a:buNone/>
              <a:defRPr sz="1574" b="1"/>
            </a:lvl7pPr>
            <a:lvl8pPr marL="3198906" indent="0">
              <a:buNone/>
              <a:defRPr sz="1574" b="1"/>
            </a:lvl8pPr>
            <a:lvl9pPr marL="3655894" indent="0">
              <a:buNone/>
              <a:defRPr sz="1574" b="1"/>
            </a:lvl9pPr>
          </a:lstStyle>
          <a:p>
            <a:pPr lvl="0"/>
            <a:r>
              <a:rPr lang="en-US" dirty="0"/>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5" y="1203328"/>
            <a:ext cx="4178299"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4791075" y="1203328"/>
            <a:ext cx="4100511"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5"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1642776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58" y="2694637"/>
            <a:ext cx="8633531"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9" y="230188"/>
            <a:ext cx="8633531" cy="311624"/>
          </a:xfrm>
        </p:spPr>
        <p:txBody>
          <a:bodyPr>
            <a:spAutoFit/>
          </a:bodyPr>
          <a:lstStyle>
            <a:lvl1pPr>
              <a:defRPr sz="2024"/>
            </a:lvl1pPr>
          </a:lstStyle>
          <a:p>
            <a:r>
              <a:rPr lang="en-US" dirty="0"/>
              <a:t>Click To Edit Master Title Style</a:t>
            </a:r>
          </a:p>
        </p:txBody>
      </p:sp>
      <p:sp>
        <p:nvSpPr>
          <p:cNvPr id="8" name="Text Placeholder 2"/>
          <p:cNvSpPr>
            <a:spLocks noGrp="1"/>
          </p:cNvSpPr>
          <p:nvPr>
            <p:ph type="body" idx="15" hasCustomPrompt="1"/>
          </p:nvPr>
        </p:nvSpPr>
        <p:spPr>
          <a:xfrm>
            <a:off x="258058"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87" indent="0">
              <a:buNone/>
              <a:defRPr sz="2024" b="1"/>
            </a:lvl2pPr>
            <a:lvl3pPr marL="913973" indent="0">
              <a:buNone/>
              <a:defRPr sz="1799" b="1"/>
            </a:lvl3pPr>
            <a:lvl4pPr marL="1370960" indent="0">
              <a:buNone/>
              <a:defRPr sz="1574" b="1"/>
            </a:lvl4pPr>
            <a:lvl5pPr marL="1827947" indent="0">
              <a:buNone/>
              <a:defRPr sz="1574" b="1"/>
            </a:lvl5pPr>
            <a:lvl6pPr marL="2284934" indent="0">
              <a:buNone/>
              <a:defRPr sz="1574" b="1"/>
            </a:lvl6pPr>
            <a:lvl7pPr marL="2741921" indent="0">
              <a:buNone/>
              <a:defRPr sz="1574" b="1"/>
            </a:lvl7pPr>
            <a:lvl8pPr marL="3198906" indent="0">
              <a:buNone/>
              <a:defRPr sz="1574" b="1"/>
            </a:lvl8pPr>
            <a:lvl9pPr marL="3655894" indent="0">
              <a:buNone/>
              <a:defRPr sz="1574" b="1"/>
            </a:lvl9pPr>
          </a:lstStyle>
          <a:p>
            <a:pPr lvl="0"/>
            <a:r>
              <a:rPr lang="en-US" dirty="0"/>
              <a:t>Click To Edit Master Text Styles</a:t>
            </a:r>
          </a:p>
        </p:txBody>
      </p:sp>
      <p:sp>
        <p:nvSpPr>
          <p:cNvPr id="11" name="Text Placeholder 11"/>
          <p:cNvSpPr>
            <a:spLocks noGrp="1"/>
          </p:cNvSpPr>
          <p:nvPr>
            <p:ph type="body" sz="quarter" idx="13" hasCustomPrompt="1"/>
          </p:nvPr>
        </p:nvSpPr>
        <p:spPr>
          <a:xfrm>
            <a:off x="4791075" y="4409298"/>
            <a:ext cx="4100514"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15" name="Text Placeholder 11"/>
          <p:cNvSpPr>
            <a:spLocks noGrp="1"/>
          </p:cNvSpPr>
          <p:nvPr>
            <p:ph type="body" sz="quarter" idx="16" hasCustomPrompt="1"/>
          </p:nvPr>
        </p:nvSpPr>
        <p:spPr>
          <a:xfrm>
            <a:off x="258055" y="4409298"/>
            <a:ext cx="4094871"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5" name="Content Placeholder 4"/>
          <p:cNvSpPr>
            <a:spLocks noGrp="1"/>
          </p:cNvSpPr>
          <p:nvPr>
            <p:ph sz="quarter" idx="24"/>
          </p:nvPr>
        </p:nvSpPr>
        <p:spPr>
          <a:xfrm>
            <a:off x="246633" y="1198259"/>
            <a:ext cx="8644953"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5"/>
          </p:nvPr>
        </p:nvSpPr>
        <p:spPr>
          <a:xfrm>
            <a:off x="258055" y="2907434"/>
            <a:ext cx="4094871" cy="1457325"/>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26"/>
          </p:nvPr>
        </p:nvSpPr>
        <p:spPr>
          <a:xfrm>
            <a:off x="4791075" y="2907434"/>
            <a:ext cx="4100514"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6"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5086681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8"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87" indent="0">
              <a:buNone/>
              <a:defRPr sz="2024" b="1"/>
            </a:lvl2pPr>
            <a:lvl3pPr marL="913973" indent="0">
              <a:buNone/>
              <a:defRPr sz="1799" b="1"/>
            </a:lvl3pPr>
            <a:lvl4pPr marL="1370960" indent="0">
              <a:buNone/>
              <a:defRPr sz="1574" b="1"/>
            </a:lvl4pPr>
            <a:lvl5pPr marL="1827947" indent="0">
              <a:buNone/>
              <a:defRPr sz="1574" b="1"/>
            </a:lvl5pPr>
            <a:lvl6pPr marL="2284934" indent="0">
              <a:buNone/>
              <a:defRPr sz="1574" b="1"/>
            </a:lvl6pPr>
            <a:lvl7pPr marL="2741921" indent="0">
              <a:buNone/>
              <a:defRPr sz="1574" b="1"/>
            </a:lvl7pPr>
            <a:lvl8pPr marL="3198906" indent="0">
              <a:buNone/>
              <a:defRPr sz="1574" b="1"/>
            </a:lvl8pPr>
            <a:lvl9pPr marL="3655894" indent="0">
              <a:buNone/>
              <a:defRPr sz="1574" b="1"/>
            </a:lvl9pPr>
          </a:lstStyle>
          <a:p>
            <a:pPr lvl="0"/>
            <a:r>
              <a:rPr lang="en-US" dirty="0"/>
              <a:t>Click To Edit Master Text Styles</a:t>
            </a:r>
          </a:p>
        </p:txBody>
      </p:sp>
      <p:sp>
        <p:nvSpPr>
          <p:cNvPr id="9" name="Text Placeholder 11"/>
          <p:cNvSpPr>
            <a:spLocks noGrp="1"/>
          </p:cNvSpPr>
          <p:nvPr>
            <p:ph type="body" sz="quarter" idx="13" hasCustomPrompt="1"/>
          </p:nvPr>
        </p:nvSpPr>
        <p:spPr>
          <a:xfrm>
            <a:off x="252416" y="4062456"/>
            <a:ext cx="2678893"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16" name="Title 1"/>
          <p:cNvSpPr>
            <a:spLocks noGrp="1"/>
          </p:cNvSpPr>
          <p:nvPr>
            <p:ph type="title" hasCustomPrompt="1"/>
          </p:nvPr>
        </p:nvSpPr>
        <p:spPr>
          <a:xfrm>
            <a:off x="258059" y="230188"/>
            <a:ext cx="8633531" cy="311624"/>
          </a:xfrm>
        </p:spPr>
        <p:txBody>
          <a:bodyPr>
            <a:spAutoFit/>
          </a:bodyPr>
          <a:lstStyle>
            <a:lvl1pPr>
              <a:defRPr sz="2024"/>
            </a:lvl1pPr>
          </a:lstStyle>
          <a:p>
            <a:r>
              <a:rPr lang="en-US" dirty="0"/>
              <a:t>Click To Edit Master Title Style</a:t>
            </a:r>
          </a:p>
        </p:txBody>
      </p:sp>
      <p:sp>
        <p:nvSpPr>
          <p:cNvPr id="26" name="Text Placeholder 11"/>
          <p:cNvSpPr>
            <a:spLocks noGrp="1"/>
          </p:cNvSpPr>
          <p:nvPr>
            <p:ph type="body" sz="quarter" idx="21" hasCustomPrompt="1"/>
          </p:nvPr>
        </p:nvSpPr>
        <p:spPr>
          <a:xfrm>
            <a:off x="6192841" y="4062456"/>
            <a:ext cx="2678893"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29" name="Text Placeholder 11"/>
          <p:cNvSpPr>
            <a:spLocks noGrp="1"/>
          </p:cNvSpPr>
          <p:nvPr>
            <p:ph type="body" sz="quarter" idx="24" hasCustomPrompt="1"/>
          </p:nvPr>
        </p:nvSpPr>
        <p:spPr>
          <a:xfrm>
            <a:off x="3232557" y="4062456"/>
            <a:ext cx="2678893"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3" name="Content Placeholder 2"/>
          <p:cNvSpPr>
            <a:spLocks noGrp="1"/>
          </p:cNvSpPr>
          <p:nvPr>
            <p:ph sz="quarter" idx="32"/>
          </p:nvPr>
        </p:nvSpPr>
        <p:spPr>
          <a:xfrm>
            <a:off x="252414" y="1192753"/>
            <a:ext cx="2698748"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7" y="1192753"/>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1" y="1192753"/>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2546694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6" y="4062456"/>
            <a:ext cx="2678893"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9" y="230188"/>
            <a:ext cx="8633531" cy="311624"/>
          </a:xfrm>
        </p:spPr>
        <p:txBody>
          <a:bodyPr>
            <a:spAutoFit/>
          </a:bodyPr>
          <a:lstStyle>
            <a:lvl1pPr>
              <a:defRPr sz="2024"/>
            </a:lvl1pPr>
          </a:lstStyle>
          <a:p>
            <a:r>
              <a:rPr lang="en-US" dirty="0"/>
              <a:t>Click To Edit Master Title Style</a:t>
            </a:r>
          </a:p>
        </p:txBody>
      </p:sp>
      <p:sp>
        <p:nvSpPr>
          <p:cNvPr id="13" name="Text Placeholder 11"/>
          <p:cNvSpPr>
            <a:spLocks noGrp="1"/>
          </p:cNvSpPr>
          <p:nvPr>
            <p:ph type="body" sz="quarter" idx="21" hasCustomPrompt="1"/>
          </p:nvPr>
        </p:nvSpPr>
        <p:spPr>
          <a:xfrm>
            <a:off x="6192841" y="4062456"/>
            <a:ext cx="2678893"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3232557" y="4062456"/>
            <a:ext cx="2678893"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258058"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87" indent="0">
              <a:buNone/>
              <a:defRPr sz="2024" b="1"/>
            </a:lvl2pPr>
            <a:lvl3pPr marL="913973" indent="0">
              <a:buNone/>
              <a:defRPr sz="1799" b="1"/>
            </a:lvl3pPr>
            <a:lvl4pPr marL="1370960" indent="0">
              <a:buNone/>
              <a:defRPr sz="1574" b="1"/>
            </a:lvl4pPr>
            <a:lvl5pPr marL="1827947" indent="0">
              <a:buNone/>
              <a:defRPr sz="1574" b="1"/>
            </a:lvl5pPr>
            <a:lvl6pPr marL="2284934" indent="0">
              <a:buNone/>
              <a:defRPr sz="1574" b="1"/>
            </a:lvl6pPr>
            <a:lvl7pPr marL="2741921" indent="0">
              <a:buNone/>
              <a:defRPr sz="1574" b="1"/>
            </a:lvl7pPr>
            <a:lvl8pPr marL="3198906" indent="0">
              <a:buNone/>
              <a:defRPr sz="1574" b="1"/>
            </a:lvl8pPr>
            <a:lvl9pPr marL="3655894" indent="0">
              <a:buNone/>
              <a:defRPr sz="1574" b="1"/>
            </a:lvl9pPr>
          </a:lstStyle>
          <a:p>
            <a:pPr lvl="0"/>
            <a:r>
              <a:rPr lang="en-US" dirty="0"/>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58" y="1203326"/>
            <a:ext cx="2673249"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3232557" y="1203326"/>
            <a:ext cx="2678893" cy="1461939"/>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6192841" y="1203326"/>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5"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2122662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8"/>
            <a:ext cx="8639175"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252415" y="2872040"/>
            <a:ext cx="2683481"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3232556" y="2872040"/>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6192840" y="2872040"/>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258058" y="2692225"/>
            <a:ext cx="8633531"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9" y="230188"/>
            <a:ext cx="8633531" cy="311624"/>
          </a:xfrm>
        </p:spPr>
        <p:txBody>
          <a:bodyPr>
            <a:spAutoFit/>
          </a:bodyPr>
          <a:lstStyle>
            <a:lvl1pPr>
              <a:defRPr sz="2024"/>
            </a:lvl1pPr>
          </a:lstStyle>
          <a:p>
            <a:r>
              <a:rPr lang="en-US" dirty="0"/>
              <a:t>Click To Edit Master Title Style</a:t>
            </a:r>
          </a:p>
        </p:txBody>
      </p:sp>
      <p:sp>
        <p:nvSpPr>
          <p:cNvPr id="8" name="Text Placeholder 2"/>
          <p:cNvSpPr>
            <a:spLocks noGrp="1"/>
          </p:cNvSpPr>
          <p:nvPr>
            <p:ph type="body" idx="15" hasCustomPrompt="1"/>
          </p:nvPr>
        </p:nvSpPr>
        <p:spPr>
          <a:xfrm>
            <a:off x="258058"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87" indent="0">
              <a:buNone/>
              <a:defRPr sz="2024" b="1"/>
            </a:lvl2pPr>
            <a:lvl3pPr marL="913973" indent="0">
              <a:buNone/>
              <a:defRPr sz="1799" b="1"/>
            </a:lvl3pPr>
            <a:lvl4pPr marL="1370960" indent="0">
              <a:buNone/>
              <a:defRPr sz="1574" b="1"/>
            </a:lvl4pPr>
            <a:lvl5pPr marL="1827947" indent="0">
              <a:buNone/>
              <a:defRPr sz="1574" b="1"/>
            </a:lvl5pPr>
            <a:lvl6pPr marL="2284934" indent="0">
              <a:buNone/>
              <a:defRPr sz="1574" b="1"/>
            </a:lvl6pPr>
            <a:lvl7pPr marL="2741921" indent="0">
              <a:buNone/>
              <a:defRPr sz="1574" b="1"/>
            </a:lvl7pPr>
            <a:lvl8pPr marL="3198906" indent="0">
              <a:buNone/>
              <a:defRPr sz="1574" b="1"/>
            </a:lvl8pPr>
            <a:lvl9pPr marL="3655894" indent="0">
              <a:buNone/>
              <a:defRPr sz="1574"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252416" y="4372416"/>
            <a:ext cx="2683481"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6192841" y="4372416"/>
            <a:ext cx="2678893"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3232557" y="4372416"/>
            <a:ext cx="2678893"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17"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20"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4882570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5"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5210195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628651" y="1369219"/>
            <a:ext cx="7886700" cy="3263504"/>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306"/>
            <a:ext cx="2057400" cy="273844"/>
          </a:xfrm>
          <a:prstGeom prst="rect">
            <a:avLst/>
          </a:prstGeom>
        </p:spPr>
        <p:txBody>
          <a:bodyPr lIns="68580" tIns="34290" rIns="68580" bIns="34290"/>
          <a:lstStyle/>
          <a:p>
            <a:fld id="{5C1647B5-6465-C44C-85F7-6FAE1028BCB0}" type="datetimeFigureOut">
              <a:rPr lang="en-US" smtClean="0"/>
              <a:pPr/>
              <a:t>12/11/2017</a:t>
            </a:fld>
            <a:endParaRPr lang="en-US"/>
          </a:p>
        </p:txBody>
      </p:sp>
      <p:sp>
        <p:nvSpPr>
          <p:cNvPr id="5" name="Footer Placeholder 4"/>
          <p:cNvSpPr>
            <a:spLocks noGrp="1"/>
          </p:cNvSpPr>
          <p:nvPr>
            <p:ph type="ftr" sz="quarter" idx="11"/>
          </p:nvPr>
        </p:nvSpPr>
        <p:spPr>
          <a:xfrm>
            <a:off x="3028951" y="4767306"/>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a:xfrm>
            <a:off x="6457950" y="4767306"/>
            <a:ext cx="2057400" cy="273844"/>
          </a:xfrm>
          <a:prstGeom prst="rect">
            <a:avLst/>
          </a:prstGeom>
        </p:spPr>
        <p:txBody>
          <a:bodyPr lIns="68580" tIns="34290" rIns="68580" bIns="34290"/>
          <a:lstStyle/>
          <a:p>
            <a:fld id="{9A4D2785-AF6C-6949-9F32-8CAEBF9182DF}" type="slidenum">
              <a:rPr lang="en-US" smtClean="0"/>
              <a:pPr/>
              <a:t>‹#›</a:t>
            </a:fld>
            <a:endParaRPr lang="en-US"/>
          </a:p>
        </p:txBody>
      </p:sp>
    </p:spTree>
    <p:extLst>
      <p:ext uri="{BB962C8B-B14F-4D97-AF65-F5344CB8AC3E}">
        <p14:creationId xmlns:p14="http://schemas.microsoft.com/office/powerpoint/2010/main" val="23074561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63" y="230188"/>
            <a:ext cx="8633531" cy="369332"/>
          </a:xfrm>
        </p:spPr>
        <p:txBody>
          <a:bodyPr>
            <a:spAutoFit/>
          </a:bodyPr>
          <a:lstStyle>
            <a:lvl1pPr>
              <a:defRPr sz="2399"/>
            </a:lvl1pPr>
          </a:lstStyle>
          <a:p>
            <a:r>
              <a:rPr lang="en-US" dirty="0"/>
              <a:t>Click To Edit Master Title Style</a:t>
            </a:r>
          </a:p>
        </p:txBody>
      </p:sp>
      <p:sp>
        <p:nvSpPr>
          <p:cNvPr id="15" name="Text Placeholder 11"/>
          <p:cNvSpPr>
            <a:spLocks noGrp="1"/>
          </p:cNvSpPr>
          <p:nvPr>
            <p:ph type="body" sz="quarter" idx="13" hasCustomPrompt="1"/>
          </p:nvPr>
        </p:nvSpPr>
        <p:spPr>
          <a:xfrm>
            <a:off x="6192840" y="4062456"/>
            <a:ext cx="2698750"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6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07" indent="0">
              <a:buNone/>
              <a:defRPr sz="2000" b="1"/>
            </a:lvl2pPr>
            <a:lvl3pPr marL="914021" indent="0">
              <a:buNone/>
              <a:defRPr sz="1799" b="1"/>
            </a:lvl3pPr>
            <a:lvl4pPr marL="1371030" indent="0">
              <a:buNone/>
              <a:defRPr sz="1600" b="1"/>
            </a:lvl4pPr>
            <a:lvl5pPr marL="1828042" indent="0">
              <a:buNone/>
              <a:defRPr sz="1600" b="1"/>
            </a:lvl5pPr>
            <a:lvl6pPr marL="2285048" indent="0">
              <a:buNone/>
              <a:defRPr sz="1600" b="1"/>
            </a:lvl6pPr>
            <a:lvl7pPr marL="2742057" indent="0">
              <a:buNone/>
              <a:defRPr sz="1600" b="1"/>
            </a:lvl7pPr>
            <a:lvl8pPr marL="3199066" indent="0">
              <a:buNone/>
              <a:defRPr sz="1600" b="1"/>
            </a:lvl8pPr>
            <a:lvl9pPr marL="3656076" indent="0">
              <a:buNone/>
              <a:defRPr sz="1600"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258062" y="4062456"/>
            <a:ext cx="5574419"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258061" y="1202024"/>
            <a:ext cx="5574419"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40" y="1201739"/>
            <a:ext cx="2698750" cy="1358064"/>
          </a:xfrm>
        </p:spPr>
        <p:txBody>
          <a:bodyPr>
            <a:spAutoFit/>
          </a:bodyPr>
          <a:lstStyle>
            <a:lvl1pPr>
              <a:defRPr sz="1200"/>
            </a:lvl1pPr>
            <a:lvl2pPr>
              <a:defRPr sz="1100"/>
            </a:lvl2pPr>
            <a:lvl3pPr>
              <a:defRPr sz="11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8"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1717321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63" y="230188"/>
            <a:ext cx="8633531" cy="369332"/>
          </a:xfrm>
        </p:spPr>
        <p:txBody>
          <a:bodyPr>
            <a:spAutoFit/>
          </a:bodyPr>
          <a:lstStyle>
            <a:lvl1pPr>
              <a:defRPr sz="2399"/>
            </a:lvl1pPr>
          </a:lstStyle>
          <a:p>
            <a:r>
              <a:rPr lang="en-US" dirty="0"/>
              <a:t>Click To Edit Master Title Style</a:t>
            </a:r>
          </a:p>
        </p:txBody>
      </p:sp>
      <p:sp>
        <p:nvSpPr>
          <p:cNvPr id="20" name="Text Placeholder 11"/>
          <p:cNvSpPr>
            <a:spLocks noGrp="1"/>
          </p:cNvSpPr>
          <p:nvPr>
            <p:ph type="body" sz="quarter" idx="13" hasCustomPrompt="1"/>
          </p:nvPr>
        </p:nvSpPr>
        <p:spPr>
          <a:xfrm>
            <a:off x="252420" y="4062456"/>
            <a:ext cx="5580061"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6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07" indent="0">
              <a:buNone/>
              <a:defRPr sz="2000" b="1"/>
            </a:lvl2pPr>
            <a:lvl3pPr marL="914021" indent="0">
              <a:buNone/>
              <a:defRPr sz="1799" b="1"/>
            </a:lvl3pPr>
            <a:lvl4pPr marL="1371030" indent="0">
              <a:buNone/>
              <a:defRPr sz="1600" b="1"/>
            </a:lvl4pPr>
            <a:lvl5pPr marL="1828042" indent="0">
              <a:buNone/>
              <a:defRPr sz="1600" b="1"/>
            </a:lvl5pPr>
            <a:lvl6pPr marL="2285048" indent="0">
              <a:buNone/>
              <a:defRPr sz="1600" b="1"/>
            </a:lvl6pPr>
            <a:lvl7pPr marL="2742057" indent="0">
              <a:buNone/>
              <a:defRPr sz="1600" b="1"/>
            </a:lvl7pPr>
            <a:lvl8pPr marL="3199066" indent="0">
              <a:buNone/>
              <a:defRPr sz="1600" b="1"/>
            </a:lvl8pPr>
            <a:lvl9pPr marL="3656076"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6" y="1203329"/>
            <a:ext cx="5580062"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5"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666443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0156905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63" y="230188"/>
            <a:ext cx="8633531" cy="369332"/>
          </a:xfrm>
        </p:spPr>
        <p:txBody>
          <a:bodyPr>
            <a:spAutoFit/>
          </a:bodyPr>
          <a:lstStyle>
            <a:lvl1pPr>
              <a:defRPr sz="2399"/>
            </a:lvl1pPr>
          </a:lstStyle>
          <a:p>
            <a:r>
              <a:rPr lang="en-US" dirty="0"/>
              <a:t>Click To Edit Master Title Style</a:t>
            </a:r>
          </a:p>
        </p:txBody>
      </p:sp>
      <p:sp>
        <p:nvSpPr>
          <p:cNvPr id="11" name="Text Placeholder 2"/>
          <p:cNvSpPr>
            <a:spLocks noGrp="1"/>
          </p:cNvSpPr>
          <p:nvPr>
            <p:ph type="body" idx="15" hasCustomPrompt="1"/>
          </p:nvPr>
        </p:nvSpPr>
        <p:spPr>
          <a:xfrm>
            <a:off x="25806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07" indent="0">
              <a:buNone/>
              <a:defRPr sz="2000" b="1"/>
            </a:lvl2pPr>
            <a:lvl3pPr marL="914021" indent="0">
              <a:buNone/>
              <a:defRPr sz="1799" b="1"/>
            </a:lvl3pPr>
            <a:lvl4pPr marL="1371030" indent="0">
              <a:buNone/>
              <a:defRPr sz="1600" b="1"/>
            </a:lvl4pPr>
            <a:lvl5pPr marL="1828042" indent="0">
              <a:buNone/>
              <a:defRPr sz="1600" b="1"/>
            </a:lvl5pPr>
            <a:lvl6pPr marL="2285048" indent="0">
              <a:buNone/>
              <a:defRPr sz="1600" b="1"/>
            </a:lvl6pPr>
            <a:lvl7pPr marL="2742057" indent="0">
              <a:buNone/>
              <a:defRPr sz="1600" b="1"/>
            </a:lvl7pPr>
            <a:lvl8pPr marL="3199066" indent="0">
              <a:buNone/>
              <a:defRPr sz="1600" b="1"/>
            </a:lvl8pPr>
            <a:lvl9pPr marL="3656076" indent="0">
              <a:buNone/>
              <a:defRPr sz="1600" b="1"/>
            </a:lvl9pPr>
          </a:lstStyle>
          <a:p>
            <a:pPr lvl="0"/>
            <a:r>
              <a:rPr lang="en-US" dirty="0"/>
              <a:t>Click To Edit Master Text Styles</a:t>
            </a:r>
          </a:p>
        </p:txBody>
      </p:sp>
      <p:sp>
        <p:nvSpPr>
          <p:cNvPr id="12" name="Text Placeholder 11"/>
          <p:cNvSpPr>
            <a:spLocks noGrp="1"/>
          </p:cNvSpPr>
          <p:nvPr>
            <p:ph type="body" sz="quarter" idx="16" hasCustomPrompt="1"/>
          </p:nvPr>
        </p:nvSpPr>
        <p:spPr>
          <a:xfrm>
            <a:off x="252417" y="2701110"/>
            <a:ext cx="5574419"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0" hasCustomPrompt="1"/>
          </p:nvPr>
        </p:nvSpPr>
        <p:spPr>
          <a:xfrm>
            <a:off x="258063" y="4544877"/>
            <a:ext cx="5574419"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23"/>
          </p:nvPr>
        </p:nvSpPr>
        <p:spPr>
          <a:xfrm>
            <a:off x="258063" y="1213550"/>
            <a:ext cx="5574419"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24"/>
          </p:nvPr>
        </p:nvSpPr>
        <p:spPr>
          <a:xfrm>
            <a:off x="252414" y="3037589"/>
            <a:ext cx="5580064"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7"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4797971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63" y="230188"/>
            <a:ext cx="8633531" cy="311624"/>
          </a:xfrm>
        </p:spPr>
        <p:txBody>
          <a:bodyPr>
            <a:spAutoFit/>
          </a:bodyPr>
          <a:lstStyle>
            <a:lvl1pPr>
              <a:defRPr sz="2000"/>
            </a:lvl1pPr>
          </a:lstStyle>
          <a:p>
            <a:r>
              <a:rPr lang="en-US" dirty="0"/>
              <a:t>Click To Edit Master Title Style</a:t>
            </a:r>
          </a:p>
        </p:txBody>
      </p:sp>
      <p:sp>
        <p:nvSpPr>
          <p:cNvPr id="25" name="Text Placeholder 11"/>
          <p:cNvSpPr>
            <a:spLocks noGrp="1"/>
          </p:cNvSpPr>
          <p:nvPr>
            <p:ph type="body" sz="quarter" idx="13" hasCustomPrompt="1"/>
          </p:nvPr>
        </p:nvSpPr>
        <p:spPr>
          <a:xfrm>
            <a:off x="4791075" y="4062456"/>
            <a:ext cx="4100514"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252414" y="4062456"/>
            <a:ext cx="4178298"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25806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07" indent="0">
              <a:buNone/>
              <a:defRPr sz="2000" b="1"/>
            </a:lvl2pPr>
            <a:lvl3pPr marL="914021" indent="0">
              <a:buNone/>
              <a:defRPr sz="1799" b="1"/>
            </a:lvl3pPr>
            <a:lvl4pPr marL="1371030" indent="0">
              <a:buNone/>
              <a:defRPr sz="1600" b="1"/>
            </a:lvl4pPr>
            <a:lvl5pPr marL="1828042" indent="0">
              <a:buNone/>
              <a:defRPr sz="1600" b="1"/>
            </a:lvl5pPr>
            <a:lvl6pPr marL="2285048" indent="0">
              <a:buNone/>
              <a:defRPr sz="1600" b="1"/>
            </a:lvl6pPr>
            <a:lvl7pPr marL="2742057" indent="0">
              <a:buNone/>
              <a:defRPr sz="1600" b="1"/>
            </a:lvl7pPr>
            <a:lvl8pPr marL="3199066" indent="0">
              <a:buNone/>
              <a:defRPr sz="1600" b="1"/>
            </a:lvl8pPr>
            <a:lvl9pPr marL="3656076" indent="0">
              <a:buNone/>
              <a:defRPr sz="1600" b="1"/>
            </a:lvl9pPr>
          </a:lstStyle>
          <a:p>
            <a:pPr lvl="0"/>
            <a:r>
              <a:rPr lang="en-US" dirty="0"/>
              <a:t>Click To Edit Master Text Styles</a:t>
            </a:r>
          </a:p>
        </p:txBody>
      </p:sp>
      <p:sp>
        <p:nvSpPr>
          <p:cNvPr id="3" name="Content Placeholder 2"/>
          <p:cNvSpPr>
            <a:spLocks noGrp="1"/>
          </p:cNvSpPr>
          <p:nvPr>
            <p:ph sz="quarter" idx="22"/>
          </p:nvPr>
        </p:nvSpPr>
        <p:spPr>
          <a:xfrm>
            <a:off x="258057" y="1209299"/>
            <a:ext cx="4172656"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4791075" y="1209299"/>
            <a:ext cx="4100514"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4"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5256665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63" y="230188"/>
            <a:ext cx="8633531" cy="369332"/>
          </a:xfrm>
        </p:spPr>
        <p:txBody>
          <a:bodyPr>
            <a:spAutoFit/>
          </a:bodyPr>
          <a:lstStyle>
            <a:lvl1pPr>
              <a:defRPr sz="2399"/>
            </a:lvl1pPr>
          </a:lstStyle>
          <a:p>
            <a:r>
              <a:rPr lang="en-US" dirty="0"/>
              <a:t>Click To Edit Master Title Style</a:t>
            </a:r>
          </a:p>
        </p:txBody>
      </p:sp>
      <p:sp>
        <p:nvSpPr>
          <p:cNvPr id="9" name="Text Placeholder 11"/>
          <p:cNvSpPr>
            <a:spLocks noGrp="1"/>
          </p:cNvSpPr>
          <p:nvPr>
            <p:ph type="body" sz="quarter" idx="13" hasCustomPrompt="1"/>
          </p:nvPr>
        </p:nvSpPr>
        <p:spPr>
          <a:xfrm>
            <a:off x="4791075" y="4062456"/>
            <a:ext cx="4100514"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252420" y="4062456"/>
            <a:ext cx="4178299"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25806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07" indent="0">
              <a:buNone/>
              <a:defRPr sz="2000" b="1"/>
            </a:lvl2pPr>
            <a:lvl3pPr marL="914021" indent="0">
              <a:buNone/>
              <a:defRPr sz="1799" b="1"/>
            </a:lvl3pPr>
            <a:lvl4pPr marL="1371030" indent="0">
              <a:buNone/>
              <a:defRPr sz="1600" b="1"/>
            </a:lvl4pPr>
            <a:lvl5pPr marL="1828042" indent="0">
              <a:buNone/>
              <a:defRPr sz="1600" b="1"/>
            </a:lvl5pPr>
            <a:lvl6pPr marL="2285048" indent="0">
              <a:buNone/>
              <a:defRPr sz="1600" b="1"/>
            </a:lvl6pPr>
            <a:lvl7pPr marL="2742057" indent="0">
              <a:buNone/>
              <a:defRPr sz="1600" b="1"/>
            </a:lvl7pPr>
            <a:lvl8pPr marL="3199066" indent="0">
              <a:buNone/>
              <a:defRPr sz="1600" b="1"/>
            </a:lvl8pPr>
            <a:lvl9pPr marL="3656076" indent="0">
              <a:buNone/>
              <a:defRPr sz="1600" b="1"/>
            </a:lvl9pPr>
          </a:lstStyle>
          <a:p>
            <a:pPr lvl="0"/>
            <a:r>
              <a:rPr lang="en-US" dirty="0"/>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4" y="1203329"/>
            <a:ext cx="4178299"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4791077" y="1203329"/>
            <a:ext cx="4100511"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7"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424233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62" y="2694637"/>
            <a:ext cx="8633531"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63" y="230188"/>
            <a:ext cx="8633531" cy="369332"/>
          </a:xfrm>
        </p:spPr>
        <p:txBody>
          <a:bodyPr>
            <a:spAutoFit/>
          </a:bodyPr>
          <a:lstStyle>
            <a:lvl1pPr>
              <a:defRPr sz="2399"/>
            </a:lvl1pPr>
          </a:lstStyle>
          <a:p>
            <a:r>
              <a:rPr lang="en-US" dirty="0"/>
              <a:t>Click To Edit Master Title Style</a:t>
            </a:r>
          </a:p>
        </p:txBody>
      </p:sp>
      <p:sp>
        <p:nvSpPr>
          <p:cNvPr id="8" name="Text Placeholder 2"/>
          <p:cNvSpPr>
            <a:spLocks noGrp="1"/>
          </p:cNvSpPr>
          <p:nvPr>
            <p:ph type="body" idx="15" hasCustomPrompt="1"/>
          </p:nvPr>
        </p:nvSpPr>
        <p:spPr>
          <a:xfrm>
            <a:off x="25806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07" indent="0">
              <a:buNone/>
              <a:defRPr sz="2000" b="1"/>
            </a:lvl2pPr>
            <a:lvl3pPr marL="914021" indent="0">
              <a:buNone/>
              <a:defRPr sz="1799" b="1"/>
            </a:lvl3pPr>
            <a:lvl4pPr marL="1371030" indent="0">
              <a:buNone/>
              <a:defRPr sz="1600" b="1"/>
            </a:lvl4pPr>
            <a:lvl5pPr marL="1828042" indent="0">
              <a:buNone/>
              <a:defRPr sz="1600" b="1"/>
            </a:lvl5pPr>
            <a:lvl6pPr marL="2285048" indent="0">
              <a:buNone/>
              <a:defRPr sz="1600" b="1"/>
            </a:lvl6pPr>
            <a:lvl7pPr marL="2742057" indent="0">
              <a:buNone/>
              <a:defRPr sz="1600" b="1"/>
            </a:lvl7pPr>
            <a:lvl8pPr marL="3199066" indent="0">
              <a:buNone/>
              <a:defRPr sz="1600" b="1"/>
            </a:lvl8pPr>
            <a:lvl9pPr marL="3656076" indent="0">
              <a:buNone/>
              <a:defRPr sz="1600" b="1"/>
            </a:lvl9pPr>
          </a:lstStyle>
          <a:p>
            <a:pPr lvl="0"/>
            <a:r>
              <a:rPr lang="en-US" dirty="0"/>
              <a:t>Click To Edit Master Text Styles</a:t>
            </a:r>
          </a:p>
        </p:txBody>
      </p:sp>
      <p:sp>
        <p:nvSpPr>
          <p:cNvPr id="11" name="Text Placeholder 11"/>
          <p:cNvSpPr>
            <a:spLocks noGrp="1"/>
          </p:cNvSpPr>
          <p:nvPr>
            <p:ph type="body" sz="quarter" idx="13" hasCustomPrompt="1"/>
          </p:nvPr>
        </p:nvSpPr>
        <p:spPr>
          <a:xfrm>
            <a:off x="4791075" y="4409298"/>
            <a:ext cx="4100514"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15" name="Text Placeholder 11"/>
          <p:cNvSpPr>
            <a:spLocks noGrp="1"/>
          </p:cNvSpPr>
          <p:nvPr>
            <p:ph type="body" sz="quarter" idx="16" hasCustomPrompt="1"/>
          </p:nvPr>
        </p:nvSpPr>
        <p:spPr>
          <a:xfrm>
            <a:off x="258057" y="4409298"/>
            <a:ext cx="4094871"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5" name="Content Placeholder 4"/>
          <p:cNvSpPr>
            <a:spLocks noGrp="1"/>
          </p:cNvSpPr>
          <p:nvPr>
            <p:ph sz="quarter" idx="24"/>
          </p:nvPr>
        </p:nvSpPr>
        <p:spPr>
          <a:xfrm>
            <a:off x="246636" y="1198259"/>
            <a:ext cx="8644953"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5"/>
          </p:nvPr>
        </p:nvSpPr>
        <p:spPr>
          <a:xfrm>
            <a:off x="258057" y="2907434"/>
            <a:ext cx="4094871" cy="1457325"/>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26"/>
          </p:nvPr>
        </p:nvSpPr>
        <p:spPr>
          <a:xfrm>
            <a:off x="4791075" y="2907434"/>
            <a:ext cx="4100514"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8"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41331791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6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07" indent="0">
              <a:buNone/>
              <a:defRPr sz="2000" b="1"/>
            </a:lvl2pPr>
            <a:lvl3pPr marL="914021" indent="0">
              <a:buNone/>
              <a:defRPr sz="1799" b="1"/>
            </a:lvl3pPr>
            <a:lvl4pPr marL="1371030" indent="0">
              <a:buNone/>
              <a:defRPr sz="1600" b="1"/>
            </a:lvl4pPr>
            <a:lvl5pPr marL="1828042" indent="0">
              <a:buNone/>
              <a:defRPr sz="1600" b="1"/>
            </a:lvl5pPr>
            <a:lvl6pPr marL="2285048" indent="0">
              <a:buNone/>
              <a:defRPr sz="1600" b="1"/>
            </a:lvl6pPr>
            <a:lvl7pPr marL="2742057" indent="0">
              <a:buNone/>
              <a:defRPr sz="1600" b="1"/>
            </a:lvl7pPr>
            <a:lvl8pPr marL="3199066" indent="0">
              <a:buNone/>
              <a:defRPr sz="1600" b="1"/>
            </a:lvl8pPr>
            <a:lvl9pPr marL="3656076" indent="0">
              <a:buNone/>
              <a:defRPr sz="1600" b="1"/>
            </a:lvl9pPr>
          </a:lstStyle>
          <a:p>
            <a:pPr lvl="0"/>
            <a:r>
              <a:rPr lang="en-US" dirty="0"/>
              <a:t>Click To Edit Master Text Styles</a:t>
            </a:r>
          </a:p>
        </p:txBody>
      </p:sp>
      <p:sp>
        <p:nvSpPr>
          <p:cNvPr id="9" name="Text Placeholder 11"/>
          <p:cNvSpPr>
            <a:spLocks noGrp="1"/>
          </p:cNvSpPr>
          <p:nvPr>
            <p:ph type="body" sz="quarter" idx="13" hasCustomPrompt="1"/>
          </p:nvPr>
        </p:nvSpPr>
        <p:spPr>
          <a:xfrm>
            <a:off x="252419" y="4062456"/>
            <a:ext cx="2678893"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16" name="Title 1"/>
          <p:cNvSpPr>
            <a:spLocks noGrp="1"/>
          </p:cNvSpPr>
          <p:nvPr>
            <p:ph type="title" hasCustomPrompt="1"/>
          </p:nvPr>
        </p:nvSpPr>
        <p:spPr>
          <a:xfrm>
            <a:off x="258063" y="230188"/>
            <a:ext cx="8633531" cy="369332"/>
          </a:xfrm>
        </p:spPr>
        <p:txBody>
          <a:bodyPr>
            <a:spAutoFit/>
          </a:bodyPr>
          <a:lstStyle>
            <a:lvl1pPr>
              <a:defRPr sz="2399"/>
            </a:lvl1pPr>
          </a:lstStyle>
          <a:p>
            <a:r>
              <a:rPr lang="en-US" dirty="0"/>
              <a:t>Click To Edit Master Title Style</a:t>
            </a:r>
          </a:p>
        </p:txBody>
      </p:sp>
      <p:sp>
        <p:nvSpPr>
          <p:cNvPr id="26" name="Text Placeholder 11"/>
          <p:cNvSpPr>
            <a:spLocks noGrp="1"/>
          </p:cNvSpPr>
          <p:nvPr>
            <p:ph type="body" sz="quarter" idx="21" hasCustomPrompt="1"/>
          </p:nvPr>
        </p:nvSpPr>
        <p:spPr>
          <a:xfrm>
            <a:off x="6192845" y="4062456"/>
            <a:ext cx="2678893"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29" name="Text Placeholder 11"/>
          <p:cNvSpPr>
            <a:spLocks noGrp="1"/>
          </p:cNvSpPr>
          <p:nvPr>
            <p:ph type="body" sz="quarter" idx="24" hasCustomPrompt="1"/>
          </p:nvPr>
        </p:nvSpPr>
        <p:spPr>
          <a:xfrm>
            <a:off x="3232561" y="4062456"/>
            <a:ext cx="2678893"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3" name="Content Placeholder 2"/>
          <p:cNvSpPr>
            <a:spLocks noGrp="1"/>
          </p:cNvSpPr>
          <p:nvPr>
            <p:ph sz="quarter" idx="32"/>
          </p:nvPr>
        </p:nvSpPr>
        <p:spPr>
          <a:xfrm>
            <a:off x="252415" y="1192754"/>
            <a:ext cx="2698748"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61" y="1192754"/>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5" y="1192754"/>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5"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2009290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9" y="4062456"/>
            <a:ext cx="2678893"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63" y="230188"/>
            <a:ext cx="8633531" cy="311624"/>
          </a:xfrm>
        </p:spPr>
        <p:txBody>
          <a:bodyPr>
            <a:spAutoFit/>
          </a:bodyPr>
          <a:lstStyle>
            <a:lvl1pPr>
              <a:defRPr sz="2000"/>
            </a:lvl1pPr>
          </a:lstStyle>
          <a:p>
            <a:r>
              <a:rPr lang="en-US" dirty="0"/>
              <a:t>Click To Edit Master Title Style</a:t>
            </a:r>
          </a:p>
        </p:txBody>
      </p:sp>
      <p:sp>
        <p:nvSpPr>
          <p:cNvPr id="13" name="Text Placeholder 11"/>
          <p:cNvSpPr>
            <a:spLocks noGrp="1"/>
          </p:cNvSpPr>
          <p:nvPr>
            <p:ph type="body" sz="quarter" idx="21" hasCustomPrompt="1"/>
          </p:nvPr>
        </p:nvSpPr>
        <p:spPr>
          <a:xfrm>
            <a:off x="6192845" y="4062456"/>
            <a:ext cx="2678893"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3232561" y="4062456"/>
            <a:ext cx="2678893"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25806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07" indent="0">
              <a:buNone/>
              <a:defRPr sz="2000" b="1"/>
            </a:lvl2pPr>
            <a:lvl3pPr marL="914021" indent="0">
              <a:buNone/>
              <a:defRPr sz="1799" b="1"/>
            </a:lvl3pPr>
            <a:lvl4pPr marL="1371030" indent="0">
              <a:buNone/>
              <a:defRPr sz="1600" b="1"/>
            </a:lvl4pPr>
            <a:lvl5pPr marL="1828042" indent="0">
              <a:buNone/>
              <a:defRPr sz="1600" b="1"/>
            </a:lvl5pPr>
            <a:lvl6pPr marL="2285048" indent="0">
              <a:buNone/>
              <a:defRPr sz="1600" b="1"/>
            </a:lvl6pPr>
            <a:lvl7pPr marL="2742057" indent="0">
              <a:buNone/>
              <a:defRPr sz="1600" b="1"/>
            </a:lvl7pPr>
            <a:lvl8pPr marL="3199066" indent="0">
              <a:buNone/>
              <a:defRPr sz="1600" b="1"/>
            </a:lvl8pPr>
            <a:lvl9pPr marL="3656076" indent="0">
              <a:buNone/>
              <a:defRPr sz="1600" b="1"/>
            </a:lvl9pPr>
          </a:lstStyle>
          <a:p>
            <a:pPr lvl="0"/>
            <a:r>
              <a:rPr lang="en-US" dirty="0"/>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60" y="1203326"/>
            <a:ext cx="2673249"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3232561" y="1203326"/>
            <a:ext cx="2678893" cy="1461939"/>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6192845" y="1203326"/>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8"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649840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9"/>
            <a:ext cx="8639175"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252419" y="2872040"/>
            <a:ext cx="2683481"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3232560" y="2872040"/>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6192844" y="2872040"/>
            <a:ext cx="2678893"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258062" y="2692225"/>
            <a:ext cx="8633531"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63" y="230188"/>
            <a:ext cx="8633531" cy="369332"/>
          </a:xfrm>
        </p:spPr>
        <p:txBody>
          <a:bodyPr>
            <a:spAutoFit/>
          </a:bodyPr>
          <a:lstStyle>
            <a:lvl1pPr>
              <a:defRPr sz="2399"/>
            </a:lvl1pPr>
          </a:lstStyle>
          <a:p>
            <a:r>
              <a:rPr lang="en-US" dirty="0"/>
              <a:t>Click To Edit Master Title Style</a:t>
            </a:r>
          </a:p>
        </p:txBody>
      </p:sp>
      <p:sp>
        <p:nvSpPr>
          <p:cNvPr id="8" name="Text Placeholder 2"/>
          <p:cNvSpPr>
            <a:spLocks noGrp="1"/>
          </p:cNvSpPr>
          <p:nvPr>
            <p:ph type="body" idx="15" hasCustomPrompt="1"/>
          </p:nvPr>
        </p:nvSpPr>
        <p:spPr>
          <a:xfrm>
            <a:off x="25806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07" indent="0">
              <a:buNone/>
              <a:defRPr sz="2000" b="1"/>
            </a:lvl2pPr>
            <a:lvl3pPr marL="914021" indent="0">
              <a:buNone/>
              <a:defRPr sz="1799" b="1"/>
            </a:lvl3pPr>
            <a:lvl4pPr marL="1371030" indent="0">
              <a:buNone/>
              <a:defRPr sz="1600" b="1"/>
            </a:lvl4pPr>
            <a:lvl5pPr marL="1828042" indent="0">
              <a:buNone/>
              <a:defRPr sz="1600" b="1"/>
            </a:lvl5pPr>
            <a:lvl6pPr marL="2285048" indent="0">
              <a:buNone/>
              <a:defRPr sz="1600" b="1"/>
            </a:lvl6pPr>
            <a:lvl7pPr marL="2742057" indent="0">
              <a:buNone/>
              <a:defRPr sz="1600" b="1"/>
            </a:lvl7pPr>
            <a:lvl8pPr marL="3199066" indent="0">
              <a:buNone/>
              <a:defRPr sz="1600" b="1"/>
            </a:lvl8pPr>
            <a:lvl9pPr marL="3656076" indent="0">
              <a:buNone/>
              <a:defRPr sz="1600"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252419" y="4372416"/>
            <a:ext cx="2683481"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6192845" y="4372416"/>
            <a:ext cx="2678893"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3232561" y="4372416"/>
            <a:ext cx="2678893" cy="126958"/>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caption goes here</a:t>
            </a:r>
          </a:p>
        </p:txBody>
      </p:sp>
      <p:sp>
        <p:nvSpPr>
          <p:cNvPr id="21"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22"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635217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102"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8"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41388856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32553" y="2064589"/>
            <a:ext cx="3678903" cy="1014326"/>
          </a:xfrm>
          <a:prstGeom prst="rect">
            <a:avLst/>
          </a:prstGeom>
        </p:spPr>
      </p:pic>
    </p:spTree>
    <p:extLst>
      <p:ext uri="{BB962C8B-B14F-4D97-AF65-F5344CB8AC3E}">
        <p14:creationId xmlns:p14="http://schemas.microsoft.com/office/powerpoint/2010/main" val="8692310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8"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89593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5365114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7"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7265758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191" y="1192"/>
          <a:ext cx="1191" cy="1190"/>
        </p:xfrm>
        <a:graphic>
          <a:graphicData uri="http://schemas.openxmlformats.org/presentationml/2006/ole">
            <mc:AlternateContent xmlns:mc="http://schemas.openxmlformats.org/markup-compatibility/2006">
              <mc:Choice xmlns:v="urn:schemas-microsoft-com:vml" Requires="v">
                <p:oleObj spid="_x0000_s4126" name="think-cell Slide" r:id="rId4" imgW="270" imgH="270" progId="TCLayout.ActiveDocument.1">
                  <p:embed/>
                </p:oleObj>
              </mc:Choice>
              <mc:Fallback>
                <p:oleObj name="think-cell Slide" r:id="rId4" imgW="270" imgH="27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 y="1192"/>
                        <a:ext cx="1191"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8"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6264070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9"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8825100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Horizontal Split">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7" y="1735875"/>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33"/>
          </p:nvPr>
        </p:nvSpPr>
        <p:spPr>
          <a:xfrm>
            <a:off x="252415" y="230188"/>
            <a:ext cx="8647112" cy="369332"/>
          </a:xfrm>
        </p:spPr>
        <p:txBody>
          <a:bodyPr>
            <a:noAutofit/>
          </a:bodyPr>
          <a:lstStyle>
            <a:lvl1pPr>
              <a:buFontTx/>
              <a:buNone/>
              <a:defRPr sz="2399">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5" y="683368"/>
            <a:ext cx="8647112" cy="253916"/>
          </a:xfrm>
        </p:spPr>
        <p:txBody>
          <a:bodyPr>
            <a:noAutofit/>
          </a:bodyPr>
          <a:lstStyle>
            <a:lvl1pPr marL="358613" indent="-342744">
              <a:buFontTx/>
              <a:buNone/>
              <a:defRPr sz="1600">
                <a:solidFill>
                  <a:schemeClr val="bg1"/>
                </a:solidFill>
              </a:defRPr>
            </a:lvl1pPr>
            <a:lvl2pPr marL="407804" indent="-228495">
              <a:buFontTx/>
              <a:buNone/>
              <a:defRPr/>
            </a:lvl2pPr>
            <a:lvl3pPr marL="587108" indent="-228495">
              <a:buFontTx/>
              <a:buNone/>
              <a:defRPr/>
            </a:lvl3pPr>
            <a:lvl4pPr marL="768004" indent="-228495">
              <a:buFontTx/>
              <a:buNone/>
              <a:defRPr/>
            </a:lvl4pPr>
            <a:lvl5pPr marL="939373" indent="-228495">
              <a:buFontTx/>
              <a:buNone/>
              <a:defRPr/>
            </a:lvl5pPr>
          </a:lstStyle>
          <a:p>
            <a:pPr lvl="0"/>
            <a:r>
              <a:rPr lang="en-US" dirty="0"/>
              <a:t>Click to edit Master text styles</a:t>
            </a:r>
          </a:p>
        </p:txBody>
      </p:sp>
      <p:sp>
        <p:nvSpPr>
          <p:cNvPr id="9"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0"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100513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7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5" name="Footer Placeholder 4"/>
          <p:cNvSpPr>
            <a:spLocks noGrp="1"/>
          </p:cNvSpPr>
          <p:nvPr>
            <p:ph type="ftr" sz="quarter" idx="3"/>
          </p:nvPr>
        </p:nvSpPr>
        <p:spPr>
          <a:xfrm>
            <a:off x="252420" y="485717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6829385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5_Blank">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6583681" y="4865882"/>
            <a:ext cx="2103120" cy="92333"/>
          </a:xfrm>
          <a:prstGeom prst="rect">
            <a:avLst/>
          </a:prstGeom>
        </p:spPr>
        <p:txBody>
          <a:bodyPr lIns="0" tIns="0" rIns="0" bIns="0"/>
          <a:lstStyle>
            <a:lvl1pPr algn="r">
              <a:defRPr>
                <a:solidFill>
                  <a:schemeClr val="tx1">
                    <a:tint val="75000"/>
                  </a:schemeClr>
                </a:solidFill>
              </a:defRPr>
            </a:lvl1pPr>
          </a:lstStyle>
          <a:p>
            <a:pPr defTabSz="457007">
              <a:defRPr/>
            </a:pPr>
            <a:fld id="{B6F15528-21DE-4FAA-801E-634DDDAF4B2B}" type="slidenum">
              <a:rPr lang="en-US" smtClean="0">
                <a:solidFill>
                  <a:prstClr val="black">
                    <a:tint val="75000"/>
                  </a:prstClr>
                </a:solidFill>
              </a:rPr>
              <a:pPr defTabSz="457007">
                <a:defRPr/>
              </a:pPr>
              <a:t>‹#›</a:t>
            </a:fld>
            <a:endParaRPr lang="en-US">
              <a:solidFill>
                <a:prstClr val="black">
                  <a:tint val="75000"/>
                </a:prstClr>
              </a:solidFill>
            </a:endParaRPr>
          </a:p>
        </p:txBody>
      </p:sp>
      <p:sp>
        <p:nvSpPr>
          <p:cNvPr id="5" name="Slide Number Placeholder 5"/>
          <p:cNvSpPr txBox="1">
            <a:spLocks/>
          </p:cNvSpPr>
          <p:nvPr userDrawn="1"/>
        </p:nvSpPr>
        <p:spPr>
          <a:xfrm>
            <a:off x="1747892" y="4857162"/>
            <a:ext cx="525690" cy="92333"/>
          </a:xfrm>
          <a:prstGeom prst="rect">
            <a:avLst/>
          </a:prstGeom>
        </p:spPr>
        <p:txBody>
          <a:bodyPr vert="horz" lIns="0" tIns="0" rIns="0" bIns="0" rtlCol="0" anchor="ctr">
            <a:spAutoFit/>
          </a:bodyPr>
          <a:lstStyle>
            <a:defPPr>
              <a:defRPr lang="en-US"/>
            </a:defPPr>
            <a:lvl1pPr marL="0" algn="l" defTabSz="457145" rtl="0" eaLnBrk="1" latinLnBrk="0" hangingPunct="1">
              <a:defRPr sz="600" kern="1200">
                <a:solidFill>
                  <a:schemeClr val="bg2"/>
                </a:solidFill>
                <a:latin typeface="Arial"/>
                <a:ea typeface="+mn-ea"/>
                <a:cs typeface="Arial"/>
              </a:defRPr>
            </a:lvl1pPr>
            <a:lvl2pPr marL="457145" algn="l" defTabSz="457145" rtl="0" eaLnBrk="1" latinLnBrk="0" hangingPunct="1">
              <a:defRPr sz="1800" kern="1200">
                <a:solidFill>
                  <a:schemeClr val="tx1"/>
                </a:solidFill>
                <a:latin typeface="+mn-lt"/>
                <a:ea typeface="+mn-ea"/>
                <a:cs typeface="+mn-cs"/>
              </a:defRPr>
            </a:lvl2pPr>
            <a:lvl3pPr marL="914294" algn="l" defTabSz="457145" rtl="0" eaLnBrk="1" latinLnBrk="0" hangingPunct="1">
              <a:defRPr sz="1800" kern="1200">
                <a:solidFill>
                  <a:schemeClr val="tx1"/>
                </a:solidFill>
                <a:latin typeface="+mn-lt"/>
                <a:ea typeface="+mn-ea"/>
                <a:cs typeface="+mn-cs"/>
              </a:defRPr>
            </a:lvl3pPr>
            <a:lvl4pPr marL="1371441" algn="l" defTabSz="457145" rtl="0" eaLnBrk="1" latinLnBrk="0" hangingPunct="1">
              <a:defRPr sz="1800" kern="1200">
                <a:solidFill>
                  <a:schemeClr val="tx1"/>
                </a:solidFill>
                <a:latin typeface="+mn-lt"/>
                <a:ea typeface="+mn-ea"/>
                <a:cs typeface="+mn-cs"/>
              </a:defRPr>
            </a:lvl4pPr>
            <a:lvl5pPr marL="1828589" algn="l" defTabSz="457145" rtl="0" eaLnBrk="1" latinLnBrk="0" hangingPunct="1">
              <a:defRPr sz="1800" kern="1200">
                <a:solidFill>
                  <a:schemeClr val="tx1"/>
                </a:solidFill>
                <a:latin typeface="+mn-lt"/>
                <a:ea typeface="+mn-ea"/>
                <a:cs typeface="+mn-cs"/>
              </a:defRPr>
            </a:lvl5pPr>
            <a:lvl6pPr marL="2285734" algn="l" defTabSz="457145" rtl="0" eaLnBrk="1" latinLnBrk="0" hangingPunct="1">
              <a:defRPr sz="1800" kern="1200">
                <a:solidFill>
                  <a:schemeClr val="tx1"/>
                </a:solidFill>
                <a:latin typeface="+mn-lt"/>
                <a:ea typeface="+mn-ea"/>
                <a:cs typeface="+mn-cs"/>
              </a:defRPr>
            </a:lvl6pPr>
            <a:lvl7pPr marL="2742881" algn="l" defTabSz="457145" rtl="0" eaLnBrk="1" latinLnBrk="0" hangingPunct="1">
              <a:defRPr sz="1800" kern="1200">
                <a:solidFill>
                  <a:schemeClr val="tx1"/>
                </a:solidFill>
                <a:latin typeface="+mn-lt"/>
                <a:ea typeface="+mn-ea"/>
                <a:cs typeface="+mn-cs"/>
              </a:defRPr>
            </a:lvl7pPr>
            <a:lvl8pPr marL="3200026" algn="l" defTabSz="457145" rtl="0" eaLnBrk="1" latinLnBrk="0" hangingPunct="1">
              <a:defRPr sz="1800" kern="1200">
                <a:solidFill>
                  <a:schemeClr val="tx1"/>
                </a:solidFill>
                <a:latin typeface="+mn-lt"/>
                <a:ea typeface="+mn-ea"/>
                <a:cs typeface="+mn-cs"/>
              </a:defRPr>
            </a:lvl8pPr>
            <a:lvl9pPr marL="3657173" algn="l" defTabSz="457145" rtl="0" eaLnBrk="1" latinLnBrk="0" hangingPunct="1">
              <a:defRPr sz="1800" kern="1200">
                <a:solidFill>
                  <a:schemeClr val="tx1"/>
                </a:solidFill>
                <a:latin typeface="+mn-lt"/>
                <a:ea typeface="+mn-ea"/>
                <a:cs typeface="+mn-cs"/>
              </a:defRPr>
            </a:lvl9pPr>
          </a:lstStyle>
          <a:p>
            <a:pPr marL="0" marR="0" lvl="0" indent="0" algn="l" defTabSz="45703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031"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6"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8951411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62" y="2175154"/>
            <a:ext cx="8633531" cy="369332"/>
          </a:xfrm>
          <a:prstGeom prst="rect">
            <a:avLst/>
          </a:prstGeom>
        </p:spPr>
        <p:txBody>
          <a:bodyPr lIns="0" tIns="0" rIns="0" bIns="0" anchor="ctr" anchorCtr="0">
            <a:spAutoFit/>
          </a:bodyPr>
          <a:lstStyle>
            <a:lvl1pPr algn="l">
              <a:defRPr sz="2399"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62" y="2632574"/>
            <a:ext cx="8633531" cy="219291"/>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4"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8189188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mparison White">
    <p:spTree>
      <p:nvGrpSpPr>
        <p:cNvPr id="1" name=""/>
        <p:cNvGrpSpPr/>
        <p:nvPr/>
      </p:nvGrpSpPr>
      <p:grpSpPr>
        <a:xfrm>
          <a:off x="0" y="0"/>
          <a:ext cx="0" cy="0"/>
          <a:chOff x="0" y="0"/>
          <a:chExt cx="0" cy="0"/>
        </a:xfrm>
      </p:grpSpPr>
      <p:cxnSp>
        <p:nvCxnSpPr>
          <p:cNvPr id="7" name="Straight Connector 6"/>
          <p:cNvCxnSpPr/>
          <p:nvPr/>
        </p:nvCxnSpPr>
        <p:spPr bwMode="auto">
          <a:xfrm>
            <a:off x="8639175" y="4830763"/>
            <a:ext cx="0" cy="171450"/>
          </a:xfrm>
          <a:prstGeom prst="line">
            <a:avLst/>
          </a:prstGeom>
          <a:solidFill>
            <a:schemeClr val="accent1"/>
          </a:solidFill>
          <a:ln w="12700" cap="flat" cmpd="sng" algn="ctr">
            <a:solidFill>
              <a:schemeClr val="accent6"/>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Text Placeholder 3"/>
          <p:cNvSpPr>
            <a:spLocks noGrp="1"/>
          </p:cNvSpPr>
          <p:nvPr>
            <p:ph type="body" sz="quarter" idx="10"/>
          </p:nvPr>
        </p:nvSpPr>
        <p:spPr>
          <a:xfrm>
            <a:off x="320046" y="342925"/>
            <a:ext cx="8503920" cy="369332"/>
          </a:xfrm>
        </p:spPr>
        <p:txBody>
          <a:bodyPr/>
          <a:lstStyle>
            <a:lvl1pPr marL="0" indent="0" algn="ctr">
              <a:spcBef>
                <a:spcPts val="0"/>
              </a:spcBef>
              <a:defRPr sz="2399" b="1" i="0">
                <a:solidFill>
                  <a:schemeClr val="bg2"/>
                </a:solidFill>
                <a:latin typeface="Alleyn Book"/>
                <a:cs typeface="Alleyn Book"/>
              </a:defRPr>
            </a:lvl1pPr>
            <a:lvl2pPr marL="0" indent="0" algn="ctr">
              <a:spcBef>
                <a:spcPts val="0"/>
              </a:spcBef>
              <a:buNone/>
              <a:defRPr>
                <a:solidFill>
                  <a:schemeClr val="tx1"/>
                </a:solidFill>
              </a:defRPr>
            </a:lvl2pPr>
            <a:lvl3pPr algn="ctr">
              <a:defRPr/>
            </a:lvl3pPr>
            <a:lvl4pPr algn="ctr">
              <a:defRPr/>
            </a:lvl4pPr>
            <a:lvl5pPr algn="ctr">
              <a:defRPr/>
            </a:lvl5pPr>
          </a:lstStyle>
          <a:p>
            <a:pPr lvl="0"/>
            <a:r>
              <a:rPr lang="en-US"/>
              <a:t>Click to edit Master text styles</a:t>
            </a:r>
          </a:p>
        </p:txBody>
      </p:sp>
      <p:sp>
        <p:nvSpPr>
          <p:cNvPr id="10" name="Content Placeholder 2"/>
          <p:cNvSpPr>
            <a:spLocks noGrp="1"/>
          </p:cNvSpPr>
          <p:nvPr>
            <p:ph sz="quarter" idx="14"/>
          </p:nvPr>
        </p:nvSpPr>
        <p:spPr>
          <a:xfrm>
            <a:off x="320048" y="1491632"/>
            <a:ext cx="4107945" cy="219291"/>
          </a:xfrm>
        </p:spPr>
        <p:txBody>
          <a:bodyPr/>
          <a:lstStyle>
            <a:lvl1pPr algn="ctr">
              <a:defRPr sz="1400" b="0" i="0">
                <a:solidFill>
                  <a:schemeClr val="tx1"/>
                </a:solidFill>
                <a:latin typeface="Alleyn Book"/>
                <a:cs typeface="Alleyn Book"/>
              </a:defRPr>
            </a:lvl1pPr>
          </a:lstStyle>
          <a:p>
            <a:pPr lvl="0"/>
            <a:r>
              <a:rPr lang="en-US"/>
              <a:t>Click to edit Master text styles</a:t>
            </a:r>
          </a:p>
        </p:txBody>
      </p:sp>
      <p:sp>
        <p:nvSpPr>
          <p:cNvPr id="11" name="Content Placeholder 2"/>
          <p:cNvSpPr>
            <a:spLocks noGrp="1"/>
          </p:cNvSpPr>
          <p:nvPr>
            <p:ph sz="quarter" idx="15"/>
          </p:nvPr>
        </p:nvSpPr>
        <p:spPr>
          <a:xfrm>
            <a:off x="4705680" y="1491632"/>
            <a:ext cx="4118284" cy="219291"/>
          </a:xfrm>
        </p:spPr>
        <p:txBody>
          <a:bodyPr/>
          <a:lstStyle>
            <a:lvl1pPr algn="ctr">
              <a:defRPr sz="1400" b="0" i="0">
                <a:solidFill>
                  <a:schemeClr val="tx1"/>
                </a:solidFill>
                <a:latin typeface="Alleyn Book"/>
                <a:cs typeface="Alleyn Book"/>
              </a:defRPr>
            </a:lvl1pPr>
          </a:lstStyle>
          <a:p>
            <a:pPr lvl="0"/>
            <a:r>
              <a:rPr lang="en-US"/>
              <a:t>Click to edit Master text styles</a:t>
            </a:r>
          </a:p>
        </p:txBody>
      </p:sp>
      <p:sp>
        <p:nvSpPr>
          <p:cNvPr id="18" name="Text Placeholder 3"/>
          <p:cNvSpPr>
            <a:spLocks noGrp="1"/>
          </p:cNvSpPr>
          <p:nvPr>
            <p:ph type="body" sz="quarter" idx="17"/>
          </p:nvPr>
        </p:nvSpPr>
        <p:spPr>
          <a:xfrm>
            <a:off x="320048" y="1161476"/>
            <a:ext cx="4107945" cy="276999"/>
          </a:xfrm>
        </p:spPr>
        <p:txBody>
          <a:bodyPr anchor="b"/>
          <a:lstStyle>
            <a:lvl1pPr marL="0" indent="0" algn="ctr">
              <a:spcBef>
                <a:spcPts val="0"/>
              </a:spcBef>
              <a:defRPr sz="1799" b="0">
                <a:solidFill>
                  <a:schemeClr val="bg2"/>
                </a:solidFill>
              </a:defRPr>
            </a:lvl1pPr>
            <a:lvl2pPr marL="0" indent="0" algn="ctr">
              <a:spcBef>
                <a:spcPts val="0"/>
              </a:spcBef>
              <a:buNone/>
              <a:defRPr>
                <a:solidFill>
                  <a:schemeClr val="tx1"/>
                </a:solidFill>
              </a:defRPr>
            </a:lvl2pPr>
            <a:lvl3pPr algn="ctr">
              <a:defRPr/>
            </a:lvl3pPr>
            <a:lvl4pPr algn="ctr">
              <a:defRPr/>
            </a:lvl4pPr>
            <a:lvl5pPr algn="ctr">
              <a:defRPr/>
            </a:lvl5pPr>
          </a:lstStyle>
          <a:p>
            <a:pPr lvl="0"/>
            <a:r>
              <a:rPr lang="en-US"/>
              <a:t>Click to edit Master text styles</a:t>
            </a:r>
          </a:p>
        </p:txBody>
      </p:sp>
      <p:sp>
        <p:nvSpPr>
          <p:cNvPr id="19" name="Text Placeholder 3"/>
          <p:cNvSpPr>
            <a:spLocks noGrp="1"/>
          </p:cNvSpPr>
          <p:nvPr>
            <p:ph type="body" sz="quarter" idx="18"/>
          </p:nvPr>
        </p:nvSpPr>
        <p:spPr>
          <a:xfrm>
            <a:off x="4705680" y="1161476"/>
            <a:ext cx="4118284" cy="276999"/>
          </a:xfrm>
        </p:spPr>
        <p:txBody>
          <a:bodyPr anchor="b"/>
          <a:lstStyle>
            <a:lvl1pPr marL="0" indent="0" algn="ctr">
              <a:spcBef>
                <a:spcPts val="0"/>
              </a:spcBef>
              <a:defRPr sz="1799" b="0">
                <a:solidFill>
                  <a:schemeClr val="bg2"/>
                </a:solidFill>
              </a:defRPr>
            </a:lvl1pPr>
            <a:lvl2pPr marL="0" indent="0" algn="ctr">
              <a:spcBef>
                <a:spcPts val="0"/>
              </a:spcBef>
              <a:buNone/>
              <a:defRPr>
                <a:solidFill>
                  <a:schemeClr val="tx1"/>
                </a:solidFill>
              </a:defRPr>
            </a:lvl2pPr>
            <a:lvl3pPr algn="ctr">
              <a:defRPr/>
            </a:lvl3pPr>
            <a:lvl4pPr algn="ctr">
              <a:defRPr/>
            </a:lvl4pPr>
            <a:lvl5pPr algn="ctr">
              <a:defRPr/>
            </a:lvl5pPr>
          </a:lstStyle>
          <a:p>
            <a:pPr lvl="0"/>
            <a:r>
              <a:rPr lang="en-US"/>
              <a:t>Click to edit Master text styles</a:t>
            </a:r>
          </a:p>
        </p:txBody>
      </p:sp>
      <p:sp>
        <p:nvSpPr>
          <p:cNvPr id="8" name="Slide Number Placeholder 1"/>
          <p:cNvSpPr>
            <a:spLocks noGrp="1"/>
          </p:cNvSpPr>
          <p:nvPr>
            <p:ph type="sldNum" sz="quarter" idx="19"/>
          </p:nvPr>
        </p:nvSpPr>
        <p:spPr>
          <a:xfrm>
            <a:off x="8640215" y="4863977"/>
            <a:ext cx="396875" cy="92333"/>
          </a:xfrm>
          <a:prstGeom prst="rect">
            <a:avLst/>
          </a:prstGeom>
        </p:spPr>
        <p:txBody>
          <a:bodyPr/>
          <a:lstStyle>
            <a:lvl1pPr defTabSz="684739">
              <a:defRPr/>
            </a:lvl1pPr>
          </a:lstStyle>
          <a:p>
            <a:pPr>
              <a:defRPr/>
            </a:pPr>
            <a:fld id="{344D553B-2151-4F44-AAC7-D616F49EB8CC}" type="slidenum">
              <a:rPr lang="en-US" smtClean="0">
                <a:solidFill>
                  <a:srgbClr val="3DCD58"/>
                </a:solidFill>
              </a:rPr>
              <a:pPr>
                <a:defRPr/>
              </a:pPr>
              <a:t>‹#›</a:t>
            </a:fld>
            <a:endParaRPr lang="en-US" dirty="0">
              <a:solidFill>
                <a:srgbClr val="3DCD58"/>
              </a:solidFill>
            </a:endParaRPr>
          </a:p>
        </p:txBody>
      </p:sp>
      <p:sp>
        <p:nvSpPr>
          <p:cNvPr id="12" name="Slide Number Placeholder 5"/>
          <p:cNvSpPr txBox="1">
            <a:spLocks/>
          </p:cNvSpPr>
          <p:nvPr userDrawn="1"/>
        </p:nvSpPr>
        <p:spPr>
          <a:xfrm>
            <a:off x="1747892" y="4857162"/>
            <a:ext cx="525690" cy="92333"/>
          </a:xfrm>
          <a:prstGeom prst="rect">
            <a:avLst/>
          </a:prstGeom>
        </p:spPr>
        <p:txBody>
          <a:bodyPr vert="horz" lIns="0" tIns="0" rIns="0" bIns="0" rtlCol="0" anchor="ctr">
            <a:spAutoFit/>
          </a:bodyPr>
          <a:lstStyle>
            <a:defPPr>
              <a:defRPr lang="en-US"/>
            </a:defPPr>
            <a:lvl1pPr marL="0" algn="l" defTabSz="457145" rtl="0" eaLnBrk="1" latinLnBrk="0" hangingPunct="1">
              <a:defRPr sz="600" kern="1200">
                <a:solidFill>
                  <a:schemeClr val="bg2"/>
                </a:solidFill>
                <a:latin typeface="Arial"/>
                <a:ea typeface="+mn-ea"/>
                <a:cs typeface="Arial"/>
              </a:defRPr>
            </a:lvl1pPr>
            <a:lvl2pPr marL="457145" algn="l" defTabSz="457145" rtl="0" eaLnBrk="1" latinLnBrk="0" hangingPunct="1">
              <a:defRPr sz="1800" kern="1200">
                <a:solidFill>
                  <a:schemeClr val="tx1"/>
                </a:solidFill>
                <a:latin typeface="+mn-lt"/>
                <a:ea typeface="+mn-ea"/>
                <a:cs typeface="+mn-cs"/>
              </a:defRPr>
            </a:lvl2pPr>
            <a:lvl3pPr marL="914294" algn="l" defTabSz="457145" rtl="0" eaLnBrk="1" latinLnBrk="0" hangingPunct="1">
              <a:defRPr sz="1800" kern="1200">
                <a:solidFill>
                  <a:schemeClr val="tx1"/>
                </a:solidFill>
                <a:latin typeface="+mn-lt"/>
                <a:ea typeface="+mn-ea"/>
                <a:cs typeface="+mn-cs"/>
              </a:defRPr>
            </a:lvl3pPr>
            <a:lvl4pPr marL="1371441" algn="l" defTabSz="457145" rtl="0" eaLnBrk="1" latinLnBrk="0" hangingPunct="1">
              <a:defRPr sz="1800" kern="1200">
                <a:solidFill>
                  <a:schemeClr val="tx1"/>
                </a:solidFill>
                <a:latin typeface="+mn-lt"/>
                <a:ea typeface="+mn-ea"/>
                <a:cs typeface="+mn-cs"/>
              </a:defRPr>
            </a:lvl4pPr>
            <a:lvl5pPr marL="1828589" algn="l" defTabSz="457145" rtl="0" eaLnBrk="1" latinLnBrk="0" hangingPunct="1">
              <a:defRPr sz="1800" kern="1200">
                <a:solidFill>
                  <a:schemeClr val="tx1"/>
                </a:solidFill>
                <a:latin typeface="+mn-lt"/>
                <a:ea typeface="+mn-ea"/>
                <a:cs typeface="+mn-cs"/>
              </a:defRPr>
            </a:lvl5pPr>
            <a:lvl6pPr marL="2285734" algn="l" defTabSz="457145" rtl="0" eaLnBrk="1" latinLnBrk="0" hangingPunct="1">
              <a:defRPr sz="1800" kern="1200">
                <a:solidFill>
                  <a:schemeClr val="tx1"/>
                </a:solidFill>
                <a:latin typeface="+mn-lt"/>
                <a:ea typeface="+mn-ea"/>
                <a:cs typeface="+mn-cs"/>
              </a:defRPr>
            </a:lvl6pPr>
            <a:lvl7pPr marL="2742881" algn="l" defTabSz="457145" rtl="0" eaLnBrk="1" latinLnBrk="0" hangingPunct="1">
              <a:defRPr sz="1800" kern="1200">
                <a:solidFill>
                  <a:schemeClr val="tx1"/>
                </a:solidFill>
                <a:latin typeface="+mn-lt"/>
                <a:ea typeface="+mn-ea"/>
                <a:cs typeface="+mn-cs"/>
              </a:defRPr>
            </a:lvl7pPr>
            <a:lvl8pPr marL="3200026" algn="l" defTabSz="457145" rtl="0" eaLnBrk="1" latinLnBrk="0" hangingPunct="1">
              <a:defRPr sz="1800" kern="1200">
                <a:solidFill>
                  <a:schemeClr val="tx1"/>
                </a:solidFill>
                <a:latin typeface="+mn-lt"/>
                <a:ea typeface="+mn-ea"/>
                <a:cs typeface="+mn-cs"/>
              </a:defRPr>
            </a:lvl8pPr>
            <a:lvl9pPr marL="3657173" algn="l" defTabSz="457145" rtl="0" eaLnBrk="1" latinLnBrk="0" hangingPunct="1">
              <a:defRPr sz="1800" kern="1200">
                <a:solidFill>
                  <a:schemeClr val="tx1"/>
                </a:solidFill>
                <a:latin typeface="+mn-lt"/>
                <a:ea typeface="+mn-ea"/>
                <a:cs typeface="+mn-cs"/>
              </a:defRPr>
            </a:lvl9pPr>
          </a:lstStyle>
          <a:p>
            <a:pPr marL="0" marR="0" lvl="0" indent="0" algn="l" defTabSz="45703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031"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3"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472706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5" name="Footer Placeholder 4"/>
          <p:cNvSpPr>
            <a:spLocks noGrp="1"/>
          </p:cNvSpPr>
          <p:nvPr>
            <p:ph type="ftr" sz="quarter" idx="3"/>
          </p:nvPr>
        </p:nvSpPr>
        <p:spPr>
          <a:xfrm>
            <a:off x="252419" y="4857162"/>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5" y="230188"/>
            <a:ext cx="8647112" cy="369332"/>
          </a:xfrm>
        </p:spPr>
        <p:txBody>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5" y="683372"/>
            <a:ext cx="8647112" cy="246221"/>
          </a:xfrm>
        </p:spPr>
        <p:txBody>
          <a:bodyPr/>
          <a:lstStyle>
            <a:lvl1pPr marL="358628" indent="-342759">
              <a:buFontTx/>
              <a:buNone/>
              <a:defRPr sz="1600" baseline="0">
                <a:solidFill>
                  <a:schemeClr val="accent1"/>
                </a:solidFill>
              </a:defRPr>
            </a:lvl1pPr>
            <a:lvl2pPr marL="407821" indent="-228506">
              <a:buFontTx/>
              <a:buNone/>
              <a:defRPr/>
            </a:lvl2pPr>
            <a:lvl3pPr marL="587132" indent="-228506">
              <a:buFontTx/>
              <a:buNone/>
              <a:defRPr/>
            </a:lvl3pPr>
            <a:lvl4pPr marL="768036" indent="-228506">
              <a:buFontTx/>
              <a:buNone/>
              <a:defRPr/>
            </a:lvl4pPr>
            <a:lvl5pPr marL="939412" indent="-228506">
              <a:buFontTx/>
              <a:buNone/>
              <a:defRPr/>
            </a:lvl5pPr>
          </a:lstStyle>
          <a:p>
            <a:pPr lvl="0"/>
            <a:r>
              <a:rPr lang="en-US" dirty="0"/>
              <a:t>Click to edit Master text styles</a:t>
            </a:r>
          </a:p>
        </p:txBody>
      </p:sp>
    </p:spTree>
    <p:extLst>
      <p:ext uri="{BB962C8B-B14F-4D97-AF65-F5344CB8AC3E}">
        <p14:creationId xmlns:p14="http://schemas.microsoft.com/office/powerpoint/2010/main" val="40883484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One-column">
    <p:spTree>
      <p:nvGrpSpPr>
        <p:cNvPr id="1" name=""/>
        <p:cNvGrpSpPr/>
        <p:nvPr/>
      </p:nvGrpSpPr>
      <p:grpSpPr>
        <a:xfrm>
          <a:off x="0" y="0"/>
          <a:ext cx="0" cy="0"/>
          <a:chOff x="0" y="0"/>
          <a:chExt cx="0" cy="0"/>
        </a:xfrm>
      </p:grpSpPr>
      <p:sp>
        <p:nvSpPr>
          <p:cNvPr id="17" name="Title 1"/>
          <p:cNvSpPr>
            <a:spLocks noGrp="1"/>
          </p:cNvSpPr>
          <p:nvPr>
            <p:ph type="title"/>
          </p:nvPr>
        </p:nvSpPr>
        <p:spPr>
          <a:xfrm>
            <a:off x="258068" y="230203"/>
            <a:ext cx="8633531" cy="376400"/>
          </a:xfrm>
          <a:prstGeom prst="rect">
            <a:avLst/>
          </a:prstGeom>
        </p:spPr>
        <p:txBody>
          <a:bodyPr lIns="67950" tIns="33980" rIns="67950" bIns="33980"/>
          <a:lstStyle>
            <a:lvl1pPr>
              <a:defRPr sz="2000"/>
            </a:lvl1pPr>
          </a:lstStyle>
          <a:p>
            <a:r>
              <a:rPr lang="pl-PL"/>
              <a:t>Click to edit Master title style</a:t>
            </a:r>
            <a:endParaRPr lang="en-US" dirty="0"/>
          </a:p>
        </p:txBody>
      </p:sp>
      <p:sp>
        <p:nvSpPr>
          <p:cNvPr id="20" name="Text Placeholder 11"/>
          <p:cNvSpPr>
            <a:spLocks noGrp="1"/>
          </p:cNvSpPr>
          <p:nvPr>
            <p:ph type="body" sz="quarter" idx="13"/>
          </p:nvPr>
        </p:nvSpPr>
        <p:spPr>
          <a:xfrm>
            <a:off x="252421" y="3997687"/>
            <a:ext cx="5580061" cy="191734"/>
          </a:xfrm>
          <a:prstGeom prst="rect">
            <a:avLst/>
          </a:prstGeom>
        </p:spPr>
        <p:txBody>
          <a:bodyPr lIns="67950" tIns="33980" rIns="67950" bIns="33980" anchor="b" anchorCtr="0"/>
          <a:lstStyle>
            <a:lvl1pPr marL="15865" indent="0">
              <a:buNone/>
              <a:defRPr sz="800" baseline="0">
                <a:solidFill>
                  <a:srgbClr val="8E8F93"/>
                </a:solidFill>
              </a:defRPr>
            </a:lvl1pPr>
          </a:lstStyle>
          <a:p>
            <a:pPr lvl="0"/>
            <a:r>
              <a:rPr lang="pl-PL"/>
              <a:t>Click to edit Master text styles</a:t>
            </a:r>
          </a:p>
        </p:txBody>
      </p:sp>
      <p:sp>
        <p:nvSpPr>
          <p:cNvPr id="23" name="Text Placeholder 2"/>
          <p:cNvSpPr>
            <a:spLocks noGrp="1"/>
          </p:cNvSpPr>
          <p:nvPr>
            <p:ph type="body" idx="15"/>
          </p:nvPr>
        </p:nvSpPr>
        <p:spPr>
          <a:xfrm>
            <a:off x="258063" y="604945"/>
            <a:ext cx="8633531" cy="237901"/>
          </a:xfrm>
          <a:prstGeom prst="rect">
            <a:avLst/>
          </a:prstGeom>
        </p:spPr>
        <p:txBody>
          <a:bodyPr lIns="67950" tIns="33980" rIns="67950" bIns="33980" anchor="t"/>
          <a:lstStyle>
            <a:lvl1pPr marL="0" indent="0">
              <a:spcBef>
                <a:spcPts val="0"/>
              </a:spcBef>
              <a:spcAft>
                <a:spcPts val="0"/>
              </a:spcAft>
              <a:buNone/>
              <a:defRPr sz="1100" b="0" baseline="0">
                <a:solidFill>
                  <a:schemeClr val="accent6"/>
                </a:solidFill>
              </a:defRPr>
            </a:lvl1pPr>
            <a:lvl2pPr marL="456698" indent="0">
              <a:buNone/>
              <a:defRPr sz="2000" b="1"/>
            </a:lvl2pPr>
            <a:lvl3pPr marL="913400" indent="0">
              <a:buNone/>
              <a:defRPr sz="1799" b="1"/>
            </a:lvl3pPr>
            <a:lvl4pPr marL="1370098" indent="0">
              <a:buNone/>
              <a:defRPr sz="1600" b="1"/>
            </a:lvl4pPr>
            <a:lvl5pPr marL="1826801" indent="0">
              <a:buNone/>
              <a:defRPr sz="1600" b="1"/>
            </a:lvl5pPr>
            <a:lvl6pPr marL="2283495" indent="0">
              <a:buNone/>
              <a:defRPr sz="1600" b="1"/>
            </a:lvl6pPr>
            <a:lvl7pPr marL="2740192" indent="0">
              <a:buNone/>
              <a:defRPr sz="1600" b="1"/>
            </a:lvl7pPr>
            <a:lvl8pPr marL="3196894" indent="0">
              <a:buNone/>
              <a:defRPr sz="1600" b="1"/>
            </a:lvl8pPr>
            <a:lvl9pPr marL="3653594" indent="0">
              <a:buNone/>
              <a:defRPr sz="1600" b="1"/>
            </a:lvl9pPr>
          </a:lstStyle>
          <a:p>
            <a:pPr lvl="0"/>
            <a:r>
              <a:rPr lang="pl-PL"/>
              <a:t>Click to edit Master text styles</a:t>
            </a:r>
          </a:p>
        </p:txBody>
      </p:sp>
      <p:sp>
        <p:nvSpPr>
          <p:cNvPr id="4" name="Content Placeholder 3"/>
          <p:cNvSpPr>
            <a:spLocks noGrp="1"/>
          </p:cNvSpPr>
          <p:nvPr>
            <p:ph sz="quarter" idx="17"/>
          </p:nvPr>
        </p:nvSpPr>
        <p:spPr>
          <a:xfrm>
            <a:off x="252416" y="1203341"/>
            <a:ext cx="5580062" cy="1530561"/>
          </a:xfrm>
          <a:prstGeom prst="rect">
            <a:avLst/>
          </a:prstGeom>
        </p:spPr>
        <p:txBody>
          <a:bodyPr lIns="67950" tIns="33980" rIns="67950" bIns="3398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923314" y="4397831"/>
            <a:ext cx="2220686" cy="7456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6" tIns="45703" rIns="91406" bIns="45703" rtlCol="0" anchor="ctr"/>
          <a:lstStyle/>
          <a:p>
            <a:pPr marL="0" marR="0" lvl="0" indent="0" algn="ctr" defTabSz="457007" rtl="0" eaLnBrk="1" fontAlgn="auto" latinLnBrk="0" hangingPunct="1">
              <a:lnSpc>
                <a:spcPct val="100000"/>
              </a:lnSpc>
              <a:spcBef>
                <a:spcPts val="0"/>
              </a:spcBef>
              <a:spcAft>
                <a:spcPts val="0"/>
              </a:spcAft>
              <a:buClrTx/>
              <a:buSzTx/>
              <a:buFontTx/>
              <a:buNone/>
              <a:tabLst/>
              <a:defRPr/>
            </a:pPr>
            <a:endParaRPr kumimoji="0" lang="pl-PL" sz="1799"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41" y="4509591"/>
            <a:ext cx="1922298" cy="530004"/>
          </a:xfrm>
          <a:prstGeom prst="rect">
            <a:avLst/>
          </a:prstGeom>
        </p:spPr>
      </p:pic>
      <p:sp>
        <p:nvSpPr>
          <p:cNvPr id="10"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11"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920311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2975091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Large Object Whit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194" y="1192"/>
          <a:ext cx="1191" cy="1190"/>
        </p:xfrm>
        <a:graphic>
          <a:graphicData uri="http://schemas.openxmlformats.org/presentationml/2006/ole">
            <mc:AlternateContent xmlns:mc="http://schemas.openxmlformats.org/markup-compatibility/2006">
              <mc:Choice xmlns:v="urn:schemas-microsoft-com:vml" Requires="v">
                <p:oleObj spid="_x0000_s6174" name="think-cell Slide" r:id="rId4" imgW="270" imgH="270" progId="TCLayout.ActiveDocument.1">
                  <p:embed/>
                </p:oleObj>
              </mc:Choice>
              <mc:Fallback>
                <p:oleObj name="think-cell Slide" r:id="rId4" imgW="270" imgH="27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4" y="1192"/>
                        <a:ext cx="1191"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457200" y="205978"/>
            <a:ext cx="8229600" cy="369332"/>
          </a:xfrm>
        </p:spPr>
        <p:txBody>
          <a:bodyPr tIns="0" anchor="t" anchorCtr="0"/>
          <a:lstStyle>
            <a:lvl1pPr algn="l">
              <a:defRPr sz="2399"/>
            </a:lvl1pPr>
          </a:lstStyle>
          <a:p>
            <a:r>
              <a:rPr lang="en-US" dirty="0"/>
              <a:t>Click to edit Master title style</a:t>
            </a:r>
          </a:p>
        </p:txBody>
      </p:sp>
      <p:sp>
        <p:nvSpPr>
          <p:cNvPr id="3" name="Content Placeholder 2"/>
          <p:cNvSpPr>
            <a:spLocks noGrp="1"/>
          </p:cNvSpPr>
          <p:nvPr>
            <p:ph sz="half" idx="1"/>
          </p:nvPr>
        </p:nvSpPr>
        <p:spPr>
          <a:xfrm>
            <a:off x="457200" y="905776"/>
            <a:ext cx="8229600" cy="3798386"/>
          </a:xfrm>
        </p:spPr>
        <p:txBody>
          <a:bodyPr rIns="0">
            <a:noAutofit/>
          </a:bodyPr>
          <a:lstStyle>
            <a:lvl1pPr marL="0" indent="0" algn="l">
              <a:buNone/>
              <a:defRPr sz="1700">
                <a:solidFill>
                  <a:srgbClr val="626469"/>
                </a:solidFill>
              </a:defRPr>
            </a:lvl1pPr>
            <a:lvl2pPr>
              <a:defRPr sz="1799"/>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Tree>
    <p:extLst>
      <p:ext uri="{BB962C8B-B14F-4D97-AF65-F5344CB8AC3E}">
        <p14:creationId xmlns:p14="http://schemas.microsoft.com/office/powerpoint/2010/main" val="7096306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47479"/>
            <a:ext cx="6858000" cy="1384994"/>
          </a:xfrm>
        </p:spPr>
        <p:txBody>
          <a:bodyPr anchor="b"/>
          <a:lstStyle>
            <a:lvl1pPr algn="ctr">
              <a:defRPr sz="4499"/>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276999"/>
          </a:xfrm>
        </p:spPr>
        <p:txBody>
          <a:bodyPr/>
          <a:lstStyle>
            <a:lvl1pPr marL="0" indent="0" algn="ctr">
              <a:buNone/>
              <a:defRPr sz="1799"/>
            </a:lvl1pPr>
            <a:lvl2pPr marL="342789" indent="0" algn="ctr">
              <a:buNone/>
              <a:defRPr sz="1500"/>
            </a:lvl2pPr>
            <a:lvl3pPr marL="685577" indent="0" algn="ctr">
              <a:buNone/>
              <a:defRPr sz="1400"/>
            </a:lvl3pPr>
            <a:lvl4pPr marL="1028367" indent="0" algn="ctr">
              <a:buNone/>
              <a:defRPr sz="1200"/>
            </a:lvl4pPr>
            <a:lvl5pPr marL="1371155" indent="0" algn="ctr">
              <a:buNone/>
              <a:defRPr sz="1200"/>
            </a:lvl5pPr>
            <a:lvl6pPr marL="1713944" indent="0" algn="ctr">
              <a:buNone/>
              <a:defRPr sz="1200"/>
            </a:lvl6pPr>
            <a:lvl7pPr marL="2056732" indent="0" algn="ctr">
              <a:buNone/>
              <a:defRPr sz="1200"/>
            </a:lvl7pPr>
            <a:lvl8pPr marL="2399520" indent="0" algn="ctr">
              <a:buNone/>
              <a:defRPr sz="1200"/>
            </a:lvl8pPr>
            <a:lvl9pPr marL="2742309"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lIns="68577" tIns="34289" rIns="68577" bIns="34289"/>
          <a:lstStyle/>
          <a:p>
            <a:pPr defTabSz="457007">
              <a:defRPr/>
            </a:pPr>
            <a:fld id="{98DDEC44-8E5E-E744-B8D4-C7F1F01ED8FC}" type="datetimeFigureOut">
              <a:rPr lang="en-US" sz="1799" smtClean="0">
                <a:solidFill>
                  <a:prstClr val="black"/>
                </a:solidFill>
              </a:rPr>
              <a:pPr defTabSz="457007">
                <a:defRPr/>
              </a:pPr>
              <a:t>12/11/2017</a:t>
            </a:fld>
            <a:endParaRPr lang="en-US" sz="1799">
              <a:solidFill>
                <a:prstClr val="black"/>
              </a:solidFill>
            </a:endParaRPr>
          </a:p>
        </p:txBody>
      </p:sp>
      <p:sp>
        <p:nvSpPr>
          <p:cNvPr id="5" name="Footer Placeholder 4"/>
          <p:cNvSpPr>
            <a:spLocks noGrp="1"/>
          </p:cNvSpPr>
          <p:nvPr>
            <p:ph type="ftr" sz="quarter" idx="11"/>
          </p:nvPr>
        </p:nvSpPr>
        <p:spPr>
          <a:xfrm>
            <a:off x="252420" y="4907933"/>
            <a:ext cx="2132341" cy="92333"/>
          </a:xfrm>
          <a:prstGeom prst="rect">
            <a:avLst/>
          </a:prstGeom>
        </p:spPr>
        <p:txBody>
          <a:bodyPr/>
          <a:lstStyle/>
          <a:p>
            <a:pPr defTabSz="457007">
              <a:defRPr/>
            </a:pPr>
            <a:endParaRPr lang="en-US">
              <a:solidFill>
                <a:srgbClr val="626469"/>
              </a:solidFill>
            </a:endParaRPr>
          </a:p>
        </p:txBody>
      </p:sp>
      <p:sp>
        <p:nvSpPr>
          <p:cNvPr id="6" name="Slide Number Placeholder 5"/>
          <p:cNvSpPr>
            <a:spLocks noGrp="1"/>
          </p:cNvSpPr>
          <p:nvPr>
            <p:ph type="sldNum" sz="quarter" idx="12"/>
          </p:nvPr>
        </p:nvSpPr>
        <p:spPr>
          <a:xfrm>
            <a:off x="2287987" y="4907938"/>
            <a:ext cx="525690" cy="92333"/>
          </a:xfrm>
          <a:prstGeom prst="rect">
            <a:avLst/>
          </a:prstGeom>
        </p:spPr>
        <p:txBody>
          <a:bodyPr/>
          <a:lstStyle/>
          <a:p>
            <a:pPr defTabSz="457007">
              <a:defRPr/>
            </a:pPr>
            <a:fld id="{3CF1C6FC-DF16-B34E-B67D-E763D5D79F7B}" type="slidenum">
              <a:rPr lang="en-US" smtClean="0">
                <a:solidFill>
                  <a:srgbClr val="3DCD58"/>
                </a:solidFill>
              </a:rPr>
              <a:pPr defTabSz="457007">
                <a:defRPr/>
              </a:pPr>
              <a:t>‹#›</a:t>
            </a:fld>
            <a:endParaRPr lang="en-US">
              <a:solidFill>
                <a:srgbClr val="3DCD58"/>
              </a:solidFill>
            </a:endParaRPr>
          </a:p>
        </p:txBody>
      </p:sp>
    </p:spTree>
    <p:extLst>
      <p:ext uri="{BB962C8B-B14F-4D97-AF65-F5344CB8AC3E}">
        <p14:creationId xmlns:p14="http://schemas.microsoft.com/office/powerpoint/2010/main" val="1410401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1"/>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title"/>
          </p:nvPr>
        </p:nvSpPr>
        <p:spPr bwMode="auto">
          <a:xfrm>
            <a:off x="320009" y="192024"/>
            <a:ext cx="850405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lvl1pPr>
              <a:defRPr>
                <a:solidFill>
                  <a:schemeClr val="tx2"/>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20044" y="843539"/>
            <a:ext cx="8503920" cy="1436547"/>
          </a:xfrm>
        </p:spPr>
        <p:txBody>
          <a:bodyPr/>
          <a:lstStyle>
            <a:lvl2pPr>
              <a:defRPr spc="0"/>
            </a:lvl2pPr>
            <a:lvl3pPr>
              <a:defRPr spc="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251525" y="4914299"/>
            <a:ext cx="2880320" cy="184537"/>
          </a:xfrm>
          <a:prstGeom prst="rect">
            <a:avLst/>
          </a:prstGeom>
          <a:noFill/>
        </p:spPr>
        <p:txBody>
          <a:bodyPr wrap="square" lIns="91313" tIns="45656" rIns="91313" bIns="45656" rtlCol="0">
            <a:spAutoFit/>
          </a:bodyPr>
          <a:lstStyle/>
          <a:p>
            <a:pPr marL="0" marR="0" lvl="0" indent="0" algn="l" defTabSz="913169"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626469"/>
                </a:solidFill>
                <a:effectLst/>
                <a:uLnTx/>
                <a:uFillTx/>
                <a:latin typeface="Arial"/>
                <a:ea typeface="ＭＳ Ｐゴシック" pitchFamily="34" charset="-128"/>
                <a:cs typeface="+mn-cs"/>
              </a:rPr>
              <a:t>Schneider Electric – Company Confidential</a:t>
            </a:r>
          </a:p>
        </p:txBody>
      </p:sp>
      <p:sp>
        <p:nvSpPr>
          <p:cNvPr id="13" name="Slide Number Placeholder 1"/>
          <p:cNvSpPr>
            <a:spLocks noGrp="1"/>
          </p:cNvSpPr>
          <p:nvPr>
            <p:ph type="sldNum" sz="quarter" idx="19"/>
          </p:nvPr>
        </p:nvSpPr>
        <p:spPr>
          <a:xfrm>
            <a:off x="8640211" y="4848584"/>
            <a:ext cx="396875" cy="123111"/>
          </a:xfrm>
        </p:spPr>
        <p:txBody>
          <a:bodyPr/>
          <a:lstStyle>
            <a:lvl1pPr>
              <a:defRPr sz="800">
                <a:latin typeface="+mn-lt"/>
              </a:defRPr>
            </a:lvl1pPr>
          </a:lstStyle>
          <a:p>
            <a:pPr defTabSz="457007">
              <a:defRPr/>
            </a:pPr>
            <a:fld id="{344D553B-2151-4F44-AAC7-D616F49EB8CC}" type="slidenum">
              <a:rPr lang="en-US" smtClean="0">
                <a:solidFill>
                  <a:prstClr val="black"/>
                </a:solidFill>
              </a:rPr>
              <a:pPr defTabSz="457007">
                <a:defRPr/>
              </a:pPr>
              <a:t>‹#›</a:t>
            </a:fld>
            <a:endParaRPr lang="en-US" dirty="0">
              <a:solidFill>
                <a:prstClr val="black"/>
              </a:solidFill>
            </a:endParaRPr>
          </a:p>
        </p:txBody>
      </p:sp>
    </p:spTree>
    <p:extLst>
      <p:ext uri="{BB962C8B-B14F-4D97-AF65-F5344CB8AC3E}">
        <p14:creationId xmlns:p14="http://schemas.microsoft.com/office/powerpoint/2010/main" val="828259300"/>
      </p:ext>
    </p:extLst>
  </p:cSld>
  <p:clrMapOvr>
    <a:overrideClrMapping bg1="dk2" tx1="lt1" bg2="dk1"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lIns="121772" tIns="60883" rIns="121772" bIns="60883"/>
          <a:lstStyle>
            <a:lvl1pPr marL="0" indent="0">
              <a:buNone/>
              <a:defRPr sz="975">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252414" y="1971245"/>
            <a:ext cx="8673872" cy="553998"/>
          </a:xfrm>
          <a:prstGeom prst="rect">
            <a:avLst/>
          </a:prstGeom>
        </p:spPr>
        <p:txBody>
          <a:bodyPr lIns="0" tIns="0" rIns="0" bIns="0" anchor="ctr" anchorCtr="0">
            <a:spAutoFit/>
          </a:bodyPr>
          <a:lstStyle>
            <a:lvl1pPr marL="0" indent="0" algn="l">
              <a:buFont typeface="Arial"/>
              <a:buNone/>
              <a:defRPr sz="3599">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252414" y="2566273"/>
            <a:ext cx="8673872" cy="311624"/>
          </a:xfrm>
          <a:prstGeom prst="rect">
            <a:avLst/>
          </a:prstGeom>
        </p:spPr>
        <p:txBody>
          <a:bodyPr lIns="0" tIns="0" rIns="0" bIns="0">
            <a:spAutoFit/>
          </a:bodyPr>
          <a:lstStyle>
            <a:lvl1pPr marL="0" indent="0" algn="l">
              <a:buNone/>
              <a:defRPr sz="2024" baseline="0">
                <a:solidFill>
                  <a:schemeClr val="tx1">
                    <a:tint val="75000"/>
                  </a:schemeClr>
                </a:solidFill>
              </a:defRPr>
            </a:lvl1pPr>
            <a:lvl2pPr marL="456540" indent="0" algn="ctr">
              <a:buNone/>
              <a:defRPr>
                <a:solidFill>
                  <a:schemeClr val="tx1">
                    <a:tint val="75000"/>
                  </a:schemeClr>
                </a:solidFill>
              </a:defRPr>
            </a:lvl2pPr>
            <a:lvl3pPr marL="913080" indent="0" algn="ctr">
              <a:buNone/>
              <a:defRPr>
                <a:solidFill>
                  <a:schemeClr val="tx1">
                    <a:tint val="75000"/>
                  </a:schemeClr>
                </a:solidFill>
              </a:defRPr>
            </a:lvl3pPr>
            <a:lvl4pPr marL="1369616" indent="0" algn="ctr">
              <a:buNone/>
              <a:defRPr>
                <a:solidFill>
                  <a:schemeClr val="tx1">
                    <a:tint val="75000"/>
                  </a:schemeClr>
                </a:solidFill>
              </a:defRPr>
            </a:lvl4pPr>
            <a:lvl5pPr marL="1826156" indent="0" algn="ctr">
              <a:buNone/>
              <a:defRPr>
                <a:solidFill>
                  <a:schemeClr val="tx1">
                    <a:tint val="75000"/>
                  </a:schemeClr>
                </a:solidFill>
              </a:defRPr>
            </a:lvl5pPr>
            <a:lvl6pPr marL="2282690" indent="0" algn="ctr">
              <a:buNone/>
              <a:defRPr>
                <a:solidFill>
                  <a:schemeClr val="tx1">
                    <a:tint val="75000"/>
                  </a:schemeClr>
                </a:solidFill>
              </a:defRPr>
            </a:lvl6pPr>
            <a:lvl7pPr marL="2739232" indent="0" algn="ctr">
              <a:buNone/>
              <a:defRPr>
                <a:solidFill>
                  <a:schemeClr val="tx1">
                    <a:tint val="75000"/>
                  </a:schemeClr>
                </a:solidFill>
              </a:defRPr>
            </a:lvl7pPr>
            <a:lvl8pPr marL="3195769" indent="0" algn="ctr">
              <a:buNone/>
              <a:defRPr>
                <a:solidFill>
                  <a:schemeClr val="tx1">
                    <a:tint val="75000"/>
                  </a:schemeClr>
                </a:solidFill>
              </a:defRPr>
            </a:lvl8pPr>
            <a:lvl9pPr marL="3652297"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3711699"/>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 Placeholder 13"/>
          <p:cNvSpPr>
            <a:spLocks noGrp="1"/>
          </p:cNvSpPr>
          <p:nvPr>
            <p:ph type="body" sz="quarter" idx="11" hasCustomPrompt="1"/>
          </p:nvPr>
        </p:nvSpPr>
        <p:spPr>
          <a:xfrm>
            <a:off x="252414" y="3954255"/>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dirty="0"/>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Footer Placeholder 4"/>
          <p:cNvSpPr>
            <a:spLocks noGrp="1"/>
          </p:cNvSpPr>
          <p:nvPr>
            <p:ph type="ftr" sz="quarter" idx="3"/>
          </p:nvPr>
        </p:nvSpPr>
        <p:spPr>
          <a:xfrm>
            <a:off x="252415" y="4857177"/>
            <a:ext cx="1505531" cy="92333"/>
          </a:xfrm>
          <a:prstGeom prst="rect">
            <a:avLst/>
          </a:prstGeom>
        </p:spPr>
        <p:txBody>
          <a:bodyPr vert="horz" wrap="square" lIns="0" tIns="0" rIns="0" bIns="0" rtlCol="0" anchor="ctr">
            <a:spAutoFit/>
          </a:bodyPr>
          <a:lstStyle>
            <a:lvl1pPr algn="l" defTabSz="456540">
              <a:defRPr sz="600">
                <a:solidFill>
                  <a:srgbClr val="4F5156"/>
                </a:solidFill>
                <a:latin typeface="Arial"/>
                <a:cs typeface="Arial"/>
              </a:defRPr>
            </a:lvl1pPr>
          </a:lstStyle>
          <a:p>
            <a:r>
              <a:rPr lang="en-US"/>
              <a:t>Confidential Property of Schneider Electric |</a:t>
            </a:r>
            <a:endParaRPr lang="en-US" dirty="0"/>
          </a:p>
        </p:txBody>
      </p:sp>
      <p:pic>
        <p:nvPicPr>
          <p:cNvPr id="15" name="Picture 14"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23" y="4509591"/>
            <a:ext cx="1922297" cy="530004"/>
          </a:xfrm>
          <a:prstGeom prst="rect">
            <a:avLst/>
          </a:prstGeom>
        </p:spPr>
      </p:pic>
    </p:spTree>
    <p:extLst>
      <p:ext uri="{BB962C8B-B14F-4D97-AF65-F5344CB8AC3E}">
        <p14:creationId xmlns:p14="http://schemas.microsoft.com/office/powerpoint/2010/main" val="2956915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335599" tIns="0" rIns="0" bIns="335599" anchor="b" anchorCtr="0"/>
          <a:lstStyle>
            <a:lvl1pPr algn="l">
              <a:defRPr sz="2399"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408"/>
            <a:ext cx="9144000" cy="373063"/>
          </a:xfrm>
          <a:prstGeom prst="rect">
            <a:avLst/>
          </a:prstGeom>
          <a:solidFill>
            <a:schemeClr val="tx2"/>
          </a:solidFill>
        </p:spPr>
        <p:txBody>
          <a:bodyPr lIns="335599"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23" y="4509591"/>
            <a:ext cx="1922297" cy="530004"/>
          </a:xfrm>
          <a:prstGeom prst="rect">
            <a:avLst/>
          </a:prstGeom>
        </p:spPr>
      </p:pic>
      <p:sp>
        <p:nvSpPr>
          <p:cNvPr id="9"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6755845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lIns="121772" tIns="60883" rIns="121772" bIns="60883"/>
          <a:lstStyle>
            <a:lvl1pPr marL="0" indent="0">
              <a:buNone/>
              <a:defRPr sz="975">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335599" tIns="0" rIns="0" bIns="0" anchor="ctr" anchorCtr="0"/>
          <a:lstStyle>
            <a:lvl1pPr algn="l">
              <a:defRPr sz="2399"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408"/>
            <a:ext cx="9144000" cy="373063"/>
          </a:xfrm>
          <a:prstGeom prst="rect">
            <a:avLst/>
          </a:prstGeom>
          <a:solidFill>
            <a:schemeClr val="tx2"/>
          </a:solidFill>
        </p:spPr>
        <p:txBody>
          <a:bodyPr lIns="335599"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23" y="4509591"/>
            <a:ext cx="1922297" cy="530004"/>
          </a:xfrm>
          <a:prstGeom prst="rect">
            <a:avLst/>
          </a:prstGeom>
        </p:spPr>
      </p:pic>
      <p:sp>
        <p:nvSpPr>
          <p:cNvPr id="10"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7969846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lIns="121772" tIns="60883" rIns="121772" bIns="60883"/>
          <a:lstStyle>
            <a:lvl1pPr marL="0" indent="0">
              <a:buNone/>
              <a:defRPr sz="975">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25"/>
            <a:ext cx="9144000" cy="3162191"/>
          </a:xfrm>
          <a:prstGeom prst="rect">
            <a:avLst/>
          </a:prstGeom>
          <a:solidFill>
            <a:schemeClr val="tx2"/>
          </a:solidFill>
        </p:spPr>
        <p:txBody>
          <a:bodyPr lIns="335599" tIns="335599" rIns="335599" bIns="335599" anchor="t" anchorCtr="0"/>
          <a:lstStyle>
            <a:lvl1pPr algn="l">
              <a:defRPr sz="2399"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66"/>
            <a:ext cx="9144000" cy="373063"/>
          </a:xfrm>
          <a:prstGeom prst="rect">
            <a:avLst/>
          </a:prstGeom>
          <a:solidFill>
            <a:schemeClr val="tx2">
              <a:alpha val="80000"/>
            </a:schemeClr>
          </a:solidFill>
        </p:spPr>
        <p:txBody>
          <a:bodyPr lIns="335599" tIns="0" rIns="335599" bIns="0" anchor="ctr" anchorCtr="0"/>
          <a:lstStyle>
            <a:lvl1pPr marL="0" indent="0">
              <a:buNone/>
              <a:defRPr sz="120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25293" y="4601873"/>
            <a:ext cx="1800991" cy="446646"/>
          </a:xfrm>
          <a:prstGeom prst="rect">
            <a:avLst/>
          </a:prstGeom>
        </p:spPr>
      </p:pic>
      <p:sp>
        <p:nvSpPr>
          <p:cNvPr id="12"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9104867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5" y="18"/>
            <a:ext cx="4530727" cy="5143499"/>
          </a:xfrm>
          <a:prstGeom prst="rect">
            <a:avLst/>
          </a:prstGeom>
          <a:solidFill>
            <a:schemeClr val="accent2">
              <a:alpha val="20000"/>
            </a:schemeClr>
          </a:solidFill>
        </p:spPr>
        <p:txBody>
          <a:bodyPr vert="horz" lIns="335599" tIns="335599" rIns="335599" bIns="335599"/>
          <a:lstStyle>
            <a:lvl1pPr marL="0" indent="0">
              <a:buNone/>
              <a:defRPr sz="975">
                <a:solidFill>
                  <a:schemeClr val="accent2">
                    <a:lumMod val="60000"/>
                    <a:lumOff val="40000"/>
                  </a:schemeClr>
                </a:solidFill>
              </a:defRPr>
            </a:lvl1pPr>
            <a:lvl2pPr marL="442280" indent="-264732">
              <a:buFont typeface="Arial"/>
              <a:buChar char="•"/>
              <a:defRPr sz="1799">
                <a:solidFill>
                  <a:schemeClr val="accent1"/>
                </a:solidFill>
              </a:defRPr>
            </a:lvl2pPr>
            <a:lvl3pPr marL="706992" indent="-228278">
              <a:buFont typeface="Lucida Grande"/>
              <a:buChar char="–"/>
              <a:defRPr sz="1574">
                <a:solidFill>
                  <a:schemeClr val="accent1"/>
                </a:solidFill>
              </a:defRPr>
            </a:lvl3pPr>
            <a:lvl4pPr marL="974903" indent="-228278">
              <a:buFont typeface="Lucida Grande"/>
              <a:buChar char="–"/>
              <a:defRPr sz="1425">
                <a:solidFill>
                  <a:schemeClr val="accent1"/>
                </a:solidFill>
              </a:defRPr>
            </a:lvl4pPr>
            <a:lvl5pPr marL="1257066" indent="-231450" defTabSz="313873">
              <a:buFont typeface="Lucida Grande"/>
              <a:buChar char="–"/>
              <a:defRPr sz="1425">
                <a:solidFill>
                  <a:schemeClr val="accent1"/>
                </a:solidFill>
              </a:defRPr>
            </a:lvl5pPr>
          </a:lstStyle>
          <a:p>
            <a:pPr lvl="0"/>
            <a:r>
              <a:rPr lang="en-US" dirty="0"/>
              <a:t>Insert Your Content Here</a:t>
            </a:r>
          </a:p>
        </p:txBody>
      </p:sp>
      <p:sp>
        <p:nvSpPr>
          <p:cNvPr id="15" name="Rectangle 14"/>
          <p:cNvSpPr/>
          <p:nvPr userDrawn="1"/>
        </p:nvSpPr>
        <p:spPr>
          <a:xfrm rot="5400000">
            <a:off x="-286951" y="243289"/>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335599" tIns="335599" rIns="335599" bIns="335599"/>
          <a:lstStyle>
            <a:lvl1pPr marL="0" indent="0">
              <a:buNone/>
              <a:defRPr sz="2399">
                <a:solidFill>
                  <a:schemeClr val="bg1"/>
                </a:solidFill>
              </a:defRPr>
            </a:lvl1pPr>
            <a:lvl2pPr marL="442280" indent="-264732">
              <a:buFont typeface="Arial"/>
              <a:buChar char="•"/>
              <a:defRPr sz="2024">
                <a:solidFill>
                  <a:schemeClr val="bg1"/>
                </a:solidFill>
              </a:defRPr>
            </a:lvl2pPr>
            <a:lvl3pPr marL="706992" indent="-228278">
              <a:buFont typeface="Lucida Grande"/>
              <a:buChar char="–"/>
              <a:defRPr sz="1799">
                <a:solidFill>
                  <a:schemeClr val="bg1"/>
                </a:solidFill>
              </a:defRPr>
            </a:lvl3pPr>
            <a:lvl4pPr marL="974903" indent="-228278">
              <a:buFont typeface="Lucida Grande"/>
              <a:buChar char="–"/>
              <a:defRPr sz="1574">
                <a:solidFill>
                  <a:schemeClr val="bg1"/>
                </a:solidFill>
              </a:defRPr>
            </a:lvl4pPr>
            <a:lvl5pPr marL="1257066" indent="-231450" defTabSz="313873">
              <a:buFont typeface="Lucida Grande"/>
              <a:buChar char="–"/>
              <a:defRPr sz="1574">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23" y="4509591"/>
            <a:ext cx="1922297" cy="530004"/>
          </a:xfrm>
          <a:prstGeom prst="rect">
            <a:avLst/>
          </a:prstGeom>
        </p:spPr>
      </p:pic>
    </p:spTree>
    <p:extLst>
      <p:ext uri="{BB962C8B-B14F-4D97-AF65-F5344CB8AC3E}">
        <p14:creationId xmlns:p14="http://schemas.microsoft.com/office/powerpoint/2010/main" val="10399412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5" y="18"/>
            <a:ext cx="4530727" cy="5143499"/>
          </a:xfrm>
          <a:prstGeom prst="rect">
            <a:avLst/>
          </a:prstGeom>
          <a:solidFill>
            <a:schemeClr val="accent2">
              <a:alpha val="20000"/>
            </a:schemeClr>
          </a:solidFill>
        </p:spPr>
        <p:txBody>
          <a:bodyPr vert="horz" lIns="335599" tIns="335599" rIns="335599" bIns="335599"/>
          <a:lstStyle>
            <a:lvl1pPr marL="0" indent="0">
              <a:buNone/>
              <a:defRPr sz="975">
                <a:solidFill>
                  <a:schemeClr val="accent2">
                    <a:lumMod val="60000"/>
                    <a:lumOff val="40000"/>
                  </a:schemeClr>
                </a:solidFill>
              </a:defRPr>
            </a:lvl1pPr>
            <a:lvl2pPr marL="442280" indent="-264732">
              <a:buFont typeface="Arial"/>
              <a:buChar char="•"/>
              <a:defRPr sz="1799">
                <a:solidFill>
                  <a:schemeClr val="accent1"/>
                </a:solidFill>
              </a:defRPr>
            </a:lvl2pPr>
            <a:lvl3pPr marL="706992" indent="-228278">
              <a:buFont typeface="Lucida Grande"/>
              <a:buChar char="–"/>
              <a:defRPr sz="1574">
                <a:solidFill>
                  <a:schemeClr val="accent1"/>
                </a:solidFill>
              </a:defRPr>
            </a:lvl3pPr>
            <a:lvl4pPr marL="974903" indent="-228278">
              <a:buFont typeface="Lucida Grande"/>
              <a:buChar char="–"/>
              <a:defRPr sz="1425">
                <a:solidFill>
                  <a:schemeClr val="accent1"/>
                </a:solidFill>
              </a:defRPr>
            </a:lvl4pPr>
            <a:lvl5pPr marL="1257066" indent="-231450" defTabSz="313873">
              <a:buFont typeface="Lucida Grande"/>
              <a:buChar char="–"/>
              <a:defRPr sz="1425">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5"/>
            <a:ext cx="3749962" cy="1452705"/>
          </a:xfrm>
          <a:prstGeom prst="rect">
            <a:avLst/>
          </a:prstGeom>
          <a:noFill/>
        </p:spPr>
        <p:txBody>
          <a:bodyPr vert="horz" wrap="square" lIns="0" tIns="0" rIns="0" bIns="0">
            <a:spAutoFit/>
          </a:bodyPr>
          <a:lstStyle>
            <a:lvl1pPr marL="236206" indent="-236206">
              <a:buClr>
                <a:schemeClr val="tx2"/>
              </a:buClr>
              <a:buFont typeface="Arial" panose="020B0604020202020204" pitchFamily="34" charset="0"/>
              <a:buChar char="•"/>
              <a:defRPr sz="2024">
                <a:solidFill>
                  <a:schemeClr val="accent1"/>
                </a:solidFill>
              </a:defRPr>
            </a:lvl1pPr>
            <a:lvl2pPr marL="456540" indent="-220347">
              <a:buClr>
                <a:schemeClr val="tx2"/>
              </a:buClr>
              <a:buFont typeface="Arial" panose="020B0604020202020204" pitchFamily="34" charset="0"/>
              <a:buChar char="•"/>
              <a:defRPr sz="1799">
                <a:solidFill>
                  <a:schemeClr val="accent1"/>
                </a:solidFill>
              </a:defRPr>
            </a:lvl2pPr>
            <a:lvl3pPr marL="629314" indent="-172793">
              <a:buClr>
                <a:schemeClr val="tx2"/>
              </a:buClr>
              <a:buFont typeface="Arial" panose="020B0604020202020204" pitchFamily="34" charset="0"/>
              <a:buChar char="•"/>
              <a:defRPr sz="1574">
                <a:solidFill>
                  <a:schemeClr val="accent1"/>
                </a:solidFill>
              </a:defRPr>
            </a:lvl3pPr>
            <a:lvl4pPr marL="802121" indent="-172793">
              <a:buClr>
                <a:schemeClr val="tx2"/>
              </a:buClr>
              <a:buFont typeface="Arial" panose="020B0604020202020204" pitchFamily="34" charset="0"/>
              <a:buChar char="•"/>
              <a:defRPr sz="1425">
                <a:solidFill>
                  <a:schemeClr val="accent1"/>
                </a:solidFill>
              </a:defRPr>
            </a:lvl4pPr>
            <a:lvl5pPr marL="976488" indent="-174379" defTabSz="313873">
              <a:buClr>
                <a:schemeClr val="tx2"/>
              </a:buClr>
              <a:buFont typeface="Arial" panose="020B0604020202020204" pitchFamily="34" charset="0"/>
              <a:buChar char="•"/>
              <a:defRPr sz="1425">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52413" y="348334"/>
            <a:ext cx="3749962" cy="369332"/>
          </a:xfrm>
          <a:prstGeom prst="rect">
            <a:avLst/>
          </a:prstGeom>
        </p:spPr>
        <p:txBody>
          <a:bodyPr wrap="square" lIns="0" tIns="0" rIns="0" bIns="0" anchor="ctr" anchorCtr="0">
            <a:spAutoFit/>
          </a:bodyPr>
          <a:lstStyle>
            <a:lvl1pPr algn="l">
              <a:defRPr sz="2399" baseline="0">
                <a:solidFill>
                  <a:schemeClr val="tx2"/>
                </a:solidFill>
              </a:defRPr>
            </a:lvl1pPr>
          </a:lstStyle>
          <a:p>
            <a:r>
              <a:rPr lang="en-US" dirty="0"/>
              <a:t>Click To Edit Section Title</a:t>
            </a:r>
          </a:p>
        </p:txBody>
      </p:sp>
      <p:sp>
        <p:nvSpPr>
          <p:cNvPr id="23" name="Rectangle 22"/>
          <p:cNvSpPr/>
          <p:nvPr userDrawn="1"/>
        </p:nvSpPr>
        <p:spPr>
          <a:xfrm rot="5400000">
            <a:off x="1854993" y="2385219"/>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23" y="4509591"/>
            <a:ext cx="1922297" cy="530004"/>
          </a:xfrm>
          <a:prstGeom prst="rect">
            <a:avLst/>
          </a:prstGeom>
        </p:spPr>
      </p:pic>
      <p:sp>
        <p:nvSpPr>
          <p:cNvPr id="4" name="Text Placeholder 3"/>
          <p:cNvSpPr>
            <a:spLocks noGrp="1"/>
          </p:cNvSpPr>
          <p:nvPr>
            <p:ph type="body" sz="quarter" idx="14" hasCustomPrompt="1"/>
          </p:nvPr>
        </p:nvSpPr>
        <p:spPr>
          <a:xfrm>
            <a:off x="4240230" y="0"/>
            <a:ext cx="746127" cy="5143500"/>
          </a:xfrm>
          <a:prstGeom prst="rect">
            <a:avLst/>
          </a:prstGeom>
          <a:solidFill>
            <a:schemeClr val="tx2">
              <a:alpha val="80000"/>
            </a:schemeClr>
          </a:solidFill>
          <a:ln>
            <a:noFill/>
          </a:ln>
        </p:spPr>
        <p:txBody>
          <a:bodyPr lIns="121772" tIns="60883" rIns="121772" bIns="60883"/>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6"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9982472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79" y="2175154"/>
            <a:ext cx="8633531" cy="369332"/>
          </a:xfrm>
          <a:prstGeom prst="rect">
            <a:avLst/>
          </a:prstGeom>
        </p:spPr>
        <p:txBody>
          <a:bodyPr lIns="0" tIns="0" rIns="0" bIns="0" anchor="ctr" anchorCtr="0">
            <a:spAutoFit/>
          </a:bodyPr>
          <a:lstStyle>
            <a:lvl1pPr algn="l">
              <a:defRPr sz="2399"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79" y="2632574"/>
            <a:ext cx="8633531" cy="219291"/>
          </a:xfrm>
          <a:prstGeom prst="rect">
            <a:avLst/>
          </a:prstGeom>
        </p:spPr>
        <p:txBody>
          <a:bodyPr lIns="0" tIns="0" rIns="0" bIns="0" anchor="ctr" anchorCtr="0">
            <a:spAutoFit/>
          </a:bodyPr>
          <a:lstStyle>
            <a:lvl1pPr marL="0" indent="0">
              <a:buNone/>
              <a:defRPr sz="1425"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23" y="4509591"/>
            <a:ext cx="1922297" cy="530004"/>
          </a:xfrm>
          <a:prstGeom prst="rect">
            <a:avLst/>
          </a:prstGeom>
        </p:spPr>
      </p:pic>
      <p:sp>
        <p:nvSpPr>
          <p:cNvPr id="13"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100219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32549" y="2064587"/>
            <a:ext cx="3678903" cy="1014326"/>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lIns="121772" tIns="60883" rIns="121772" bIns="60883"/>
          <a:lstStyle>
            <a:lvl1pPr marL="0" indent="0">
              <a:buNone/>
              <a:defRPr sz="975">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20" y="1713559"/>
            <a:ext cx="8577821" cy="1231106"/>
          </a:xfrm>
          <a:prstGeom prst="rect">
            <a:avLst/>
          </a:prstGeom>
        </p:spPr>
        <p:txBody>
          <a:bodyPr lIns="0" tIns="0" rIns="0" bIns="0" anchor="t">
            <a:spAutoFit/>
          </a:bodyPr>
          <a:lstStyle>
            <a:lvl1pPr marL="0" indent="0" algn="ctr">
              <a:buFont typeface="Arial"/>
              <a:buNone/>
              <a:defRPr sz="3974">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60"/>
            <a:ext cx="8577820" cy="311624"/>
          </a:xfrm>
          <a:prstGeom prst="rect">
            <a:avLst/>
          </a:prstGeom>
        </p:spPr>
        <p:txBody>
          <a:bodyPr lIns="0" tIns="0" rIns="0" bIns="0">
            <a:spAutoFit/>
          </a:bodyPr>
          <a:lstStyle>
            <a:lvl1pPr marL="0" indent="0" algn="ctr">
              <a:buNone/>
              <a:defRPr sz="2024">
                <a:solidFill>
                  <a:schemeClr val="accent2"/>
                </a:solidFill>
              </a:defRPr>
            </a:lvl1pPr>
            <a:lvl2pPr marL="456540" indent="0" algn="ctr">
              <a:buNone/>
              <a:defRPr>
                <a:solidFill>
                  <a:schemeClr val="tx1">
                    <a:tint val="75000"/>
                  </a:schemeClr>
                </a:solidFill>
              </a:defRPr>
            </a:lvl2pPr>
            <a:lvl3pPr marL="913080" indent="0" algn="ctr">
              <a:buNone/>
              <a:defRPr>
                <a:solidFill>
                  <a:schemeClr val="tx1">
                    <a:tint val="75000"/>
                  </a:schemeClr>
                </a:solidFill>
              </a:defRPr>
            </a:lvl3pPr>
            <a:lvl4pPr marL="1369616" indent="0" algn="ctr">
              <a:buNone/>
              <a:defRPr>
                <a:solidFill>
                  <a:schemeClr val="tx1">
                    <a:tint val="75000"/>
                  </a:schemeClr>
                </a:solidFill>
              </a:defRPr>
            </a:lvl4pPr>
            <a:lvl5pPr marL="1826156" indent="0" algn="ctr">
              <a:buNone/>
              <a:defRPr>
                <a:solidFill>
                  <a:schemeClr val="tx1">
                    <a:tint val="75000"/>
                  </a:schemeClr>
                </a:solidFill>
              </a:defRPr>
            </a:lvl5pPr>
            <a:lvl6pPr marL="2282690" indent="0" algn="ctr">
              <a:buNone/>
              <a:defRPr>
                <a:solidFill>
                  <a:schemeClr val="tx1">
                    <a:tint val="75000"/>
                  </a:schemeClr>
                </a:solidFill>
              </a:defRPr>
            </a:lvl6pPr>
            <a:lvl7pPr marL="2739232" indent="0" algn="ctr">
              <a:buNone/>
              <a:defRPr>
                <a:solidFill>
                  <a:schemeClr val="tx1">
                    <a:tint val="75000"/>
                  </a:schemeClr>
                </a:solidFill>
              </a:defRPr>
            </a:lvl7pPr>
            <a:lvl8pPr marL="3195769" indent="0" algn="ctr">
              <a:buNone/>
              <a:defRPr>
                <a:solidFill>
                  <a:schemeClr val="tx1">
                    <a:tint val="75000"/>
                  </a:schemeClr>
                </a:solidFill>
              </a:defRPr>
            </a:lvl8pPr>
            <a:lvl9pPr marL="3652297"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23" y="4509591"/>
            <a:ext cx="1922297" cy="530004"/>
          </a:xfrm>
          <a:prstGeom prst="rect">
            <a:avLst/>
          </a:prstGeom>
        </p:spPr>
      </p:pic>
      <p:sp>
        <p:nvSpPr>
          <p:cNvPr id="10"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3208268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lIns="121772" tIns="60883" rIns="121772" bIns="60883"/>
          <a:lstStyle>
            <a:lvl1pPr marL="0" indent="0">
              <a:buNone/>
              <a:defRPr sz="975">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20" y="1713559"/>
            <a:ext cx="8577821" cy="1231106"/>
          </a:xfrm>
          <a:prstGeom prst="rect">
            <a:avLst/>
          </a:prstGeom>
        </p:spPr>
        <p:txBody>
          <a:bodyPr lIns="0" tIns="0" rIns="0" bIns="0" anchor="t">
            <a:spAutoFit/>
          </a:bodyPr>
          <a:lstStyle>
            <a:lvl1pPr marL="0" indent="0" algn="ctr">
              <a:buFont typeface="Arial"/>
              <a:buNone/>
              <a:defRPr sz="3974">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60"/>
            <a:ext cx="8577820" cy="311624"/>
          </a:xfrm>
          <a:prstGeom prst="rect">
            <a:avLst/>
          </a:prstGeom>
        </p:spPr>
        <p:txBody>
          <a:bodyPr lIns="0" tIns="0" rIns="0" bIns="0">
            <a:spAutoFit/>
          </a:bodyPr>
          <a:lstStyle>
            <a:lvl1pPr marL="0" indent="0" algn="ctr">
              <a:buNone/>
              <a:defRPr sz="2024">
                <a:solidFill>
                  <a:schemeClr val="accent2"/>
                </a:solidFill>
              </a:defRPr>
            </a:lvl1pPr>
            <a:lvl2pPr marL="456540" indent="0" algn="ctr">
              <a:buNone/>
              <a:defRPr>
                <a:solidFill>
                  <a:schemeClr val="tx1">
                    <a:tint val="75000"/>
                  </a:schemeClr>
                </a:solidFill>
              </a:defRPr>
            </a:lvl2pPr>
            <a:lvl3pPr marL="913080" indent="0" algn="ctr">
              <a:buNone/>
              <a:defRPr>
                <a:solidFill>
                  <a:schemeClr val="tx1">
                    <a:tint val="75000"/>
                  </a:schemeClr>
                </a:solidFill>
              </a:defRPr>
            </a:lvl3pPr>
            <a:lvl4pPr marL="1369616" indent="0" algn="ctr">
              <a:buNone/>
              <a:defRPr>
                <a:solidFill>
                  <a:schemeClr val="tx1">
                    <a:tint val="75000"/>
                  </a:schemeClr>
                </a:solidFill>
              </a:defRPr>
            </a:lvl4pPr>
            <a:lvl5pPr marL="1826156" indent="0" algn="ctr">
              <a:buNone/>
              <a:defRPr>
                <a:solidFill>
                  <a:schemeClr val="tx1">
                    <a:tint val="75000"/>
                  </a:schemeClr>
                </a:solidFill>
              </a:defRPr>
            </a:lvl5pPr>
            <a:lvl6pPr marL="2282690" indent="0" algn="ctr">
              <a:buNone/>
              <a:defRPr>
                <a:solidFill>
                  <a:schemeClr val="tx1">
                    <a:tint val="75000"/>
                  </a:schemeClr>
                </a:solidFill>
              </a:defRPr>
            </a:lvl6pPr>
            <a:lvl7pPr marL="2739232" indent="0" algn="ctr">
              <a:buNone/>
              <a:defRPr>
                <a:solidFill>
                  <a:schemeClr val="tx1">
                    <a:tint val="75000"/>
                  </a:schemeClr>
                </a:solidFill>
              </a:defRPr>
            </a:lvl7pPr>
            <a:lvl8pPr marL="3195769" indent="0" algn="ctr">
              <a:buNone/>
              <a:defRPr>
                <a:solidFill>
                  <a:schemeClr val="tx1">
                    <a:tint val="75000"/>
                  </a:schemeClr>
                </a:solidFill>
              </a:defRPr>
            </a:lvl8pPr>
            <a:lvl9pPr marL="3652297"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23" y="4509591"/>
            <a:ext cx="1922297" cy="530004"/>
          </a:xfrm>
          <a:prstGeom prst="rect">
            <a:avLst/>
          </a:prstGeom>
        </p:spPr>
      </p:pic>
      <p:sp>
        <p:nvSpPr>
          <p:cNvPr id="10"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3423492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20" y="1713559"/>
            <a:ext cx="8577821" cy="1231106"/>
          </a:xfrm>
          <a:prstGeom prst="rect">
            <a:avLst/>
          </a:prstGeom>
        </p:spPr>
        <p:txBody>
          <a:bodyPr lIns="0" tIns="0" rIns="0" bIns="0" anchor="t">
            <a:spAutoFit/>
          </a:bodyPr>
          <a:lstStyle>
            <a:lvl1pPr marL="0" indent="0" algn="ctr">
              <a:buFont typeface="Arial"/>
              <a:buNone/>
              <a:defRPr sz="3974">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60"/>
            <a:ext cx="8577820" cy="311624"/>
          </a:xfrm>
          <a:prstGeom prst="rect">
            <a:avLst/>
          </a:prstGeom>
        </p:spPr>
        <p:txBody>
          <a:bodyPr lIns="0" tIns="0" rIns="0" bIns="0">
            <a:spAutoFit/>
          </a:bodyPr>
          <a:lstStyle>
            <a:lvl1pPr marL="0" indent="0" algn="ctr">
              <a:buNone/>
              <a:defRPr sz="2024">
                <a:solidFill>
                  <a:schemeClr val="accent2"/>
                </a:solidFill>
              </a:defRPr>
            </a:lvl1pPr>
            <a:lvl2pPr marL="456540" indent="0" algn="ctr">
              <a:buNone/>
              <a:defRPr>
                <a:solidFill>
                  <a:schemeClr val="tx1">
                    <a:tint val="75000"/>
                  </a:schemeClr>
                </a:solidFill>
              </a:defRPr>
            </a:lvl2pPr>
            <a:lvl3pPr marL="913080" indent="0" algn="ctr">
              <a:buNone/>
              <a:defRPr>
                <a:solidFill>
                  <a:schemeClr val="tx1">
                    <a:tint val="75000"/>
                  </a:schemeClr>
                </a:solidFill>
              </a:defRPr>
            </a:lvl3pPr>
            <a:lvl4pPr marL="1369616" indent="0" algn="ctr">
              <a:buNone/>
              <a:defRPr>
                <a:solidFill>
                  <a:schemeClr val="tx1">
                    <a:tint val="75000"/>
                  </a:schemeClr>
                </a:solidFill>
              </a:defRPr>
            </a:lvl4pPr>
            <a:lvl5pPr marL="1826156" indent="0" algn="ctr">
              <a:buNone/>
              <a:defRPr>
                <a:solidFill>
                  <a:schemeClr val="tx1">
                    <a:tint val="75000"/>
                  </a:schemeClr>
                </a:solidFill>
              </a:defRPr>
            </a:lvl5pPr>
            <a:lvl6pPr marL="2282690" indent="0" algn="ctr">
              <a:buNone/>
              <a:defRPr>
                <a:solidFill>
                  <a:schemeClr val="tx1">
                    <a:tint val="75000"/>
                  </a:schemeClr>
                </a:solidFill>
              </a:defRPr>
            </a:lvl6pPr>
            <a:lvl7pPr marL="2739232" indent="0" algn="ctr">
              <a:buNone/>
              <a:defRPr>
                <a:solidFill>
                  <a:schemeClr val="tx1">
                    <a:tint val="75000"/>
                  </a:schemeClr>
                </a:solidFill>
              </a:defRPr>
            </a:lvl7pPr>
            <a:lvl8pPr marL="3195769" indent="0" algn="ctr">
              <a:buNone/>
              <a:defRPr>
                <a:solidFill>
                  <a:schemeClr val="tx1">
                    <a:tint val="75000"/>
                  </a:schemeClr>
                </a:solidFill>
              </a:defRPr>
            </a:lvl8pPr>
            <a:lvl9pPr marL="3652297"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23" y="4509591"/>
            <a:ext cx="1922297" cy="530004"/>
          </a:xfrm>
          <a:prstGeom prst="rect">
            <a:avLst/>
          </a:prstGeom>
        </p:spPr>
      </p:pic>
      <p:sp>
        <p:nvSpPr>
          <p:cNvPr id="9"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4980422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20" y="1713559"/>
            <a:ext cx="8577821" cy="1231106"/>
          </a:xfrm>
          <a:prstGeom prst="rect">
            <a:avLst/>
          </a:prstGeom>
        </p:spPr>
        <p:txBody>
          <a:bodyPr lIns="0" tIns="0" rIns="0" bIns="0" anchor="t">
            <a:spAutoFit/>
          </a:bodyPr>
          <a:lstStyle>
            <a:lvl1pPr marL="0" indent="0" algn="ctr">
              <a:buFont typeface="Arial"/>
              <a:buNone/>
              <a:defRPr sz="3974">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4" y="2955460"/>
            <a:ext cx="8577820" cy="311624"/>
          </a:xfrm>
          <a:prstGeom prst="rect">
            <a:avLst/>
          </a:prstGeom>
        </p:spPr>
        <p:txBody>
          <a:bodyPr lIns="0" tIns="0" rIns="0" bIns="0">
            <a:spAutoFit/>
          </a:bodyPr>
          <a:lstStyle>
            <a:lvl1pPr marL="0" indent="0" algn="ctr">
              <a:buNone/>
              <a:defRPr sz="2024">
                <a:solidFill>
                  <a:schemeClr val="bg1"/>
                </a:solidFill>
              </a:defRPr>
            </a:lvl1pPr>
            <a:lvl2pPr marL="456540" indent="0" algn="ctr">
              <a:buNone/>
              <a:defRPr>
                <a:solidFill>
                  <a:schemeClr val="tx1">
                    <a:tint val="75000"/>
                  </a:schemeClr>
                </a:solidFill>
              </a:defRPr>
            </a:lvl2pPr>
            <a:lvl3pPr marL="913080" indent="0" algn="ctr">
              <a:buNone/>
              <a:defRPr>
                <a:solidFill>
                  <a:schemeClr val="tx1">
                    <a:tint val="75000"/>
                  </a:schemeClr>
                </a:solidFill>
              </a:defRPr>
            </a:lvl3pPr>
            <a:lvl4pPr marL="1369616" indent="0" algn="ctr">
              <a:buNone/>
              <a:defRPr>
                <a:solidFill>
                  <a:schemeClr val="tx1">
                    <a:tint val="75000"/>
                  </a:schemeClr>
                </a:solidFill>
              </a:defRPr>
            </a:lvl4pPr>
            <a:lvl5pPr marL="1826156" indent="0" algn="ctr">
              <a:buNone/>
              <a:defRPr>
                <a:solidFill>
                  <a:schemeClr val="tx1">
                    <a:tint val="75000"/>
                  </a:schemeClr>
                </a:solidFill>
              </a:defRPr>
            </a:lvl5pPr>
            <a:lvl6pPr marL="2282690" indent="0" algn="ctr">
              <a:buNone/>
              <a:defRPr>
                <a:solidFill>
                  <a:schemeClr val="tx1">
                    <a:tint val="75000"/>
                  </a:schemeClr>
                </a:solidFill>
              </a:defRPr>
            </a:lvl6pPr>
            <a:lvl7pPr marL="2739232" indent="0" algn="ctr">
              <a:buNone/>
              <a:defRPr>
                <a:solidFill>
                  <a:schemeClr val="tx1">
                    <a:tint val="75000"/>
                  </a:schemeClr>
                </a:solidFill>
              </a:defRPr>
            </a:lvl7pPr>
            <a:lvl8pPr marL="3195769" indent="0" algn="ctr">
              <a:buNone/>
              <a:defRPr>
                <a:solidFill>
                  <a:schemeClr val="tx1">
                    <a:tint val="75000"/>
                  </a:schemeClr>
                </a:solidFill>
              </a:defRPr>
            </a:lvl8pPr>
            <a:lvl9pPr marL="3652297" indent="0" algn="ctr">
              <a:buNone/>
              <a:defRPr>
                <a:solidFill>
                  <a:schemeClr val="tx1">
                    <a:tint val="75000"/>
                  </a:schemeClr>
                </a:solidFill>
              </a:defRPr>
            </a:lvl9pPr>
          </a:lstStyle>
          <a:p>
            <a:r>
              <a:rPr lang="en-US" dirty="0"/>
              <a:t>Click To Edit Optional Subtitle</a:t>
            </a:r>
          </a:p>
        </p:txBody>
      </p:sp>
      <p:pic>
        <p:nvPicPr>
          <p:cNvPr id="8" name="Picture 7"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5968" y="4521138"/>
            <a:ext cx="1907005" cy="506914"/>
          </a:xfrm>
          <a:prstGeom prst="rect">
            <a:avLst/>
          </a:prstGeom>
        </p:spPr>
      </p:pic>
      <p:sp>
        <p:nvSpPr>
          <p:cNvPr id="14"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1890878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4" name="Rectangle 1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8" y="4521138"/>
            <a:ext cx="1907005" cy="506914"/>
          </a:xfrm>
          <a:prstGeom prst="rect">
            <a:avLst/>
          </a:prstGeom>
        </p:spPr>
      </p:pic>
      <p:sp>
        <p:nvSpPr>
          <p:cNvPr id="8"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4346066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8" y="4521138"/>
            <a:ext cx="1907005" cy="506914"/>
          </a:xfrm>
          <a:prstGeom prst="rect">
            <a:avLst/>
          </a:prstGeom>
        </p:spPr>
      </p:pic>
      <p:sp>
        <p:nvSpPr>
          <p:cNvPr id="8"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8806718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Slide Number Placeholder 5"/>
          <p:cNvSpPr>
            <a:spLocks noGrp="1"/>
          </p:cNvSpPr>
          <p:nvPr>
            <p:ph type="sldNum" sz="quarter" idx="4"/>
          </p:nvPr>
        </p:nvSpPr>
        <p:spPr>
          <a:xfrm>
            <a:off x="1762181"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6" name="TextBox 5"/>
          <p:cNvSpPr txBox="1"/>
          <p:nvPr userDrawn="1"/>
        </p:nvSpPr>
        <p:spPr>
          <a:xfrm>
            <a:off x="1674436" y="4851270"/>
            <a:ext cx="83510" cy="92333"/>
          </a:xfrm>
          <a:prstGeom prst="rect">
            <a:avLst/>
          </a:prstGeom>
          <a:noFill/>
        </p:spPr>
        <p:txBody>
          <a:bodyPr wrap="square" lIns="0" tIns="0" rIns="0" bIns="0" rtlCol="0">
            <a:spAutoFit/>
          </a:bodyPr>
          <a:lstStyle/>
          <a:p>
            <a:pPr marL="0" marR="0" lvl="0" indent="0" algn="ctr" defTabSz="4565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a:t>
            </a:r>
          </a:p>
        </p:txBody>
      </p:sp>
      <p:sp>
        <p:nvSpPr>
          <p:cNvPr id="7" name="Footer Placeholder 4"/>
          <p:cNvSpPr>
            <a:spLocks noGrp="1"/>
          </p:cNvSpPr>
          <p:nvPr>
            <p:ph type="ftr" sz="quarter" idx="3"/>
          </p:nvPr>
        </p:nvSpPr>
        <p:spPr>
          <a:xfrm>
            <a:off x="252415" y="4857177"/>
            <a:ext cx="1505531"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pic>
        <p:nvPicPr>
          <p:cNvPr id="10" name="Picture 9" descr="Weave_486603441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8" y="4521138"/>
            <a:ext cx="1907005" cy="506914"/>
          </a:xfrm>
          <a:prstGeom prst="rect">
            <a:avLst/>
          </a:prstGeom>
        </p:spPr>
      </p:pic>
      <p:sp>
        <p:nvSpPr>
          <p:cNvPr id="8" name="Slide Number Placeholder 5"/>
          <p:cNvSpPr txBox="1">
            <a:spLocks/>
          </p:cNvSpPr>
          <p:nvPr userDrawn="1"/>
        </p:nvSpPr>
        <p:spPr>
          <a:xfrm>
            <a:off x="1747892" y="4868732"/>
            <a:ext cx="525690" cy="69250"/>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15"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FFFF"/>
                </a:solidFill>
                <a:effectLst/>
                <a:uLnTx/>
                <a:uFillTx/>
                <a:latin typeface="Arial"/>
                <a:ea typeface="+mn-ea"/>
                <a:cs typeface="Arial"/>
              </a:rPr>
              <a:t>Page </a:t>
            </a:r>
            <a:fld id="{5A9C12DC-491F-9444-86A2-13AC5C62A2FC}" type="slidenum">
              <a:rPr kumimoji="0" lang="en-US" sz="450"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342815" rtl="0" eaLnBrk="1" fontAlgn="auto" latinLnBrk="0" hangingPunct="1">
                <a:lnSpc>
                  <a:spcPct val="100000"/>
                </a:lnSpc>
                <a:spcBef>
                  <a:spcPts val="0"/>
                </a:spcBef>
                <a:spcAft>
                  <a:spcPts val="0"/>
                </a:spcAft>
                <a:buClrTx/>
                <a:buSzTx/>
                <a:buFontTx/>
                <a:buNone/>
                <a:tabLst/>
                <a:defRPr/>
              </a:pPr>
              <a:t>‹#›</a:t>
            </a:fld>
            <a:endParaRPr kumimoji="0" lang="en-US" sz="450" b="0"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Footer Placeholder 4"/>
          <p:cNvSpPr txBox="1">
            <a:spLocks/>
          </p:cNvSpPr>
          <p:nvPr userDrawn="1"/>
        </p:nvSpPr>
        <p:spPr>
          <a:xfrm>
            <a:off x="252420" y="4868732"/>
            <a:ext cx="1509767" cy="69250"/>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15"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FFFF"/>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34401771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8" y="4521138"/>
            <a:ext cx="1907005" cy="506914"/>
          </a:xfrm>
          <a:prstGeom prst="rect">
            <a:avLst/>
          </a:prstGeom>
        </p:spPr>
      </p:pic>
      <p:sp>
        <p:nvSpPr>
          <p:cNvPr id="8"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2042010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8" y="4521138"/>
            <a:ext cx="1907005" cy="506914"/>
          </a:xfrm>
          <a:prstGeom prst="rect">
            <a:avLst/>
          </a:prstGeom>
        </p:spPr>
      </p:pic>
      <p:sp>
        <p:nvSpPr>
          <p:cNvPr id="8"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5516233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05" tIns="45650" rIns="91305" bIns="45650" rtlCol="0" anchor="ctr"/>
          <a:lstStyle/>
          <a:p>
            <a:pPr marL="0" marR="0" lvl="0" indent="0" algn="ctr" defTabSz="4565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8" y="4521138"/>
            <a:ext cx="1907005" cy="506914"/>
          </a:xfrm>
          <a:prstGeom prst="rect">
            <a:avLst/>
          </a:prstGeom>
        </p:spPr>
      </p:pic>
      <p:sp>
        <p:nvSpPr>
          <p:cNvPr id="8" name="Slide Number Placeholder 5"/>
          <p:cNvSpPr>
            <a:spLocks noGrp="1"/>
          </p:cNvSpPr>
          <p:nvPr>
            <p:ph type="sldNum" sz="quarter" idx="4"/>
          </p:nvPr>
        </p:nvSpPr>
        <p:spPr>
          <a:xfrm>
            <a:off x="1747892" y="4857177"/>
            <a:ext cx="525690" cy="92333"/>
          </a:xfrm>
          <a:prstGeom prst="rect">
            <a:avLst/>
          </a:prstGeom>
        </p:spPr>
        <p:txBody>
          <a:bodyPr vert="horz" lIns="0" tIns="0" rIns="0" bIns="0" rtlCol="0" anchor="ctr">
            <a:spAutoFit/>
          </a:bodyPr>
          <a:lstStyle>
            <a:lvl1pPr algn="l" defTabSz="4565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20" y="4857177"/>
            <a:ext cx="1509767" cy="92333"/>
          </a:xfrm>
          <a:prstGeom prst="rect">
            <a:avLst/>
          </a:prstGeom>
        </p:spPr>
        <p:txBody>
          <a:bodyPr vert="horz" wrap="square" lIns="0" tIns="0" rIns="0" bIns="0" rtlCol="0" anchor="ctr">
            <a:spAutoFit/>
          </a:bodyPr>
          <a:lstStyle>
            <a:lvl1pPr algn="l" defTabSz="4565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24416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42349839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732576" y="2064589"/>
            <a:ext cx="3678903" cy="1014326"/>
          </a:xfrm>
          <a:prstGeom prst="rect">
            <a:avLst/>
          </a:prstGeom>
        </p:spPr>
      </p:pic>
    </p:spTree>
    <p:extLst>
      <p:ext uri="{BB962C8B-B14F-4D97-AF65-F5344CB8AC3E}">
        <p14:creationId xmlns:p14="http://schemas.microsoft.com/office/powerpoint/2010/main" val="14344768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7203" y="205985"/>
            <a:ext cx="8229600" cy="857250"/>
          </a:xfrm>
          <a:prstGeom prst="rect">
            <a:avLst/>
          </a:prstGeom>
        </p:spPr>
        <p:txBody>
          <a:bodyPr lIns="0" tIns="0" rIns="0" bIns="0"/>
          <a:lstStyle>
            <a:lvl1pPr>
              <a:defRPr sz="2324" b="0" i="0">
                <a:solidFill>
                  <a:srgbClr val="3DCD58"/>
                </a:solidFill>
                <a:latin typeface="Arial"/>
                <a:cs typeface="Arial"/>
              </a:defRPr>
            </a:lvl1pPr>
          </a:lstStyle>
          <a:p>
            <a:endParaRPr/>
          </a:p>
        </p:txBody>
      </p:sp>
      <p:sp>
        <p:nvSpPr>
          <p:cNvPr id="3" name="Holder 3"/>
          <p:cNvSpPr>
            <a:spLocks noGrp="1"/>
          </p:cNvSpPr>
          <p:nvPr>
            <p:ph type="ftr" sz="quarter" idx="5"/>
          </p:nvPr>
        </p:nvSpPr>
        <p:spPr>
          <a:xfrm>
            <a:off x="3124203" y="4767270"/>
            <a:ext cx="2895600" cy="273844"/>
          </a:xfrm>
          <a:prstGeom prst="rect">
            <a:avLst/>
          </a:prstGeom>
        </p:spPr>
        <p:txBody>
          <a:bodyPr lIns="0" tIns="0" rIns="0" bIns="0"/>
          <a:lstStyle>
            <a:lvl1pPr algn="ctr" defTabSz="456540">
              <a:defRPr>
                <a:solidFill>
                  <a:schemeClr val="tx1">
                    <a:tint val="75000"/>
                  </a:schemeClr>
                </a:solidFill>
              </a:defRPr>
            </a:lvl1pPr>
          </a:lstStyle>
          <a:p>
            <a:endParaRPr lang="en-US" sz="1799" dirty="0">
              <a:solidFill>
                <a:prstClr val="black">
                  <a:tint val="75000"/>
                </a:prstClr>
              </a:solidFill>
            </a:endParaRPr>
          </a:p>
        </p:txBody>
      </p:sp>
      <p:sp>
        <p:nvSpPr>
          <p:cNvPr id="4" name="Holder 4"/>
          <p:cNvSpPr>
            <a:spLocks noGrp="1"/>
          </p:cNvSpPr>
          <p:nvPr>
            <p:ph type="dt" sz="half" idx="6"/>
          </p:nvPr>
        </p:nvSpPr>
        <p:spPr>
          <a:xfrm>
            <a:off x="457200" y="4783460"/>
            <a:ext cx="2103120" cy="257175"/>
          </a:xfrm>
          <a:prstGeom prst="rect">
            <a:avLst/>
          </a:prstGeom>
        </p:spPr>
        <p:txBody>
          <a:bodyPr lIns="0" tIns="0" rIns="0" bIns="0"/>
          <a:lstStyle>
            <a:lvl1pPr algn="l" defTabSz="456540">
              <a:defRPr>
                <a:solidFill>
                  <a:schemeClr val="tx1">
                    <a:tint val="75000"/>
                  </a:schemeClr>
                </a:solidFill>
              </a:defRPr>
            </a:lvl1pPr>
          </a:lstStyle>
          <a:p>
            <a:fld id="{1D8BD707-D9CF-40AE-B4C6-C98DA3205C09}" type="datetimeFigureOut">
              <a:rPr lang="en-US" sz="1799" smtClean="0">
                <a:solidFill>
                  <a:prstClr val="black">
                    <a:tint val="75000"/>
                  </a:prstClr>
                </a:solidFill>
              </a:rPr>
              <a:pPr/>
              <a:t>12/11/2017</a:t>
            </a:fld>
            <a:endParaRPr lang="en-US" sz="1799" dirty="0">
              <a:solidFill>
                <a:prstClr val="black">
                  <a:tint val="75000"/>
                </a:prstClr>
              </a:solidFill>
            </a:endParaRPr>
          </a:p>
        </p:txBody>
      </p:sp>
      <p:sp>
        <p:nvSpPr>
          <p:cNvPr id="5" name="Holder 5"/>
          <p:cNvSpPr>
            <a:spLocks noGrp="1"/>
          </p:cNvSpPr>
          <p:nvPr>
            <p:ph type="sldNum" sz="quarter" idx="7"/>
          </p:nvPr>
        </p:nvSpPr>
        <p:spPr>
          <a:xfrm>
            <a:off x="6583682" y="4783460"/>
            <a:ext cx="2103120" cy="257175"/>
          </a:xfrm>
          <a:prstGeom prst="rect">
            <a:avLst/>
          </a:prstGeom>
        </p:spPr>
        <p:txBody>
          <a:bodyPr lIns="0" tIns="0" rIns="0" bIns="0"/>
          <a:lstStyle>
            <a:lvl1pPr algn="r" defTabSz="456540">
              <a:defRPr>
                <a:solidFill>
                  <a:schemeClr val="tx1">
                    <a:tint val="75000"/>
                  </a:schemeClr>
                </a:solidFill>
              </a:defRPr>
            </a:lvl1pPr>
          </a:lstStyle>
          <a:p>
            <a:fld id="{B6F15528-21DE-4FAA-801E-634DDDAF4B2B}" type="slidenum">
              <a:rPr lang="en-US" sz="1799" smtClean="0">
                <a:solidFill>
                  <a:prstClr val="black">
                    <a:tint val="75000"/>
                  </a:prstClr>
                </a:solidFill>
              </a:rPr>
              <a:pPr/>
              <a:t>‹#›</a:t>
            </a:fld>
            <a:endParaRPr lang="en-US" sz="1799" dirty="0">
              <a:solidFill>
                <a:prstClr val="black">
                  <a:tint val="75000"/>
                </a:prstClr>
              </a:solidFill>
            </a:endParaRPr>
          </a:p>
        </p:txBody>
      </p:sp>
    </p:spTree>
    <p:extLst>
      <p:ext uri="{BB962C8B-B14F-4D97-AF65-F5344CB8AC3E}">
        <p14:creationId xmlns:p14="http://schemas.microsoft.com/office/powerpoint/2010/main" val="20104762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64" y="230191"/>
            <a:ext cx="8633531" cy="403814"/>
          </a:xfrm>
          <a:prstGeom prst="rect">
            <a:avLst/>
          </a:prstGeom>
        </p:spPr>
        <p:txBody>
          <a:bodyPr lIns="91424" tIns="45713" rIns="91424" bIns="45713">
            <a:spAutoFit/>
          </a:bodyPr>
          <a:lstStyle>
            <a:lvl1pPr>
              <a:defRPr sz="2024"/>
            </a:lvl1pPr>
          </a:lstStyle>
          <a:p>
            <a:r>
              <a:rPr lang="en-US" dirty="0"/>
              <a:t>Click To Edit Master Title Style</a:t>
            </a:r>
          </a:p>
        </p:txBody>
      </p:sp>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anchor="b" anchorCtr="0">
            <a:spAutoFit/>
          </a:bodyPr>
          <a:lstStyle>
            <a:lvl1pPr marL="15868" indent="0">
              <a:buNone/>
              <a:defRPr sz="825"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63"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892" indent="0">
              <a:buNone/>
              <a:defRPr sz="2024" b="1"/>
            </a:lvl2pPr>
            <a:lvl3pPr marL="913784" indent="0">
              <a:buNone/>
              <a:defRPr sz="1799" b="1"/>
            </a:lvl3pPr>
            <a:lvl4pPr marL="1370675" indent="0">
              <a:buNone/>
              <a:defRPr sz="1574" b="1"/>
            </a:lvl4pPr>
            <a:lvl5pPr marL="1827567" indent="0">
              <a:buNone/>
              <a:defRPr sz="1574" b="1"/>
            </a:lvl5pPr>
            <a:lvl6pPr marL="2284455" indent="0">
              <a:buNone/>
              <a:defRPr sz="1574" b="1"/>
            </a:lvl6pPr>
            <a:lvl7pPr marL="2741351" indent="0">
              <a:buNone/>
              <a:defRPr sz="1574" b="1"/>
            </a:lvl7pPr>
            <a:lvl8pPr marL="3198239" indent="0">
              <a:buNone/>
              <a:defRPr sz="1574" b="1"/>
            </a:lvl8pPr>
            <a:lvl9pPr marL="3655130" indent="0">
              <a:buNone/>
              <a:defRPr sz="1574" b="1"/>
            </a:lvl9pPr>
          </a:lstStyle>
          <a:p>
            <a:pPr lvl="0"/>
            <a:r>
              <a:rPr lang="en-US" dirty="0"/>
              <a:t>Click To Edit Master Text Styles</a:t>
            </a:r>
          </a:p>
        </p:txBody>
      </p:sp>
      <p:sp>
        <p:nvSpPr>
          <p:cNvPr id="4" name="Content Placeholder 3"/>
          <p:cNvSpPr>
            <a:spLocks noGrp="1"/>
          </p:cNvSpPr>
          <p:nvPr>
            <p:ph sz="quarter" idx="17"/>
          </p:nvPr>
        </p:nvSpPr>
        <p:spPr>
          <a:xfrm>
            <a:off x="252413" y="1203333"/>
            <a:ext cx="5580062" cy="2788442"/>
          </a:xfrm>
          <a:prstGeom prst="rect">
            <a:avLst/>
          </a:prstGeom>
        </p:spPr>
        <p:txBody>
          <a:bodyPr lIns="91424" tIns="45713" rIns="91424" bIns="45713">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2" y="4857163"/>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144"/>
            <a:r>
              <a:rPr lang="en-US">
                <a:solidFill>
                  <a:srgbClr val="3DCD58"/>
                </a:solidFill>
              </a:rPr>
              <a:t>Page </a:t>
            </a:r>
            <a:fld id="{5A9C12DC-491F-9444-86A2-13AC5C62A2FC}" type="slidenum">
              <a:rPr lang="en-US" smtClean="0">
                <a:solidFill>
                  <a:srgbClr val="3DCD58"/>
                </a:solidFill>
              </a:rPr>
              <a:pPr defTabSz="685144"/>
              <a:t>‹#›</a:t>
            </a:fld>
            <a:endParaRPr lang="en-US" dirty="0">
              <a:solidFill>
                <a:srgbClr val="3DCD58"/>
              </a:solidFill>
            </a:endParaRPr>
          </a:p>
        </p:txBody>
      </p:sp>
      <p:sp>
        <p:nvSpPr>
          <p:cNvPr id="10" name="Footer Placeholder 4"/>
          <p:cNvSpPr>
            <a:spLocks noGrp="1"/>
          </p:cNvSpPr>
          <p:nvPr>
            <p:ph type="ftr" sz="quarter" idx="3"/>
          </p:nvPr>
        </p:nvSpPr>
        <p:spPr>
          <a:xfrm>
            <a:off x="252414" y="485716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144"/>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1763861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124"/>
            <a:r>
              <a:rPr lang="en-US" dirty="0">
                <a:solidFill>
                  <a:srgbClr val="3DCD58"/>
                </a:solidFill>
              </a:rPr>
              <a:t>Page </a:t>
            </a:r>
            <a:fld id="{5A9C12DC-491F-9444-86A2-13AC5C62A2FC}" type="slidenum">
              <a:rPr lang="en-US" smtClean="0">
                <a:solidFill>
                  <a:srgbClr val="3DCD58"/>
                </a:solidFill>
              </a:rPr>
              <a:pPr defTabSz="457124"/>
              <a:t>‹#›</a:t>
            </a:fld>
            <a:endParaRPr lang="en-US" dirty="0">
              <a:solidFill>
                <a:srgbClr val="3DCD58"/>
              </a:solidFill>
            </a:endParaRPr>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124"/>
            <a:r>
              <a:rPr lang="en-US" dirty="0">
                <a:solidFill>
                  <a:srgbClr val="626469"/>
                </a:solidFill>
              </a:rPr>
              <a:t>Confidential Property of Schneider Electric |</a:t>
            </a:r>
          </a:p>
        </p:txBody>
      </p:sp>
      <p:sp>
        <p:nvSpPr>
          <p:cNvPr id="8" name="Content Placeholder 2"/>
          <p:cNvSpPr>
            <a:spLocks noGrp="1"/>
          </p:cNvSpPr>
          <p:nvPr>
            <p:ph sz="quarter" idx="31"/>
          </p:nvPr>
        </p:nvSpPr>
        <p:spPr>
          <a:xfrm>
            <a:off x="258055" y="1203325"/>
            <a:ext cx="8679570" cy="3176589"/>
          </a:xfrm>
          <a:prstGeom prst="rect">
            <a:avLst/>
          </a:prstGeo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a:prstGeom prst="rect">
            <a:avLst/>
          </a:prstGeo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a:prstGeom prst="rect">
            <a:avLst/>
          </a:prstGeo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4078192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10079673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lIns="121824" tIns="60912" rIns="121824" bIns="60912"/>
          <a:lstStyle>
            <a:lvl1pPr marL="0" indent="0">
              <a:buNone/>
              <a:defRPr sz="1125">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252414" y="1971244"/>
            <a:ext cx="8673872" cy="553998"/>
          </a:xfrm>
          <a:prstGeom prst="rect">
            <a:avLst/>
          </a:prstGeom>
        </p:spPr>
        <p:txBody>
          <a:bodyPr lIns="0" tIns="0" rIns="0" bIns="0" anchor="ctr" anchorCtr="0">
            <a:spAutoFit/>
          </a:bodyPr>
          <a:lstStyle>
            <a:lvl1pPr marL="0" indent="0" algn="l">
              <a:buFont typeface="Arial"/>
              <a:buNone/>
              <a:defRPr sz="3599">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252414" y="2566267"/>
            <a:ext cx="8673872" cy="311624"/>
          </a:xfrm>
          <a:prstGeom prst="rect">
            <a:avLst/>
          </a:prstGeom>
        </p:spPr>
        <p:txBody>
          <a:bodyPr lIns="0" tIns="0" rIns="0" bIns="0">
            <a:spAutoFit/>
          </a:bodyPr>
          <a:lstStyle>
            <a:lvl1pPr marL="0" indent="0" algn="l">
              <a:buNone/>
              <a:defRPr sz="2024" baseline="0">
                <a:solidFill>
                  <a:schemeClr val="tx1">
                    <a:tint val="75000"/>
                  </a:schemeClr>
                </a:solidFill>
              </a:defRPr>
            </a:lvl1pPr>
            <a:lvl2pPr marL="456740" indent="0" algn="ctr">
              <a:buNone/>
              <a:defRPr>
                <a:solidFill>
                  <a:schemeClr val="tx1">
                    <a:tint val="75000"/>
                  </a:schemeClr>
                </a:solidFill>
              </a:defRPr>
            </a:lvl2pPr>
            <a:lvl3pPr marL="913480" indent="0" algn="ctr">
              <a:buNone/>
              <a:defRPr>
                <a:solidFill>
                  <a:schemeClr val="tx1">
                    <a:tint val="75000"/>
                  </a:schemeClr>
                </a:solidFill>
              </a:defRPr>
            </a:lvl3pPr>
            <a:lvl4pPr marL="1370219" indent="0" algn="ctr">
              <a:buNone/>
              <a:defRPr>
                <a:solidFill>
                  <a:schemeClr val="tx1">
                    <a:tint val="75000"/>
                  </a:schemeClr>
                </a:solidFill>
              </a:defRPr>
            </a:lvl4pPr>
            <a:lvl5pPr marL="1826957" indent="0" algn="ctr">
              <a:buNone/>
              <a:defRPr>
                <a:solidFill>
                  <a:schemeClr val="tx1">
                    <a:tint val="75000"/>
                  </a:schemeClr>
                </a:solidFill>
              </a:defRPr>
            </a:lvl5pPr>
            <a:lvl6pPr marL="2283691" indent="0" algn="ctr">
              <a:buNone/>
              <a:defRPr>
                <a:solidFill>
                  <a:schemeClr val="tx1">
                    <a:tint val="75000"/>
                  </a:schemeClr>
                </a:solidFill>
              </a:defRPr>
            </a:lvl6pPr>
            <a:lvl7pPr marL="2740438" indent="0" algn="ctr">
              <a:buNone/>
              <a:defRPr>
                <a:solidFill>
                  <a:schemeClr val="tx1">
                    <a:tint val="75000"/>
                  </a:schemeClr>
                </a:solidFill>
              </a:defRPr>
            </a:lvl7pPr>
            <a:lvl8pPr marL="3197173" indent="0" algn="ctr">
              <a:buNone/>
              <a:defRPr>
                <a:solidFill>
                  <a:schemeClr val="tx1">
                    <a:tint val="75000"/>
                  </a:schemeClr>
                </a:solidFill>
              </a:defRPr>
            </a:lvl8pPr>
            <a:lvl9pPr marL="3653909"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3711693"/>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 Placeholder 13"/>
          <p:cNvSpPr>
            <a:spLocks noGrp="1"/>
          </p:cNvSpPr>
          <p:nvPr>
            <p:ph type="body" sz="quarter" idx="11" hasCustomPrompt="1"/>
          </p:nvPr>
        </p:nvSpPr>
        <p:spPr>
          <a:xfrm>
            <a:off x="252414" y="3954255"/>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dirty="0"/>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Footer Placeholder 4"/>
          <p:cNvSpPr>
            <a:spLocks noGrp="1"/>
          </p:cNvSpPr>
          <p:nvPr>
            <p:ph type="ftr" sz="quarter" idx="3"/>
          </p:nvPr>
        </p:nvSpPr>
        <p:spPr>
          <a:xfrm>
            <a:off x="252415" y="4857171"/>
            <a:ext cx="1505531" cy="92333"/>
          </a:xfrm>
          <a:prstGeom prst="rect">
            <a:avLst/>
          </a:prstGeom>
        </p:spPr>
        <p:txBody>
          <a:bodyPr vert="horz" wrap="square" lIns="0" tIns="0" rIns="0" bIns="0" rtlCol="0" anchor="ctr">
            <a:spAutoFit/>
          </a:bodyPr>
          <a:lstStyle>
            <a:lvl1pPr algn="l" defTabSz="456740">
              <a:defRPr sz="600">
                <a:solidFill>
                  <a:srgbClr val="4F5156"/>
                </a:solidFill>
                <a:latin typeface="Arial"/>
                <a:cs typeface="Arial"/>
              </a:defRPr>
            </a:lvl1pPr>
          </a:lstStyle>
          <a:p>
            <a:r>
              <a:rPr lang="en-US"/>
              <a:t>Confidential Property of Schneider Electric |</a:t>
            </a:r>
            <a:endParaRPr lang="en-US" dirty="0"/>
          </a:p>
        </p:txBody>
      </p:sp>
      <p:pic>
        <p:nvPicPr>
          <p:cNvPr id="15" name="Picture 14"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7" y="4509591"/>
            <a:ext cx="1922297" cy="530004"/>
          </a:xfrm>
          <a:prstGeom prst="rect">
            <a:avLst/>
          </a:prstGeom>
        </p:spPr>
      </p:pic>
    </p:spTree>
    <p:extLst>
      <p:ext uri="{BB962C8B-B14F-4D97-AF65-F5344CB8AC3E}">
        <p14:creationId xmlns:p14="http://schemas.microsoft.com/office/powerpoint/2010/main" val="24129094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335745" tIns="0" rIns="0" bIns="335745" anchor="b" anchorCtr="0"/>
          <a:lstStyle>
            <a:lvl1pPr algn="l">
              <a:defRPr sz="2399"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402"/>
            <a:ext cx="9144000" cy="373063"/>
          </a:xfrm>
          <a:prstGeom prst="rect">
            <a:avLst/>
          </a:prstGeom>
          <a:solidFill>
            <a:schemeClr val="tx2"/>
          </a:solidFill>
        </p:spPr>
        <p:txBody>
          <a:bodyPr lIns="335745"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7" y="4509591"/>
            <a:ext cx="1922297" cy="530004"/>
          </a:xfrm>
          <a:prstGeom prst="rect">
            <a:avLst/>
          </a:prstGeom>
        </p:spPr>
      </p:pic>
      <p:sp>
        <p:nvSpPr>
          <p:cNvPr id="9"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2881475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lIns="121824" tIns="60912" rIns="121824" bIns="60912"/>
          <a:lstStyle>
            <a:lvl1pPr marL="0" indent="0">
              <a:buNone/>
              <a:defRPr sz="1125">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335745" tIns="0" rIns="0" bIns="0" anchor="ctr" anchorCtr="0"/>
          <a:lstStyle>
            <a:lvl1pPr algn="l">
              <a:defRPr sz="2399"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402"/>
            <a:ext cx="9144000" cy="373063"/>
          </a:xfrm>
          <a:prstGeom prst="rect">
            <a:avLst/>
          </a:prstGeom>
          <a:solidFill>
            <a:schemeClr val="tx2"/>
          </a:solidFill>
        </p:spPr>
        <p:txBody>
          <a:bodyPr lIns="335745"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7" y="4509591"/>
            <a:ext cx="1922297" cy="530004"/>
          </a:xfrm>
          <a:prstGeom prst="rect">
            <a:avLst/>
          </a:prstGeom>
        </p:spPr>
      </p:pic>
      <p:sp>
        <p:nvSpPr>
          <p:cNvPr id="10"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794359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lIns="121824" tIns="60912" rIns="121824" bIns="60912"/>
          <a:lstStyle>
            <a:lvl1pPr marL="0" indent="0">
              <a:buNone/>
              <a:defRPr sz="1125">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21"/>
            <a:ext cx="9144000" cy="3162191"/>
          </a:xfrm>
          <a:prstGeom prst="rect">
            <a:avLst/>
          </a:prstGeom>
          <a:solidFill>
            <a:schemeClr val="tx2"/>
          </a:solidFill>
        </p:spPr>
        <p:txBody>
          <a:bodyPr lIns="335745" tIns="335745" rIns="335745" bIns="335745" anchor="t" anchorCtr="0"/>
          <a:lstStyle>
            <a:lvl1pPr algn="l">
              <a:defRPr sz="2399"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61"/>
            <a:ext cx="9144000" cy="373063"/>
          </a:xfrm>
          <a:prstGeom prst="rect">
            <a:avLst/>
          </a:prstGeom>
          <a:solidFill>
            <a:schemeClr val="tx2">
              <a:alpha val="80000"/>
            </a:schemeClr>
          </a:solidFill>
        </p:spPr>
        <p:txBody>
          <a:bodyPr lIns="335745" tIns="0" rIns="335745" bIns="0" anchor="ctr" anchorCtr="0"/>
          <a:lstStyle>
            <a:lvl1pPr marL="0" indent="0">
              <a:buNone/>
              <a:defRPr sz="120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25293" y="4601873"/>
            <a:ext cx="1800991" cy="446646"/>
          </a:xfrm>
          <a:prstGeom prst="rect">
            <a:avLst/>
          </a:prstGeom>
        </p:spPr>
      </p:pic>
      <p:sp>
        <p:nvSpPr>
          <p:cNvPr id="12"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7957178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5" y="11"/>
            <a:ext cx="4530727" cy="5143499"/>
          </a:xfrm>
          <a:prstGeom prst="rect">
            <a:avLst/>
          </a:prstGeom>
          <a:solidFill>
            <a:schemeClr val="accent2">
              <a:alpha val="20000"/>
            </a:schemeClr>
          </a:solidFill>
        </p:spPr>
        <p:txBody>
          <a:bodyPr vert="horz" lIns="335745" tIns="335745" rIns="335745" bIns="335745"/>
          <a:lstStyle>
            <a:lvl1pPr marL="0" indent="0">
              <a:buNone/>
              <a:defRPr sz="1125">
                <a:solidFill>
                  <a:schemeClr val="accent2">
                    <a:lumMod val="60000"/>
                    <a:lumOff val="40000"/>
                  </a:schemeClr>
                </a:solidFill>
              </a:defRPr>
            </a:lvl1pPr>
            <a:lvl2pPr marL="442472" indent="-264847">
              <a:buFont typeface="Arial"/>
              <a:buChar char="•"/>
              <a:defRPr sz="1799">
                <a:solidFill>
                  <a:schemeClr val="accent1"/>
                </a:solidFill>
              </a:defRPr>
            </a:lvl2pPr>
            <a:lvl3pPr marL="707304" indent="-228377">
              <a:buFont typeface="Lucida Grande"/>
              <a:buChar char="–"/>
              <a:defRPr sz="1574">
                <a:solidFill>
                  <a:schemeClr val="accent1"/>
                </a:solidFill>
              </a:defRPr>
            </a:lvl3pPr>
            <a:lvl4pPr marL="975331" indent="-228377">
              <a:buFont typeface="Lucida Grande"/>
              <a:buChar char="–"/>
              <a:defRPr sz="1425">
                <a:solidFill>
                  <a:schemeClr val="accent1"/>
                </a:solidFill>
              </a:defRPr>
            </a:lvl4pPr>
            <a:lvl5pPr marL="1257619" indent="-231549" defTabSz="314009">
              <a:buFont typeface="Lucida Grande"/>
              <a:buChar char="–"/>
              <a:defRPr sz="1425">
                <a:solidFill>
                  <a:schemeClr val="accent1"/>
                </a:solidFill>
              </a:defRPr>
            </a:lvl5pPr>
          </a:lstStyle>
          <a:p>
            <a:pPr lvl="0"/>
            <a:r>
              <a:rPr lang="en-US" dirty="0"/>
              <a:t>Insert Your Content Here</a:t>
            </a:r>
          </a:p>
        </p:txBody>
      </p:sp>
      <p:sp>
        <p:nvSpPr>
          <p:cNvPr id="15" name="Rectangle 14"/>
          <p:cNvSpPr/>
          <p:nvPr userDrawn="1"/>
        </p:nvSpPr>
        <p:spPr>
          <a:xfrm rot="5400000">
            <a:off x="-286951" y="243285"/>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335745" tIns="335745" rIns="335745" bIns="335745"/>
          <a:lstStyle>
            <a:lvl1pPr marL="0" indent="0">
              <a:buNone/>
              <a:defRPr sz="2399">
                <a:solidFill>
                  <a:schemeClr val="bg1"/>
                </a:solidFill>
              </a:defRPr>
            </a:lvl1pPr>
            <a:lvl2pPr marL="442472" indent="-264847">
              <a:buFont typeface="Arial"/>
              <a:buChar char="•"/>
              <a:defRPr sz="2024">
                <a:solidFill>
                  <a:schemeClr val="bg1"/>
                </a:solidFill>
              </a:defRPr>
            </a:lvl2pPr>
            <a:lvl3pPr marL="707304" indent="-228377">
              <a:buFont typeface="Lucida Grande"/>
              <a:buChar char="–"/>
              <a:defRPr sz="1799">
                <a:solidFill>
                  <a:schemeClr val="bg1"/>
                </a:solidFill>
              </a:defRPr>
            </a:lvl3pPr>
            <a:lvl4pPr marL="975331" indent="-228377">
              <a:buFont typeface="Lucida Grande"/>
              <a:buChar char="–"/>
              <a:defRPr sz="1574">
                <a:solidFill>
                  <a:schemeClr val="bg1"/>
                </a:solidFill>
              </a:defRPr>
            </a:lvl4pPr>
            <a:lvl5pPr marL="1257619" indent="-231549" defTabSz="314009">
              <a:buFont typeface="Lucida Grande"/>
              <a:buChar char="–"/>
              <a:defRPr sz="1574">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7" y="4509591"/>
            <a:ext cx="1922297" cy="530004"/>
          </a:xfrm>
          <a:prstGeom prst="rect">
            <a:avLst/>
          </a:prstGeom>
        </p:spPr>
      </p:pic>
    </p:spTree>
    <p:extLst>
      <p:ext uri="{BB962C8B-B14F-4D97-AF65-F5344CB8AC3E}">
        <p14:creationId xmlns:p14="http://schemas.microsoft.com/office/powerpoint/2010/main" val="3801210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258054" y="1202023"/>
            <a:ext cx="5574419"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1336263"/>
          </a:xfrm>
        </p:spPr>
        <p:txBody>
          <a:bodyPr>
            <a:sp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7497948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5" y="15"/>
            <a:ext cx="4530727" cy="5143499"/>
          </a:xfrm>
          <a:prstGeom prst="rect">
            <a:avLst/>
          </a:prstGeom>
          <a:solidFill>
            <a:schemeClr val="accent2">
              <a:alpha val="20000"/>
            </a:schemeClr>
          </a:solidFill>
        </p:spPr>
        <p:txBody>
          <a:bodyPr vert="horz" lIns="335745" tIns="335745" rIns="335745" bIns="335745"/>
          <a:lstStyle>
            <a:lvl1pPr marL="0" indent="0">
              <a:buNone/>
              <a:defRPr sz="1125">
                <a:solidFill>
                  <a:schemeClr val="accent2">
                    <a:lumMod val="60000"/>
                    <a:lumOff val="40000"/>
                  </a:schemeClr>
                </a:solidFill>
              </a:defRPr>
            </a:lvl1pPr>
            <a:lvl2pPr marL="442472" indent="-264847">
              <a:buFont typeface="Arial"/>
              <a:buChar char="•"/>
              <a:defRPr sz="1799">
                <a:solidFill>
                  <a:schemeClr val="accent1"/>
                </a:solidFill>
              </a:defRPr>
            </a:lvl2pPr>
            <a:lvl3pPr marL="707304" indent="-228377">
              <a:buFont typeface="Lucida Grande"/>
              <a:buChar char="–"/>
              <a:defRPr sz="1574">
                <a:solidFill>
                  <a:schemeClr val="accent1"/>
                </a:solidFill>
              </a:defRPr>
            </a:lvl3pPr>
            <a:lvl4pPr marL="975331" indent="-228377">
              <a:buFont typeface="Lucida Grande"/>
              <a:buChar char="–"/>
              <a:defRPr sz="1425">
                <a:solidFill>
                  <a:schemeClr val="accent1"/>
                </a:solidFill>
              </a:defRPr>
            </a:lvl4pPr>
            <a:lvl5pPr marL="1257619" indent="-231549" defTabSz="314009">
              <a:buFont typeface="Lucida Grande"/>
              <a:buChar char="–"/>
              <a:defRPr sz="1425">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a:spAutoFit/>
          </a:bodyPr>
          <a:lstStyle>
            <a:lvl1pPr marL="236299" indent="-236299">
              <a:buClr>
                <a:schemeClr val="tx2"/>
              </a:buClr>
              <a:buFont typeface="Arial" panose="020B0604020202020204" pitchFamily="34" charset="0"/>
              <a:buChar char="•"/>
              <a:defRPr sz="2024">
                <a:solidFill>
                  <a:schemeClr val="accent1"/>
                </a:solidFill>
              </a:defRPr>
            </a:lvl1pPr>
            <a:lvl2pPr marL="456740" indent="-220444">
              <a:buClr>
                <a:schemeClr val="tx2"/>
              </a:buClr>
              <a:buFont typeface="Arial" panose="020B0604020202020204" pitchFamily="34" charset="0"/>
              <a:buChar char="•"/>
              <a:defRPr sz="1799">
                <a:solidFill>
                  <a:schemeClr val="accent1"/>
                </a:solidFill>
              </a:defRPr>
            </a:lvl2pPr>
            <a:lvl3pPr marL="629599" indent="-172867">
              <a:buClr>
                <a:schemeClr val="tx2"/>
              </a:buClr>
              <a:buFont typeface="Arial" panose="020B0604020202020204" pitchFamily="34" charset="0"/>
              <a:buChar char="•"/>
              <a:defRPr sz="1574">
                <a:solidFill>
                  <a:schemeClr val="accent1"/>
                </a:solidFill>
              </a:defRPr>
            </a:lvl3pPr>
            <a:lvl4pPr marL="802472" indent="-172867">
              <a:buClr>
                <a:schemeClr val="tx2"/>
              </a:buClr>
              <a:buFont typeface="Arial" panose="020B0604020202020204" pitchFamily="34" charset="0"/>
              <a:buChar char="•"/>
              <a:defRPr sz="1425">
                <a:solidFill>
                  <a:schemeClr val="accent1"/>
                </a:solidFill>
              </a:defRPr>
            </a:lvl4pPr>
            <a:lvl5pPr marL="976917" indent="-174454" defTabSz="314009">
              <a:buClr>
                <a:schemeClr val="tx2"/>
              </a:buClr>
              <a:buFont typeface="Arial" panose="020B0604020202020204" pitchFamily="34" charset="0"/>
              <a:buChar char="•"/>
              <a:defRPr sz="1425">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52413" y="348334"/>
            <a:ext cx="3749962" cy="369332"/>
          </a:xfrm>
          <a:prstGeom prst="rect">
            <a:avLst/>
          </a:prstGeom>
        </p:spPr>
        <p:txBody>
          <a:bodyPr wrap="square" lIns="0" tIns="0" rIns="0" bIns="0" anchor="ctr" anchorCtr="0">
            <a:spAutoFit/>
          </a:bodyPr>
          <a:lstStyle>
            <a:lvl1pPr algn="l">
              <a:defRPr sz="2399" baseline="0">
                <a:solidFill>
                  <a:schemeClr val="tx2"/>
                </a:solidFill>
              </a:defRPr>
            </a:lvl1pPr>
          </a:lstStyle>
          <a:p>
            <a:r>
              <a:rPr lang="en-US" dirty="0"/>
              <a:t>Click To Edit Section Title</a:t>
            </a:r>
          </a:p>
        </p:txBody>
      </p:sp>
      <p:sp>
        <p:nvSpPr>
          <p:cNvPr id="23" name="Rectangle 22"/>
          <p:cNvSpPr/>
          <p:nvPr userDrawn="1"/>
        </p:nvSpPr>
        <p:spPr>
          <a:xfrm rot="5400000">
            <a:off x="1854991" y="2385219"/>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7" y="4509591"/>
            <a:ext cx="1922297" cy="530004"/>
          </a:xfrm>
          <a:prstGeom prst="rect">
            <a:avLst/>
          </a:prstGeom>
        </p:spPr>
      </p:pic>
      <p:sp>
        <p:nvSpPr>
          <p:cNvPr id="4" name="Text Placeholder 3"/>
          <p:cNvSpPr>
            <a:spLocks noGrp="1"/>
          </p:cNvSpPr>
          <p:nvPr>
            <p:ph type="body" sz="quarter" idx="14" hasCustomPrompt="1"/>
          </p:nvPr>
        </p:nvSpPr>
        <p:spPr>
          <a:xfrm>
            <a:off x="4240224" y="0"/>
            <a:ext cx="746127" cy="5143500"/>
          </a:xfrm>
          <a:prstGeom prst="rect">
            <a:avLst/>
          </a:prstGeom>
          <a:solidFill>
            <a:schemeClr val="tx2">
              <a:alpha val="80000"/>
            </a:schemeClr>
          </a:solidFill>
          <a:ln>
            <a:noFill/>
          </a:ln>
        </p:spPr>
        <p:txBody>
          <a:bodyPr lIns="121824" tIns="60912" rIns="121824" bIns="60912"/>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6"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9202403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72" y="2175154"/>
            <a:ext cx="8633531" cy="369332"/>
          </a:xfrm>
          <a:prstGeom prst="rect">
            <a:avLst/>
          </a:prstGeom>
        </p:spPr>
        <p:txBody>
          <a:bodyPr lIns="0" tIns="0" rIns="0" bIns="0" anchor="ctr" anchorCtr="0">
            <a:spAutoFit/>
          </a:bodyPr>
          <a:lstStyle>
            <a:lvl1pPr algn="l">
              <a:defRPr sz="2399"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72" y="2632574"/>
            <a:ext cx="8633531" cy="219291"/>
          </a:xfrm>
          <a:prstGeom prst="rect">
            <a:avLst/>
          </a:prstGeom>
        </p:spPr>
        <p:txBody>
          <a:bodyPr lIns="0" tIns="0" rIns="0" bIns="0" anchor="ctr" anchorCtr="0">
            <a:spAutoFit/>
          </a:bodyPr>
          <a:lstStyle>
            <a:lvl1pPr marL="0" indent="0">
              <a:buNone/>
              <a:defRPr sz="1425"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7" y="4509591"/>
            <a:ext cx="1922297" cy="530004"/>
          </a:xfrm>
          <a:prstGeom prst="rect">
            <a:avLst/>
          </a:prstGeom>
        </p:spPr>
      </p:pic>
      <p:sp>
        <p:nvSpPr>
          <p:cNvPr id="13"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399660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lIns="121824" tIns="60912" rIns="121824" bIns="60912"/>
          <a:lstStyle>
            <a:lvl1pPr marL="0" indent="0">
              <a:buNone/>
              <a:defRPr sz="1125">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4" y="1713559"/>
            <a:ext cx="8577821" cy="1231106"/>
          </a:xfrm>
          <a:prstGeom prst="rect">
            <a:avLst/>
          </a:prstGeom>
        </p:spPr>
        <p:txBody>
          <a:bodyPr lIns="0" tIns="0" rIns="0" bIns="0" anchor="t">
            <a:spAutoFit/>
          </a:bodyPr>
          <a:lstStyle>
            <a:lvl1pPr marL="0" indent="0" algn="ctr">
              <a:buFont typeface="Arial"/>
              <a:buNone/>
              <a:defRPr sz="3974">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11624"/>
          </a:xfrm>
          <a:prstGeom prst="rect">
            <a:avLst/>
          </a:prstGeom>
        </p:spPr>
        <p:txBody>
          <a:bodyPr lIns="0" tIns="0" rIns="0" bIns="0">
            <a:spAutoFit/>
          </a:bodyPr>
          <a:lstStyle>
            <a:lvl1pPr marL="0" indent="0" algn="ctr">
              <a:buNone/>
              <a:defRPr sz="2024">
                <a:solidFill>
                  <a:schemeClr val="accent2"/>
                </a:solidFill>
              </a:defRPr>
            </a:lvl1pPr>
            <a:lvl2pPr marL="456740" indent="0" algn="ctr">
              <a:buNone/>
              <a:defRPr>
                <a:solidFill>
                  <a:schemeClr val="tx1">
                    <a:tint val="75000"/>
                  </a:schemeClr>
                </a:solidFill>
              </a:defRPr>
            </a:lvl2pPr>
            <a:lvl3pPr marL="913480" indent="0" algn="ctr">
              <a:buNone/>
              <a:defRPr>
                <a:solidFill>
                  <a:schemeClr val="tx1">
                    <a:tint val="75000"/>
                  </a:schemeClr>
                </a:solidFill>
              </a:defRPr>
            </a:lvl3pPr>
            <a:lvl4pPr marL="1370219" indent="0" algn="ctr">
              <a:buNone/>
              <a:defRPr>
                <a:solidFill>
                  <a:schemeClr val="tx1">
                    <a:tint val="75000"/>
                  </a:schemeClr>
                </a:solidFill>
              </a:defRPr>
            </a:lvl4pPr>
            <a:lvl5pPr marL="1826957" indent="0" algn="ctr">
              <a:buNone/>
              <a:defRPr>
                <a:solidFill>
                  <a:schemeClr val="tx1">
                    <a:tint val="75000"/>
                  </a:schemeClr>
                </a:solidFill>
              </a:defRPr>
            </a:lvl5pPr>
            <a:lvl6pPr marL="2283691" indent="0" algn="ctr">
              <a:buNone/>
              <a:defRPr>
                <a:solidFill>
                  <a:schemeClr val="tx1">
                    <a:tint val="75000"/>
                  </a:schemeClr>
                </a:solidFill>
              </a:defRPr>
            </a:lvl6pPr>
            <a:lvl7pPr marL="2740438" indent="0" algn="ctr">
              <a:buNone/>
              <a:defRPr>
                <a:solidFill>
                  <a:schemeClr val="tx1">
                    <a:tint val="75000"/>
                  </a:schemeClr>
                </a:solidFill>
              </a:defRPr>
            </a:lvl7pPr>
            <a:lvl8pPr marL="3197173" indent="0" algn="ctr">
              <a:buNone/>
              <a:defRPr>
                <a:solidFill>
                  <a:schemeClr val="tx1">
                    <a:tint val="75000"/>
                  </a:schemeClr>
                </a:solidFill>
              </a:defRPr>
            </a:lvl8pPr>
            <a:lvl9pPr marL="3653909"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7" y="4509591"/>
            <a:ext cx="1922297" cy="530004"/>
          </a:xfrm>
          <a:prstGeom prst="rect">
            <a:avLst/>
          </a:prstGeom>
        </p:spPr>
      </p:pic>
      <p:sp>
        <p:nvSpPr>
          <p:cNvPr id="10"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1448057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lIns="121824" tIns="60912" rIns="121824" bIns="60912"/>
          <a:lstStyle>
            <a:lvl1pPr marL="0" indent="0">
              <a:buNone/>
              <a:defRPr sz="1125">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4" y="1713559"/>
            <a:ext cx="8577821" cy="1231106"/>
          </a:xfrm>
          <a:prstGeom prst="rect">
            <a:avLst/>
          </a:prstGeom>
        </p:spPr>
        <p:txBody>
          <a:bodyPr lIns="0" tIns="0" rIns="0" bIns="0" anchor="t">
            <a:spAutoFit/>
          </a:bodyPr>
          <a:lstStyle>
            <a:lvl1pPr marL="0" indent="0" algn="ctr">
              <a:buFont typeface="Arial"/>
              <a:buNone/>
              <a:defRPr sz="3974">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11624"/>
          </a:xfrm>
          <a:prstGeom prst="rect">
            <a:avLst/>
          </a:prstGeom>
        </p:spPr>
        <p:txBody>
          <a:bodyPr lIns="0" tIns="0" rIns="0" bIns="0">
            <a:spAutoFit/>
          </a:bodyPr>
          <a:lstStyle>
            <a:lvl1pPr marL="0" indent="0" algn="ctr">
              <a:buNone/>
              <a:defRPr sz="2024">
                <a:solidFill>
                  <a:schemeClr val="accent2"/>
                </a:solidFill>
              </a:defRPr>
            </a:lvl1pPr>
            <a:lvl2pPr marL="456740" indent="0" algn="ctr">
              <a:buNone/>
              <a:defRPr>
                <a:solidFill>
                  <a:schemeClr val="tx1">
                    <a:tint val="75000"/>
                  </a:schemeClr>
                </a:solidFill>
              </a:defRPr>
            </a:lvl2pPr>
            <a:lvl3pPr marL="913480" indent="0" algn="ctr">
              <a:buNone/>
              <a:defRPr>
                <a:solidFill>
                  <a:schemeClr val="tx1">
                    <a:tint val="75000"/>
                  </a:schemeClr>
                </a:solidFill>
              </a:defRPr>
            </a:lvl3pPr>
            <a:lvl4pPr marL="1370219" indent="0" algn="ctr">
              <a:buNone/>
              <a:defRPr>
                <a:solidFill>
                  <a:schemeClr val="tx1">
                    <a:tint val="75000"/>
                  </a:schemeClr>
                </a:solidFill>
              </a:defRPr>
            </a:lvl4pPr>
            <a:lvl5pPr marL="1826957" indent="0" algn="ctr">
              <a:buNone/>
              <a:defRPr>
                <a:solidFill>
                  <a:schemeClr val="tx1">
                    <a:tint val="75000"/>
                  </a:schemeClr>
                </a:solidFill>
              </a:defRPr>
            </a:lvl5pPr>
            <a:lvl6pPr marL="2283691" indent="0" algn="ctr">
              <a:buNone/>
              <a:defRPr>
                <a:solidFill>
                  <a:schemeClr val="tx1">
                    <a:tint val="75000"/>
                  </a:schemeClr>
                </a:solidFill>
              </a:defRPr>
            </a:lvl6pPr>
            <a:lvl7pPr marL="2740438" indent="0" algn="ctr">
              <a:buNone/>
              <a:defRPr>
                <a:solidFill>
                  <a:schemeClr val="tx1">
                    <a:tint val="75000"/>
                  </a:schemeClr>
                </a:solidFill>
              </a:defRPr>
            </a:lvl7pPr>
            <a:lvl8pPr marL="3197173" indent="0" algn="ctr">
              <a:buNone/>
              <a:defRPr>
                <a:solidFill>
                  <a:schemeClr val="tx1">
                    <a:tint val="75000"/>
                  </a:schemeClr>
                </a:solidFill>
              </a:defRPr>
            </a:lvl8pPr>
            <a:lvl9pPr marL="3653909"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7" y="4509591"/>
            <a:ext cx="1922297" cy="530004"/>
          </a:xfrm>
          <a:prstGeom prst="rect">
            <a:avLst/>
          </a:prstGeom>
        </p:spPr>
      </p:pic>
      <p:sp>
        <p:nvSpPr>
          <p:cNvPr id="10"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9570488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4" y="1713559"/>
            <a:ext cx="8577821" cy="1231106"/>
          </a:xfrm>
          <a:prstGeom prst="rect">
            <a:avLst/>
          </a:prstGeom>
        </p:spPr>
        <p:txBody>
          <a:bodyPr lIns="0" tIns="0" rIns="0" bIns="0" anchor="t">
            <a:spAutoFit/>
          </a:bodyPr>
          <a:lstStyle>
            <a:lvl1pPr marL="0" indent="0" algn="ctr">
              <a:buFont typeface="Arial"/>
              <a:buNone/>
              <a:defRPr sz="3974">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11624"/>
          </a:xfrm>
          <a:prstGeom prst="rect">
            <a:avLst/>
          </a:prstGeom>
        </p:spPr>
        <p:txBody>
          <a:bodyPr lIns="0" tIns="0" rIns="0" bIns="0">
            <a:spAutoFit/>
          </a:bodyPr>
          <a:lstStyle>
            <a:lvl1pPr marL="0" indent="0" algn="ctr">
              <a:buNone/>
              <a:defRPr sz="2024">
                <a:solidFill>
                  <a:schemeClr val="accent2"/>
                </a:solidFill>
              </a:defRPr>
            </a:lvl1pPr>
            <a:lvl2pPr marL="456740" indent="0" algn="ctr">
              <a:buNone/>
              <a:defRPr>
                <a:solidFill>
                  <a:schemeClr val="tx1">
                    <a:tint val="75000"/>
                  </a:schemeClr>
                </a:solidFill>
              </a:defRPr>
            </a:lvl2pPr>
            <a:lvl3pPr marL="913480" indent="0" algn="ctr">
              <a:buNone/>
              <a:defRPr>
                <a:solidFill>
                  <a:schemeClr val="tx1">
                    <a:tint val="75000"/>
                  </a:schemeClr>
                </a:solidFill>
              </a:defRPr>
            </a:lvl3pPr>
            <a:lvl4pPr marL="1370219" indent="0" algn="ctr">
              <a:buNone/>
              <a:defRPr>
                <a:solidFill>
                  <a:schemeClr val="tx1">
                    <a:tint val="75000"/>
                  </a:schemeClr>
                </a:solidFill>
              </a:defRPr>
            </a:lvl4pPr>
            <a:lvl5pPr marL="1826957" indent="0" algn="ctr">
              <a:buNone/>
              <a:defRPr>
                <a:solidFill>
                  <a:schemeClr val="tx1">
                    <a:tint val="75000"/>
                  </a:schemeClr>
                </a:solidFill>
              </a:defRPr>
            </a:lvl5pPr>
            <a:lvl6pPr marL="2283691" indent="0" algn="ctr">
              <a:buNone/>
              <a:defRPr>
                <a:solidFill>
                  <a:schemeClr val="tx1">
                    <a:tint val="75000"/>
                  </a:schemeClr>
                </a:solidFill>
              </a:defRPr>
            </a:lvl6pPr>
            <a:lvl7pPr marL="2740438" indent="0" algn="ctr">
              <a:buNone/>
              <a:defRPr>
                <a:solidFill>
                  <a:schemeClr val="tx1">
                    <a:tint val="75000"/>
                  </a:schemeClr>
                </a:solidFill>
              </a:defRPr>
            </a:lvl7pPr>
            <a:lvl8pPr marL="3197173" indent="0" algn="ctr">
              <a:buNone/>
              <a:defRPr>
                <a:solidFill>
                  <a:schemeClr val="tx1">
                    <a:tint val="75000"/>
                  </a:schemeClr>
                </a:solidFill>
              </a:defRPr>
            </a:lvl8pPr>
            <a:lvl9pPr marL="3653909"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7" y="4509591"/>
            <a:ext cx="1922297" cy="530004"/>
          </a:xfrm>
          <a:prstGeom prst="rect">
            <a:avLst/>
          </a:prstGeom>
        </p:spPr>
      </p:pic>
      <p:sp>
        <p:nvSpPr>
          <p:cNvPr id="9"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41737897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4" y="1713559"/>
            <a:ext cx="8577821" cy="1231106"/>
          </a:xfrm>
          <a:prstGeom prst="rect">
            <a:avLst/>
          </a:prstGeom>
        </p:spPr>
        <p:txBody>
          <a:bodyPr lIns="0" tIns="0" rIns="0" bIns="0" anchor="t">
            <a:spAutoFit/>
          </a:bodyPr>
          <a:lstStyle>
            <a:lvl1pPr marL="0" indent="0" algn="ctr">
              <a:buFont typeface="Arial"/>
              <a:buNone/>
              <a:defRPr sz="3974">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4" y="2955454"/>
            <a:ext cx="8577820" cy="311624"/>
          </a:xfrm>
          <a:prstGeom prst="rect">
            <a:avLst/>
          </a:prstGeom>
        </p:spPr>
        <p:txBody>
          <a:bodyPr lIns="0" tIns="0" rIns="0" bIns="0">
            <a:spAutoFit/>
          </a:bodyPr>
          <a:lstStyle>
            <a:lvl1pPr marL="0" indent="0" algn="ctr">
              <a:buNone/>
              <a:defRPr sz="2024">
                <a:solidFill>
                  <a:schemeClr val="bg1"/>
                </a:solidFill>
              </a:defRPr>
            </a:lvl1pPr>
            <a:lvl2pPr marL="456740" indent="0" algn="ctr">
              <a:buNone/>
              <a:defRPr>
                <a:solidFill>
                  <a:schemeClr val="tx1">
                    <a:tint val="75000"/>
                  </a:schemeClr>
                </a:solidFill>
              </a:defRPr>
            </a:lvl2pPr>
            <a:lvl3pPr marL="913480" indent="0" algn="ctr">
              <a:buNone/>
              <a:defRPr>
                <a:solidFill>
                  <a:schemeClr val="tx1">
                    <a:tint val="75000"/>
                  </a:schemeClr>
                </a:solidFill>
              </a:defRPr>
            </a:lvl3pPr>
            <a:lvl4pPr marL="1370219" indent="0" algn="ctr">
              <a:buNone/>
              <a:defRPr>
                <a:solidFill>
                  <a:schemeClr val="tx1">
                    <a:tint val="75000"/>
                  </a:schemeClr>
                </a:solidFill>
              </a:defRPr>
            </a:lvl4pPr>
            <a:lvl5pPr marL="1826957" indent="0" algn="ctr">
              <a:buNone/>
              <a:defRPr>
                <a:solidFill>
                  <a:schemeClr val="tx1">
                    <a:tint val="75000"/>
                  </a:schemeClr>
                </a:solidFill>
              </a:defRPr>
            </a:lvl5pPr>
            <a:lvl6pPr marL="2283691" indent="0" algn="ctr">
              <a:buNone/>
              <a:defRPr>
                <a:solidFill>
                  <a:schemeClr val="tx1">
                    <a:tint val="75000"/>
                  </a:schemeClr>
                </a:solidFill>
              </a:defRPr>
            </a:lvl6pPr>
            <a:lvl7pPr marL="2740438" indent="0" algn="ctr">
              <a:buNone/>
              <a:defRPr>
                <a:solidFill>
                  <a:schemeClr val="tx1">
                    <a:tint val="75000"/>
                  </a:schemeClr>
                </a:solidFill>
              </a:defRPr>
            </a:lvl7pPr>
            <a:lvl8pPr marL="3197173" indent="0" algn="ctr">
              <a:buNone/>
              <a:defRPr>
                <a:solidFill>
                  <a:schemeClr val="tx1">
                    <a:tint val="75000"/>
                  </a:schemeClr>
                </a:solidFill>
              </a:defRPr>
            </a:lvl8pPr>
            <a:lvl9pPr marL="3653909" indent="0" algn="ctr">
              <a:buNone/>
              <a:defRPr>
                <a:solidFill>
                  <a:schemeClr val="tx1">
                    <a:tint val="75000"/>
                  </a:schemeClr>
                </a:solidFill>
              </a:defRPr>
            </a:lvl9pPr>
          </a:lstStyle>
          <a:p>
            <a:r>
              <a:rPr lang="en-US" dirty="0"/>
              <a:t>Click To Edit Optional Subtitle</a:t>
            </a:r>
          </a:p>
        </p:txBody>
      </p:sp>
      <p:pic>
        <p:nvPicPr>
          <p:cNvPr id="8" name="Picture 7"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5963" y="4521138"/>
            <a:ext cx="1907005" cy="506914"/>
          </a:xfrm>
          <a:prstGeom prst="rect">
            <a:avLst/>
          </a:prstGeom>
        </p:spPr>
      </p:pic>
      <p:sp>
        <p:nvSpPr>
          <p:cNvPr id="14"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6983300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4" name="Rectangle 1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3" y="4521138"/>
            <a:ext cx="1907005" cy="506914"/>
          </a:xfrm>
          <a:prstGeom prst="rect">
            <a:avLst/>
          </a:prstGeom>
        </p:spPr>
      </p:pic>
      <p:sp>
        <p:nvSpPr>
          <p:cNvPr id="8"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5114209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3" y="4521138"/>
            <a:ext cx="1907005" cy="506914"/>
          </a:xfrm>
          <a:prstGeom prst="rect">
            <a:avLst/>
          </a:prstGeom>
        </p:spPr>
      </p:pic>
      <p:sp>
        <p:nvSpPr>
          <p:cNvPr id="8"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2771286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Slide Number Placeholder 5"/>
          <p:cNvSpPr>
            <a:spLocks noGrp="1"/>
          </p:cNvSpPr>
          <p:nvPr>
            <p:ph type="sldNum" sz="quarter" idx="4"/>
          </p:nvPr>
        </p:nvSpPr>
        <p:spPr>
          <a:xfrm>
            <a:off x="1762181"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6" name="TextBox 5"/>
          <p:cNvSpPr txBox="1"/>
          <p:nvPr userDrawn="1"/>
        </p:nvSpPr>
        <p:spPr>
          <a:xfrm>
            <a:off x="1674435" y="4851264"/>
            <a:ext cx="83510" cy="92333"/>
          </a:xfrm>
          <a:prstGeom prst="rect">
            <a:avLst/>
          </a:prstGeom>
          <a:noFill/>
        </p:spPr>
        <p:txBody>
          <a:bodyPr wrap="square" lIns="0" tIns="0" rIns="0" bIns="0" rtlCol="0">
            <a:spAutoFit/>
          </a:bodyPr>
          <a:lstStyle/>
          <a:p>
            <a:pPr marL="0" marR="0" lvl="0" indent="0" algn="ctr" defTabSz="4567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a:t>
            </a:r>
          </a:p>
        </p:txBody>
      </p:sp>
      <p:sp>
        <p:nvSpPr>
          <p:cNvPr id="7" name="Footer Placeholder 4"/>
          <p:cNvSpPr>
            <a:spLocks noGrp="1"/>
          </p:cNvSpPr>
          <p:nvPr>
            <p:ph type="ftr" sz="quarter" idx="3"/>
          </p:nvPr>
        </p:nvSpPr>
        <p:spPr>
          <a:xfrm>
            <a:off x="252415" y="4857171"/>
            <a:ext cx="1505531"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pic>
        <p:nvPicPr>
          <p:cNvPr id="10" name="Picture 9" descr="Weave_486603441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3" y="4521138"/>
            <a:ext cx="1907005" cy="506914"/>
          </a:xfrm>
          <a:prstGeom prst="rect">
            <a:avLst/>
          </a:prstGeom>
        </p:spPr>
      </p:pic>
      <p:sp>
        <p:nvSpPr>
          <p:cNvPr id="8" name="Slide Number Placeholder 5"/>
          <p:cNvSpPr txBox="1">
            <a:spLocks/>
          </p:cNvSpPr>
          <p:nvPr userDrawn="1"/>
        </p:nvSpPr>
        <p:spPr>
          <a:xfrm>
            <a:off x="1747892" y="4868719"/>
            <a:ext cx="525690" cy="69250"/>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15"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FFFF"/>
                </a:solidFill>
                <a:effectLst/>
                <a:uLnTx/>
                <a:uFillTx/>
                <a:latin typeface="Arial"/>
                <a:ea typeface="+mn-ea"/>
                <a:cs typeface="Arial"/>
              </a:rPr>
              <a:t>Page </a:t>
            </a:r>
            <a:fld id="{5A9C12DC-491F-9444-86A2-13AC5C62A2FC}" type="slidenum">
              <a:rPr kumimoji="0" lang="en-US" sz="450"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342815" rtl="0" eaLnBrk="1" fontAlgn="auto" latinLnBrk="0" hangingPunct="1">
                <a:lnSpc>
                  <a:spcPct val="100000"/>
                </a:lnSpc>
                <a:spcBef>
                  <a:spcPts val="0"/>
                </a:spcBef>
                <a:spcAft>
                  <a:spcPts val="0"/>
                </a:spcAft>
                <a:buClrTx/>
                <a:buSzTx/>
                <a:buFontTx/>
                <a:buNone/>
                <a:tabLst/>
                <a:defRPr/>
              </a:pPr>
              <a:t>‹#›</a:t>
            </a:fld>
            <a:endParaRPr kumimoji="0" lang="en-US" sz="450" b="0"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Footer Placeholder 4"/>
          <p:cNvSpPr txBox="1">
            <a:spLocks/>
          </p:cNvSpPr>
          <p:nvPr userDrawn="1"/>
        </p:nvSpPr>
        <p:spPr>
          <a:xfrm>
            <a:off x="252414" y="4868719"/>
            <a:ext cx="1509767" cy="69250"/>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15"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FFFF"/>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15755149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3" y="4521138"/>
            <a:ext cx="1907005" cy="506914"/>
          </a:xfrm>
          <a:prstGeom prst="rect">
            <a:avLst/>
          </a:prstGeom>
        </p:spPr>
      </p:pic>
      <p:sp>
        <p:nvSpPr>
          <p:cNvPr id="8"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560162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20" name="Text Placeholder 11"/>
          <p:cNvSpPr>
            <a:spLocks noGrp="1"/>
          </p:cNvSpPr>
          <p:nvPr>
            <p:ph type="body" sz="quarter" idx="13" hasCustomPrompt="1"/>
          </p:nvPr>
        </p:nvSpPr>
        <p:spPr>
          <a:xfrm>
            <a:off x="252413" y="4066302"/>
            <a:ext cx="558006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2" y="1203326"/>
            <a:ext cx="5580062"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7558803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3" y="4521138"/>
            <a:ext cx="1907005" cy="506914"/>
          </a:xfrm>
          <a:prstGeom prst="rect">
            <a:avLst/>
          </a:prstGeom>
        </p:spPr>
      </p:pic>
      <p:sp>
        <p:nvSpPr>
          <p:cNvPr id="8"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2403525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ctangle 3"/>
          <p:cNvSpPr/>
          <p:nvPr userDrawn="1"/>
        </p:nvSpPr>
        <p:spPr>
          <a:xfrm>
            <a:off x="0" y="3620223"/>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marL="0" marR="0" lvl="0" indent="0" algn="ctr" defTabSz="4567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63" y="4521138"/>
            <a:ext cx="1907005" cy="506914"/>
          </a:xfrm>
          <a:prstGeom prst="rect">
            <a:avLst/>
          </a:prstGeom>
        </p:spPr>
      </p:pic>
      <p:sp>
        <p:nvSpPr>
          <p:cNvPr id="8"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740">
              <a:defRPr sz="600">
                <a:solidFill>
                  <a:srgbClr val="FFFFFF"/>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740">
              <a:defRPr sz="6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8561922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32565" y="2064589"/>
            <a:ext cx="3678903" cy="1014326"/>
          </a:xfrm>
          <a:prstGeom prst="rect">
            <a:avLst/>
          </a:prstGeom>
        </p:spPr>
      </p:pic>
    </p:spTree>
    <p:extLst>
      <p:ext uri="{BB962C8B-B14F-4D97-AF65-F5344CB8AC3E}">
        <p14:creationId xmlns:p14="http://schemas.microsoft.com/office/powerpoint/2010/main" val="37457297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82" y="230188"/>
            <a:ext cx="8633531" cy="434515"/>
          </a:xfrm>
          <a:prstGeom prst="rect">
            <a:avLst/>
          </a:prstGeom>
        </p:spPr>
        <p:txBody>
          <a:bodyPr lIns="121829" tIns="60915" rIns="121829" bIns="60915">
            <a:spAutoFit/>
          </a:bodyPr>
          <a:lstStyle>
            <a:lvl1pPr>
              <a:defRPr sz="2024"/>
            </a:lvl1pPr>
          </a:lstStyle>
          <a:p>
            <a:r>
              <a:rPr lang="en-US" dirty="0"/>
              <a:t>Click To Edit Master Title Style</a:t>
            </a:r>
          </a:p>
        </p:txBody>
      </p:sp>
      <p:sp>
        <p:nvSpPr>
          <p:cNvPr id="20" name="Text Placeholder 11"/>
          <p:cNvSpPr>
            <a:spLocks noGrp="1"/>
          </p:cNvSpPr>
          <p:nvPr>
            <p:ph type="body" sz="quarter" idx="13" hasCustomPrompt="1"/>
          </p:nvPr>
        </p:nvSpPr>
        <p:spPr>
          <a:xfrm>
            <a:off x="252415" y="4062462"/>
            <a:ext cx="5580061" cy="126958"/>
          </a:xfrm>
          <a:prstGeom prst="rect">
            <a:avLst/>
          </a:prstGeom>
        </p:spPr>
        <p:txBody>
          <a:bodyPr lIns="0" tIns="0" rIns="0" bIns="0" anchor="b" anchorCtr="0">
            <a:spAutoFit/>
          </a:bodyPr>
          <a:lstStyle>
            <a:lvl1pPr marL="15862" indent="0">
              <a:buNone/>
              <a:defRPr sz="825"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82"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361" indent="0">
              <a:buNone/>
              <a:defRPr sz="2024" b="1"/>
            </a:lvl2pPr>
            <a:lvl3pPr marL="912720" indent="0">
              <a:buNone/>
              <a:defRPr sz="1799" b="1"/>
            </a:lvl3pPr>
            <a:lvl4pPr marL="1369079" indent="0">
              <a:buNone/>
              <a:defRPr sz="1574" b="1"/>
            </a:lvl4pPr>
            <a:lvl5pPr marL="1825436" indent="0">
              <a:buNone/>
              <a:defRPr sz="1574" b="1"/>
            </a:lvl5pPr>
            <a:lvl6pPr marL="2281790" indent="0">
              <a:buNone/>
              <a:defRPr sz="1574" b="1"/>
            </a:lvl6pPr>
            <a:lvl7pPr marL="2738156" indent="0">
              <a:buNone/>
              <a:defRPr sz="1574" b="1"/>
            </a:lvl7pPr>
            <a:lvl8pPr marL="3194510" indent="0">
              <a:buNone/>
              <a:defRPr sz="1574" b="1"/>
            </a:lvl8pPr>
            <a:lvl9pPr marL="3650860" indent="0">
              <a:buNone/>
              <a:defRPr sz="1574" b="1"/>
            </a:lvl9pPr>
          </a:lstStyle>
          <a:p>
            <a:pPr lvl="0"/>
            <a:r>
              <a:rPr lang="en-US" dirty="0"/>
              <a:t>Click To Edit Master Text Styles</a:t>
            </a:r>
          </a:p>
        </p:txBody>
      </p:sp>
      <p:sp>
        <p:nvSpPr>
          <p:cNvPr id="4" name="Content Placeholder 3"/>
          <p:cNvSpPr>
            <a:spLocks noGrp="1"/>
          </p:cNvSpPr>
          <p:nvPr>
            <p:ph sz="quarter" idx="17"/>
          </p:nvPr>
        </p:nvSpPr>
        <p:spPr>
          <a:xfrm>
            <a:off x="252413" y="1203344"/>
            <a:ext cx="5580062" cy="2819142"/>
          </a:xfrm>
          <a:prstGeom prst="rect">
            <a:avLst/>
          </a:prstGeom>
        </p:spPr>
        <p:txBody>
          <a:bodyPr lIns="121829" tIns="60915" rIns="121829" bIns="60915">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3" y="485718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144"/>
            <a:r>
              <a:rPr lang="en-US">
                <a:solidFill>
                  <a:srgbClr val="3DCD58"/>
                </a:solidFill>
              </a:rPr>
              <a:t>Page </a:t>
            </a:r>
            <a:fld id="{5A9C12DC-491F-9444-86A2-13AC5C62A2FC}" type="slidenum">
              <a:rPr lang="en-US" smtClean="0">
                <a:solidFill>
                  <a:srgbClr val="3DCD58"/>
                </a:solidFill>
              </a:rPr>
              <a:pPr defTabSz="685144"/>
              <a:t>‹#›</a:t>
            </a:fld>
            <a:endParaRPr lang="en-US" dirty="0">
              <a:solidFill>
                <a:srgbClr val="3DCD58"/>
              </a:solidFill>
            </a:endParaRPr>
          </a:p>
        </p:txBody>
      </p:sp>
      <p:sp>
        <p:nvSpPr>
          <p:cNvPr id="10" name="Footer Placeholder 4"/>
          <p:cNvSpPr>
            <a:spLocks noGrp="1"/>
          </p:cNvSpPr>
          <p:nvPr>
            <p:ph type="ftr" sz="quarter" idx="3"/>
          </p:nvPr>
        </p:nvSpPr>
        <p:spPr>
          <a:xfrm>
            <a:off x="252429" y="4857182"/>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144"/>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6149975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3" y="485718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144"/>
            <a:r>
              <a:rPr lang="en-US">
                <a:solidFill>
                  <a:srgbClr val="3DCD58"/>
                </a:solidFill>
              </a:rPr>
              <a:t>Page </a:t>
            </a:r>
            <a:fld id="{5A9C12DC-491F-9444-86A2-13AC5C62A2FC}" type="slidenum">
              <a:rPr lang="en-US" smtClean="0">
                <a:solidFill>
                  <a:srgbClr val="3DCD58"/>
                </a:solidFill>
              </a:rPr>
              <a:pPr defTabSz="685144"/>
              <a:t>‹#›</a:t>
            </a:fld>
            <a:endParaRPr lang="en-US" dirty="0">
              <a:solidFill>
                <a:srgbClr val="3DCD58"/>
              </a:solidFill>
            </a:endParaRPr>
          </a:p>
        </p:txBody>
      </p:sp>
      <p:sp>
        <p:nvSpPr>
          <p:cNvPr id="5" name="Footer Placeholder 4"/>
          <p:cNvSpPr>
            <a:spLocks noGrp="1"/>
          </p:cNvSpPr>
          <p:nvPr>
            <p:ph type="ftr" sz="quarter" idx="3"/>
          </p:nvPr>
        </p:nvSpPr>
        <p:spPr>
          <a:xfrm>
            <a:off x="252429" y="4857182"/>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144"/>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8677177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4"/>
            <a:ext cx="8229600" cy="437958"/>
          </a:xfrm>
          <a:prstGeom prst="rect">
            <a:avLst/>
          </a:prstGeom>
        </p:spPr>
        <p:txBody>
          <a:bodyPr lIns="90463" tIns="45233" rIns="90463" bIns="45233"/>
          <a:lstStyle/>
          <a:p>
            <a:r>
              <a:rPr lang="en-US"/>
              <a:t>Click to edit Master title style</a:t>
            </a:r>
          </a:p>
        </p:txBody>
      </p:sp>
      <p:sp>
        <p:nvSpPr>
          <p:cNvPr id="3" name="Content Placeholder 2"/>
          <p:cNvSpPr>
            <a:spLocks noGrp="1"/>
          </p:cNvSpPr>
          <p:nvPr>
            <p:ph idx="1"/>
          </p:nvPr>
        </p:nvSpPr>
        <p:spPr>
          <a:xfrm>
            <a:off x="457201" y="1200184"/>
            <a:ext cx="8229600" cy="1530533"/>
          </a:xfrm>
          <a:prstGeom prst="rect">
            <a:avLst/>
          </a:prstGeom>
        </p:spPr>
        <p:txBody>
          <a:bodyPr lIns="90463" tIns="45233" rIns="90463" bIns="452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6"/>
            <a:ext cx="2133600" cy="273844"/>
          </a:xfrm>
          <a:prstGeom prst="rect">
            <a:avLst/>
          </a:prstGeom>
        </p:spPr>
        <p:txBody>
          <a:bodyPr lIns="90463" tIns="45233" rIns="90463" bIns="45233"/>
          <a:lstStyle>
            <a:lvl1pPr defTabSz="456380">
              <a:defRPr/>
            </a:lvl1pPr>
          </a:lstStyle>
          <a:p>
            <a:fld id="{CF1A0958-BFFA-A24A-852C-99546409D111}" type="datetimeFigureOut">
              <a:rPr lang="en-US" sz="1799" smtClean="0">
                <a:solidFill>
                  <a:prstClr val="black">
                    <a:tint val="75000"/>
                  </a:prstClr>
                </a:solidFill>
              </a:rPr>
              <a:pPr/>
              <a:t>12/11/2017</a:t>
            </a:fld>
            <a:endParaRPr lang="en-US" sz="1799" dirty="0">
              <a:solidFill>
                <a:prstClr val="black">
                  <a:tint val="75000"/>
                </a:prstClr>
              </a:solidFill>
            </a:endParaRPr>
          </a:p>
        </p:txBody>
      </p:sp>
      <p:sp>
        <p:nvSpPr>
          <p:cNvPr id="5" name="Footer Placeholder 4"/>
          <p:cNvSpPr>
            <a:spLocks noGrp="1"/>
          </p:cNvSpPr>
          <p:nvPr>
            <p:ph type="ftr" sz="quarter" idx="11"/>
          </p:nvPr>
        </p:nvSpPr>
        <p:spPr>
          <a:xfrm>
            <a:off x="3124201" y="4823726"/>
            <a:ext cx="2895600" cy="160959"/>
          </a:xfrm>
          <a:prstGeom prst="rect">
            <a:avLst/>
          </a:prstGeom>
        </p:spPr>
        <p:txBody>
          <a:bodyPr lIns="90463" tIns="45233" rIns="90463" bIns="45233"/>
          <a:lstStyle/>
          <a:p>
            <a:pPr defTabSz="685144"/>
            <a:endParaRPr lang="en-US" sz="1425">
              <a:solidFill>
                <a:prstClr val="black">
                  <a:tint val="75000"/>
                </a:prstClr>
              </a:solidFill>
            </a:endParaRPr>
          </a:p>
        </p:txBody>
      </p:sp>
      <p:sp>
        <p:nvSpPr>
          <p:cNvPr id="6" name="Slide Number Placeholder 5"/>
          <p:cNvSpPr>
            <a:spLocks noGrp="1"/>
          </p:cNvSpPr>
          <p:nvPr>
            <p:ph type="sldNum" sz="quarter" idx="12"/>
          </p:nvPr>
        </p:nvSpPr>
        <p:spPr>
          <a:xfrm>
            <a:off x="6553201" y="4823726"/>
            <a:ext cx="2133600" cy="160959"/>
          </a:xfrm>
          <a:prstGeom prst="rect">
            <a:avLst/>
          </a:prstGeom>
        </p:spPr>
        <p:txBody>
          <a:bodyPr lIns="90463" tIns="45233" rIns="90463" bIns="45233"/>
          <a:lstStyle/>
          <a:p>
            <a:pPr defTabSz="685144"/>
            <a:fld id="{2B608A93-098D-3E41-98A8-74171AAD776C}" type="slidenum">
              <a:rPr lang="en-US" sz="1425" smtClean="0">
                <a:solidFill>
                  <a:prstClr val="black">
                    <a:tint val="75000"/>
                  </a:prstClr>
                </a:solidFill>
              </a:rPr>
              <a:pPr defTabSz="685144"/>
              <a:t>‹#›</a:t>
            </a:fld>
            <a:endParaRPr lang="en-US" sz="1425">
              <a:solidFill>
                <a:prstClr val="black">
                  <a:tint val="75000"/>
                </a:prstClr>
              </a:solidFill>
            </a:endParaRPr>
          </a:p>
        </p:txBody>
      </p:sp>
    </p:spTree>
    <p:extLst>
      <p:ext uri="{BB962C8B-B14F-4D97-AF65-F5344CB8AC3E}">
        <p14:creationId xmlns:p14="http://schemas.microsoft.com/office/powerpoint/2010/main" val="12255277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3106585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25199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6093811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895883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11"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11"/>
          <p:cNvSpPr>
            <a:spLocks noGrp="1"/>
          </p:cNvSpPr>
          <p:nvPr>
            <p:ph type="body" sz="quarter" idx="16" hasCustomPrompt="1"/>
          </p:nvPr>
        </p:nvSpPr>
        <p:spPr>
          <a:xfrm>
            <a:off x="252413" y="2704955"/>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0" hasCustomPrompt="1"/>
          </p:nvPr>
        </p:nvSpPr>
        <p:spPr>
          <a:xfrm>
            <a:off x="258057" y="4548723"/>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23"/>
          </p:nvPr>
        </p:nvSpPr>
        <p:spPr>
          <a:xfrm>
            <a:off x="258057" y="1213547"/>
            <a:ext cx="5574419"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24"/>
          </p:nvPr>
        </p:nvSpPr>
        <p:spPr>
          <a:xfrm>
            <a:off x="252412" y="3037586"/>
            <a:ext cx="5580064"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775204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7777844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7558578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7613116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2305490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89749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2024400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defTabSz="457184"/>
            <a:endParaRPr lang="en-US">
              <a:solidFill>
                <a:prstClr val="white"/>
              </a:solidFill>
            </a:endParaRPr>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defTabSz="457184"/>
            <a:endParaRPr lang="en-US">
              <a:solidFill>
                <a:prstClr val="white"/>
              </a:solidFill>
            </a:endParaRPr>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2320747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29996541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258054" y="1202023"/>
            <a:ext cx="5574419"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1336263"/>
          </a:xfrm>
        </p:spPr>
        <p:txBody>
          <a:bodyPr>
            <a:sp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11879138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20" name="Text Placeholder 11"/>
          <p:cNvSpPr>
            <a:spLocks noGrp="1"/>
          </p:cNvSpPr>
          <p:nvPr>
            <p:ph type="body" sz="quarter" idx="13" hasCustomPrompt="1"/>
          </p:nvPr>
        </p:nvSpPr>
        <p:spPr>
          <a:xfrm>
            <a:off x="252413" y="4066302"/>
            <a:ext cx="558006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2" y="1203326"/>
            <a:ext cx="5580062"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154060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25" name="Text Placeholder 11"/>
          <p:cNvSpPr>
            <a:spLocks noGrp="1"/>
          </p:cNvSpPr>
          <p:nvPr>
            <p:ph type="body" sz="quarter" idx="13" hasCustomPrompt="1"/>
          </p:nvPr>
        </p:nvSpPr>
        <p:spPr>
          <a:xfrm>
            <a:off x="4791075" y="4066302"/>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Content Placeholder 2"/>
          <p:cNvSpPr>
            <a:spLocks noGrp="1"/>
          </p:cNvSpPr>
          <p:nvPr>
            <p:ph sz="quarter" idx="22"/>
          </p:nvPr>
        </p:nvSpPr>
        <p:spPr>
          <a:xfrm>
            <a:off x="258057" y="1209296"/>
            <a:ext cx="4172656"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4791075" y="1209296"/>
            <a:ext cx="4100514"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5922868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11"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11"/>
          <p:cNvSpPr>
            <a:spLocks noGrp="1"/>
          </p:cNvSpPr>
          <p:nvPr>
            <p:ph type="body" sz="quarter" idx="16" hasCustomPrompt="1"/>
          </p:nvPr>
        </p:nvSpPr>
        <p:spPr>
          <a:xfrm>
            <a:off x="252413" y="2704955"/>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0" hasCustomPrompt="1"/>
          </p:nvPr>
        </p:nvSpPr>
        <p:spPr>
          <a:xfrm>
            <a:off x="258057" y="4548723"/>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23"/>
          </p:nvPr>
        </p:nvSpPr>
        <p:spPr>
          <a:xfrm>
            <a:off x="258057" y="1213547"/>
            <a:ext cx="5574419"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24"/>
          </p:nvPr>
        </p:nvSpPr>
        <p:spPr>
          <a:xfrm>
            <a:off x="252412" y="3037586"/>
            <a:ext cx="5580064"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22078769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25" name="Text Placeholder 11"/>
          <p:cNvSpPr>
            <a:spLocks noGrp="1"/>
          </p:cNvSpPr>
          <p:nvPr>
            <p:ph type="body" sz="quarter" idx="13" hasCustomPrompt="1"/>
          </p:nvPr>
        </p:nvSpPr>
        <p:spPr>
          <a:xfrm>
            <a:off x="4791075" y="4066302"/>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Content Placeholder 2"/>
          <p:cNvSpPr>
            <a:spLocks noGrp="1"/>
          </p:cNvSpPr>
          <p:nvPr>
            <p:ph sz="quarter" idx="22"/>
          </p:nvPr>
        </p:nvSpPr>
        <p:spPr>
          <a:xfrm>
            <a:off x="258057" y="1209296"/>
            <a:ext cx="4172656"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23"/>
          </p:nvPr>
        </p:nvSpPr>
        <p:spPr>
          <a:xfrm>
            <a:off x="4791075" y="1209296"/>
            <a:ext cx="4100514"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36659974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9" name="Text Placeholder 11"/>
          <p:cNvSpPr>
            <a:spLocks noGrp="1"/>
          </p:cNvSpPr>
          <p:nvPr>
            <p:ph type="body" sz="quarter" idx="13" hasCustomPrompt="1"/>
          </p:nvPr>
        </p:nvSpPr>
        <p:spPr>
          <a:xfrm>
            <a:off x="4791075" y="4066302"/>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252413" y="4066302"/>
            <a:ext cx="417829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3" name="Straight Connector 12"/>
          <p:cNvCxnSpPr/>
          <p:nvPr userDrawn="1"/>
        </p:nvCxnSpPr>
        <p:spPr>
          <a:xfrm>
            <a:off x="443071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2" y="1203326"/>
            <a:ext cx="4178299"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21"/>
          </p:nvPr>
        </p:nvSpPr>
        <p:spPr>
          <a:xfrm>
            <a:off x="4791074" y="1203326"/>
            <a:ext cx="4100511"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17588134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55" y="2698483"/>
            <a:ext cx="863353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8"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1"/>
          <p:cNvSpPr>
            <a:spLocks noGrp="1"/>
          </p:cNvSpPr>
          <p:nvPr>
            <p:ph type="body" sz="quarter" idx="13" hasCustomPrompt="1"/>
          </p:nvPr>
        </p:nvSpPr>
        <p:spPr>
          <a:xfrm>
            <a:off x="4791075" y="4413143"/>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5" name="Text Placeholder 11"/>
          <p:cNvSpPr>
            <a:spLocks noGrp="1"/>
          </p:cNvSpPr>
          <p:nvPr>
            <p:ph type="body" sz="quarter" idx="16" hasCustomPrompt="1"/>
          </p:nvPr>
        </p:nvSpPr>
        <p:spPr>
          <a:xfrm>
            <a:off x="258055" y="4413143"/>
            <a:ext cx="409487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5" name="Content Placeholder 4"/>
          <p:cNvSpPr>
            <a:spLocks noGrp="1"/>
          </p:cNvSpPr>
          <p:nvPr>
            <p:ph sz="quarter" idx="24"/>
          </p:nvPr>
        </p:nvSpPr>
        <p:spPr>
          <a:xfrm>
            <a:off x="246632" y="1198257"/>
            <a:ext cx="8644953"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25"/>
          </p:nvPr>
        </p:nvSpPr>
        <p:spPr>
          <a:xfrm>
            <a:off x="258055" y="2907433"/>
            <a:ext cx="4094871" cy="1457325"/>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26"/>
          </p:nvPr>
        </p:nvSpPr>
        <p:spPr>
          <a:xfrm>
            <a:off x="4791075" y="2907433"/>
            <a:ext cx="4100514"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16075216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11"/>
          <p:cNvSpPr>
            <a:spLocks noGrp="1"/>
          </p:cNvSpPr>
          <p:nvPr>
            <p:ph type="body" sz="quarter" idx="13" hasCustomPrompt="1"/>
          </p:nvPr>
        </p:nvSpPr>
        <p:spPr>
          <a:xfrm>
            <a:off x="252413"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26" name="Text Placeholder 11"/>
          <p:cNvSpPr>
            <a:spLocks noGrp="1"/>
          </p:cNvSpPr>
          <p:nvPr>
            <p:ph type="body" sz="quarter" idx="21" hasCustomPrompt="1"/>
          </p:nvPr>
        </p:nvSpPr>
        <p:spPr>
          <a:xfrm>
            <a:off x="6192838"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9" name="Text Placeholder 11"/>
          <p:cNvSpPr>
            <a:spLocks noGrp="1"/>
          </p:cNvSpPr>
          <p:nvPr>
            <p:ph type="body" sz="quarter" idx="24" hasCustomPrompt="1"/>
          </p:nvPr>
        </p:nvSpPr>
        <p:spPr>
          <a:xfrm>
            <a:off x="3232554"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3" name="Content Placeholder 2"/>
          <p:cNvSpPr>
            <a:spLocks noGrp="1"/>
          </p:cNvSpPr>
          <p:nvPr>
            <p:ph sz="quarter" idx="32"/>
          </p:nvPr>
        </p:nvSpPr>
        <p:spPr>
          <a:xfrm>
            <a:off x="252414" y="1192752"/>
            <a:ext cx="2698748"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4" y="1192752"/>
            <a:ext cx="2678893" cy="1441450"/>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8" y="1192752"/>
            <a:ext cx="2678893" cy="1441450"/>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11676381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hree-column compariso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3" name="Content Placeholder 2"/>
          <p:cNvSpPr>
            <a:spLocks noGrp="1"/>
          </p:cNvSpPr>
          <p:nvPr>
            <p:ph sz="quarter" idx="31"/>
          </p:nvPr>
        </p:nvSpPr>
        <p:spPr>
          <a:xfrm>
            <a:off x="258056" y="1203325"/>
            <a:ext cx="2673249"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3232554" y="1203325"/>
            <a:ext cx="2678893" cy="1405513"/>
          </a:xfrm>
        </p:spPr>
        <p:txBody>
          <a:bodyPr wrap="square">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6192838" y="1203325"/>
            <a:ext cx="2678893"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13272620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2" y="1203326"/>
            <a:ext cx="8639175"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3"/>
          </p:nvPr>
        </p:nvSpPr>
        <p:spPr>
          <a:xfrm>
            <a:off x="252412" y="2872039"/>
            <a:ext cx="2683481"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3232553" y="2872039"/>
            <a:ext cx="2678893"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6192837" y="2872039"/>
            <a:ext cx="2678893" cy="1405513"/>
          </a:xfr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258055" y="2696071"/>
            <a:ext cx="863353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8"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252413" y="4376262"/>
            <a:ext cx="268348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6192838" y="437626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3232554" y="437626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2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36163735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12447676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Large Object White">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9"/>
            <a:ext cx="8229600" cy="369332"/>
          </a:xfrm>
        </p:spPr>
        <p:txBody>
          <a:bodyPr/>
          <a:lstStyle/>
          <a:p>
            <a:r>
              <a:rPr lang="fr-FR"/>
              <a:t>Cliquez pour modifier le style du titre</a:t>
            </a:r>
            <a:endParaRPr lang="en-US" dirty="0"/>
          </a:p>
        </p:txBody>
      </p:sp>
      <p:sp>
        <p:nvSpPr>
          <p:cNvPr id="3" name="Content Placeholder 2"/>
          <p:cNvSpPr>
            <a:spLocks noGrp="1"/>
          </p:cNvSpPr>
          <p:nvPr>
            <p:ph sz="half" idx="1"/>
          </p:nvPr>
        </p:nvSpPr>
        <p:spPr>
          <a:xfrm>
            <a:off x="457200" y="1132285"/>
            <a:ext cx="8229600" cy="3571875"/>
          </a:xfrm>
        </p:spPr>
        <p:txBody>
          <a:bodyPr rIns="0">
            <a:noAutofit/>
          </a:bodyPr>
          <a:lstStyle>
            <a:lvl1pPr marL="0" indent="0" algn="l">
              <a:buNone/>
              <a:defRPr sz="1700">
                <a:solidFill>
                  <a:srgbClr val="626469"/>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p:txBody>
      </p:sp>
      <p:sp>
        <p:nvSpPr>
          <p:cNvPr id="5" name="TextBox 4"/>
          <p:cNvSpPr txBox="1"/>
          <p:nvPr userDrawn="1"/>
        </p:nvSpPr>
        <p:spPr>
          <a:xfrm>
            <a:off x="456129" y="4759466"/>
            <a:ext cx="2130481" cy="92333"/>
          </a:xfrm>
          <a:prstGeom prst="rect">
            <a:avLst/>
          </a:prstGeom>
          <a:noFill/>
        </p:spPr>
        <p:txBody>
          <a:bodyPr wrap="square" lIns="0" tIns="0" rIns="0" bIns="0" rtlCol="0" anchor="b" anchorCtr="0">
            <a:spAutoFit/>
          </a:bodyPr>
          <a:lstStyle/>
          <a:p>
            <a:r>
              <a:rPr lang="en-US" sz="6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5859375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3"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88"/>
            <a:ext cx="8633531" cy="307777"/>
          </a:xfrm>
          <a:prstGeom prst="rect">
            <a:avLst/>
          </a:prstGeom>
        </p:spPr>
        <p:txBody>
          <a:bodyPr>
            <a:spAutoFit/>
          </a:bodyPr>
          <a:lstStyle>
            <a:lvl1pPr>
              <a:defRPr sz="2000"/>
            </a:lvl1pPr>
          </a:lstStyle>
          <a:p>
            <a:r>
              <a:rPr lang="en-US" dirty="0"/>
              <a:t>Click To Edit Master Title Style</a:t>
            </a:r>
          </a:p>
        </p:txBody>
      </p:sp>
      <p:sp>
        <p:nvSpPr>
          <p:cNvPr id="13" name="Text Placeholder 11"/>
          <p:cNvSpPr>
            <a:spLocks noGrp="1"/>
          </p:cNvSpPr>
          <p:nvPr>
            <p:ph type="body" sz="quarter" idx="21" hasCustomPrompt="1"/>
          </p:nvPr>
        </p:nvSpPr>
        <p:spPr>
          <a:xfrm>
            <a:off x="6192838"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3232554"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56" y="1203325"/>
            <a:ext cx="2673249" cy="1405513"/>
          </a:xfrm>
          <a:prstGeom prst="rect">
            <a:avLst/>
          </a:prstGeo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3232554" y="1203325"/>
            <a:ext cx="2678893" cy="1405513"/>
          </a:xfrm>
          <a:prstGeom prst="rect">
            <a:avLst/>
          </a:prstGeom>
        </p:spPr>
        <p:txBody>
          <a:bodyPr wrap="square">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6192838" y="1203325"/>
            <a:ext cx="2678893" cy="1405513"/>
          </a:xfrm>
          <a:prstGeom prst="rect">
            <a:avLst/>
          </a:prstGeom>
        </p:spPr>
        <p:txBody>
          <a:bodyPr>
            <a:sp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199245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9" name="Text Placeholder 11"/>
          <p:cNvSpPr>
            <a:spLocks noGrp="1"/>
          </p:cNvSpPr>
          <p:nvPr>
            <p:ph type="body" sz="quarter" idx="13" hasCustomPrompt="1"/>
          </p:nvPr>
        </p:nvSpPr>
        <p:spPr>
          <a:xfrm>
            <a:off x="4791075" y="4066302"/>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252413" y="4066302"/>
            <a:ext cx="417829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2" y="1203326"/>
            <a:ext cx="4178299"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4791074" y="1203326"/>
            <a:ext cx="4100511"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41553253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15909658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latin typeface="Arial" pitchFamily="34" charset="0"/>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a:spAutoFit/>
          </a:bodyPr>
          <a:lstStyle>
            <a:lvl1pPr marL="236538" indent="-236538">
              <a:buClr>
                <a:schemeClr val="tx2"/>
              </a:buClr>
              <a:buFont typeface="Arial" panose="020B0604020202020204" pitchFamily="34" charset="0"/>
              <a:buChar char="•"/>
              <a:defRPr sz="2000">
                <a:solidFill>
                  <a:schemeClr val="accent1"/>
                </a:solidFill>
                <a:latin typeface="Arial" pitchFamily="34" charset="0"/>
              </a:defRPr>
            </a:lvl1pPr>
            <a:lvl2pPr marL="457200" indent="-220663">
              <a:buClr>
                <a:schemeClr val="tx2"/>
              </a:buClr>
              <a:buFont typeface="Arial" panose="020B0604020202020204" pitchFamily="34" charset="0"/>
              <a:buChar char="•"/>
              <a:defRPr sz="1800">
                <a:solidFill>
                  <a:schemeClr val="accent1"/>
                </a:solidFill>
                <a:latin typeface="Arial" pitchFamily="34" charset="0"/>
              </a:defRPr>
            </a:lvl2pPr>
            <a:lvl3pPr marL="630238" indent="-173038">
              <a:buClr>
                <a:schemeClr val="tx2"/>
              </a:buClr>
              <a:buFont typeface="Arial" panose="020B0604020202020204" pitchFamily="34" charset="0"/>
              <a:buChar char="•"/>
              <a:defRPr sz="1600">
                <a:solidFill>
                  <a:schemeClr val="accent1"/>
                </a:solidFill>
                <a:latin typeface="Arial" pitchFamily="34" charset="0"/>
              </a:defRPr>
            </a:lvl3pPr>
            <a:lvl4pPr marL="803275" indent="-173038">
              <a:buClr>
                <a:schemeClr val="tx2"/>
              </a:buClr>
              <a:buFont typeface="Arial" panose="020B0604020202020204" pitchFamily="34" charset="0"/>
              <a:buChar char="•"/>
              <a:defRPr sz="1400">
                <a:solidFill>
                  <a:schemeClr val="accent1"/>
                </a:solidFill>
                <a:latin typeface="Arial" pitchFamily="34" charset="0"/>
              </a:defRPr>
            </a:lvl4pPr>
            <a:lvl5pPr marL="977900" indent="-174625" defTabSz="314325">
              <a:buClr>
                <a:schemeClr val="tx2"/>
              </a:buClr>
              <a:buFont typeface="Arial" panose="020B0604020202020204" pitchFamily="34" charset="0"/>
              <a:buChar char="•"/>
              <a:defRPr sz="1400">
                <a:solidFill>
                  <a:schemeClr val="accent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latin typeface="Arial" pitchFamily="34" charset="0"/>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itchFamily="34" charset="0"/>
            </a:endParaRP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atin typeface="Arial" pitchFamily="34" charset="0"/>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4055808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55" y="2698483"/>
            <a:ext cx="863353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8"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1"/>
          <p:cNvSpPr>
            <a:spLocks noGrp="1"/>
          </p:cNvSpPr>
          <p:nvPr>
            <p:ph type="body" sz="quarter" idx="13" hasCustomPrompt="1"/>
          </p:nvPr>
        </p:nvSpPr>
        <p:spPr>
          <a:xfrm>
            <a:off x="4791075" y="4413143"/>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5" name="Text Placeholder 11"/>
          <p:cNvSpPr>
            <a:spLocks noGrp="1"/>
          </p:cNvSpPr>
          <p:nvPr>
            <p:ph type="body" sz="quarter" idx="16" hasCustomPrompt="1"/>
          </p:nvPr>
        </p:nvSpPr>
        <p:spPr>
          <a:xfrm>
            <a:off x="258055" y="4413143"/>
            <a:ext cx="409487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5" name="Content Placeholder 4"/>
          <p:cNvSpPr>
            <a:spLocks noGrp="1"/>
          </p:cNvSpPr>
          <p:nvPr>
            <p:ph sz="quarter" idx="24"/>
          </p:nvPr>
        </p:nvSpPr>
        <p:spPr>
          <a:xfrm>
            <a:off x="246632" y="1198257"/>
            <a:ext cx="8644953"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5"/>
          </p:nvPr>
        </p:nvSpPr>
        <p:spPr>
          <a:xfrm>
            <a:off x="258055" y="2907433"/>
            <a:ext cx="4094871" cy="1457325"/>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26"/>
          </p:nvPr>
        </p:nvSpPr>
        <p:spPr>
          <a:xfrm>
            <a:off x="4791075" y="2907433"/>
            <a:ext cx="4100514"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105443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11"/>
          <p:cNvSpPr>
            <a:spLocks noGrp="1"/>
          </p:cNvSpPr>
          <p:nvPr>
            <p:ph type="body" sz="quarter" idx="13" hasCustomPrompt="1"/>
          </p:nvPr>
        </p:nvSpPr>
        <p:spPr>
          <a:xfrm>
            <a:off x="252413"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26" name="Text Placeholder 11"/>
          <p:cNvSpPr>
            <a:spLocks noGrp="1"/>
          </p:cNvSpPr>
          <p:nvPr>
            <p:ph type="body" sz="quarter" idx="21" hasCustomPrompt="1"/>
          </p:nvPr>
        </p:nvSpPr>
        <p:spPr>
          <a:xfrm>
            <a:off x="6192838"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9" name="Text Placeholder 11"/>
          <p:cNvSpPr>
            <a:spLocks noGrp="1"/>
          </p:cNvSpPr>
          <p:nvPr>
            <p:ph type="body" sz="quarter" idx="24" hasCustomPrompt="1"/>
          </p:nvPr>
        </p:nvSpPr>
        <p:spPr>
          <a:xfrm>
            <a:off x="3232554"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3" name="Content Placeholder 2"/>
          <p:cNvSpPr>
            <a:spLocks noGrp="1"/>
          </p:cNvSpPr>
          <p:nvPr>
            <p:ph sz="quarter" idx="32"/>
          </p:nvPr>
        </p:nvSpPr>
        <p:spPr>
          <a:xfrm>
            <a:off x="252414" y="1192752"/>
            <a:ext cx="2698748"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4" y="1192752"/>
            <a:ext cx="2678893" cy="1441450"/>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8" y="1192752"/>
            <a:ext cx="2678893" cy="1441450"/>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411250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3"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13" name="Text Placeholder 11"/>
          <p:cNvSpPr>
            <a:spLocks noGrp="1"/>
          </p:cNvSpPr>
          <p:nvPr>
            <p:ph type="body" sz="quarter" idx="21" hasCustomPrompt="1"/>
          </p:nvPr>
        </p:nvSpPr>
        <p:spPr>
          <a:xfrm>
            <a:off x="6192838"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3232554"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56" y="1203325"/>
            <a:ext cx="2673249"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3232554" y="1203325"/>
            <a:ext cx="2678893" cy="1405513"/>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6192838" y="1203325"/>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743290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2" y="1203326"/>
            <a:ext cx="8639175"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252412" y="2872039"/>
            <a:ext cx="2683481"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3232553" y="2872039"/>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6192837" y="2872039"/>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258055" y="2696071"/>
            <a:ext cx="863353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8"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252413" y="4376262"/>
            <a:ext cx="268348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6192838" y="437626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3232554" y="437626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406701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695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4"/>
            <a:ext cx="8229600" cy="437958"/>
          </a:xfrm>
          <a:prstGeom prst="rect">
            <a:avLst/>
          </a:prstGeom>
        </p:spPr>
        <p:txBody>
          <a:bodyPr lIns="67952" tIns="33977" rIns="67952" bIns="33977"/>
          <a:lstStyle/>
          <a:p>
            <a:r>
              <a:rPr lang="en-US"/>
              <a:t>Click to edit Master title style</a:t>
            </a:r>
          </a:p>
        </p:txBody>
      </p:sp>
      <p:sp>
        <p:nvSpPr>
          <p:cNvPr id="3" name="Content Placeholder 2"/>
          <p:cNvSpPr>
            <a:spLocks noGrp="1"/>
          </p:cNvSpPr>
          <p:nvPr>
            <p:ph idx="1"/>
          </p:nvPr>
        </p:nvSpPr>
        <p:spPr>
          <a:xfrm>
            <a:off x="457201" y="1200159"/>
            <a:ext cx="8229600" cy="1484386"/>
          </a:xfrm>
          <a:prstGeom prst="rect">
            <a:avLst/>
          </a:prstGeom>
        </p:spPr>
        <p:txBody>
          <a:bodyPr lIns="67952" tIns="33977" rIns="67952" bIns="339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0"/>
            <a:ext cx="2133600" cy="273844"/>
          </a:xfrm>
          <a:prstGeom prst="rect">
            <a:avLst/>
          </a:prstGeom>
        </p:spPr>
        <p:txBody>
          <a:bodyPr lIns="67952" tIns="33977" rIns="67952" bIns="33977"/>
          <a:lstStyle/>
          <a:p>
            <a:fld id="{CF1A0958-BFFA-A24A-852C-99546409D111}" type="datetimeFigureOut">
              <a:rPr lang="en-US" smtClean="0">
                <a:solidFill>
                  <a:prstClr val="black">
                    <a:tint val="75000"/>
                  </a:prstClr>
                </a:solidFill>
              </a:rPr>
              <a:pPr/>
              <a:t>12/11/2017</a:t>
            </a:fld>
            <a:endParaRPr lang="en-US">
              <a:solidFill>
                <a:prstClr val="black">
                  <a:tint val="75000"/>
                </a:prstClr>
              </a:solidFill>
            </a:endParaRPr>
          </a:p>
        </p:txBody>
      </p:sp>
      <p:sp>
        <p:nvSpPr>
          <p:cNvPr id="5" name="Footer Placeholder 4"/>
          <p:cNvSpPr>
            <a:spLocks noGrp="1"/>
          </p:cNvSpPr>
          <p:nvPr>
            <p:ph type="ftr" sz="quarter" idx="11"/>
          </p:nvPr>
        </p:nvSpPr>
        <p:spPr>
          <a:xfrm>
            <a:off x="3124201" y="4823711"/>
            <a:ext cx="2895600" cy="160959"/>
          </a:xfrm>
          <a:prstGeom prst="rect">
            <a:avLst/>
          </a:prstGeom>
        </p:spPr>
        <p:txBody>
          <a:bodyPr lIns="67952" tIns="33977" rIns="67952" bIns="33977"/>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1" y="4823711"/>
            <a:ext cx="2133600" cy="160959"/>
          </a:xfrm>
          <a:prstGeom prst="rect">
            <a:avLst/>
          </a:prstGeom>
        </p:spPr>
        <p:txBody>
          <a:bodyPr lIns="67952" tIns="33977" rIns="67952" bIns="33977"/>
          <a:lstStyle/>
          <a:p>
            <a:fld id="{2B608A93-098D-3E41-98A8-74171AAD7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083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784668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31801" y="58352"/>
            <a:ext cx="8280400" cy="1163240"/>
          </a:xfrm>
        </p:spPr>
        <p:txBody>
          <a:bodyPr/>
          <a:lstStyle>
            <a:lvl1pPr>
              <a:defRPr sz="4800"/>
            </a:lvl1pPr>
          </a:lstStyle>
          <a:p>
            <a:r>
              <a:rPr lang="en-US"/>
              <a:t>Click to edit Master title style</a:t>
            </a:r>
          </a:p>
        </p:txBody>
      </p:sp>
      <p:sp>
        <p:nvSpPr>
          <p:cNvPr id="5123" name="Rectangle 3"/>
          <p:cNvSpPr>
            <a:spLocks noGrp="1" noChangeArrowheads="1"/>
          </p:cNvSpPr>
          <p:nvPr>
            <p:ph type="subTitle" idx="1"/>
          </p:nvPr>
        </p:nvSpPr>
        <p:spPr>
          <a:xfrm>
            <a:off x="431813" y="1329928"/>
            <a:ext cx="4968875" cy="1241822"/>
          </a:xfrm>
        </p:spPr>
        <p:txBody>
          <a:bodyPr tIns="45718" rIns="53998" bIns="45718"/>
          <a:lstStyle>
            <a:lvl1pPr marL="0" indent="0">
              <a:buFont typeface="Arial" charset="0"/>
              <a:buNone/>
              <a:defRPr>
                <a:solidFill>
                  <a:schemeClr val="tx1"/>
                </a:solidFill>
              </a:defRPr>
            </a:lvl1pPr>
          </a:lstStyle>
          <a:p>
            <a:r>
              <a:rPr lang="en-US"/>
              <a:t>Click to edit Master subtitle style</a:t>
            </a:r>
          </a:p>
        </p:txBody>
      </p:sp>
      <p:sp>
        <p:nvSpPr>
          <p:cNvPr id="5124" name="Rectangle 4"/>
          <p:cNvSpPr>
            <a:spLocks noGrp="1" noChangeArrowheads="1"/>
          </p:cNvSpPr>
          <p:nvPr>
            <p:ph type="ftr" sz="quarter" idx="3"/>
          </p:nvPr>
        </p:nvSpPr>
        <p:spPr bwMode="auto">
          <a:xfrm>
            <a:off x="6553217" y="3921922"/>
            <a:ext cx="2089151" cy="1026319"/>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a:defRPr sz="9600">
                <a:solidFill>
                  <a:schemeClr val="tx1"/>
                </a:solidFill>
              </a:defRPr>
            </a:lvl1pPr>
          </a:lstStyle>
          <a:p>
            <a:pPr defTabSz="914400" fontAlgn="base">
              <a:spcBef>
                <a:spcPct val="0"/>
              </a:spcBef>
              <a:spcAft>
                <a:spcPct val="0"/>
              </a:spcAft>
            </a:pPr>
            <a:endParaRPr lang="fr-FR">
              <a:solidFill>
                <a:srgbClr val="FFFFFF"/>
              </a:solidFill>
            </a:endParaRPr>
          </a:p>
        </p:txBody>
      </p:sp>
      <p:pic>
        <p:nvPicPr>
          <p:cNvPr id="5125" name="Picture 5" descr="Logo SE A4 Blanc"/>
          <p:cNvPicPr>
            <a:picLocks noChangeAspect="1" noChangeArrowheads="1"/>
          </p:cNvPicPr>
          <p:nvPr/>
        </p:nvPicPr>
        <p:blipFill>
          <a:blip r:embed="rId3" cstate="print"/>
          <a:srcRect/>
          <a:stretch>
            <a:fillRect/>
          </a:stretch>
        </p:blipFill>
        <p:spPr bwMode="auto">
          <a:xfrm>
            <a:off x="6477023" y="4300538"/>
            <a:ext cx="2327275" cy="706041"/>
          </a:xfrm>
          <a:prstGeom prst="rect">
            <a:avLst/>
          </a:prstGeom>
          <a:noFill/>
        </p:spPr>
      </p:pic>
    </p:spTree>
  </p:cSld>
  <p:clrMapOvr>
    <a:overrideClrMapping bg1="dk2" tx1="lt1" bg2="dk1"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81" indent="0">
              <a:buNone/>
              <a:defRPr sz="1800"/>
            </a:lvl2pPr>
            <a:lvl3pPr marL="914364" indent="0">
              <a:buNone/>
              <a:defRPr sz="1600"/>
            </a:lvl3pPr>
            <a:lvl4pPr marL="1371545" indent="0">
              <a:buNone/>
              <a:defRPr sz="1400"/>
            </a:lvl4pPr>
            <a:lvl5pPr marL="1828727" indent="0">
              <a:buNone/>
              <a:defRPr sz="1400"/>
            </a:lvl5pPr>
            <a:lvl6pPr marL="2285909" indent="0">
              <a:buNone/>
              <a:defRPr sz="1400"/>
            </a:lvl6pPr>
            <a:lvl7pPr marL="2743090" indent="0">
              <a:buNone/>
              <a:defRPr sz="1400"/>
            </a:lvl7pPr>
            <a:lvl8pPr marL="3200272" indent="0">
              <a:buNone/>
              <a:defRPr sz="1400"/>
            </a:lvl8pPr>
            <a:lvl9pPr marL="3657454" indent="0">
              <a:buNone/>
              <a:defRPr sz="1400"/>
            </a:lvl9pPr>
          </a:lstStyle>
          <a:p>
            <a:pPr lvl="0"/>
            <a:r>
              <a:rPr lang="en-US"/>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800" y="1329930"/>
            <a:ext cx="40640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29930"/>
            <a:ext cx="40640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1"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81"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1"/>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81"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25293" y="4601873"/>
            <a:ext cx="1800991" cy="446646"/>
          </a:xfrm>
          <a:prstGeom prst="rect">
            <a:avLst/>
          </a:prstGeom>
        </p:spPr>
      </p:pic>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945837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1"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181"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1" y="58342"/>
            <a:ext cx="2070100" cy="46660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58342"/>
            <a:ext cx="6057900" cy="46660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0" name="Rectangle 9"/>
          <p:cNvSpPr/>
          <p:nvPr userDrawn="1"/>
        </p:nvSpPr>
        <p:spPr>
          <a:xfrm>
            <a:off x="13" y="4858945"/>
            <a:ext cx="9143999" cy="284559"/>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59403" tIns="29702" rIns="59403" bIns="29702" rtlCol="0" anchor="ctr"/>
          <a:lstStyle/>
          <a:p>
            <a:pPr algn="ctr" defTabSz="914400" fontAlgn="base">
              <a:spcBef>
                <a:spcPct val="0"/>
              </a:spcBef>
              <a:spcAft>
                <a:spcPct val="0"/>
              </a:spcAft>
            </a:pPr>
            <a:endParaRPr lang="en-US" sz="1900">
              <a:solidFill>
                <a:srgbClr val="FFFFFF"/>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430209"/>
            <a:ext cx="9144000" cy="279797"/>
          </a:xfrm>
          <a:prstGeom prst="rect">
            <a:avLst/>
          </a:prstGeom>
        </p:spPr>
        <p:txBody>
          <a:bodyPr lIns="291220" tIns="40771" rIns="40771" bIns="40771">
            <a:noAutofit/>
          </a:bodyPr>
          <a:lstStyle>
            <a:lvl1pPr marL="0" indent="0">
              <a:buNone/>
              <a:defRPr sz="2200">
                <a:latin typeface="Segoe UI Light" pitchFamily="34" charset="0"/>
              </a:defRPr>
            </a:lvl1pPr>
            <a:lvl2pPr marL="219646" indent="0">
              <a:buNone/>
              <a:defRPr/>
            </a:lvl2pPr>
            <a:lvl3pPr marL="458887" indent="0">
              <a:buNone/>
              <a:defRPr/>
            </a:lvl3pPr>
            <a:lvl4pPr marL="678534" indent="0">
              <a:buNone/>
              <a:defRPr/>
            </a:lvl4pPr>
            <a:lvl5pPr marL="862090" indent="0">
              <a:buNone/>
              <a:defRPr/>
            </a:lvl5pPr>
          </a:lstStyle>
          <a:p>
            <a:pPr lvl="0"/>
            <a:r>
              <a:rPr lang="en-US" dirty="0"/>
              <a:t>Click to add subtitle</a:t>
            </a:r>
          </a:p>
        </p:txBody>
      </p:sp>
      <p:sp>
        <p:nvSpPr>
          <p:cNvPr id="7" name="Slide Number Placeholder 9"/>
          <p:cNvSpPr>
            <a:spLocks noGrp="1"/>
          </p:cNvSpPr>
          <p:nvPr>
            <p:ph type="sldNum" sz="quarter" idx="12"/>
          </p:nvPr>
        </p:nvSpPr>
        <p:spPr>
          <a:xfrm>
            <a:off x="8493858" y="4869165"/>
            <a:ext cx="420624" cy="164592"/>
          </a:xfrm>
          <a:prstGeom prst="rect">
            <a:avLst/>
          </a:prstGeom>
        </p:spPr>
        <p:txBody>
          <a:bodyPr lIns="93212" tIns="46606" rIns="93212" bIns="46606" anchor="ctr"/>
          <a:lstStyle>
            <a:lvl1pPr algn="l">
              <a:defRPr sz="1200">
                <a:solidFill>
                  <a:schemeClr val="tx1"/>
                </a:solidFill>
              </a:defRPr>
            </a:lvl1pPr>
          </a:lstStyle>
          <a:p>
            <a:pPr defTabSz="914400" fontAlgn="base">
              <a:spcBef>
                <a:spcPct val="0"/>
              </a:spcBef>
              <a:spcAft>
                <a:spcPct val="0"/>
              </a:spcAft>
            </a:pPr>
            <a:fld id="{727B4C2D-45E2-4621-8491-2995EB46A674}" type="slidenum">
              <a:rPr lang="en-US" smtClean="0">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1038697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60" y="324161"/>
            <a:ext cx="8580923" cy="628650"/>
          </a:xfrm>
        </p:spPr>
        <p:txBody>
          <a:bodyPr/>
          <a:lstStyle>
            <a:lvl1pPr algn="l" defTabSz="713323" rtl="0" eaLnBrk="1" latinLnBrk="0" hangingPunct="1">
              <a:lnSpc>
                <a:spcPct val="80000"/>
              </a:lnSpc>
              <a:spcBef>
                <a:spcPct val="0"/>
              </a:spcBef>
              <a:buNone/>
              <a:defRPr lang="en-US" sz="28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quarter" idx="10"/>
          </p:nvPr>
        </p:nvSpPr>
        <p:spPr>
          <a:xfrm>
            <a:off x="233232" y="1008126"/>
            <a:ext cx="8570912" cy="3723894"/>
          </a:xfrm>
        </p:spPr>
        <p:txBody>
          <a:bodyPr>
            <a:noAutofit/>
          </a:bodyPr>
          <a:lstStyle>
            <a:lvl1pPr>
              <a:lnSpc>
                <a:spcPct val="95000"/>
              </a:lnSpc>
              <a:spcBef>
                <a:spcPts val="1155"/>
              </a:spcBef>
              <a:defRPr sz="1700">
                <a:solidFill>
                  <a:srgbClr val="435153"/>
                </a:solidFill>
                <a:latin typeface="+mj-lt"/>
              </a:defRPr>
            </a:lvl1pPr>
            <a:lvl2pPr>
              <a:lnSpc>
                <a:spcPct val="95000"/>
              </a:lnSpc>
              <a:spcBef>
                <a:spcPts val="468"/>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and Chart">
    <p:spTree>
      <p:nvGrpSpPr>
        <p:cNvPr id="1" name=""/>
        <p:cNvGrpSpPr/>
        <p:nvPr/>
      </p:nvGrpSpPr>
      <p:grpSpPr>
        <a:xfrm>
          <a:off x="0" y="0"/>
          <a:ext cx="0" cy="0"/>
          <a:chOff x="0" y="0"/>
          <a:chExt cx="0" cy="0"/>
        </a:xfrm>
      </p:grpSpPr>
      <p:sp>
        <p:nvSpPr>
          <p:cNvPr id="39" name="Title 1"/>
          <p:cNvSpPr>
            <a:spLocks noGrp="1"/>
          </p:cNvSpPr>
          <p:nvPr>
            <p:ph type="title"/>
          </p:nvPr>
        </p:nvSpPr>
        <p:spPr>
          <a:xfrm>
            <a:off x="793766" y="228600"/>
            <a:ext cx="7435849" cy="628650"/>
          </a:xfrm>
        </p:spPr>
        <p:txBody>
          <a:bodyPr/>
          <a:lstStyle>
            <a:lvl1pPr>
              <a:defRPr/>
            </a:lvl1pPr>
          </a:lstStyle>
          <a:p>
            <a:r>
              <a:rPr lang="en-US"/>
              <a:t>Click to edit Master title style</a:t>
            </a:r>
            <a:endParaRPr lang="en-US" dirty="0"/>
          </a:p>
        </p:txBody>
      </p:sp>
      <p:sp>
        <p:nvSpPr>
          <p:cNvPr id="36" name="Chart Placeholder 35"/>
          <p:cNvSpPr>
            <a:spLocks noGrp="1"/>
          </p:cNvSpPr>
          <p:nvPr>
            <p:ph type="chart" sz="quarter" idx="10"/>
          </p:nvPr>
        </p:nvSpPr>
        <p:spPr>
          <a:xfrm>
            <a:off x="636591" y="2478859"/>
            <a:ext cx="7807322" cy="332399"/>
          </a:xfrm>
        </p:spPr>
        <p:txBody>
          <a:bodyPr anchor="ctr" anchorCtr="1"/>
          <a:lstStyle>
            <a:lvl1pPr>
              <a:buNone/>
              <a:defRPr/>
            </a:lvl1pPr>
          </a:lstStyle>
          <a:p>
            <a:pPr lvl="0"/>
            <a:r>
              <a:rPr lang="en-US" noProof="0"/>
              <a:t>Click icon to add chart</a:t>
            </a:r>
            <a:endParaRPr lang="en-US" noProof="0" dirty="0"/>
          </a:p>
        </p:txBody>
      </p:sp>
      <p:sp>
        <p:nvSpPr>
          <p:cNvPr id="4" name="Rectangle 6"/>
          <p:cNvSpPr>
            <a:spLocks noGrp="1" noChangeArrowheads="1"/>
          </p:cNvSpPr>
          <p:nvPr>
            <p:ph type="sldNum" sz="quarter" idx="11"/>
          </p:nvPr>
        </p:nvSpPr>
        <p:spPr>
          <a:xfrm>
            <a:off x="8343901" y="4941094"/>
            <a:ext cx="350838" cy="148829"/>
          </a:xfrm>
          <a:prstGeom prst="rect">
            <a:avLst/>
          </a:prstGeom>
        </p:spPr>
        <p:txBody>
          <a:bodyPr/>
          <a:lstStyle>
            <a:lvl1pPr eaLnBrk="1" hangingPunct="1">
              <a:defRPr/>
            </a:lvl1pPr>
          </a:lstStyle>
          <a:p>
            <a:pPr defTabSz="914400" fontAlgn="base">
              <a:spcBef>
                <a:spcPct val="0"/>
              </a:spcBef>
              <a:spcAft>
                <a:spcPct val="0"/>
              </a:spcAft>
            </a:pPr>
            <a:fld id="{B43FEED6-077B-4A9E-B163-FCD46E99C589}" type="slidenum">
              <a:rPr lang="en-US">
                <a:solidFill>
                  <a:srgbClr val="626469"/>
                </a:solidFill>
              </a:rPr>
              <a:pPr defTabSz="914400" fontAlgn="base">
                <a:spcBef>
                  <a:spcPct val="0"/>
                </a:spcBef>
                <a:spcAft>
                  <a:spcPct val="0"/>
                </a:spcAft>
              </a:pPr>
              <a:t>‹#›</a:t>
            </a:fld>
            <a:endParaRPr lang="en-US">
              <a:solidFill>
                <a:srgbClr val="626469"/>
              </a:solidFill>
            </a:endParaRPr>
          </a:p>
        </p:txBody>
      </p:sp>
    </p:spTree>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1"/>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title"/>
          </p:nvPr>
        </p:nvSpPr>
        <p:spPr bwMode="auto">
          <a:xfrm>
            <a:off x="319902" y="192024"/>
            <a:ext cx="8504058" cy="42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lvl1pPr>
              <a:defRPr>
                <a:solidFill>
                  <a:schemeClr val="tx2"/>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20040" y="843544"/>
            <a:ext cx="8503920" cy="3726080"/>
          </a:xfrm>
        </p:spPr>
        <p:txBody>
          <a:bodyPr/>
          <a:lstStyle>
            <a:lvl2pPr>
              <a:defRPr spc="0"/>
            </a:lvl2pPr>
            <a:lvl3pPr>
              <a:defRPr spc="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6"/>
          </p:nvPr>
        </p:nvSpPr>
        <p:spPr>
          <a:xfrm>
            <a:off x="8639214" y="4814890"/>
            <a:ext cx="396875" cy="190500"/>
          </a:xfrm>
          <a:prstGeom prst="rect">
            <a:avLst/>
          </a:prstGeom>
        </p:spPr>
        <p:txBody>
          <a:bodyPr lIns="91404" tIns="45702" rIns="91404" bIns="45702"/>
          <a:lstStyle>
            <a:lvl1pPr defTabSz="685577">
              <a:defRPr/>
            </a:lvl1pPr>
          </a:lstStyle>
          <a:p>
            <a:pPr fontAlgn="base">
              <a:spcBef>
                <a:spcPct val="0"/>
              </a:spcBef>
              <a:spcAft>
                <a:spcPct val="0"/>
              </a:spcAft>
            </a:pPr>
            <a:fld id="{6FA5D20D-057C-4721-94BD-7C0463C09246}" type="slidenum">
              <a:rPr lang="en-US" sz="1400" smtClean="0">
                <a:solidFill>
                  <a:prstClr val="white"/>
                </a:solidFill>
              </a:rPr>
              <a:pPr fontAlgn="base">
                <a:spcBef>
                  <a:spcPct val="0"/>
                </a:spcBef>
                <a:spcAft>
                  <a:spcPct val="0"/>
                </a:spcAft>
              </a:pPr>
              <a:t>‹#›</a:t>
            </a:fld>
            <a:endParaRPr lang="en-US" sz="1400" dirty="0">
              <a:solidFill>
                <a:prstClr val="white"/>
              </a:solidFill>
            </a:endParaRPr>
          </a:p>
        </p:txBody>
      </p:sp>
    </p:spTree>
    <p:extLst>
      <p:ext uri="{BB962C8B-B14F-4D97-AF65-F5344CB8AC3E}">
        <p14:creationId xmlns:p14="http://schemas.microsoft.com/office/powerpoint/2010/main" val="1383263892"/>
      </p:ext>
    </p:extLst>
  </p:cSld>
  <p:clrMapOvr>
    <a:overrideClrMapping bg1="dk2" tx1="lt1" bg2="dk1"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losing Slide Spruce Green">
    <p:bg>
      <p:bgPr>
        <a:solidFill>
          <a:srgbClr val="009530"/>
        </a:solidFill>
        <a:effectLst/>
      </p:bgPr>
    </p:bg>
    <p:spTree>
      <p:nvGrpSpPr>
        <p:cNvPr id="1" name=""/>
        <p:cNvGrpSpPr/>
        <p:nvPr/>
      </p:nvGrpSpPr>
      <p:grpSpPr>
        <a:xfrm>
          <a:off x="0" y="0"/>
          <a:ext cx="0" cy="0"/>
          <a:chOff x="0" y="0"/>
          <a:chExt cx="0" cy="0"/>
        </a:xfrm>
      </p:grpSpPr>
      <p:sp>
        <p:nvSpPr>
          <p:cNvPr id="6" name="Rectangle 5"/>
          <p:cNvSpPr/>
          <p:nvPr/>
        </p:nvSpPr>
        <p:spPr>
          <a:xfrm>
            <a:off x="8413667" y="4655103"/>
            <a:ext cx="465071" cy="393388"/>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lIns="71332" tIns="35666" rIns="71332" bIns="35666" rtlCol="0" anchor="ctr"/>
          <a:lstStyle/>
          <a:p>
            <a:pPr algn="ctr" defTabSz="914400" fontAlgn="base">
              <a:spcBef>
                <a:spcPct val="0"/>
              </a:spcBef>
              <a:spcAft>
                <a:spcPct val="0"/>
              </a:spcAft>
            </a:pPr>
            <a:endParaRPr lang="en-US">
              <a:solidFill>
                <a:srgbClr val="FFFFFF"/>
              </a:solidFill>
            </a:endParaRPr>
          </a:p>
        </p:txBody>
      </p:sp>
      <p:sp>
        <p:nvSpPr>
          <p:cNvPr id="2" name="Title 1"/>
          <p:cNvSpPr>
            <a:spLocks noGrp="1"/>
          </p:cNvSpPr>
          <p:nvPr>
            <p:ph type="ctrTitle" hasCustomPrompt="1"/>
          </p:nvPr>
        </p:nvSpPr>
        <p:spPr>
          <a:xfrm>
            <a:off x="450078" y="1597848"/>
            <a:ext cx="8236627" cy="1102519"/>
          </a:xfrm>
        </p:spPr>
        <p:txBody>
          <a:bodyPr lIns="0" anchor="b" anchorCtr="0">
            <a:noAutofit/>
          </a:bodyPr>
          <a:lstStyle>
            <a:lvl1pPr algn="l">
              <a:defRPr sz="2800" b="0">
                <a:solidFill>
                  <a:schemeClr val="bg1"/>
                </a:solidFill>
                <a:latin typeface="Arial Rounded MT Bold" pitchFamily="34" charset="0"/>
                <a:cs typeface="Arial" pitchFamily="34" charset="0"/>
              </a:defRPr>
            </a:lvl1pPr>
          </a:lstStyle>
          <a:p>
            <a:r>
              <a:rPr lang="en-US" dirty="0"/>
              <a:t>Make the most of your </a:t>
            </a:r>
            <a:r>
              <a:rPr lang="en-US" dirty="0" err="1"/>
              <a:t>energ</a:t>
            </a:r>
            <a:r>
              <a:rPr lang="en-US" spc="234" dirty="0" err="1"/>
              <a:t>y</a:t>
            </a:r>
            <a:r>
              <a:rPr lang="en-US" sz="1700" baseline="30000" dirty="0" err="1"/>
              <a:t>TM</a:t>
            </a:r>
            <a:endParaRPr lang="en-US" noProof="0" dirty="0"/>
          </a:p>
        </p:txBody>
      </p:sp>
      <p:pic>
        <p:nvPicPr>
          <p:cNvPr id="7" name="Picture 23" descr="C:\Users\Kurt\Desktop\Untitled-1cc.png"/>
          <p:cNvPicPr>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Large Object White">
    <p:spTree>
      <p:nvGrpSpPr>
        <p:cNvPr id="1" name=""/>
        <p:cNvGrpSpPr/>
        <p:nvPr/>
      </p:nvGrpSpPr>
      <p:grpSpPr>
        <a:xfrm>
          <a:off x="0" y="0"/>
          <a:ext cx="0" cy="0"/>
          <a:chOff x="0" y="0"/>
          <a:chExt cx="0" cy="0"/>
        </a:xfrm>
      </p:grpSpPr>
      <p:sp>
        <p:nvSpPr>
          <p:cNvPr id="2" name="Title 1"/>
          <p:cNvSpPr>
            <a:spLocks noGrp="1"/>
          </p:cNvSpPr>
          <p:nvPr>
            <p:ph type="title"/>
          </p:nvPr>
        </p:nvSpPr>
        <p:spPr>
          <a:xfrm>
            <a:off x="457209" y="203611"/>
            <a:ext cx="8229600" cy="8215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9" y="1132286"/>
            <a:ext cx="8229600" cy="3571875"/>
          </a:xfrm>
        </p:spPr>
        <p:txBody>
          <a:bodyPr rIns="0">
            <a:noAutofit/>
          </a:bodyPr>
          <a:lstStyle>
            <a:lvl1pPr marL="0" indent="0" algn="l">
              <a:buNone/>
              <a:defRPr sz="1800">
                <a:solidFill>
                  <a:srgbClr val="626469"/>
                </a:solidFill>
              </a:defRPr>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p:txBody>
      </p:sp>
      <p:sp>
        <p:nvSpPr>
          <p:cNvPr id="5" name="TextBox 4"/>
          <p:cNvSpPr txBox="1"/>
          <p:nvPr userDrawn="1"/>
        </p:nvSpPr>
        <p:spPr>
          <a:xfrm>
            <a:off x="456142" y="4759503"/>
            <a:ext cx="2130481" cy="92333"/>
          </a:xfrm>
          <a:prstGeom prst="rect">
            <a:avLst/>
          </a:prstGeom>
          <a:noFill/>
        </p:spPr>
        <p:txBody>
          <a:bodyPr wrap="square" lIns="0" tIns="0" rIns="0" bIns="0" rtlCol="0" anchor="b" anchorCtr="0">
            <a:spAutoFit/>
          </a:bodyPr>
          <a:lstStyle/>
          <a:p>
            <a:pPr defTabSz="713293" fontAlgn="base">
              <a:spcBef>
                <a:spcPct val="0"/>
              </a:spcBef>
              <a:spcAft>
                <a:spcPct val="0"/>
              </a:spcAft>
            </a:pPr>
            <a:r>
              <a:rPr lang="en-US" sz="6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1190579848"/>
      </p:ext>
    </p:extLst>
  </p:cSld>
  <p:clrMapOvr>
    <a:masterClrMapping/>
  </p:clrMapOvr>
  <p:transition>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17" y="324161"/>
            <a:ext cx="8588861" cy="628650"/>
          </a:xfrm>
          <a:prstGeom prst="rect">
            <a:avLst/>
          </a:prstGeom>
        </p:spPr>
        <p:txBody>
          <a:bodyPr/>
          <a:lstStyle>
            <a:lvl1pPr algn="l" defTabSz="713115" rtl="0" eaLnBrk="1" latinLnBrk="0" hangingPunct="1">
              <a:lnSpc>
                <a:spcPct val="80000"/>
              </a:lnSpc>
              <a:spcBef>
                <a:spcPct val="0"/>
              </a:spcBef>
              <a:buNone/>
              <a:defRPr lang="en-US" sz="28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a:t>Click to edit Master title style</a:t>
            </a:r>
            <a:endParaRPr lang="en-US" dirty="0"/>
          </a:p>
        </p:txBody>
      </p:sp>
      <p:sp>
        <p:nvSpPr>
          <p:cNvPr id="3" name="Rectangle 2"/>
          <p:cNvSpPr/>
          <p:nvPr userDrawn="1"/>
        </p:nvSpPr>
        <p:spPr>
          <a:xfrm>
            <a:off x="0" y="4700588"/>
            <a:ext cx="9144000" cy="228600"/>
          </a:xfrm>
          <a:prstGeom prst="rect">
            <a:avLst/>
          </a:prstGeom>
          <a:solidFill>
            <a:srgbClr val="0825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311" tIns="35656" rIns="71311" bIns="35656" rtlCol="0" anchor="ctr"/>
          <a:lstStyle/>
          <a:p>
            <a:pPr algn="ctr" defTabSz="713115" fontAlgn="base">
              <a:spcBef>
                <a:spcPct val="0"/>
              </a:spcBef>
              <a:spcAft>
                <a:spcPct val="0"/>
              </a:spcAft>
            </a:pPr>
            <a:endParaRPr lang="en-US" sz="1500" dirty="0">
              <a:solidFill>
                <a:srgbClr val="FFFFFF"/>
              </a:solidFill>
            </a:endParaRPr>
          </a:p>
        </p:txBody>
      </p:sp>
    </p:spTree>
    <p:extLst>
      <p:ext uri="{BB962C8B-B14F-4D97-AF65-F5344CB8AC3E}">
        <p14:creationId xmlns:p14="http://schemas.microsoft.com/office/powerpoint/2010/main" val="1274171291"/>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3" y="-2"/>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286951" y="243272"/>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Slide Bubbles">
    <p:bg>
      <p:bgPr>
        <a:solidFill>
          <a:srgbClr val="009530"/>
        </a:solidFill>
        <a:effectLst/>
      </p:bgPr>
    </p:bg>
    <p:spTree>
      <p:nvGrpSpPr>
        <p:cNvPr id="1" name=""/>
        <p:cNvGrpSpPr/>
        <p:nvPr/>
      </p:nvGrpSpPr>
      <p:grpSpPr>
        <a:xfrm>
          <a:off x="0" y="0"/>
          <a:ext cx="0" cy="0"/>
          <a:chOff x="0" y="0"/>
          <a:chExt cx="0" cy="0"/>
        </a:xfrm>
      </p:grpSpPr>
      <p:pic>
        <p:nvPicPr>
          <p:cNvPr id="8" name="Picture 7" descr="023611862_prevstill.jpg"/>
          <p:cNvPicPr>
            <a:picLocks noChangeAspect="1"/>
          </p:cNvPicPr>
          <p:nvPr userDrawn="1"/>
        </p:nvPicPr>
        <p:blipFill rotWithShape="1">
          <a:blip r:embed="rId2" cstate="email">
            <a:extLst>
              <a:ext uri="{28A0092B-C50C-407E-A947-70E740481C1C}">
                <a14:useLocalDpi xmlns:a14="http://schemas.microsoft.com/office/drawing/2010/main" val="0"/>
              </a:ext>
            </a:extLst>
          </a:blip>
          <a:srcRect l="5318" t="14066" r="17976" b="9228"/>
          <a:stretch/>
        </p:blipFill>
        <p:spPr>
          <a:xfrm>
            <a:off x="6" y="-15474"/>
            <a:ext cx="9144000" cy="5174447"/>
          </a:xfrm>
          <a:prstGeom prst="rect">
            <a:avLst/>
          </a:prstGeom>
        </p:spPr>
      </p:pic>
      <p:sp>
        <p:nvSpPr>
          <p:cNvPr id="2" name="Title 1"/>
          <p:cNvSpPr>
            <a:spLocks noGrp="1"/>
          </p:cNvSpPr>
          <p:nvPr>
            <p:ph type="ctrTitle" hasCustomPrompt="1"/>
          </p:nvPr>
        </p:nvSpPr>
        <p:spPr>
          <a:xfrm>
            <a:off x="450066" y="1597842"/>
            <a:ext cx="8236627" cy="1102519"/>
          </a:xfrm>
        </p:spPr>
        <p:txBody>
          <a:bodyPr lIns="0" anchor="b" anchorCtr="0">
            <a:noAutofit/>
          </a:bodyPr>
          <a:lstStyle>
            <a:lvl1pPr algn="l">
              <a:defRPr sz="2800" b="1">
                <a:solidFill>
                  <a:schemeClr val="bg1"/>
                </a:solidFill>
                <a:latin typeface="Arial Rounded MT Bold"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65" y="2733494"/>
            <a:ext cx="8236627" cy="824902"/>
          </a:xfrm>
        </p:spPr>
        <p:txBody>
          <a:bodyPr lIns="0">
            <a:noAutofit/>
          </a:bodyPr>
          <a:lstStyle>
            <a:lvl1pPr marL="0" indent="0" algn="l">
              <a:buNone/>
              <a:defRPr sz="1700">
                <a:solidFill>
                  <a:schemeClr val="bg1"/>
                </a:solidFill>
                <a:latin typeface="Arial Rounded MT Bold" pitchFamily="34" charset="0"/>
                <a:cs typeface="Arial" pitchFamily="34" charset="0"/>
              </a:defRPr>
            </a:lvl1pPr>
            <a:lvl2pPr marL="356662" indent="0" algn="ctr">
              <a:buNone/>
              <a:defRPr>
                <a:solidFill>
                  <a:schemeClr val="tx1">
                    <a:tint val="75000"/>
                  </a:schemeClr>
                </a:solidFill>
              </a:defRPr>
            </a:lvl2pPr>
            <a:lvl3pPr marL="713323" indent="0" algn="ctr">
              <a:buNone/>
              <a:defRPr>
                <a:solidFill>
                  <a:schemeClr val="tx1">
                    <a:tint val="75000"/>
                  </a:schemeClr>
                </a:solidFill>
              </a:defRPr>
            </a:lvl3pPr>
            <a:lvl4pPr marL="1069985" indent="0" algn="ctr">
              <a:buNone/>
              <a:defRPr>
                <a:solidFill>
                  <a:schemeClr val="tx1">
                    <a:tint val="75000"/>
                  </a:schemeClr>
                </a:solidFill>
              </a:defRPr>
            </a:lvl4pPr>
            <a:lvl5pPr marL="1426647" indent="0" algn="ctr">
              <a:buNone/>
              <a:defRPr>
                <a:solidFill>
                  <a:schemeClr val="tx1">
                    <a:tint val="75000"/>
                  </a:schemeClr>
                </a:solidFill>
              </a:defRPr>
            </a:lvl5pPr>
            <a:lvl6pPr marL="1783309" indent="0" algn="ctr">
              <a:buNone/>
              <a:defRPr>
                <a:solidFill>
                  <a:schemeClr val="tx1">
                    <a:tint val="75000"/>
                  </a:schemeClr>
                </a:solidFill>
              </a:defRPr>
            </a:lvl6pPr>
            <a:lvl7pPr marL="2139970" indent="0" algn="ctr">
              <a:buNone/>
              <a:defRPr>
                <a:solidFill>
                  <a:schemeClr val="tx1">
                    <a:tint val="75000"/>
                  </a:schemeClr>
                </a:solidFill>
              </a:defRPr>
            </a:lvl7pPr>
            <a:lvl8pPr marL="2496632" indent="0" algn="ctr">
              <a:buNone/>
              <a:defRPr>
                <a:solidFill>
                  <a:schemeClr val="tx1">
                    <a:tint val="75000"/>
                  </a:schemeClr>
                </a:solidFill>
              </a:defRPr>
            </a:lvl8pPr>
            <a:lvl9pPr marL="2853294"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451"/>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6" y="230190"/>
            <a:ext cx="8633531" cy="307777"/>
          </a:xfrm>
        </p:spPr>
        <p:txBody>
          <a:bodyPr>
            <a:spAutoFit/>
          </a:bodyPr>
          <a:lstStyle>
            <a:lvl1pPr>
              <a:defRPr sz="2000"/>
            </a:lvl1pPr>
          </a:lstStyle>
          <a:p>
            <a:r>
              <a:rPr lang="en-US" dirty="0"/>
              <a:t>Click To Edit Master Title Style</a:t>
            </a:r>
          </a:p>
        </p:txBody>
      </p:sp>
      <p:sp>
        <p:nvSpPr>
          <p:cNvPr id="15" name="Text Placeholder 11"/>
          <p:cNvSpPr>
            <a:spLocks noGrp="1"/>
          </p:cNvSpPr>
          <p:nvPr>
            <p:ph type="body" sz="quarter" idx="13" hasCustomPrompt="1"/>
          </p:nvPr>
        </p:nvSpPr>
        <p:spPr>
          <a:xfrm>
            <a:off x="6192839" y="4066304"/>
            <a:ext cx="2698750"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6"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258055" y="4066304"/>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258054" y="1202025"/>
            <a:ext cx="5574419"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40"/>
            <a:ext cx="2698750" cy="1336263"/>
          </a:xfrm>
        </p:spPr>
        <p:txBody>
          <a:bodyPr>
            <a:sp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2"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2348018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6" y="230190"/>
            <a:ext cx="8633531" cy="307777"/>
          </a:xfrm>
        </p:spPr>
        <p:txBody>
          <a:bodyPr>
            <a:spAutoFit/>
          </a:bodyPr>
          <a:lstStyle>
            <a:lvl1pPr>
              <a:defRPr sz="2000"/>
            </a:lvl1pPr>
          </a:lstStyle>
          <a:p>
            <a:r>
              <a:rPr lang="en-US" dirty="0"/>
              <a:t>Click To Edit Master Title Style</a:t>
            </a:r>
          </a:p>
        </p:txBody>
      </p:sp>
      <p:sp>
        <p:nvSpPr>
          <p:cNvPr id="20" name="Text Placeholder 11"/>
          <p:cNvSpPr>
            <a:spLocks noGrp="1"/>
          </p:cNvSpPr>
          <p:nvPr>
            <p:ph type="body" sz="quarter" idx="13" hasCustomPrompt="1"/>
          </p:nvPr>
        </p:nvSpPr>
        <p:spPr>
          <a:xfrm>
            <a:off x="252413" y="4066304"/>
            <a:ext cx="558006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6"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2" y="1203328"/>
            <a:ext cx="5580062"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0"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4018370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56" y="230190"/>
            <a:ext cx="8633531" cy="307777"/>
          </a:xfrm>
        </p:spPr>
        <p:txBody>
          <a:bodyPr>
            <a:spAutoFit/>
          </a:bodyPr>
          <a:lstStyle>
            <a:lvl1pPr>
              <a:defRPr sz="2000"/>
            </a:lvl1pPr>
          </a:lstStyle>
          <a:p>
            <a:r>
              <a:rPr lang="en-US" dirty="0"/>
              <a:t>Click To Edit Master Title Style</a:t>
            </a:r>
          </a:p>
        </p:txBody>
      </p:sp>
      <p:sp>
        <p:nvSpPr>
          <p:cNvPr id="11" name="Text Placeholder 2"/>
          <p:cNvSpPr>
            <a:spLocks noGrp="1"/>
          </p:cNvSpPr>
          <p:nvPr>
            <p:ph type="body" idx="15" hasCustomPrompt="1"/>
          </p:nvPr>
        </p:nvSpPr>
        <p:spPr>
          <a:xfrm>
            <a:off x="258056"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11"/>
          <p:cNvSpPr>
            <a:spLocks noGrp="1"/>
          </p:cNvSpPr>
          <p:nvPr>
            <p:ph type="body" sz="quarter" idx="16" hasCustomPrompt="1"/>
          </p:nvPr>
        </p:nvSpPr>
        <p:spPr>
          <a:xfrm>
            <a:off x="252413" y="2704957"/>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0" hasCustomPrompt="1"/>
          </p:nvPr>
        </p:nvSpPr>
        <p:spPr>
          <a:xfrm>
            <a:off x="258060" y="4548725"/>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23"/>
          </p:nvPr>
        </p:nvSpPr>
        <p:spPr>
          <a:xfrm>
            <a:off x="258060" y="1213549"/>
            <a:ext cx="5574419"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24"/>
          </p:nvPr>
        </p:nvSpPr>
        <p:spPr>
          <a:xfrm>
            <a:off x="252412" y="3037588"/>
            <a:ext cx="5580064"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3"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1944285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6" y="230190"/>
            <a:ext cx="8633531" cy="307777"/>
          </a:xfrm>
        </p:spPr>
        <p:txBody>
          <a:bodyPr>
            <a:spAutoFit/>
          </a:bodyPr>
          <a:lstStyle>
            <a:lvl1pPr>
              <a:defRPr sz="2000"/>
            </a:lvl1pPr>
          </a:lstStyle>
          <a:p>
            <a:r>
              <a:rPr lang="en-US" dirty="0"/>
              <a:t>Click To Edit Master Title Style</a:t>
            </a:r>
          </a:p>
        </p:txBody>
      </p:sp>
      <p:sp>
        <p:nvSpPr>
          <p:cNvPr id="25" name="Text Placeholder 11"/>
          <p:cNvSpPr>
            <a:spLocks noGrp="1"/>
          </p:cNvSpPr>
          <p:nvPr>
            <p:ph type="body" sz="quarter" idx="13" hasCustomPrompt="1"/>
          </p:nvPr>
        </p:nvSpPr>
        <p:spPr>
          <a:xfrm>
            <a:off x="4791075" y="4066304"/>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258056"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Content Placeholder 2"/>
          <p:cNvSpPr>
            <a:spLocks noGrp="1"/>
          </p:cNvSpPr>
          <p:nvPr>
            <p:ph sz="quarter" idx="22"/>
          </p:nvPr>
        </p:nvSpPr>
        <p:spPr>
          <a:xfrm>
            <a:off x="258057" y="1209298"/>
            <a:ext cx="4172656"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4791075" y="1209298"/>
            <a:ext cx="4100514"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1"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3803705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56" y="230190"/>
            <a:ext cx="8633531" cy="307777"/>
          </a:xfrm>
        </p:spPr>
        <p:txBody>
          <a:bodyPr>
            <a:spAutoFit/>
          </a:bodyPr>
          <a:lstStyle>
            <a:lvl1pPr>
              <a:defRPr sz="2000"/>
            </a:lvl1pPr>
          </a:lstStyle>
          <a:p>
            <a:r>
              <a:rPr lang="en-US" dirty="0"/>
              <a:t>Click To Edit Master Title Style</a:t>
            </a:r>
          </a:p>
        </p:txBody>
      </p:sp>
      <p:sp>
        <p:nvSpPr>
          <p:cNvPr id="9" name="Text Placeholder 11"/>
          <p:cNvSpPr>
            <a:spLocks noGrp="1"/>
          </p:cNvSpPr>
          <p:nvPr>
            <p:ph type="body" sz="quarter" idx="13" hasCustomPrompt="1"/>
          </p:nvPr>
        </p:nvSpPr>
        <p:spPr>
          <a:xfrm>
            <a:off x="4791075" y="4066304"/>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252413" y="4066304"/>
            <a:ext cx="417829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258056"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2" y="1203328"/>
            <a:ext cx="4178299"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4791076" y="1203328"/>
            <a:ext cx="4100511"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5"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1875824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56" y="2698485"/>
            <a:ext cx="863353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90"/>
            <a:ext cx="8633531" cy="307777"/>
          </a:xfrm>
        </p:spPr>
        <p:txBody>
          <a:bodyPr>
            <a:spAutoFit/>
          </a:bodyPr>
          <a:lstStyle>
            <a:lvl1pPr>
              <a:defRPr sz="2000"/>
            </a:lvl1pPr>
          </a:lstStyle>
          <a:p>
            <a:r>
              <a:rPr lang="en-US" dirty="0"/>
              <a:t>Click To Edit Master Title Style</a:t>
            </a:r>
          </a:p>
        </p:txBody>
      </p:sp>
      <p:sp>
        <p:nvSpPr>
          <p:cNvPr id="8" name="Text Placeholder 2"/>
          <p:cNvSpPr>
            <a:spLocks noGrp="1"/>
          </p:cNvSpPr>
          <p:nvPr>
            <p:ph type="body" idx="15" hasCustomPrompt="1"/>
          </p:nvPr>
        </p:nvSpPr>
        <p:spPr>
          <a:xfrm>
            <a:off x="258056"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1"/>
          <p:cNvSpPr>
            <a:spLocks noGrp="1"/>
          </p:cNvSpPr>
          <p:nvPr>
            <p:ph type="body" sz="quarter" idx="13" hasCustomPrompt="1"/>
          </p:nvPr>
        </p:nvSpPr>
        <p:spPr>
          <a:xfrm>
            <a:off x="4791075" y="4413145"/>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5" name="Text Placeholder 11"/>
          <p:cNvSpPr>
            <a:spLocks noGrp="1"/>
          </p:cNvSpPr>
          <p:nvPr>
            <p:ph type="body" sz="quarter" idx="16" hasCustomPrompt="1"/>
          </p:nvPr>
        </p:nvSpPr>
        <p:spPr>
          <a:xfrm>
            <a:off x="258055" y="4413145"/>
            <a:ext cx="409487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5" name="Content Placeholder 4"/>
          <p:cNvSpPr>
            <a:spLocks noGrp="1"/>
          </p:cNvSpPr>
          <p:nvPr>
            <p:ph sz="quarter" idx="24"/>
          </p:nvPr>
        </p:nvSpPr>
        <p:spPr>
          <a:xfrm>
            <a:off x="246632" y="1198259"/>
            <a:ext cx="8644953"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5"/>
          </p:nvPr>
        </p:nvSpPr>
        <p:spPr>
          <a:xfrm>
            <a:off x="258055" y="2907435"/>
            <a:ext cx="4094871"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26"/>
          </p:nvPr>
        </p:nvSpPr>
        <p:spPr>
          <a:xfrm>
            <a:off x="4791075" y="2907435"/>
            <a:ext cx="4100514"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6"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126093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6"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11"/>
          <p:cNvSpPr>
            <a:spLocks noGrp="1"/>
          </p:cNvSpPr>
          <p:nvPr>
            <p:ph type="body" sz="quarter" idx="13" hasCustomPrompt="1"/>
          </p:nvPr>
        </p:nvSpPr>
        <p:spPr>
          <a:xfrm>
            <a:off x="252415" y="4066304"/>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itle 1"/>
          <p:cNvSpPr>
            <a:spLocks noGrp="1"/>
          </p:cNvSpPr>
          <p:nvPr>
            <p:ph type="title" hasCustomPrompt="1"/>
          </p:nvPr>
        </p:nvSpPr>
        <p:spPr>
          <a:xfrm>
            <a:off x="258056" y="230190"/>
            <a:ext cx="8633531" cy="307777"/>
          </a:xfrm>
        </p:spPr>
        <p:txBody>
          <a:bodyPr>
            <a:spAutoFit/>
          </a:bodyPr>
          <a:lstStyle>
            <a:lvl1pPr>
              <a:defRPr sz="2000"/>
            </a:lvl1pPr>
          </a:lstStyle>
          <a:p>
            <a:r>
              <a:rPr lang="en-US" dirty="0"/>
              <a:t>Click To Edit Master Title Style</a:t>
            </a:r>
          </a:p>
        </p:txBody>
      </p:sp>
      <p:sp>
        <p:nvSpPr>
          <p:cNvPr id="26" name="Text Placeholder 11"/>
          <p:cNvSpPr>
            <a:spLocks noGrp="1"/>
          </p:cNvSpPr>
          <p:nvPr>
            <p:ph type="body" sz="quarter" idx="21" hasCustomPrompt="1"/>
          </p:nvPr>
        </p:nvSpPr>
        <p:spPr>
          <a:xfrm>
            <a:off x="6192842" y="4066304"/>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9" name="Text Placeholder 11"/>
          <p:cNvSpPr>
            <a:spLocks noGrp="1"/>
          </p:cNvSpPr>
          <p:nvPr>
            <p:ph type="body" sz="quarter" idx="24" hasCustomPrompt="1"/>
          </p:nvPr>
        </p:nvSpPr>
        <p:spPr>
          <a:xfrm>
            <a:off x="3232557" y="4066304"/>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3" name="Content Placeholder 2"/>
          <p:cNvSpPr>
            <a:spLocks noGrp="1"/>
          </p:cNvSpPr>
          <p:nvPr>
            <p:ph sz="quarter" idx="32"/>
          </p:nvPr>
        </p:nvSpPr>
        <p:spPr>
          <a:xfrm>
            <a:off x="252414" y="1192754"/>
            <a:ext cx="2698748"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7" y="1192753"/>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2" y="1192753"/>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4"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2333392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5" y="4066304"/>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90"/>
            <a:ext cx="8633531" cy="307777"/>
          </a:xfrm>
        </p:spPr>
        <p:txBody>
          <a:bodyPr>
            <a:spAutoFit/>
          </a:bodyPr>
          <a:lstStyle>
            <a:lvl1pPr>
              <a:defRPr sz="2000"/>
            </a:lvl1pPr>
          </a:lstStyle>
          <a:p>
            <a:r>
              <a:rPr lang="en-US" dirty="0"/>
              <a:t>Click To Edit Master Title Style</a:t>
            </a:r>
          </a:p>
        </p:txBody>
      </p:sp>
      <p:sp>
        <p:nvSpPr>
          <p:cNvPr id="13" name="Text Placeholder 11"/>
          <p:cNvSpPr>
            <a:spLocks noGrp="1"/>
          </p:cNvSpPr>
          <p:nvPr>
            <p:ph type="body" sz="quarter" idx="21" hasCustomPrompt="1"/>
          </p:nvPr>
        </p:nvSpPr>
        <p:spPr>
          <a:xfrm>
            <a:off x="6192842" y="4066304"/>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3232557" y="4066304"/>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258056"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58" y="1203327"/>
            <a:ext cx="2673249"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3232557" y="1203327"/>
            <a:ext cx="2678893" cy="1405513"/>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6192842" y="1203327"/>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5"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2561287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8"/>
            <a:ext cx="8639175"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252414" y="2872041"/>
            <a:ext cx="2683481"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3232557" y="2872041"/>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6192841" y="2872041"/>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258056" y="2696073"/>
            <a:ext cx="863353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90"/>
            <a:ext cx="8633531" cy="307777"/>
          </a:xfrm>
        </p:spPr>
        <p:txBody>
          <a:bodyPr>
            <a:spAutoFit/>
          </a:bodyPr>
          <a:lstStyle>
            <a:lvl1pPr>
              <a:defRPr sz="2000"/>
            </a:lvl1pPr>
          </a:lstStyle>
          <a:p>
            <a:r>
              <a:rPr lang="en-US" dirty="0"/>
              <a:t>Click To Edit Master Title Style</a:t>
            </a:r>
          </a:p>
        </p:txBody>
      </p:sp>
      <p:sp>
        <p:nvSpPr>
          <p:cNvPr id="8" name="Text Placeholder 2"/>
          <p:cNvSpPr>
            <a:spLocks noGrp="1"/>
          </p:cNvSpPr>
          <p:nvPr>
            <p:ph type="body" idx="15" hasCustomPrompt="1"/>
          </p:nvPr>
        </p:nvSpPr>
        <p:spPr>
          <a:xfrm>
            <a:off x="258056"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252414" y="4376264"/>
            <a:ext cx="268348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6192842" y="4376264"/>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3232557" y="4376264"/>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7"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20"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1553458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a:spAutoFit/>
          </a:bodyPr>
          <a:lstStyle>
            <a:lvl1pPr marL="236538" indent="-236538">
              <a:buClr>
                <a:schemeClr val="tx2"/>
              </a:buClr>
              <a:buFont typeface="Arial" panose="020B0604020202020204" pitchFamily="34" charset="0"/>
              <a:buChar char="•"/>
              <a:defRPr sz="2000">
                <a:solidFill>
                  <a:schemeClr val="accent1"/>
                </a:solidFill>
              </a:defRPr>
            </a:lvl1pPr>
            <a:lvl2pPr marL="457200" indent="-220663">
              <a:buClr>
                <a:schemeClr val="tx2"/>
              </a:buClr>
              <a:buFont typeface="Arial" panose="020B0604020202020204" pitchFamily="34" charset="0"/>
              <a:buChar char="•"/>
              <a:defRPr sz="1800">
                <a:solidFill>
                  <a:schemeClr val="accent1"/>
                </a:solidFill>
              </a:defRPr>
            </a:lvl2pPr>
            <a:lvl3pPr marL="630238" indent="-173038">
              <a:buClr>
                <a:schemeClr val="tx2"/>
              </a:buClr>
              <a:buFont typeface="Arial" panose="020B0604020202020204" pitchFamily="34" charset="0"/>
              <a:buChar char="•"/>
              <a:defRPr sz="16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518578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35135526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5"/>
            <a:ext cx="8229600" cy="437949"/>
          </a:xfrm>
          <a:prstGeom prst="rect">
            <a:avLst/>
          </a:prstGeom>
        </p:spPr>
        <p:txBody>
          <a:bodyPr lIns="67952" tIns="33977" rIns="67952" bIns="33977"/>
          <a:lstStyle/>
          <a:p>
            <a:r>
              <a:rPr lang="en-US"/>
              <a:t>Click to edit Master title style</a:t>
            </a:r>
          </a:p>
        </p:txBody>
      </p:sp>
      <p:sp>
        <p:nvSpPr>
          <p:cNvPr id="3" name="Content Placeholder 2"/>
          <p:cNvSpPr>
            <a:spLocks noGrp="1"/>
          </p:cNvSpPr>
          <p:nvPr>
            <p:ph idx="1"/>
          </p:nvPr>
        </p:nvSpPr>
        <p:spPr>
          <a:xfrm>
            <a:off x="457201" y="1200161"/>
            <a:ext cx="8229600" cy="1474131"/>
          </a:xfrm>
          <a:prstGeom prst="rect">
            <a:avLst/>
          </a:prstGeom>
        </p:spPr>
        <p:txBody>
          <a:bodyPr lIns="67952" tIns="33977" rIns="67952" bIns="339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0"/>
            <a:ext cx="2133600" cy="273844"/>
          </a:xfrm>
          <a:prstGeom prst="rect">
            <a:avLst/>
          </a:prstGeom>
        </p:spPr>
        <p:txBody>
          <a:bodyPr lIns="67952" tIns="33977" rIns="67952" bIns="33977"/>
          <a:lstStyle/>
          <a:p>
            <a:pPr marL="0" marR="0" lvl="0" indent="0" algn="l" defTabSz="457200" rtl="0" eaLnBrk="1" fontAlgn="auto" latinLnBrk="0" hangingPunct="1">
              <a:lnSpc>
                <a:spcPct val="100000"/>
              </a:lnSpc>
              <a:spcBef>
                <a:spcPts val="0"/>
              </a:spcBef>
              <a:spcAft>
                <a:spcPts val="0"/>
              </a:spcAft>
              <a:buClrTx/>
              <a:buSzTx/>
              <a:buFontTx/>
              <a:buNone/>
              <a:tabLst/>
              <a:defRPr/>
            </a:pPr>
            <a:fld id="{CF1A0958-BFFA-A24A-852C-99546409D111}" type="datetimeFigureOut">
              <a:rPr kumimoji="0" lang="en-US" sz="18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12/11/2017</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3124201" y="4823716"/>
            <a:ext cx="2895600" cy="160951"/>
          </a:xfrm>
          <a:prstGeom prst="rect">
            <a:avLst/>
          </a:prstGeom>
        </p:spPr>
        <p:txBody>
          <a:bodyPr lIns="67952" tIns="33977" rIns="67952" bIns="33977"/>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Arial"/>
              <a:ea typeface="+mn-ea"/>
              <a:cs typeface="Arial"/>
            </a:endParaRPr>
          </a:p>
        </p:txBody>
      </p:sp>
      <p:sp>
        <p:nvSpPr>
          <p:cNvPr id="6" name="Slide Number Placeholder 5"/>
          <p:cNvSpPr>
            <a:spLocks noGrp="1"/>
          </p:cNvSpPr>
          <p:nvPr>
            <p:ph type="sldNum" sz="quarter" idx="12"/>
          </p:nvPr>
        </p:nvSpPr>
        <p:spPr>
          <a:xfrm>
            <a:off x="6553201" y="4823716"/>
            <a:ext cx="2133600" cy="160951"/>
          </a:xfrm>
          <a:prstGeom prst="rect">
            <a:avLst/>
          </a:prstGeom>
        </p:spPr>
        <p:txBody>
          <a:bodyPr lIns="67952" tIns="33977" rIns="67952" bIns="33977"/>
          <a:lstStyle/>
          <a:p>
            <a:pPr marL="0" marR="0" lvl="0" indent="0" algn="l" defTabSz="457200" rtl="0" eaLnBrk="1" fontAlgn="auto" latinLnBrk="0" hangingPunct="1">
              <a:lnSpc>
                <a:spcPct val="100000"/>
              </a:lnSpc>
              <a:spcBef>
                <a:spcPts val="0"/>
              </a:spcBef>
              <a:spcAft>
                <a:spcPts val="0"/>
              </a:spcAft>
              <a:buClrTx/>
              <a:buSzTx/>
              <a:buFontTx/>
              <a:buNone/>
              <a:tabLst/>
              <a:defRPr/>
            </a:pPr>
            <a:fld id="{2B608A93-098D-3E41-98A8-74171AAD776C}" type="slidenum">
              <a:rPr kumimoji="0" lang="en-US" sz="6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Arial"/>
              <a:ea typeface="+mn-ea"/>
              <a:cs typeface="Arial"/>
            </a:endParaRPr>
          </a:p>
        </p:txBody>
      </p:sp>
    </p:spTree>
    <p:extLst>
      <p:ext uri="{BB962C8B-B14F-4D97-AF65-F5344CB8AC3E}">
        <p14:creationId xmlns:p14="http://schemas.microsoft.com/office/powerpoint/2010/main" val="8009575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Rectangle 5"/>
          <p:cNvSpPr/>
          <p:nvPr userDrawn="1"/>
        </p:nvSpPr>
        <p:spPr>
          <a:xfrm>
            <a:off x="8413652" y="4487322"/>
            <a:ext cx="465071" cy="3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ctrTitle" hasCustomPrompt="1"/>
          </p:nvPr>
        </p:nvSpPr>
        <p:spPr>
          <a:xfrm>
            <a:off x="456129" y="1597826"/>
            <a:ext cx="8230552" cy="1102519"/>
          </a:xfrm>
        </p:spPr>
        <p:txBody>
          <a:bodyPr lIns="0" anchor="b" anchorCtr="0">
            <a:noAutofit/>
          </a:bodyPr>
          <a:lstStyle>
            <a:lvl1pPr algn="l">
              <a:defRPr sz="2700" b="1">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7199" y="2733495"/>
            <a:ext cx="8230552" cy="824903"/>
          </a:xfrm>
        </p:spPr>
        <p:txBody>
          <a:bodyPr lIns="0">
            <a:noAutofit/>
          </a:bodyPr>
          <a:lstStyle>
            <a:lvl1pPr marL="0" indent="0" algn="l">
              <a:buNone/>
              <a:defRPr sz="1700">
                <a:solidFill>
                  <a:srgbClr val="626469"/>
                </a:solidFill>
                <a:latin typeface="Arial" pitchFamily="34" charset="0"/>
                <a:cs typeface="Arial"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7319" y="3843435"/>
            <a:ext cx="6441296" cy="840581"/>
          </a:xfrm>
        </p:spPr>
        <p:txBody>
          <a:bodyPr>
            <a:normAutofit/>
          </a:bodyPr>
          <a:lstStyle>
            <a:lvl1pPr marL="0" indent="0">
              <a:buNone/>
              <a:defRPr sz="1200">
                <a:solidFill>
                  <a:srgbClr val="898989"/>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14" name="Picture 23" descr="C:\Users\Kurt\Desktop\Untitled-1cc.png"/>
          <p:cNvPicPr>
            <a:picLocks noChangeAspect="1" noChangeArrowheads="1"/>
          </p:cNvPicPr>
          <p:nvPr/>
        </p:nvPicPr>
        <p:blipFill>
          <a:blip r:embed="rId2" cstate="print"/>
          <a:srcRect/>
          <a:stretch>
            <a:fillRect/>
          </a:stretch>
        </p:blipFill>
        <p:spPr bwMode="auto">
          <a:xfrm>
            <a:off x="7268800" y="4428297"/>
            <a:ext cx="1418953" cy="423503"/>
          </a:xfrm>
          <a:prstGeom prst="rect">
            <a:avLst/>
          </a:prstGeom>
          <a:noFill/>
        </p:spPr>
      </p:pic>
    </p:spTree>
    <p:extLst>
      <p:ext uri="{BB962C8B-B14F-4D97-AF65-F5344CB8AC3E}">
        <p14:creationId xmlns:p14="http://schemas.microsoft.com/office/powerpoint/2010/main" val="4090171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Spruce Green">
    <p:bg>
      <p:bgPr>
        <a:solidFill>
          <a:srgbClr val="009530"/>
        </a:solidFill>
        <a:effectLst/>
      </p:bgPr>
    </p:bg>
    <p:spTree>
      <p:nvGrpSpPr>
        <p:cNvPr id="1" name=""/>
        <p:cNvGrpSpPr/>
        <p:nvPr/>
      </p:nvGrpSpPr>
      <p:grpSpPr>
        <a:xfrm>
          <a:off x="0" y="0"/>
          <a:ext cx="0" cy="0"/>
          <a:chOff x="0" y="0"/>
          <a:chExt cx="0" cy="0"/>
        </a:xfrm>
      </p:grpSpPr>
      <p:sp>
        <p:nvSpPr>
          <p:cNvPr id="6" name="Rectangle 5"/>
          <p:cNvSpPr/>
          <p:nvPr/>
        </p:nvSpPr>
        <p:spPr>
          <a:xfrm>
            <a:off x="8413652" y="4655105"/>
            <a:ext cx="465071" cy="393389"/>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ctrTitle" hasCustomPrompt="1"/>
          </p:nvPr>
        </p:nvSpPr>
        <p:spPr>
          <a:xfrm>
            <a:off x="450054" y="1597826"/>
            <a:ext cx="8236627" cy="1102519"/>
          </a:xfrm>
        </p:spPr>
        <p:txBody>
          <a:bodyPr lIns="0" anchor="b" anchorCtr="0">
            <a:noAutofit/>
          </a:bodyPr>
          <a:lstStyle>
            <a:lvl1pPr algn="l">
              <a:defRPr sz="27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54" y="2733495"/>
            <a:ext cx="8236627" cy="824903"/>
          </a:xfrm>
        </p:spPr>
        <p:txBody>
          <a:bodyPr lIns="0">
            <a:noAutofit/>
          </a:bodyPr>
          <a:lstStyle>
            <a:lvl1pPr marL="0" indent="0" algn="l">
              <a:buNone/>
              <a:defRPr sz="1700">
                <a:solidFill>
                  <a:schemeClr val="bg1"/>
                </a:solidFill>
                <a:latin typeface="Arial" pitchFamily="34" charset="0"/>
                <a:cs typeface="Arial"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435"/>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2" cstate="prin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5342875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Bubbles">
    <p:bg>
      <p:bgPr>
        <a:solidFill>
          <a:srgbClr val="009530"/>
        </a:solidFill>
        <a:effectLst/>
      </p:bgPr>
    </p:bg>
    <p:spTree>
      <p:nvGrpSpPr>
        <p:cNvPr id="1" name=""/>
        <p:cNvGrpSpPr/>
        <p:nvPr/>
      </p:nvGrpSpPr>
      <p:grpSpPr>
        <a:xfrm>
          <a:off x="0" y="0"/>
          <a:ext cx="0" cy="0"/>
          <a:chOff x="0" y="0"/>
          <a:chExt cx="0" cy="0"/>
        </a:xfrm>
      </p:grpSpPr>
      <p:pic>
        <p:nvPicPr>
          <p:cNvPr id="8" name="Picture 7" descr="023611862_prevstill.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4"/>
          <a:stretch/>
        </p:blipFill>
        <p:spPr>
          <a:xfrm>
            <a:off x="0" y="-15474"/>
            <a:ext cx="9144000" cy="5174447"/>
          </a:xfrm>
          <a:prstGeom prst="rect">
            <a:avLst/>
          </a:prstGeom>
        </p:spPr>
      </p:pic>
      <p:sp>
        <p:nvSpPr>
          <p:cNvPr id="2" name="Title 1"/>
          <p:cNvSpPr>
            <a:spLocks noGrp="1"/>
          </p:cNvSpPr>
          <p:nvPr>
            <p:ph type="ctrTitle" hasCustomPrompt="1"/>
          </p:nvPr>
        </p:nvSpPr>
        <p:spPr>
          <a:xfrm>
            <a:off x="450054" y="1597826"/>
            <a:ext cx="8236627" cy="1102519"/>
          </a:xfrm>
        </p:spPr>
        <p:txBody>
          <a:bodyPr lIns="0" anchor="b" anchorCtr="0">
            <a:noAutofit/>
          </a:bodyPr>
          <a:lstStyle>
            <a:lvl1pPr algn="l">
              <a:defRPr sz="27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54" y="2733495"/>
            <a:ext cx="8236627" cy="824903"/>
          </a:xfrm>
        </p:spPr>
        <p:txBody>
          <a:bodyPr lIns="0">
            <a:noAutofit/>
          </a:bodyPr>
          <a:lstStyle>
            <a:lvl1pPr marL="0" indent="0" algn="l">
              <a:buNone/>
              <a:defRPr sz="1700">
                <a:solidFill>
                  <a:schemeClr val="bg1"/>
                </a:solidFill>
                <a:latin typeface="Arial" pitchFamily="34" charset="0"/>
                <a:cs typeface="Arial"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435"/>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1192672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City">
    <p:bg>
      <p:bgPr>
        <a:solidFill>
          <a:srgbClr val="009530"/>
        </a:solidFill>
        <a:effectLst/>
      </p:bgPr>
    </p:bg>
    <p:spTree>
      <p:nvGrpSpPr>
        <p:cNvPr id="1" name=""/>
        <p:cNvGrpSpPr/>
        <p:nvPr/>
      </p:nvGrpSpPr>
      <p:grpSpPr>
        <a:xfrm>
          <a:off x="0" y="0"/>
          <a:ext cx="0" cy="0"/>
          <a:chOff x="0" y="0"/>
          <a:chExt cx="0" cy="0"/>
        </a:xfrm>
      </p:grpSpPr>
      <p:pic>
        <p:nvPicPr>
          <p:cNvPr id="10" name="Picture 9" descr="city_369.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11" b="17"/>
          <a:stretch/>
        </p:blipFill>
        <p:spPr>
          <a:xfrm>
            <a:off x="-52932" y="-47962"/>
            <a:ext cx="9249864" cy="5239424"/>
          </a:xfrm>
          <a:prstGeom prst="rect">
            <a:avLst/>
          </a:prstGeom>
          <a:noFill/>
          <a:ln>
            <a:noFill/>
          </a:ln>
        </p:spPr>
      </p:pic>
      <p:sp>
        <p:nvSpPr>
          <p:cNvPr id="2" name="Title 1"/>
          <p:cNvSpPr>
            <a:spLocks noGrp="1"/>
          </p:cNvSpPr>
          <p:nvPr>
            <p:ph type="ctrTitle" hasCustomPrompt="1"/>
          </p:nvPr>
        </p:nvSpPr>
        <p:spPr>
          <a:xfrm>
            <a:off x="450054" y="1597826"/>
            <a:ext cx="8236627" cy="1102519"/>
          </a:xfrm>
        </p:spPr>
        <p:txBody>
          <a:bodyPr lIns="0" anchor="b" anchorCtr="0">
            <a:noAutofit/>
          </a:bodyPr>
          <a:lstStyle>
            <a:lvl1pPr algn="l">
              <a:defRPr sz="2700" b="1">
                <a:solidFill>
                  <a:srgbClr val="009530"/>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54" y="2733495"/>
            <a:ext cx="8236627" cy="824903"/>
          </a:xfrm>
        </p:spPr>
        <p:txBody>
          <a:bodyPr lIns="0">
            <a:noAutofit/>
          </a:bodyPr>
          <a:lstStyle>
            <a:lvl1pPr marL="0" indent="0" algn="l">
              <a:buNone/>
              <a:defRPr sz="1700">
                <a:solidFill>
                  <a:srgbClr val="009530"/>
                </a:solidFill>
                <a:latin typeface="Arial" pitchFamily="34" charset="0"/>
                <a:cs typeface="Arial"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435"/>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32621725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Light Image">
    <p:bg>
      <p:bgPr>
        <a:solidFill>
          <a:srgbClr val="009530"/>
        </a:solidFill>
        <a:effectLst/>
      </p:bgPr>
    </p:bg>
    <p:spTree>
      <p:nvGrpSpPr>
        <p:cNvPr id="1" name=""/>
        <p:cNvGrpSpPr/>
        <p:nvPr/>
      </p:nvGrpSpPr>
      <p:grpSpPr>
        <a:xfrm>
          <a:off x="0" y="0"/>
          <a:ext cx="0" cy="0"/>
          <a:chOff x="0" y="0"/>
          <a:chExt cx="0" cy="0"/>
        </a:xfrm>
      </p:grpSpPr>
      <p:pic>
        <p:nvPicPr>
          <p:cNvPr id="8" name="Picture 7" descr="Cover_UJH1374_layers_v2.jpg"/>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2" y="0"/>
            <a:ext cx="9143999" cy="5143500"/>
          </a:xfrm>
          <a:prstGeom prst="rect">
            <a:avLst/>
          </a:prstGeom>
        </p:spPr>
      </p:pic>
      <p:sp>
        <p:nvSpPr>
          <p:cNvPr id="2" name="Title 1"/>
          <p:cNvSpPr>
            <a:spLocks noGrp="1"/>
          </p:cNvSpPr>
          <p:nvPr>
            <p:ph type="ctrTitle" hasCustomPrompt="1"/>
          </p:nvPr>
        </p:nvSpPr>
        <p:spPr>
          <a:xfrm>
            <a:off x="450054" y="1597826"/>
            <a:ext cx="6156574" cy="1102519"/>
          </a:xfrm>
        </p:spPr>
        <p:txBody>
          <a:bodyPr lIns="0" anchor="b" anchorCtr="0">
            <a:noAutofit/>
          </a:bodyPr>
          <a:lstStyle>
            <a:lvl1pPr algn="l">
              <a:defRPr sz="2700" b="1">
                <a:solidFill>
                  <a:srgbClr val="FFFFFF"/>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54" y="2733495"/>
            <a:ext cx="6156574" cy="824903"/>
          </a:xfrm>
        </p:spPr>
        <p:txBody>
          <a:bodyPr lIns="0">
            <a:noAutofit/>
          </a:bodyPr>
          <a:lstStyle>
            <a:lvl1pPr marL="0" indent="0" algn="l">
              <a:buNone/>
              <a:defRPr sz="1700">
                <a:solidFill>
                  <a:srgbClr val="FFFFFF"/>
                </a:solidFill>
                <a:latin typeface="Arial" pitchFamily="34" charset="0"/>
                <a:cs typeface="Arial"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435"/>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1987525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129" y="198835"/>
            <a:ext cx="8229600" cy="822722"/>
          </a:xfrm>
        </p:spPr>
        <p:txBody>
          <a:bodyPr/>
          <a:lstStyle>
            <a:lvl1pPr algn="l">
              <a:defRPr/>
            </a:lvl1pPr>
          </a:lstStyle>
          <a:p>
            <a:r>
              <a:rPr lang="en-US" noProof="0" dirty="0"/>
              <a:t>Headline</a:t>
            </a:r>
          </a:p>
        </p:txBody>
      </p:sp>
      <p:sp>
        <p:nvSpPr>
          <p:cNvPr id="3" name="Content Placeholder 2"/>
          <p:cNvSpPr>
            <a:spLocks noGrp="1"/>
          </p:cNvSpPr>
          <p:nvPr>
            <p:ph idx="1"/>
          </p:nvPr>
        </p:nvSpPr>
        <p:spPr>
          <a:xfrm>
            <a:off x="456129" y="1132287"/>
            <a:ext cx="8229600" cy="3487165"/>
          </a:xfrm>
          <a:prstGeom prst="rect">
            <a:avLst/>
          </a:prstGeom>
        </p:spPr>
        <p:txBody>
          <a:bodyPr/>
          <a:lstStyle>
            <a:lvl1pPr>
              <a:buFont typeface="Arial" pitchFamily="34" charset="0"/>
              <a:buChar char="&gt;"/>
              <a:defRPr/>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636414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structional">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56129" y="196455"/>
            <a:ext cx="8230552" cy="832246"/>
          </a:xfrm>
        </p:spPr>
        <p:txBody>
          <a:bodyPr anchor="t" anchorCtr="0"/>
          <a:lstStyle>
            <a:lvl1pPr algn="l">
              <a:defRPr/>
            </a:lvl1pPr>
          </a:lstStyle>
          <a:p>
            <a:r>
              <a:rPr lang="en-US" dirty="0"/>
              <a:t>Click to edit title</a:t>
            </a:r>
          </a:p>
        </p:txBody>
      </p:sp>
      <p:sp>
        <p:nvSpPr>
          <p:cNvPr id="8" name="Picture Placeholder 7"/>
          <p:cNvSpPr>
            <a:spLocks noGrp="1"/>
          </p:cNvSpPr>
          <p:nvPr>
            <p:ph type="pic" sz="quarter" idx="13" hasCustomPrompt="1"/>
          </p:nvPr>
        </p:nvSpPr>
        <p:spPr>
          <a:xfrm>
            <a:off x="3672847" y="1133476"/>
            <a:ext cx="5013837" cy="2816072"/>
          </a:xfrm>
        </p:spPr>
        <p:txBody>
          <a:bodyPr/>
          <a:lstStyle>
            <a:lvl1pPr marL="0" indent="0">
              <a:buNone/>
              <a:defRPr/>
            </a:lvl1pPr>
          </a:lstStyle>
          <a:p>
            <a:r>
              <a:rPr lang="en-US" dirty="0"/>
              <a:t>Drag picture to placeholder or click icon to add</a:t>
            </a:r>
          </a:p>
        </p:txBody>
      </p:sp>
      <p:sp>
        <p:nvSpPr>
          <p:cNvPr id="10" name="Text Placeholder 9"/>
          <p:cNvSpPr>
            <a:spLocks noGrp="1"/>
          </p:cNvSpPr>
          <p:nvPr>
            <p:ph type="body" sz="quarter" idx="14"/>
          </p:nvPr>
        </p:nvSpPr>
        <p:spPr>
          <a:xfrm>
            <a:off x="456448" y="1133475"/>
            <a:ext cx="3112275" cy="3495676"/>
          </a:xfrm>
        </p:spPr>
        <p:txBody>
          <a:bodyPr anchor="t" anchorCtr="0"/>
          <a:lstStyle>
            <a:lvl1pPr marL="0" indent="0">
              <a:buFontTx/>
              <a:buNone/>
              <a:defRPr lang="en-US" sz="1700" kern="1200" baseline="0" dirty="0" smtClean="0">
                <a:solidFill>
                  <a:srgbClr val="009530"/>
                </a:solidFill>
                <a:latin typeface="Arial" pitchFamily="34" charset="0"/>
                <a:ea typeface="+mn-ea"/>
                <a:cs typeface="Arial" pitchFamily="34" charset="0"/>
              </a:defRPr>
            </a:lvl1pPr>
            <a:lvl2pPr>
              <a:defRPr lang="en-US" sz="1500" kern="1200" dirty="0" smtClean="0">
                <a:solidFill>
                  <a:srgbClr val="626469"/>
                </a:solidFill>
                <a:latin typeface="Arial" pitchFamily="34" charset="0"/>
                <a:ea typeface="+mn-ea"/>
                <a:cs typeface="Arial" pitchFamily="34" charset="0"/>
              </a:defRPr>
            </a:lvl2pPr>
            <a:lvl3pPr>
              <a:defRPr lang="en-US" sz="1400" kern="1200" dirty="0" smtClean="0">
                <a:solidFill>
                  <a:srgbClr val="626469"/>
                </a:solidFill>
                <a:latin typeface="Arial" pitchFamily="34" charset="0"/>
                <a:ea typeface="+mn-ea"/>
                <a:cs typeface="Arial" pitchFamily="34" charset="0"/>
              </a:defRPr>
            </a:lvl3pPr>
            <a:lvl4pPr>
              <a:defRPr lang="en-US" sz="1200" kern="1200" baseline="0" dirty="0" smtClean="0">
                <a:solidFill>
                  <a:srgbClr val="626469"/>
                </a:solidFill>
                <a:latin typeface="Arial" pitchFamily="34" charset="0"/>
                <a:ea typeface="+mn-ea"/>
                <a:cs typeface="Arial" pitchFamily="34" charset="0"/>
              </a:defRPr>
            </a:lvl4pPr>
            <a:lvl5pPr>
              <a:defRPr lang="en-US" sz="1100" kern="1200" baseline="0" dirty="0" smtClean="0">
                <a:solidFill>
                  <a:srgbClr val="626469"/>
                </a:solidFill>
                <a:latin typeface="Arial" pitchFamily="34" charset="0"/>
                <a:ea typeface="+mn-ea"/>
                <a:cs typeface="Arial" pitchFamily="34" charset="0"/>
              </a:defRPr>
            </a:lvl5pPr>
          </a:lstStyle>
          <a:p>
            <a:pPr marL="169091" lvl="0" indent="-169091" algn="l" defTabSz="685891" rtl="0" eaLnBrk="1" latinLnBrk="0" hangingPunct="1">
              <a:spcBef>
                <a:spcPct val="20000"/>
              </a:spcBef>
              <a:buClr>
                <a:srgbClr val="009530"/>
              </a:buClr>
              <a:buFont typeface="Arial" pitchFamily="34" charset="0"/>
              <a:buChar char="&gt;"/>
            </a:pPr>
            <a:r>
              <a:rPr lang="en-US"/>
              <a:t>Click to edit Master text styles</a:t>
            </a:r>
          </a:p>
          <a:p>
            <a:pPr marL="169091" lvl="1" indent="-169091" algn="l" defTabSz="685891" rtl="0" eaLnBrk="1" latinLnBrk="0" hangingPunct="1">
              <a:spcBef>
                <a:spcPct val="20000"/>
              </a:spcBef>
              <a:buClr>
                <a:srgbClr val="009530"/>
              </a:buClr>
              <a:buFont typeface="Arial" pitchFamily="34" charset="0"/>
              <a:buChar char="&gt;"/>
            </a:pPr>
            <a:r>
              <a:rPr lang="en-US"/>
              <a:t>Second level</a:t>
            </a:r>
          </a:p>
          <a:p>
            <a:pPr marL="169091" lvl="2" indent="-169091" algn="l" defTabSz="685891" rtl="0" eaLnBrk="1" latinLnBrk="0" hangingPunct="1">
              <a:spcBef>
                <a:spcPct val="20000"/>
              </a:spcBef>
              <a:buClr>
                <a:srgbClr val="009530"/>
              </a:buClr>
              <a:buFont typeface="Arial" pitchFamily="34" charset="0"/>
              <a:buChar char="&gt;"/>
            </a:pPr>
            <a:r>
              <a:rPr lang="en-US"/>
              <a:t>Third level</a:t>
            </a:r>
          </a:p>
          <a:p>
            <a:pPr marL="169091" lvl="3" indent="-169091" algn="l" defTabSz="685891" rtl="0" eaLnBrk="1" latinLnBrk="0" hangingPunct="1">
              <a:spcBef>
                <a:spcPct val="20000"/>
              </a:spcBef>
              <a:buClr>
                <a:srgbClr val="009530"/>
              </a:buClr>
              <a:buFont typeface="Arial" pitchFamily="34" charset="0"/>
              <a:buChar char="&gt;"/>
            </a:pPr>
            <a:r>
              <a:rPr lang="en-US"/>
              <a:t>Fourth level</a:t>
            </a:r>
          </a:p>
          <a:p>
            <a:pPr marL="169091" lvl="4" indent="-169091" algn="l" defTabSz="685891" rtl="0" eaLnBrk="1" latinLnBrk="0" hangingPunct="1">
              <a:spcBef>
                <a:spcPct val="20000"/>
              </a:spcBef>
              <a:buClr>
                <a:srgbClr val="009530"/>
              </a:buClr>
              <a:buFont typeface="Arial" pitchFamily="34" charset="0"/>
              <a:buChar char="&gt;"/>
            </a:pPr>
            <a:r>
              <a:rPr lang="en-US"/>
              <a:t>Fifth level</a:t>
            </a:r>
            <a:endParaRPr lang="en-US" dirty="0"/>
          </a:p>
        </p:txBody>
      </p:sp>
      <p:sp>
        <p:nvSpPr>
          <p:cNvPr id="9" name="Text Placeholder 8"/>
          <p:cNvSpPr>
            <a:spLocks noGrp="1"/>
          </p:cNvSpPr>
          <p:nvPr>
            <p:ph type="body" sz="quarter" idx="15" hasCustomPrompt="1"/>
          </p:nvPr>
        </p:nvSpPr>
        <p:spPr>
          <a:xfrm>
            <a:off x="3672843" y="4057650"/>
            <a:ext cx="5013838" cy="571500"/>
          </a:xfrm>
        </p:spPr>
        <p:txBody>
          <a:bodyPr/>
          <a:lstStyle>
            <a:lvl1pPr marL="0" indent="0">
              <a:buFontTx/>
              <a:buNone/>
              <a:tabLst/>
              <a:defRPr sz="1400">
                <a:solidFill>
                  <a:srgbClr val="626469"/>
                </a:solidFill>
              </a:defRPr>
            </a:lvl1pPr>
          </a:lstStyle>
          <a:p>
            <a:pPr lvl="0"/>
            <a:r>
              <a:rPr lang="en-US" dirty="0"/>
              <a:t>Caption text</a:t>
            </a:r>
          </a:p>
        </p:txBody>
      </p:sp>
      <p:sp>
        <p:nvSpPr>
          <p:cNvPr id="12" name="TextBox 11"/>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Tree>
    <p:extLst>
      <p:ext uri="{BB962C8B-B14F-4D97-AF65-F5344CB8AC3E}">
        <p14:creationId xmlns:p14="http://schemas.microsoft.com/office/powerpoint/2010/main" val="2246866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ransition White">
    <p:bg>
      <p:bgPr>
        <a:solidFill>
          <a:schemeClr val="bg1"/>
        </a:solidFill>
        <a:effectLst/>
      </p:bgPr>
    </p:bg>
    <p:spTree>
      <p:nvGrpSpPr>
        <p:cNvPr id="1" name=""/>
        <p:cNvGrpSpPr/>
        <p:nvPr/>
      </p:nvGrpSpPr>
      <p:grpSpPr>
        <a:xfrm>
          <a:off x="0" y="0"/>
          <a:ext cx="0" cy="0"/>
          <a:chOff x="0" y="0"/>
          <a:chExt cx="0" cy="0"/>
        </a:xfrm>
      </p:grpSpPr>
      <p:pic>
        <p:nvPicPr>
          <p:cNvPr id="5" name="Picture 23" descr="C:\Users\Kurt\Desktop\Untitled-1cc.png"/>
          <p:cNvPicPr>
            <a:picLocks noChangeAspect="1" noChangeArrowheads="1"/>
          </p:cNvPicPr>
          <p:nvPr userDrawn="1"/>
        </p:nvPicPr>
        <p:blipFill>
          <a:blip r:embed="rId2" cstate="print"/>
          <a:srcRect/>
          <a:stretch>
            <a:fillRect/>
          </a:stretch>
        </p:blipFill>
        <p:spPr bwMode="auto">
          <a:xfrm>
            <a:off x="7553702" y="4598051"/>
            <a:ext cx="851920" cy="253746"/>
          </a:xfrm>
          <a:prstGeom prst="rect">
            <a:avLst/>
          </a:prstGeom>
          <a:noFill/>
        </p:spPr>
      </p:pic>
      <p:sp>
        <p:nvSpPr>
          <p:cNvPr id="2" name="Title 1"/>
          <p:cNvSpPr>
            <a:spLocks noGrp="1"/>
          </p:cNvSpPr>
          <p:nvPr>
            <p:ph type="title" hasCustomPrompt="1"/>
          </p:nvPr>
        </p:nvSpPr>
        <p:spPr>
          <a:xfrm>
            <a:off x="457200" y="1827612"/>
            <a:ext cx="8229600" cy="941783"/>
          </a:xfrm>
        </p:spPr>
        <p:txBody>
          <a:bodyPr anchor="b" anchorCtr="0">
            <a:normAutofit/>
          </a:bodyPr>
          <a:lstStyle>
            <a:lvl1pPr algn="l">
              <a:defRPr baseline="0">
                <a:solidFill>
                  <a:srgbClr val="009530"/>
                </a:solidFill>
              </a:defRPr>
            </a:lvl1pPr>
          </a:lstStyle>
          <a:p>
            <a:r>
              <a:rPr lang="en-US" dirty="0"/>
              <a:t>Transition Slide Headline</a:t>
            </a:r>
          </a:p>
        </p:txBody>
      </p:sp>
      <p:sp>
        <p:nvSpPr>
          <p:cNvPr id="7" name="Text Placeholder 6"/>
          <p:cNvSpPr>
            <a:spLocks noGrp="1"/>
          </p:cNvSpPr>
          <p:nvPr>
            <p:ph type="body" sz="quarter" idx="10" hasCustomPrompt="1"/>
          </p:nvPr>
        </p:nvSpPr>
        <p:spPr>
          <a:xfrm>
            <a:off x="452555" y="2824164"/>
            <a:ext cx="8231744" cy="921544"/>
          </a:xfrm>
        </p:spPr>
        <p:txBody>
          <a:bodyPr rIns="0">
            <a:noAutofit/>
          </a:bodyPr>
          <a:lstStyle>
            <a:lvl1pPr marL="0" indent="0" algn="l">
              <a:buNone/>
              <a:defRPr sz="1700">
                <a:solidFill>
                  <a:srgbClr val="62646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a:t>
            </a:r>
            <a:r>
              <a:rPr lang="en-US" noProof="0" dirty="0"/>
              <a:t>necessary</a:t>
            </a:r>
          </a:p>
        </p:txBody>
      </p:sp>
      <p:sp>
        <p:nvSpPr>
          <p:cNvPr id="6" name="Freeform 5"/>
          <p:cNvSpPr/>
          <p:nvPr userDrawn="1"/>
        </p:nvSpPr>
        <p:spPr>
          <a:xfrm>
            <a:off x="8468979" y="4689681"/>
            <a:ext cx="34298" cy="16211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rgbClr val="626469"/>
            </a:solidFill>
            <a:prstDash val="solid"/>
          </a:ln>
          <a:effectLst/>
        </p:spPr>
        <p:txBody>
          <a:bodyPr lIns="68589" tIns="34295" rIns="68589" bIns="34295" rtlCol="0" anchor="ctr"/>
          <a:lstStyle/>
          <a:p>
            <a:pPr marL="0" marR="0" lvl="0" indent="0" algn="ctr" defTabSz="91436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690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554839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Large Object White">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00"/>
            <a:ext cx="8229600" cy="82153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32285"/>
            <a:ext cx="8229600" cy="3571875"/>
          </a:xfrm>
        </p:spPr>
        <p:txBody>
          <a:bodyPr rIns="0">
            <a:noAutofit/>
          </a:bodyPr>
          <a:lstStyle>
            <a:lvl1pPr marL="0" indent="0" algn="l">
              <a:buNone/>
              <a:defRPr sz="1700">
                <a:solidFill>
                  <a:srgbClr val="626469"/>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5" name="TextBox 4"/>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Tree>
    <p:extLst>
      <p:ext uri="{BB962C8B-B14F-4D97-AF65-F5344CB8AC3E}">
        <p14:creationId xmlns:p14="http://schemas.microsoft.com/office/powerpoint/2010/main" val="26260487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2" name="Title 1"/>
          <p:cNvSpPr>
            <a:spLocks noGrp="1"/>
          </p:cNvSpPr>
          <p:nvPr>
            <p:ph type="title"/>
          </p:nvPr>
        </p:nvSpPr>
        <p:spPr>
          <a:xfrm>
            <a:off x="457201" y="203600"/>
            <a:ext cx="8229481" cy="821531"/>
          </a:xfrm>
        </p:spPr>
        <p:txBody>
          <a:bodyPr/>
          <a:lstStyle>
            <a:lvl1pPr>
              <a:defRPr>
                <a:solidFill>
                  <a:srgbClr val="00953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3" y="1132285"/>
            <a:ext cx="3889713" cy="388144"/>
          </a:xfrm>
        </p:spPr>
        <p:txBody>
          <a:bodyPr rIns="0" anchor="t" anchorCtr="0"/>
          <a:lstStyle>
            <a:lvl1pPr marL="0" indent="0" algn="l">
              <a:buNone/>
              <a:defRPr sz="1700" b="1">
                <a:solidFill>
                  <a:srgbClr val="009530"/>
                </a:solidFill>
                <a:latin typeface="Arial" pitchFamily="34" charset="0"/>
                <a:cs typeface="Arial" pitchFamily="34" charset="0"/>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45025" y="1132285"/>
            <a:ext cx="4041656" cy="388144"/>
          </a:xfrm>
        </p:spPr>
        <p:txBody>
          <a:bodyPr rIns="0" anchor="t" anchorCtr="0"/>
          <a:lstStyle>
            <a:lvl1pPr marL="0" indent="0" algn="l">
              <a:buNone/>
              <a:defRPr sz="1700" b="1">
                <a:solidFill>
                  <a:srgbClr val="009530"/>
                </a:solidFill>
                <a:latin typeface="Arial" pitchFamily="34" charset="0"/>
                <a:cs typeface="Arial" pitchFamily="34" charset="0"/>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8" name="Text Placeholder 7"/>
          <p:cNvSpPr>
            <a:spLocks noGrp="1"/>
          </p:cNvSpPr>
          <p:nvPr>
            <p:ph type="body" sz="quarter" idx="10"/>
          </p:nvPr>
        </p:nvSpPr>
        <p:spPr>
          <a:xfrm>
            <a:off x="457320" y="1608535"/>
            <a:ext cx="3889594" cy="3095624"/>
          </a:xfrm>
        </p:spPr>
        <p:txBody>
          <a:bodyPr/>
          <a:lstStyle>
            <a:lvl1pPr>
              <a:defRPr sz="1500"/>
            </a:lvl1pPr>
            <a:lvl2pPr>
              <a:defRPr sz="1400"/>
            </a:lvl2pPr>
            <a:lvl3pPr>
              <a:defRPr sz="1200"/>
            </a:lvl3pPr>
            <a:lvl4pPr>
              <a:defRPr sz="11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p:nvPr>
        </p:nvSpPr>
        <p:spPr>
          <a:xfrm>
            <a:off x="4644647" y="1608535"/>
            <a:ext cx="4042034" cy="3095624"/>
          </a:xfrm>
        </p:spPr>
        <p:txBody>
          <a:bodyPr/>
          <a:lstStyle>
            <a:lvl1pPr>
              <a:defRPr sz="1500"/>
            </a:lvl1pPr>
            <a:lvl2pPr>
              <a:defRPr sz="1400"/>
            </a:lvl2pPr>
            <a:lvl3pPr>
              <a:defRPr sz="1200"/>
            </a:lvl3pPr>
            <a:lvl4pPr>
              <a:defRPr sz="11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Tree>
    <p:extLst>
      <p:ext uri="{BB962C8B-B14F-4D97-AF65-F5344CB8AC3E}">
        <p14:creationId xmlns:p14="http://schemas.microsoft.com/office/powerpoint/2010/main" val="2632539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p:cNvSpPr/>
          <p:nvPr/>
        </p:nvSpPr>
        <p:spPr>
          <a:xfrm>
            <a:off x="8316887" y="4655105"/>
            <a:ext cx="465071" cy="3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23" descr="C:\Users\Kurt\Desktop\Untitled-1cc.png"/>
          <p:cNvPicPr>
            <a:picLocks noChangeAspect="1" noChangeArrowheads="1"/>
          </p:cNvPicPr>
          <p:nvPr/>
        </p:nvPicPr>
        <p:blipFill>
          <a:blip r:embed="rId2" cstate="print"/>
          <a:srcRect/>
          <a:stretch>
            <a:fillRect/>
          </a:stretch>
        </p:blipFill>
        <p:spPr bwMode="auto">
          <a:xfrm>
            <a:off x="7267731" y="4428297"/>
            <a:ext cx="1418953" cy="423503"/>
          </a:xfrm>
          <a:prstGeom prst="rect">
            <a:avLst/>
          </a:prstGeom>
          <a:noFill/>
        </p:spPr>
      </p:pic>
      <p:sp>
        <p:nvSpPr>
          <p:cNvPr id="5" name="TextBox 4"/>
          <p:cNvSpPr txBox="1"/>
          <p:nvPr userDrawn="1"/>
        </p:nvSpPr>
        <p:spPr>
          <a:xfrm>
            <a:off x="456129" y="4605579"/>
            <a:ext cx="7245596" cy="246221"/>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26469"/>
                </a:solidFill>
                <a:effectLst/>
                <a:uLnTx/>
                <a:uFillTx/>
                <a:latin typeface="Arial"/>
                <a:ea typeface="ＭＳ Ｐゴシック" pitchFamily="34" charset="-128"/>
                <a:cs typeface="Arial" pitchFamily="34" charset="0"/>
              </a:rPr>
              <a:t>©2014 Schneider Electric. All Rights Reserved.</a:t>
            </a:r>
            <a:br>
              <a:rPr kumimoji="0" lang="en-US" sz="800" b="0" i="0" u="none" strike="noStrike" kern="1200" cap="none" spc="0" normalizeH="0" baseline="0" noProof="0" dirty="0">
                <a:ln>
                  <a:noFill/>
                </a:ln>
                <a:solidFill>
                  <a:srgbClr val="626469"/>
                </a:solidFill>
                <a:effectLst/>
                <a:uLnTx/>
                <a:uFillTx/>
                <a:latin typeface="Arial"/>
                <a:ea typeface="ＭＳ Ｐゴシック" pitchFamily="34" charset="-128"/>
                <a:cs typeface="Arial" pitchFamily="34" charset="0"/>
              </a:rPr>
            </a:br>
            <a:r>
              <a:rPr kumimoji="0" lang="en-US" sz="800" b="0" i="0" u="none" strike="noStrike" kern="1200" cap="none" spc="0" normalizeH="0" baseline="0" noProof="0" dirty="0">
                <a:ln>
                  <a:noFill/>
                </a:ln>
                <a:solidFill>
                  <a:srgbClr val="626469"/>
                </a:solidFill>
                <a:effectLst/>
                <a:uLnTx/>
                <a:uFillTx/>
                <a:latin typeface="Arial"/>
                <a:ea typeface="ＭＳ Ｐゴシック" pitchFamily="34" charset="-128"/>
                <a:cs typeface="Arial" pitchFamily="34" charset="0"/>
              </a:rPr>
              <a:t>All trademarks are owned by Schneider Electric Industries SAS or its affiliated companies or their respective owners.</a:t>
            </a:r>
          </a:p>
        </p:txBody>
      </p:sp>
      <p:sp>
        <p:nvSpPr>
          <p:cNvPr id="7" name="Rectangle 6"/>
          <p:cNvSpPr/>
          <p:nvPr userDrawn="1"/>
        </p:nvSpPr>
        <p:spPr>
          <a:xfrm>
            <a:off x="389235" y="2252004"/>
            <a:ext cx="5279349" cy="484758"/>
          </a:xfrm>
          <a:prstGeom prst="rect">
            <a:avLst/>
          </a:prstGeom>
        </p:spPr>
        <p:txBody>
          <a:bodyPr wrap="none" lIns="68589" tIns="34295" rIns="68589" bIns="34295"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9530"/>
                </a:solidFill>
                <a:effectLst/>
                <a:uLnTx/>
                <a:uFillTx/>
                <a:latin typeface="Arial"/>
                <a:ea typeface="+mn-ea"/>
                <a:cs typeface="Arial" pitchFamily="34" charset="0"/>
              </a:rPr>
              <a:t>Make the most of your energy</a:t>
            </a:r>
            <a:r>
              <a:rPr kumimoji="0" lang="en-US" sz="1500" b="1" i="0" u="none" strike="noStrike" kern="1200" cap="none" spc="0" normalizeH="0" baseline="70000" noProof="0" dirty="0">
                <a:ln>
                  <a:noFill/>
                </a:ln>
                <a:solidFill>
                  <a:srgbClr val="009530"/>
                </a:solidFill>
                <a:effectLst/>
                <a:uLnTx/>
                <a:uFillTx/>
                <a:latin typeface="Arial"/>
                <a:ea typeface="+mn-ea"/>
                <a:cs typeface="Arial" pitchFamily="34" charset="0"/>
              </a:rPr>
              <a:t>SM</a:t>
            </a:r>
            <a:r>
              <a:rPr kumimoji="0" lang="en-US" sz="1800" b="1" i="0" u="none" strike="noStrike" kern="1200" cap="none" spc="0" normalizeH="0" baseline="30000" noProof="0" dirty="0">
                <a:ln>
                  <a:noFill/>
                </a:ln>
                <a:solidFill>
                  <a:srgbClr val="009530"/>
                </a:solidFill>
                <a:effectLst/>
                <a:uLnTx/>
                <a:uFillTx/>
                <a:latin typeface="Arial"/>
                <a:ea typeface="+mn-ea"/>
                <a:cs typeface="Arial" pitchFamily="34" charset="0"/>
              </a:rPr>
              <a:t> </a:t>
            </a:r>
            <a:endParaRPr kumimoji="0" lang="en-US" sz="1400" b="0" i="0" u="none" strike="noStrike" kern="1200" cap="none" spc="0" normalizeH="0" baseline="0" noProof="0" dirty="0">
              <a:ln>
                <a:noFill/>
              </a:ln>
              <a:solidFill>
                <a:srgbClr val="87D200"/>
              </a:solidFill>
              <a:effectLst/>
              <a:uLnTx/>
              <a:uFillTx/>
              <a:latin typeface="Arial"/>
              <a:ea typeface="+mn-ea"/>
              <a:cs typeface="+mn-cs"/>
            </a:endParaRPr>
          </a:p>
        </p:txBody>
      </p:sp>
    </p:spTree>
    <p:extLst>
      <p:ext uri="{BB962C8B-B14F-4D97-AF65-F5344CB8AC3E}">
        <p14:creationId xmlns:p14="http://schemas.microsoft.com/office/powerpoint/2010/main" val="20972763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Slide Spruce Green">
    <p:bg>
      <p:bgPr>
        <a:solidFill>
          <a:srgbClr val="009530"/>
        </a:solidFill>
        <a:effectLst/>
      </p:bgPr>
    </p:bg>
    <p:spTree>
      <p:nvGrpSpPr>
        <p:cNvPr id="1" name=""/>
        <p:cNvGrpSpPr/>
        <p:nvPr/>
      </p:nvGrpSpPr>
      <p:grpSpPr>
        <a:xfrm>
          <a:off x="0" y="0"/>
          <a:ext cx="0" cy="0"/>
          <a:chOff x="0" y="0"/>
          <a:chExt cx="0" cy="0"/>
        </a:xfrm>
      </p:grpSpPr>
      <p:sp>
        <p:nvSpPr>
          <p:cNvPr id="6" name="Rectangle 5"/>
          <p:cNvSpPr/>
          <p:nvPr/>
        </p:nvSpPr>
        <p:spPr>
          <a:xfrm>
            <a:off x="8413652" y="4655105"/>
            <a:ext cx="465071" cy="393389"/>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23" descr="C:\Users\Kurt\Desktop\Untitled-1cc.png"/>
          <p:cNvPicPr>
            <a:picLocks noChangeArrowheads="1"/>
          </p:cNvPicPr>
          <p:nvPr userDrawn="1"/>
        </p:nvPicPr>
        <p:blipFill>
          <a:blip r:embed="rId2" cstate="print">
            <a:extLst/>
          </a:blip>
          <a:srcRect/>
          <a:stretch>
            <a:fillRect/>
          </a:stretch>
        </p:blipFill>
        <p:spPr bwMode="auto">
          <a:xfrm>
            <a:off x="7266705" y="4426601"/>
            <a:ext cx="1419976" cy="425196"/>
          </a:xfrm>
          <a:prstGeom prst="rect">
            <a:avLst/>
          </a:prstGeom>
          <a:noFill/>
        </p:spPr>
      </p:pic>
      <p:sp>
        <p:nvSpPr>
          <p:cNvPr id="5" name="Rectangle 4"/>
          <p:cNvSpPr/>
          <p:nvPr userDrawn="1"/>
        </p:nvSpPr>
        <p:spPr>
          <a:xfrm>
            <a:off x="389235" y="2252004"/>
            <a:ext cx="5279349" cy="484758"/>
          </a:xfrm>
          <a:prstGeom prst="rect">
            <a:avLst/>
          </a:prstGeom>
        </p:spPr>
        <p:txBody>
          <a:bodyPr wrap="none" lIns="68589" tIns="34295" rIns="68589" bIns="34295"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a:ea typeface="+mn-ea"/>
                <a:cs typeface="Arial" pitchFamily="34" charset="0"/>
              </a:rPr>
              <a:t>Make the most of your energy</a:t>
            </a:r>
            <a:r>
              <a:rPr kumimoji="0" lang="en-US" sz="1500" b="1" i="0" u="none" strike="noStrike" kern="1200" cap="none" spc="0" normalizeH="0" baseline="70000" noProof="0" dirty="0">
                <a:ln>
                  <a:noFill/>
                </a:ln>
                <a:solidFill>
                  <a:prstClr val="white"/>
                </a:solidFill>
                <a:effectLst/>
                <a:uLnTx/>
                <a:uFillTx/>
                <a:latin typeface="Arial"/>
                <a:ea typeface="+mn-ea"/>
                <a:cs typeface="Arial" pitchFamily="34" charset="0"/>
              </a:rPr>
              <a:t>SM</a:t>
            </a:r>
            <a:r>
              <a:rPr kumimoji="0" lang="en-US" sz="1800" b="1" i="0" u="none" strike="noStrike" kern="1200" cap="none" spc="0" normalizeH="0" baseline="30000" noProof="0" dirty="0">
                <a:ln>
                  <a:noFill/>
                </a:ln>
                <a:solidFill>
                  <a:prstClr val="white"/>
                </a:solidFill>
                <a:effectLst/>
                <a:uLnTx/>
                <a:uFillTx/>
                <a:latin typeface="Arial"/>
                <a:ea typeface="+mn-ea"/>
                <a:cs typeface="Arial" pitchFamily="34" charset="0"/>
              </a:rPr>
              <a:t> </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94018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Thank You">
    <p:spTree>
      <p:nvGrpSpPr>
        <p:cNvPr id="1" name=""/>
        <p:cNvGrpSpPr/>
        <p:nvPr/>
      </p:nvGrpSpPr>
      <p:grpSpPr>
        <a:xfrm>
          <a:off x="0" y="0"/>
          <a:ext cx="0" cy="0"/>
          <a:chOff x="0" y="0"/>
          <a:chExt cx="0" cy="0"/>
        </a:xfrm>
      </p:grpSpPr>
      <p:sp>
        <p:nvSpPr>
          <p:cNvPr id="6" name="Rectangle 5"/>
          <p:cNvSpPr/>
          <p:nvPr/>
        </p:nvSpPr>
        <p:spPr>
          <a:xfrm>
            <a:off x="8316887" y="4655105"/>
            <a:ext cx="465071" cy="3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23" descr="C:\Users\Kurt\Desktop\Untitled-1cc.png"/>
          <p:cNvPicPr>
            <a:picLocks noChangeAspect="1" noChangeArrowheads="1"/>
          </p:cNvPicPr>
          <p:nvPr/>
        </p:nvPicPr>
        <p:blipFill>
          <a:blip r:embed="rId2" cstate="print"/>
          <a:srcRect/>
          <a:stretch>
            <a:fillRect/>
          </a:stretch>
        </p:blipFill>
        <p:spPr bwMode="auto">
          <a:xfrm>
            <a:off x="7267731" y="4428297"/>
            <a:ext cx="1418953" cy="423503"/>
          </a:xfrm>
          <a:prstGeom prst="rect">
            <a:avLst/>
          </a:prstGeom>
          <a:noFill/>
        </p:spPr>
      </p:pic>
      <p:sp>
        <p:nvSpPr>
          <p:cNvPr id="5" name="TextBox 4"/>
          <p:cNvSpPr txBox="1"/>
          <p:nvPr userDrawn="1"/>
        </p:nvSpPr>
        <p:spPr>
          <a:xfrm>
            <a:off x="456129" y="4605579"/>
            <a:ext cx="7245596" cy="246221"/>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26469"/>
                </a:solidFill>
                <a:effectLst/>
                <a:uLnTx/>
                <a:uFillTx/>
                <a:latin typeface="Arial"/>
                <a:ea typeface="ＭＳ Ｐゴシック" pitchFamily="34" charset="-128"/>
                <a:cs typeface="Arial" pitchFamily="34" charset="0"/>
              </a:rPr>
              <a:t>©2014 Schneider Electric. All Rights Reserved.</a:t>
            </a:r>
            <a:br>
              <a:rPr kumimoji="0" lang="en-US" sz="800" b="0" i="0" u="none" strike="noStrike" kern="1200" cap="none" spc="0" normalizeH="0" baseline="0" noProof="0" dirty="0">
                <a:ln>
                  <a:noFill/>
                </a:ln>
                <a:solidFill>
                  <a:srgbClr val="626469"/>
                </a:solidFill>
                <a:effectLst/>
                <a:uLnTx/>
                <a:uFillTx/>
                <a:latin typeface="Arial"/>
                <a:ea typeface="ＭＳ Ｐゴシック" pitchFamily="34" charset="-128"/>
                <a:cs typeface="Arial" pitchFamily="34" charset="0"/>
              </a:rPr>
            </a:br>
            <a:r>
              <a:rPr kumimoji="0" lang="en-US" sz="800" b="0" i="0" u="none" strike="noStrike" kern="1200" cap="none" spc="0" normalizeH="0" baseline="0" noProof="0" dirty="0">
                <a:ln>
                  <a:noFill/>
                </a:ln>
                <a:solidFill>
                  <a:srgbClr val="626469"/>
                </a:solidFill>
                <a:effectLst/>
                <a:uLnTx/>
                <a:uFillTx/>
                <a:latin typeface="Arial"/>
                <a:ea typeface="ＭＳ Ｐゴシック" pitchFamily="34" charset="-128"/>
                <a:cs typeface="Arial" pitchFamily="34" charset="0"/>
              </a:rPr>
              <a:t>All trademarks are owned by Schneider Electric Industries SAS or its affiliated companies or their respective owners.</a:t>
            </a:r>
          </a:p>
        </p:txBody>
      </p:sp>
      <p:pic>
        <p:nvPicPr>
          <p:cNvPr id="7" name="Picture 6" descr="Thankyou2.jpg"/>
          <p:cNvPicPr>
            <a:picLocks noChangeAspect="1"/>
          </p:cNvPicPr>
          <p:nvPr userDrawn="1"/>
        </p:nvPicPr>
        <p:blipFill rotWithShape="1">
          <a:blip r:embed="rId3" cstate="email">
            <a:extLst>
              <a:ext uri="{28A0092B-C50C-407E-A947-70E740481C1C}">
                <a14:useLocalDpi xmlns:a14="http://schemas.microsoft.com/office/drawing/2010/main" val="0"/>
              </a:ext>
            </a:extLst>
          </a:blip>
          <a:srcRect r="17"/>
          <a:stretch/>
        </p:blipFill>
        <p:spPr>
          <a:xfrm>
            <a:off x="0" y="1359626"/>
            <a:ext cx="9144000" cy="2267010"/>
          </a:xfrm>
          <a:prstGeom prst="rect">
            <a:avLst/>
          </a:prstGeom>
        </p:spPr>
      </p:pic>
    </p:spTree>
    <p:extLst>
      <p:ext uri="{BB962C8B-B14F-4D97-AF65-F5344CB8AC3E}">
        <p14:creationId xmlns:p14="http://schemas.microsoft.com/office/powerpoint/2010/main" val="795305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Horizontal Split Page Spruce Green Top">
    <p:spTree>
      <p:nvGrpSpPr>
        <p:cNvPr id="1" name=""/>
        <p:cNvGrpSpPr/>
        <p:nvPr/>
      </p:nvGrpSpPr>
      <p:grpSpPr>
        <a:xfrm>
          <a:off x="0" y="0"/>
          <a:ext cx="0" cy="0"/>
          <a:chOff x="0" y="0"/>
          <a:chExt cx="0" cy="0"/>
        </a:xfrm>
      </p:grpSpPr>
      <p:sp>
        <p:nvSpPr>
          <p:cNvPr id="5" name="Rectangle 4"/>
          <p:cNvSpPr/>
          <p:nvPr userDrawn="1"/>
        </p:nvSpPr>
        <p:spPr>
          <a:xfrm>
            <a:off x="0" y="0"/>
            <a:ext cx="9144000" cy="17014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57200" y="203599"/>
            <a:ext cx="8229600" cy="822722"/>
          </a:xfrm>
        </p:spPr>
        <p:txBody>
          <a:bodyPr/>
          <a:lstStyle>
            <a:lvl1pPr algn="l">
              <a:defRPr>
                <a:solidFill>
                  <a:schemeClr val="bg1"/>
                </a:solidFill>
              </a:defRPr>
            </a:lvl1pPr>
          </a:lstStyle>
          <a:p>
            <a:r>
              <a:rPr lang="en-US"/>
              <a:t>Click to edit Master title style</a:t>
            </a:r>
            <a:endParaRPr lang="en-US" noProof="0" dirty="0"/>
          </a:p>
        </p:txBody>
      </p:sp>
      <p:sp>
        <p:nvSpPr>
          <p:cNvPr id="3" name="Content Placeholder 2"/>
          <p:cNvSpPr>
            <a:spLocks noGrp="1"/>
          </p:cNvSpPr>
          <p:nvPr>
            <p:ph idx="1"/>
          </p:nvPr>
        </p:nvSpPr>
        <p:spPr>
          <a:xfrm>
            <a:off x="457200" y="1857377"/>
            <a:ext cx="8229600" cy="2762075"/>
          </a:xfrm>
          <a:prstGeom prst="rect">
            <a:avLst/>
          </a:prstGeom>
        </p:spPr>
        <p:txBody>
          <a:bodyPr/>
          <a:lstStyle>
            <a:lvl1pPr>
              <a:buFont typeface="Arial" pitchFamily="34" charset="0"/>
              <a:buChar char="&gt;"/>
              <a:defRPr/>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Box 5"/>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Tree>
    <p:extLst>
      <p:ext uri="{BB962C8B-B14F-4D97-AF65-F5344CB8AC3E}">
        <p14:creationId xmlns:p14="http://schemas.microsoft.com/office/powerpoint/2010/main" val="2124948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orizontal Split Page Spruce Green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9530"/>
                </a:solidFill>
              </a:defRPr>
            </a:lvl1pPr>
          </a:lstStyle>
          <a:p>
            <a:r>
              <a:rPr lang="en-US"/>
              <a:t>Click to edit Master title style</a:t>
            </a:r>
            <a:endParaRPr lang="en-US" noProof="0" dirty="0"/>
          </a:p>
        </p:txBody>
      </p:sp>
      <p:sp>
        <p:nvSpPr>
          <p:cNvPr id="3" name="Content Placeholder 2"/>
          <p:cNvSpPr>
            <a:spLocks noGrp="1"/>
          </p:cNvSpPr>
          <p:nvPr>
            <p:ph idx="1"/>
          </p:nvPr>
        </p:nvSpPr>
        <p:spPr>
          <a:xfrm>
            <a:off x="457200" y="1132287"/>
            <a:ext cx="8229600" cy="2293144"/>
          </a:xfrm>
          <a:prstGeom prst="rect">
            <a:avLst/>
          </a:prstGeom>
        </p:spPr>
        <p:txBody>
          <a:bodyPr/>
          <a:lstStyle>
            <a:lvl1pPr>
              <a:buFont typeface="Arial" pitchFamily="34" charset="0"/>
              <a:buChar char="&gt;"/>
              <a:defRPr/>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Box 3"/>
          <p:cNvSpPr txBox="1"/>
          <p:nvPr userDrawn="1"/>
        </p:nvSpPr>
        <p:spPr>
          <a:xfrm>
            <a:off x="354900" y="4755049"/>
            <a:ext cx="2130481" cy="161593"/>
          </a:xfrm>
          <a:prstGeom prst="rect">
            <a:avLst/>
          </a:prstGeom>
          <a:noFill/>
        </p:spPr>
        <p:txBody>
          <a:bodyPr wrap="square" lIns="68589" tIns="34295" rIns="68589" bIns="34295" rtlCol="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
        <p:nvSpPr>
          <p:cNvPr id="6" name="Rectangle 5"/>
          <p:cNvSpPr/>
          <p:nvPr userDrawn="1"/>
        </p:nvSpPr>
        <p:spPr>
          <a:xfrm>
            <a:off x="0" y="3425430"/>
            <a:ext cx="9144000" cy="17275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9"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
        <p:nvSpPr>
          <p:cNvPr id="13" name="Content Placeholder 2"/>
          <p:cNvSpPr>
            <a:spLocks noGrp="1"/>
          </p:cNvSpPr>
          <p:nvPr>
            <p:ph sz="half" idx="10"/>
          </p:nvPr>
        </p:nvSpPr>
        <p:spPr>
          <a:xfrm>
            <a:off x="457200" y="3425430"/>
            <a:ext cx="8229600" cy="1232836"/>
          </a:xfrm>
        </p:spPr>
        <p:txBody>
          <a:bodyPr rIns="0">
            <a:noAutofit/>
          </a:bodyPr>
          <a:lstStyle>
            <a:lvl1pPr marL="0" indent="0" algn="l">
              <a:buNone/>
              <a:defRPr sz="1700">
                <a:solidFill>
                  <a:srgbClr val="FFFFFF"/>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10" name="TextBox 9"/>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Tree>
    <p:extLst>
      <p:ext uri="{BB962C8B-B14F-4D97-AF65-F5344CB8AC3E}">
        <p14:creationId xmlns:p14="http://schemas.microsoft.com/office/powerpoint/2010/main" val="36151221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ansitio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27612"/>
            <a:ext cx="8229600" cy="941783"/>
          </a:xfrm>
        </p:spPr>
        <p:txBody>
          <a:bodyPr anchor="b" anchorCtr="0">
            <a:normAutofit/>
          </a:bodyPr>
          <a:lstStyle>
            <a:lvl1pPr>
              <a:defRPr>
                <a:solidFill>
                  <a:srgbClr val="FFFFFF"/>
                </a:solidFill>
              </a:defRPr>
            </a:lvl1pPr>
          </a:lstStyle>
          <a:p>
            <a:r>
              <a:rPr lang="en-US" dirty="0"/>
              <a:t>Transition Slide Headline</a:t>
            </a:r>
          </a:p>
        </p:txBody>
      </p:sp>
      <p:pic>
        <p:nvPicPr>
          <p:cNvPr id="5" name="Picture 23" descr="C:\Users\Kurt\Desktop\Untitled-1cc.png"/>
          <p:cNvPicPr>
            <a:picLocks noChangeAspect="1" noChangeArrowheads="1"/>
          </p:cNvPicPr>
          <p:nvPr userDrawn="1"/>
        </p:nvPicPr>
        <p:blipFill>
          <a:blip r:embed="rId2" cstate="print">
            <a:extLst/>
          </a:blip>
          <a:srcRect/>
          <a:stretch>
            <a:fillRect/>
          </a:stretch>
        </p:blipFill>
        <p:spPr bwMode="auto">
          <a:xfrm>
            <a:off x="7557092" y="4599063"/>
            <a:ext cx="848530" cy="252737"/>
          </a:xfrm>
          <a:prstGeom prst="rect">
            <a:avLst/>
          </a:prstGeom>
          <a:noFill/>
        </p:spPr>
      </p:pic>
      <p:sp>
        <p:nvSpPr>
          <p:cNvPr id="7" name="Text Placeholder 6"/>
          <p:cNvSpPr>
            <a:spLocks noGrp="1"/>
          </p:cNvSpPr>
          <p:nvPr>
            <p:ph type="body" sz="quarter" idx="10" hasCustomPrompt="1"/>
          </p:nvPr>
        </p:nvSpPr>
        <p:spPr>
          <a:xfrm>
            <a:off x="452555" y="2824163"/>
            <a:ext cx="8231744" cy="921543"/>
          </a:xfrm>
        </p:spPr>
        <p:txBody>
          <a:bodyPr rIns="0">
            <a:noAutofit/>
          </a:bodyPr>
          <a:lstStyle>
            <a:lvl1pPr marL="0" indent="0" algn="l">
              <a:buNone/>
              <a:defRPr sz="17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necessary</a:t>
            </a:r>
          </a:p>
        </p:txBody>
      </p:sp>
      <p:sp>
        <p:nvSpPr>
          <p:cNvPr id="11" name="Freeform 10"/>
          <p:cNvSpPr/>
          <p:nvPr userDrawn="1"/>
        </p:nvSpPr>
        <p:spPr>
          <a:xfrm>
            <a:off x="8468979" y="4689681"/>
            <a:ext cx="34298" cy="16211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chemeClr val="bg1"/>
            </a:solidFill>
            <a:prstDash val="solid"/>
          </a:ln>
          <a:effectLst/>
        </p:spPr>
        <p:txBody>
          <a:bodyPr lIns="68589" tIns="34295" rIns="68589" bIns="34295" rtlCol="0" anchor="ctr"/>
          <a:lstStyle/>
          <a:p>
            <a:pPr marL="0" marR="0" lvl="0" indent="0" algn="ctr" defTabSz="91436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3703109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Large Object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00"/>
            <a:ext cx="8229600" cy="821531"/>
          </a:xfrm>
        </p:spPr>
        <p:txBody>
          <a:bodyPr>
            <a:noAutofit/>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132285"/>
            <a:ext cx="8229600" cy="3525980"/>
          </a:xfrm>
        </p:spPr>
        <p:txBody>
          <a:bodyPr rIns="0">
            <a:noAutofit/>
          </a:bodyPr>
          <a:lstStyle>
            <a:lvl1pPr marL="0" indent="0" algn="l">
              <a:buNone/>
              <a:defRPr sz="1700">
                <a:solidFill>
                  <a:srgbClr val="FFFFFF"/>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6" name="TextBox 5"/>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8"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3915903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lit Page Spruce Green">
    <p:bg>
      <p:bgPr>
        <a:solidFill>
          <a:srgbClr val="009530"/>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6129" y="196456"/>
            <a:ext cx="3882448" cy="953690"/>
          </a:xfrm>
        </p:spPr>
        <p:txBody>
          <a:bodyPr anchor="t" anchorCtr="0"/>
          <a:lstStyle>
            <a:lvl1pPr algn="l">
              <a:defRPr>
                <a:solidFill>
                  <a:schemeClr val="bg1"/>
                </a:solidFill>
              </a:defRPr>
            </a:lvl1pPr>
          </a:lstStyle>
          <a:p>
            <a:r>
              <a:rPr lang="en-US" dirty="0"/>
              <a:t>Click to edit title</a:t>
            </a:r>
          </a:p>
        </p:txBody>
      </p:sp>
      <p:sp>
        <p:nvSpPr>
          <p:cNvPr id="3" name="Rectangle 2"/>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5" name="Content Placeholder 14"/>
          <p:cNvSpPr>
            <a:spLocks noGrp="1"/>
          </p:cNvSpPr>
          <p:nvPr>
            <p:ph sz="quarter" idx="12" hasCustomPrompt="1"/>
          </p:nvPr>
        </p:nvSpPr>
        <p:spPr>
          <a:xfrm>
            <a:off x="4571999" y="0"/>
            <a:ext cx="4572000" cy="5143500"/>
          </a:xfrm>
        </p:spPr>
        <p:txBody>
          <a:bodyPr lIns="205767" tIns="1268899" anchor="t" anchorCtr="0">
            <a:noAutofit/>
          </a:bodyPr>
          <a:lstStyle>
            <a:lvl1pPr>
              <a:buClr>
                <a:srgbClr val="009530"/>
              </a:buClr>
              <a:buFont typeface="Arial" pitchFamily="34" charset="0"/>
              <a:buChar char="&gt;"/>
              <a:defRPr sz="1500">
                <a:solidFill>
                  <a:srgbClr val="009530"/>
                </a:solidFill>
              </a:defRPr>
            </a:lvl1pPr>
            <a:lvl2pPr marL="346518" indent="-166710">
              <a:buClr>
                <a:srgbClr val="626469"/>
              </a:buClr>
              <a:buFont typeface="SE Rounded Medium" pitchFamily="50" charset="0"/>
              <a:buChar char="&gt;"/>
              <a:defRPr sz="1400">
                <a:solidFill>
                  <a:srgbClr val="626469"/>
                </a:solidFill>
              </a:defRPr>
            </a:lvl2pPr>
            <a:lvl3pPr marL="514419" marR="0" indent="-163138" algn="l" defTabSz="685891" rtl="0" eaLnBrk="1" fontAlgn="auto" latinLnBrk="0" hangingPunct="1">
              <a:lnSpc>
                <a:spcPct val="100000"/>
              </a:lnSpc>
              <a:spcBef>
                <a:spcPct val="20000"/>
              </a:spcBef>
              <a:spcAft>
                <a:spcPts val="0"/>
              </a:spcAft>
              <a:buClr>
                <a:srgbClr val="626469"/>
              </a:buClr>
              <a:buSzTx/>
              <a:buFont typeface="Arial" pitchFamily="34" charset="0"/>
              <a:buChar char="-"/>
              <a:tabLst/>
              <a:defRPr sz="1200">
                <a:solidFill>
                  <a:srgbClr val="626469"/>
                </a:solidFill>
              </a:defRPr>
            </a:lvl3pPr>
            <a:lvl4pPr marL="685891" indent="-171473">
              <a:buClr>
                <a:srgbClr val="626469"/>
              </a:buClr>
              <a:buFont typeface="Arial" pitchFamily="34" charset="0"/>
              <a:buChar char="-"/>
              <a:defRPr sz="1100">
                <a:solidFill>
                  <a:srgbClr val="626469"/>
                </a:solidFill>
              </a:defRPr>
            </a:lvl4pPr>
            <a:lvl5pPr>
              <a:defRPr sz="1500">
                <a:solidFill>
                  <a:schemeClr val="bg1"/>
                </a:solidFill>
              </a:defRPr>
            </a:lvl5pPr>
          </a:lstStyle>
          <a:p>
            <a:pPr lvl="0"/>
            <a:r>
              <a:rPr lang="en-US" dirty="0"/>
              <a:t>Paragraph, bullets or photography can be used here.</a:t>
            </a:r>
          </a:p>
          <a:p>
            <a:pPr lvl="1"/>
            <a:r>
              <a:rPr lang="en-US" dirty="0"/>
              <a:t>Bullet</a:t>
            </a:r>
          </a:p>
          <a:p>
            <a:pPr lvl="2"/>
            <a:r>
              <a:rPr lang="en-US" dirty="0"/>
              <a:t>Second level</a:t>
            </a:r>
          </a:p>
          <a:p>
            <a:pPr lvl="3"/>
            <a:r>
              <a:rPr lang="en-US" dirty="0"/>
              <a:t>Third level</a:t>
            </a:r>
          </a:p>
        </p:txBody>
      </p:sp>
      <p:sp>
        <p:nvSpPr>
          <p:cNvPr id="10" name="Text Placeholder 11"/>
          <p:cNvSpPr>
            <a:spLocks noGrp="1"/>
          </p:cNvSpPr>
          <p:nvPr>
            <p:ph type="body" sz="quarter" idx="15" hasCustomPrompt="1"/>
          </p:nvPr>
        </p:nvSpPr>
        <p:spPr>
          <a:xfrm>
            <a:off x="456357" y="1222772"/>
            <a:ext cx="3890556" cy="3315891"/>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626469"/>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626469"/>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372503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5216421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lit Page with Caption Spruce Green">
    <p:bg>
      <p:bgPr>
        <a:solidFill>
          <a:srgbClr val="009530"/>
        </a:solidFill>
        <a:effectLst/>
      </p:bgPr>
    </p:bg>
    <p:spTree>
      <p:nvGrpSpPr>
        <p:cNvPr id="1" name=""/>
        <p:cNvGrpSpPr/>
        <p:nvPr/>
      </p:nvGrpSpPr>
      <p:grpSpPr>
        <a:xfrm>
          <a:off x="0" y="0"/>
          <a:ext cx="0" cy="0"/>
          <a:chOff x="0" y="0"/>
          <a:chExt cx="0" cy="0"/>
        </a:xfrm>
      </p:grpSpPr>
      <p:sp>
        <p:nvSpPr>
          <p:cNvPr id="10" name="Rectangle 9"/>
          <p:cNvSpPr/>
          <p:nvPr userDrawn="1"/>
        </p:nvSpPr>
        <p:spPr>
          <a:xfrm>
            <a:off x="4543418" y="4075777"/>
            <a:ext cx="4600582" cy="10870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 Placeholder 11"/>
          <p:cNvSpPr>
            <a:spLocks noGrp="1"/>
          </p:cNvSpPr>
          <p:nvPr>
            <p:ph type="body" sz="quarter" idx="15" hasCustomPrompt="1"/>
          </p:nvPr>
        </p:nvSpPr>
        <p:spPr>
          <a:xfrm>
            <a:off x="456129" y="1222774"/>
            <a:ext cx="3890785" cy="3315890"/>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4543418" y="0"/>
            <a:ext cx="4600582" cy="4075510"/>
          </a:xfrm>
        </p:spPr>
        <p:txBody>
          <a:bodyPr/>
          <a:lstStyle>
            <a:lvl1pPr marL="169091" marR="0" indent="-169091" algn="l" defTabSz="685891"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400">
                <a:solidFill>
                  <a:schemeClr val="bg1"/>
                </a:solidFill>
              </a:defRPr>
            </a:lvl1pPr>
          </a:lstStyle>
          <a:p>
            <a:r>
              <a:rPr lang="en-US" dirty="0"/>
              <a:t>Drag picture to placeholder or click icon to add</a:t>
            </a:r>
          </a:p>
          <a:p>
            <a:endParaRPr lang="en-US" dirty="0"/>
          </a:p>
        </p:txBody>
      </p:sp>
      <p:sp>
        <p:nvSpPr>
          <p:cNvPr id="16" name="Text Placeholder 15"/>
          <p:cNvSpPr>
            <a:spLocks noGrp="1"/>
          </p:cNvSpPr>
          <p:nvPr>
            <p:ph type="body" sz="quarter" idx="17"/>
          </p:nvPr>
        </p:nvSpPr>
        <p:spPr>
          <a:xfrm>
            <a:off x="4543420" y="4075777"/>
            <a:ext cx="3988441" cy="1107281"/>
          </a:xfrm>
        </p:spPr>
        <p:txBody>
          <a:bodyPr/>
          <a:lstStyle>
            <a:lvl1pPr>
              <a:buClr>
                <a:srgbClr val="000000"/>
              </a:buClr>
              <a:defRPr sz="1200" i="1">
                <a:solidFill>
                  <a:schemeClr val="bg1"/>
                </a:solidFill>
              </a:defRPr>
            </a:lvl1pPr>
            <a:lvl2pPr marL="346518" indent="-172664">
              <a:buClr>
                <a:srgbClr val="FFFFFF"/>
              </a:buClr>
              <a:buFont typeface="Arial" pitchFamily="34" charset="0"/>
              <a:buChar char="&gt;"/>
              <a:defRPr sz="11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itle 10"/>
          <p:cNvSpPr>
            <a:spLocks noGrp="1"/>
          </p:cNvSpPr>
          <p:nvPr>
            <p:ph type="title" hasCustomPrompt="1"/>
          </p:nvPr>
        </p:nvSpPr>
        <p:spPr>
          <a:xfrm>
            <a:off x="456129" y="196456"/>
            <a:ext cx="3890785" cy="953690"/>
          </a:xfrm>
        </p:spPr>
        <p:txBody>
          <a:bodyPr anchor="t" anchorCtr="0"/>
          <a:lstStyle>
            <a:lvl1pPr algn="l">
              <a:defRPr>
                <a:solidFill>
                  <a:schemeClr val="bg1"/>
                </a:solidFill>
              </a:defRPr>
            </a:lvl1pPr>
          </a:lstStyle>
          <a:p>
            <a:r>
              <a:rPr lang="en-US" dirty="0"/>
              <a:t>Click to edit title</a:t>
            </a:r>
          </a:p>
        </p:txBody>
      </p:sp>
      <p:sp>
        <p:nvSpPr>
          <p:cNvPr id="9" name="TextBox 8"/>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15"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28371786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00"/>
            <a:ext cx="8229600" cy="821531"/>
          </a:xfrm>
        </p:spPr>
        <p:txBody>
          <a:bodyPr/>
          <a:lstStyle>
            <a:lvl1pPr>
              <a:defRPr>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132285"/>
            <a:ext cx="3889714" cy="388144"/>
          </a:xfrm>
        </p:spPr>
        <p:txBody>
          <a:bodyPr rIns="0" anchor="t" anchorCtr="0"/>
          <a:lstStyle>
            <a:lvl1pPr marL="0" indent="0" algn="l">
              <a:buNone/>
              <a:defRPr sz="1700" b="1">
                <a:solidFill>
                  <a:srgbClr val="FFFFFF"/>
                </a:solidFill>
                <a:latin typeface="Arial" pitchFamily="34" charset="0"/>
                <a:cs typeface="Arial" pitchFamily="34" charset="0"/>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45029" y="1132285"/>
            <a:ext cx="4041775" cy="388144"/>
          </a:xfrm>
        </p:spPr>
        <p:txBody>
          <a:bodyPr rIns="0" anchor="t" anchorCtr="0"/>
          <a:lstStyle>
            <a:lvl1pPr marL="0" indent="0" algn="l">
              <a:buNone/>
              <a:defRPr sz="1700" b="1">
                <a:solidFill>
                  <a:srgbClr val="FFFFFF"/>
                </a:solidFill>
                <a:latin typeface="Arial" pitchFamily="34" charset="0"/>
                <a:cs typeface="Arial" pitchFamily="34" charset="0"/>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9" name="Text Placeholder 8"/>
          <p:cNvSpPr>
            <a:spLocks noGrp="1"/>
          </p:cNvSpPr>
          <p:nvPr>
            <p:ph type="body" sz="quarter" idx="10"/>
          </p:nvPr>
        </p:nvSpPr>
        <p:spPr>
          <a:xfrm>
            <a:off x="457320" y="1608537"/>
            <a:ext cx="3889594" cy="3020615"/>
          </a:xfrm>
        </p:spPr>
        <p:txBody>
          <a:bodyPr/>
          <a:lstStyle>
            <a:lvl1pPr>
              <a:buClr>
                <a:schemeClr val="bg1"/>
              </a:buClr>
              <a:defRPr sz="15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100">
                <a:solidFill>
                  <a:schemeClr val="bg1"/>
                </a:solidFill>
              </a:defRPr>
            </a:lvl4pPr>
            <a:lvl5pPr>
              <a:buClr>
                <a:schemeClr val="bg1"/>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1"/>
          </p:nvPr>
        </p:nvSpPr>
        <p:spPr>
          <a:xfrm>
            <a:off x="4644651" y="1607409"/>
            <a:ext cx="4050371" cy="3071753"/>
          </a:xfrm>
        </p:spPr>
        <p:txBody>
          <a:bodyPr/>
          <a:lstStyle>
            <a:lvl1pPr>
              <a:buClr>
                <a:schemeClr val="bg1"/>
              </a:buClr>
              <a:defRPr sz="15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100">
                <a:solidFill>
                  <a:schemeClr val="bg1"/>
                </a:solidFill>
              </a:defRPr>
            </a:lvl4pPr>
            <a:lvl5pPr>
              <a:buClr>
                <a:schemeClr val="bg1"/>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13"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2586524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6 Colum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00"/>
            <a:ext cx="8229600" cy="821531"/>
          </a:xfrm>
        </p:spPr>
        <p:txBody>
          <a:bodyPr/>
          <a:lstStyle>
            <a:lvl1pPr>
              <a:defRPr>
                <a:solidFill>
                  <a:srgbClr val="FFFFFF"/>
                </a:solidFill>
              </a:defRPr>
            </a:lvl1pPr>
          </a:lstStyle>
          <a:p>
            <a:r>
              <a:rPr lang="en-US"/>
              <a:t>Click to edit Master title style</a:t>
            </a:r>
            <a:endParaRPr lang="en-US" dirty="0"/>
          </a:p>
        </p:txBody>
      </p:sp>
      <p:sp>
        <p:nvSpPr>
          <p:cNvPr id="10" name="Picture Placeholder 9"/>
          <p:cNvSpPr>
            <a:spLocks noGrp="1"/>
          </p:cNvSpPr>
          <p:nvPr>
            <p:ph type="pic" sz="quarter" idx="10"/>
          </p:nvPr>
        </p:nvSpPr>
        <p:spPr>
          <a:xfrm>
            <a:off x="457202" y="1651564"/>
            <a:ext cx="1280375" cy="1303020"/>
          </a:xfrm>
        </p:spPr>
        <p:txBody>
          <a:bodyPr>
            <a:noAutofit/>
          </a:bodyPr>
          <a:lstStyle>
            <a:lvl1pPr marL="0" indent="0" algn="ctr">
              <a:buNone/>
              <a:defRPr sz="1500">
                <a:solidFill>
                  <a:srgbClr val="FFFFFF"/>
                </a:solidFill>
              </a:defRPr>
            </a:lvl1pPr>
          </a:lstStyle>
          <a:p>
            <a:r>
              <a:rPr lang="en-US"/>
              <a:t>Drag picture to placeholder or click icon to add</a:t>
            </a:r>
            <a:endParaRPr lang="en-US" dirty="0"/>
          </a:p>
        </p:txBody>
      </p:sp>
      <p:sp>
        <p:nvSpPr>
          <p:cNvPr id="11" name="Picture Placeholder 9"/>
          <p:cNvSpPr>
            <a:spLocks noGrp="1"/>
          </p:cNvSpPr>
          <p:nvPr>
            <p:ph type="pic" sz="quarter" idx="11"/>
          </p:nvPr>
        </p:nvSpPr>
        <p:spPr>
          <a:xfrm>
            <a:off x="1844760" y="1651564"/>
            <a:ext cx="1285018" cy="1303020"/>
          </a:xfrm>
        </p:spPr>
        <p:txBody>
          <a:bodyPr>
            <a:noAutofit/>
          </a:bodyPr>
          <a:lstStyle>
            <a:lvl1pPr marL="0" indent="0" algn="ctr">
              <a:buNone/>
              <a:defRPr sz="1500">
                <a:solidFill>
                  <a:srgbClr val="FFFFFF"/>
                </a:solidFill>
              </a:defRPr>
            </a:lvl1pPr>
          </a:lstStyle>
          <a:p>
            <a:r>
              <a:rPr lang="en-US"/>
              <a:t>Drag picture to placeholder or click icon to add</a:t>
            </a:r>
            <a:endParaRPr lang="en-US" dirty="0"/>
          </a:p>
        </p:txBody>
      </p:sp>
      <p:sp>
        <p:nvSpPr>
          <p:cNvPr id="12" name="Picture Placeholder 9"/>
          <p:cNvSpPr>
            <a:spLocks noGrp="1"/>
          </p:cNvSpPr>
          <p:nvPr>
            <p:ph type="pic" sz="quarter" idx="12"/>
          </p:nvPr>
        </p:nvSpPr>
        <p:spPr>
          <a:xfrm>
            <a:off x="3235772" y="1651564"/>
            <a:ext cx="1283828" cy="1303020"/>
          </a:xfrm>
        </p:spPr>
        <p:txBody>
          <a:bodyPr>
            <a:noAutofit/>
          </a:bodyPr>
          <a:lstStyle>
            <a:lvl1pPr marL="0" indent="0" algn="ctr">
              <a:buNone/>
              <a:defRPr sz="1500">
                <a:solidFill>
                  <a:srgbClr val="FFFFFF"/>
                </a:solidFill>
              </a:defRPr>
            </a:lvl1pPr>
          </a:lstStyle>
          <a:p>
            <a:r>
              <a:rPr lang="en-US"/>
              <a:t>Drag picture to placeholder or click icon to add</a:t>
            </a:r>
            <a:endParaRPr lang="en-US" dirty="0"/>
          </a:p>
        </p:txBody>
      </p:sp>
      <p:sp>
        <p:nvSpPr>
          <p:cNvPr id="13" name="Picture Placeholder 9"/>
          <p:cNvSpPr>
            <a:spLocks noGrp="1"/>
          </p:cNvSpPr>
          <p:nvPr>
            <p:ph type="pic" sz="quarter" idx="13"/>
          </p:nvPr>
        </p:nvSpPr>
        <p:spPr>
          <a:xfrm>
            <a:off x="4625592" y="1651564"/>
            <a:ext cx="1282780" cy="1303020"/>
          </a:xfrm>
        </p:spPr>
        <p:txBody>
          <a:bodyPr>
            <a:noAutofit/>
          </a:bodyPr>
          <a:lstStyle>
            <a:lvl1pPr marL="0" indent="0" algn="ctr">
              <a:buNone/>
              <a:defRPr sz="1500">
                <a:solidFill>
                  <a:srgbClr val="FFFFFF"/>
                </a:solidFill>
              </a:defRPr>
            </a:lvl1pPr>
          </a:lstStyle>
          <a:p>
            <a:r>
              <a:rPr lang="en-US"/>
              <a:t>Drag picture to placeholder or click icon to add</a:t>
            </a:r>
            <a:endParaRPr lang="en-US" dirty="0"/>
          </a:p>
        </p:txBody>
      </p:sp>
      <p:sp>
        <p:nvSpPr>
          <p:cNvPr id="14" name="Picture Placeholder 9"/>
          <p:cNvSpPr>
            <a:spLocks noGrp="1"/>
          </p:cNvSpPr>
          <p:nvPr>
            <p:ph type="pic" sz="quarter" idx="14"/>
          </p:nvPr>
        </p:nvSpPr>
        <p:spPr>
          <a:xfrm>
            <a:off x="6015415" y="1651564"/>
            <a:ext cx="1285018" cy="1303020"/>
          </a:xfrm>
        </p:spPr>
        <p:txBody>
          <a:bodyPr>
            <a:noAutofit/>
          </a:bodyPr>
          <a:lstStyle>
            <a:lvl1pPr marL="0" indent="0" algn="ctr">
              <a:buNone/>
              <a:defRPr sz="1500">
                <a:solidFill>
                  <a:srgbClr val="FFFFFF"/>
                </a:solidFill>
              </a:defRPr>
            </a:lvl1pPr>
          </a:lstStyle>
          <a:p>
            <a:r>
              <a:rPr lang="en-US"/>
              <a:t>Drag picture to placeholder or click icon to add</a:t>
            </a:r>
            <a:endParaRPr lang="en-US" dirty="0"/>
          </a:p>
        </p:txBody>
      </p:sp>
      <p:sp>
        <p:nvSpPr>
          <p:cNvPr id="15" name="Picture Placeholder 9"/>
          <p:cNvSpPr>
            <a:spLocks noGrp="1"/>
          </p:cNvSpPr>
          <p:nvPr>
            <p:ph type="pic" sz="quarter" idx="15"/>
          </p:nvPr>
        </p:nvSpPr>
        <p:spPr>
          <a:xfrm>
            <a:off x="7405236" y="1651564"/>
            <a:ext cx="1281446" cy="1303020"/>
          </a:xfrm>
        </p:spPr>
        <p:txBody>
          <a:bodyPr>
            <a:noAutofit/>
          </a:bodyPr>
          <a:lstStyle>
            <a:lvl1pPr marL="0" indent="0" algn="ctr">
              <a:buNone/>
              <a:defRPr sz="1500">
                <a:solidFill>
                  <a:srgbClr val="FFFFFF"/>
                </a:solidFill>
              </a:defRPr>
            </a:lvl1pPr>
          </a:lstStyle>
          <a:p>
            <a:r>
              <a:rPr lang="en-US"/>
              <a:t>Drag picture to placeholder or click icon to add</a:t>
            </a:r>
            <a:endParaRPr lang="en-US" dirty="0"/>
          </a:p>
        </p:txBody>
      </p:sp>
      <p:sp>
        <p:nvSpPr>
          <p:cNvPr id="17" name="Text Placeholder 16"/>
          <p:cNvSpPr>
            <a:spLocks noGrp="1"/>
          </p:cNvSpPr>
          <p:nvPr>
            <p:ph type="body" sz="quarter" idx="16"/>
          </p:nvPr>
        </p:nvSpPr>
        <p:spPr>
          <a:xfrm>
            <a:off x="457202" y="3067051"/>
            <a:ext cx="1280375"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18" name="Text Placeholder 16"/>
          <p:cNvSpPr>
            <a:spLocks noGrp="1"/>
          </p:cNvSpPr>
          <p:nvPr>
            <p:ph type="body" sz="quarter" idx="17"/>
          </p:nvPr>
        </p:nvSpPr>
        <p:spPr>
          <a:xfrm>
            <a:off x="1844761" y="3067051"/>
            <a:ext cx="1285019"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19" name="Text Placeholder 16"/>
          <p:cNvSpPr>
            <a:spLocks noGrp="1"/>
          </p:cNvSpPr>
          <p:nvPr>
            <p:ph type="body" sz="quarter" idx="18"/>
          </p:nvPr>
        </p:nvSpPr>
        <p:spPr>
          <a:xfrm>
            <a:off x="3235776" y="3067051"/>
            <a:ext cx="1283827"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20" name="Text Placeholder 16"/>
          <p:cNvSpPr>
            <a:spLocks noGrp="1"/>
          </p:cNvSpPr>
          <p:nvPr>
            <p:ph type="body" sz="quarter" idx="19"/>
          </p:nvPr>
        </p:nvSpPr>
        <p:spPr>
          <a:xfrm>
            <a:off x="4625592" y="3067051"/>
            <a:ext cx="1282780"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21" name="Text Placeholder 16"/>
          <p:cNvSpPr>
            <a:spLocks noGrp="1"/>
          </p:cNvSpPr>
          <p:nvPr>
            <p:ph type="body" sz="quarter" idx="20"/>
          </p:nvPr>
        </p:nvSpPr>
        <p:spPr>
          <a:xfrm>
            <a:off x="6015415" y="3067051"/>
            <a:ext cx="1285018"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22" name="Text Placeholder 16"/>
          <p:cNvSpPr>
            <a:spLocks noGrp="1"/>
          </p:cNvSpPr>
          <p:nvPr>
            <p:ph type="body" sz="quarter" idx="21"/>
          </p:nvPr>
        </p:nvSpPr>
        <p:spPr>
          <a:xfrm>
            <a:off x="7405239" y="3067051"/>
            <a:ext cx="1281565"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23" name="TextBox 22"/>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25"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3939857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ransition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27612"/>
            <a:ext cx="8229600" cy="941783"/>
          </a:xfrm>
        </p:spPr>
        <p:txBody>
          <a:bodyPr anchor="b" anchorCtr="0">
            <a:noAutofit/>
          </a:bodyPr>
          <a:lstStyle>
            <a:lvl1pPr>
              <a:defRPr>
                <a:solidFill>
                  <a:srgbClr val="FFFFFF"/>
                </a:solidFill>
              </a:defRPr>
            </a:lvl1pPr>
          </a:lstStyle>
          <a:p>
            <a:r>
              <a:rPr lang="en-US" dirty="0"/>
              <a:t>Transition Slide Headline</a:t>
            </a:r>
          </a:p>
        </p:txBody>
      </p:sp>
      <p:sp>
        <p:nvSpPr>
          <p:cNvPr id="7" name="Text Placeholder 6"/>
          <p:cNvSpPr>
            <a:spLocks noGrp="1"/>
          </p:cNvSpPr>
          <p:nvPr>
            <p:ph type="body" sz="quarter" idx="10" hasCustomPrompt="1"/>
          </p:nvPr>
        </p:nvSpPr>
        <p:spPr>
          <a:xfrm>
            <a:off x="452555" y="2822975"/>
            <a:ext cx="8231744" cy="806053"/>
          </a:xfrm>
        </p:spPr>
        <p:txBody>
          <a:bodyPr rIns="0">
            <a:noAutofit/>
          </a:bodyPr>
          <a:lstStyle>
            <a:lvl1pPr marL="0" indent="0" algn="l">
              <a:buNone/>
              <a:defRPr sz="17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necessary</a:t>
            </a:r>
          </a:p>
        </p:txBody>
      </p:sp>
      <p:pic>
        <p:nvPicPr>
          <p:cNvPr id="8" name="Picture 23" descr="C:\Users\Kurt\Desktop\Untitled-1cc.png"/>
          <p:cNvPicPr>
            <a:picLocks noChangeAspect="1" noChangeArrowheads="1"/>
          </p:cNvPicPr>
          <p:nvPr userDrawn="1"/>
        </p:nvPicPr>
        <p:blipFill>
          <a:blip r:embed="rId2" cstate="print">
            <a:extLst/>
          </a:blip>
          <a:srcRect/>
          <a:stretch>
            <a:fillRect/>
          </a:stretch>
        </p:blipFill>
        <p:spPr bwMode="auto">
          <a:xfrm>
            <a:off x="7557092" y="4599063"/>
            <a:ext cx="848530" cy="252737"/>
          </a:xfrm>
          <a:prstGeom prst="rect">
            <a:avLst/>
          </a:prstGeom>
          <a:noFill/>
        </p:spPr>
      </p:pic>
      <p:sp>
        <p:nvSpPr>
          <p:cNvPr id="9" name="Freeform 8"/>
          <p:cNvSpPr/>
          <p:nvPr userDrawn="1"/>
        </p:nvSpPr>
        <p:spPr>
          <a:xfrm>
            <a:off x="8468979" y="4689681"/>
            <a:ext cx="34298" cy="16211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chemeClr val="bg1"/>
            </a:solidFill>
            <a:prstDash val="solid"/>
          </a:ln>
          <a:effectLst/>
        </p:spPr>
        <p:txBody>
          <a:bodyPr lIns="68589" tIns="34295" rIns="68589" bIns="34295" rtlCol="0" anchor="ctr"/>
          <a:lstStyle/>
          <a:p>
            <a:pPr marL="0" marR="0" lvl="0" indent="0" algn="ctr" defTabSz="91436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5876194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Large Object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3600"/>
            <a:ext cx="8229481" cy="821531"/>
          </a:xfrm>
        </p:spPr>
        <p:txBody>
          <a:bodyPr>
            <a:noAutofit/>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1" y="1132285"/>
            <a:ext cx="8229481" cy="3525980"/>
          </a:xfrm>
        </p:spPr>
        <p:txBody>
          <a:bodyPr rIns="0">
            <a:noAutofit/>
          </a:bodyPr>
          <a:lstStyle>
            <a:lvl1pPr marL="0" indent="0" algn="l">
              <a:buNone/>
              <a:defRPr sz="1700">
                <a:solidFill>
                  <a:srgbClr val="FFFFFF"/>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6" name="TextBox 5"/>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8"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4106215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Horizontal Split Page Dark Gray Top">
    <p:spTree>
      <p:nvGrpSpPr>
        <p:cNvPr id="1" name=""/>
        <p:cNvGrpSpPr/>
        <p:nvPr/>
      </p:nvGrpSpPr>
      <p:grpSpPr>
        <a:xfrm>
          <a:off x="0" y="0"/>
          <a:ext cx="0" cy="0"/>
          <a:chOff x="0" y="0"/>
          <a:chExt cx="0" cy="0"/>
        </a:xfrm>
      </p:grpSpPr>
      <p:sp>
        <p:nvSpPr>
          <p:cNvPr id="5" name="Rectangle 4"/>
          <p:cNvSpPr/>
          <p:nvPr userDrawn="1"/>
        </p:nvSpPr>
        <p:spPr>
          <a:xfrm>
            <a:off x="0" y="0"/>
            <a:ext cx="9144000" cy="1701404"/>
          </a:xfrm>
          <a:prstGeom prst="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57200" y="203599"/>
            <a:ext cx="8229600" cy="822722"/>
          </a:xfrm>
        </p:spPr>
        <p:txBody>
          <a:bodyPr/>
          <a:lstStyle>
            <a:lvl1pPr algn="l">
              <a:defRPr>
                <a:solidFill>
                  <a:schemeClr val="bg1"/>
                </a:solidFill>
              </a:defRPr>
            </a:lvl1pPr>
          </a:lstStyle>
          <a:p>
            <a:r>
              <a:rPr lang="en-US"/>
              <a:t>Click to edit Master title style</a:t>
            </a:r>
            <a:endParaRPr lang="en-US" noProof="0" dirty="0"/>
          </a:p>
        </p:txBody>
      </p:sp>
      <p:sp>
        <p:nvSpPr>
          <p:cNvPr id="3" name="Content Placeholder 2"/>
          <p:cNvSpPr>
            <a:spLocks noGrp="1"/>
          </p:cNvSpPr>
          <p:nvPr>
            <p:ph idx="1"/>
          </p:nvPr>
        </p:nvSpPr>
        <p:spPr>
          <a:xfrm>
            <a:off x="457200" y="1857377"/>
            <a:ext cx="8229600" cy="2762075"/>
          </a:xfrm>
          <a:prstGeom prst="rect">
            <a:avLst/>
          </a:prstGeom>
        </p:spPr>
        <p:txBody>
          <a:bodyPr/>
          <a:lstStyle>
            <a:lvl1pPr>
              <a:buFont typeface="Arial" pitchFamily="34" charset="0"/>
              <a:buChar char="&gt;"/>
              <a:defRPr/>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Box 5"/>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Tree>
    <p:extLst>
      <p:ext uri="{BB962C8B-B14F-4D97-AF65-F5344CB8AC3E}">
        <p14:creationId xmlns:p14="http://schemas.microsoft.com/office/powerpoint/2010/main" val="22783676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orizontal Split Page Dark Gray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9530"/>
                </a:solidFill>
              </a:defRPr>
            </a:lvl1pPr>
          </a:lstStyle>
          <a:p>
            <a:r>
              <a:rPr lang="en-US"/>
              <a:t>Click to edit Master title style</a:t>
            </a:r>
            <a:endParaRPr lang="en-US" noProof="0" dirty="0"/>
          </a:p>
        </p:txBody>
      </p:sp>
      <p:sp>
        <p:nvSpPr>
          <p:cNvPr id="3" name="Content Placeholder 2"/>
          <p:cNvSpPr>
            <a:spLocks noGrp="1"/>
          </p:cNvSpPr>
          <p:nvPr>
            <p:ph idx="1"/>
          </p:nvPr>
        </p:nvSpPr>
        <p:spPr>
          <a:xfrm>
            <a:off x="457200" y="1132287"/>
            <a:ext cx="8229600" cy="2293144"/>
          </a:xfrm>
          <a:prstGeom prst="rect">
            <a:avLst/>
          </a:prstGeom>
        </p:spPr>
        <p:txBody>
          <a:bodyPr/>
          <a:lstStyle>
            <a:lvl1pPr>
              <a:buFont typeface="Arial" pitchFamily="34" charset="0"/>
              <a:buChar char="&gt;"/>
              <a:defRPr/>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Box 3"/>
          <p:cNvSpPr txBox="1"/>
          <p:nvPr userDrawn="1"/>
        </p:nvSpPr>
        <p:spPr>
          <a:xfrm>
            <a:off x="354900" y="4755049"/>
            <a:ext cx="2130481" cy="161593"/>
          </a:xfrm>
          <a:prstGeom prst="rect">
            <a:avLst/>
          </a:prstGeom>
          <a:noFill/>
        </p:spPr>
        <p:txBody>
          <a:bodyPr wrap="square" lIns="68589" tIns="34295" rIns="68589" bIns="34295" rtlCol="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
        <p:nvSpPr>
          <p:cNvPr id="6" name="Rectangle 5"/>
          <p:cNvSpPr/>
          <p:nvPr userDrawn="1"/>
        </p:nvSpPr>
        <p:spPr>
          <a:xfrm>
            <a:off x="0" y="3425430"/>
            <a:ext cx="9144000" cy="1727597"/>
          </a:xfrm>
          <a:prstGeom prst="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0" name="Content Placeholder 2"/>
          <p:cNvSpPr>
            <a:spLocks noGrp="1"/>
          </p:cNvSpPr>
          <p:nvPr>
            <p:ph sz="half" idx="10"/>
          </p:nvPr>
        </p:nvSpPr>
        <p:spPr>
          <a:xfrm>
            <a:off x="457200" y="3425430"/>
            <a:ext cx="8229600" cy="1232836"/>
          </a:xfrm>
        </p:spPr>
        <p:txBody>
          <a:bodyPr rIns="0">
            <a:noAutofit/>
          </a:bodyPr>
          <a:lstStyle>
            <a:lvl1pPr marL="0" indent="0" algn="l">
              <a:buNone/>
              <a:defRPr sz="1700">
                <a:solidFill>
                  <a:srgbClr val="FFFFFF"/>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Box 10"/>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13"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33076481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lit Page Dark Gray">
    <p:bg>
      <p:bgPr>
        <a:solidFill>
          <a:srgbClr val="626469"/>
        </a:solidFill>
        <a:effectLst/>
      </p:bgPr>
    </p:bg>
    <p:spTree>
      <p:nvGrpSpPr>
        <p:cNvPr id="1" name=""/>
        <p:cNvGrpSpPr/>
        <p:nvPr/>
      </p:nvGrpSpPr>
      <p:grpSpPr>
        <a:xfrm>
          <a:off x="0" y="0"/>
          <a:ext cx="0" cy="0"/>
          <a:chOff x="0" y="0"/>
          <a:chExt cx="0" cy="0"/>
        </a:xfrm>
      </p:grpSpPr>
      <p:sp>
        <p:nvSpPr>
          <p:cNvPr id="6" name="Rectangle 5"/>
          <p:cNvSpPr/>
          <p:nvPr userDrawn="1"/>
        </p:nvSpPr>
        <p:spPr>
          <a:xfrm>
            <a:off x="4572000" y="0"/>
            <a:ext cx="4572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5" name="Content Placeholder 14"/>
          <p:cNvSpPr>
            <a:spLocks noGrp="1"/>
          </p:cNvSpPr>
          <p:nvPr>
            <p:ph sz="quarter" idx="12" hasCustomPrompt="1"/>
          </p:nvPr>
        </p:nvSpPr>
        <p:spPr>
          <a:xfrm>
            <a:off x="4572000" y="0"/>
            <a:ext cx="4572000" cy="5143500"/>
          </a:xfrm>
        </p:spPr>
        <p:txBody>
          <a:bodyPr lIns="205767" tIns="1268899" anchor="t" anchorCtr="0">
            <a:noAutofit/>
          </a:bodyPr>
          <a:lstStyle>
            <a:lvl1pPr>
              <a:buClr>
                <a:srgbClr val="009530"/>
              </a:buClr>
              <a:buFont typeface="Arial" pitchFamily="34" charset="0"/>
              <a:buChar char="&gt;"/>
              <a:defRPr sz="1500">
                <a:solidFill>
                  <a:srgbClr val="009530"/>
                </a:solidFill>
              </a:defRPr>
            </a:lvl1pPr>
            <a:lvl2pPr marL="346518" indent="-166710">
              <a:buClr>
                <a:srgbClr val="626469"/>
              </a:buClr>
              <a:buFont typeface="SE Rounded Medium" pitchFamily="50" charset="0"/>
              <a:buChar char="&gt;"/>
              <a:defRPr sz="1400">
                <a:solidFill>
                  <a:srgbClr val="626469"/>
                </a:solidFill>
              </a:defRPr>
            </a:lvl2pPr>
            <a:lvl3pPr marL="514419" marR="0" indent="-163138" algn="l" defTabSz="685891" rtl="0" eaLnBrk="1" fontAlgn="auto" latinLnBrk="0" hangingPunct="1">
              <a:lnSpc>
                <a:spcPct val="100000"/>
              </a:lnSpc>
              <a:spcBef>
                <a:spcPct val="20000"/>
              </a:spcBef>
              <a:spcAft>
                <a:spcPts val="0"/>
              </a:spcAft>
              <a:buClr>
                <a:srgbClr val="626469"/>
              </a:buClr>
              <a:buSzTx/>
              <a:buFont typeface="Arial" panose="020B0604020202020204" pitchFamily="34" charset="0"/>
              <a:buChar char="-"/>
              <a:tabLst/>
              <a:defRPr sz="1200">
                <a:solidFill>
                  <a:srgbClr val="626469"/>
                </a:solidFill>
              </a:defRPr>
            </a:lvl3pPr>
            <a:lvl4pPr marL="685891" indent="-171473">
              <a:buClr>
                <a:srgbClr val="626469"/>
              </a:buClr>
              <a:buFont typeface="Arial" pitchFamily="34" charset="0"/>
              <a:buChar char="-"/>
              <a:tabLst>
                <a:tab pos="685891" algn="l"/>
              </a:tabLst>
              <a:defRPr sz="1100">
                <a:solidFill>
                  <a:srgbClr val="626469"/>
                </a:solidFill>
              </a:defRPr>
            </a:lvl4pPr>
            <a:lvl5pPr>
              <a:defRPr sz="1500">
                <a:solidFill>
                  <a:schemeClr val="bg1"/>
                </a:solidFill>
              </a:defRPr>
            </a:lvl5pPr>
          </a:lstStyle>
          <a:p>
            <a:pPr lvl="0"/>
            <a:r>
              <a:rPr lang="en-US" dirty="0"/>
              <a:t>Paragraph, bullets or photography can be used here.</a:t>
            </a:r>
          </a:p>
          <a:p>
            <a:pPr lvl="1"/>
            <a:r>
              <a:rPr lang="en-US" dirty="0"/>
              <a:t>Bullet</a:t>
            </a:r>
          </a:p>
          <a:p>
            <a:pPr lvl="2"/>
            <a:r>
              <a:rPr lang="en-US" dirty="0"/>
              <a:t>Second level</a:t>
            </a:r>
          </a:p>
          <a:p>
            <a:pPr lvl="3"/>
            <a:r>
              <a:rPr lang="en-US" dirty="0"/>
              <a:t>Third level</a:t>
            </a:r>
          </a:p>
        </p:txBody>
      </p:sp>
      <p:sp>
        <p:nvSpPr>
          <p:cNvPr id="9" name="Text Placeholder 8"/>
          <p:cNvSpPr>
            <a:spLocks noGrp="1"/>
          </p:cNvSpPr>
          <p:nvPr>
            <p:ph type="body" sz="quarter" idx="14" hasCustomPrompt="1"/>
          </p:nvPr>
        </p:nvSpPr>
        <p:spPr>
          <a:xfrm>
            <a:off x="456129" y="1222774"/>
            <a:ext cx="3890785" cy="331589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1" name="Title 10"/>
          <p:cNvSpPr>
            <a:spLocks noGrp="1"/>
          </p:cNvSpPr>
          <p:nvPr>
            <p:ph type="title" hasCustomPrompt="1"/>
          </p:nvPr>
        </p:nvSpPr>
        <p:spPr>
          <a:xfrm>
            <a:off x="456129" y="196456"/>
            <a:ext cx="3890785" cy="953690"/>
          </a:xfrm>
        </p:spPr>
        <p:txBody>
          <a:bodyPr anchor="t" anchorCtr="0"/>
          <a:lstStyle>
            <a:lvl1pPr algn="l">
              <a:defRPr>
                <a:solidFill>
                  <a:schemeClr val="bg1"/>
                </a:solidFill>
              </a:defRPr>
            </a:lvl1pPr>
          </a:lstStyle>
          <a:p>
            <a:r>
              <a:rPr lang="en-US" dirty="0"/>
              <a:t>Click to edit title</a:t>
            </a:r>
          </a:p>
        </p:txBody>
      </p:sp>
      <p:sp>
        <p:nvSpPr>
          <p:cNvPr id="12" name="TextBox 11"/>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13"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626469"/>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626469"/>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32794171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plit Page with Caption Dark Gray">
    <p:bg>
      <p:bgPr>
        <a:solidFill>
          <a:srgbClr val="626469"/>
        </a:solidFill>
        <a:effectLst/>
      </p:bgPr>
    </p:bg>
    <p:spTree>
      <p:nvGrpSpPr>
        <p:cNvPr id="1" name=""/>
        <p:cNvGrpSpPr/>
        <p:nvPr/>
      </p:nvGrpSpPr>
      <p:grpSpPr>
        <a:xfrm>
          <a:off x="0" y="0"/>
          <a:ext cx="0" cy="0"/>
          <a:chOff x="0" y="0"/>
          <a:chExt cx="0" cy="0"/>
        </a:xfrm>
      </p:grpSpPr>
      <p:sp>
        <p:nvSpPr>
          <p:cNvPr id="10" name="Rectangle 9"/>
          <p:cNvSpPr/>
          <p:nvPr userDrawn="1"/>
        </p:nvSpPr>
        <p:spPr>
          <a:xfrm>
            <a:off x="4543418" y="4075777"/>
            <a:ext cx="4600582" cy="10870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 Placeholder 11"/>
          <p:cNvSpPr>
            <a:spLocks noGrp="1"/>
          </p:cNvSpPr>
          <p:nvPr>
            <p:ph type="body" sz="quarter" idx="15" hasCustomPrompt="1"/>
          </p:nvPr>
        </p:nvSpPr>
        <p:spPr>
          <a:xfrm>
            <a:off x="456129" y="1222774"/>
            <a:ext cx="3890785" cy="3315890"/>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4543418" y="0"/>
            <a:ext cx="4600582" cy="4075510"/>
          </a:xfrm>
        </p:spPr>
        <p:txBody>
          <a:bodyPr/>
          <a:lstStyle>
            <a:lvl1pPr marL="169091" marR="0" indent="-169091" algn="l" defTabSz="685891"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400">
                <a:solidFill>
                  <a:schemeClr val="bg1"/>
                </a:solidFill>
              </a:defRPr>
            </a:lvl1pPr>
          </a:lstStyle>
          <a:p>
            <a:r>
              <a:rPr lang="en-US" dirty="0"/>
              <a:t>Drag picture to placeholder or click icon to add</a:t>
            </a:r>
          </a:p>
          <a:p>
            <a:endParaRPr lang="en-US" dirty="0"/>
          </a:p>
        </p:txBody>
      </p:sp>
      <p:sp>
        <p:nvSpPr>
          <p:cNvPr id="14" name="Text Placeholder 13"/>
          <p:cNvSpPr>
            <a:spLocks noGrp="1"/>
          </p:cNvSpPr>
          <p:nvPr>
            <p:ph type="body" sz="quarter" idx="17"/>
          </p:nvPr>
        </p:nvSpPr>
        <p:spPr>
          <a:xfrm>
            <a:off x="4543418" y="4075510"/>
            <a:ext cx="4151600" cy="1087040"/>
          </a:xfrm>
        </p:spPr>
        <p:txBody>
          <a:bodyPr/>
          <a:lstStyle>
            <a:lvl1pPr>
              <a:buClr>
                <a:srgbClr val="000000"/>
              </a:buClr>
              <a:defRPr sz="1200" i="1">
                <a:solidFill>
                  <a:schemeClr val="bg1"/>
                </a:solidFill>
              </a:defRPr>
            </a:lvl1pPr>
            <a:lvl2pPr marL="346518" indent="-172664">
              <a:buClr>
                <a:schemeClr val="bg1"/>
              </a:buClr>
              <a:buFont typeface="Arial" pitchFamily="34" charset="0"/>
              <a:buChar char="&gt;"/>
              <a:defRPr sz="11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itle 10"/>
          <p:cNvSpPr>
            <a:spLocks noGrp="1"/>
          </p:cNvSpPr>
          <p:nvPr>
            <p:ph type="title" hasCustomPrompt="1"/>
          </p:nvPr>
        </p:nvSpPr>
        <p:spPr>
          <a:xfrm>
            <a:off x="456129" y="196456"/>
            <a:ext cx="3890785" cy="953690"/>
          </a:xfrm>
        </p:spPr>
        <p:txBody>
          <a:bodyPr anchor="t" anchorCtr="0"/>
          <a:lstStyle>
            <a:lvl1pPr algn="l">
              <a:defRPr>
                <a:solidFill>
                  <a:schemeClr val="bg1"/>
                </a:solidFill>
              </a:defRPr>
            </a:lvl1pPr>
          </a:lstStyle>
          <a:p>
            <a:r>
              <a:rPr lang="en-US" dirty="0"/>
              <a:t>Click to edit title</a:t>
            </a:r>
          </a:p>
        </p:txBody>
      </p:sp>
      <p:sp>
        <p:nvSpPr>
          <p:cNvPr id="9" name="TextBox 8"/>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16"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16971359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mparison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00"/>
            <a:ext cx="8229600" cy="821531"/>
          </a:xfrm>
        </p:spPr>
        <p:txBody>
          <a:bodyPr>
            <a:noAutofit/>
          </a:bodyPr>
          <a:lstStyle>
            <a:lvl1pPr>
              <a:defRPr>
                <a:solidFill>
                  <a:srgbClr val="FFFFFF"/>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132286"/>
            <a:ext cx="3889714" cy="390525"/>
          </a:xfrm>
        </p:spPr>
        <p:txBody>
          <a:bodyPr rIns="0" anchor="t" anchorCtr="0">
            <a:noAutofit/>
          </a:bodyPr>
          <a:lstStyle>
            <a:lvl1pPr marL="0" indent="0" algn="l">
              <a:buNone/>
              <a:defRPr sz="1700" b="1">
                <a:solidFill>
                  <a:srgbClr val="FFFFFF"/>
                </a:solidFill>
                <a:latin typeface="Arial" pitchFamily="34" charset="0"/>
                <a:cs typeface="Arial" pitchFamily="34" charset="0"/>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45029" y="1132286"/>
            <a:ext cx="4041775" cy="390525"/>
          </a:xfrm>
        </p:spPr>
        <p:txBody>
          <a:bodyPr rIns="0" anchor="t" anchorCtr="0">
            <a:noAutofit/>
          </a:bodyPr>
          <a:lstStyle>
            <a:lvl1pPr marL="0" indent="0" algn="l">
              <a:buNone/>
              <a:defRPr sz="1700" b="1">
                <a:solidFill>
                  <a:srgbClr val="FFFFFF"/>
                </a:solidFill>
                <a:latin typeface="Arial" pitchFamily="34" charset="0"/>
                <a:cs typeface="Arial" pitchFamily="34" charset="0"/>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9" name="Text Placeholder 8"/>
          <p:cNvSpPr>
            <a:spLocks noGrp="1"/>
          </p:cNvSpPr>
          <p:nvPr>
            <p:ph type="body" sz="quarter" idx="10"/>
          </p:nvPr>
        </p:nvSpPr>
        <p:spPr>
          <a:xfrm>
            <a:off x="457320" y="1608535"/>
            <a:ext cx="3889594" cy="3095625"/>
          </a:xfrm>
        </p:spPr>
        <p:txBody>
          <a:bodyPr/>
          <a:lstStyle>
            <a:lvl1pPr>
              <a:buClr>
                <a:schemeClr val="bg1"/>
              </a:buClr>
              <a:defRPr sz="15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100">
                <a:solidFill>
                  <a:schemeClr val="bg1"/>
                </a:solidFill>
              </a:defRPr>
            </a:lvl4pPr>
            <a:lvl5pPr>
              <a:buClr>
                <a:schemeClr val="bg1"/>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1"/>
          </p:nvPr>
        </p:nvSpPr>
        <p:spPr>
          <a:xfrm>
            <a:off x="4644647" y="1608535"/>
            <a:ext cx="4042034" cy="3095625"/>
          </a:xfrm>
        </p:spPr>
        <p:txBody>
          <a:bodyPr/>
          <a:lstStyle>
            <a:lvl1pPr>
              <a:buClr>
                <a:schemeClr val="bg1"/>
              </a:buClr>
              <a:defRPr sz="15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100">
                <a:solidFill>
                  <a:schemeClr val="bg1"/>
                </a:solidFill>
              </a:defRPr>
            </a:lvl4pPr>
            <a:lvl5pPr>
              <a:buClr>
                <a:schemeClr val="bg1"/>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14"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145558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9474681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6 Column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00"/>
            <a:ext cx="8229600" cy="821531"/>
          </a:xfrm>
        </p:spPr>
        <p:txBody>
          <a:bodyPr>
            <a:noAutofit/>
          </a:bodyPr>
          <a:lstStyle>
            <a:lvl1pPr>
              <a:defRPr>
                <a:solidFill>
                  <a:srgbClr val="FFFFFF"/>
                </a:solidFill>
              </a:defRPr>
            </a:lvl1pPr>
          </a:lstStyle>
          <a:p>
            <a:r>
              <a:rPr lang="en-US"/>
              <a:t>Click to edit Master title style</a:t>
            </a:r>
            <a:endParaRPr lang="en-US" dirty="0"/>
          </a:p>
        </p:txBody>
      </p:sp>
      <p:sp>
        <p:nvSpPr>
          <p:cNvPr id="10" name="Picture Placeholder 9"/>
          <p:cNvSpPr>
            <a:spLocks noGrp="1"/>
          </p:cNvSpPr>
          <p:nvPr>
            <p:ph type="pic" sz="quarter" idx="10"/>
          </p:nvPr>
        </p:nvSpPr>
        <p:spPr>
          <a:xfrm>
            <a:off x="454675" y="1651564"/>
            <a:ext cx="1282780" cy="1303020"/>
          </a:xfrm>
        </p:spPr>
        <p:txBody>
          <a:bodyPr>
            <a:noAutofit/>
          </a:bodyPr>
          <a:lstStyle>
            <a:lvl1pPr marL="0" indent="0" algn="ctr">
              <a:buNone/>
              <a:defRPr sz="1400">
                <a:solidFill>
                  <a:srgbClr val="FFFFFF"/>
                </a:solidFill>
              </a:defRPr>
            </a:lvl1pPr>
          </a:lstStyle>
          <a:p>
            <a:r>
              <a:rPr lang="en-US"/>
              <a:t>Drag picture to placeholder or click icon to add</a:t>
            </a:r>
          </a:p>
        </p:txBody>
      </p:sp>
      <p:sp>
        <p:nvSpPr>
          <p:cNvPr id="11" name="Picture Placeholder 9"/>
          <p:cNvSpPr>
            <a:spLocks noGrp="1"/>
          </p:cNvSpPr>
          <p:nvPr>
            <p:ph type="pic" sz="quarter" idx="11"/>
          </p:nvPr>
        </p:nvSpPr>
        <p:spPr>
          <a:xfrm>
            <a:off x="1844757" y="1651564"/>
            <a:ext cx="1282780" cy="1303020"/>
          </a:xfrm>
        </p:spPr>
        <p:txBody>
          <a:bodyPr>
            <a:noAutofit/>
          </a:bodyPr>
          <a:lstStyle>
            <a:lvl1pPr marL="0" indent="0" algn="ctr">
              <a:buNone/>
              <a:defRPr sz="1400">
                <a:solidFill>
                  <a:srgbClr val="FFFFFF"/>
                </a:solidFill>
              </a:defRPr>
            </a:lvl1pPr>
          </a:lstStyle>
          <a:p>
            <a:r>
              <a:rPr lang="en-US"/>
              <a:t>Drag picture to placeholder or click icon to add</a:t>
            </a:r>
          </a:p>
        </p:txBody>
      </p:sp>
      <p:sp>
        <p:nvSpPr>
          <p:cNvPr id="12" name="Picture Placeholder 9"/>
          <p:cNvSpPr>
            <a:spLocks noGrp="1"/>
          </p:cNvSpPr>
          <p:nvPr>
            <p:ph type="pic" sz="quarter" idx="12"/>
          </p:nvPr>
        </p:nvSpPr>
        <p:spPr>
          <a:xfrm>
            <a:off x="3235889" y="1651564"/>
            <a:ext cx="1282780" cy="1303020"/>
          </a:xfrm>
        </p:spPr>
        <p:txBody>
          <a:bodyPr>
            <a:noAutofit/>
          </a:bodyPr>
          <a:lstStyle>
            <a:lvl1pPr marL="0" indent="0" algn="ctr">
              <a:buNone/>
              <a:defRPr sz="1400">
                <a:solidFill>
                  <a:srgbClr val="FFFFFF"/>
                </a:solidFill>
              </a:defRPr>
            </a:lvl1pPr>
          </a:lstStyle>
          <a:p>
            <a:r>
              <a:rPr lang="en-US"/>
              <a:t>Drag picture to placeholder or click icon to add</a:t>
            </a:r>
            <a:endParaRPr lang="en-US" dirty="0"/>
          </a:p>
        </p:txBody>
      </p:sp>
      <p:sp>
        <p:nvSpPr>
          <p:cNvPr id="13" name="Picture Placeholder 9"/>
          <p:cNvSpPr>
            <a:spLocks noGrp="1"/>
          </p:cNvSpPr>
          <p:nvPr>
            <p:ph type="pic" sz="quarter" idx="13"/>
          </p:nvPr>
        </p:nvSpPr>
        <p:spPr>
          <a:xfrm>
            <a:off x="4625831" y="1651564"/>
            <a:ext cx="1282780" cy="1303020"/>
          </a:xfrm>
        </p:spPr>
        <p:txBody>
          <a:bodyPr>
            <a:noAutofit/>
          </a:bodyPr>
          <a:lstStyle>
            <a:lvl1pPr marL="0" indent="0" algn="ctr">
              <a:buNone/>
              <a:defRPr sz="1400">
                <a:solidFill>
                  <a:srgbClr val="FFFFFF"/>
                </a:solidFill>
              </a:defRPr>
            </a:lvl1pPr>
          </a:lstStyle>
          <a:p>
            <a:r>
              <a:rPr lang="en-US"/>
              <a:t>Drag picture to placeholder or click icon to add</a:t>
            </a:r>
          </a:p>
        </p:txBody>
      </p:sp>
      <p:sp>
        <p:nvSpPr>
          <p:cNvPr id="14" name="Picture Placeholder 9"/>
          <p:cNvSpPr>
            <a:spLocks noGrp="1"/>
          </p:cNvSpPr>
          <p:nvPr>
            <p:ph type="pic" sz="quarter" idx="14"/>
          </p:nvPr>
        </p:nvSpPr>
        <p:spPr>
          <a:xfrm>
            <a:off x="6011888" y="1651564"/>
            <a:ext cx="1282780" cy="1303020"/>
          </a:xfrm>
        </p:spPr>
        <p:txBody>
          <a:bodyPr>
            <a:noAutofit/>
          </a:bodyPr>
          <a:lstStyle>
            <a:lvl1pPr marL="0" indent="0" algn="ctr">
              <a:buNone/>
              <a:defRPr sz="1400">
                <a:solidFill>
                  <a:srgbClr val="FFFFFF"/>
                </a:solidFill>
              </a:defRPr>
            </a:lvl1pPr>
          </a:lstStyle>
          <a:p>
            <a:r>
              <a:rPr lang="en-US"/>
              <a:t>Drag picture to placeholder or click icon to add</a:t>
            </a:r>
          </a:p>
        </p:txBody>
      </p:sp>
      <p:sp>
        <p:nvSpPr>
          <p:cNvPr id="15" name="Picture Placeholder 9"/>
          <p:cNvSpPr>
            <a:spLocks noGrp="1"/>
          </p:cNvSpPr>
          <p:nvPr>
            <p:ph type="pic" sz="quarter" idx="15"/>
          </p:nvPr>
        </p:nvSpPr>
        <p:spPr>
          <a:xfrm>
            <a:off x="7403899" y="1651564"/>
            <a:ext cx="1282780" cy="1303020"/>
          </a:xfrm>
        </p:spPr>
        <p:txBody>
          <a:bodyPr>
            <a:noAutofit/>
          </a:bodyPr>
          <a:lstStyle>
            <a:lvl1pPr marL="0" indent="0" algn="ctr">
              <a:buNone/>
              <a:defRPr sz="1400">
                <a:solidFill>
                  <a:srgbClr val="FFFFFF"/>
                </a:solidFill>
              </a:defRPr>
            </a:lvl1pPr>
          </a:lstStyle>
          <a:p>
            <a:r>
              <a:rPr lang="en-US"/>
              <a:t>Drag picture to placeholder or click icon to add</a:t>
            </a:r>
          </a:p>
        </p:txBody>
      </p:sp>
      <p:sp>
        <p:nvSpPr>
          <p:cNvPr id="17" name="Text Placeholder 16"/>
          <p:cNvSpPr>
            <a:spLocks noGrp="1"/>
          </p:cNvSpPr>
          <p:nvPr>
            <p:ph type="body" sz="quarter" idx="16"/>
          </p:nvPr>
        </p:nvSpPr>
        <p:spPr>
          <a:xfrm>
            <a:off x="454795" y="3067051"/>
            <a:ext cx="1282780"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18" name="Text Placeholder 16"/>
          <p:cNvSpPr>
            <a:spLocks noGrp="1"/>
          </p:cNvSpPr>
          <p:nvPr>
            <p:ph type="body" sz="quarter" idx="17"/>
          </p:nvPr>
        </p:nvSpPr>
        <p:spPr>
          <a:xfrm>
            <a:off x="1844759" y="3067051"/>
            <a:ext cx="1282780"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19" name="Text Placeholder 16"/>
          <p:cNvSpPr>
            <a:spLocks noGrp="1"/>
          </p:cNvSpPr>
          <p:nvPr>
            <p:ph type="body" sz="quarter" idx="18"/>
          </p:nvPr>
        </p:nvSpPr>
        <p:spPr>
          <a:xfrm>
            <a:off x="3235771" y="3067051"/>
            <a:ext cx="1282780"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20" name="Text Placeholder 16"/>
          <p:cNvSpPr>
            <a:spLocks noGrp="1"/>
          </p:cNvSpPr>
          <p:nvPr>
            <p:ph type="body" sz="quarter" idx="19"/>
          </p:nvPr>
        </p:nvSpPr>
        <p:spPr>
          <a:xfrm>
            <a:off x="4625592" y="3067051"/>
            <a:ext cx="1282780"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21" name="Text Placeholder 16"/>
          <p:cNvSpPr>
            <a:spLocks noGrp="1"/>
          </p:cNvSpPr>
          <p:nvPr>
            <p:ph type="body" sz="quarter" idx="20"/>
          </p:nvPr>
        </p:nvSpPr>
        <p:spPr>
          <a:xfrm>
            <a:off x="6011651" y="3067051"/>
            <a:ext cx="1282780"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22" name="Text Placeholder 16"/>
          <p:cNvSpPr>
            <a:spLocks noGrp="1"/>
          </p:cNvSpPr>
          <p:nvPr>
            <p:ph type="body" sz="quarter" idx="21"/>
          </p:nvPr>
        </p:nvSpPr>
        <p:spPr>
          <a:xfrm>
            <a:off x="7403901" y="3067051"/>
            <a:ext cx="1282780" cy="814388"/>
          </a:xfrm>
        </p:spPr>
        <p:txBody>
          <a:bodyPr lIns="34295" rIns="34295">
            <a:noAutofit/>
          </a:bodyPr>
          <a:lstStyle>
            <a:lvl1pPr marL="0" indent="0" algn="ctr">
              <a:buNone/>
              <a:defRPr sz="1400" b="0">
                <a:solidFill>
                  <a:srgbClr val="FFFFFF"/>
                </a:solidFill>
              </a:defRPr>
            </a:lvl1pPr>
            <a:lvl2pPr marL="89308" indent="0">
              <a:buNone/>
              <a:defRPr sz="1400" b="0">
                <a:solidFill>
                  <a:schemeClr val="bg1"/>
                </a:solidFill>
              </a:defRPr>
            </a:lvl2pPr>
            <a:lvl3pPr marL="298887" indent="0">
              <a:buNone/>
              <a:defRPr sz="1400" b="0">
                <a:solidFill>
                  <a:schemeClr val="bg1"/>
                </a:solidFill>
              </a:defRPr>
            </a:lvl3pPr>
            <a:lvl4pPr marL="516800" indent="0">
              <a:buNone/>
              <a:defRPr sz="1400" b="0">
                <a:solidFill>
                  <a:schemeClr val="bg1"/>
                </a:solidFill>
              </a:defRPr>
            </a:lvl4pPr>
            <a:lvl5pPr marL="688273" indent="0">
              <a:buNone/>
              <a:defRPr sz="1400" b="0">
                <a:solidFill>
                  <a:schemeClr val="bg1"/>
                </a:solidFill>
              </a:defRPr>
            </a:lvl5pPr>
          </a:lstStyle>
          <a:p>
            <a:pPr lvl="0"/>
            <a:r>
              <a:rPr lang="en-US"/>
              <a:t>Click to edit Master text styles</a:t>
            </a:r>
          </a:p>
        </p:txBody>
      </p:sp>
      <p:sp>
        <p:nvSpPr>
          <p:cNvPr id="23" name="TextBox 22"/>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26"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176983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arket Pictos_Green">
    <p:spTree>
      <p:nvGrpSpPr>
        <p:cNvPr id="1" name=""/>
        <p:cNvGrpSpPr/>
        <p:nvPr/>
      </p:nvGrpSpPr>
      <p:grpSpPr>
        <a:xfrm>
          <a:off x="0" y="0"/>
          <a:ext cx="0" cy="0"/>
          <a:chOff x="0" y="0"/>
          <a:chExt cx="0" cy="0"/>
        </a:xfrm>
      </p:grpSpPr>
      <p:sp>
        <p:nvSpPr>
          <p:cNvPr id="91" name="Title 1"/>
          <p:cNvSpPr>
            <a:spLocks noGrp="1"/>
          </p:cNvSpPr>
          <p:nvPr>
            <p:ph type="title" hasCustomPrompt="1"/>
          </p:nvPr>
        </p:nvSpPr>
        <p:spPr>
          <a:xfrm>
            <a:off x="457200" y="203600"/>
            <a:ext cx="8229600" cy="821531"/>
          </a:xfrm>
        </p:spPr>
        <p:txBody>
          <a:bodyPr/>
          <a:lstStyle>
            <a:lvl1pPr algn="l">
              <a:defRPr>
                <a:solidFill>
                  <a:srgbClr val="009530"/>
                </a:solidFill>
              </a:defRPr>
            </a:lvl1pPr>
          </a:lstStyle>
          <a:p>
            <a:r>
              <a:rPr lang="en-US" dirty="0"/>
              <a:t>Market </a:t>
            </a:r>
            <a:r>
              <a:rPr lang="en-US" dirty="0" err="1"/>
              <a:t>Pictos</a:t>
            </a:r>
            <a:endParaRPr lang="en-US" noProof="0" dirty="0"/>
          </a:p>
        </p:txBody>
      </p:sp>
      <p:sp>
        <p:nvSpPr>
          <p:cNvPr id="264" name="Freeform 156"/>
          <p:cNvSpPr>
            <a:spLocks noChangeAspect="1"/>
          </p:cNvSpPr>
          <p:nvPr userDrawn="1"/>
        </p:nvSpPr>
        <p:spPr bwMode="auto">
          <a:xfrm>
            <a:off x="7765337" y="1646520"/>
            <a:ext cx="293951" cy="294894"/>
          </a:xfrm>
          <a:custGeom>
            <a:avLst/>
            <a:gdLst/>
            <a:ahLst/>
            <a:cxnLst>
              <a:cxn ang="0">
                <a:pos x="319" y="205"/>
              </a:cxn>
              <a:cxn ang="0">
                <a:pos x="264" y="194"/>
              </a:cxn>
              <a:cxn ang="0">
                <a:pos x="255" y="169"/>
              </a:cxn>
              <a:cxn ang="0">
                <a:pos x="369" y="136"/>
              </a:cxn>
              <a:cxn ang="0">
                <a:pos x="379" y="121"/>
              </a:cxn>
              <a:cxn ang="0">
                <a:pos x="362" y="62"/>
              </a:cxn>
              <a:cxn ang="0">
                <a:pos x="277" y="0"/>
              </a:cxn>
              <a:cxn ang="0">
                <a:pos x="184" y="135"/>
              </a:cxn>
              <a:cxn ang="0">
                <a:pos x="174" y="138"/>
              </a:cxn>
              <a:cxn ang="0">
                <a:pos x="136" y="16"/>
              </a:cxn>
              <a:cxn ang="0">
                <a:pos x="121" y="7"/>
              </a:cxn>
              <a:cxn ang="0">
                <a:pos x="62" y="24"/>
              </a:cxn>
              <a:cxn ang="0">
                <a:pos x="0" y="108"/>
              </a:cxn>
              <a:cxn ang="0">
                <a:pos x="75" y="190"/>
              </a:cxn>
              <a:cxn ang="0">
                <a:pos x="129" y="201"/>
              </a:cxn>
              <a:cxn ang="0">
                <a:pos x="135" y="228"/>
              </a:cxn>
              <a:cxn ang="0">
                <a:pos x="24" y="257"/>
              </a:cxn>
              <a:cxn ang="0">
                <a:pos x="14" y="271"/>
              </a:cxn>
              <a:cxn ang="0">
                <a:pos x="31" y="330"/>
              </a:cxn>
              <a:cxn ang="0">
                <a:pos x="115" y="393"/>
              </a:cxn>
              <a:cxn ang="0">
                <a:pos x="197" y="322"/>
              </a:cxn>
              <a:cxn ang="0">
                <a:pos x="210" y="257"/>
              </a:cxn>
              <a:cxn ang="0">
                <a:pos x="198" y="243"/>
              </a:cxn>
              <a:cxn ang="0">
                <a:pos x="184" y="256"/>
              </a:cxn>
              <a:cxn ang="0">
                <a:pos x="184" y="256"/>
              </a:cxn>
              <a:cxn ang="0">
                <a:pos x="115" y="366"/>
              </a:cxn>
              <a:cxn ang="0">
                <a:pos x="42" y="280"/>
              </a:cxn>
              <a:cxn ang="0">
                <a:pos x="158" y="250"/>
              </a:cxn>
              <a:cxn ang="0">
                <a:pos x="168" y="241"/>
              </a:cxn>
              <a:cxn ang="0">
                <a:pos x="165" y="228"/>
              </a:cxn>
              <a:cxn ang="0">
                <a:pos x="157" y="193"/>
              </a:cxn>
              <a:cxn ang="0">
                <a:pos x="155" y="181"/>
              </a:cxn>
              <a:cxn ang="0">
                <a:pos x="145" y="176"/>
              </a:cxn>
              <a:cxn ang="0">
                <a:pos x="26" y="108"/>
              </a:cxn>
              <a:cxn ang="0">
                <a:pos x="114" y="35"/>
              </a:cxn>
              <a:cxn ang="0">
                <a:pos x="153" y="162"/>
              </a:cxn>
              <a:cxn ang="0">
                <a:pos x="162" y="170"/>
              </a:cxn>
              <a:cxn ang="0">
                <a:pos x="174" y="168"/>
              </a:cxn>
              <a:cxn ang="0">
                <a:pos x="195" y="161"/>
              </a:cxn>
              <a:cxn ang="0">
                <a:pos x="205" y="158"/>
              </a:cxn>
              <a:cxn ang="0">
                <a:pos x="210" y="148"/>
              </a:cxn>
              <a:cxn ang="0">
                <a:pos x="277" y="26"/>
              </a:cxn>
              <a:cxn ang="0">
                <a:pos x="350" y="113"/>
              </a:cxn>
              <a:cxn ang="0">
                <a:pos x="229" y="148"/>
              </a:cxn>
              <a:cxn ang="0">
                <a:pos x="220" y="158"/>
              </a:cxn>
              <a:cxn ang="0">
                <a:pos x="224" y="171"/>
              </a:cxn>
              <a:cxn ang="0">
                <a:pos x="238" y="206"/>
              </a:cxn>
              <a:cxn ang="0">
                <a:pos x="241" y="216"/>
              </a:cxn>
              <a:cxn ang="0">
                <a:pos x="251" y="220"/>
              </a:cxn>
              <a:cxn ang="0">
                <a:pos x="366" y="284"/>
              </a:cxn>
              <a:cxn ang="0">
                <a:pos x="279" y="357"/>
              </a:cxn>
              <a:cxn ang="0">
                <a:pos x="247" y="238"/>
              </a:cxn>
              <a:cxn ang="0">
                <a:pos x="230" y="229"/>
              </a:cxn>
              <a:cxn ang="0">
                <a:pos x="221" y="245"/>
              </a:cxn>
              <a:cxn ang="0">
                <a:pos x="257" y="376"/>
              </a:cxn>
              <a:cxn ang="0">
                <a:pos x="271" y="386"/>
              </a:cxn>
              <a:cxn ang="0">
                <a:pos x="330" y="369"/>
              </a:cxn>
              <a:cxn ang="0">
                <a:pos x="393" y="284"/>
              </a:cxn>
              <a:cxn ang="0">
                <a:pos x="319" y="205"/>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5" name="Freeform 188"/>
          <p:cNvSpPr>
            <a:spLocks noChangeAspect="1" noEditPoints="1"/>
          </p:cNvSpPr>
          <p:nvPr userDrawn="1"/>
        </p:nvSpPr>
        <p:spPr bwMode="auto">
          <a:xfrm>
            <a:off x="7753465" y="2250071"/>
            <a:ext cx="316647" cy="294894"/>
          </a:xfrm>
          <a:custGeom>
            <a:avLst/>
            <a:gdLst/>
            <a:ahLst/>
            <a:cxnLst>
              <a:cxn ang="0">
                <a:pos x="395" y="249"/>
              </a:cxn>
              <a:cxn ang="0">
                <a:pos x="228" y="249"/>
              </a:cxn>
              <a:cxn ang="0">
                <a:pos x="203" y="78"/>
              </a:cxn>
              <a:cxn ang="0">
                <a:pos x="188" y="4"/>
              </a:cxn>
              <a:cxn ang="0">
                <a:pos x="164" y="0"/>
              </a:cxn>
              <a:cxn ang="0">
                <a:pos x="126" y="29"/>
              </a:cxn>
              <a:cxn ang="0">
                <a:pos x="100" y="145"/>
              </a:cxn>
              <a:cxn ang="0">
                <a:pos x="62" y="249"/>
              </a:cxn>
              <a:cxn ang="0">
                <a:pos x="0" y="310"/>
              </a:cxn>
              <a:cxn ang="0">
                <a:pos x="151" y="372"/>
              </a:cxn>
              <a:cxn ang="0">
                <a:pos x="158" y="423"/>
              </a:cxn>
              <a:cxn ang="0">
                <a:pos x="238" y="369"/>
              </a:cxn>
              <a:cxn ang="0">
                <a:pos x="238" y="348"/>
              </a:cxn>
              <a:cxn ang="0">
                <a:pos x="154" y="298"/>
              </a:cxn>
              <a:cxn ang="0">
                <a:pos x="209" y="359"/>
              </a:cxn>
              <a:cxn ang="0">
                <a:pos x="177" y="359"/>
              </a:cxn>
              <a:cxn ang="0">
                <a:pos x="62" y="346"/>
              </a:cxn>
              <a:cxn ang="0">
                <a:pos x="37" y="286"/>
              </a:cxn>
              <a:cxn ang="0">
                <a:pos x="114" y="275"/>
              </a:cxn>
              <a:cxn ang="0">
                <a:pos x="127" y="145"/>
              </a:cxn>
              <a:cxn ang="0">
                <a:pos x="152" y="81"/>
              </a:cxn>
              <a:cxn ang="0">
                <a:pos x="152" y="28"/>
              </a:cxn>
              <a:cxn ang="0">
                <a:pos x="165" y="27"/>
              </a:cxn>
              <a:cxn ang="0">
                <a:pos x="176" y="29"/>
              </a:cxn>
              <a:cxn ang="0">
                <a:pos x="177" y="87"/>
              </a:cxn>
              <a:cxn ang="0">
                <a:pos x="201" y="262"/>
              </a:cxn>
              <a:cxn ang="0">
                <a:pos x="344" y="275"/>
              </a:cxn>
              <a:cxn ang="0">
                <a:pos x="351" y="354"/>
              </a:cxn>
              <a:cxn ang="0">
                <a:pos x="456" y="310"/>
              </a:cxn>
              <a:cxn ang="0">
                <a:pos x="395" y="346"/>
              </a:cxn>
              <a:cxn ang="0">
                <a:pos x="360" y="310"/>
              </a:cxn>
              <a:cxn ang="0">
                <a:pos x="395" y="275"/>
              </a:cxn>
              <a:cxn ang="0">
                <a:pos x="395" y="346"/>
              </a:cxn>
            </a:cxnLst>
            <a:rect l="0" t="0" r="r" b="b"/>
            <a:pathLst>
              <a:path w="456" h="426">
                <a:moveTo>
                  <a:pt x="395" y="249"/>
                </a:moveTo>
                <a:cubicBezTo>
                  <a:pt x="395" y="249"/>
                  <a:pt x="395" y="249"/>
                  <a:pt x="395" y="249"/>
                </a:cubicBezTo>
                <a:cubicBezTo>
                  <a:pt x="395" y="249"/>
                  <a:pt x="395" y="249"/>
                  <a:pt x="395" y="249"/>
                </a:cubicBezTo>
                <a:cubicBezTo>
                  <a:pt x="228" y="249"/>
                  <a:pt x="228" y="249"/>
                  <a:pt x="228" y="249"/>
                </a:cubicBezTo>
                <a:cubicBezTo>
                  <a:pt x="228" y="145"/>
                  <a:pt x="228" y="145"/>
                  <a:pt x="228" y="145"/>
                </a:cubicBezTo>
                <a:cubicBezTo>
                  <a:pt x="228" y="130"/>
                  <a:pt x="211" y="95"/>
                  <a:pt x="203" y="78"/>
                </a:cubicBezTo>
                <a:cubicBezTo>
                  <a:pt x="203" y="29"/>
                  <a:pt x="203" y="29"/>
                  <a:pt x="203" y="29"/>
                </a:cubicBezTo>
                <a:cubicBezTo>
                  <a:pt x="203" y="18"/>
                  <a:pt x="197" y="9"/>
                  <a:pt x="188" y="4"/>
                </a:cubicBezTo>
                <a:cubicBezTo>
                  <a:pt x="181" y="0"/>
                  <a:pt x="172" y="0"/>
                  <a:pt x="165" y="0"/>
                </a:cubicBezTo>
                <a:cubicBezTo>
                  <a:pt x="164" y="0"/>
                  <a:pt x="164" y="0"/>
                  <a:pt x="164" y="0"/>
                </a:cubicBezTo>
                <a:cubicBezTo>
                  <a:pt x="157" y="0"/>
                  <a:pt x="148" y="0"/>
                  <a:pt x="140" y="4"/>
                </a:cubicBezTo>
                <a:cubicBezTo>
                  <a:pt x="131" y="9"/>
                  <a:pt x="126" y="18"/>
                  <a:pt x="126" y="29"/>
                </a:cubicBezTo>
                <a:cubicBezTo>
                  <a:pt x="126" y="78"/>
                  <a:pt x="126" y="78"/>
                  <a:pt x="126" y="78"/>
                </a:cubicBezTo>
                <a:cubicBezTo>
                  <a:pt x="117" y="95"/>
                  <a:pt x="100" y="130"/>
                  <a:pt x="100" y="145"/>
                </a:cubicBezTo>
                <a:cubicBezTo>
                  <a:pt x="100" y="249"/>
                  <a:pt x="100" y="249"/>
                  <a:pt x="100" y="249"/>
                </a:cubicBezTo>
                <a:cubicBezTo>
                  <a:pt x="62" y="249"/>
                  <a:pt x="62" y="249"/>
                  <a:pt x="62" y="249"/>
                </a:cubicBezTo>
                <a:cubicBezTo>
                  <a:pt x="46" y="249"/>
                  <a:pt x="30" y="255"/>
                  <a:pt x="18" y="267"/>
                </a:cubicBezTo>
                <a:cubicBezTo>
                  <a:pt x="7" y="278"/>
                  <a:pt x="0" y="294"/>
                  <a:pt x="0" y="310"/>
                </a:cubicBezTo>
                <a:cubicBezTo>
                  <a:pt x="0" y="344"/>
                  <a:pt x="28" y="372"/>
                  <a:pt x="62" y="372"/>
                </a:cubicBezTo>
                <a:cubicBezTo>
                  <a:pt x="151" y="372"/>
                  <a:pt x="151" y="372"/>
                  <a:pt x="151" y="372"/>
                </a:cubicBezTo>
                <a:cubicBezTo>
                  <a:pt x="151" y="411"/>
                  <a:pt x="151" y="411"/>
                  <a:pt x="151" y="411"/>
                </a:cubicBezTo>
                <a:cubicBezTo>
                  <a:pt x="151" y="417"/>
                  <a:pt x="154" y="421"/>
                  <a:pt x="158" y="423"/>
                </a:cubicBezTo>
                <a:cubicBezTo>
                  <a:pt x="163" y="426"/>
                  <a:pt x="168" y="425"/>
                  <a:pt x="172" y="422"/>
                </a:cubicBezTo>
                <a:cubicBezTo>
                  <a:pt x="238" y="369"/>
                  <a:pt x="238" y="369"/>
                  <a:pt x="238" y="369"/>
                </a:cubicBezTo>
                <a:cubicBezTo>
                  <a:pt x="242" y="367"/>
                  <a:pt x="243" y="363"/>
                  <a:pt x="243" y="359"/>
                </a:cubicBezTo>
                <a:cubicBezTo>
                  <a:pt x="243" y="355"/>
                  <a:pt x="242" y="351"/>
                  <a:pt x="238" y="348"/>
                </a:cubicBezTo>
                <a:cubicBezTo>
                  <a:pt x="172" y="296"/>
                  <a:pt x="172" y="296"/>
                  <a:pt x="172" y="296"/>
                </a:cubicBezTo>
                <a:cubicBezTo>
                  <a:pt x="167" y="291"/>
                  <a:pt x="158" y="292"/>
                  <a:pt x="154" y="298"/>
                </a:cubicBezTo>
                <a:cubicBezTo>
                  <a:pt x="149" y="303"/>
                  <a:pt x="150" y="312"/>
                  <a:pt x="156" y="316"/>
                </a:cubicBezTo>
                <a:cubicBezTo>
                  <a:pt x="209" y="359"/>
                  <a:pt x="209" y="359"/>
                  <a:pt x="209" y="359"/>
                </a:cubicBezTo>
                <a:cubicBezTo>
                  <a:pt x="177" y="384"/>
                  <a:pt x="177" y="384"/>
                  <a:pt x="177" y="384"/>
                </a:cubicBezTo>
                <a:cubicBezTo>
                  <a:pt x="177" y="359"/>
                  <a:pt x="177" y="359"/>
                  <a:pt x="177" y="359"/>
                </a:cubicBezTo>
                <a:cubicBezTo>
                  <a:pt x="177" y="351"/>
                  <a:pt x="172" y="346"/>
                  <a:pt x="164" y="346"/>
                </a:cubicBezTo>
                <a:cubicBezTo>
                  <a:pt x="62" y="346"/>
                  <a:pt x="62" y="346"/>
                  <a:pt x="62" y="346"/>
                </a:cubicBezTo>
                <a:cubicBezTo>
                  <a:pt x="43" y="346"/>
                  <a:pt x="27" y="330"/>
                  <a:pt x="27" y="310"/>
                </a:cubicBezTo>
                <a:cubicBezTo>
                  <a:pt x="27" y="301"/>
                  <a:pt x="31" y="292"/>
                  <a:pt x="37" y="286"/>
                </a:cubicBezTo>
                <a:cubicBezTo>
                  <a:pt x="44" y="279"/>
                  <a:pt x="53" y="275"/>
                  <a:pt x="62" y="275"/>
                </a:cubicBezTo>
                <a:cubicBezTo>
                  <a:pt x="62" y="275"/>
                  <a:pt x="114" y="275"/>
                  <a:pt x="114" y="275"/>
                </a:cubicBezTo>
                <a:cubicBezTo>
                  <a:pt x="121" y="275"/>
                  <a:pt x="127" y="269"/>
                  <a:pt x="127" y="262"/>
                </a:cubicBezTo>
                <a:cubicBezTo>
                  <a:pt x="127" y="145"/>
                  <a:pt x="127" y="145"/>
                  <a:pt x="127" y="145"/>
                </a:cubicBezTo>
                <a:cubicBezTo>
                  <a:pt x="127" y="138"/>
                  <a:pt x="140" y="109"/>
                  <a:pt x="151" y="87"/>
                </a:cubicBezTo>
                <a:cubicBezTo>
                  <a:pt x="152" y="85"/>
                  <a:pt x="152" y="83"/>
                  <a:pt x="152" y="81"/>
                </a:cubicBezTo>
                <a:cubicBezTo>
                  <a:pt x="152" y="29"/>
                  <a:pt x="152" y="29"/>
                  <a:pt x="152" y="29"/>
                </a:cubicBezTo>
                <a:cubicBezTo>
                  <a:pt x="152" y="29"/>
                  <a:pt x="152" y="28"/>
                  <a:pt x="152" y="28"/>
                </a:cubicBezTo>
                <a:cubicBezTo>
                  <a:pt x="153" y="28"/>
                  <a:pt x="156" y="27"/>
                  <a:pt x="164" y="27"/>
                </a:cubicBezTo>
                <a:cubicBezTo>
                  <a:pt x="165" y="27"/>
                  <a:pt x="165" y="27"/>
                  <a:pt x="165" y="27"/>
                </a:cubicBezTo>
                <a:cubicBezTo>
                  <a:pt x="172" y="27"/>
                  <a:pt x="175" y="28"/>
                  <a:pt x="176" y="28"/>
                </a:cubicBezTo>
                <a:cubicBezTo>
                  <a:pt x="176" y="28"/>
                  <a:pt x="176" y="29"/>
                  <a:pt x="176" y="29"/>
                </a:cubicBezTo>
                <a:cubicBezTo>
                  <a:pt x="176" y="81"/>
                  <a:pt x="176" y="81"/>
                  <a:pt x="176" y="81"/>
                </a:cubicBezTo>
                <a:cubicBezTo>
                  <a:pt x="176" y="83"/>
                  <a:pt x="176" y="85"/>
                  <a:pt x="177" y="87"/>
                </a:cubicBezTo>
                <a:cubicBezTo>
                  <a:pt x="189" y="109"/>
                  <a:pt x="201" y="138"/>
                  <a:pt x="201" y="145"/>
                </a:cubicBezTo>
                <a:cubicBezTo>
                  <a:pt x="201" y="262"/>
                  <a:pt x="201" y="262"/>
                  <a:pt x="201" y="262"/>
                </a:cubicBezTo>
                <a:cubicBezTo>
                  <a:pt x="201" y="269"/>
                  <a:pt x="207" y="275"/>
                  <a:pt x="214" y="275"/>
                </a:cubicBezTo>
                <a:cubicBezTo>
                  <a:pt x="344" y="275"/>
                  <a:pt x="344" y="275"/>
                  <a:pt x="344" y="275"/>
                </a:cubicBezTo>
                <a:cubicBezTo>
                  <a:pt x="337" y="286"/>
                  <a:pt x="333" y="298"/>
                  <a:pt x="333" y="310"/>
                </a:cubicBezTo>
                <a:cubicBezTo>
                  <a:pt x="333" y="327"/>
                  <a:pt x="339" y="342"/>
                  <a:pt x="351" y="354"/>
                </a:cubicBezTo>
                <a:cubicBezTo>
                  <a:pt x="363" y="366"/>
                  <a:pt x="378" y="372"/>
                  <a:pt x="395" y="372"/>
                </a:cubicBezTo>
                <a:cubicBezTo>
                  <a:pt x="429" y="372"/>
                  <a:pt x="456" y="344"/>
                  <a:pt x="456" y="310"/>
                </a:cubicBezTo>
                <a:cubicBezTo>
                  <a:pt x="456" y="276"/>
                  <a:pt x="429" y="249"/>
                  <a:pt x="395" y="249"/>
                </a:cubicBezTo>
                <a:close/>
                <a:moveTo>
                  <a:pt x="395" y="346"/>
                </a:moveTo>
                <a:cubicBezTo>
                  <a:pt x="385" y="346"/>
                  <a:pt x="376" y="342"/>
                  <a:pt x="370" y="335"/>
                </a:cubicBezTo>
                <a:cubicBezTo>
                  <a:pt x="363" y="329"/>
                  <a:pt x="360" y="320"/>
                  <a:pt x="360" y="310"/>
                </a:cubicBezTo>
                <a:cubicBezTo>
                  <a:pt x="360" y="301"/>
                  <a:pt x="363" y="292"/>
                  <a:pt x="370" y="286"/>
                </a:cubicBezTo>
                <a:cubicBezTo>
                  <a:pt x="376" y="279"/>
                  <a:pt x="385" y="275"/>
                  <a:pt x="395" y="275"/>
                </a:cubicBezTo>
                <a:cubicBezTo>
                  <a:pt x="414" y="275"/>
                  <a:pt x="430" y="291"/>
                  <a:pt x="430" y="310"/>
                </a:cubicBezTo>
                <a:cubicBezTo>
                  <a:pt x="430" y="330"/>
                  <a:pt x="414" y="346"/>
                  <a:pt x="395" y="34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6" name="Freeform 192"/>
          <p:cNvSpPr>
            <a:spLocks noChangeAspect="1" noEditPoints="1"/>
          </p:cNvSpPr>
          <p:nvPr userDrawn="1"/>
        </p:nvSpPr>
        <p:spPr bwMode="auto">
          <a:xfrm>
            <a:off x="6355976" y="1646520"/>
            <a:ext cx="295849" cy="294894"/>
          </a:xfrm>
          <a:custGeom>
            <a:avLst/>
            <a:gdLst/>
            <a:ahLst/>
            <a:cxnLst>
              <a:cxn ang="0">
                <a:pos x="113" y="371"/>
              </a:cxn>
              <a:cxn ang="0">
                <a:pos x="33" y="399"/>
              </a:cxn>
              <a:cxn ang="0">
                <a:pos x="0" y="326"/>
              </a:cxn>
              <a:cxn ang="0">
                <a:pos x="54" y="183"/>
              </a:cxn>
              <a:cxn ang="0">
                <a:pos x="120" y="174"/>
              </a:cxn>
              <a:cxn ang="0">
                <a:pos x="128" y="247"/>
              </a:cxn>
              <a:cxn ang="0">
                <a:pos x="158" y="223"/>
              </a:cxn>
              <a:cxn ang="0">
                <a:pos x="129" y="210"/>
              </a:cxn>
              <a:cxn ang="0">
                <a:pos x="153" y="155"/>
              </a:cxn>
              <a:cxn ang="0">
                <a:pos x="316" y="221"/>
              </a:cxn>
              <a:cxn ang="0">
                <a:pos x="340" y="242"/>
              </a:cxn>
              <a:cxn ang="0">
                <a:pos x="398" y="288"/>
              </a:cxn>
              <a:cxn ang="0">
                <a:pos x="402" y="371"/>
              </a:cxn>
              <a:cxn ang="0">
                <a:pos x="308" y="406"/>
              </a:cxn>
              <a:cxn ang="0">
                <a:pos x="262" y="332"/>
              </a:cxn>
              <a:cxn ang="0">
                <a:pos x="324" y="376"/>
              </a:cxn>
              <a:cxn ang="0">
                <a:pos x="376" y="356"/>
              </a:cxn>
              <a:cxn ang="0">
                <a:pos x="373" y="296"/>
              </a:cxn>
              <a:cxn ang="0">
                <a:pos x="330" y="267"/>
              </a:cxn>
              <a:cxn ang="0">
                <a:pos x="279" y="224"/>
              </a:cxn>
              <a:cxn ang="0">
                <a:pos x="158" y="196"/>
              </a:cxn>
              <a:cxn ang="0">
                <a:pos x="290" y="266"/>
              </a:cxn>
              <a:cxn ang="0">
                <a:pos x="128" y="274"/>
              </a:cxn>
              <a:cxn ang="0">
                <a:pos x="93" y="191"/>
              </a:cxn>
              <a:cxn ang="0">
                <a:pos x="28" y="317"/>
              </a:cxn>
              <a:cxn ang="0">
                <a:pos x="27" y="318"/>
              </a:cxn>
              <a:cxn ang="0">
                <a:pos x="29" y="347"/>
              </a:cxn>
              <a:cxn ang="0">
                <a:pos x="62" y="379"/>
              </a:cxn>
              <a:cxn ang="0">
                <a:pos x="103" y="345"/>
              </a:cxn>
              <a:cxn ang="0">
                <a:pos x="230" y="354"/>
              </a:cxn>
              <a:cxn ang="0">
                <a:pos x="242" y="379"/>
              </a:cxn>
              <a:cxn ang="0">
                <a:pos x="379" y="423"/>
              </a:cxn>
              <a:cxn ang="0">
                <a:pos x="410" y="259"/>
              </a:cxn>
              <a:cxn ang="0">
                <a:pos x="355" y="168"/>
              </a:cxn>
              <a:cxn ang="0">
                <a:pos x="358" y="167"/>
              </a:cxn>
              <a:cxn ang="0">
                <a:pos x="391" y="148"/>
              </a:cxn>
              <a:cxn ang="0">
                <a:pos x="396" y="95"/>
              </a:cxn>
              <a:cxn ang="0">
                <a:pos x="391" y="95"/>
              </a:cxn>
              <a:cxn ang="0">
                <a:pos x="377" y="32"/>
              </a:cxn>
              <a:cxn ang="0">
                <a:pos x="369" y="28"/>
              </a:cxn>
              <a:cxn ang="0">
                <a:pos x="364" y="90"/>
              </a:cxn>
              <a:cxn ang="0">
                <a:pos x="312" y="90"/>
              </a:cxn>
              <a:cxn ang="0">
                <a:pos x="306" y="28"/>
              </a:cxn>
              <a:cxn ang="0">
                <a:pos x="299" y="32"/>
              </a:cxn>
              <a:cxn ang="0">
                <a:pos x="284" y="95"/>
              </a:cxn>
              <a:cxn ang="0">
                <a:pos x="280" y="106"/>
              </a:cxn>
              <a:cxn ang="0">
                <a:pos x="282" y="145"/>
              </a:cxn>
              <a:cxn ang="0">
                <a:pos x="318" y="167"/>
              </a:cxn>
              <a:cxn ang="0">
                <a:pos x="269" y="172"/>
              </a:cxn>
              <a:cxn ang="0">
                <a:pos x="255" y="145"/>
              </a:cxn>
              <a:cxn ang="0">
                <a:pos x="253" y="94"/>
              </a:cxn>
              <a:cxn ang="0">
                <a:pos x="272" y="70"/>
              </a:cxn>
              <a:cxn ang="0">
                <a:pos x="304" y="0"/>
              </a:cxn>
              <a:cxn ang="0">
                <a:pos x="334" y="68"/>
              </a:cxn>
              <a:cxn ang="0">
                <a:pos x="351" y="9"/>
              </a:cxn>
              <a:cxn ang="0">
                <a:pos x="403" y="32"/>
              </a:cxn>
              <a:cxn ang="0">
                <a:pos x="422" y="95"/>
              </a:cxn>
              <a:cxn ang="0">
                <a:pos x="415" y="160"/>
              </a:cxn>
              <a:cxn ang="0">
                <a:pos x="384" y="185"/>
              </a:cxn>
              <a:cxn ang="0">
                <a:pos x="444" y="395"/>
              </a:cxn>
              <a:cxn ang="0">
                <a:pos x="331" y="459"/>
              </a:cxn>
              <a:cxn ang="0">
                <a:pos x="294" y="122"/>
              </a:cxn>
            </a:cxnLst>
            <a:rect l="0" t="0" r="r" b="b"/>
            <a:pathLst>
              <a:path w="460" h="459">
                <a:moveTo>
                  <a:pt x="271" y="444"/>
                </a:moveTo>
                <a:cubicBezTo>
                  <a:pt x="254" y="434"/>
                  <a:pt x="242" y="422"/>
                  <a:pt x="232" y="410"/>
                </a:cubicBezTo>
                <a:cubicBezTo>
                  <a:pt x="232" y="410"/>
                  <a:pt x="232" y="410"/>
                  <a:pt x="232" y="410"/>
                </a:cubicBezTo>
                <a:cubicBezTo>
                  <a:pt x="220" y="395"/>
                  <a:pt x="212" y="380"/>
                  <a:pt x="208" y="371"/>
                </a:cubicBezTo>
                <a:cubicBezTo>
                  <a:pt x="208" y="371"/>
                  <a:pt x="208" y="371"/>
                  <a:pt x="208" y="371"/>
                </a:cubicBezTo>
                <a:cubicBezTo>
                  <a:pt x="113" y="371"/>
                  <a:pt x="113" y="371"/>
                  <a:pt x="113" y="371"/>
                </a:cubicBezTo>
                <a:cubicBezTo>
                  <a:pt x="109" y="381"/>
                  <a:pt x="103" y="389"/>
                  <a:pt x="95" y="395"/>
                </a:cubicBezTo>
                <a:cubicBezTo>
                  <a:pt x="95" y="395"/>
                  <a:pt x="95" y="395"/>
                  <a:pt x="95" y="395"/>
                </a:cubicBezTo>
                <a:cubicBezTo>
                  <a:pt x="85" y="403"/>
                  <a:pt x="73" y="406"/>
                  <a:pt x="62" y="406"/>
                </a:cubicBezTo>
                <a:cubicBezTo>
                  <a:pt x="62" y="406"/>
                  <a:pt x="62" y="406"/>
                  <a:pt x="62" y="406"/>
                </a:cubicBezTo>
                <a:cubicBezTo>
                  <a:pt x="52" y="406"/>
                  <a:pt x="42" y="404"/>
                  <a:pt x="33" y="399"/>
                </a:cubicBezTo>
                <a:cubicBezTo>
                  <a:pt x="33" y="399"/>
                  <a:pt x="33" y="399"/>
                  <a:pt x="33" y="399"/>
                </a:cubicBezTo>
                <a:cubicBezTo>
                  <a:pt x="25" y="395"/>
                  <a:pt x="19" y="389"/>
                  <a:pt x="15" y="382"/>
                </a:cubicBezTo>
                <a:cubicBezTo>
                  <a:pt x="15" y="382"/>
                  <a:pt x="15" y="382"/>
                  <a:pt x="15" y="382"/>
                </a:cubicBezTo>
                <a:cubicBezTo>
                  <a:pt x="11" y="376"/>
                  <a:pt x="8" y="369"/>
                  <a:pt x="5" y="362"/>
                </a:cubicBezTo>
                <a:cubicBezTo>
                  <a:pt x="5" y="362"/>
                  <a:pt x="5" y="362"/>
                  <a:pt x="5" y="362"/>
                </a:cubicBezTo>
                <a:cubicBezTo>
                  <a:pt x="1" y="349"/>
                  <a:pt x="1" y="335"/>
                  <a:pt x="0" y="326"/>
                </a:cubicBezTo>
                <a:cubicBezTo>
                  <a:pt x="0" y="326"/>
                  <a:pt x="0" y="326"/>
                  <a:pt x="0" y="326"/>
                </a:cubicBezTo>
                <a:cubicBezTo>
                  <a:pt x="0" y="321"/>
                  <a:pt x="1" y="317"/>
                  <a:pt x="1" y="315"/>
                </a:cubicBezTo>
                <a:cubicBezTo>
                  <a:pt x="1" y="315"/>
                  <a:pt x="1" y="315"/>
                  <a:pt x="1" y="315"/>
                </a:cubicBezTo>
                <a:cubicBezTo>
                  <a:pt x="3" y="280"/>
                  <a:pt x="9" y="252"/>
                  <a:pt x="19" y="230"/>
                </a:cubicBezTo>
                <a:cubicBezTo>
                  <a:pt x="19" y="230"/>
                  <a:pt x="19" y="230"/>
                  <a:pt x="19" y="230"/>
                </a:cubicBezTo>
                <a:cubicBezTo>
                  <a:pt x="29" y="209"/>
                  <a:pt x="41" y="193"/>
                  <a:pt x="54" y="183"/>
                </a:cubicBezTo>
                <a:cubicBezTo>
                  <a:pt x="54" y="183"/>
                  <a:pt x="54" y="183"/>
                  <a:pt x="54" y="183"/>
                </a:cubicBezTo>
                <a:cubicBezTo>
                  <a:pt x="79" y="162"/>
                  <a:pt x="104" y="161"/>
                  <a:pt x="106" y="160"/>
                </a:cubicBezTo>
                <a:cubicBezTo>
                  <a:pt x="106" y="160"/>
                  <a:pt x="106" y="160"/>
                  <a:pt x="106" y="160"/>
                </a:cubicBezTo>
                <a:cubicBezTo>
                  <a:pt x="109" y="160"/>
                  <a:pt x="113" y="162"/>
                  <a:pt x="115" y="164"/>
                </a:cubicBezTo>
                <a:cubicBezTo>
                  <a:pt x="115" y="164"/>
                  <a:pt x="115" y="164"/>
                  <a:pt x="115" y="164"/>
                </a:cubicBezTo>
                <a:cubicBezTo>
                  <a:pt x="118" y="167"/>
                  <a:pt x="120" y="170"/>
                  <a:pt x="120" y="174"/>
                </a:cubicBezTo>
                <a:cubicBezTo>
                  <a:pt x="120" y="174"/>
                  <a:pt x="120" y="174"/>
                  <a:pt x="120" y="174"/>
                </a:cubicBezTo>
                <a:cubicBezTo>
                  <a:pt x="120" y="182"/>
                  <a:pt x="119" y="233"/>
                  <a:pt x="119" y="239"/>
                </a:cubicBezTo>
                <a:cubicBezTo>
                  <a:pt x="119" y="239"/>
                  <a:pt x="119" y="239"/>
                  <a:pt x="119" y="239"/>
                </a:cubicBezTo>
                <a:cubicBezTo>
                  <a:pt x="119" y="240"/>
                  <a:pt x="120" y="243"/>
                  <a:pt x="122" y="245"/>
                </a:cubicBezTo>
                <a:cubicBezTo>
                  <a:pt x="122" y="245"/>
                  <a:pt x="122" y="245"/>
                  <a:pt x="122" y="245"/>
                </a:cubicBezTo>
                <a:cubicBezTo>
                  <a:pt x="124" y="246"/>
                  <a:pt x="126" y="247"/>
                  <a:pt x="128" y="247"/>
                </a:cubicBezTo>
                <a:cubicBezTo>
                  <a:pt x="128" y="247"/>
                  <a:pt x="128" y="247"/>
                  <a:pt x="128" y="247"/>
                </a:cubicBezTo>
                <a:cubicBezTo>
                  <a:pt x="136" y="247"/>
                  <a:pt x="199" y="248"/>
                  <a:pt x="240" y="248"/>
                </a:cubicBezTo>
                <a:cubicBezTo>
                  <a:pt x="240" y="248"/>
                  <a:pt x="240" y="248"/>
                  <a:pt x="240" y="248"/>
                </a:cubicBezTo>
                <a:cubicBezTo>
                  <a:pt x="228" y="240"/>
                  <a:pt x="217" y="235"/>
                  <a:pt x="206" y="231"/>
                </a:cubicBezTo>
                <a:cubicBezTo>
                  <a:pt x="206" y="231"/>
                  <a:pt x="206" y="231"/>
                  <a:pt x="206" y="231"/>
                </a:cubicBezTo>
                <a:cubicBezTo>
                  <a:pt x="186" y="224"/>
                  <a:pt x="169" y="223"/>
                  <a:pt x="158" y="223"/>
                </a:cubicBezTo>
                <a:cubicBezTo>
                  <a:pt x="158" y="223"/>
                  <a:pt x="158" y="223"/>
                  <a:pt x="158" y="223"/>
                </a:cubicBezTo>
                <a:cubicBezTo>
                  <a:pt x="150" y="223"/>
                  <a:pt x="146" y="223"/>
                  <a:pt x="145" y="224"/>
                </a:cubicBezTo>
                <a:cubicBezTo>
                  <a:pt x="145" y="224"/>
                  <a:pt x="145" y="224"/>
                  <a:pt x="145" y="224"/>
                </a:cubicBezTo>
                <a:cubicBezTo>
                  <a:pt x="145" y="224"/>
                  <a:pt x="145" y="224"/>
                  <a:pt x="145" y="224"/>
                </a:cubicBezTo>
                <a:cubicBezTo>
                  <a:pt x="141" y="224"/>
                  <a:pt x="137" y="223"/>
                  <a:pt x="134" y="221"/>
                </a:cubicBezTo>
                <a:cubicBezTo>
                  <a:pt x="134" y="221"/>
                  <a:pt x="134" y="221"/>
                  <a:pt x="134" y="221"/>
                </a:cubicBezTo>
                <a:cubicBezTo>
                  <a:pt x="131" y="218"/>
                  <a:pt x="129" y="214"/>
                  <a:pt x="129" y="210"/>
                </a:cubicBezTo>
                <a:cubicBezTo>
                  <a:pt x="129" y="210"/>
                  <a:pt x="129" y="210"/>
                  <a:pt x="129" y="210"/>
                </a:cubicBezTo>
                <a:cubicBezTo>
                  <a:pt x="129" y="169"/>
                  <a:pt x="129" y="169"/>
                  <a:pt x="129" y="169"/>
                </a:cubicBezTo>
                <a:cubicBezTo>
                  <a:pt x="129" y="162"/>
                  <a:pt x="135" y="156"/>
                  <a:pt x="142" y="155"/>
                </a:cubicBezTo>
                <a:cubicBezTo>
                  <a:pt x="142" y="155"/>
                  <a:pt x="142" y="155"/>
                  <a:pt x="142" y="155"/>
                </a:cubicBezTo>
                <a:cubicBezTo>
                  <a:pt x="146" y="155"/>
                  <a:pt x="150" y="155"/>
                  <a:pt x="153" y="155"/>
                </a:cubicBezTo>
                <a:cubicBezTo>
                  <a:pt x="153" y="155"/>
                  <a:pt x="153" y="155"/>
                  <a:pt x="153" y="155"/>
                </a:cubicBezTo>
                <a:cubicBezTo>
                  <a:pt x="183" y="155"/>
                  <a:pt x="212" y="162"/>
                  <a:pt x="236" y="171"/>
                </a:cubicBezTo>
                <a:cubicBezTo>
                  <a:pt x="236" y="171"/>
                  <a:pt x="236" y="171"/>
                  <a:pt x="236" y="171"/>
                </a:cubicBezTo>
                <a:cubicBezTo>
                  <a:pt x="261" y="180"/>
                  <a:pt x="282" y="192"/>
                  <a:pt x="296" y="203"/>
                </a:cubicBezTo>
                <a:cubicBezTo>
                  <a:pt x="296" y="203"/>
                  <a:pt x="296" y="203"/>
                  <a:pt x="296" y="203"/>
                </a:cubicBezTo>
                <a:cubicBezTo>
                  <a:pt x="302" y="208"/>
                  <a:pt x="309" y="214"/>
                  <a:pt x="316" y="221"/>
                </a:cubicBezTo>
                <a:cubicBezTo>
                  <a:pt x="316" y="221"/>
                  <a:pt x="316" y="221"/>
                  <a:pt x="316" y="221"/>
                </a:cubicBezTo>
                <a:cubicBezTo>
                  <a:pt x="322" y="227"/>
                  <a:pt x="329" y="233"/>
                  <a:pt x="334" y="237"/>
                </a:cubicBezTo>
                <a:cubicBezTo>
                  <a:pt x="334" y="237"/>
                  <a:pt x="334" y="237"/>
                  <a:pt x="334" y="237"/>
                </a:cubicBezTo>
                <a:cubicBezTo>
                  <a:pt x="337" y="240"/>
                  <a:pt x="340" y="242"/>
                  <a:pt x="340" y="242"/>
                </a:cubicBezTo>
                <a:cubicBezTo>
                  <a:pt x="340" y="242"/>
                  <a:pt x="340" y="242"/>
                  <a:pt x="340" y="242"/>
                </a:cubicBezTo>
                <a:cubicBezTo>
                  <a:pt x="340" y="242"/>
                  <a:pt x="340" y="242"/>
                  <a:pt x="340" y="242"/>
                </a:cubicBezTo>
                <a:cubicBezTo>
                  <a:pt x="340" y="242"/>
                  <a:pt x="340" y="242"/>
                  <a:pt x="340" y="242"/>
                </a:cubicBezTo>
                <a:cubicBezTo>
                  <a:pt x="343" y="243"/>
                  <a:pt x="351" y="246"/>
                  <a:pt x="359" y="249"/>
                </a:cubicBezTo>
                <a:cubicBezTo>
                  <a:pt x="359" y="249"/>
                  <a:pt x="359" y="249"/>
                  <a:pt x="359" y="249"/>
                </a:cubicBezTo>
                <a:cubicBezTo>
                  <a:pt x="367" y="253"/>
                  <a:pt x="377" y="259"/>
                  <a:pt x="385" y="267"/>
                </a:cubicBezTo>
                <a:cubicBezTo>
                  <a:pt x="385" y="267"/>
                  <a:pt x="385" y="267"/>
                  <a:pt x="385" y="267"/>
                </a:cubicBezTo>
                <a:cubicBezTo>
                  <a:pt x="390" y="272"/>
                  <a:pt x="395" y="279"/>
                  <a:pt x="398" y="288"/>
                </a:cubicBezTo>
                <a:cubicBezTo>
                  <a:pt x="398" y="288"/>
                  <a:pt x="398" y="288"/>
                  <a:pt x="398" y="288"/>
                </a:cubicBezTo>
                <a:cubicBezTo>
                  <a:pt x="400" y="295"/>
                  <a:pt x="402" y="303"/>
                  <a:pt x="402" y="311"/>
                </a:cubicBezTo>
                <a:cubicBezTo>
                  <a:pt x="402" y="311"/>
                  <a:pt x="402" y="311"/>
                  <a:pt x="402" y="311"/>
                </a:cubicBezTo>
                <a:cubicBezTo>
                  <a:pt x="403" y="319"/>
                  <a:pt x="404" y="327"/>
                  <a:pt x="404" y="335"/>
                </a:cubicBezTo>
                <a:cubicBezTo>
                  <a:pt x="404" y="335"/>
                  <a:pt x="404" y="335"/>
                  <a:pt x="404" y="335"/>
                </a:cubicBezTo>
                <a:cubicBezTo>
                  <a:pt x="404" y="354"/>
                  <a:pt x="402" y="371"/>
                  <a:pt x="402" y="371"/>
                </a:cubicBezTo>
                <a:cubicBezTo>
                  <a:pt x="402" y="371"/>
                  <a:pt x="402" y="371"/>
                  <a:pt x="402" y="371"/>
                </a:cubicBezTo>
                <a:cubicBezTo>
                  <a:pt x="401" y="378"/>
                  <a:pt x="395" y="383"/>
                  <a:pt x="389" y="383"/>
                </a:cubicBezTo>
                <a:cubicBezTo>
                  <a:pt x="389" y="383"/>
                  <a:pt x="389" y="383"/>
                  <a:pt x="389" y="383"/>
                </a:cubicBezTo>
                <a:cubicBezTo>
                  <a:pt x="355" y="383"/>
                  <a:pt x="355" y="383"/>
                  <a:pt x="355" y="383"/>
                </a:cubicBezTo>
                <a:cubicBezTo>
                  <a:pt x="349" y="391"/>
                  <a:pt x="342" y="396"/>
                  <a:pt x="335" y="400"/>
                </a:cubicBezTo>
                <a:cubicBezTo>
                  <a:pt x="335" y="400"/>
                  <a:pt x="335" y="400"/>
                  <a:pt x="335" y="400"/>
                </a:cubicBezTo>
                <a:cubicBezTo>
                  <a:pt x="326" y="404"/>
                  <a:pt x="316" y="406"/>
                  <a:pt x="308" y="406"/>
                </a:cubicBezTo>
                <a:cubicBezTo>
                  <a:pt x="308" y="406"/>
                  <a:pt x="308" y="406"/>
                  <a:pt x="308" y="406"/>
                </a:cubicBezTo>
                <a:cubicBezTo>
                  <a:pt x="292" y="406"/>
                  <a:pt x="278" y="398"/>
                  <a:pt x="268" y="388"/>
                </a:cubicBezTo>
                <a:cubicBezTo>
                  <a:pt x="268" y="388"/>
                  <a:pt x="268" y="388"/>
                  <a:pt x="268" y="388"/>
                </a:cubicBezTo>
                <a:cubicBezTo>
                  <a:pt x="258" y="378"/>
                  <a:pt x="252" y="364"/>
                  <a:pt x="252" y="349"/>
                </a:cubicBezTo>
                <a:cubicBezTo>
                  <a:pt x="252" y="349"/>
                  <a:pt x="252" y="349"/>
                  <a:pt x="252" y="349"/>
                </a:cubicBezTo>
                <a:cubicBezTo>
                  <a:pt x="251" y="338"/>
                  <a:pt x="256" y="332"/>
                  <a:pt x="262" y="332"/>
                </a:cubicBezTo>
                <a:cubicBezTo>
                  <a:pt x="274" y="331"/>
                  <a:pt x="277" y="339"/>
                  <a:pt x="280" y="356"/>
                </a:cubicBezTo>
                <a:cubicBezTo>
                  <a:pt x="281" y="362"/>
                  <a:pt x="283" y="366"/>
                  <a:pt x="287" y="370"/>
                </a:cubicBezTo>
                <a:cubicBezTo>
                  <a:pt x="287" y="370"/>
                  <a:pt x="287" y="370"/>
                  <a:pt x="287" y="370"/>
                </a:cubicBezTo>
                <a:cubicBezTo>
                  <a:pt x="293" y="376"/>
                  <a:pt x="300" y="379"/>
                  <a:pt x="308" y="379"/>
                </a:cubicBezTo>
                <a:cubicBezTo>
                  <a:pt x="308" y="379"/>
                  <a:pt x="308" y="379"/>
                  <a:pt x="308" y="379"/>
                </a:cubicBezTo>
                <a:cubicBezTo>
                  <a:pt x="313" y="379"/>
                  <a:pt x="319" y="378"/>
                  <a:pt x="324" y="376"/>
                </a:cubicBezTo>
                <a:cubicBezTo>
                  <a:pt x="324" y="376"/>
                  <a:pt x="324" y="376"/>
                  <a:pt x="324" y="376"/>
                </a:cubicBezTo>
                <a:cubicBezTo>
                  <a:pt x="328" y="373"/>
                  <a:pt x="332" y="370"/>
                  <a:pt x="336" y="364"/>
                </a:cubicBezTo>
                <a:cubicBezTo>
                  <a:pt x="336" y="364"/>
                  <a:pt x="336" y="364"/>
                  <a:pt x="336" y="364"/>
                </a:cubicBezTo>
                <a:cubicBezTo>
                  <a:pt x="338" y="359"/>
                  <a:pt x="342" y="357"/>
                  <a:pt x="347" y="357"/>
                </a:cubicBezTo>
                <a:cubicBezTo>
                  <a:pt x="347" y="357"/>
                  <a:pt x="347" y="357"/>
                  <a:pt x="347" y="357"/>
                </a:cubicBezTo>
                <a:cubicBezTo>
                  <a:pt x="376" y="356"/>
                  <a:pt x="376" y="356"/>
                  <a:pt x="376" y="356"/>
                </a:cubicBezTo>
                <a:cubicBezTo>
                  <a:pt x="377" y="351"/>
                  <a:pt x="377" y="343"/>
                  <a:pt x="377" y="335"/>
                </a:cubicBezTo>
                <a:cubicBezTo>
                  <a:pt x="377" y="335"/>
                  <a:pt x="377" y="335"/>
                  <a:pt x="377" y="335"/>
                </a:cubicBezTo>
                <a:cubicBezTo>
                  <a:pt x="377" y="328"/>
                  <a:pt x="377" y="320"/>
                  <a:pt x="376" y="313"/>
                </a:cubicBezTo>
                <a:cubicBezTo>
                  <a:pt x="376" y="313"/>
                  <a:pt x="376" y="313"/>
                  <a:pt x="376" y="313"/>
                </a:cubicBezTo>
                <a:cubicBezTo>
                  <a:pt x="375" y="307"/>
                  <a:pt x="374" y="300"/>
                  <a:pt x="373" y="296"/>
                </a:cubicBezTo>
                <a:cubicBezTo>
                  <a:pt x="373" y="296"/>
                  <a:pt x="373" y="296"/>
                  <a:pt x="373" y="296"/>
                </a:cubicBezTo>
                <a:cubicBezTo>
                  <a:pt x="371" y="290"/>
                  <a:pt x="366" y="285"/>
                  <a:pt x="360" y="281"/>
                </a:cubicBezTo>
                <a:cubicBezTo>
                  <a:pt x="360" y="281"/>
                  <a:pt x="360" y="281"/>
                  <a:pt x="360" y="281"/>
                </a:cubicBezTo>
                <a:cubicBezTo>
                  <a:pt x="354" y="277"/>
                  <a:pt x="347" y="273"/>
                  <a:pt x="341" y="271"/>
                </a:cubicBezTo>
                <a:cubicBezTo>
                  <a:pt x="341" y="271"/>
                  <a:pt x="341" y="271"/>
                  <a:pt x="341" y="271"/>
                </a:cubicBezTo>
                <a:cubicBezTo>
                  <a:pt x="337" y="269"/>
                  <a:pt x="333" y="268"/>
                  <a:pt x="330" y="267"/>
                </a:cubicBezTo>
                <a:cubicBezTo>
                  <a:pt x="330" y="267"/>
                  <a:pt x="330" y="267"/>
                  <a:pt x="330" y="267"/>
                </a:cubicBezTo>
                <a:cubicBezTo>
                  <a:pt x="325" y="265"/>
                  <a:pt x="322" y="262"/>
                  <a:pt x="317" y="258"/>
                </a:cubicBezTo>
                <a:cubicBezTo>
                  <a:pt x="317" y="258"/>
                  <a:pt x="317" y="258"/>
                  <a:pt x="317" y="258"/>
                </a:cubicBezTo>
                <a:cubicBezTo>
                  <a:pt x="313" y="255"/>
                  <a:pt x="309" y="251"/>
                  <a:pt x="305" y="247"/>
                </a:cubicBezTo>
                <a:cubicBezTo>
                  <a:pt x="305" y="247"/>
                  <a:pt x="305" y="247"/>
                  <a:pt x="305" y="247"/>
                </a:cubicBezTo>
                <a:cubicBezTo>
                  <a:pt x="296" y="238"/>
                  <a:pt x="287" y="229"/>
                  <a:pt x="279" y="224"/>
                </a:cubicBezTo>
                <a:cubicBezTo>
                  <a:pt x="279" y="224"/>
                  <a:pt x="279" y="224"/>
                  <a:pt x="279" y="224"/>
                </a:cubicBezTo>
                <a:cubicBezTo>
                  <a:pt x="268" y="215"/>
                  <a:pt x="249" y="204"/>
                  <a:pt x="227" y="196"/>
                </a:cubicBezTo>
                <a:cubicBezTo>
                  <a:pt x="227" y="196"/>
                  <a:pt x="227" y="196"/>
                  <a:pt x="227" y="196"/>
                </a:cubicBezTo>
                <a:cubicBezTo>
                  <a:pt x="205" y="188"/>
                  <a:pt x="180" y="182"/>
                  <a:pt x="156" y="182"/>
                </a:cubicBezTo>
                <a:cubicBezTo>
                  <a:pt x="156" y="182"/>
                  <a:pt x="156" y="182"/>
                  <a:pt x="156" y="182"/>
                </a:cubicBezTo>
                <a:cubicBezTo>
                  <a:pt x="156" y="196"/>
                  <a:pt x="156" y="196"/>
                  <a:pt x="156" y="196"/>
                </a:cubicBezTo>
                <a:cubicBezTo>
                  <a:pt x="157" y="196"/>
                  <a:pt x="157" y="196"/>
                  <a:pt x="158" y="196"/>
                </a:cubicBezTo>
                <a:cubicBezTo>
                  <a:pt x="158" y="196"/>
                  <a:pt x="158" y="196"/>
                  <a:pt x="158" y="196"/>
                </a:cubicBezTo>
                <a:cubicBezTo>
                  <a:pt x="171" y="196"/>
                  <a:pt x="191" y="198"/>
                  <a:pt x="214" y="206"/>
                </a:cubicBezTo>
                <a:cubicBezTo>
                  <a:pt x="214" y="206"/>
                  <a:pt x="214" y="206"/>
                  <a:pt x="214" y="206"/>
                </a:cubicBezTo>
                <a:cubicBezTo>
                  <a:pt x="237" y="213"/>
                  <a:pt x="263" y="227"/>
                  <a:pt x="287" y="252"/>
                </a:cubicBezTo>
                <a:cubicBezTo>
                  <a:pt x="287" y="252"/>
                  <a:pt x="287" y="252"/>
                  <a:pt x="287" y="252"/>
                </a:cubicBezTo>
                <a:cubicBezTo>
                  <a:pt x="291" y="255"/>
                  <a:pt x="292" y="261"/>
                  <a:pt x="290" y="266"/>
                </a:cubicBezTo>
                <a:cubicBezTo>
                  <a:pt x="290" y="266"/>
                  <a:pt x="290" y="266"/>
                  <a:pt x="290" y="266"/>
                </a:cubicBezTo>
                <a:cubicBezTo>
                  <a:pt x="288" y="271"/>
                  <a:pt x="283" y="274"/>
                  <a:pt x="278" y="274"/>
                </a:cubicBezTo>
                <a:cubicBezTo>
                  <a:pt x="278" y="274"/>
                  <a:pt x="278" y="274"/>
                  <a:pt x="278" y="274"/>
                </a:cubicBezTo>
                <a:cubicBezTo>
                  <a:pt x="278" y="274"/>
                  <a:pt x="243" y="274"/>
                  <a:pt x="207" y="274"/>
                </a:cubicBezTo>
                <a:cubicBezTo>
                  <a:pt x="207" y="274"/>
                  <a:pt x="207" y="274"/>
                  <a:pt x="207" y="274"/>
                </a:cubicBezTo>
                <a:cubicBezTo>
                  <a:pt x="172" y="274"/>
                  <a:pt x="134" y="274"/>
                  <a:pt x="128" y="274"/>
                </a:cubicBezTo>
                <a:cubicBezTo>
                  <a:pt x="128" y="274"/>
                  <a:pt x="128" y="274"/>
                  <a:pt x="128" y="274"/>
                </a:cubicBezTo>
                <a:cubicBezTo>
                  <a:pt x="118" y="274"/>
                  <a:pt x="109" y="269"/>
                  <a:pt x="103" y="263"/>
                </a:cubicBezTo>
                <a:cubicBezTo>
                  <a:pt x="103" y="263"/>
                  <a:pt x="103" y="263"/>
                  <a:pt x="103" y="263"/>
                </a:cubicBezTo>
                <a:cubicBezTo>
                  <a:pt x="97" y="257"/>
                  <a:pt x="93" y="249"/>
                  <a:pt x="93" y="239"/>
                </a:cubicBezTo>
                <a:cubicBezTo>
                  <a:pt x="93" y="239"/>
                  <a:pt x="93" y="239"/>
                  <a:pt x="93" y="239"/>
                </a:cubicBezTo>
                <a:cubicBezTo>
                  <a:pt x="93" y="235"/>
                  <a:pt x="93" y="209"/>
                  <a:pt x="93" y="191"/>
                </a:cubicBezTo>
                <a:cubicBezTo>
                  <a:pt x="93" y="191"/>
                  <a:pt x="93" y="191"/>
                  <a:pt x="93" y="191"/>
                </a:cubicBezTo>
                <a:cubicBezTo>
                  <a:pt x="90" y="192"/>
                  <a:pt x="88" y="193"/>
                  <a:pt x="85" y="194"/>
                </a:cubicBezTo>
                <a:cubicBezTo>
                  <a:pt x="85" y="194"/>
                  <a:pt x="85" y="194"/>
                  <a:pt x="85" y="194"/>
                </a:cubicBezTo>
                <a:cubicBezTo>
                  <a:pt x="72" y="201"/>
                  <a:pt x="56" y="214"/>
                  <a:pt x="43" y="241"/>
                </a:cubicBezTo>
                <a:cubicBezTo>
                  <a:pt x="43" y="241"/>
                  <a:pt x="43" y="241"/>
                  <a:pt x="43" y="241"/>
                </a:cubicBezTo>
                <a:cubicBezTo>
                  <a:pt x="35" y="259"/>
                  <a:pt x="29" y="284"/>
                  <a:pt x="28" y="317"/>
                </a:cubicBezTo>
                <a:cubicBezTo>
                  <a:pt x="28" y="317"/>
                  <a:pt x="28" y="317"/>
                  <a:pt x="28" y="317"/>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9"/>
                  <a:pt x="27" y="319"/>
                  <a:pt x="27" y="320"/>
                </a:cubicBezTo>
                <a:cubicBezTo>
                  <a:pt x="27" y="320"/>
                  <a:pt x="27" y="320"/>
                  <a:pt x="27" y="320"/>
                </a:cubicBezTo>
                <a:cubicBezTo>
                  <a:pt x="27" y="321"/>
                  <a:pt x="27" y="324"/>
                  <a:pt x="27" y="326"/>
                </a:cubicBezTo>
                <a:cubicBezTo>
                  <a:pt x="27" y="326"/>
                  <a:pt x="27" y="326"/>
                  <a:pt x="27" y="326"/>
                </a:cubicBezTo>
                <a:cubicBezTo>
                  <a:pt x="27" y="332"/>
                  <a:pt x="28" y="339"/>
                  <a:pt x="29" y="347"/>
                </a:cubicBezTo>
                <a:cubicBezTo>
                  <a:pt x="29" y="347"/>
                  <a:pt x="29" y="347"/>
                  <a:pt x="29" y="347"/>
                </a:cubicBezTo>
                <a:cubicBezTo>
                  <a:pt x="31" y="354"/>
                  <a:pt x="33" y="362"/>
                  <a:pt x="37" y="367"/>
                </a:cubicBezTo>
                <a:cubicBezTo>
                  <a:pt x="37" y="367"/>
                  <a:pt x="37" y="367"/>
                  <a:pt x="37" y="367"/>
                </a:cubicBezTo>
                <a:cubicBezTo>
                  <a:pt x="39" y="371"/>
                  <a:pt x="42" y="374"/>
                  <a:pt x="46" y="376"/>
                </a:cubicBezTo>
                <a:cubicBezTo>
                  <a:pt x="46" y="376"/>
                  <a:pt x="46" y="376"/>
                  <a:pt x="46" y="376"/>
                </a:cubicBezTo>
                <a:cubicBezTo>
                  <a:pt x="50" y="378"/>
                  <a:pt x="56" y="379"/>
                  <a:pt x="62" y="379"/>
                </a:cubicBezTo>
                <a:cubicBezTo>
                  <a:pt x="62" y="379"/>
                  <a:pt x="62" y="379"/>
                  <a:pt x="62" y="379"/>
                </a:cubicBezTo>
                <a:cubicBezTo>
                  <a:pt x="68" y="379"/>
                  <a:pt x="74" y="378"/>
                  <a:pt x="79" y="374"/>
                </a:cubicBezTo>
                <a:cubicBezTo>
                  <a:pt x="79" y="374"/>
                  <a:pt x="79" y="374"/>
                  <a:pt x="79" y="374"/>
                </a:cubicBezTo>
                <a:cubicBezTo>
                  <a:pt x="84" y="370"/>
                  <a:pt x="88" y="364"/>
                  <a:pt x="90" y="355"/>
                </a:cubicBezTo>
                <a:cubicBezTo>
                  <a:pt x="90" y="355"/>
                  <a:pt x="90" y="355"/>
                  <a:pt x="90" y="355"/>
                </a:cubicBezTo>
                <a:cubicBezTo>
                  <a:pt x="92" y="349"/>
                  <a:pt x="97" y="345"/>
                  <a:pt x="103" y="345"/>
                </a:cubicBezTo>
                <a:cubicBezTo>
                  <a:pt x="103" y="345"/>
                  <a:pt x="103" y="345"/>
                  <a:pt x="103" y="345"/>
                </a:cubicBezTo>
                <a:cubicBezTo>
                  <a:pt x="217" y="345"/>
                  <a:pt x="217" y="345"/>
                  <a:pt x="217" y="345"/>
                </a:cubicBezTo>
                <a:cubicBezTo>
                  <a:pt x="223" y="345"/>
                  <a:pt x="228" y="348"/>
                  <a:pt x="230" y="354"/>
                </a:cubicBezTo>
                <a:cubicBezTo>
                  <a:pt x="230" y="354"/>
                  <a:pt x="230" y="354"/>
                  <a:pt x="230" y="354"/>
                </a:cubicBezTo>
                <a:cubicBezTo>
                  <a:pt x="230" y="354"/>
                  <a:pt x="230" y="354"/>
                  <a:pt x="230" y="354"/>
                </a:cubicBezTo>
                <a:cubicBezTo>
                  <a:pt x="230" y="354"/>
                  <a:pt x="230" y="354"/>
                  <a:pt x="230" y="354"/>
                </a:cubicBezTo>
                <a:cubicBezTo>
                  <a:pt x="230" y="354"/>
                  <a:pt x="230" y="354"/>
                  <a:pt x="230" y="354"/>
                </a:cubicBezTo>
                <a:cubicBezTo>
                  <a:pt x="230" y="354"/>
                  <a:pt x="230" y="355"/>
                  <a:pt x="230" y="355"/>
                </a:cubicBezTo>
                <a:cubicBezTo>
                  <a:pt x="230" y="355"/>
                  <a:pt x="230" y="355"/>
                  <a:pt x="230" y="355"/>
                </a:cubicBezTo>
                <a:cubicBezTo>
                  <a:pt x="231" y="357"/>
                  <a:pt x="232" y="358"/>
                  <a:pt x="233" y="361"/>
                </a:cubicBezTo>
                <a:cubicBezTo>
                  <a:pt x="233" y="361"/>
                  <a:pt x="233" y="361"/>
                  <a:pt x="233" y="361"/>
                </a:cubicBezTo>
                <a:cubicBezTo>
                  <a:pt x="235" y="365"/>
                  <a:pt x="238" y="372"/>
                  <a:pt x="242" y="379"/>
                </a:cubicBezTo>
                <a:cubicBezTo>
                  <a:pt x="242" y="379"/>
                  <a:pt x="242" y="379"/>
                  <a:pt x="242" y="379"/>
                </a:cubicBezTo>
                <a:cubicBezTo>
                  <a:pt x="251" y="393"/>
                  <a:pt x="265" y="410"/>
                  <a:pt x="284" y="420"/>
                </a:cubicBezTo>
                <a:cubicBezTo>
                  <a:pt x="284" y="420"/>
                  <a:pt x="284" y="420"/>
                  <a:pt x="284" y="420"/>
                </a:cubicBezTo>
                <a:cubicBezTo>
                  <a:pt x="297" y="428"/>
                  <a:pt x="312" y="432"/>
                  <a:pt x="331" y="432"/>
                </a:cubicBezTo>
                <a:cubicBezTo>
                  <a:pt x="331" y="432"/>
                  <a:pt x="331" y="432"/>
                  <a:pt x="331" y="432"/>
                </a:cubicBezTo>
                <a:cubicBezTo>
                  <a:pt x="350" y="432"/>
                  <a:pt x="366" y="429"/>
                  <a:pt x="379" y="423"/>
                </a:cubicBezTo>
                <a:cubicBezTo>
                  <a:pt x="379" y="423"/>
                  <a:pt x="379" y="423"/>
                  <a:pt x="379" y="423"/>
                </a:cubicBezTo>
                <a:cubicBezTo>
                  <a:pt x="392" y="416"/>
                  <a:pt x="402" y="408"/>
                  <a:pt x="410" y="398"/>
                </a:cubicBezTo>
                <a:cubicBezTo>
                  <a:pt x="410" y="398"/>
                  <a:pt x="410" y="398"/>
                  <a:pt x="410" y="398"/>
                </a:cubicBezTo>
                <a:cubicBezTo>
                  <a:pt x="426" y="378"/>
                  <a:pt x="434" y="352"/>
                  <a:pt x="434" y="330"/>
                </a:cubicBezTo>
                <a:cubicBezTo>
                  <a:pt x="434" y="330"/>
                  <a:pt x="434" y="330"/>
                  <a:pt x="434" y="330"/>
                </a:cubicBezTo>
                <a:cubicBezTo>
                  <a:pt x="434" y="309"/>
                  <a:pt x="425" y="284"/>
                  <a:pt x="410" y="259"/>
                </a:cubicBezTo>
                <a:cubicBezTo>
                  <a:pt x="410" y="259"/>
                  <a:pt x="410" y="259"/>
                  <a:pt x="410" y="259"/>
                </a:cubicBezTo>
                <a:cubicBezTo>
                  <a:pt x="395" y="235"/>
                  <a:pt x="374" y="211"/>
                  <a:pt x="351" y="191"/>
                </a:cubicBezTo>
                <a:cubicBezTo>
                  <a:pt x="351" y="191"/>
                  <a:pt x="351" y="191"/>
                  <a:pt x="351" y="191"/>
                </a:cubicBezTo>
                <a:cubicBezTo>
                  <a:pt x="347" y="188"/>
                  <a:pt x="345" y="183"/>
                  <a:pt x="346" y="179"/>
                </a:cubicBezTo>
                <a:cubicBezTo>
                  <a:pt x="346" y="179"/>
                  <a:pt x="346" y="179"/>
                  <a:pt x="346" y="179"/>
                </a:cubicBezTo>
                <a:cubicBezTo>
                  <a:pt x="347" y="174"/>
                  <a:pt x="350" y="170"/>
                  <a:pt x="355" y="168"/>
                </a:cubicBezTo>
                <a:cubicBezTo>
                  <a:pt x="355" y="168"/>
                  <a:pt x="355" y="168"/>
                  <a:pt x="355" y="168"/>
                </a:cubicBezTo>
                <a:cubicBezTo>
                  <a:pt x="355" y="168"/>
                  <a:pt x="355" y="168"/>
                  <a:pt x="355" y="168"/>
                </a:cubicBezTo>
                <a:cubicBezTo>
                  <a:pt x="355" y="168"/>
                  <a:pt x="355" y="168"/>
                  <a:pt x="355" y="168"/>
                </a:cubicBezTo>
                <a:cubicBezTo>
                  <a:pt x="355" y="168"/>
                  <a:pt x="355" y="168"/>
                  <a:pt x="356" y="168"/>
                </a:cubicBezTo>
                <a:cubicBezTo>
                  <a:pt x="356" y="168"/>
                  <a:pt x="356" y="168"/>
                  <a:pt x="356" y="168"/>
                </a:cubicBezTo>
                <a:cubicBezTo>
                  <a:pt x="356" y="168"/>
                  <a:pt x="357" y="168"/>
                  <a:pt x="358" y="167"/>
                </a:cubicBezTo>
                <a:cubicBezTo>
                  <a:pt x="358" y="167"/>
                  <a:pt x="358" y="167"/>
                  <a:pt x="358" y="167"/>
                </a:cubicBezTo>
                <a:cubicBezTo>
                  <a:pt x="360" y="167"/>
                  <a:pt x="363" y="165"/>
                  <a:pt x="366" y="164"/>
                </a:cubicBezTo>
                <a:cubicBezTo>
                  <a:pt x="366" y="164"/>
                  <a:pt x="366" y="164"/>
                  <a:pt x="366" y="164"/>
                </a:cubicBezTo>
                <a:cubicBezTo>
                  <a:pt x="372" y="161"/>
                  <a:pt x="380" y="157"/>
                  <a:pt x="385" y="153"/>
                </a:cubicBezTo>
                <a:cubicBezTo>
                  <a:pt x="385" y="153"/>
                  <a:pt x="385" y="153"/>
                  <a:pt x="385" y="153"/>
                </a:cubicBezTo>
                <a:cubicBezTo>
                  <a:pt x="389" y="151"/>
                  <a:pt x="391" y="148"/>
                  <a:pt x="391" y="148"/>
                </a:cubicBezTo>
                <a:cubicBezTo>
                  <a:pt x="391" y="148"/>
                  <a:pt x="391" y="148"/>
                  <a:pt x="391" y="148"/>
                </a:cubicBezTo>
                <a:cubicBezTo>
                  <a:pt x="392" y="145"/>
                  <a:pt x="394" y="139"/>
                  <a:pt x="395" y="132"/>
                </a:cubicBezTo>
                <a:cubicBezTo>
                  <a:pt x="395" y="132"/>
                  <a:pt x="395" y="132"/>
                  <a:pt x="395" y="132"/>
                </a:cubicBezTo>
                <a:cubicBezTo>
                  <a:pt x="396" y="125"/>
                  <a:pt x="396" y="118"/>
                  <a:pt x="396" y="111"/>
                </a:cubicBezTo>
                <a:cubicBezTo>
                  <a:pt x="396" y="111"/>
                  <a:pt x="396" y="111"/>
                  <a:pt x="396" y="111"/>
                </a:cubicBezTo>
                <a:cubicBezTo>
                  <a:pt x="396" y="104"/>
                  <a:pt x="396" y="99"/>
                  <a:pt x="396" y="95"/>
                </a:cubicBezTo>
                <a:cubicBezTo>
                  <a:pt x="396" y="95"/>
                  <a:pt x="396" y="95"/>
                  <a:pt x="396" y="95"/>
                </a:cubicBezTo>
                <a:cubicBezTo>
                  <a:pt x="395" y="95"/>
                  <a:pt x="393" y="95"/>
                  <a:pt x="392" y="95"/>
                </a:cubicBezTo>
                <a:cubicBezTo>
                  <a:pt x="392" y="95"/>
                  <a:pt x="392" y="95"/>
                  <a:pt x="392"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87" y="95"/>
                  <a:pt x="384" y="94"/>
                  <a:pt x="381" y="91"/>
                </a:cubicBezTo>
                <a:cubicBezTo>
                  <a:pt x="381" y="91"/>
                  <a:pt x="381" y="91"/>
                  <a:pt x="381" y="91"/>
                </a:cubicBezTo>
                <a:cubicBezTo>
                  <a:pt x="378" y="89"/>
                  <a:pt x="377" y="85"/>
                  <a:pt x="377" y="81"/>
                </a:cubicBezTo>
                <a:cubicBezTo>
                  <a:pt x="377" y="81"/>
                  <a:pt x="377" y="81"/>
                  <a:pt x="377" y="81"/>
                </a:cubicBezTo>
                <a:cubicBezTo>
                  <a:pt x="377" y="81"/>
                  <a:pt x="377" y="40"/>
                  <a:pt x="377" y="32"/>
                </a:cubicBezTo>
                <a:cubicBezTo>
                  <a:pt x="377" y="32"/>
                  <a:pt x="377" y="32"/>
                  <a:pt x="377" y="32"/>
                </a:cubicBezTo>
                <a:cubicBezTo>
                  <a:pt x="377" y="30"/>
                  <a:pt x="376" y="28"/>
                  <a:pt x="375" y="28"/>
                </a:cubicBezTo>
                <a:cubicBezTo>
                  <a:pt x="375" y="28"/>
                  <a:pt x="375" y="28"/>
                  <a:pt x="375" y="28"/>
                </a:cubicBezTo>
                <a:cubicBezTo>
                  <a:pt x="375" y="27"/>
                  <a:pt x="374" y="27"/>
                  <a:pt x="373" y="27"/>
                </a:cubicBezTo>
                <a:cubicBezTo>
                  <a:pt x="373" y="27"/>
                  <a:pt x="373" y="27"/>
                  <a:pt x="373" y="27"/>
                </a:cubicBezTo>
                <a:cubicBezTo>
                  <a:pt x="371" y="27"/>
                  <a:pt x="370" y="27"/>
                  <a:pt x="369" y="28"/>
                </a:cubicBezTo>
                <a:cubicBezTo>
                  <a:pt x="369" y="28"/>
                  <a:pt x="369" y="28"/>
                  <a:pt x="369" y="28"/>
                </a:cubicBezTo>
                <a:cubicBezTo>
                  <a:pt x="369" y="28"/>
                  <a:pt x="368" y="29"/>
                  <a:pt x="368" y="32"/>
                </a:cubicBezTo>
                <a:cubicBezTo>
                  <a:pt x="368" y="32"/>
                  <a:pt x="368" y="32"/>
                  <a:pt x="368" y="32"/>
                </a:cubicBezTo>
                <a:cubicBezTo>
                  <a:pt x="368" y="41"/>
                  <a:pt x="368" y="76"/>
                  <a:pt x="368" y="81"/>
                </a:cubicBezTo>
                <a:cubicBezTo>
                  <a:pt x="368" y="81"/>
                  <a:pt x="368" y="81"/>
                  <a:pt x="368" y="81"/>
                </a:cubicBezTo>
                <a:cubicBezTo>
                  <a:pt x="368" y="85"/>
                  <a:pt x="367" y="88"/>
                  <a:pt x="364" y="90"/>
                </a:cubicBezTo>
                <a:cubicBezTo>
                  <a:pt x="364" y="90"/>
                  <a:pt x="364" y="90"/>
                  <a:pt x="364" y="90"/>
                </a:cubicBezTo>
                <a:cubicBezTo>
                  <a:pt x="362" y="93"/>
                  <a:pt x="358" y="94"/>
                  <a:pt x="355" y="94"/>
                </a:cubicBezTo>
                <a:cubicBezTo>
                  <a:pt x="355" y="94"/>
                  <a:pt x="355" y="94"/>
                  <a:pt x="355" y="94"/>
                </a:cubicBezTo>
                <a:cubicBezTo>
                  <a:pt x="321" y="94"/>
                  <a:pt x="321" y="94"/>
                  <a:pt x="321" y="94"/>
                </a:cubicBezTo>
                <a:cubicBezTo>
                  <a:pt x="317" y="94"/>
                  <a:pt x="314" y="93"/>
                  <a:pt x="312" y="90"/>
                </a:cubicBezTo>
                <a:cubicBezTo>
                  <a:pt x="312" y="90"/>
                  <a:pt x="312" y="90"/>
                  <a:pt x="312" y="90"/>
                </a:cubicBezTo>
                <a:cubicBezTo>
                  <a:pt x="309" y="88"/>
                  <a:pt x="308" y="85"/>
                  <a:pt x="308" y="81"/>
                </a:cubicBezTo>
                <a:cubicBezTo>
                  <a:pt x="308" y="81"/>
                  <a:pt x="308" y="81"/>
                  <a:pt x="308" y="81"/>
                </a:cubicBezTo>
                <a:cubicBezTo>
                  <a:pt x="308" y="81"/>
                  <a:pt x="308" y="42"/>
                  <a:pt x="308" y="32"/>
                </a:cubicBezTo>
                <a:cubicBezTo>
                  <a:pt x="308" y="32"/>
                  <a:pt x="308" y="32"/>
                  <a:pt x="308" y="32"/>
                </a:cubicBezTo>
                <a:cubicBezTo>
                  <a:pt x="308" y="29"/>
                  <a:pt x="307" y="28"/>
                  <a:pt x="306" y="28"/>
                </a:cubicBezTo>
                <a:cubicBezTo>
                  <a:pt x="306" y="28"/>
                  <a:pt x="306" y="28"/>
                  <a:pt x="306" y="28"/>
                </a:cubicBezTo>
                <a:cubicBezTo>
                  <a:pt x="306" y="27"/>
                  <a:pt x="305" y="27"/>
                  <a:pt x="304" y="27"/>
                </a:cubicBezTo>
                <a:cubicBezTo>
                  <a:pt x="304" y="27"/>
                  <a:pt x="304" y="27"/>
                  <a:pt x="304" y="27"/>
                </a:cubicBezTo>
                <a:cubicBezTo>
                  <a:pt x="302" y="27"/>
                  <a:pt x="301" y="27"/>
                  <a:pt x="300" y="28"/>
                </a:cubicBezTo>
                <a:cubicBezTo>
                  <a:pt x="300" y="28"/>
                  <a:pt x="300" y="28"/>
                  <a:pt x="300" y="28"/>
                </a:cubicBezTo>
                <a:cubicBezTo>
                  <a:pt x="300" y="28"/>
                  <a:pt x="299" y="29"/>
                  <a:pt x="299" y="32"/>
                </a:cubicBezTo>
                <a:cubicBezTo>
                  <a:pt x="299" y="32"/>
                  <a:pt x="299" y="32"/>
                  <a:pt x="299" y="32"/>
                </a:cubicBezTo>
                <a:cubicBezTo>
                  <a:pt x="299" y="41"/>
                  <a:pt x="299" y="74"/>
                  <a:pt x="299" y="82"/>
                </a:cubicBezTo>
                <a:cubicBezTo>
                  <a:pt x="299" y="82"/>
                  <a:pt x="299" y="82"/>
                  <a:pt x="299" y="82"/>
                </a:cubicBezTo>
                <a:cubicBezTo>
                  <a:pt x="299" y="86"/>
                  <a:pt x="297" y="89"/>
                  <a:pt x="294" y="92"/>
                </a:cubicBezTo>
                <a:cubicBezTo>
                  <a:pt x="294" y="92"/>
                  <a:pt x="294" y="92"/>
                  <a:pt x="294" y="92"/>
                </a:cubicBezTo>
                <a:cubicBezTo>
                  <a:pt x="291" y="94"/>
                  <a:pt x="288" y="95"/>
                  <a:pt x="284" y="95"/>
                </a:cubicBezTo>
                <a:cubicBezTo>
                  <a:pt x="284" y="95"/>
                  <a:pt x="284" y="95"/>
                  <a:pt x="284" y="95"/>
                </a:cubicBezTo>
                <a:cubicBezTo>
                  <a:pt x="284" y="95"/>
                  <a:pt x="284" y="95"/>
                  <a:pt x="284" y="95"/>
                </a:cubicBezTo>
                <a:cubicBezTo>
                  <a:pt x="284" y="95"/>
                  <a:pt x="283" y="95"/>
                  <a:pt x="283" y="95"/>
                </a:cubicBezTo>
                <a:cubicBezTo>
                  <a:pt x="283" y="95"/>
                  <a:pt x="283" y="95"/>
                  <a:pt x="283" y="95"/>
                </a:cubicBezTo>
                <a:cubicBezTo>
                  <a:pt x="282" y="95"/>
                  <a:pt x="281" y="95"/>
                  <a:pt x="280" y="95"/>
                </a:cubicBezTo>
                <a:cubicBezTo>
                  <a:pt x="280" y="95"/>
                  <a:pt x="280" y="95"/>
                  <a:pt x="280" y="95"/>
                </a:cubicBezTo>
                <a:cubicBezTo>
                  <a:pt x="280" y="98"/>
                  <a:pt x="280" y="102"/>
                  <a:pt x="280" y="106"/>
                </a:cubicBezTo>
                <a:cubicBezTo>
                  <a:pt x="280" y="106"/>
                  <a:pt x="280" y="106"/>
                  <a:pt x="280" y="106"/>
                </a:cubicBezTo>
                <a:cubicBezTo>
                  <a:pt x="280" y="116"/>
                  <a:pt x="280" y="130"/>
                  <a:pt x="281" y="139"/>
                </a:cubicBezTo>
                <a:cubicBezTo>
                  <a:pt x="281" y="139"/>
                  <a:pt x="281" y="139"/>
                  <a:pt x="281" y="139"/>
                </a:cubicBezTo>
                <a:cubicBezTo>
                  <a:pt x="281" y="142"/>
                  <a:pt x="282" y="144"/>
                  <a:pt x="282" y="145"/>
                </a:cubicBezTo>
                <a:cubicBezTo>
                  <a:pt x="282" y="145"/>
                  <a:pt x="282" y="145"/>
                  <a:pt x="282" y="145"/>
                </a:cubicBezTo>
                <a:cubicBezTo>
                  <a:pt x="282" y="145"/>
                  <a:pt x="282" y="145"/>
                  <a:pt x="282" y="145"/>
                </a:cubicBezTo>
                <a:cubicBezTo>
                  <a:pt x="282" y="145"/>
                  <a:pt x="282" y="145"/>
                  <a:pt x="282" y="145"/>
                </a:cubicBezTo>
                <a:cubicBezTo>
                  <a:pt x="283" y="148"/>
                  <a:pt x="285" y="150"/>
                  <a:pt x="287" y="152"/>
                </a:cubicBezTo>
                <a:cubicBezTo>
                  <a:pt x="287" y="152"/>
                  <a:pt x="287" y="152"/>
                  <a:pt x="287" y="152"/>
                </a:cubicBezTo>
                <a:cubicBezTo>
                  <a:pt x="289" y="154"/>
                  <a:pt x="293" y="156"/>
                  <a:pt x="296" y="158"/>
                </a:cubicBezTo>
                <a:cubicBezTo>
                  <a:pt x="296" y="158"/>
                  <a:pt x="296" y="158"/>
                  <a:pt x="296" y="158"/>
                </a:cubicBezTo>
                <a:cubicBezTo>
                  <a:pt x="303" y="162"/>
                  <a:pt x="312" y="165"/>
                  <a:pt x="318" y="167"/>
                </a:cubicBezTo>
                <a:cubicBezTo>
                  <a:pt x="318" y="167"/>
                  <a:pt x="318" y="167"/>
                  <a:pt x="318" y="167"/>
                </a:cubicBezTo>
                <a:cubicBezTo>
                  <a:pt x="325" y="169"/>
                  <a:pt x="330" y="176"/>
                  <a:pt x="328" y="183"/>
                </a:cubicBezTo>
                <a:cubicBezTo>
                  <a:pt x="328" y="183"/>
                  <a:pt x="328" y="183"/>
                  <a:pt x="328" y="183"/>
                </a:cubicBezTo>
                <a:cubicBezTo>
                  <a:pt x="326" y="190"/>
                  <a:pt x="318" y="194"/>
                  <a:pt x="311" y="192"/>
                </a:cubicBezTo>
                <a:cubicBezTo>
                  <a:pt x="311" y="192"/>
                  <a:pt x="311" y="192"/>
                  <a:pt x="311" y="192"/>
                </a:cubicBezTo>
                <a:cubicBezTo>
                  <a:pt x="300" y="189"/>
                  <a:pt x="283" y="184"/>
                  <a:pt x="269" y="172"/>
                </a:cubicBezTo>
                <a:cubicBezTo>
                  <a:pt x="269" y="172"/>
                  <a:pt x="269" y="172"/>
                  <a:pt x="269" y="172"/>
                </a:cubicBezTo>
                <a:cubicBezTo>
                  <a:pt x="264" y="167"/>
                  <a:pt x="260" y="162"/>
                  <a:pt x="257" y="156"/>
                </a:cubicBezTo>
                <a:cubicBezTo>
                  <a:pt x="257" y="156"/>
                  <a:pt x="257" y="156"/>
                  <a:pt x="257" y="156"/>
                </a:cubicBezTo>
                <a:cubicBezTo>
                  <a:pt x="256" y="154"/>
                  <a:pt x="256" y="152"/>
                  <a:pt x="256" y="150"/>
                </a:cubicBezTo>
                <a:cubicBezTo>
                  <a:pt x="256" y="150"/>
                  <a:pt x="256" y="150"/>
                  <a:pt x="256" y="150"/>
                </a:cubicBezTo>
                <a:cubicBezTo>
                  <a:pt x="255" y="148"/>
                  <a:pt x="255" y="147"/>
                  <a:pt x="255" y="145"/>
                </a:cubicBezTo>
                <a:cubicBezTo>
                  <a:pt x="255" y="145"/>
                  <a:pt x="255" y="145"/>
                  <a:pt x="255" y="145"/>
                </a:cubicBezTo>
                <a:cubicBezTo>
                  <a:pt x="254" y="141"/>
                  <a:pt x="254" y="137"/>
                  <a:pt x="254" y="132"/>
                </a:cubicBezTo>
                <a:cubicBezTo>
                  <a:pt x="254" y="132"/>
                  <a:pt x="254" y="132"/>
                  <a:pt x="254" y="132"/>
                </a:cubicBezTo>
                <a:cubicBezTo>
                  <a:pt x="253" y="124"/>
                  <a:pt x="253" y="114"/>
                  <a:pt x="253" y="106"/>
                </a:cubicBezTo>
                <a:cubicBezTo>
                  <a:pt x="253" y="106"/>
                  <a:pt x="253" y="106"/>
                  <a:pt x="253" y="106"/>
                </a:cubicBezTo>
                <a:cubicBezTo>
                  <a:pt x="253" y="101"/>
                  <a:pt x="253" y="97"/>
                  <a:pt x="253" y="94"/>
                </a:cubicBezTo>
                <a:cubicBezTo>
                  <a:pt x="253" y="94"/>
                  <a:pt x="253" y="94"/>
                  <a:pt x="253" y="94"/>
                </a:cubicBezTo>
                <a:cubicBezTo>
                  <a:pt x="253" y="89"/>
                  <a:pt x="255" y="84"/>
                  <a:pt x="257" y="81"/>
                </a:cubicBezTo>
                <a:cubicBezTo>
                  <a:pt x="257" y="81"/>
                  <a:pt x="257" y="81"/>
                  <a:pt x="257" y="81"/>
                </a:cubicBezTo>
                <a:cubicBezTo>
                  <a:pt x="260" y="77"/>
                  <a:pt x="263" y="74"/>
                  <a:pt x="266" y="72"/>
                </a:cubicBezTo>
                <a:cubicBezTo>
                  <a:pt x="266" y="72"/>
                  <a:pt x="266" y="72"/>
                  <a:pt x="266" y="72"/>
                </a:cubicBezTo>
                <a:cubicBezTo>
                  <a:pt x="268" y="71"/>
                  <a:pt x="270" y="70"/>
                  <a:pt x="272" y="70"/>
                </a:cubicBezTo>
                <a:cubicBezTo>
                  <a:pt x="272" y="70"/>
                  <a:pt x="272" y="70"/>
                  <a:pt x="272" y="70"/>
                </a:cubicBezTo>
                <a:cubicBezTo>
                  <a:pt x="272" y="57"/>
                  <a:pt x="272" y="38"/>
                  <a:pt x="272" y="32"/>
                </a:cubicBezTo>
                <a:cubicBezTo>
                  <a:pt x="272" y="32"/>
                  <a:pt x="272" y="32"/>
                  <a:pt x="272" y="32"/>
                </a:cubicBezTo>
                <a:cubicBezTo>
                  <a:pt x="272" y="23"/>
                  <a:pt x="276" y="14"/>
                  <a:pt x="282" y="8"/>
                </a:cubicBezTo>
                <a:cubicBezTo>
                  <a:pt x="282" y="8"/>
                  <a:pt x="282" y="8"/>
                  <a:pt x="282" y="8"/>
                </a:cubicBezTo>
                <a:cubicBezTo>
                  <a:pt x="289" y="2"/>
                  <a:pt x="296" y="0"/>
                  <a:pt x="304" y="0"/>
                </a:cubicBezTo>
                <a:cubicBezTo>
                  <a:pt x="304" y="0"/>
                  <a:pt x="304" y="0"/>
                  <a:pt x="304" y="0"/>
                </a:cubicBezTo>
                <a:cubicBezTo>
                  <a:pt x="312" y="0"/>
                  <a:pt x="320" y="3"/>
                  <a:pt x="325" y="9"/>
                </a:cubicBezTo>
                <a:cubicBezTo>
                  <a:pt x="325" y="9"/>
                  <a:pt x="325" y="9"/>
                  <a:pt x="325" y="9"/>
                </a:cubicBezTo>
                <a:cubicBezTo>
                  <a:pt x="331" y="15"/>
                  <a:pt x="334" y="23"/>
                  <a:pt x="334" y="32"/>
                </a:cubicBezTo>
                <a:cubicBezTo>
                  <a:pt x="334" y="32"/>
                  <a:pt x="334" y="32"/>
                  <a:pt x="334" y="32"/>
                </a:cubicBezTo>
                <a:cubicBezTo>
                  <a:pt x="334" y="38"/>
                  <a:pt x="334" y="55"/>
                  <a:pt x="334" y="68"/>
                </a:cubicBezTo>
                <a:cubicBezTo>
                  <a:pt x="334" y="68"/>
                  <a:pt x="334" y="68"/>
                  <a:pt x="334" y="68"/>
                </a:cubicBezTo>
                <a:cubicBezTo>
                  <a:pt x="342" y="68"/>
                  <a:pt x="342" y="68"/>
                  <a:pt x="342" y="68"/>
                </a:cubicBezTo>
                <a:cubicBezTo>
                  <a:pt x="342" y="55"/>
                  <a:pt x="342" y="38"/>
                  <a:pt x="342" y="32"/>
                </a:cubicBezTo>
                <a:cubicBezTo>
                  <a:pt x="342" y="32"/>
                  <a:pt x="342" y="32"/>
                  <a:pt x="342" y="32"/>
                </a:cubicBezTo>
                <a:cubicBezTo>
                  <a:pt x="342" y="23"/>
                  <a:pt x="345" y="15"/>
                  <a:pt x="351" y="9"/>
                </a:cubicBezTo>
                <a:cubicBezTo>
                  <a:pt x="351" y="9"/>
                  <a:pt x="351" y="9"/>
                  <a:pt x="351" y="9"/>
                </a:cubicBezTo>
                <a:cubicBezTo>
                  <a:pt x="356" y="3"/>
                  <a:pt x="365" y="0"/>
                  <a:pt x="373" y="0"/>
                </a:cubicBezTo>
                <a:cubicBezTo>
                  <a:pt x="373" y="0"/>
                  <a:pt x="373" y="0"/>
                  <a:pt x="373" y="0"/>
                </a:cubicBezTo>
                <a:cubicBezTo>
                  <a:pt x="381" y="0"/>
                  <a:pt x="389" y="4"/>
                  <a:pt x="395" y="10"/>
                </a:cubicBezTo>
                <a:cubicBezTo>
                  <a:pt x="395" y="10"/>
                  <a:pt x="395" y="10"/>
                  <a:pt x="395" y="10"/>
                </a:cubicBezTo>
                <a:cubicBezTo>
                  <a:pt x="400" y="16"/>
                  <a:pt x="403" y="24"/>
                  <a:pt x="403" y="32"/>
                </a:cubicBezTo>
                <a:cubicBezTo>
                  <a:pt x="403" y="32"/>
                  <a:pt x="403" y="32"/>
                  <a:pt x="403" y="32"/>
                </a:cubicBezTo>
                <a:cubicBezTo>
                  <a:pt x="403" y="37"/>
                  <a:pt x="403" y="57"/>
                  <a:pt x="403" y="70"/>
                </a:cubicBezTo>
                <a:cubicBezTo>
                  <a:pt x="403" y="70"/>
                  <a:pt x="403" y="70"/>
                  <a:pt x="403" y="70"/>
                </a:cubicBezTo>
                <a:cubicBezTo>
                  <a:pt x="408" y="71"/>
                  <a:pt x="414" y="74"/>
                  <a:pt x="418" y="80"/>
                </a:cubicBezTo>
                <a:cubicBezTo>
                  <a:pt x="418" y="80"/>
                  <a:pt x="418" y="80"/>
                  <a:pt x="418" y="80"/>
                </a:cubicBezTo>
                <a:cubicBezTo>
                  <a:pt x="421" y="84"/>
                  <a:pt x="422" y="89"/>
                  <a:pt x="422" y="95"/>
                </a:cubicBezTo>
                <a:cubicBezTo>
                  <a:pt x="422" y="95"/>
                  <a:pt x="422" y="95"/>
                  <a:pt x="422" y="95"/>
                </a:cubicBezTo>
                <a:cubicBezTo>
                  <a:pt x="422" y="98"/>
                  <a:pt x="422" y="104"/>
                  <a:pt x="422" y="111"/>
                </a:cubicBezTo>
                <a:cubicBezTo>
                  <a:pt x="422" y="111"/>
                  <a:pt x="422" y="111"/>
                  <a:pt x="422" y="111"/>
                </a:cubicBezTo>
                <a:cubicBezTo>
                  <a:pt x="422" y="118"/>
                  <a:pt x="422" y="127"/>
                  <a:pt x="421" y="135"/>
                </a:cubicBezTo>
                <a:cubicBezTo>
                  <a:pt x="421" y="135"/>
                  <a:pt x="421" y="135"/>
                  <a:pt x="421" y="135"/>
                </a:cubicBezTo>
                <a:cubicBezTo>
                  <a:pt x="420" y="144"/>
                  <a:pt x="419" y="152"/>
                  <a:pt x="415" y="160"/>
                </a:cubicBezTo>
                <a:cubicBezTo>
                  <a:pt x="415" y="160"/>
                  <a:pt x="415" y="160"/>
                  <a:pt x="415" y="160"/>
                </a:cubicBezTo>
                <a:cubicBezTo>
                  <a:pt x="411" y="167"/>
                  <a:pt x="406" y="171"/>
                  <a:pt x="401" y="175"/>
                </a:cubicBezTo>
                <a:cubicBezTo>
                  <a:pt x="401" y="175"/>
                  <a:pt x="401" y="175"/>
                  <a:pt x="401" y="175"/>
                </a:cubicBezTo>
                <a:cubicBezTo>
                  <a:pt x="395" y="179"/>
                  <a:pt x="390" y="182"/>
                  <a:pt x="384" y="185"/>
                </a:cubicBezTo>
                <a:cubicBezTo>
                  <a:pt x="384" y="185"/>
                  <a:pt x="384" y="185"/>
                  <a:pt x="384" y="185"/>
                </a:cubicBezTo>
                <a:cubicBezTo>
                  <a:pt x="384" y="185"/>
                  <a:pt x="384" y="185"/>
                  <a:pt x="384" y="185"/>
                </a:cubicBezTo>
                <a:cubicBezTo>
                  <a:pt x="384" y="185"/>
                  <a:pt x="384" y="185"/>
                  <a:pt x="384" y="185"/>
                </a:cubicBezTo>
                <a:cubicBezTo>
                  <a:pt x="403" y="203"/>
                  <a:pt x="420" y="224"/>
                  <a:pt x="433" y="245"/>
                </a:cubicBezTo>
                <a:cubicBezTo>
                  <a:pt x="433" y="245"/>
                  <a:pt x="433" y="245"/>
                  <a:pt x="433" y="245"/>
                </a:cubicBezTo>
                <a:cubicBezTo>
                  <a:pt x="449" y="273"/>
                  <a:pt x="460" y="302"/>
                  <a:pt x="460" y="330"/>
                </a:cubicBezTo>
                <a:cubicBezTo>
                  <a:pt x="460" y="330"/>
                  <a:pt x="460" y="330"/>
                  <a:pt x="460" y="330"/>
                </a:cubicBezTo>
                <a:cubicBezTo>
                  <a:pt x="460" y="351"/>
                  <a:pt x="455" y="373"/>
                  <a:pt x="444" y="395"/>
                </a:cubicBezTo>
                <a:cubicBezTo>
                  <a:pt x="444" y="395"/>
                  <a:pt x="444" y="395"/>
                  <a:pt x="444" y="395"/>
                </a:cubicBezTo>
                <a:cubicBezTo>
                  <a:pt x="433" y="416"/>
                  <a:pt x="416" y="435"/>
                  <a:pt x="390" y="447"/>
                </a:cubicBezTo>
                <a:cubicBezTo>
                  <a:pt x="390" y="447"/>
                  <a:pt x="390" y="447"/>
                  <a:pt x="390" y="447"/>
                </a:cubicBezTo>
                <a:cubicBezTo>
                  <a:pt x="374" y="455"/>
                  <a:pt x="354" y="459"/>
                  <a:pt x="331" y="459"/>
                </a:cubicBezTo>
                <a:cubicBezTo>
                  <a:pt x="331" y="459"/>
                  <a:pt x="331" y="459"/>
                  <a:pt x="331" y="459"/>
                </a:cubicBezTo>
                <a:cubicBezTo>
                  <a:pt x="331" y="459"/>
                  <a:pt x="331" y="459"/>
                  <a:pt x="331" y="459"/>
                </a:cubicBezTo>
                <a:cubicBezTo>
                  <a:pt x="331" y="459"/>
                  <a:pt x="331" y="459"/>
                  <a:pt x="331" y="459"/>
                </a:cubicBezTo>
                <a:cubicBezTo>
                  <a:pt x="307" y="459"/>
                  <a:pt x="287" y="453"/>
                  <a:pt x="271" y="444"/>
                </a:cubicBezTo>
                <a:close/>
                <a:moveTo>
                  <a:pt x="294" y="122"/>
                </a:moveTo>
                <a:cubicBezTo>
                  <a:pt x="294" y="122"/>
                  <a:pt x="294" y="122"/>
                  <a:pt x="294" y="122"/>
                </a:cubicBezTo>
                <a:cubicBezTo>
                  <a:pt x="294" y="122"/>
                  <a:pt x="294" y="122"/>
                  <a:pt x="294" y="122"/>
                </a:cubicBezTo>
                <a:cubicBezTo>
                  <a:pt x="294" y="122"/>
                  <a:pt x="294" y="122"/>
                  <a:pt x="294" y="122"/>
                </a:cubicBezTo>
                <a:cubicBezTo>
                  <a:pt x="294" y="122"/>
                  <a:pt x="294" y="122"/>
                  <a:pt x="294" y="12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7" name="Freeform 200"/>
          <p:cNvSpPr>
            <a:spLocks noChangeAspect="1"/>
          </p:cNvSpPr>
          <p:nvPr userDrawn="1"/>
        </p:nvSpPr>
        <p:spPr bwMode="auto">
          <a:xfrm>
            <a:off x="7136532" y="1646520"/>
            <a:ext cx="204821" cy="294894"/>
          </a:xfrm>
          <a:custGeom>
            <a:avLst/>
            <a:gdLst/>
            <a:ahLst/>
            <a:cxnLst>
              <a:cxn ang="0">
                <a:pos x="0" y="62"/>
              </a:cxn>
              <a:cxn ang="0">
                <a:pos x="0" y="101"/>
              </a:cxn>
              <a:cxn ang="0">
                <a:pos x="8" y="140"/>
              </a:cxn>
              <a:cxn ang="0">
                <a:pos x="9" y="143"/>
              </a:cxn>
              <a:cxn ang="0">
                <a:pos x="10" y="143"/>
              </a:cxn>
              <a:cxn ang="0">
                <a:pos x="31" y="193"/>
              </a:cxn>
              <a:cxn ang="0">
                <a:pos x="48" y="231"/>
              </a:cxn>
              <a:cxn ang="0">
                <a:pos x="90" y="263"/>
              </a:cxn>
              <a:cxn ang="0">
                <a:pos x="119" y="263"/>
              </a:cxn>
              <a:cxn ang="0">
                <a:pos x="68" y="367"/>
              </a:cxn>
              <a:cxn ang="0">
                <a:pos x="230" y="425"/>
              </a:cxn>
              <a:cxn ang="0">
                <a:pos x="168" y="373"/>
              </a:cxn>
              <a:cxn ang="0">
                <a:pos x="149" y="367"/>
              </a:cxn>
              <a:cxn ang="0">
                <a:pos x="200" y="315"/>
              </a:cxn>
              <a:cxn ang="0">
                <a:pos x="187" y="237"/>
              </a:cxn>
              <a:cxn ang="0">
                <a:pos x="174" y="315"/>
              </a:cxn>
              <a:cxn ang="0">
                <a:pos x="122" y="367"/>
              </a:cxn>
              <a:cxn ang="0">
                <a:pos x="188" y="390"/>
              </a:cxn>
              <a:cxn ang="0">
                <a:pos x="210" y="408"/>
              </a:cxn>
              <a:cxn ang="0">
                <a:pos x="114" y="413"/>
              </a:cxn>
              <a:cxn ang="0">
                <a:pos x="137" y="306"/>
              </a:cxn>
              <a:cxn ang="0">
                <a:pos x="146" y="250"/>
              </a:cxn>
              <a:cxn ang="0">
                <a:pos x="89" y="237"/>
              </a:cxn>
              <a:cxn ang="0">
                <a:pos x="72" y="220"/>
              </a:cxn>
              <a:cxn ang="0">
                <a:pos x="56" y="183"/>
              </a:cxn>
              <a:cxn ang="0">
                <a:pos x="36" y="137"/>
              </a:cxn>
              <a:cxn ang="0">
                <a:pos x="33" y="131"/>
              </a:cxn>
              <a:cxn ang="0">
                <a:pos x="26" y="63"/>
              </a:cxn>
              <a:cxn ang="0">
                <a:pos x="61" y="27"/>
              </a:cxn>
              <a:cxn ang="0">
                <a:pos x="259" y="27"/>
              </a:cxn>
              <a:cxn ang="0">
                <a:pos x="290" y="61"/>
              </a:cxn>
              <a:cxn ang="0">
                <a:pos x="283" y="132"/>
              </a:cxn>
              <a:cxn ang="0">
                <a:pos x="227" y="260"/>
              </a:cxn>
              <a:cxn ang="0">
                <a:pos x="307" y="143"/>
              </a:cxn>
              <a:cxn ang="0">
                <a:pos x="317" y="61"/>
              </a:cxn>
              <a:cxn ang="0">
                <a:pos x="258" y="0"/>
              </a:cxn>
              <a:cxn ang="0">
                <a:pos x="61" y="0"/>
              </a:cxn>
            </a:cxnLst>
            <a:rect l="0" t="0" r="r" b="b"/>
            <a:pathLst>
              <a:path w="317" h="458">
                <a:moveTo>
                  <a:pt x="61" y="0"/>
                </a:moveTo>
                <a:cubicBezTo>
                  <a:pt x="14" y="0"/>
                  <a:pt x="0" y="41"/>
                  <a:pt x="0" y="62"/>
                </a:cubicBezTo>
                <a:cubicBezTo>
                  <a:pt x="0" y="62"/>
                  <a:pt x="0" y="63"/>
                  <a:pt x="0" y="63"/>
                </a:cubicBezTo>
                <a:cubicBezTo>
                  <a:pt x="0" y="101"/>
                  <a:pt x="0" y="101"/>
                  <a:pt x="0" y="101"/>
                </a:cubicBezTo>
                <a:cubicBezTo>
                  <a:pt x="0" y="115"/>
                  <a:pt x="6" y="133"/>
                  <a:pt x="8" y="140"/>
                </a:cubicBezTo>
                <a:cubicBezTo>
                  <a:pt x="8" y="140"/>
                  <a:pt x="8" y="140"/>
                  <a:pt x="8" y="140"/>
                </a:cubicBezTo>
                <a:cubicBezTo>
                  <a:pt x="9" y="143"/>
                  <a:pt x="9" y="143"/>
                  <a:pt x="9" y="143"/>
                </a:cubicBezTo>
                <a:cubicBezTo>
                  <a:pt x="9" y="143"/>
                  <a:pt x="9" y="143"/>
                  <a:pt x="9" y="143"/>
                </a:cubicBezTo>
                <a:cubicBezTo>
                  <a:pt x="9" y="143"/>
                  <a:pt x="9" y="143"/>
                  <a:pt x="9" y="143"/>
                </a:cubicBezTo>
                <a:cubicBezTo>
                  <a:pt x="10" y="143"/>
                  <a:pt x="10" y="143"/>
                  <a:pt x="10" y="143"/>
                </a:cubicBezTo>
                <a:cubicBezTo>
                  <a:pt x="11" y="145"/>
                  <a:pt x="11" y="147"/>
                  <a:pt x="11" y="147"/>
                </a:cubicBezTo>
                <a:cubicBezTo>
                  <a:pt x="16" y="158"/>
                  <a:pt x="24" y="177"/>
                  <a:pt x="31" y="193"/>
                </a:cubicBezTo>
                <a:cubicBezTo>
                  <a:pt x="32" y="195"/>
                  <a:pt x="33" y="198"/>
                  <a:pt x="36" y="203"/>
                </a:cubicBezTo>
                <a:cubicBezTo>
                  <a:pt x="39" y="211"/>
                  <a:pt x="44" y="220"/>
                  <a:pt x="48" y="231"/>
                </a:cubicBezTo>
                <a:cubicBezTo>
                  <a:pt x="48" y="231"/>
                  <a:pt x="48" y="231"/>
                  <a:pt x="48" y="231"/>
                </a:cubicBezTo>
                <a:cubicBezTo>
                  <a:pt x="64" y="264"/>
                  <a:pt x="87" y="263"/>
                  <a:pt x="90" y="263"/>
                </a:cubicBezTo>
                <a:cubicBezTo>
                  <a:pt x="90" y="263"/>
                  <a:pt x="89" y="263"/>
                  <a:pt x="89" y="263"/>
                </a:cubicBezTo>
                <a:cubicBezTo>
                  <a:pt x="89" y="263"/>
                  <a:pt x="106" y="263"/>
                  <a:pt x="119" y="263"/>
                </a:cubicBezTo>
                <a:cubicBezTo>
                  <a:pt x="119" y="272"/>
                  <a:pt x="119" y="278"/>
                  <a:pt x="119" y="284"/>
                </a:cubicBezTo>
                <a:cubicBezTo>
                  <a:pt x="88" y="300"/>
                  <a:pt x="68" y="332"/>
                  <a:pt x="68" y="367"/>
                </a:cubicBezTo>
                <a:cubicBezTo>
                  <a:pt x="68" y="417"/>
                  <a:pt x="109" y="458"/>
                  <a:pt x="160" y="458"/>
                </a:cubicBezTo>
                <a:cubicBezTo>
                  <a:pt x="187" y="458"/>
                  <a:pt x="213" y="446"/>
                  <a:pt x="230" y="425"/>
                </a:cubicBezTo>
                <a:cubicBezTo>
                  <a:pt x="245" y="408"/>
                  <a:pt x="242" y="382"/>
                  <a:pt x="225" y="368"/>
                </a:cubicBezTo>
                <a:cubicBezTo>
                  <a:pt x="208" y="354"/>
                  <a:pt x="182" y="356"/>
                  <a:pt x="168" y="373"/>
                </a:cubicBezTo>
                <a:cubicBezTo>
                  <a:pt x="166" y="376"/>
                  <a:pt x="163" y="377"/>
                  <a:pt x="160" y="377"/>
                </a:cubicBezTo>
                <a:cubicBezTo>
                  <a:pt x="154" y="377"/>
                  <a:pt x="149" y="372"/>
                  <a:pt x="149" y="367"/>
                </a:cubicBezTo>
                <a:cubicBezTo>
                  <a:pt x="149" y="361"/>
                  <a:pt x="154" y="356"/>
                  <a:pt x="160" y="356"/>
                </a:cubicBezTo>
                <a:cubicBezTo>
                  <a:pt x="182" y="356"/>
                  <a:pt x="200" y="338"/>
                  <a:pt x="200" y="315"/>
                </a:cubicBezTo>
                <a:cubicBezTo>
                  <a:pt x="200" y="250"/>
                  <a:pt x="200" y="250"/>
                  <a:pt x="200" y="250"/>
                </a:cubicBezTo>
                <a:cubicBezTo>
                  <a:pt x="200" y="242"/>
                  <a:pt x="194" y="237"/>
                  <a:pt x="187" y="237"/>
                </a:cubicBezTo>
                <a:cubicBezTo>
                  <a:pt x="179" y="237"/>
                  <a:pt x="173" y="243"/>
                  <a:pt x="173" y="250"/>
                </a:cubicBezTo>
                <a:cubicBezTo>
                  <a:pt x="174" y="315"/>
                  <a:pt x="174" y="315"/>
                  <a:pt x="174" y="315"/>
                </a:cubicBezTo>
                <a:cubicBezTo>
                  <a:pt x="174" y="323"/>
                  <a:pt x="167" y="329"/>
                  <a:pt x="160" y="329"/>
                </a:cubicBezTo>
                <a:cubicBezTo>
                  <a:pt x="139" y="329"/>
                  <a:pt x="122" y="346"/>
                  <a:pt x="122" y="367"/>
                </a:cubicBezTo>
                <a:cubicBezTo>
                  <a:pt x="122" y="387"/>
                  <a:pt x="139" y="404"/>
                  <a:pt x="160" y="404"/>
                </a:cubicBezTo>
                <a:cubicBezTo>
                  <a:pt x="171" y="404"/>
                  <a:pt x="181" y="399"/>
                  <a:pt x="188" y="390"/>
                </a:cubicBezTo>
                <a:cubicBezTo>
                  <a:pt x="193" y="384"/>
                  <a:pt x="202" y="384"/>
                  <a:pt x="208" y="388"/>
                </a:cubicBezTo>
                <a:cubicBezTo>
                  <a:pt x="214" y="393"/>
                  <a:pt x="215" y="402"/>
                  <a:pt x="210" y="408"/>
                </a:cubicBezTo>
                <a:cubicBezTo>
                  <a:pt x="197" y="423"/>
                  <a:pt x="179" y="432"/>
                  <a:pt x="160" y="432"/>
                </a:cubicBezTo>
                <a:cubicBezTo>
                  <a:pt x="142" y="432"/>
                  <a:pt x="126" y="425"/>
                  <a:pt x="114" y="413"/>
                </a:cubicBezTo>
                <a:cubicBezTo>
                  <a:pt x="101" y="400"/>
                  <a:pt x="94" y="384"/>
                  <a:pt x="94" y="367"/>
                </a:cubicBezTo>
                <a:cubicBezTo>
                  <a:pt x="94" y="340"/>
                  <a:pt x="112" y="315"/>
                  <a:pt x="137" y="306"/>
                </a:cubicBezTo>
                <a:cubicBezTo>
                  <a:pt x="142" y="304"/>
                  <a:pt x="146" y="299"/>
                  <a:pt x="146" y="293"/>
                </a:cubicBezTo>
                <a:cubicBezTo>
                  <a:pt x="146" y="250"/>
                  <a:pt x="146" y="250"/>
                  <a:pt x="146" y="250"/>
                </a:cubicBezTo>
                <a:cubicBezTo>
                  <a:pt x="146" y="243"/>
                  <a:pt x="140" y="237"/>
                  <a:pt x="132" y="237"/>
                </a:cubicBezTo>
                <a:cubicBezTo>
                  <a:pt x="132" y="237"/>
                  <a:pt x="89" y="237"/>
                  <a:pt x="89" y="237"/>
                </a:cubicBezTo>
                <a:cubicBezTo>
                  <a:pt x="89" y="237"/>
                  <a:pt x="89" y="237"/>
                  <a:pt x="89" y="237"/>
                </a:cubicBezTo>
                <a:cubicBezTo>
                  <a:pt x="88" y="236"/>
                  <a:pt x="80" y="236"/>
                  <a:pt x="72" y="220"/>
                </a:cubicBezTo>
                <a:cubicBezTo>
                  <a:pt x="68" y="209"/>
                  <a:pt x="63" y="199"/>
                  <a:pt x="60" y="192"/>
                </a:cubicBezTo>
                <a:cubicBezTo>
                  <a:pt x="58" y="188"/>
                  <a:pt x="56" y="184"/>
                  <a:pt x="56" y="183"/>
                </a:cubicBezTo>
                <a:cubicBezTo>
                  <a:pt x="56" y="182"/>
                  <a:pt x="55" y="182"/>
                  <a:pt x="55" y="182"/>
                </a:cubicBezTo>
                <a:cubicBezTo>
                  <a:pt x="49" y="167"/>
                  <a:pt x="40" y="147"/>
                  <a:pt x="36" y="137"/>
                </a:cubicBezTo>
                <a:cubicBezTo>
                  <a:pt x="34" y="131"/>
                  <a:pt x="34" y="131"/>
                  <a:pt x="34" y="131"/>
                </a:cubicBezTo>
                <a:cubicBezTo>
                  <a:pt x="34" y="131"/>
                  <a:pt x="34" y="131"/>
                  <a:pt x="33" y="131"/>
                </a:cubicBezTo>
                <a:cubicBezTo>
                  <a:pt x="31" y="124"/>
                  <a:pt x="26" y="110"/>
                  <a:pt x="26" y="101"/>
                </a:cubicBezTo>
                <a:cubicBezTo>
                  <a:pt x="26" y="101"/>
                  <a:pt x="26" y="64"/>
                  <a:pt x="26" y="63"/>
                </a:cubicBezTo>
                <a:cubicBezTo>
                  <a:pt x="26" y="62"/>
                  <a:pt x="27" y="53"/>
                  <a:pt x="32" y="44"/>
                </a:cubicBezTo>
                <a:cubicBezTo>
                  <a:pt x="38" y="32"/>
                  <a:pt x="47" y="27"/>
                  <a:pt x="61" y="27"/>
                </a:cubicBezTo>
                <a:cubicBezTo>
                  <a:pt x="258" y="27"/>
                  <a:pt x="258" y="27"/>
                  <a:pt x="258" y="27"/>
                </a:cubicBezTo>
                <a:cubicBezTo>
                  <a:pt x="258" y="27"/>
                  <a:pt x="259" y="27"/>
                  <a:pt x="259" y="27"/>
                </a:cubicBezTo>
                <a:cubicBezTo>
                  <a:pt x="259" y="27"/>
                  <a:pt x="273" y="27"/>
                  <a:pt x="282" y="36"/>
                </a:cubicBezTo>
                <a:cubicBezTo>
                  <a:pt x="288" y="41"/>
                  <a:pt x="290" y="50"/>
                  <a:pt x="290" y="61"/>
                </a:cubicBezTo>
                <a:cubicBezTo>
                  <a:pt x="290" y="101"/>
                  <a:pt x="290" y="101"/>
                  <a:pt x="290" y="101"/>
                </a:cubicBezTo>
                <a:cubicBezTo>
                  <a:pt x="290" y="113"/>
                  <a:pt x="289" y="119"/>
                  <a:pt x="283" y="132"/>
                </a:cubicBezTo>
                <a:cubicBezTo>
                  <a:pt x="281" y="137"/>
                  <a:pt x="245" y="200"/>
                  <a:pt x="222" y="242"/>
                </a:cubicBezTo>
                <a:cubicBezTo>
                  <a:pt x="219" y="248"/>
                  <a:pt x="221" y="256"/>
                  <a:pt x="227" y="260"/>
                </a:cubicBezTo>
                <a:cubicBezTo>
                  <a:pt x="234" y="264"/>
                  <a:pt x="242" y="261"/>
                  <a:pt x="246" y="255"/>
                </a:cubicBezTo>
                <a:cubicBezTo>
                  <a:pt x="255" y="237"/>
                  <a:pt x="304" y="150"/>
                  <a:pt x="307" y="143"/>
                </a:cubicBezTo>
                <a:cubicBezTo>
                  <a:pt x="315" y="127"/>
                  <a:pt x="317" y="117"/>
                  <a:pt x="317" y="101"/>
                </a:cubicBezTo>
                <a:cubicBezTo>
                  <a:pt x="317" y="61"/>
                  <a:pt x="317" y="61"/>
                  <a:pt x="317" y="61"/>
                </a:cubicBezTo>
                <a:cubicBezTo>
                  <a:pt x="317" y="42"/>
                  <a:pt x="311" y="27"/>
                  <a:pt x="300" y="16"/>
                </a:cubicBezTo>
                <a:cubicBezTo>
                  <a:pt x="283" y="0"/>
                  <a:pt x="260" y="0"/>
                  <a:pt x="258" y="0"/>
                </a:cubicBezTo>
                <a:cubicBezTo>
                  <a:pt x="258" y="0"/>
                  <a:pt x="258" y="0"/>
                  <a:pt x="258" y="0"/>
                </a:cubicBezTo>
                <a:cubicBezTo>
                  <a:pt x="61" y="0"/>
                  <a:pt x="61" y="0"/>
                  <a:pt x="61" y="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8" name="Freeform 204"/>
          <p:cNvSpPr>
            <a:spLocks noChangeAspect="1"/>
          </p:cNvSpPr>
          <p:nvPr userDrawn="1"/>
        </p:nvSpPr>
        <p:spPr bwMode="auto">
          <a:xfrm>
            <a:off x="5705967" y="2250071"/>
            <a:ext cx="173789" cy="294894"/>
          </a:xfrm>
          <a:custGeom>
            <a:avLst/>
            <a:gdLst/>
            <a:ahLst/>
            <a:cxnLst>
              <a:cxn ang="0">
                <a:pos x="128" y="136"/>
              </a:cxn>
              <a:cxn ang="0">
                <a:pos x="128" y="188"/>
              </a:cxn>
              <a:cxn ang="0">
                <a:pos x="141" y="201"/>
              </a:cxn>
              <a:cxn ang="0">
                <a:pos x="237" y="201"/>
              </a:cxn>
              <a:cxn ang="0">
                <a:pos x="251" y="188"/>
              </a:cxn>
              <a:cxn ang="0">
                <a:pos x="251" y="13"/>
              </a:cxn>
              <a:cxn ang="0">
                <a:pos x="237" y="0"/>
              </a:cxn>
              <a:cxn ang="0">
                <a:pos x="13" y="0"/>
              </a:cxn>
              <a:cxn ang="0">
                <a:pos x="0" y="13"/>
              </a:cxn>
              <a:cxn ang="0">
                <a:pos x="0" y="413"/>
              </a:cxn>
              <a:cxn ang="0">
                <a:pos x="13" y="427"/>
              </a:cxn>
              <a:cxn ang="0">
                <a:pos x="237" y="427"/>
              </a:cxn>
              <a:cxn ang="0">
                <a:pos x="251" y="413"/>
              </a:cxn>
              <a:cxn ang="0">
                <a:pos x="251" y="239"/>
              </a:cxn>
              <a:cxn ang="0">
                <a:pos x="237" y="226"/>
              </a:cxn>
              <a:cxn ang="0">
                <a:pos x="141" y="226"/>
              </a:cxn>
              <a:cxn ang="0">
                <a:pos x="128" y="239"/>
              </a:cxn>
              <a:cxn ang="0">
                <a:pos x="128" y="291"/>
              </a:cxn>
              <a:cxn ang="0">
                <a:pos x="141" y="304"/>
              </a:cxn>
              <a:cxn ang="0">
                <a:pos x="168" y="304"/>
              </a:cxn>
              <a:cxn ang="0">
                <a:pos x="128" y="354"/>
              </a:cxn>
              <a:cxn ang="0">
                <a:pos x="88" y="304"/>
              </a:cxn>
              <a:cxn ang="0">
                <a:pos x="104" y="304"/>
              </a:cxn>
              <a:cxn ang="0">
                <a:pos x="117" y="291"/>
              </a:cxn>
              <a:cxn ang="0">
                <a:pos x="104" y="278"/>
              </a:cxn>
              <a:cxn ang="0">
                <a:pos x="60" y="278"/>
              </a:cxn>
              <a:cxn ang="0">
                <a:pos x="48" y="285"/>
              </a:cxn>
              <a:cxn ang="0">
                <a:pos x="49" y="299"/>
              </a:cxn>
              <a:cxn ang="0">
                <a:pos x="117" y="384"/>
              </a:cxn>
              <a:cxn ang="0">
                <a:pos x="128" y="389"/>
              </a:cxn>
              <a:cxn ang="0">
                <a:pos x="138" y="384"/>
              </a:cxn>
              <a:cxn ang="0">
                <a:pos x="206" y="299"/>
              </a:cxn>
              <a:cxn ang="0">
                <a:pos x="208" y="285"/>
              </a:cxn>
              <a:cxn ang="0">
                <a:pos x="196" y="278"/>
              </a:cxn>
              <a:cxn ang="0">
                <a:pos x="155" y="278"/>
              </a:cxn>
              <a:cxn ang="0">
                <a:pos x="155" y="252"/>
              </a:cxn>
              <a:cxn ang="0">
                <a:pos x="224" y="252"/>
              </a:cxn>
              <a:cxn ang="0">
                <a:pos x="224" y="400"/>
              </a:cxn>
              <a:cxn ang="0">
                <a:pos x="27" y="400"/>
              </a:cxn>
              <a:cxn ang="0">
                <a:pos x="27" y="27"/>
              </a:cxn>
              <a:cxn ang="0">
                <a:pos x="224" y="27"/>
              </a:cxn>
              <a:cxn ang="0">
                <a:pos x="224" y="174"/>
              </a:cxn>
              <a:cxn ang="0">
                <a:pos x="155" y="174"/>
              </a:cxn>
              <a:cxn ang="0">
                <a:pos x="155" y="149"/>
              </a:cxn>
              <a:cxn ang="0">
                <a:pos x="196" y="149"/>
              </a:cxn>
              <a:cxn ang="0">
                <a:pos x="208" y="142"/>
              </a:cxn>
              <a:cxn ang="0">
                <a:pos x="206" y="127"/>
              </a:cxn>
              <a:cxn ang="0">
                <a:pos x="138" y="43"/>
              </a:cxn>
              <a:cxn ang="0">
                <a:pos x="128" y="38"/>
              </a:cxn>
              <a:cxn ang="0">
                <a:pos x="117" y="43"/>
              </a:cxn>
              <a:cxn ang="0">
                <a:pos x="49" y="127"/>
              </a:cxn>
              <a:cxn ang="0">
                <a:pos x="48" y="142"/>
              </a:cxn>
              <a:cxn ang="0">
                <a:pos x="60" y="149"/>
              </a:cxn>
              <a:cxn ang="0">
                <a:pos x="104" y="149"/>
              </a:cxn>
              <a:cxn ang="0">
                <a:pos x="117" y="136"/>
              </a:cxn>
              <a:cxn ang="0">
                <a:pos x="104" y="122"/>
              </a:cxn>
              <a:cxn ang="0">
                <a:pos x="88" y="122"/>
              </a:cxn>
              <a:cxn ang="0">
                <a:pos x="128" y="72"/>
              </a:cxn>
              <a:cxn ang="0">
                <a:pos x="168" y="122"/>
              </a:cxn>
              <a:cxn ang="0">
                <a:pos x="141" y="122"/>
              </a:cxn>
              <a:cxn ang="0">
                <a:pos x="128" y="136"/>
              </a:cxn>
            </a:cxnLst>
            <a:rect l="0" t="0" r="r" b="b"/>
            <a:pathLst>
              <a:path w="251" h="427">
                <a:moveTo>
                  <a:pt x="128" y="136"/>
                </a:moveTo>
                <a:cubicBezTo>
                  <a:pt x="128" y="188"/>
                  <a:pt x="128" y="188"/>
                  <a:pt x="128" y="188"/>
                </a:cubicBezTo>
                <a:cubicBezTo>
                  <a:pt x="128" y="195"/>
                  <a:pt x="134" y="201"/>
                  <a:pt x="141" y="201"/>
                </a:cubicBezTo>
                <a:cubicBezTo>
                  <a:pt x="237" y="201"/>
                  <a:pt x="237" y="201"/>
                  <a:pt x="237" y="201"/>
                </a:cubicBezTo>
                <a:cubicBezTo>
                  <a:pt x="245" y="201"/>
                  <a:pt x="251" y="195"/>
                  <a:pt x="251" y="188"/>
                </a:cubicBezTo>
                <a:cubicBezTo>
                  <a:pt x="251" y="13"/>
                  <a:pt x="251" y="13"/>
                  <a:pt x="251" y="13"/>
                </a:cubicBezTo>
                <a:cubicBezTo>
                  <a:pt x="251" y="6"/>
                  <a:pt x="245" y="0"/>
                  <a:pt x="237" y="0"/>
                </a:cubicBezTo>
                <a:cubicBezTo>
                  <a:pt x="13" y="0"/>
                  <a:pt x="13" y="0"/>
                  <a:pt x="13" y="0"/>
                </a:cubicBezTo>
                <a:cubicBezTo>
                  <a:pt x="6" y="0"/>
                  <a:pt x="0" y="6"/>
                  <a:pt x="0" y="13"/>
                </a:cubicBezTo>
                <a:cubicBezTo>
                  <a:pt x="0" y="413"/>
                  <a:pt x="0" y="413"/>
                  <a:pt x="0" y="413"/>
                </a:cubicBezTo>
                <a:cubicBezTo>
                  <a:pt x="0" y="421"/>
                  <a:pt x="6" y="427"/>
                  <a:pt x="13" y="427"/>
                </a:cubicBezTo>
                <a:cubicBezTo>
                  <a:pt x="237" y="427"/>
                  <a:pt x="237" y="427"/>
                  <a:pt x="237" y="427"/>
                </a:cubicBezTo>
                <a:cubicBezTo>
                  <a:pt x="245" y="427"/>
                  <a:pt x="251" y="421"/>
                  <a:pt x="251" y="413"/>
                </a:cubicBezTo>
                <a:cubicBezTo>
                  <a:pt x="251" y="239"/>
                  <a:pt x="251" y="239"/>
                  <a:pt x="251" y="239"/>
                </a:cubicBezTo>
                <a:cubicBezTo>
                  <a:pt x="251" y="232"/>
                  <a:pt x="245" y="226"/>
                  <a:pt x="237" y="226"/>
                </a:cubicBezTo>
                <a:cubicBezTo>
                  <a:pt x="141" y="226"/>
                  <a:pt x="141" y="226"/>
                  <a:pt x="141" y="226"/>
                </a:cubicBezTo>
                <a:cubicBezTo>
                  <a:pt x="134" y="226"/>
                  <a:pt x="128" y="232"/>
                  <a:pt x="128" y="239"/>
                </a:cubicBezTo>
                <a:cubicBezTo>
                  <a:pt x="128" y="291"/>
                  <a:pt x="128" y="291"/>
                  <a:pt x="128" y="291"/>
                </a:cubicBezTo>
                <a:cubicBezTo>
                  <a:pt x="128" y="298"/>
                  <a:pt x="134" y="304"/>
                  <a:pt x="141" y="304"/>
                </a:cubicBezTo>
                <a:cubicBezTo>
                  <a:pt x="168" y="304"/>
                  <a:pt x="168" y="304"/>
                  <a:pt x="168" y="304"/>
                </a:cubicBezTo>
                <a:cubicBezTo>
                  <a:pt x="128" y="354"/>
                  <a:pt x="128" y="354"/>
                  <a:pt x="128" y="354"/>
                </a:cubicBezTo>
                <a:cubicBezTo>
                  <a:pt x="88" y="304"/>
                  <a:pt x="88" y="304"/>
                  <a:pt x="88" y="304"/>
                </a:cubicBezTo>
                <a:cubicBezTo>
                  <a:pt x="104" y="304"/>
                  <a:pt x="104" y="304"/>
                  <a:pt x="104" y="304"/>
                </a:cubicBezTo>
                <a:cubicBezTo>
                  <a:pt x="111" y="304"/>
                  <a:pt x="117" y="298"/>
                  <a:pt x="117" y="291"/>
                </a:cubicBezTo>
                <a:cubicBezTo>
                  <a:pt x="117" y="283"/>
                  <a:pt x="111" y="278"/>
                  <a:pt x="104" y="278"/>
                </a:cubicBezTo>
                <a:cubicBezTo>
                  <a:pt x="60" y="278"/>
                  <a:pt x="60" y="278"/>
                  <a:pt x="60" y="278"/>
                </a:cubicBezTo>
                <a:cubicBezTo>
                  <a:pt x="55" y="278"/>
                  <a:pt x="50" y="280"/>
                  <a:pt x="48" y="285"/>
                </a:cubicBezTo>
                <a:cubicBezTo>
                  <a:pt x="46" y="290"/>
                  <a:pt x="46" y="295"/>
                  <a:pt x="49" y="299"/>
                </a:cubicBezTo>
                <a:cubicBezTo>
                  <a:pt x="117" y="384"/>
                  <a:pt x="117" y="384"/>
                  <a:pt x="117" y="384"/>
                </a:cubicBezTo>
                <a:cubicBezTo>
                  <a:pt x="120" y="387"/>
                  <a:pt x="124" y="389"/>
                  <a:pt x="128" y="389"/>
                </a:cubicBezTo>
                <a:cubicBezTo>
                  <a:pt x="132" y="389"/>
                  <a:pt x="136" y="387"/>
                  <a:pt x="138" y="384"/>
                </a:cubicBezTo>
                <a:cubicBezTo>
                  <a:pt x="206" y="299"/>
                  <a:pt x="206" y="299"/>
                  <a:pt x="206" y="299"/>
                </a:cubicBezTo>
                <a:cubicBezTo>
                  <a:pt x="209" y="295"/>
                  <a:pt x="210" y="290"/>
                  <a:pt x="208" y="285"/>
                </a:cubicBezTo>
                <a:cubicBezTo>
                  <a:pt x="206" y="280"/>
                  <a:pt x="201" y="278"/>
                  <a:pt x="196" y="278"/>
                </a:cubicBezTo>
                <a:cubicBezTo>
                  <a:pt x="155" y="278"/>
                  <a:pt x="155" y="278"/>
                  <a:pt x="155" y="278"/>
                </a:cubicBezTo>
                <a:cubicBezTo>
                  <a:pt x="155" y="252"/>
                  <a:pt x="155" y="252"/>
                  <a:pt x="155" y="252"/>
                </a:cubicBezTo>
                <a:cubicBezTo>
                  <a:pt x="224" y="252"/>
                  <a:pt x="224" y="252"/>
                  <a:pt x="224" y="252"/>
                </a:cubicBezTo>
                <a:cubicBezTo>
                  <a:pt x="224" y="400"/>
                  <a:pt x="224" y="400"/>
                  <a:pt x="224" y="400"/>
                </a:cubicBezTo>
                <a:cubicBezTo>
                  <a:pt x="27" y="400"/>
                  <a:pt x="27" y="400"/>
                  <a:pt x="27" y="400"/>
                </a:cubicBezTo>
                <a:cubicBezTo>
                  <a:pt x="27" y="27"/>
                  <a:pt x="27" y="27"/>
                  <a:pt x="27" y="27"/>
                </a:cubicBezTo>
                <a:cubicBezTo>
                  <a:pt x="224" y="27"/>
                  <a:pt x="224" y="27"/>
                  <a:pt x="224" y="27"/>
                </a:cubicBezTo>
                <a:cubicBezTo>
                  <a:pt x="224" y="174"/>
                  <a:pt x="224" y="174"/>
                  <a:pt x="224" y="174"/>
                </a:cubicBezTo>
                <a:cubicBezTo>
                  <a:pt x="155" y="174"/>
                  <a:pt x="155" y="174"/>
                  <a:pt x="155" y="174"/>
                </a:cubicBezTo>
                <a:cubicBezTo>
                  <a:pt x="155" y="149"/>
                  <a:pt x="155" y="149"/>
                  <a:pt x="155" y="149"/>
                </a:cubicBezTo>
                <a:cubicBezTo>
                  <a:pt x="196" y="149"/>
                  <a:pt x="196" y="149"/>
                  <a:pt x="196" y="149"/>
                </a:cubicBezTo>
                <a:cubicBezTo>
                  <a:pt x="201" y="149"/>
                  <a:pt x="206" y="146"/>
                  <a:pt x="208" y="142"/>
                </a:cubicBezTo>
                <a:cubicBezTo>
                  <a:pt x="210" y="137"/>
                  <a:pt x="209" y="131"/>
                  <a:pt x="206" y="127"/>
                </a:cubicBezTo>
                <a:cubicBezTo>
                  <a:pt x="138" y="43"/>
                  <a:pt x="138" y="43"/>
                  <a:pt x="138" y="43"/>
                </a:cubicBezTo>
                <a:cubicBezTo>
                  <a:pt x="136" y="39"/>
                  <a:pt x="132" y="38"/>
                  <a:pt x="128" y="38"/>
                </a:cubicBezTo>
                <a:cubicBezTo>
                  <a:pt x="124" y="38"/>
                  <a:pt x="120" y="39"/>
                  <a:pt x="117" y="43"/>
                </a:cubicBezTo>
                <a:cubicBezTo>
                  <a:pt x="49" y="127"/>
                  <a:pt x="49" y="127"/>
                  <a:pt x="49" y="127"/>
                </a:cubicBezTo>
                <a:cubicBezTo>
                  <a:pt x="46" y="131"/>
                  <a:pt x="46" y="137"/>
                  <a:pt x="48" y="142"/>
                </a:cubicBezTo>
                <a:cubicBezTo>
                  <a:pt x="50" y="146"/>
                  <a:pt x="55" y="149"/>
                  <a:pt x="60" y="149"/>
                </a:cubicBezTo>
                <a:cubicBezTo>
                  <a:pt x="104" y="149"/>
                  <a:pt x="104" y="149"/>
                  <a:pt x="104" y="149"/>
                </a:cubicBezTo>
                <a:cubicBezTo>
                  <a:pt x="111" y="149"/>
                  <a:pt x="117" y="143"/>
                  <a:pt x="117" y="136"/>
                </a:cubicBezTo>
                <a:cubicBezTo>
                  <a:pt x="117" y="128"/>
                  <a:pt x="111" y="122"/>
                  <a:pt x="104" y="122"/>
                </a:cubicBezTo>
                <a:cubicBezTo>
                  <a:pt x="88" y="122"/>
                  <a:pt x="88" y="122"/>
                  <a:pt x="88" y="122"/>
                </a:cubicBezTo>
                <a:cubicBezTo>
                  <a:pt x="128" y="72"/>
                  <a:pt x="128" y="72"/>
                  <a:pt x="128" y="72"/>
                </a:cubicBezTo>
                <a:cubicBezTo>
                  <a:pt x="168" y="122"/>
                  <a:pt x="168" y="122"/>
                  <a:pt x="168" y="122"/>
                </a:cubicBezTo>
                <a:cubicBezTo>
                  <a:pt x="141" y="122"/>
                  <a:pt x="141" y="122"/>
                  <a:pt x="141" y="122"/>
                </a:cubicBezTo>
                <a:cubicBezTo>
                  <a:pt x="134" y="122"/>
                  <a:pt x="128" y="128"/>
                  <a:pt x="128" y="13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9" name="Freeform 212"/>
          <p:cNvSpPr>
            <a:spLocks noChangeAspect="1"/>
          </p:cNvSpPr>
          <p:nvPr userDrawn="1"/>
        </p:nvSpPr>
        <p:spPr bwMode="auto">
          <a:xfrm>
            <a:off x="6433820" y="2878691"/>
            <a:ext cx="151150" cy="303271"/>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0" name="Freeform 228"/>
          <p:cNvSpPr>
            <a:spLocks noChangeAspect="1"/>
          </p:cNvSpPr>
          <p:nvPr userDrawn="1"/>
        </p:nvSpPr>
        <p:spPr bwMode="auto">
          <a:xfrm>
            <a:off x="7097841" y="2250071"/>
            <a:ext cx="278812" cy="294894"/>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1" name="Freeform 208"/>
          <p:cNvSpPr>
            <a:spLocks noChangeAspect="1"/>
          </p:cNvSpPr>
          <p:nvPr userDrawn="1"/>
        </p:nvSpPr>
        <p:spPr bwMode="auto">
          <a:xfrm>
            <a:off x="6432461" y="2206119"/>
            <a:ext cx="190781" cy="338848"/>
          </a:xfrm>
          <a:custGeom>
            <a:avLst/>
            <a:gdLst/>
            <a:ahLst/>
            <a:cxnLst>
              <a:cxn ang="0">
                <a:pos x="0" y="128"/>
              </a:cxn>
              <a:cxn ang="0">
                <a:pos x="23" y="202"/>
              </a:cxn>
              <a:cxn ang="0">
                <a:pos x="24" y="202"/>
              </a:cxn>
              <a:cxn ang="0">
                <a:pos x="32" y="212"/>
              </a:cxn>
              <a:cxn ang="0">
                <a:pos x="32" y="213"/>
              </a:cxn>
              <a:cxn ang="0">
                <a:pos x="62" y="284"/>
              </a:cxn>
              <a:cxn ang="0">
                <a:pos x="77" y="296"/>
              </a:cxn>
              <a:cxn ang="0">
                <a:pos x="89" y="283"/>
              </a:cxn>
              <a:cxn ang="0">
                <a:pos x="89" y="281"/>
              </a:cxn>
              <a:cxn ang="0">
                <a:pos x="51" y="194"/>
              </a:cxn>
              <a:cxn ang="0">
                <a:pos x="45" y="186"/>
              </a:cxn>
              <a:cxn ang="0">
                <a:pos x="27" y="128"/>
              </a:cxn>
              <a:cxn ang="0">
                <a:pos x="128" y="27"/>
              </a:cxn>
              <a:cxn ang="0">
                <a:pos x="230" y="128"/>
              </a:cxn>
              <a:cxn ang="0">
                <a:pos x="207" y="192"/>
              </a:cxn>
              <a:cxn ang="0">
                <a:pos x="201" y="199"/>
              </a:cxn>
              <a:cxn ang="0">
                <a:pos x="169" y="275"/>
              </a:cxn>
              <a:cxn ang="0">
                <a:pos x="170" y="285"/>
              </a:cxn>
              <a:cxn ang="0">
                <a:pos x="170" y="297"/>
              </a:cxn>
              <a:cxn ang="0">
                <a:pos x="170" y="301"/>
              </a:cxn>
              <a:cxn ang="0">
                <a:pos x="166" y="301"/>
              </a:cxn>
              <a:cxn ang="0">
                <a:pos x="165" y="301"/>
              </a:cxn>
              <a:cxn ang="0">
                <a:pos x="155" y="301"/>
              </a:cxn>
              <a:cxn ang="0">
                <a:pos x="98" y="301"/>
              </a:cxn>
              <a:cxn ang="0">
                <a:pos x="69" y="310"/>
              </a:cxn>
              <a:cxn ang="0">
                <a:pos x="59" y="333"/>
              </a:cxn>
              <a:cxn ang="0">
                <a:pos x="94" y="367"/>
              </a:cxn>
              <a:cxn ang="0">
                <a:pos x="159" y="367"/>
              </a:cxn>
              <a:cxn ang="0">
                <a:pos x="170" y="370"/>
              </a:cxn>
              <a:cxn ang="0">
                <a:pos x="171" y="373"/>
              </a:cxn>
              <a:cxn ang="0">
                <a:pos x="162" y="380"/>
              </a:cxn>
              <a:cxn ang="0">
                <a:pos x="121" y="379"/>
              </a:cxn>
              <a:cxn ang="0">
                <a:pos x="66" y="400"/>
              </a:cxn>
              <a:cxn ang="0">
                <a:pos x="80" y="438"/>
              </a:cxn>
              <a:cxn ang="0">
                <a:pos x="133" y="449"/>
              </a:cxn>
              <a:cxn ang="0">
                <a:pos x="144" y="434"/>
              </a:cxn>
              <a:cxn ang="0">
                <a:pos x="128" y="423"/>
              </a:cxn>
              <a:cxn ang="0">
                <a:pos x="99" y="418"/>
              </a:cxn>
              <a:cxn ang="0">
                <a:pos x="93" y="408"/>
              </a:cxn>
              <a:cxn ang="0">
                <a:pos x="161" y="406"/>
              </a:cxn>
              <a:cxn ang="0">
                <a:pos x="162" y="406"/>
              </a:cxn>
              <a:cxn ang="0">
                <a:pos x="162" y="406"/>
              </a:cxn>
              <a:cxn ang="0">
                <a:pos x="198" y="373"/>
              </a:cxn>
              <a:cxn ang="0">
                <a:pos x="187" y="349"/>
              </a:cxn>
              <a:cxn ang="0">
                <a:pos x="159" y="340"/>
              </a:cxn>
              <a:cxn ang="0">
                <a:pos x="94" y="340"/>
              </a:cxn>
              <a:cxn ang="0">
                <a:pos x="85" y="333"/>
              </a:cxn>
              <a:cxn ang="0">
                <a:pos x="87" y="330"/>
              </a:cxn>
              <a:cxn ang="0">
                <a:pos x="98" y="328"/>
              </a:cxn>
              <a:cxn ang="0">
                <a:pos x="155" y="327"/>
              </a:cxn>
              <a:cxn ang="0">
                <a:pos x="162" y="327"/>
              </a:cxn>
              <a:cxn ang="0">
                <a:pos x="164" y="328"/>
              </a:cxn>
              <a:cxn ang="0">
                <a:pos x="189" y="322"/>
              </a:cxn>
              <a:cxn ang="0">
                <a:pos x="196" y="283"/>
              </a:cxn>
              <a:cxn ang="0">
                <a:pos x="222" y="216"/>
              </a:cxn>
              <a:cxn ang="0">
                <a:pos x="228" y="209"/>
              </a:cxn>
              <a:cxn ang="0">
                <a:pos x="256" y="128"/>
              </a:cxn>
              <a:cxn ang="0">
                <a:pos x="128" y="0"/>
              </a:cxn>
              <a:cxn ang="0">
                <a:pos x="0" y="128"/>
              </a:cxn>
            </a:cxnLst>
            <a:rect l="0" t="0" r="r" b="b"/>
            <a:pathLst>
              <a:path w="256" h="454">
                <a:moveTo>
                  <a:pt x="0" y="128"/>
                </a:moveTo>
                <a:cubicBezTo>
                  <a:pt x="0" y="154"/>
                  <a:pt x="8" y="180"/>
                  <a:pt x="23" y="202"/>
                </a:cubicBezTo>
                <a:cubicBezTo>
                  <a:pt x="24" y="202"/>
                  <a:pt x="24" y="202"/>
                  <a:pt x="24" y="202"/>
                </a:cubicBezTo>
                <a:cubicBezTo>
                  <a:pt x="32" y="212"/>
                  <a:pt x="32" y="212"/>
                  <a:pt x="32" y="212"/>
                </a:cubicBezTo>
                <a:cubicBezTo>
                  <a:pt x="32" y="213"/>
                  <a:pt x="32" y="213"/>
                  <a:pt x="32" y="213"/>
                </a:cubicBezTo>
                <a:cubicBezTo>
                  <a:pt x="54" y="232"/>
                  <a:pt x="60" y="266"/>
                  <a:pt x="62" y="284"/>
                </a:cubicBezTo>
                <a:cubicBezTo>
                  <a:pt x="63" y="291"/>
                  <a:pt x="69" y="297"/>
                  <a:pt x="77" y="296"/>
                </a:cubicBezTo>
                <a:cubicBezTo>
                  <a:pt x="84" y="295"/>
                  <a:pt x="89" y="290"/>
                  <a:pt x="89" y="283"/>
                </a:cubicBezTo>
                <a:cubicBezTo>
                  <a:pt x="89" y="282"/>
                  <a:pt x="89" y="282"/>
                  <a:pt x="89" y="281"/>
                </a:cubicBezTo>
                <a:cubicBezTo>
                  <a:pt x="86" y="255"/>
                  <a:pt x="77" y="218"/>
                  <a:pt x="51" y="194"/>
                </a:cubicBezTo>
                <a:cubicBezTo>
                  <a:pt x="51" y="193"/>
                  <a:pt x="46" y="187"/>
                  <a:pt x="45" y="186"/>
                </a:cubicBezTo>
                <a:cubicBezTo>
                  <a:pt x="33" y="169"/>
                  <a:pt x="27" y="149"/>
                  <a:pt x="27" y="128"/>
                </a:cubicBezTo>
                <a:cubicBezTo>
                  <a:pt x="27" y="72"/>
                  <a:pt x="72" y="27"/>
                  <a:pt x="128" y="27"/>
                </a:cubicBezTo>
                <a:cubicBezTo>
                  <a:pt x="184" y="27"/>
                  <a:pt x="230" y="72"/>
                  <a:pt x="230" y="128"/>
                </a:cubicBezTo>
                <a:cubicBezTo>
                  <a:pt x="230" y="151"/>
                  <a:pt x="216" y="180"/>
                  <a:pt x="207" y="192"/>
                </a:cubicBezTo>
                <a:cubicBezTo>
                  <a:pt x="201" y="199"/>
                  <a:pt x="201" y="199"/>
                  <a:pt x="201" y="199"/>
                </a:cubicBezTo>
                <a:cubicBezTo>
                  <a:pt x="186" y="217"/>
                  <a:pt x="169" y="237"/>
                  <a:pt x="169" y="275"/>
                </a:cubicBezTo>
                <a:cubicBezTo>
                  <a:pt x="169" y="278"/>
                  <a:pt x="170" y="281"/>
                  <a:pt x="170" y="285"/>
                </a:cubicBezTo>
                <a:cubicBezTo>
                  <a:pt x="170" y="290"/>
                  <a:pt x="170" y="294"/>
                  <a:pt x="170" y="297"/>
                </a:cubicBezTo>
                <a:cubicBezTo>
                  <a:pt x="170" y="299"/>
                  <a:pt x="170" y="300"/>
                  <a:pt x="170" y="301"/>
                </a:cubicBezTo>
                <a:cubicBezTo>
                  <a:pt x="169" y="301"/>
                  <a:pt x="168" y="301"/>
                  <a:pt x="166" y="301"/>
                </a:cubicBezTo>
                <a:cubicBezTo>
                  <a:pt x="165" y="301"/>
                  <a:pt x="165" y="301"/>
                  <a:pt x="165" y="301"/>
                </a:cubicBezTo>
                <a:cubicBezTo>
                  <a:pt x="162" y="301"/>
                  <a:pt x="162" y="301"/>
                  <a:pt x="155" y="301"/>
                </a:cubicBezTo>
                <a:cubicBezTo>
                  <a:pt x="98" y="301"/>
                  <a:pt x="98" y="301"/>
                  <a:pt x="98" y="301"/>
                </a:cubicBezTo>
                <a:cubicBezTo>
                  <a:pt x="83" y="301"/>
                  <a:pt x="74" y="306"/>
                  <a:pt x="69" y="310"/>
                </a:cubicBezTo>
                <a:cubicBezTo>
                  <a:pt x="62" y="316"/>
                  <a:pt x="59" y="324"/>
                  <a:pt x="59" y="333"/>
                </a:cubicBezTo>
                <a:cubicBezTo>
                  <a:pt x="59" y="350"/>
                  <a:pt x="72" y="367"/>
                  <a:pt x="94" y="367"/>
                </a:cubicBezTo>
                <a:cubicBezTo>
                  <a:pt x="159" y="367"/>
                  <a:pt x="159" y="367"/>
                  <a:pt x="159" y="367"/>
                </a:cubicBezTo>
                <a:cubicBezTo>
                  <a:pt x="164" y="367"/>
                  <a:pt x="168" y="368"/>
                  <a:pt x="170" y="370"/>
                </a:cubicBezTo>
                <a:cubicBezTo>
                  <a:pt x="171" y="371"/>
                  <a:pt x="171" y="372"/>
                  <a:pt x="171" y="373"/>
                </a:cubicBezTo>
                <a:cubicBezTo>
                  <a:pt x="171" y="376"/>
                  <a:pt x="169" y="379"/>
                  <a:pt x="162" y="380"/>
                </a:cubicBezTo>
                <a:cubicBezTo>
                  <a:pt x="159" y="379"/>
                  <a:pt x="140" y="378"/>
                  <a:pt x="121" y="379"/>
                </a:cubicBezTo>
                <a:cubicBezTo>
                  <a:pt x="90" y="379"/>
                  <a:pt x="68" y="383"/>
                  <a:pt x="66" y="400"/>
                </a:cubicBezTo>
                <a:cubicBezTo>
                  <a:pt x="65" y="411"/>
                  <a:pt x="68" y="426"/>
                  <a:pt x="80" y="438"/>
                </a:cubicBezTo>
                <a:cubicBezTo>
                  <a:pt x="89" y="446"/>
                  <a:pt x="105" y="454"/>
                  <a:pt x="133" y="449"/>
                </a:cubicBezTo>
                <a:cubicBezTo>
                  <a:pt x="140" y="448"/>
                  <a:pt x="145" y="441"/>
                  <a:pt x="144" y="434"/>
                </a:cubicBezTo>
                <a:cubicBezTo>
                  <a:pt x="143" y="427"/>
                  <a:pt x="136" y="422"/>
                  <a:pt x="128" y="423"/>
                </a:cubicBezTo>
                <a:cubicBezTo>
                  <a:pt x="115" y="425"/>
                  <a:pt x="105" y="424"/>
                  <a:pt x="99" y="418"/>
                </a:cubicBezTo>
                <a:cubicBezTo>
                  <a:pt x="95" y="415"/>
                  <a:pt x="94" y="411"/>
                  <a:pt x="93" y="408"/>
                </a:cubicBezTo>
                <a:cubicBezTo>
                  <a:pt x="104" y="405"/>
                  <a:pt x="133" y="404"/>
                  <a:pt x="161" y="406"/>
                </a:cubicBezTo>
                <a:cubicBezTo>
                  <a:pt x="162" y="406"/>
                  <a:pt x="162" y="406"/>
                  <a:pt x="162" y="406"/>
                </a:cubicBezTo>
                <a:cubicBezTo>
                  <a:pt x="162" y="406"/>
                  <a:pt x="162" y="406"/>
                  <a:pt x="162" y="406"/>
                </a:cubicBezTo>
                <a:cubicBezTo>
                  <a:pt x="184" y="406"/>
                  <a:pt x="198" y="389"/>
                  <a:pt x="198" y="373"/>
                </a:cubicBezTo>
                <a:cubicBezTo>
                  <a:pt x="198" y="364"/>
                  <a:pt x="194" y="355"/>
                  <a:pt x="187" y="349"/>
                </a:cubicBezTo>
                <a:cubicBezTo>
                  <a:pt x="182" y="345"/>
                  <a:pt x="173" y="340"/>
                  <a:pt x="159" y="340"/>
                </a:cubicBezTo>
                <a:cubicBezTo>
                  <a:pt x="94" y="340"/>
                  <a:pt x="94" y="340"/>
                  <a:pt x="94" y="340"/>
                </a:cubicBezTo>
                <a:cubicBezTo>
                  <a:pt x="88" y="340"/>
                  <a:pt x="85" y="336"/>
                  <a:pt x="85" y="333"/>
                </a:cubicBezTo>
                <a:cubicBezTo>
                  <a:pt x="85" y="332"/>
                  <a:pt x="86" y="331"/>
                  <a:pt x="87" y="330"/>
                </a:cubicBezTo>
                <a:cubicBezTo>
                  <a:pt x="89" y="329"/>
                  <a:pt x="93" y="328"/>
                  <a:pt x="98" y="328"/>
                </a:cubicBezTo>
                <a:cubicBezTo>
                  <a:pt x="155" y="327"/>
                  <a:pt x="155" y="327"/>
                  <a:pt x="155" y="327"/>
                </a:cubicBezTo>
                <a:cubicBezTo>
                  <a:pt x="161" y="327"/>
                  <a:pt x="161" y="327"/>
                  <a:pt x="162" y="327"/>
                </a:cubicBezTo>
                <a:cubicBezTo>
                  <a:pt x="164" y="328"/>
                  <a:pt x="164" y="328"/>
                  <a:pt x="164" y="328"/>
                </a:cubicBezTo>
                <a:cubicBezTo>
                  <a:pt x="173" y="329"/>
                  <a:pt x="182" y="329"/>
                  <a:pt x="189" y="322"/>
                </a:cubicBezTo>
                <a:cubicBezTo>
                  <a:pt x="197" y="315"/>
                  <a:pt x="198" y="303"/>
                  <a:pt x="196" y="283"/>
                </a:cubicBezTo>
                <a:cubicBezTo>
                  <a:pt x="194" y="249"/>
                  <a:pt x="206" y="235"/>
                  <a:pt x="222" y="216"/>
                </a:cubicBezTo>
                <a:cubicBezTo>
                  <a:pt x="228" y="209"/>
                  <a:pt x="228" y="209"/>
                  <a:pt x="228" y="209"/>
                </a:cubicBezTo>
                <a:cubicBezTo>
                  <a:pt x="239" y="195"/>
                  <a:pt x="256" y="159"/>
                  <a:pt x="256" y="128"/>
                </a:cubicBezTo>
                <a:cubicBezTo>
                  <a:pt x="256" y="57"/>
                  <a:pt x="199" y="0"/>
                  <a:pt x="128" y="0"/>
                </a:cubicBezTo>
                <a:cubicBezTo>
                  <a:pt x="58" y="0"/>
                  <a:pt x="0" y="57"/>
                  <a:pt x="0" y="12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2" name="Freeform 152"/>
          <p:cNvSpPr>
            <a:spLocks noChangeAspect="1"/>
          </p:cNvSpPr>
          <p:nvPr userDrawn="1"/>
        </p:nvSpPr>
        <p:spPr bwMode="auto">
          <a:xfrm>
            <a:off x="5605363" y="3542302"/>
            <a:ext cx="440127" cy="263478"/>
          </a:xfrm>
          <a:custGeom>
            <a:avLst/>
            <a:gdLst/>
            <a:ahLst/>
            <a:cxnLst>
              <a:cxn ang="0">
                <a:pos x="230" y="1"/>
              </a:cxn>
              <a:cxn ang="0">
                <a:pos x="218" y="11"/>
              </a:cxn>
              <a:cxn ang="0">
                <a:pos x="169" y="208"/>
              </a:cxn>
              <a:cxn ang="0">
                <a:pos x="118" y="25"/>
              </a:cxn>
              <a:cxn ang="0">
                <a:pos x="105" y="15"/>
              </a:cxn>
              <a:cxn ang="0">
                <a:pos x="92" y="26"/>
              </a:cxn>
              <a:cxn ang="0">
                <a:pos x="65" y="188"/>
              </a:cxn>
              <a:cxn ang="0">
                <a:pos x="60" y="178"/>
              </a:cxn>
              <a:cxn ang="0">
                <a:pos x="11" y="116"/>
              </a:cxn>
              <a:cxn ang="0">
                <a:pos x="0" y="129"/>
              </a:cxn>
              <a:cxn ang="0">
                <a:pos x="1" y="132"/>
              </a:cxn>
              <a:cxn ang="0">
                <a:pos x="11" y="142"/>
              </a:cxn>
              <a:cxn ang="0">
                <a:pos x="57" y="244"/>
              </a:cxn>
              <a:cxn ang="0">
                <a:pos x="70" y="253"/>
              </a:cxn>
              <a:cxn ang="0">
                <a:pos x="83" y="242"/>
              </a:cxn>
              <a:cxn ang="0">
                <a:pos x="108" y="90"/>
              </a:cxn>
              <a:cxn ang="0">
                <a:pos x="124" y="147"/>
              </a:cxn>
              <a:cxn ang="0">
                <a:pos x="146" y="226"/>
              </a:cxn>
              <a:cxn ang="0">
                <a:pos x="154" y="252"/>
              </a:cxn>
              <a:cxn ang="0">
                <a:pos x="156" y="260"/>
              </a:cxn>
              <a:cxn ang="0">
                <a:pos x="170" y="272"/>
              </a:cxn>
              <a:cxn ang="0">
                <a:pos x="183" y="262"/>
              </a:cxn>
              <a:cxn ang="0">
                <a:pos x="234" y="58"/>
              </a:cxn>
              <a:cxn ang="0">
                <a:pos x="265" y="139"/>
              </a:cxn>
              <a:cxn ang="0">
                <a:pos x="277" y="147"/>
              </a:cxn>
              <a:cxn ang="0">
                <a:pos x="441" y="147"/>
              </a:cxn>
              <a:cxn ang="0">
                <a:pos x="454" y="134"/>
              </a:cxn>
              <a:cxn ang="0">
                <a:pos x="441" y="121"/>
              </a:cxn>
              <a:cxn ang="0">
                <a:pos x="286" y="121"/>
              </a:cxn>
              <a:cxn ang="0">
                <a:pos x="244" y="9"/>
              </a:cxn>
              <a:cxn ang="0">
                <a:pos x="230" y="1"/>
              </a:cxn>
            </a:cxnLst>
            <a:rect l="0" t="0" r="r" b="b"/>
            <a:pathLst>
              <a:path w="454" h="272">
                <a:moveTo>
                  <a:pt x="230" y="1"/>
                </a:moveTo>
                <a:cubicBezTo>
                  <a:pt x="224" y="1"/>
                  <a:pt x="220" y="5"/>
                  <a:pt x="218" y="11"/>
                </a:cubicBezTo>
                <a:cubicBezTo>
                  <a:pt x="218" y="11"/>
                  <a:pt x="184" y="146"/>
                  <a:pt x="169" y="208"/>
                </a:cubicBezTo>
                <a:cubicBezTo>
                  <a:pt x="155" y="159"/>
                  <a:pt x="134" y="82"/>
                  <a:pt x="118" y="25"/>
                </a:cubicBezTo>
                <a:cubicBezTo>
                  <a:pt x="116" y="18"/>
                  <a:pt x="111" y="14"/>
                  <a:pt x="105" y="15"/>
                </a:cubicBezTo>
                <a:cubicBezTo>
                  <a:pt x="98" y="15"/>
                  <a:pt x="93" y="20"/>
                  <a:pt x="92" y="26"/>
                </a:cubicBezTo>
                <a:cubicBezTo>
                  <a:pt x="92" y="26"/>
                  <a:pt x="74" y="131"/>
                  <a:pt x="65" y="188"/>
                </a:cubicBezTo>
                <a:cubicBezTo>
                  <a:pt x="63" y="185"/>
                  <a:pt x="62" y="181"/>
                  <a:pt x="60" y="178"/>
                </a:cubicBezTo>
                <a:cubicBezTo>
                  <a:pt x="40" y="129"/>
                  <a:pt x="27" y="113"/>
                  <a:pt x="11" y="116"/>
                </a:cubicBezTo>
                <a:cubicBezTo>
                  <a:pt x="5" y="117"/>
                  <a:pt x="0" y="123"/>
                  <a:pt x="0" y="129"/>
                </a:cubicBezTo>
                <a:cubicBezTo>
                  <a:pt x="0" y="130"/>
                  <a:pt x="0" y="131"/>
                  <a:pt x="1" y="132"/>
                </a:cubicBezTo>
                <a:cubicBezTo>
                  <a:pt x="2" y="137"/>
                  <a:pt x="6" y="141"/>
                  <a:pt x="11" y="142"/>
                </a:cubicBezTo>
                <a:cubicBezTo>
                  <a:pt x="20" y="151"/>
                  <a:pt x="40" y="196"/>
                  <a:pt x="57" y="244"/>
                </a:cubicBezTo>
                <a:cubicBezTo>
                  <a:pt x="59" y="250"/>
                  <a:pt x="64" y="253"/>
                  <a:pt x="70" y="253"/>
                </a:cubicBezTo>
                <a:cubicBezTo>
                  <a:pt x="77" y="252"/>
                  <a:pt x="82" y="248"/>
                  <a:pt x="83" y="242"/>
                </a:cubicBezTo>
                <a:cubicBezTo>
                  <a:pt x="83" y="242"/>
                  <a:pt x="98" y="151"/>
                  <a:pt x="108" y="90"/>
                </a:cubicBezTo>
                <a:cubicBezTo>
                  <a:pt x="116" y="118"/>
                  <a:pt x="124" y="147"/>
                  <a:pt x="124" y="147"/>
                </a:cubicBezTo>
                <a:cubicBezTo>
                  <a:pt x="146" y="226"/>
                  <a:pt x="146" y="226"/>
                  <a:pt x="146" y="226"/>
                </a:cubicBezTo>
                <a:cubicBezTo>
                  <a:pt x="154" y="252"/>
                  <a:pt x="154" y="252"/>
                  <a:pt x="154" y="252"/>
                </a:cubicBezTo>
                <a:cubicBezTo>
                  <a:pt x="156" y="260"/>
                  <a:pt x="156" y="260"/>
                  <a:pt x="156" y="260"/>
                </a:cubicBezTo>
                <a:cubicBezTo>
                  <a:pt x="157" y="263"/>
                  <a:pt x="160" y="272"/>
                  <a:pt x="170" y="272"/>
                </a:cubicBezTo>
                <a:cubicBezTo>
                  <a:pt x="176" y="272"/>
                  <a:pt x="181" y="268"/>
                  <a:pt x="183" y="262"/>
                </a:cubicBezTo>
                <a:cubicBezTo>
                  <a:pt x="183" y="262"/>
                  <a:pt x="219" y="115"/>
                  <a:pt x="234" y="58"/>
                </a:cubicBezTo>
                <a:cubicBezTo>
                  <a:pt x="247" y="94"/>
                  <a:pt x="265" y="139"/>
                  <a:pt x="265" y="139"/>
                </a:cubicBezTo>
                <a:cubicBezTo>
                  <a:pt x="267" y="144"/>
                  <a:pt x="272" y="147"/>
                  <a:pt x="277" y="147"/>
                </a:cubicBezTo>
                <a:cubicBezTo>
                  <a:pt x="441" y="147"/>
                  <a:pt x="441" y="147"/>
                  <a:pt x="441" y="147"/>
                </a:cubicBezTo>
                <a:cubicBezTo>
                  <a:pt x="448" y="147"/>
                  <a:pt x="454" y="141"/>
                  <a:pt x="454" y="134"/>
                </a:cubicBezTo>
                <a:cubicBezTo>
                  <a:pt x="454" y="127"/>
                  <a:pt x="448" y="121"/>
                  <a:pt x="441" y="121"/>
                </a:cubicBezTo>
                <a:cubicBezTo>
                  <a:pt x="441" y="121"/>
                  <a:pt x="303" y="121"/>
                  <a:pt x="286" y="121"/>
                </a:cubicBezTo>
                <a:cubicBezTo>
                  <a:pt x="281" y="106"/>
                  <a:pt x="244" y="9"/>
                  <a:pt x="244" y="9"/>
                </a:cubicBezTo>
                <a:cubicBezTo>
                  <a:pt x="241" y="4"/>
                  <a:pt x="236" y="0"/>
                  <a:pt x="230" y="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3" name="Freeform 176"/>
          <p:cNvSpPr>
            <a:spLocks noChangeAspect="1"/>
          </p:cNvSpPr>
          <p:nvPr userDrawn="1"/>
        </p:nvSpPr>
        <p:spPr bwMode="auto">
          <a:xfrm>
            <a:off x="8512025" y="1646520"/>
            <a:ext cx="288034" cy="294894"/>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4" name="Freeform 140"/>
          <p:cNvSpPr>
            <a:spLocks noChangeAspect="1"/>
          </p:cNvSpPr>
          <p:nvPr userDrawn="1"/>
        </p:nvSpPr>
        <p:spPr bwMode="auto">
          <a:xfrm>
            <a:off x="7764798" y="2887066"/>
            <a:ext cx="294972" cy="294894"/>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5" name="Freeform 172"/>
          <p:cNvSpPr>
            <a:spLocks noChangeAspect="1"/>
          </p:cNvSpPr>
          <p:nvPr userDrawn="1"/>
        </p:nvSpPr>
        <p:spPr bwMode="auto">
          <a:xfrm>
            <a:off x="8507470" y="2877541"/>
            <a:ext cx="296751" cy="294894"/>
          </a:xfrm>
          <a:custGeom>
            <a:avLst/>
            <a:gdLst/>
            <a:ahLst/>
            <a:cxnLst>
              <a:cxn ang="0">
                <a:pos x="428" y="13"/>
              </a:cxn>
              <a:cxn ang="0">
                <a:pos x="428" y="250"/>
              </a:cxn>
              <a:cxn ang="0">
                <a:pos x="346" y="251"/>
              </a:cxn>
              <a:cxn ang="0">
                <a:pos x="298" y="167"/>
              </a:cxn>
              <a:cxn ang="0">
                <a:pos x="337" y="159"/>
              </a:cxn>
              <a:cxn ang="0">
                <a:pos x="347" y="146"/>
              </a:cxn>
              <a:cxn ang="0">
                <a:pos x="347" y="144"/>
              </a:cxn>
              <a:cxn ang="0">
                <a:pos x="328" y="31"/>
              </a:cxn>
              <a:cxn ang="0">
                <a:pos x="323" y="22"/>
              </a:cxn>
              <a:cxn ang="0">
                <a:pos x="313" y="20"/>
              </a:cxn>
              <a:cxn ang="0">
                <a:pos x="11" y="73"/>
              </a:cxn>
              <a:cxn ang="0">
                <a:pos x="1" y="81"/>
              </a:cxn>
              <a:cxn ang="0">
                <a:pos x="3" y="93"/>
              </a:cxn>
              <a:cxn ang="0">
                <a:pos x="33" y="140"/>
              </a:cxn>
              <a:cxn ang="0">
                <a:pos x="47" y="145"/>
              </a:cxn>
              <a:cxn ang="0">
                <a:pos x="68" y="142"/>
              </a:cxn>
              <a:cxn ang="0">
                <a:pos x="75" y="182"/>
              </a:cxn>
              <a:cxn ang="0">
                <a:pos x="91" y="192"/>
              </a:cxn>
              <a:cxn ang="0">
                <a:pos x="203" y="173"/>
              </a:cxn>
              <a:cxn ang="0">
                <a:pos x="295" y="318"/>
              </a:cxn>
              <a:cxn ang="0">
                <a:pos x="306" y="324"/>
              </a:cxn>
              <a:cxn ang="0">
                <a:pos x="428" y="324"/>
              </a:cxn>
              <a:cxn ang="0">
                <a:pos x="428" y="438"/>
              </a:cxn>
              <a:cxn ang="0">
                <a:pos x="441" y="451"/>
              </a:cxn>
              <a:cxn ang="0">
                <a:pos x="454" y="438"/>
              </a:cxn>
              <a:cxn ang="0">
                <a:pos x="454" y="311"/>
              </a:cxn>
              <a:cxn ang="0">
                <a:pos x="441" y="297"/>
              </a:cxn>
              <a:cxn ang="0">
                <a:pos x="314" y="297"/>
              </a:cxn>
              <a:cxn ang="0">
                <a:pos x="221" y="151"/>
              </a:cxn>
              <a:cxn ang="0">
                <a:pos x="207" y="145"/>
              </a:cxn>
              <a:cxn ang="0">
                <a:pos x="99" y="164"/>
              </a:cxn>
              <a:cxn ang="0">
                <a:pos x="92" y="124"/>
              </a:cxn>
              <a:cxn ang="0">
                <a:pos x="77" y="113"/>
              </a:cxn>
              <a:cxn ang="0">
                <a:pos x="51" y="118"/>
              </a:cxn>
              <a:cxn ang="0">
                <a:pos x="36" y="96"/>
              </a:cxn>
              <a:cxn ang="0">
                <a:pos x="304" y="48"/>
              </a:cxn>
              <a:cxn ang="0">
                <a:pos x="319" y="136"/>
              </a:cxn>
              <a:cxn ang="0">
                <a:pos x="274" y="145"/>
              </a:cxn>
              <a:cxn ang="0">
                <a:pos x="265" y="152"/>
              </a:cxn>
              <a:cxn ang="0">
                <a:pos x="264" y="158"/>
              </a:cxn>
              <a:cxn ang="0">
                <a:pos x="265" y="165"/>
              </a:cxn>
              <a:cxn ang="0">
                <a:pos x="327" y="271"/>
              </a:cxn>
              <a:cxn ang="0">
                <a:pos x="338" y="278"/>
              </a:cxn>
              <a:cxn ang="0">
                <a:pos x="441" y="277"/>
              </a:cxn>
              <a:cxn ang="0">
                <a:pos x="454" y="264"/>
              </a:cxn>
              <a:cxn ang="0">
                <a:pos x="454" y="13"/>
              </a:cxn>
              <a:cxn ang="0">
                <a:pos x="441" y="0"/>
              </a:cxn>
              <a:cxn ang="0">
                <a:pos x="428" y="13"/>
              </a:cxn>
            </a:cxnLst>
            <a:rect l="0" t="0" r="r" b="b"/>
            <a:pathLst>
              <a:path w="454" h="451">
                <a:moveTo>
                  <a:pt x="428" y="13"/>
                </a:moveTo>
                <a:cubicBezTo>
                  <a:pt x="428" y="13"/>
                  <a:pt x="428" y="227"/>
                  <a:pt x="428" y="250"/>
                </a:cubicBezTo>
                <a:cubicBezTo>
                  <a:pt x="409" y="251"/>
                  <a:pt x="357" y="251"/>
                  <a:pt x="346" y="251"/>
                </a:cubicBezTo>
                <a:cubicBezTo>
                  <a:pt x="340" y="241"/>
                  <a:pt x="310" y="189"/>
                  <a:pt x="298" y="167"/>
                </a:cubicBezTo>
                <a:cubicBezTo>
                  <a:pt x="314" y="164"/>
                  <a:pt x="337" y="159"/>
                  <a:pt x="337" y="159"/>
                </a:cubicBezTo>
                <a:cubicBezTo>
                  <a:pt x="343" y="158"/>
                  <a:pt x="347" y="152"/>
                  <a:pt x="347" y="146"/>
                </a:cubicBezTo>
                <a:cubicBezTo>
                  <a:pt x="347" y="145"/>
                  <a:pt x="347" y="145"/>
                  <a:pt x="347" y="144"/>
                </a:cubicBezTo>
                <a:cubicBezTo>
                  <a:pt x="328" y="31"/>
                  <a:pt x="328" y="31"/>
                  <a:pt x="328" y="31"/>
                </a:cubicBezTo>
                <a:cubicBezTo>
                  <a:pt x="328" y="27"/>
                  <a:pt x="326" y="24"/>
                  <a:pt x="323" y="22"/>
                </a:cubicBezTo>
                <a:cubicBezTo>
                  <a:pt x="320" y="20"/>
                  <a:pt x="316" y="19"/>
                  <a:pt x="313" y="20"/>
                </a:cubicBezTo>
                <a:cubicBezTo>
                  <a:pt x="11" y="73"/>
                  <a:pt x="11" y="73"/>
                  <a:pt x="11" y="73"/>
                </a:cubicBezTo>
                <a:cubicBezTo>
                  <a:pt x="7" y="74"/>
                  <a:pt x="3" y="77"/>
                  <a:pt x="1" y="81"/>
                </a:cubicBezTo>
                <a:cubicBezTo>
                  <a:pt x="0" y="85"/>
                  <a:pt x="0" y="90"/>
                  <a:pt x="3" y="93"/>
                </a:cubicBezTo>
                <a:cubicBezTo>
                  <a:pt x="33" y="140"/>
                  <a:pt x="33" y="140"/>
                  <a:pt x="33" y="140"/>
                </a:cubicBezTo>
                <a:cubicBezTo>
                  <a:pt x="36" y="144"/>
                  <a:pt x="41" y="146"/>
                  <a:pt x="47" y="145"/>
                </a:cubicBezTo>
                <a:cubicBezTo>
                  <a:pt x="47" y="145"/>
                  <a:pt x="58" y="143"/>
                  <a:pt x="68" y="142"/>
                </a:cubicBezTo>
                <a:cubicBezTo>
                  <a:pt x="71" y="156"/>
                  <a:pt x="75" y="182"/>
                  <a:pt x="75" y="182"/>
                </a:cubicBezTo>
                <a:cubicBezTo>
                  <a:pt x="76" y="189"/>
                  <a:pt x="83" y="194"/>
                  <a:pt x="91" y="192"/>
                </a:cubicBezTo>
                <a:cubicBezTo>
                  <a:pt x="91" y="192"/>
                  <a:pt x="188" y="175"/>
                  <a:pt x="203" y="173"/>
                </a:cubicBezTo>
                <a:cubicBezTo>
                  <a:pt x="212" y="186"/>
                  <a:pt x="295" y="318"/>
                  <a:pt x="295" y="318"/>
                </a:cubicBezTo>
                <a:cubicBezTo>
                  <a:pt x="297" y="322"/>
                  <a:pt x="302" y="324"/>
                  <a:pt x="306" y="324"/>
                </a:cubicBezTo>
                <a:cubicBezTo>
                  <a:pt x="306" y="324"/>
                  <a:pt x="406" y="324"/>
                  <a:pt x="428" y="324"/>
                </a:cubicBezTo>
                <a:cubicBezTo>
                  <a:pt x="428" y="345"/>
                  <a:pt x="428" y="438"/>
                  <a:pt x="428" y="438"/>
                </a:cubicBezTo>
                <a:cubicBezTo>
                  <a:pt x="428" y="445"/>
                  <a:pt x="434" y="451"/>
                  <a:pt x="441" y="451"/>
                </a:cubicBezTo>
                <a:cubicBezTo>
                  <a:pt x="448" y="451"/>
                  <a:pt x="454" y="445"/>
                  <a:pt x="454" y="438"/>
                </a:cubicBezTo>
                <a:cubicBezTo>
                  <a:pt x="454" y="311"/>
                  <a:pt x="454" y="311"/>
                  <a:pt x="454" y="311"/>
                </a:cubicBezTo>
                <a:cubicBezTo>
                  <a:pt x="454" y="303"/>
                  <a:pt x="448" y="297"/>
                  <a:pt x="441" y="297"/>
                </a:cubicBezTo>
                <a:cubicBezTo>
                  <a:pt x="441" y="297"/>
                  <a:pt x="327" y="297"/>
                  <a:pt x="314" y="297"/>
                </a:cubicBezTo>
                <a:cubicBezTo>
                  <a:pt x="306" y="286"/>
                  <a:pt x="221" y="151"/>
                  <a:pt x="221" y="151"/>
                </a:cubicBezTo>
                <a:cubicBezTo>
                  <a:pt x="218" y="146"/>
                  <a:pt x="213" y="144"/>
                  <a:pt x="207" y="145"/>
                </a:cubicBezTo>
                <a:cubicBezTo>
                  <a:pt x="207" y="145"/>
                  <a:pt x="120" y="160"/>
                  <a:pt x="99" y="164"/>
                </a:cubicBezTo>
                <a:cubicBezTo>
                  <a:pt x="96" y="149"/>
                  <a:pt x="92" y="124"/>
                  <a:pt x="92" y="124"/>
                </a:cubicBezTo>
                <a:cubicBezTo>
                  <a:pt x="91" y="117"/>
                  <a:pt x="84" y="112"/>
                  <a:pt x="77" y="113"/>
                </a:cubicBezTo>
                <a:cubicBezTo>
                  <a:pt x="77" y="113"/>
                  <a:pt x="60" y="116"/>
                  <a:pt x="51" y="118"/>
                </a:cubicBezTo>
                <a:cubicBezTo>
                  <a:pt x="47" y="112"/>
                  <a:pt x="43" y="106"/>
                  <a:pt x="36" y="96"/>
                </a:cubicBezTo>
                <a:cubicBezTo>
                  <a:pt x="69" y="90"/>
                  <a:pt x="282" y="52"/>
                  <a:pt x="304" y="48"/>
                </a:cubicBezTo>
                <a:cubicBezTo>
                  <a:pt x="307" y="66"/>
                  <a:pt x="316" y="118"/>
                  <a:pt x="319" y="136"/>
                </a:cubicBezTo>
                <a:cubicBezTo>
                  <a:pt x="303" y="139"/>
                  <a:pt x="274" y="145"/>
                  <a:pt x="274" y="145"/>
                </a:cubicBezTo>
                <a:cubicBezTo>
                  <a:pt x="270" y="146"/>
                  <a:pt x="266" y="149"/>
                  <a:pt x="265" y="152"/>
                </a:cubicBezTo>
                <a:cubicBezTo>
                  <a:pt x="264" y="154"/>
                  <a:pt x="264" y="156"/>
                  <a:pt x="264" y="158"/>
                </a:cubicBezTo>
                <a:cubicBezTo>
                  <a:pt x="264" y="160"/>
                  <a:pt x="264" y="162"/>
                  <a:pt x="265" y="165"/>
                </a:cubicBezTo>
                <a:cubicBezTo>
                  <a:pt x="327" y="271"/>
                  <a:pt x="327" y="271"/>
                  <a:pt x="327" y="271"/>
                </a:cubicBezTo>
                <a:cubicBezTo>
                  <a:pt x="329" y="275"/>
                  <a:pt x="333" y="278"/>
                  <a:pt x="338" y="278"/>
                </a:cubicBezTo>
                <a:cubicBezTo>
                  <a:pt x="441" y="277"/>
                  <a:pt x="441" y="277"/>
                  <a:pt x="441" y="277"/>
                </a:cubicBezTo>
                <a:cubicBezTo>
                  <a:pt x="448" y="277"/>
                  <a:pt x="454" y="271"/>
                  <a:pt x="454" y="264"/>
                </a:cubicBezTo>
                <a:cubicBezTo>
                  <a:pt x="454" y="13"/>
                  <a:pt x="454" y="13"/>
                  <a:pt x="454" y="13"/>
                </a:cubicBezTo>
                <a:cubicBezTo>
                  <a:pt x="454" y="6"/>
                  <a:pt x="448" y="0"/>
                  <a:pt x="441" y="0"/>
                </a:cubicBezTo>
                <a:cubicBezTo>
                  <a:pt x="434" y="0"/>
                  <a:pt x="428" y="6"/>
                  <a:pt x="428" y="1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6" name="Freeform 48"/>
          <p:cNvSpPr>
            <a:spLocks noChangeAspect="1"/>
          </p:cNvSpPr>
          <p:nvPr userDrawn="1"/>
        </p:nvSpPr>
        <p:spPr bwMode="auto">
          <a:xfrm>
            <a:off x="2568934" y="889164"/>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7" name="TextBox 276"/>
          <p:cNvSpPr txBox="1"/>
          <p:nvPr userDrawn="1"/>
        </p:nvSpPr>
        <p:spPr>
          <a:xfrm>
            <a:off x="2358092" y="1251884"/>
            <a:ext cx="607700"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Energy &amp;</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infrastructure</a:t>
            </a:r>
          </a:p>
        </p:txBody>
      </p:sp>
      <p:sp>
        <p:nvSpPr>
          <p:cNvPr id="278" name="Freeform 52"/>
          <p:cNvSpPr>
            <a:spLocks noChangeAspect="1"/>
          </p:cNvSpPr>
          <p:nvPr userDrawn="1"/>
        </p:nvSpPr>
        <p:spPr bwMode="auto">
          <a:xfrm>
            <a:off x="3228732" y="889164"/>
            <a:ext cx="285516" cy="294894"/>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9" name="TextBox 278"/>
          <p:cNvSpPr txBox="1"/>
          <p:nvPr userDrawn="1"/>
        </p:nvSpPr>
        <p:spPr>
          <a:xfrm>
            <a:off x="3148521" y="1251886"/>
            <a:ext cx="442785" cy="92333"/>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Industry</a:t>
            </a:r>
          </a:p>
        </p:txBody>
      </p:sp>
      <p:sp>
        <p:nvSpPr>
          <p:cNvPr id="280" name="Freeform 68"/>
          <p:cNvSpPr>
            <a:spLocks noChangeAspect="1"/>
          </p:cNvSpPr>
          <p:nvPr userDrawn="1"/>
        </p:nvSpPr>
        <p:spPr bwMode="auto">
          <a:xfrm>
            <a:off x="1079030" y="889164"/>
            <a:ext cx="336552" cy="294894"/>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1" name="TextBox 280"/>
          <p:cNvSpPr txBox="1"/>
          <p:nvPr userDrawn="1"/>
        </p:nvSpPr>
        <p:spPr>
          <a:xfrm>
            <a:off x="1006989" y="1251886"/>
            <a:ext cx="489685"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Buildings</a:t>
            </a:r>
          </a:p>
        </p:txBody>
      </p:sp>
      <p:sp>
        <p:nvSpPr>
          <p:cNvPr id="282" name="Freeform 60"/>
          <p:cNvSpPr>
            <a:spLocks noChangeAspect="1"/>
          </p:cNvSpPr>
          <p:nvPr userDrawn="1"/>
        </p:nvSpPr>
        <p:spPr bwMode="auto">
          <a:xfrm>
            <a:off x="1738465" y="916551"/>
            <a:ext cx="370578" cy="265115"/>
          </a:xfrm>
          <a:custGeom>
            <a:avLst/>
            <a:gdLst/>
            <a:ahLst/>
            <a:cxnLst>
              <a:cxn ang="0">
                <a:pos x="318" y="316"/>
              </a:cxn>
              <a:cxn ang="0">
                <a:pos x="117" y="97"/>
              </a:cxn>
              <a:cxn ang="0">
                <a:pos x="148" y="254"/>
              </a:cxn>
              <a:cxn ang="0">
                <a:pos x="153" y="130"/>
              </a:cxn>
              <a:cxn ang="0">
                <a:pos x="214" y="140"/>
              </a:cxn>
              <a:cxn ang="0">
                <a:pos x="224" y="278"/>
              </a:cxn>
              <a:cxn ang="0">
                <a:pos x="255" y="164"/>
              </a:cxn>
              <a:cxn ang="0">
                <a:pos x="281" y="164"/>
              </a:cxn>
              <a:cxn ang="0">
                <a:pos x="276" y="315"/>
              </a:cxn>
              <a:cxn ang="0">
                <a:pos x="208" y="300"/>
              </a:cxn>
              <a:cxn ang="0">
                <a:pos x="198" y="163"/>
              </a:cxn>
              <a:cxn ang="0">
                <a:pos x="174" y="271"/>
              </a:cxn>
              <a:cxn ang="0">
                <a:pos x="157" y="283"/>
              </a:cxn>
              <a:cxn ang="0">
                <a:pos x="91" y="257"/>
              </a:cxn>
              <a:cxn ang="0">
                <a:pos x="96" y="71"/>
              </a:cxn>
              <a:cxn ang="0">
                <a:pos x="333" y="120"/>
              </a:cxn>
              <a:cxn ang="0">
                <a:pos x="343" y="290"/>
              </a:cxn>
              <a:cxn ang="0">
                <a:pos x="435" y="51"/>
              </a:cxn>
              <a:cxn ang="0">
                <a:pos x="222" y="33"/>
              </a:cxn>
              <a:cxn ang="0">
                <a:pos x="217" y="56"/>
              </a:cxn>
              <a:cxn ang="0">
                <a:pos x="160" y="52"/>
              </a:cxn>
              <a:cxn ang="0">
                <a:pos x="75" y="244"/>
              </a:cxn>
              <a:cxn ang="0">
                <a:pos x="62" y="257"/>
              </a:cxn>
              <a:cxn ang="0">
                <a:pos x="0" y="244"/>
              </a:cxn>
              <a:cxn ang="0">
                <a:pos x="49" y="232"/>
              </a:cxn>
              <a:cxn ang="0">
                <a:pos x="60" y="39"/>
              </a:cxn>
              <a:cxn ang="0">
                <a:pos x="163" y="26"/>
              </a:cxn>
              <a:cxn ang="0">
                <a:pos x="196" y="22"/>
              </a:cxn>
              <a:cxn ang="0">
                <a:pos x="299" y="0"/>
              </a:cxn>
              <a:cxn ang="0">
                <a:pos x="450" y="27"/>
              </a:cxn>
              <a:cxn ang="0">
                <a:pos x="461" y="228"/>
              </a:cxn>
              <a:cxn ang="0">
                <a:pos x="338" y="326"/>
              </a:cxn>
              <a:cxn ang="0">
                <a:pos x="325" y="328"/>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3" name="TextBox 282"/>
          <p:cNvSpPr txBox="1"/>
          <p:nvPr userDrawn="1"/>
        </p:nvSpPr>
        <p:spPr>
          <a:xfrm>
            <a:off x="1715223" y="1251884"/>
            <a:ext cx="485836"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Data </a:t>
            </a:r>
            <a:r>
              <a:rPr kumimoji="0" lang="en-US" sz="600" b="1" i="0" u="none" strike="noStrike" kern="1200" cap="none" spc="0" normalizeH="0" baseline="0" noProof="0" dirty="0" err="1">
                <a:ln>
                  <a:noFill/>
                </a:ln>
                <a:solidFill>
                  <a:srgbClr val="626469"/>
                </a:solidFill>
                <a:effectLst/>
                <a:uLnTx/>
                <a:uFillTx/>
                <a:latin typeface="Arial"/>
                <a:ea typeface="+mn-ea"/>
                <a:cs typeface="Arial" pitchFamily="34" charset="0"/>
              </a:rPr>
              <a:t>centres</a:t>
            </a: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 </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&amp; networks</a:t>
            </a:r>
          </a:p>
        </p:txBody>
      </p:sp>
      <p:sp>
        <p:nvSpPr>
          <p:cNvPr id="284" name="Freeform 64"/>
          <p:cNvSpPr>
            <a:spLocks noChangeAspect="1"/>
          </p:cNvSpPr>
          <p:nvPr userDrawn="1"/>
        </p:nvSpPr>
        <p:spPr bwMode="auto">
          <a:xfrm>
            <a:off x="3944738" y="889164"/>
            <a:ext cx="269267" cy="294894"/>
          </a:xfrm>
          <a:custGeom>
            <a:avLst/>
            <a:gdLst/>
            <a:ahLst/>
            <a:cxnLst>
              <a:cxn ang="0">
                <a:pos x="146" y="5"/>
              </a:cxn>
              <a:cxn ang="0">
                <a:pos x="6" y="132"/>
              </a:cxn>
              <a:cxn ang="0">
                <a:pos x="5" y="151"/>
              </a:cxn>
              <a:cxn ang="0">
                <a:pos x="23" y="152"/>
              </a:cxn>
              <a:cxn ang="0">
                <a:pos x="155" y="33"/>
              </a:cxn>
              <a:cxn ang="0">
                <a:pos x="283" y="149"/>
              </a:cxn>
              <a:cxn ang="0">
                <a:pos x="283" y="313"/>
              </a:cxn>
              <a:cxn ang="0">
                <a:pos x="45" y="313"/>
              </a:cxn>
              <a:cxn ang="0">
                <a:pos x="45" y="228"/>
              </a:cxn>
              <a:cxn ang="0">
                <a:pos x="56" y="202"/>
              </a:cxn>
              <a:cxn ang="0">
                <a:pos x="100" y="187"/>
              </a:cxn>
              <a:cxn ang="0">
                <a:pos x="152" y="229"/>
              </a:cxn>
              <a:cxn ang="0">
                <a:pos x="152" y="272"/>
              </a:cxn>
              <a:cxn ang="0">
                <a:pos x="165" y="285"/>
              </a:cxn>
              <a:cxn ang="0">
                <a:pos x="178" y="272"/>
              </a:cxn>
              <a:cxn ang="0">
                <a:pos x="178" y="229"/>
              </a:cxn>
              <a:cxn ang="0">
                <a:pos x="159" y="182"/>
              </a:cxn>
              <a:cxn ang="0">
                <a:pos x="100" y="161"/>
              </a:cxn>
              <a:cxn ang="0">
                <a:pos x="36" y="184"/>
              </a:cxn>
              <a:cxn ang="0">
                <a:pos x="18" y="229"/>
              </a:cxn>
              <a:cxn ang="0">
                <a:pos x="18" y="229"/>
              </a:cxn>
              <a:cxn ang="0">
                <a:pos x="18" y="326"/>
              </a:cxn>
              <a:cxn ang="0">
                <a:pos x="22" y="335"/>
              </a:cxn>
              <a:cxn ang="0">
                <a:pos x="32" y="339"/>
              </a:cxn>
              <a:cxn ang="0">
                <a:pos x="296" y="339"/>
              </a:cxn>
              <a:cxn ang="0">
                <a:pos x="309" y="326"/>
              </a:cxn>
              <a:cxn ang="0">
                <a:pos x="309" y="143"/>
              </a:cxn>
              <a:cxn ang="0">
                <a:pos x="305" y="133"/>
              </a:cxn>
              <a:cxn ang="0">
                <a:pos x="164" y="5"/>
              </a:cxn>
              <a:cxn ang="0">
                <a:pos x="146" y="5"/>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5" name="TextBox 284"/>
          <p:cNvSpPr txBox="1"/>
          <p:nvPr userDrawn="1"/>
        </p:nvSpPr>
        <p:spPr>
          <a:xfrm>
            <a:off x="3869606" y="1251886"/>
            <a:ext cx="412481"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Residential</a:t>
            </a:r>
          </a:p>
        </p:txBody>
      </p:sp>
      <p:sp>
        <p:nvSpPr>
          <p:cNvPr id="286" name="Freeform 148"/>
          <p:cNvSpPr>
            <a:spLocks noChangeAspect="1"/>
          </p:cNvSpPr>
          <p:nvPr userDrawn="1"/>
        </p:nvSpPr>
        <p:spPr bwMode="auto">
          <a:xfrm>
            <a:off x="7076028" y="945634"/>
            <a:ext cx="335219" cy="255080"/>
          </a:xfrm>
          <a:custGeom>
            <a:avLst/>
            <a:gdLst/>
            <a:ahLst/>
            <a:cxnLst>
              <a:cxn ang="0">
                <a:pos x="84" y="0"/>
              </a:cxn>
              <a:cxn ang="0">
                <a:pos x="0" y="91"/>
              </a:cxn>
              <a:cxn ang="0">
                <a:pos x="12" y="103"/>
              </a:cxn>
              <a:cxn ang="0">
                <a:pos x="36" y="127"/>
              </a:cxn>
              <a:cxn ang="0">
                <a:pos x="12" y="151"/>
              </a:cxn>
              <a:cxn ang="0">
                <a:pos x="0" y="163"/>
              </a:cxn>
              <a:cxn ang="0">
                <a:pos x="84" y="255"/>
              </a:cxn>
              <a:cxn ang="0">
                <a:pos x="180" y="255"/>
              </a:cxn>
              <a:cxn ang="0">
                <a:pos x="192" y="243"/>
              </a:cxn>
              <a:cxn ang="0">
                <a:pos x="192" y="209"/>
              </a:cxn>
              <a:cxn ang="0">
                <a:pos x="300" y="209"/>
              </a:cxn>
              <a:cxn ang="0">
                <a:pos x="301" y="209"/>
              </a:cxn>
              <a:cxn ang="0">
                <a:pos x="335" y="175"/>
              </a:cxn>
              <a:cxn ang="0">
                <a:pos x="302" y="142"/>
              </a:cxn>
              <a:cxn ang="0">
                <a:pos x="300" y="142"/>
              </a:cxn>
              <a:cxn ang="0">
                <a:pos x="184" y="142"/>
              </a:cxn>
              <a:cxn ang="0">
                <a:pos x="172" y="154"/>
              </a:cxn>
              <a:cxn ang="0">
                <a:pos x="184" y="166"/>
              </a:cxn>
              <a:cxn ang="0">
                <a:pos x="300" y="166"/>
              </a:cxn>
              <a:cxn ang="0">
                <a:pos x="301" y="166"/>
              </a:cxn>
              <a:cxn ang="0">
                <a:pos x="311" y="175"/>
              </a:cxn>
              <a:cxn ang="0">
                <a:pos x="302" y="184"/>
              </a:cxn>
              <a:cxn ang="0">
                <a:pos x="300" y="184"/>
              </a:cxn>
              <a:cxn ang="0">
                <a:pos x="180" y="184"/>
              </a:cxn>
              <a:cxn ang="0">
                <a:pos x="167" y="196"/>
              </a:cxn>
              <a:cxn ang="0">
                <a:pos x="167" y="230"/>
              </a:cxn>
              <a:cxn ang="0">
                <a:pos x="84" y="230"/>
              </a:cxn>
              <a:cxn ang="0">
                <a:pos x="25" y="174"/>
              </a:cxn>
              <a:cxn ang="0">
                <a:pos x="60" y="127"/>
              </a:cxn>
              <a:cxn ang="0">
                <a:pos x="25" y="81"/>
              </a:cxn>
              <a:cxn ang="0">
                <a:pos x="84" y="24"/>
              </a:cxn>
              <a:cxn ang="0">
                <a:pos x="167" y="24"/>
              </a:cxn>
              <a:cxn ang="0">
                <a:pos x="167" y="58"/>
              </a:cxn>
              <a:cxn ang="0">
                <a:pos x="180" y="71"/>
              </a:cxn>
              <a:cxn ang="0">
                <a:pos x="300" y="71"/>
              </a:cxn>
              <a:cxn ang="0">
                <a:pos x="302" y="71"/>
              </a:cxn>
              <a:cxn ang="0">
                <a:pos x="311" y="79"/>
              </a:cxn>
              <a:cxn ang="0">
                <a:pos x="302" y="88"/>
              </a:cxn>
              <a:cxn ang="0">
                <a:pos x="300" y="88"/>
              </a:cxn>
              <a:cxn ang="0">
                <a:pos x="184" y="88"/>
              </a:cxn>
              <a:cxn ang="0">
                <a:pos x="172" y="101"/>
              </a:cxn>
              <a:cxn ang="0">
                <a:pos x="184" y="113"/>
              </a:cxn>
              <a:cxn ang="0">
                <a:pos x="300" y="113"/>
              </a:cxn>
              <a:cxn ang="0">
                <a:pos x="302" y="113"/>
              </a:cxn>
              <a:cxn ang="0">
                <a:pos x="335" y="79"/>
              </a:cxn>
              <a:cxn ang="0">
                <a:pos x="302" y="46"/>
              </a:cxn>
              <a:cxn ang="0">
                <a:pos x="300" y="46"/>
              </a:cxn>
              <a:cxn ang="0">
                <a:pos x="192" y="46"/>
              </a:cxn>
              <a:cxn ang="0">
                <a:pos x="192" y="12"/>
              </a:cxn>
              <a:cxn ang="0">
                <a:pos x="180" y="0"/>
              </a:cxn>
              <a:cxn ang="0">
                <a:pos x="84" y="0"/>
              </a:cxn>
            </a:cxnLst>
            <a:rect l="0" t="0" r="r" b="b"/>
            <a:pathLst>
              <a:path w="335" h="255">
                <a:moveTo>
                  <a:pt x="84" y="0"/>
                </a:moveTo>
                <a:cubicBezTo>
                  <a:pt x="31" y="0"/>
                  <a:pt x="0" y="34"/>
                  <a:pt x="0" y="91"/>
                </a:cubicBezTo>
                <a:cubicBezTo>
                  <a:pt x="0" y="98"/>
                  <a:pt x="5" y="103"/>
                  <a:pt x="12" y="103"/>
                </a:cubicBezTo>
                <a:cubicBezTo>
                  <a:pt x="25" y="103"/>
                  <a:pt x="36" y="114"/>
                  <a:pt x="36" y="127"/>
                </a:cubicBezTo>
                <a:cubicBezTo>
                  <a:pt x="36" y="140"/>
                  <a:pt x="25" y="151"/>
                  <a:pt x="12" y="151"/>
                </a:cubicBezTo>
                <a:cubicBezTo>
                  <a:pt x="5" y="151"/>
                  <a:pt x="0" y="157"/>
                  <a:pt x="0" y="163"/>
                </a:cubicBezTo>
                <a:cubicBezTo>
                  <a:pt x="0" y="221"/>
                  <a:pt x="31" y="255"/>
                  <a:pt x="84" y="255"/>
                </a:cubicBezTo>
                <a:cubicBezTo>
                  <a:pt x="180" y="255"/>
                  <a:pt x="180" y="255"/>
                  <a:pt x="180" y="255"/>
                </a:cubicBezTo>
                <a:cubicBezTo>
                  <a:pt x="186" y="255"/>
                  <a:pt x="192" y="249"/>
                  <a:pt x="192" y="243"/>
                </a:cubicBezTo>
                <a:cubicBezTo>
                  <a:pt x="192" y="243"/>
                  <a:pt x="192" y="222"/>
                  <a:pt x="192" y="209"/>
                </a:cubicBezTo>
                <a:cubicBezTo>
                  <a:pt x="212" y="209"/>
                  <a:pt x="300" y="209"/>
                  <a:pt x="300" y="209"/>
                </a:cubicBezTo>
                <a:cubicBezTo>
                  <a:pt x="300" y="209"/>
                  <a:pt x="301" y="209"/>
                  <a:pt x="301" y="209"/>
                </a:cubicBezTo>
                <a:cubicBezTo>
                  <a:pt x="320" y="209"/>
                  <a:pt x="335" y="194"/>
                  <a:pt x="335" y="175"/>
                </a:cubicBezTo>
                <a:cubicBezTo>
                  <a:pt x="335" y="157"/>
                  <a:pt x="320" y="142"/>
                  <a:pt x="302" y="142"/>
                </a:cubicBezTo>
                <a:cubicBezTo>
                  <a:pt x="302" y="142"/>
                  <a:pt x="300" y="142"/>
                  <a:pt x="300" y="142"/>
                </a:cubicBezTo>
                <a:cubicBezTo>
                  <a:pt x="184" y="142"/>
                  <a:pt x="184" y="142"/>
                  <a:pt x="184" y="142"/>
                </a:cubicBezTo>
                <a:cubicBezTo>
                  <a:pt x="177" y="142"/>
                  <a:pt x="172" y="147"/>
                  <a:pt x="172" y="154"/>
                </a:cubicBezTo>
                <a:cubicBezTo>
                  <a:pt x="172" y="161"/>
                  <a:pt x="177" y="166"/>
                  <a:pt x="184" y="166"/>
                </a:cubicBezTo>
                <a:cubicBezTo>
                  <a:pt x="184" y="166"/>
                  <a:pt x="300" y="166"/>
                  <a:pt x="300" y="166"/>
                </a:cubicBezTo>
                <a:cubicBezTo>
                  <a:pt x="301" y="166"/>
                  <a:pt x="301" y="166"/>
                  <a:pt x="301" y="166"/>
                </a:cubicBezTo>
                <a:cubicBezTo>
                  <a:pt x="307" y="166"/>
                  <a:pt x="311" y="170"/>
                  <a:pt x="311" y="175"/>
                </a:cubicBezTo>
                <a:cubicBezTo>
                  <a:pt x="311" y="180"/>
                  <a:pt x="307" y="184"/>
                  <a:pt x="302" y="184"/>
                </a:cubicBezTo>
                <a:cubicBezTo>
                  <a:pt x="302" y="184"/>
                  <a:pt x="300" y="184"/>
                  <a:pt x="300" y="184"/>
                </a:cubicBezTo>
                <a:cubicBezTo>
                  <a:pt x="180" y="184"/>
                  <a:pt x="180" y="184"/>
                  <a:pt x="180" y="184"/>
                </a:cubicBezTo>
                <a:cubicBezTo>
                  <a:pt x="173" y="184"/>
                  <a:pt x="167" y="190"/>
                  <a:pt x="167" y="196"/>
                </a:cubicBezTo>
                <a:cubicBezTo>
                  <a:pt x="167" y="196"/>
                  <a:pt x="167" y="217"/>
                  <a:pt x="167" y="230"/>
                </a:cubicBezTo>
                <a:cubicBezTo>
                  <a:pt x="149" y="230"/>
                  <a:pt x="84" y="230"/>
                  <a:pt x="84" y="230"/>
                </a:cubicBezTo>
                <a:cubicBezTo>
                  <a:pt x="40" y="230"/>
                  <a:pt x="27" y="202"/>
                  <a:pt x="25" y="174"/>
                </a:cubicBezTo>
                <a:cubicBezTo>
                  <a:pt x="45" y="168"/>
                  <a:pt x="60" y="150"/>
                  <a:pt x="60" y="127"/>
                </a:cubicBezTo>
                <a:cubicBezTo>
                  <a:pt x="60" y="105"/>
                  <a:pt x="45" y="86"/>
                  <a:pt x="25" y="81"/>
                </a:cubicBezTo>
                <a:cubicBezTo>
                  <a:pt x="27" y="53"/>
                  <a:pt x="40" y="24"/>
                  <a:pt x="84" y="24"/>
                </a:cubicBezTo>
                <a:cubicBezTo>
                  <a:pt x="84" y="24"/>
                  <a:pt x="149" y="24"/>
                  <a:pt x="167" y="24"/>
                </a:cubicBezTo>
                <a:cubicBezTo>
                  <a:pt x="167" y="38"/>
                  <a:pt x="167" y="58"/>
                  <a:pt x="167" y="58"/>
                </a:cubicBezTo>
                <a:cubicBezTo>
                  <a:pt x="167" y="65"/>
                  <a:pt x="173" y="71"/>
                  <a:pt x="180" y="71"/>
                </a:cubicBezTo>
                <a:cubicBezTo>
                  <a:pt x="300" y="71"/>
                  <a:pt x="300" y="71"/>
                  <a:pt x="300" y="71"/>
                </a:cubicBezTo>
                <a:cubicBezTo>
                  <a:pt x="300" y="71"/>
                  <a:pt x="302" y="71"/>
                  <a:pt x="302" y="71"/>
                </a:cubicBezTo>
                <a:cubicBezTo>
                  <a:pt x="307" y="71"/>
                  <a:pt x="311" y="75"/>
                  <a:pt x="311" y="79"/>
                </a:cubicBezTo>
                <a:cubicBezTo>
                  <a:pt x="311" y="84"/>
                  <a:pt x="307" y="88"/>
                  <a:pt x="302" y="88"/>
                </a:cubicBezTo>
                <a:cubicBezTo>
                  <a:pt x="301" y="88"/>
                  <a:pt x="300" y="88"/>
                  <a:pt x="300" y="88"/>
                </a:cubicBezTo>
                <a:cubicBezTo>
                  <a:pt x="184" y="88"/>
                  <a:pt x="184" y="88"/>
                  <a:pt x="184" y="88"/>
                </a:cubicBezTo>
                <a:cubicBezTo>
                  <a:pt x="177" y="88"/>
                  <a:pt x="172" y="94"/>
                  <a:pt x="172" y="101"/>
                </a:cubicBezTo>
                <a:cubicBezTo>
                  <a:pt x="172" y="107"/>
                  <a:pt x="177" y="113"/>
                  <a:pt x="184" y="113"/>
                </a:cubicBezTo>
                <a:cubicBezTo>
                  <a:pt x="300" y="113"/>
                  <a:pt x="300" y="113"/>
                  <a:pt x="300" y="113"/>
                </a:cubicBezTo>
                <a:cubicBezTo>
                  <a:pt x="300" y="113"/>
                  <a:pt x="302" y="113"/>
                  <a:pt x="302" y="113"/>
                </a:cubicBezTo>
                <a:cubicBezTo>
                  <a:pt x="320" y="113"/>
                  <a:pt x="335" y="98"/>
                  <a:pt x="335" y="79"/>
                </a:cubicBezTo>
                <a:cubicBezTo>
                  <a:pt x="335" y="61"/>
                  <a:pt x="320" y="46"/>
                  <a:pt x="302" y="46"/>
                </a:cubicBezTo>
                <a:cubicBezTo>
                  <a:pt x="301" y="46"/>
                  <a:pt x="300" y="46"/>
                  <a:pt x="300" y="46"/>
                </a:cubicBezTo>
                <a:cubicBezTo>
                  <a:pt x="300" y="46"/>
                  <a:pt x="212" y="46"/>
                  <a:pt x="192" y="46"/>
                </a:cubicBezTo>
                <a:cubicBezTo>
                  <a:pt x="192" y="33"/>
                  <a:pt x="192" y="12"/>
                  <a:pt x="192" y="12"/>
                </a:cubicBezTo>
                <a:cubicBezTo>
                  <a:pt x="192" y="5"/>
                  <a:pt x="186" y="0"/>
                  <a:pt x="180" y="0"/>
                </a:cubicBezTo>
                <a:lnTo>
                  <a:pt x="84"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7" name="TextBox 286"/>
          <p:cNvSpPr txBox="1"/>
          <p:nvPr userDrawn="1"/>
        </p:nvSpPr>
        <p:spPr>
          <a:xfrm>
            <a:off x="6924262" y="1251884"/>
            <a:ext cx="638744"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Power management</a:t>
            </a:r>
          </a:p>
        </p:txBody>
      </p:sp>
      <p:sp>
        <p:nvSpPr>
          <p:cNvPr id="288" name="Freeform 184"/>
          <p:cNvSpPr>
            <a:spLocks noChangeAspect="1"/>
          </p:cNvSpPr>
          <p:nvPr userDrawn="1"/>
        </p:nvSpPr>
        <p:spPr bwMode="auto">
          <a:xfrm>
            <a:off x="6308507" y="905819"/>
            <a:ext cx="367542" cy="294894"/>
          </a:xfrm>
          <a:custGeom>
            <a:avLst/>
            <a:gdLst/>
            <a:ahLst/>
            <a:cxnLst>
              <a:cxn ang="0">
                <a:pos x="69" y="73"/>
              </a:cxn>
              <a:cxn ang="0">
                <a:pos x="95" y="73"/>
              </a:cxn>
              <a:cxn ang="0">
                <a:pos x="95" y="343"/>
              </a:cxn>
              <a:cxn ang="0">
                <a:pos x="0" y="343"/>
              </a:cxn>
              <a:cxn ang="0">
                <a:pos x="0" y="72"/>
              </a:cxn>
              <a:cxn ang="0">
                <a:pos x="31" y="72"/>
              </a:cxn>
              <a:cxn ang="0">
                <a:pos x="31" y="34"/>
              </a:cxn>
              <a:cxn ang="0">
                <a:pos x="82" y="0"/>
              </a:cxn>
              <a:cxn ang="0">
                <a:pos x="127" y="11"/>
              </a:cxn>
              <a:cxn ang="0">
                <a:pos x="139" y="48"/>
              </a:cxn>
              <a:cxn ang="0">
                <a:pos x="139" y="284"/>
              </a:cxn>
              <a:cxn ang="0">
                <a:pos x="207" y="284"/>
              </a:cxn>
              <a:cxn ang="0">
                <a:pos x="207" y="228"/>
              </a:cxn>
              <a:cxn ang="0">
                <a:pos x="181" y="207"/>
              </a:cxn>
              <a:cxn ang="0">
                <a:pos x="181" y="66"/>
              </a:cxn>
              <a:cxn ang="0">
                <a:pos x="278" y="67"/>
              </a:cxn>
              <a:cxn ang="0">
                <a:pos x="278" y="207"/>
              </a:cxn>
              <a:cxn ang="0">
                <a:pos x="254" y="229"/>
              </a:cxn>
              <a:cxn ang="0">
                <a:pos x="254" y="275"/>
              </a:cxn>
              <a:cxn ang="0">
                <a:pos x="254" y="283"/>
              </a:cxn>
              <a:cxn ang="0">
                <a:pos x="352" y="283"/>
              </a:cxn>
              <a:cxn ang="0">
                <a:pos x="316" y="340"/>
              </a:cxn>
              <a:cxn ang="0">
                <a:pos x="428" y="340"/>
              </a:cxn>
              <a:cxn ang="0">
                <a:pos x="385" y="281"/>
              </a:cxn>
              <a:cxn ang="0">
                <a:pos x="428" y="222"/>
              </a:cxn>
              <a:cxn ang="0">
                <a:pos x="316" y="222"/>
              </a:cxn>
              <a:cxn ang="0">
                <a:pos x="336" y="250"/>
              </a:cxn>
            </a:cxnLst>
            <a:rect l="0" t="0" r="r" b="b"/>
            <a:pathLst>
              <a:path w="428" h="343">
                <a:moveTo>
                  <a:pt x="69" y="73"/>
                </a:moveTo>
                <a:cubicBezTo>
                  <a:pt x="95" y="73"/>
                  <a:pt x="95" y="73"/>
                  <a:pt x="95" y="73"/>
                </a:cubicBezTo>
                <a:cubicBezTo>
                  <a:pt x="95" y="343"/>
                  <a:pt x="95" y="343"/>
                  <a:pt x="95" y="343"/>
                </a:cubicBezTo>
                <a:cubicBezTo>
                  <a:pt x="0" y="343"/>
                  <a:pt x="0" y="343"/>
                  <a:pt x="0" y="343"/>
                </a:cubicBezTo>
                <a:cubicBezTo>
                  <a:pt x="0" y="72"/>
                  <a:pt x="0" y="72"/>
                  <a:pt x="0" y="72"/>
                </a:cubicBezTo>
                <a:cubicBezTo>
                  <a:pt x="31" y="72"/>
                  <a:pt x="31" y="72"/>
                  <a:pt x="31" y="72"/>
                </a:cubicBezTo>
                <a:cubicBezTo>
                  <a:pt x="31" y="34"/>
                  <a:pt x="31" y="34"/>
                  <a:pt x="31" y="34"/>
                </a:cubicBezTo>
                <a:cubicBezTo>
                  <a:pt x="31" y="34"/>
                  <a:pt x="33" y="0"/>
                  <a:pt x="82" y="0"/>
                </a:cubicBezTo>
                <a:cubicBezTo>
                  <a:pt x="106" y="0"/>
                  <a:pt x="118" y="4"/>
                  <a:pt x="127" y="11"/>
                </a:cubicBezTo>
                <a:cubicBezTo>
                  <a:pt x="135" y="18"/>
                  <a:pt x="139" y="28"/>
                  <a:pt x="139" y="48"/>
                </a:cubicBezTo>
                <a:cubicBezTo>
                  <a:pt x="139" y="284"/>
                  <a:pt x="139" y="284"/>
                  <a:pt x="139" y="284"/>
                </a:cubicBezTo>
                <a:cubicBezTo>
                  <a:pt x="207" y="284"/>
                  <a:pt x="207" y="284"/>
                  <a:pt x="207" y="284"/>
                </a:cubicBezTo>
                <a:cubicBezTo>
                  <a:pt x="207" y="228"/>
                  <a:pt x="207" y="228"/>
                  <a:pt x="207" y="228"/>
                </a:cubicBezTo>
                <a:cubicBezTo>
                  <a:pt x="181" y="207"/>
                  <a:pt x="181" y="207"/>
                  <a:pt x="181" y="207"/>
                </a:cubicBezTo>
                <a:cubicBezTo>
                  <a:pt x="181" y="66"/>
                  <a:pt x="181" y="66"/>
                  <a:pt x="181" y="66"/>
                </a:cubicBezTo>
                <a:cubicBezTo>
                  <a:pt x="181" y="66"/>
                  <a:pt x="226" y="28"/>
                  <a:pt x="278" y="67"/>
                </a:cubicBezTo>
                <a:cubicBezTo>
                  <a:pt x="278" y="207"/>
                  <a:pt x="278" y="207"/>
                  <a:pt x="278" y="207"/>
                </a:cubicBezTo>
                <a:cubicBezTo>
                  <a:pt x="254" y="229"/>
                  <a:pt x="254" y="229"/>
                  <a:pt x="254" y="229"/>
                </a:cubicBezTo>
                <a:cubicBezTo>
                  <a:pt x="254" y="275"/>
                  <a:pt x="254" y="275"/>
                  <a:pt x="254" y="275"/>
                </a:cubicBezTo>
                <a:cubicBezTo>
                  <a:pt x="254" y="283"/>
                  <a:pt x="254" y="283"/>
                  <a:pt x="254" y="283"/>
                </a:cubicBezTo>
                <a:cubicBezTo>
                  <a:pt x="352" y="283"/>
                  <a:pt x="352" y="283"/>
                  <a:pt x="352" y="283"/>
                </a:cubicBezTo>
                <a:cubicBezTo>
                  <a:pt x="316" y="340"/>
                  <a:pt x="316" y="340"/>
                  <a:pt x="316" y="340"/>
                </a:cubicBezTo>
                <a:cubicBezTo>
                  <a:pt x="428" y="340"/>
                  <a:pt x="428" y="340"/>
                  <a:pt x="428" y="340"/>
                </a:cubicBezTo>
                <a:cubicBezTo>
                  <a:pt x="385" y="281"/>
                  <a:pt x="385" y="281"/>
                  <a:pt x="385" y="281"/>
                </a:cubicBezTo>
                <a:cubicBezTo>
                  <a:pt x="428" y="222"/>
                  <a:pt x="428" y="222"/>
                  <a:pt x="428" y="222"/>
                </a:cubicBezTo>
                <a:cubicBezTo>
                  <a:pt x="316" y="222"/>
                  <a:pt x="316" y="222"/>
                  <a:pt x="316" y="222"/>
                </a:cubicBezTo>
                <a:cubicBezTo>
                  <a:pt x="336" y="250"/>
                  <a:pt x="336" y="250"/>
                  <a:pt x="336" y="250"/>
                </a:cubicBezTo>
              </a:path>
            </a:pathLst>
          </a:custGeom>
          <a:noFill/>
          <a:ln w="30163"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9" name="TextBox 288"/>
          <p:cNvSpPr txBox="1"/>
          <p:nvPr userDrawn="1"/>
        </p:nvSpPr>
        <p:spPr>
          <a:xfrm>
            <a:off x="5993206" y="1251884"/>
            <a:ext cx="1034934"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Process/machine management</a:t>
            </a:r>
          </a:p>
        </p:txBody>
      </p:sp>
      <p:sp>
        <p:nvSpPr>
          <p:cNvPr id="290" name="Freeform 132"/>
          <p:cNvSpPr>
            <a:spLocks noChangeAspect="1"/>
          </p:cNvSpPr>
          <p:nvPr userDrawn="1"/>
        </p:nvSpPr>
        <p:spPr bwMode="auto">
          <a:xfrm>
            <a:off x="5646697" y="905819"/>
            <a:ext cx="290258" cy="294894"/>
          </a:xfrm>
          <a:custGeom>
            <a:avLst/>
            <a:gdLst/>
            <a:ahLst/>
            <a:cxnLst>
              <a:cxn ang="0">
                <a:pos x="283" y="18"/>
              </a:cxn>
              <a:cxn ang="0">
                <a:pos x="255" y="0"/>
              </a:cxn>
              <a:cxn ang="0">
                <a:pos x="0" y="0"/>
              </a:cxn>
              <a:cxn ang="0">
                <a:pos x="0" y="277"/>
              </a:cxn>
              <a:cxn ang="0">
                <a:pos x="56" y="313"/>
              </a:cxn>
              <a:cxn ang="0">
                <a:pos x="56" y="45"/>
              </a:cxn>
              <a:cxn ang="0">
                <a:pos x="308" y="45"/>
              </a:cxn>
              <a:cxn ang="0">
                <a:pos x="308" y="313"/>
              </a:cxn>
              <a:cxn ang="0">
                <a:pos x="229" y="313"/>
              </a:cxn>
              <a:cxn ang="0">
                <a:pos x="229" y="267"/>
              </a:cxn>
              <a:cxn ang="0">
                <a:pos x="278" y="267"/>
              </a:cxn>
              <a:cxn ang="0">
                <a:pos x="278" y="172"/>
              </a:cxn>
              <a:cxn ang="0">
                <a:pos x="142" y="172"/>
              </a:cxn>
              <a:cxn ang="0">
                <a:pos x="142" y="267"/>
              </a:cxn>
              <a:cxn ang="0">
                <a:pos x="197" y="267"/>
              </a:cxn>
              <a:cxn ang="0">
                <a:pos x="172" y="313"/>
              </a:cxn>
              <a:cxn ang="0">
                <a:pos x="97" y="313"/>
              </a:cxn>
            </a:cxnLst>
            <a:rect l="0" t="0" r="r" b="b"/>
            <a:pathLst>
              <a:path w="308" h="313">
                <a:moveTo>
                  <a:pt x="283" y="18"/>
                </a:moveTo>
                <a:lnTo>
                  <a:pt x="255" y="0"/>
                </a:lnTo>
                <a:lnTo>
                  <a:pt x="0" y="0"/>
                </a:lnTo>
                <a:lnTo>
                  <a:pt x="0" y="277"/>
                </a:lnTo>
                <a:lnTo>
                  <a:pt x="56" y="313"/>
                </a:lnTo>
                <a:lnTo>
                  <a:pt x="56" y="45"/>
                </a:lnTo>
                <a:lnTo>
                  <a:pt x="308" y="45"/>
                </a:lnTo>
                <a:lnTo>
                  <a:pt x="308" y="313"/>
                </a:lnTo>
                <a:lnTo>
                  <a:pt x="229" y="313"/>
                </a:lnTo>
                <a:lnTo>
                  <a:pt x="229" y="267"/>
                </a:lnTo>
                <a:lnTo>
                  <a:pt x="278" y="267"/>
                </a:lnTo>
                <a:lnTo>
                  <a:pt x="278" y="172"/>
                </a:lnTo>
                <a:lnTo>
                  <a:pt x="142" y="172"/>
                </a:lnTo>
                <a:lnTo>
                  <a:pt x="142" y="267"/>
                </a:lnTo>
                <a:lnTo>
                  <a:pt x="197" y="267"/>
                </a:lnTo>
                <a:lnTo>
                  <a:pt x="172" y="313"/>
                </a:lnTo>
                <a:lnTo>
                  <a:pt x="97" y="313"/>
                </a:lnTo>
              </a:path>
            </a:pathLst>
          </a:custGeom>
          <a:noFill/>
          <a:ln w="31750"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1" name="TextBox 290"/>
          <p:cNvSpPr txBox="1"/>
          <p:nvPr userDrawn="1"/>
        </p:nvSpPr>
        <p:spPr>
          <a:xfrm>
            <a:off x="5395359" y="1251884"/>
            <a:ext cx="802960"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IT room</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management</a:t>
            </a:r>
          </a:p>
        </p:txBody>
      </p:sp>
      <p:sp>
        <p:nvSpPr>
          <p:cNvPr id="292" name="Freeform 180"/>
          <p:cNvSpPr>
            <a:spLocks noChangeAspect="1"/>
          </p:cNvSpPr>
          <p:nvPr userDrawn="1"/>
        </p:nvSpPr>
        <p:spPr bwMode="auto">
          <a:xfrm>
            <a:off x="7756213" y="905819"/>
            <a:ext cx="262792" cy="294894"/>
          </a:xfrm>
          <a:custGeom>
            <a:avLst/>
            <a:gdLst/>
            <a:ahLst/>
            <a:cxnLst>
              <a:cxn ang="0">
                <a:pos x="192" y="296"/>
              </a:cxn>
              <a:cxn ang="0">
                <a:pos x="152" y="369"/>
              </a:cxn>
              <a:cxn ang="0">
                <a:pos x="0" y="336"/>
              </a:cxn>
              <a:cxn ang="0">
                <a:pos x="112" y="300"/>
              </a:cxn>
              <a:cxn ang="0">
                <a:pos x="132" y="219"/>
              </a:cxn>
              <a:cxn ang="0">
                <a:pos x="138" y="150"/>
              </a:cxn>
              <a:cxn ang="0">
                <a:pos x="113" y="189"/>
              </a:cxn>
              <a:cxn ang="0">
                <a:pos x="66" y="198"/>
              </a:cxn>
              <a:cxn ang="0">
                <a:pos x="57" y="152"/>
              </a:cxn>
              <a:cxn ang="0">
                <a:pos x="103" y="84"/>
              </a:cxn>
              <a:cxn ang="0">
                <a:pos x="114" y="82"/>
              </a:cxn>
              <a:cxn ang="0">
                <a:pos x="227" y="99"/>
              </a:cxn>
              <a:cxn ang="0">
                <a:pos x="116" y="108"/>
              </a:cxn>
              <a:cxn ang="0">
                <a:pos x="79" y="166"/>
              </a:cxn>
              <a:cxn ang="0">
                <a:pos x="81" y="176"/>
              </a:cxn>
              <a:cxn ang="0">
                <a:pos x="91" y="174"/>
              </a:cxn>
              <a:cxn ang="0">
                <a:pos x="116" y="134"/>
              </a:cxn>
              <a:cxn ang="0">
                <a:pos x="130" y="124"/>
              </a:cxn>
              <a:cxn ang="0">
                <a:pos x="138" y="123"/>
              </a:cxn>
              <a:cxn ang="0">
                <a:pos x="185" y="126"/>
              </a:cxn>
              <a:cxn ang="0">
                <a:pos x="196" y="145"/>
              </a:cxn>
              <a:cxn ang="0">
                <a:pos x="135" y="316"/>
              </a:cxn>
              <a:cxn ang="0">
                <a:pos x="34" y="329"/>
              </a:cxn>
              <a:cxn ang="0">
                <a:pos x="27" y="336"/>
              </a:cxn>
              <a:cxn ang="0">
                <a:pos x="143" y="343"/>
              </a:cxn>
              <a:cxn ang="0">
                <a:pos x="190" y="251"/>
              </a:cxn>
              <a:cxn ang="0">
                <a:pos x="280" y="414"/>
              </a:cxn>
              <a:cxn ang="0">
                <a:pos x="287" y="420"/>
              </a:cxn>
              <a:cxn ang="0">
                <a:pos x="294" y="413"/>
              </a:cxn>
              <a:cxn ang="0">
                <a:pos x="215" y="234"/>
              </a:cxn>
              <a:cxn ang="0">
                <a:pos x="244" y="165"/>
              </a:cxn>
              <a:cxn ang="0">
                <a:pos x="266" y="163"/>
              </a:cxn>
              <a:cxn ang="0">
                <a:pos x="299" y="199"/>
              </a:cxn>
              <a:cxn ang="0">
                <a:pos x="310" y="205"/>
              </a:cxn>
              <a:cxn ang="0">
                <a:pos x="369" y="202"/>
              </a:cxn>
              <a:cxn ang="0">
                <a:pos x="365" y="191"/>
              </a:cxn>
              <a:cxn ang="0">
                <a:pos x="323" y="191"/>
              </a:cxn>
              <a:cxn ang="0">
                <a:pos x="262" y="127"/>
              </a:cxn>
              <a:cxn ang="0">
                <a:pos x="250" y="100"/>
              </a:cxn>
              <a:cxn ang="0">
                <a:pos x="271" y="77"/>
              </a:cxn>
              <a:cxn ang="0">
                <a:pos x="297" y="51"/>
              </a:cxn>
              <a:cxn ang="0">
                <a:pos x="249" y="51"/>
              </a:cxn>
              <a:cxn ang="0">
                <a:pos x="253" y="65"/>
              </a:cxn>
              <a:cxn ang="0">
                <a:pos x="231" y="79"/>
              </a:cxn>
              <a:cxn ang="0">
                <a:pos x="273" y="0"/>
              </a:cxn>
              <a:cxn ang="0">
                <a:pos x="309" y="87"/>
              </a:cxn>
              <a:cxn ang="0">
                <a:pos x="278" y="105"/>
              </a:cxn>
              <a:cxn ang="0">
                <a:pos x="282" y="110"/>
              </a:cxn>
              <a:cxn ang="0">
                <a:pos x="365" y="164"/>
              </a:cxn>
              <a:cxn ang="0">
                <a:pos x="365" y="231"/>
              </a:cxn>
              <a:cxn ang="0">
                <a:pos x="292" y="227"/>
              </a:cxn>
              <a:cxn ang="0">
                <a:pos x="273" y="210"/>
              </a:cxn>
              <a:cxn ang="0">
                <a:pos x="259" y="195"/>
              </a:cxn>
              <a:cxn ang="0">
                <a:pos x="318" y="400"/>
              </a:cxn>
              <a:cxn ang="0">
                <a:pos x="321" y="413"/>
              </a:cxn>
              <a:cxn ang="0">
                <a:pos x="287" y="447"/>
              </a:cxn>
              <a:cxn ang="0">
                <a:pos x="256" y="426"/>
              </a:cxn>
            </a:cxnLst>
            <a:rect l="0" t="0" r="r" b="b"/>
            <a:pathLst>
              <a:path w="398" h="447">
                <a:moveTo>
                  <a:pt x="256" y="426"/>
                </a:moveTo>
                <a:cubicBezTo>
                  <a:pt x="192" y="296"/>
                  <a:pt x="192" y="296"/>
                  <a:pt x="192" y="296"/>
                </a:cubicBezTo>
                <a:cubicBezTo>
                  <a:pt x="164" y="361"/>
                  <a:pt x="164" y="361"/>
                  <a:pt x="164" y="361"/>
                </a:cubicBezTo>
                <a:cubicBezTo>
                  <a:pt x="162" y="366"/>
                  <a:pt x="157" y="369"/>
                  <a:pt x="152" y="369"/>
                </a:cubicBezTo>
                <a:cubicBezTo>
                  <a:pt x="34" y="370"/>
                  <a:pt x="34" y="370"/>
                  <a:pt x="34" y="370"/>
                </a:cubicBezTo>
                <a:cubicBezTo>
                  <a:pt x="15" y="370"/>
                  <a:pt x="0" y="355"/>
                  <a:pt x="0" y="336"/>
                </a:cubicBezTo>
                <a:cubicBezTo>
                  <a:pt x="0" y="318"/>
                  <a:pt x="15" y="303"/>
                  <a:pt x="34" y="303"/>
                </a:cubicBezTo>
                <a:cubicBezTo>
                  <a:pt x="112" y="300"/>
                  <a:pt x="112" y="300"/>
                  <a:pt x="112" y="300"/>
                </a:cubicBezTo>
                <a:cubicBezTo>
                  <a:pt x="131" y="221"/>
                  <a:pt x="131" y="221"/>
                  <a:pt x="131" y="221"/>
                </a:cubicBezTo>
                <a:cubicBezTo>
                  <a:pt x="131" y="220"/>
                  <a:pt x="132" y="220"/>
                  <a:pt x="132" y="219"/>
                </a:cubicBezTo>
                <a:cubicBezTo>
                  <a:pt x="164" y="151"/>
                  <a:pt x="164" y="151"/>
                  <a:pt x="164" y="151"/>
                </a:cubicBezTo>
                <a:cubicBezTo>
                  <a:pt x="138" y="150"/>
                  <a:pt x="138" y="150"/>
                  <a:pt x="138" y="150"/>
                </a:cubicBezTo>
                <a:cubicBezTo>
                  <a:pt x="113" y="189"/>
                  <a:pt x="113" y="189"/>
                  <a:pt x="113" y="189"/>
                </a:cubicBezTo>
                <a:cubicBezTo>
                  <a:pt x="113" y="189"/>
                  <a:pt x="113" y="189"/>
                  <a:pt x="113" y="189"/>
                </a:cubicBezTo>
                <a:cubicBezTo>
                  <a:pt x="106" y="199"/>
                  <a:pt x="96" y="204"/>
                  <a:pt x="85" y="204"/>
                </a:cubicBezTo>
                <a:cubicBezTo>
                  <a:pt x="79" y="204"/>
                  <a:pt x="72" y="202"/>
                  <a:pt x="66" y="198"/>
                </a:cubicBezTo>
                <a:cubicBezTo>
                  <a:pt x="57" y="192"/>
                  <a:pt x="51" y="181"/>
                  <a:pt x="51" y="170"/>
                </a:cubicBezTo>
                <a:cubicBezTo>
                  <a:pt x="51" y="164"/>
                  <a:pt x="53" y="157"/>
                  <a:pt x="57" y="152"/>
                </a:cubicBezTo>
                <a:cubicBezTo>
                  <a:pt x="95" y="92"/>
                  <a:pt x="95" y="92"/>
                  <a:pt x="95" y="92"/>
                </a:cubicBezTo>
                <a:cubicBezTo>
                  <a:pt x="97" y="89"/>
                  <a:pt x="100" y="86"/>
                  <a:pt x="103" y="84"/>
                </a:cubicBezTo>
                <a:cubicBezTo>
                  <a:pt x="106" y="83"/>
                  <a:pt x="110" y="82"/>
                  <a:pt x="113" y="82"/>
                </a:cubicBezTo>
                <a:cubicBezTo>
                  <a:pt x="114" y="82"/>
                  <a:pt x="114" y="82"/>
                  <a:pt x="114" y="82"/>
                </a:cubicBezTo>
                <a:cubicBezTo>
                  <a:pt x="215" y="85"/>
                  <a:pt x="215" y="85"/>
                  <a:pt x="215" y="85"/>
                </a:cubicBezTo>
                <a:cubicBezTo>
                  <a:pt x="222" y="85"/>
                  <a:pt x="228" y="91"/>
                  <a:pt x="227" y="99"/>
                </a:cubicBezTo>
                <a:cubicBezTo>
                  <a:pt x="227" y="106"/>
                  <a:pt x="221" y="112"/>
                  <a:pt x="214" y="112"/>
                </a:cubicBezTo>
                <a:cubicBezTo>
                  <a:pt x="116" y="108"/>
                  <a:pt x="116" y="108"/>
                  <a:pt x="116" y="108"/>
                </a:cubicBezTo>
                <a:cubicBezTo>
                  <a:pt x="79" y="166"/>
                  <a:pt x="79" y="166"/>
                  <a:pt x="79" y="166"/>
                </a:cubicBezTo>
                <a:cubicBezTo>
                  <a:pt x="79" y="166"/>
                  <a:pt x="79" y="166"/>
                  <a:pt x="79" y="166"/>
                </a:cubicBezTo>
                <a:cubicBezTo>
                  <a:pt x="78" y="168"/>
                  <a:pt x="78" y="169"/>
                  <a:pt x="78" y="170"/>
                </a:cubicBezTo>
                <a:cubicBezTo>
                  <a:pt x="78" y="173"/>
                  <a:pt x="79" y="175"/>
                  <a:pt x="81" y="176"/>
                </a:cubicBezTo>
                <a:cubicBezTo>
                  <a:pt x="82" y="177"/>
                  <a:pt x="84" y="177"/>
                  <a:pt x="85" y="177"/>
                </a:cubicBezTo>
                <a:cubicBezTo>
                  <a:pt x="87" y="177"/>
                  <a:pt x="89" y="176"/>
                  <a:pt x="91" y="174"/>
                </a:cubicBezTo>
                <a:cubicBezTo>
                  <a:pt x="116" y="134"/>
                  <a:pt x="116" y="134"/>
                  <a:pt x="116" y="134"/>
                </a:cubicBezTo>
                <a:cubicBezTo>
                  <a:pt x="116" y="134"/>
                  <a:pt x="116" y="134"/>
                  <a:pt x="116" y="134"/>
                </a:cubicBezTo>
                <a:cubicBezTo>
                  <a:pt x="117" y="132"/>
                  <a:pt x="118" y="131"/>
                  <a:pt x="120" y="128"/>
                </a:cubicBezTo>
                <a:cubicBezTo>
                  <a:pt x="123" y="126"/>
                  <a:pt x="126" y="124"/>
                  <a:pt x="130" y="124"/>
                </a:cubicBezTo>
                <a:cubicBezTo>
                  <a:pt x="132" y="123"/>
                  <a:pt x="134" y="123"/>
                  <a:pt x="136" y="123"/>
                </a:cubicBezTo>
                <a:cubicBezTo>
                  <a:pt x="137" y="123"/>
                  <a:pt x="137" y="123"/>
                  <a:pt x="138" y="123"/>
                </a:cubicBezTo>
                <a:cubicBezTo>
                  <a:pt x="138" y="123"/>
                  <a:pt x="138" y="123"/>
                  <a:pt x="138" y="123"/>
                </a:cubicBezTo>
                <a:cubicBezTo>
                  <a:pt x="185" y="126"/>
                  <a:pt x="185" y="126"/>
                  <a:pt x="185" y="126"/>
                </a:cubicBezTo>
                <a:cubicBezTo>
                  <a:pt x="190" y="126"/>
                  <a:pt x="194" y="129"/>
                  <a:pt x="196" y="133"/>
                </a:cubicBezTo>
                <a:cubicBezTo>
                  <a:pt x="198" y="137"/>
                  <a:pt x="198" y="141"/>
                  <a:pt x="196" y="145"/>
                </a:cubicBezTo>
                <a:cubicBezTo>
                  <a:pt x="157" y="229"/>
                  <a:pt x="157" y="229"/>
                  <a:pt x="157" y="229"/>
                </a:cubicBezTo>
                <a:cubicBezTo>
                  <a:pt x="135" y="316"/>
                  <a:pt x="135" y="316"/>
                  <a:pt x="135" y="316"/>
                </a:cubicBezTo>
                <a:cubicBezTo>
                  <a:pt x="134" y="322"/>
                  <a:pt x="129" y="326"/>
                  <a:pt x="123" y="326"/>
                </a:cubicBezTo>
                <a:cubicBezTo>
                  <a:pt x="34" y="329"/>
                  <a:pt x="34" y="329"/>
                  <a:pt x="34" y="329"/>
                </a:cubicBezTo>
                <a:cubicBezTo>
                  <a:pt x="34" y="329"/>
                  <a:pt x="34" y="329"/>
                  <a:pt x="34" y="329"/>
                </a:cubicBezTo>
                <a:cubicBezTo>
                  <a:pt x="30" y="329"/>
                  <a:pt x="27" y="332"/>
                  <a:pt x="27" y="336"/>
                </a:cubicBezTo>
                <a:cubicBezTo>
                  <a:pt x="27" y="340"/>
                  <a:pt x="30" y="343"/>
                  <a:pt x="34" y="343"/>
                </a:cubicBezTo>
                <a:cubicBezTo>
                  <a:pt x="143" y="343"/>
                  <a:pt x="143" y="343"/>
                  <a:pt x="143" y="343"/>
                </a:cubicBezTo>
                <a:cubicBezTo>
                  <a:pt x="178" y="259"/>
                  <a:pt x="178" y="259"/>
                  <a:pt x="178" y="259"/>
                </a:cubicBezTo>
                <a:cubicBezTo>
                  <a:pt x="180" y="255"/>
                  <a:pt x="185" y="251"/>
                  <a:pt x="190" y="251"/>
                </a:cubicBezTo>
                <a:cubicBezTo>
                  <a:pt x="195" y="251"/>
                  <a:pt x="200" y="254"/>
                  <a:pt x="203" y="259"/>
                </a:cubicBezTo>
                <a:cubicBezTo>
                  <a:pt x="280" y="414"/>
                  <a:pt x="280" y="414"/>
                  <a:pt x="280" y="414"/>
                </a:cubicBezTo>
                <a:cubicBezTo>
                  <a:pt x="281" y="416"/>
                  <a:pt x="281" y="416"/>
                  <a:pt x="281" y="416"/>
                </a:cubicBezTo>
                <a:cubicBezTo>
                  <a:pt x="282" y="418"/>
                  <a:pt x="284" y="420"/>
                  <a:pt x="287" y="420"/>
                </a:cubicBezTo>
                <a:cubicBezTo>
                  <a:pt x="288" y="420"/>
                  <a:pt x="289" y="420"/>
                  <a:pt x="290" y="419"/>
                </a:cubicBezTo>
                <a:cubicBezTo>
                  <a:pt x="292" y="418"/>
                  <a:pt x="294" y="416"/>
                  <a:pt x="294" y="413"/>
                </a:cubicBezTo>
                <a:cubicBezTo>
                  <a:pt x="294" y="412"/>
                  <a:pt x="294" y="411"/>
                  <a:pt x="293" y="411"/>
                </a:cubicBezTo>
                <a:cubicBezTo>
                  <a:pt x="215" y="234"/>
                  <a:pt x="215" y="234"/>
                  <a:pt x="215" y="234"/>
                </a:cubicBezTo>
                <a:cubicBezTo>
                  <a:pt x="213" y="230"/>
                  <a:pt x="213" y="226"/>
                  <a:pt x="215" y="222"/>
                </a:cubicBezTo>
                <a:cubicBezTo>
                  <a:pt x="244" y="165"/>
                  <a:pt x="244" y="165"/>
                  <a:pt x="244" y="165"/>
                </a:cubicBezTo>
                <a:cubicBezTo>
                  <a:pt x="246" y="162"/>
                  <a:pt x="250" y="159"/>
                  <a:pt x="254" y="158"/>
                </a:cubicBezTo>
                <a:cubicBezTo>
                  <a:pt x="259" y="158"/>
                  <a:pt x="263" y="159"/>
                  <a:pt x="266" y="163"/>
                </a:cubicBezTo>
                <a:cubicBezTo>
                  <a:pt x="266" y="163"/>
                  <a:pt x="283" y="181"/>
                  <a:pt x="292" y="192"/>
                </a:cubicBezTo>
                <a:cubicBezTo>
                  <a:pt x="296" y="195"/>
                  <a:pt x="298" y="198"/>
                  <a:pt x="299" y="199"/>
                </a:cubicBezTo>
                <a:cubicBezTo>
                  <a:pt x="300" y="200"/>
                  <a:pt x="302" y="202"/>
                  <a:pt x="304" y="203"/>
                </a:cubicBezTo>
                <a:cubicBezTo>
                  <a:pt x="306" y="204"/>
                  <a:pt x="308" y="205"/>
                  <a:pt x="310" y="205"/>
                </a:cubicBezTo>
                <a:cubicBezTo>
                  <a:pt x="365" y="205"/>
                  <a:pt x="365" y="205"/>
                  <a:pt x="365" y="205"/>
                </a:cubicBezTo>
                <a:cubicBezTo>
                  <a:pt x="366" y="205"/>
                  <a:pt x="368" y="204"/>
                  <a:pt x="369" y="202"/>
                </a:cubicBezTo>
                <a:cubicBezTo>
                  <a:pt x="371" y="201"/>
                  <a:pt x="372" y="199"/>
                  <a:pt x="372" y="198"/>
                </a:cubicBezTo>
                <a:cubicBezTo>
                  <a:pt x="372" y="194"/>
                  <a:pt x="368" y="191"/>
                  <a:pt x="365" y="191"/>
                </a:cubicBezTo>
                <a:cubicBezTo>
                  <a:pt x="358" y="191"/>
                  <a:pt x="348" y="191"/>
                  <a:pt x="339" y="191"/>
                </a:cubicBezTo>
                <a:cubicBezTo>
                  <a:pt x="331" y="191"/>
                  <a:pt x="324" y="191"/>
                  <a:pt x="323" y="191"/>
                </a:cubicBezTo>
                <a:cubicBezTo>
                  <a:pt x="320" y="191"/>
                  <a:pt x="316" y="189"/>
                  <a:pt x="313" y="186"/>
                </a:cubicBezTo>
                <a:cubicBezTo>
                  <a:pt x="262" y="127"/>
                  <a:pt x="262" y="127"/>
                  <a:pt x="262" y="127"/>
                </a:cubicBezTo>
                <a:cubicBezTo>
                  <a:pt x="252" y="116"/>
                  <a:pt x="252" y="116"/>
                  <a:pt x="252" y="116"/>
                </a:cubicBezTo>
                <a:cubicBezTo>
                  <a:pt x="248" y="111"/>
                  <a:pt x="247" y="105"/>
                  <a:pt x="250" y="100"/>
                </a:cubicBezTo>
                <a:cubicBezTo>
                  <a:pt x="261" y="83"/>
                  <a:pt x="261" y="83"/>
                  <a:pt x="261" y="83"/>
                </a:cubicBezTo>
                <a:cubicBezTo>
                  <a:pt x="263" y="79"/>
                  <a:pt x="267" y="77"/>
                  <a:pt x="271" y="77"/>
                </a:cubicBezTo>
                <a:cubicBezTo>
                  <a:pt x="278" y="76"/>
                  <a:pt x="285" y="73"/>
                  <a:pt x="290" y="68"/>
                </a:cubicBezTo>
                <a:cubicBezTo>
                  <a:pt x="295" y="63"/>
                  <a:pt x="297" y="58"/>
                  <a:pt x="297" y="51"/>
                </a:cubicBezTo>
                <a:cubicBezTo>
                  <a:pt x="297" y="38"/>
                  <a:pt x="286" y="27"/>
                  <a:pt x="273" y="27"/>
                </a:cubicBezTo>
                <a:cubicBezTo>
                  <a:pt x="260" y="27"/>
                  <a:pt x="249" y="38"/>
                  <a:pt x="249" y="51"/>
                </a:cubicBezTo>
                <a:cubicBezTo>
                  <a:pt x="249" y="56"/>
                  <a:pt x="250" y="61"/>
                  <a:pt x="253" y="65"/>
                </a:cubicBezTo>
                <a:cubicBezTo>
                  <a:pt x="253" y="65"/>
                  <a:pt x="253" y="65"/>
                  <a:pt x="253" y="65"/>
                </a:cubicBezTo>
                <a:cubicBezTo>
                  <a:pt x="257" y="71"/>
                  <a:pt x="255" y="79"/>
                  <a:pt x="249" y="83"/>
                </a:cubicBezTo>
                <a:cubicBezTo>
                  <a:pt x="243" y="87"/>
                  <a:pt x="235" y="86"/>
                  <a:pt x="231" y="79"/>
                </a:cubicBezTo>
                <a:cubicBezTo>
                  <a:pt x="225" y="71"/>
                  <a:pt x="222" y="61"/>
                  <a:pt x="222" y="51"/>
                </a:cubicBezTo>
                <a:cubicBezTo>
                  <a:pt x="222" y="23"/>
                  <a:pt x="245" y="0"/>
                  <a:pt x="273" y="0"/>
                </a:cubicBezTo>
                <a:cubicBezTo>
                  <a:pt x="301" y="0"/>
                  <a:pt x="324" y="23"/>
                  <a:pt x="324" y="51"/>
                </a:cubicBezTo>
                <a:cubicBezTo>
                  <a:pt x="324" y="65"/>
                  <a:pt x="318" y="78"/>
                  <a:pt x="309" y="87"/>
                </a:cubicBezTo>
                <a:cubicBezTo>
                  <a:pt x="301" y="94"/>
                  <a:pt x="291" y="100"/>
                  <a:pt x="280" y="102"/>
                </a:cubicBezTo>
                <a:cubicBezTo>
                  <a:pt x="278" y="105"/>
                  <a:pt x="278" y="105"/>
                  <a:pt x="278" y="105"/>
                </a:cubicBezTo>
                <a:cubicBezTo>
                  <a:pt x="282" y="109"/>
                  <a:pt x="282" y="109"/>
                  <a:pt x="282" y="109"/>
                </a:cubicBezTo>
                <a:cubicBezTo>
                  <a:pt x="282" y="110"/>
                  <a:pt x="282" y="110"/>
                  <a:pt x="282" y="110"/>
                </a:cubicBezTo>
                <a:cubicBezTo>
                  <a:pt x="330" y="164"/>
                  <a:pt x="330" y="164"/>
                  <a:pt x="330" y="164"/>
                </a:cubicBezTo>
                <a:cubicBezTo>
                  <a:pt x="339" y="164"/>
                  <a:pt x="356" y="164"/>
                  <a:pt x="365" y="164"/>
                </a:cubicBezTo>
                <a:cubicBezTo>
                  <a:pt x="383" y="164"/>
                  <a:pt x="398" y="179"/>
                  <a:pt x="398" y="198"/>
                </a:cubicBezTo>
                <a:cubicBezTo>
                  <a:pt x="398" y="216"/>
                  <a:pt x="383" y="231"/>
                  <a:pt x="365" y="231"/>
                </a:cubicBezTo>
                <a:cubicBezTo>
                  <a:pt x="310" y="231"/>
                  <a:pt x="310" y="231"/>
                  <a:pt x="310" y="231"/>
                </a:cubicBezTo>
                <a:cubicBezTo>
                  <a:pt x="303" y="231"/>
                  <a:pt x="297" y="229"/>
                  <a:pt x="292" y="227"/>
                </a:cubicBezTo>
                <a:cubicBezTo>
                  <a:pt x="287" y="224"/>
                  <a:pt x="283" y="221"/>
                  <a:pt x="279" y="217"/>
                </a:cubicBezTo>
                <a:cubicBezTo>
                  <a:pt x="278" y="216"/>
                  <a:pt x="276" y="213"/>
                  <a:pt x="273" y="210"/>
                </a:cubicBezTo>
                <a:cubicBezTo>
                  <a:pt x="269" y="206"/>
                  <a:pt x="265" y="202"/>
                  <a:pt x="261" y="197"/>
                </a:cubicBezTo>
                <a:cubicBezTo>
                  <a:pt x="261" y="197"/>
                  <a:pt x="260" y="196"/>
                  <a:pt x="259" y="195"/>
                </a:cubicBezTo>
                <a:cubicBezTo>
                  <a:pt x="242" y="229"/>
                  <a:pt x="242" y="229"/>
                  <a:pt x="242" y="229"/>
                </a:cubicBezTo>
                <a:cubicBezTo>
                  <a:pt x="318" y="400"/>
                  <a:pt x="318" y="400"/>
                  <a:pt x="318" y="400"/>
                </a:cubicBezTo>
                <a:cubicBezTo>
                  <a:pt x="318" y="401"/>
                  <a:pt x="318" y="401"/>
                  <a:pt x="318" y="401"/>
                </a:cubicBezTo>
                <a:cubicBezTo>
                  <a:pt x="320" y="405"/>
                  <a:pt x="321" y="409"/>
                  <a:pt x="321" y="413"/>
                </a:cubicBezTo>
                <a:cubicBezTo>
                  <a:pt x="321" y="426"/>
                  <a:pt x="313" y="439"/>
                  <a:pt x="299" y="444"/>
                </a:cubicBezTo>
                <a:cubicBezTo>
                  <a:pt x="295" y="446"/>
                  <a:pt x="291" y="447"/>
                  <a:pt x="287" y="447"/>
                </a:cubicBezTo>
                <a:cubicBezTo>
                  <a:pt x="287" y="447"/>
                  <a:pt x="287" y="447"/>
                  <a:pt x="287" y="447"/>
                </a:cubicBezTo>
                <a:cubicBezTo>
                  <a:pt x="274" y="447"/>
                  <a:pt x="261" y="439"/>
                  <a:pt x="256" y="426"/>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3" name="TextBox 292"/>
          <p:cNvSpPr txBox="1"/>
          <p:nvPr userDrawn="1"/>
        </p:nvSpPr>
        <p:spPr>
          <a:xfrm>
            <a:off x="7572473" y="1251884"/>
            <a:ext cx="693136"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Security</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management</a:t>
            </a:r>
          </a:p>
        </p:txBody>
      </p:sp>
      <p:sp>
        <p:nvSpPr>
          <p:cNvPr id="294" name="Freeform 124"/>
          <p:cNvSpPr>
            <a:spLocks noChangeAspect="1"/>
          </p:cNvSpPr>
          <p:nvPr userDrawn="1"/>
        </p:nvSpPr>
        <p:spPr bwMode="auto">
          <a:xfrm>
            <a:off x="1814150" y="1646520"/>
            <a:ext cx="275369" cy="294894"/>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5" name="TextBox 294"/>
          <p:cNvSpPr txBox="1"/>
          <p:nvPr userDrawn="1"/>
        </p:nvSpPr>
        <p:spPr>
          <a:xfrm>
            <a:off x="1719125" y="1979324"/>
            <a:ext cx="478030"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Electric</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utilities</a:t>
            </a:r>
          </a:p>
        </p:txBody>
      </p:sp>
      <p:sp>
        <p:nvSpPr>
          <p:cNvPr id="296" name="Freeform 116"/>
          <p:cNvSpPr>
            <a:spLocks noChangeAspect="1"/>
          </p:cNvSpPr>
          <p:nvPr userDrawn="1"/>
        </p:nvSpPr>
        <p:spPr bwMode="auto">
          <a:xfrm>
            <a:off x="1121452" y="2873330"/>
            <a:ext cx="289510" cy="294894"/>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7" name="TextBox 296"/>
          <p:cNvSpPr txBox="1"/>
          <p:nvPr userDrawn="1"/>
        </p:nvSpPr>
        <p:spPr>
          <a:xfrm>
            <a:off x="1034325" y="3213502"/>
            <a:ext cx="477026" cy="92333"/>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Oil &amp; gas</a:t>
            </a:r>
          </a:p>
        </p:txBody>
      </p:sp>
      <p:sp>
        <p:nvSpPr>
          <p:cNvPr id="298" name="Freeform 88"/>
          <p:cNvSpPr>
            <a:spLocks noChangeAspect="1"/>
          </p:cNvSpPr>
          <p:nvPr userDrawn="1"/>
        </p:nvSpPr>
        <p:spPr bwMode="auto">
          <a:xfrm>
            <a:off x="3173713" y="2295425"/>
            <a:ext cx="387665" cy="253175"/>
          </a:xfrm>
          <a:custGeom>
            <a:avLst/>
            <a:gdLst/>
            <a:ahLst/>
            <a:cxnLst>
              <a:cxn ang="0">
                <a:pos x="224" y="5"/>
              </a:cxn>
              <a:cxn ang="0">
                <a:pos x="221" y="13"/>
              </a:cxn>
              <a:cxn ang="0">
                <a:pos x="221" y="16"/>
              </a:cxn>
              <a:cxn ang="0">
                <a:pos x="227" y="43"/>
              </a:cxn>
              <a:cxn ang="0">
                <a:pos x="225" y="43"/>
              </a:cxn>
              <a:cxn ang="0">
                <a:pos x="216" y="47"/>
              </a:cxn>
              <a:cxn ang="0">
                <a:pos x="212" y="56"/>
              </a:cxn>
              <a:cxn ang="0">
                <a:pos x="212" y="151"/>
              </a:cxn>
              <a:cxn ang="0">
                <a:pos x="173" y="151"/>
              </a:cxn>
              <a:cxn ang="0">
                <a:pos x="107" y="186"/>
              </a:cxn>
              <a:cxn ang="0">
                <a:pos x="106" y="193"/>
              </a:cxn>
              <a:cxn ang="0">
                <a:pos x="112" y="205"/>
              </a:cxn>
              <a:cxn ang="0">
                <a:pos x="130" y="200"/>
              </a:cxn>
              <a:cxn ang="0">
                <a:pos x="173" y="177"/>
              </a:cxn>
              <a:cxn ang="0">
                <a:pos x="226" y="177"/>
              </a:cxn>
              <a:cxn ang="0">
                <a:pos x="235" y="173"/>
              </a:cxn>
              <a:cxn ang="0">
                <a:pos x="239" y="164"/>
              </a:cxn>
              <a:cxn ang="0">
                <a:pos x="239" y="69"/>
              </a:cxn>
              <a:cxn ang="0">
                <a:pos x="244" y="69"/>
              </a:cxn>
              <a:cxn ang="0">
                <a:pos x="254" y="64"/>
              </a:cxn>
              <a:cxn ang="0">
                <a:pos x="257" y="56"/>
              </a:cxn>
              <a:cxn ang="0">
                <a:pos x="257" y="53"/>
              </a:cxn>
              <a:cxn ang="0">
                <a:pos x="251" y="27"/>
              </a:cxn>
              <a:cxn ang="0">
                <a:pos x="264" y="27"/>
              </a:cxn>
              <a:cxn ang="0">
                <a:pos x="275" y="57"/>
              </a:cxn>
              <a:cxn ang="0">
                <a:pos x="287" y="65"/>
              </a:cxn>
              <a:cxn ang="0">
                <a:pos x="298" y="66"/>
              </a:cxn>
              <a:cxn ang="0">
                <a:pos x="353" y="197"/>
              </a:cxn>
              <a:cxn ang="0">
                <a:pos x="365" y="205"/>
              </a:cxn>
              <a:cxn ang="0">
                <a:pos x="421" y="205"/>
              </a:cxn>
              <a:cxn ang="0">
                <a:pos x="390" y="270"/>
              </a:cxn>
              <a:cxn ang="0">
                <a:pos x="49" y="270"/>
              </a:cxn>
              <a:cxn ang="0">
                <a:pos x="29" y="252"/>
              </a:cxn>
              <a:cxn ang="0">
                <a:pos x="28" y="246"/>
              </a:cxn>
              <a:cxn ang="0">
                <a:pos x="28" y="245"/>
              </a:cxn>
              <a:cxn ang="0">
                <a:pos x="252" y="245"/>
              </a:cxn>
              <a:cxn ang="0">
                <a:pos x="323" y="190"/>
              </a:cxn>
              <a:cxn ang="0">
                <a:pos x="310" y="177"/>
              </a:cxn>
              <a:cxn ang="0">
                <a:pos x="297" y="190"/>
              </a:cxn>
              <a:cxn ang="0">
                <a:pos x="252" y="219"/>
              </a:cxn>
              <a:cxn ang="0">
                <a:pos x="18" y="219"/>
              </a:cxn>
              <a:cxn ang="0">
                <a:pos x="5" y="227"/>
              </a:cxn>
              <a:cxn ang="0">
                <a:pos x="4" y="262"/>
              </a:cxn>
              <a:cxn ang="0">
                <a:pos x="41" y="296"/>
              </a:cxn>
              <a:cxn ang="0">
                <a:pos x="46" y="297"/>
              </a:cxn>
              <a:cxn ang="0">
                <a:pos x="398" y="297"/>
              </a:cxn>
              <a:cxn ang="0">
                <a:pos x="410" y="289"/>
              </a:cxn>
              <a:cxn ang="0">
                <a:pos x="454" y="197"/>
              </a:cxn>
              <a:cxn ang="0">
                <a:pos x="453" y="185"/>
              </a:cxn>
              <a:cxn ang="0">
                <a:pos x="442" y="178"/>
              </a:cxn>
              <a:cxn ang="0">
                <a:pos x="374" y="178"/>
              </a:cxn>
              <a:cxn ang="0">
                <a:pos x="319" y="48"/>
              </a:cxn>
              <a:cxn ang="0">
                <a:pos x="308" y="40"/>
              </a:cxn>
              <a:cxn ang="0">
                <a:pos x="297" y="39"/>
              </a:cxn>
              <a:cxn ang="0">
                <a:pos x="286" y="9"/>
              </a:cxn>
              <a:cxn ang="0">
                <a:pos x="274" y="1"/>
              </a:cxn>
              <a:cxn ang="0">
                <a:pos x="234" y="0"/>
              </a:cxn>
              <a:cxn ang="0">
                <a:pos x="224" y="5"/>
              </a:cxn>
            </a:cxnLst>
            <a:rect l="0" t="0" r="r" b="b"/>
            <a:pathLst>
              <a:path w="456" h="297">
                <a:moveTo>
                  <a:pt x="224" y="5"/>
                </a:moveTo>
                <a:cubicBezTo>
                  <a:pt x="222" y="7"/>
                  <a:pt x="221" y="10"/>
                  <a:pt x="221" y="13"/>
                </a:cubicBezTo>
                <a:cubicBezTo>
                  <a:pt x="221" y="14"/>
                  <a:pt x="221" y="15"/>
                  <a:pt x="221" y="16"/>
                </a:cubicBezTo>
                <a:cubicBezTo>
                  <a:pt x="221" y="16"/>
                  <a:pt x="224" y="30"/>
                  <a:pt x="227" y="43"/>
                </a:cubicBezTo>
                <a:cubicBezTo>
                  <a:pt x="227" y="43"/>
                  <a:pt x="225" y="43"/>
                  <a:pt x="225" y="43"/>
                </a:cubicBezTo>
                <a:cubicBezTo>
                  <a:pt x="222" y="43"/>
                  <a:pt x="218" y="44"/>
                  <a:pt x="216" y="47"/>
                </a:cubicBezTo>
                <a:cubicBezTo>
                  <a:pt x="213" y="49"/>
                  <a:pt x="212" y="53"/>
                  <a:pt x="212" y="56"/>
                </a:cubicBezTo>
                <a:cubicBezTo>
                  <a:pt x="212" y="56"/>
                  <a:pt x="212" y="130"/>
                  <a:pt x="212" y="151"/>
                </a:cubicBezTo>
                <a:cubicBezTo>
                  <a:pt x="198" y="151"/>
                  <a:pt x="173" y="151"/>
                  <a:pt x="173" y="151"/>
                </a:cubicBezTo>
                <a:cubicBezTo>
                  <a:pt x="155" y="151"/>
                  <a:pt x="122" y="162"/>
                  <a:pt x="107" y="186"/>
                </a:cubicBezTo>
                <a:cubicBezTo>
                  <a:pt x="106" y="189"/>
                  <a:pt x="106" y="191"/>
                  <a:pt x="106" y="193"/>
                </a:cubicBezTo>
                <a:cubicBezTo>
                  <a:pt x="106" y="198"/>
                  <a:pt x="108" y="202"/>
                  <a:pt x="112" y="205"/>
                </a:cubicBezTo>
                <a:cubicBezTo>
                  <a:pt x="119" y="208"/>
                  <a:pt x="127" y="206"/>
                  <a:pt x="130" y="200"/>
                </a:cubicBezTo>
                <a:cubicBezTo>
                  <a:pt x="138" y="186"/>
                  <a:pt x="161" y="177"/>
                  <a:pt x="173" y="177"/>
                </a:cubicBezTo>
                <a:cubicBezTo>
                  <a:pt x="226" y="177"/>
                  <a:pt x="226" y="177"/>
                  <a:pt x="226" y="177"/>
                </a:cubicBezTo>
                <a:cubicBezTo>
                  <a:pt x="229" y="177"/>
                  <a:pt x="233" y="176"/>
                  <a:pt x="235" y="173"/>
                </a:cubicBezTo>
                <a:cubicBezTo>
                  <a:pt x="238" y="171"/>
                  <a:pt x="239" y="168"/>
                  <a:pt x="239" y="164"/>
                </a:cubicBezTo>
                <a:cubicBezTo>
                  <a:pt x="239" y="164"/>
                  <a:pt x="239" y="90"/>
                  <a:pt x="239" y="69"/>
                </a:cubicBezTo>
                <a:cubicBezTo>
                  <a:pt x="241" y="69"/>
                  <a:pt x="244" y="69"/>
                  <a:pt x="244" y="69"/>
                </a:cubicBezTo>
                <a:cubicBezTo>
                  <a:pt x="248" y="69"/>
                  <a:pt x="252" y="67"/>
                  <a:pt x="254" y="64"/>
                </a:cubicBezTo>
                <a:cubicBezTo>
                  <a:pt x="256" y="62"/>
                  <a:pt x="257" y="59"/>
                  <a:pt x="257" y="56"/>
                </a:cubicBezTo>
                <a:cubicBezTo>
                  <a:pt x="257" y="55"/>
                  <a:pt x="257" y="54"/>
                  <a:pt x="257" y="53"/>
                </a:cubicBezTo>
                <a:cubicBezTo>
                  <a:pt x="257" y="53"/>
                  <a:pt x="253" y="39"/>
                  <a:pt x="251" y="27"/>
                </a:cubicBezTo>
                <a:cubicBezTo>
                  <a:pt x="257" y="27"/>
                  <a:pt x="260" y="27"/>
                  <a:pt x="264" y="27"/>
                </a:cubicBezTo>
                <a:cubicBezTo>
                  <a:pt x="268" y="37"/>
                  <a:pt x="275" y="57"/>
                  <a:pt x="275" y="57"/>
                </a:cubicBezTo>
                <a:cubicBezTo>
                  <a:pt x="277" y="62"/>
                  <a:pt x="281" y="65"/>
                  <a:pt x="287" y="65"/>
                </a:cubicBezTo>
                <a:cubicBezTo>
                  <a:pt x="287" y="65"/>
                  <a:pt x="293" y="66"/>
                  <a:pt x="298" y="66"/>
                </a:cubicBezTo>
                <a:cubicBezTo>
                  <a:pt x="304" y="80"/>
                  <a:pt x="353" y="197"/>
                  <a:pt x="353" y="197"/>
                </a:cubicBezTo>
                <a:cubicBezTo>
                  <a:pt x="355" y="202"/>
                  <a:pt x="360" y="205"/>
                  <a:pt x="365" y="205"/>
                </a:cubicBezTo>
                <a:cubicBezTo>
                  <a:pt x="365" y="205"/>
                  <a:pt x="399" y="205"/>
                  <a:pt x="421" y="205"/>
                </a:cubicBezTo>
                <a:cubicBezTo>
                  <a:pt x="411" y="226"/>
                  <a:pt x="395" y="260"/>
                  <a:pt x="390" y="270"/>
                </a:cubicBezTo>
                <a:cubicBezTo>
                  <a:pt x="374" y="270"/>
                  <a:pt x="55" y="270"/>
                  <a:pt x="49" y="270"/>
                </a:cubicBezTo>
                <a:cubicBezTo>
                  <a:pt x="43" y="267"/>
                  <a:pt x="33" y="261"/>
                  <a:pt x="29" y="252"/>
                </a:cubicBezTo>
                <a:cubicBezTo>
                  <a:pt x="28" y="250"/>
                  <a:pt x="28" y="248"/>
                  <a:pt x="28" y="246"/>
                </a:cubicBezTo>
                <a:cubicBezTo>
                  <a:pt x="28" y="245"/>
                  <a:pt x="28" y="245"/>
                  <a:pt x="28" y="245"/>
                </a:cubicBezTo>
                <a:cubicBezTo>
                  <a:pt x="47" y="245"/>
                  <a:pt x="252" y="245"/>
                  <a:pt x="252" y="245"/>
                </a:cubicBezTo>
                <a:cubicBezTo>
                  <a:pt x="286" y="245"/>
                  <a:pt x="323" y="226"/>
                  <a:pt x="323" y="190"/>
                </a:cubicBezTo>
                <a:cubicBezTo>
                  <a:pt x="323" y="183"/>
                  <a:pt x="317" y="177"/>
                  <a:pt x="310" y="177"/>
                </a:cubicBezTo>
                <a:cubicBezTo>
                  <a:pt x="303" y="177"/>
                  <a:pt x="297" y="183"/>
                  <a:pt x="297" y="190"/>
                </a:cubicBezTo>
                <a:cubicBezTo>
                  <a:pt x="297" y="210"/>
                  <a:pt x="270" y="219"/>
                  <a:pt x="252" y="219"/>
                </a:cubicBezTo>
                <a:cubicBezTo>
                  <a:pt x="18" y="219"/>
                  <a:pt x="18" y="219"/>
                  <a:pt x="18" y="219"/>
                </a:cubicBezTo>
                <a:cubicBezTo>
                  <a:pt x="12" y="219"/>
                  <a:pt x="8" y="222"/>
                  <a:pt x="5" y="227"/>
                </a:cubicBezTo>
                <a:cubicBezTo>
                  <a:pt x="0" y="238"/>
                  <a:pt x="0" y="251"/>
                  <a:pt x="4" y="262"/>
                </a:cubicBezTo>
                <a:cubicBezTo>
                  <a:pt x="13" y="284"/>
                  <a:pt x="38" y="294"/>
                  <a:pt x="41" y="296"/>
                </a:cubicBezTo>
                <a:cubicBezTo>
                  <a:pt x="43" y="296"/>
                  <a:pt x="44" y="297"/>
                  <a:pt x="46" y="297"/>
                </a:cubicBezTo>
                <a:cubicBezTo>
                  <a:pt x="398" y="297"/>
                  <a:pt x="398" y="297"/>
                  <a:pt x="398" y="297"/>
                </a:cubicBezTo>
                <a:cubicBezTo>
                  <a:pt x="403" y="297"/>
                  <a:pt x="408" y="294"/>
                  <a:pt x="410" y="289"/>
                </a:cubicBezTo>
                <a:cubicBezTo>
                  <a:pt x="454" y="197"/>
                  <a:pt x="454" y="197"/>
                  <a:pt x="454" y="197"/>
                </a:cubicBezTo>
                <a:cubicBezTo>
                  <a:pt x="456" y="193"/>
                  <a:pt x="456" y="188"/>
                  <a:pt x="453" y="185"/>
                </a:cubicBezTo>
                <a:cubicBezTo>
                  <a:pt x="451" y="181"/>
                  <a:pt x="447" y="178"/>
                  <a:pt x="442" y="178"/>
                </a:cubicBezTo>
                <a:cubicBezTo>
                  <a:pt x="442" y="178"/>
                  <a:pt x="388" y="178"/>
                  <a:pt x="374" y="178"/>
                </a:cubicBezTo>
                <a:cubicBezTo>
                  <a:pt x="368" y="164"/>
                  <a:pt x="319" y="48"/>
                  <a:pt x="319" y="48"/>
                </a:cubicBezTo>
                <a:cubicBezTo>
                  <a:pt x="317" y="44"/>
                  <a:pt x="313" y="41"/>
                  <a:pt x="308" y="40"/>
                </a:cubicBezTo>
                <a:cubicBezTo>
                  <a:pt x="308" y="40"/>
                  <a:pt x="303" y="40"/>
                  <a:pt x="297" y="39"/>
                </a:cubicBezTo>
                <a:cubicBezTo>
                  <a:pt x="293" y="29"/>
                  <a:pt x="286" y="9"/>
                  <a:pt x="286" y="9"/>
                </a:cubicBezTo>
                <a:cubicBezTo>
                  <a:pt x="284" y="4"/>
                  <a:pt x="279" y="1"/>
                  <a:pt x="274" y="1"/>
                </a:cubicBezTo>
                <a:cubicBezTo>
                  <a:pt x="234" y="0"/>
                  <a:pt x="234" y="0"/>
                  <a:pt x="234" y="0"/>
                </a:cubicBezTo>
                <a:cubicBezTo>
                  <a:pt x="230" y="0"/>
                  <a:pt x="226" y="2"/>
                  <a:pt x="224" y="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9" name="TextBox 298"/>
          <p:cNvSpPr txBox="1"/>
          <p:nvPr userDrawn="1"/>
        </p:nvSpPr>
        <p:spPr>
          <a:xfrm>
            <a:off x="3131398" y="2597684"/>
            <a:ext cx="477026" cy="92333"/>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Marine</a:t>
            </a:r>
          </a:p>
        </p:txBody>
      </p:sp>
      <p:sp>
        <p:nvSpPr>
          <p:cNvPr id="300" name="Freeform 220"/>
          <p:cNvSpPr>
            <a:spLocks noChangeAspect="1"/>
          </p:cNvSpPr>
          <p:nvPr userDrawn="1"/>
        </p:nvSpPr>
        <p:spPr bwMode="auto">
          <a:xfrm>
            <a:off x="2453738" y="2925165"/>
            <a:ext cx="439940" cy="243058"/>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1" name="TextBox 300"/>
          <p:cNvSpPr txBox="1"/>
          <p:nvPr userDrawn="1"/>
        </p:nvSpPr>
        <p:spPr>
          <a:xfrm>
            <a:off x="2239467" y="3213503"/>
            <a:ext cx="844959"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Transportation</a:t>
            </a:r>
          </a:p>
        </p:txBody>
      </p:sp>
      <p:sp>
        <p:nvSpPr>
          <p:cNvPr id="302" name="Freeform 76"/>
          <p:cNvSpPr>
            <a:spLocks noChangeAspect="1"/>
          </p:cNvSpPr>
          <p:nvPr userDrawn="1"/>
        </p:nvSpPr>
        <p:spPr bwMode="auto">
          <a:xfrm>
            <a:off x="3202127" y="2873330"/>
            <a:ext cx="320870" cy="294894"/>
          </a:xfrm>
          <a:custGeom>
            <a:avLst/>
            <a:gdLst/>
            <a:ahLst/>
            <a:cxnLst>
              <a:cxn ang="0">
                <a:pos x="34" y="40"/>
              </a:cxn>
              <a:cxn ang="0">
                <a:pos x="74" y="80"/>
              </a:cxn>
              <a:cxn ang="0">
                <a:pos x="101" y="80"/>
              </a:cxn>
              <a:cxn ang="0">
                <a:pos x="101" y="129"/>
              </a:cxn>
              <a:cxn ang="0">
                <a:pos x="12" y="129"/>
              </a:cxn>
              <a:cxn ang="0">
                <a:pos x="0" y="141"/>
              </a:cxn>
              <a:cxn ang="0">
                <a:pos x="12" y="154"/>
              </a:cxn>
              <a:cxn ang="0">
                <a:pos x="113" y="154"/>
              </a:cxn>
              <a:cxn ang="0">
                <a:pos x="125" y="141"/>
              </a:cxn>
              <a:cxn ang="0">
                <a:pos x="125" y="68"/>
              </a:cxn>
              <a:cxn ang="0">
                <a:pos x="121" y="59"/>
              </a:cxn>
              <a:cxn ang="0">
                <a:pos x="113" y="55"/>
              </a:cxn>
              <a:cxn ang="0">
                <a:pos x="74" y="56"/>
              </a:cxn>
              <a:cxn ang="0">
                <a:pos x="59" y="40"/>
              </a:cxn>
              <a:cxn ang="0">
                <a:pos x="74" y="25"/>
              </a:cxn>
              <a:cxn ang="0">
                <a:pos x="192" y="25"/>
              </a:cxn>
              <a:cxn ang="0">
                <a:pos x="207" y="40"/>
              </a:cxn>
              <a:cxn ang="0">
                <a:pos x="192" y="56"/>
              </a:cxn>
              <a:cxn ang="0">
                <a:pos x="153" y="56"/>
              </a:cxn>
              <a:cxn ang="0">
                <a:pos x="144" y="59"/>
              </a:cxn>
              <a:cxn ang="0">
                <a:pos x="141" y="68"/>
              </a:cxn>
              <a:cxn ang="0">
                <a:pos x="141" y="140"/>
              </a:cxn>
              <a:cxn ang="0">
                <a:pos x="153" y="153"/>
              </a:cxn>
              <a:cxn ang="0">
                <a:pos x="198" y="153"/>
              </a:cxn>
              <a:cxn ang="0">
                <a:pos x="288" y="243"/>
              </a:cxn>
              <a:cxn ang="0">
                <a:pos x="288" y="264"/>
              </a:cxn>
              <a:cxn ang="0">
                <a:pos x="234" y="264"/>
              </a:cxn>
              <a:cxn ang="0">
                <a:pos x="234" y="243"/>
              </a:cxn>
              <a:cxn ang="0">
                <a:pos x="198" y="207"/>
              </a:cxn>
              <a:cxn ang="0">
                <a:pos x="12" y="207"/>
              </a:cxn>
              <a:cxn ang="0">
                <a:pos x="0" y="220"/>
              </a:cxn>
              <a:cxn ang="0">
                <a:pos x="12" y="232"/>
              </a:cxn>
              <a:cxn ang="0">
                <a:pos x="198" y="232"/>
              </a:cxn>
              <a:cxn ang="0">
                <a:pos x="209" y="243"/>
              </a:cxn>
              <a:cxn ang="0">
                <a:pos x="209" y="276"/>
              </a:cxn>
              <a:cxn ang="0">
                <a:pos x="221" y="288"/>
              </a:cxn>
              <a:cxn ang="0">
                <a:pos x="301" y="288"/>
              </a:cxn>
              <a:cxn ang="0">
                <a:pos x="313" y="276"/>
              </a:cxn>
              <a:cxn ang="0">
                <a:pos x="313" y="243"/>
              </a:cxn>
              <a:cxn ang="0">
                <a:pos x="198" y="128"/>
              </a:cxn>
              <a:cxn ang="0">
                <a:pos x="165" y="128"/>
              </a:cxn>
              <a:cxn ang="0">
                <a:pos x="165" y="80"/>
              </a:cxn>
              <a:cxn ang="0">
                <a:pos x="192" y="80"/>
              </a:cxn>
              <a:cxn ang="0">
                <a:pos x="232" y="40"/>
              </a:cxn>
              <a:cxn ang="0">
                <a:pos x="192" y="0"/>
              </a:cxn>
              <a:cxn ang="0">
                <a:pos x="74" y="0"/>
              </a:cxn>
              <a:cxn ang="0">
                <a:pos x="34" y="40"/>
              </a:cxn>
            </a:cxnLst>
            <a:rect l="0" t="0" r="r" b="b"/>
            <a:pathLst>
              <a:path w="313" h="288">
                <a:moveTo>
                  <a:pt x="34" y="40"/>
                </a:moveTo>
                <a:cubicBezTo>
                  <a:pt x="34" y="62"/>
                  <a:pt x="52" y="80"/>
                  <a:pt x="74" y="80"/>
                </a:cubicBezTo>
                <a:cubicBezTo>
                  <a:pt x="74" y="80"/>
                  <a:pt x="89" y="80"/>
                  <a:pt x="101" y="80"/>
                </a:cubicBezTo>
                <a:cubicBezTo>
                  <a:pt x="101" y="94"/>
                  <a:pt x="101" y="115"/>
                  <a:pt x="101" y="129"/>
                </a:cubicBezTo>
                <a:cubicBezTo>
                  <a:pt x="82" y="129"/>
                  <a:pt x="12" y="129"/>
                  <a:pt x="12" y="129"/>
                </a:cubicBezTo>
                <a:cubicBezTo>
                  <a:pt x="5" y="129"/>
                  <a:pt x="0" y="135"/>
                  <a:pt x="0" y="141"/>
                </a:cubicBezTo>
                <a:cubicBezTo>
                  <a:pt x="0" y="148"/>
                  <a:pt x="5" y="154"/>
                  <a:pt x="12" y="154"/>
                </a:cubicBezTo>
                <a:cubicBezTo>
                  <a:pt x="113" y="154"/>
                  <a:pt x="113" y="154"/>
                  <a:pt x="113" y="154"/>
                </a:cubicBezTo>
                <a:cubicBezTo>
                  <a:pt x="120" y="154"/>
                  <a:pt x="125" y="148"/>
                  <a:pt x="125" y="141"/>
                </a:cubicBezTo>
                <a:cubicBezTo>
                  <a:pt x="125" y="68"/>
                  <a:pt x="125" y="68"/>
                  <a:pt x="125" y="68"/>
                </a:cubicBezTo>
                <a:cubicBezTo>
                  <a:pt x="125" y="64"/>
                  <a:pt x="124" y="61"/>
                  <a:pt x="121" y="59"/>
                </a:cubicBezTo>
                <a:cubicBezTo>
                  <a:pt x="119" y="57"/>
                  <a:pt x="116" y="55"/>
                  <a:pt x="113" y="55"/>
                </a:cubicBezTo>
                <a:cubicBezTo>
                  <a:pt x="74" y="56"/>
                  <a:pt x="74" y="56"/>
                  <a:pt x="74" y="56"/>
                </a:cubicBezTo>
                <a:cubicBezTo>
                  <a:pt x="66" y="56"/>
                  <a:pt x="59" y="49"/>
                  <a:pt x="59" y="40"/>
                </a:cubicBezTo>
                <a:cubicBezTo>
                  <a:pt x="59" y="32"/>
                  <a:pt x="66" y="25"/>
                  <a:pt x="74" y="25"/>
                </a:cubicBezTo>
                <a:cubicBezTo>
                  <a:pt x="192" y="25"/>
                  <a:pt x="192" y="25"/>
                  <a:pt x="192" y="25"/>
                </a:cubicBezTo>
                <a:cubicBezTo>
                  <a:pt x="200" y="25"/>
                  <a:pt x="207" y="32"/>
                  <a:pt x="207" y="40"/>
                </a:cubicBezTo>
                <a:cubicBezTo>
                  <a:pt x="207" y="49"/>
                  <a:pt x="200" y="56"/>
                  <a:pt x="192" y="56"/>
                </a:cubicBezTo>
                <a:cubicBezTo>
                  <a:pt x="192" y="56"/>
                  <a:pt x="153" y="56"/>
                  <a:pt x="153" y="56"/>
                </a:cubicBezTo>
                <a:cubicBezTo>
                  <a:pt x="150" y="56"/>
                  <a:pt x="147" y="57"/>
                  <a:pt x="144" y="59"/>
                </a:cubicBezTo>
                <a:cubicBezTo>
                  <a:pt x="142" y="62"/>
                  <a:pt x="141" y="65"/>
                  <a:pt x="141" y="68"/>
                </a:cubicBezTo>
                <a:cubicBezTo>
                  <a:pt x="141" y="140"/>
                  <a:pt x="141" y="140"/>
                  <a:pt x="141" y="140"/>
                </a:cubicBezTo>
                <a:cubicBezTo>
                  <a:pt x="141" y="147"/>
                  <a:pt x="146" y="153"/>
                  <a:pt x="153" y="153"/>
                </a:cubicBezTo>
                <a:cubicBezTo>
                  <a:pt x="198" y="153"/>
                  <a:pt x="198" y="153"/>
                  <a:pt x="198" y="153"/>
                </a:cubicBezTo>
                <a:cubicBezTo>
                  <a:pt x="248" y="153"/>
                  <a:pt x="288" y="193"/>
                  <a:pt x="288" y="243"/>
                </a:cubicBezTo>
                <a:cubicBezTo>
                  <a:pt x="288" y="243"/>
                  <a:pt x="288" y="254"/>
                  <a:pt x="288" y="264"/>
                </a:cubicBezTo>
                <a:cubicBezTo>
                  <a:pt x="274" y="264"/>
                  <a:pt x="248" y="264"/>
                  <a:pt x="234" y="264"/>
                </a:cubicBezTo>
                <a:cubicBezTo>
                  <a:pt x="234" y="254"/>
                  <a:pt x="234" y="243"/>
                  <a:pt x="234" y="243"/>
                </a:cubicBezTo>
                <a:cubicBezTo>
                  <a:pt x="234" y="223"/>
                  <a:pt x="218" y="207"/>
                  <a:pt x="198" y="207"/>
                </a:cubicBezTo>
                <a:cubicBezTo>
                  <a:pt x="12" y="207"/>
                  <a:pt x="12" y="207"/>
                  <a:pt x="12" y="207"/>
                </a:cubicBezTo>
                <a:cubicBezTo>
                  <a:pt x="5" y="207"/>
                  <a:pt x="0" y="213"/>
                  <a:pt x="0" y="220"/>
                </a:cubicBezTo>
                <a:cubicBezTo>
                  <a:pt x="0" y="227"/>
                  <a:pt x="5" y="232"/>
                  <a:pt x="12" y="232"/>
                </a:cubicBezTo>
                <a:cubicBezTo>
                  <a:pt x="198" y="232"/>
                  <a:pt x="198" y="232"/>
                  <a:pt x="198" y="232"/>
                </a:cubicBezTo>
                <a:cubicBezTo>
                  <a:pt x="204" y="232"/>
                  <a:pt x="209" y="237"/>
                  <a:pt x="209" y="243"/>
                </a:cubicBezTo>
                <a:cubicBezTo>
                  <a:pt x="209" y="243"/>
                  <a:pt x="209" y="276"/>
                  <a:pt x="209" y="276"/>
                </a:cubicBezTo>
                <a:cubicBezTo>
                  <a:pt x="209" y="283"/>
                  <a:pt x="215" y="288"/>
                  <a:pt x="221" y="288"/>
                </a:cubicBezTo>
                <a:cubicBezTo>
                  <a:pt x="301" y="288"/>
                  <a:pt x="301" y="288"/>
                  <a:pt x="301" y="288"/>
                </a:cubicBezTo>
                <a:cubicBezTo>
                  <a:pt x="307" y="288"/>
                  <a:pt x="313" y="283"/>
                  <a:pt x="313" y="276"/>
                </a:cubicBezTo>
                <a:cubicBezTo>
                  <a:pt x="313" y="243"/>
                  <a:pt x="313" y="243"/>
                  <a:pt x="313" y="243"/>
                </a:cubicBezTo>
                <a:cubicBezTo>
                  <a:pt x="313" y="180"/>
                  <a:pt x="261" y="128"/>
                  <a:pt x="198" y="128"/>
                </a:cubicBezTo>
                <a:cubicBezTo>
                  <a:pt x="198" y="128"/>
                  <a:pt x="179" y="128"/>
                  <a:pt x="165" y="128"/>
                </a:cubicBezTo>
                <a:cubicBezTo>
                  <a:pt x="165" y="115"/>
                  <a:pt x="165" y="94"/>
                  <a:pt x="165" y="80"/>
                </a:cubicBezTo>
                <a:cubicBezTo>
                  <a:pt x="177" y="80"/>
                  <a:pt x="192" y="80"/>
                  <a:pt x="192" y="80"/>
                </a:cubicBezTo>
                <a:cubicBezTo>
                  <a:pt x="214" y="80"/>
                  <a:pt x="232" y="63"/>
                  <a:pt x="232" y="40"/>
                </a:cubicBezTo>
                <a:cubicBezTo>
                  <a:pt x="232" y="18"/>
                  <a:pt x="214" y="0"/>
                  <a:pt x="192" y="0"/>
                </a:cubicBezTo>
                <a:cubicBezTo>
                  <a:pt x="192" y="0"/>
                  <a:pt x="74" y="0"/>
                  <a:pt x="74" y="0"/>
                </a:cubicBezTo>
                <a:cubicBezTo>
                  <a:pt x="52" y="0"/>
                  <a:pt x="34" y="18"/>
                  <a:pt x="34" y="4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3" name="TextBox 302"/>
          <p:cNvSpPr txBox="1"/>
          <p:nvPr userDrawn="1"/>
        </p:nvSpPr>
        <p:spPr>
          <a:xfrm>
            <a:off x="2961612" y="3213500"/>
            <a:ext cx="816603"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Water &amp; </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waste water</a:t>
            </a:r>
          </a:p>
        </p:txBody>
      </p:sp>
      <p:sp>
        <p:nvSpPr>
          <p:cNvPr id="304" name="Freeform 120"/>
          <p:cNvSpPr>
            <a:spLocks noChangeAspect="1"/>
          </p:cNvSpPr>
          <p:nvPr userDrawn="1"/>
        </p:nvSpPr>
        <p:spPr bwMode="auto">
          <a:xfrm>
            <a:off x="3897124" y="2253704"/>
            <a:ext cx="355355" cy="272211"/>
          </a:xfrm>
          <a:custGeom>
            <a:avLst/>
            <a:gdLst/>
            <a:ahLst/>
            <a:cxnLst>
              <a:cxn ang="0">
                <a:pos x="344" y="10"/>
              </a:cxn>
              <a:cxn ang="0">
                <a:pos x="334" y="27"/>
              </a:cxn>
              <a:cxn ang="0">
                <a:pos x="160" y="118"/>
              </a:cxn>
              <a:cxn ang="0">
                <a:pos x="55" y="128"/>
              </a:cxn>
              <a:cxn ang="0">
                <a:pos x="35" y="237"/>
              </a:cxn>
              <a:cxn ang="0">
                <a:pos x="97" y="259"/>
              </a:cxn>
              <a:cxn ang="0">
                <a:pos x="34" y="263"/>
              </a:cxn>
              <a:cxn ang="0">
                <a:pos x="34" y="333"/>
              </a:cxn>
              <a:cxn ang="0">
                <a:pos x="292" y="298"/>
              </a:cxn>
              <a:cxn ang="0">
                <a:pos x="201" y="263"/>
              </a:cxn>
              <a:cxn ang="0">
                <a:pos x="204" y="259"/>
              </a:cxn>
              <a:cxn ang="0">
                <a:pos x="217" y="167"/>
              </a:cxn>
              <a:cxn ang="0">
                <a:pos x="269" y="106"/>
              </a:cxn>
              <a:cxn ang="0">
                <a:pos x="350" y="73"/>
              </a:cxn>
              <a:cxn ang="0">
                <a:pos x="333" y="60"/>
              </a:cxn>
              <a:cxn ang="0">
                <a:pos x="259" y="81"/>
              </a:cxn>
              <a:cxn ang="0">
                <a:pos x="198" y="142"/>
              </a:cxn>
              <a:cxn ang="0">
                <a:pos x="189" y="166"/>
              </a:cxn>
              <a:cxn ang="0">
                <a:pos x="198" y="232"/>
              </a:cxn>
              <a:cxn ang="0">
                <a:pos x="175" y="246"/>
              </a:cxn>
              <a:cxn ang="0">
                <a:pos x="188" y="290"/>
              </a:cxn>
              <a:cxn ang="0">
                <a:pos x="265" y="298"/>
              </a:cxn>
              <a:cxn ang="0">
                <a:pos x="34" y="306"/>
              </a:cxn>
              <a:cxn ang="0">
                <a:pos x="34" y="290"/>
              </a:cxn>
              <a:cxn ang="0">
                <a:pos x="123" y="277"/>
              </a:cxn>
              <a:cxn ang="0">
                <a:pos x="110" y="232"/>
              </a:cxn>
              <a:cxn ang="0">
                <a:pos x="61" y="155"/>
              </a:cxn>
              <a:cxn ang="0">
                <a:pos x="181" y="145"/>
              </a:cxn>
              <a:cxn ang="0">
                <a:pos x="233" y="77"/>
              </a:cxn>
              <a:cxn ang="0">
                <a:pos x="348" y="50"/>
              </a:cxn>
              <a:cxn ang="0">
                <a:pos x="354" y="45"/>
              </a:cxn>
              <a:cxn ang="0">
                <a:pos x="371" y="41"/>
              </a:cxn>
              <a:cxn ang="0">
                <a:pos x="388" y="175"/>
              </a:cxn>
              <a:cxn ang="0">
                <a:pos x="405" y="190"/>
              </a:cxn>
              <a:cxn ang="0">
                <a:pos x="404" y="201"/>
              </a:cxn>
              <a:cxn ang="0">
                <a:pos x="394" y="209"/>
              </a:cxn>
              <a:cxn ang="0">
                <a:pos x="330" y="245"/>
              </a:cxn>
              <a:cxn ang="0">
                <a:pos x="348" y="257"/>
              </a:cxn>
              <a:cxn ang="0">
                <a:pos x="403" y="234"/>
              </a:cxn>
              <a:cxn ang="0">
                <a:pos x="433" y="194"/>
              </a:cxn>
              <a:cxn ang="0">
                <a:pos x="411" y="156"/>
              </a:cxn>
              <a:cxn ang="0">
                <a:pos x="406" y="154"/>
              </a:cxn>
              <a:cxn ang="0">
                <a:pos x="393" y="25"/>
              </a:cxn>
              <a:cxn ang="0">
                <a:pos x="374" y="6"/>
              </a:cxn>
            </a:cxnLst>
            <a:rect l="0" t="0" r="r" b="b"/>
            <a:pathLst>
              <a:path w="433" h="333">
                <a:moveTo>
                  <a:pt x="358" y="0"/>
                </a:moveTo>
                <a:cubicBezTo>
                  <a:pt x="351" y="1"/>
                  <a:pt x="346" y="6"/>
                  <a:pt x="344" y="10"/>
                </a:cubicBezTo>
                <a:cubicBezTo>
                  <a:pt x="344" y="10"/>
                  <a:pt x="345" y="9"/>
                  <a:pt x="345" y="9"/>
                </a:cubicBezTo>
                <a:cubicBezTo>
                  <a:pt x="345" y="9"/>
                  <a:pt x="337" y="21"/>
                  <a:pt x="334" y="27"/>
                </a:cubicBezTo>
                <a:cubicBezTo>
                  <a:pt x="325" y="29"/>
                  <a:pt x="227" y="51"/>
                  <a:pt x="227" y="51"/>
                </a:cubicBezTo>
                <a:cubicBezTo>
                  <a:pt x="192" y="60"/>
                  <a:pt x="169" y="82"/>
                  <a:pt x="160" y="118"/>
                </a:cubicBezTo>
                <a:cubicBezTo>
                  <a:pt x="160" y="118"/>
                  <a:pt x="159" y="123"/>
                  <a:pt x="157" y="128"/>
                </a:cubicBezTo>
                <a:cubicBezTo>
                  <a:pt x="140" y="128"/>
                  <a:pt x="55" y="128"/>
                  <a:pt x="55" y="128"/>
                </a:cubicBezTo>
                <a:cubicBezTo>
                  <a:pt x="44" y="128"/>
                  <a:pt x="35" y="137"/>
                  <a:pt x="35" y="148"/>
                </a:cubicBezTo>
                <a:cubicBezTo>
                  <a:pt x="35" y="148"/>
                  <a:pt x="35" y="237"/>
                  <a:pt x="35" y="237"/>
                </a:cubicBezTo>
                <a:cubicBezTo>
                  <a:pt x="35" y="249"/>
                  <a:pt x="44" y="259"/>
                  <a:pt x="56" y="259"/>
                </a:cubicBezTo>
                <a:cubicBezTo>
                  <a:pt x="56" y="259"/>
                  <a:pt x="82" y="259"/>
                  <a:pt x="97" y="259"/>
                </a:cubicBezTo>
                <a:cubicBezTo>
                  <a:pt x="97" y="261"/>
                  <a:pt x="97" y="261"/>
                  <a:pt x="97" y="263"/>
                </a:cubicBezTo>
                <a:cubicBezTo>
                  <a:pt x="78" y="263"/>
                  <a:pt x="34" y="263"/>
                  <a:pt x="34" y="263"/>
                </a:cubicBezTo>
                <a:cubicBezTo>
                  <a:pt x="15" y="263"/>
                  <a:pt x="0" y="279"/>
                  <a:pt x="0" y="298"/>
                </a:cubicBezTo>
                <a:cubicBezTo>
                  <a:pt x="0" y="317"/>
                  <a:pt x="15" y="333"/>
                  <a:pt x="34" y="333"/>
                </a:cubicBezTo>
                <a:cubicBezTo>
                  <a:pt x="257" y="333"/>
                  <a:pt x="257" y="333"/>
                  <a:pt x="257" y="333"/>
                </a:cubicBezTo>
                <a:cubicBezTo>
                  <a:pt x="277" y="333"/>
                  <a:pt x="292" y="317"/>
                  <a:pt x="292" y="298"/>
                </a:cubicBezTo>
                <a:cubicBezTo>
                  <a:pt x="292" y="279"/>
                  <a:pt x="277" y="263"/>
                  <a:pt x="257" y="263"/>
                </a:cubicBezTo>
                <a:cubicBezTo>
                  <a:pt x="257" y="263"/>
                  <a:pt x="219" y="263"/>
                  <a:pt x="201" y="263"/>
                </a:cubicBezTo>
                <a:cubicBezTo>
                  <a:pt x="201" y="261"/>
                  <a:pt x="201" y="261"/>
                  <a:pt x="201" y="259"/>
                </a:cubicBezTo>
                <a:cubicBezTo>
                  <a:pt x="202" y="259"/>
                  <a:pt x="204" y="259"/>
                  <a:pt x="204" y="259"/>
                </a:cubicBezTo>
                <a:cubicBezTo>
                  <a:pt x="216" y="259"/>
                  <a:pt x="225" y="250"/>
                  <a:pt x="225" y="239"/>
                </a:cubicBezTo>
                <a:cubicBezTo>
                  <a:pt x="225" y="209"/>
                  <a:pt x="222" y="185"/>
                  <a:pt x="217" y="167"/>
                </a:cubicBezTo>
                <a:cubicBezTo>
                  <a:pt x="219" y="162"/>
                  <a:pt x="223" y="151"/>
                  <a:pt x="223" y="151"/>
                </a:cubicBezTo>
                <a:cubicBezTo>
                  <a:pt x="230" y="130"/>
                  <a:pt x="246" y="115"/>
                  <a:pt x="269" y="106"/>
                </a:cubicBezTo>
                <a:cubicBezTo>
                  <a:pt x="270" y="105"/>
                  <a:pt x="341" y="85"/>
                  <a:pt x="341" y="85"/>
                </a:cubicBezTo>
                <a:cubicBezTo>
                  <a:pt x="347" y="84"/>
                  <a:pt x="350" y="78"/>
                  <a:pt x="350" y="73"/>
                </a:cubicBezTo>
                <a:cubicBezTo>
                  <a:pt x="350" y="71"/>
                  <a:pt x="350" y="70"/>
                  <a:pt x="350" y="69"/>
                </a:cubicBezTo>
                <a:cubicBezTo>
                  <a:pt x="348" y="62"/>
                  <a:pt x="341" y="58"/>
                  <a:pt x="333" y="60"/>
                </a:cubicBezTo>
                <a:cubicBezTo>
                  <a:pt x="260" y="80"/>
                  <a:pt x="260" y="80"/>
                  <a:pt x="260" y="80"/>
                </a:cubicBezTo>
                <a:cubicBezTo>
                  <a:pt x="260" y="80"/>
                  <a:pt x="260" y="81"/>
                  <a:pt x="259" y="81"/>
                </a:cubicBezTo>
                <a:cubicBezTo>
                  <a:pt x="229" y="93"/>
                  <a:pt x="208" y="114"/>
                  <a:pt x="198" y="142"/>
                </a:cubicBezTo>
                <a:cubicBezTo>
                  <a:pt x="198" y="142"/>
                  <a:pt x="198" y="142"/>
                  <a:pt x="198" y="142"/>
                </a:cubicBezTo>
                <a:cubicBezTo>
                  <a:pt x="190" y="162"/>
                  <a:pt x="190" y="162"/>
                  <a:pt x="190" y="162"/>
                </a:cubicBezTo>
                <a:cubicBezTo>
                  <a:pt x="190" y="163"/>
                  <a:pt x="189" y="165"/>
                  <a:pt x="189" y="166"/>
                </a:cubicBezTo>
                <a:cubicBezTo>
                  <a:pt x="189" y="168"/>
                  <a:pt x="190" y="169"/>
                  <a:pt x="190" y="171"/>
                </a:cubicBezTo>
                <a:cubicBezTo>
                  <a:pt x="195" y="185"/>
                  <a:pt x="197" y="206"/>
                  <a:pt x="198" y="232"/>
                </a:cubicBezTo>
                <a:cubicBezTo>
                  <a:pt x="193" y="232"/>
                  <a:pt x="188" y="232"/>
                  <a:pt x="188" y="232"/>
                </a:cubicBezTo>
                <a:cubicBezTo>
                  <a:pt x="181" y="232"/>
                  <a:pt x="175" y="238"/>
                  <a:pt x="175" y="246"/>
                </a:cubicBezTo>
                <a:cubicBezTo>
                  <a:pt x="175" y="277"/>
                  <a:pt x="175" y="277"/>
                  <a:pt x="175" y="277"/>
                </a:cubicBezTo>
                <a:cubicBezTo>
                  <a:pt x="175" y="284"/>
                  <a:pt x="181" y="290"/>
                  <a:pt x="188" y="290"/>
                </a:cubicBezTo>
                <a:cubicBezTo>
                  <a:pt x="257" y="290"/>
                  <a:pt x="257" y="290"/>
                  <a:pt x="257" y="290"/>
                </a:cubicBezTo>
                <a:cubicBezTo>
                  <a:pt x="262" y="290"/>
                  <a:pt x="265" y="294"/>
                  <a:pt x="265" y="298"/>
                </a:cubicBezTo>
                <a:cubicBezTo>
                  <a:pt x="265" y="303"/>
                  <a:pt x="262" y="306"/>
                  <a:pt x="257" y="306"/>
                </a:cubicBezTo>
                <a:cubicBezTo>
                  <a:pt x="34" y="306"/>
                  <a:pt x="34" y="306"/>
                  <a:pt x="34" y="306"/>
                </a:cubicBezTo>
                <a:cubicBezTo>
                  <a:pt x="30" y="306"/>
                  <a:pt x="26" y="303"/>
                  <a:pt x="26" y="298"/>
                </a:cubicBezTo>
                <a:cubicBezTo>
                  <a:pt x="26" y="294"/>
                  <a:pt x="30" y="290"/>
                  <a:pt x="34" y="290"/>
                </a:cubicBezTo>
                <a:cubicBezTo>
                  <a:pt x="110" y="290"/>
                  <a:pt x="110" y="290"/>
                  <a:pt x="110" y="290"/>
                </a:cubicBezTo>
                <a:cubicBezTo>
                  <a:pt x="117" y="290"/>
                  <a:pt x="123" y="284"/>
                  <a:pt x="123" y="277"/>
                </a:cubicBezTo>
                <a:cubicBezTo>
                  <a:pt x="123" y="246"/>
                  <a:pt x="123" y="246"/>
                  <a:pt x="123" y="246"/>
                </a:cubicBezTo>
                <a:cubicBezTo>
                  <a:pt x="123" y="238"/>
                  <a:pt x="117" y="232"/>
                  <a:pt x="110" y="232"/>
                </a:cubicBezTo>
                <a:cubicBezTo>
                  <a:pt x="110" y="232"/>
                  <a:pt x="69" y="232"/>
                  <a:pt x="61" y="232"/>
                </a:cubicBezTo>
                <a:cubicBezTo>
                  <a:pt x="61" y="218"/>
                  <a:pt x="61" y="172"/>
                  <a:pt x="61" y="155"/>
                </a:cubicBezTo>
                <a:cubicBezTo>
                  <a:pt x="73" y="155"/>
                  <a:pt x="168" y="155"/>
                  <a:pt x="168" y="155"/>
                </a:cubicBezTo>
                <a:cubicBezTo>
                  <a:pt x="174" y="155"/>
                  <a:pt x="179" y="151"/>
                  <a:pt x="181" y="145"/>
                </a:cubicBezTo>
                <a:cubicBezTo>
                  <a:pt x="186" y="125"/>
                  <a:pt x="186" y="125"/>
                  <a:pt x="186" y="125"/>
                </a:cubicBezTo>
                <a:cubicBezTo>
                  <a:pt x="193" y="98"/>
                  <a:pt x="208" y="83"/>
                  <a:pt x="233" y="77"/>
                </a:cubicBezTo>
                <a:cubicBezTo>
                  <a:pt x="233" y="77"/>
                  <a:pt x="345" y="51"/>
                  <a:pt x="345" y="51"/>
                </a:cubicBezTo>
                <a:cubicBezTo>
                  <a:pt x="346" y="51"/>
                  <a:pt x="347" y="51"/>
                  <a:pt x="348" y="50"/>
                </a:cubicBezTo>
                <a:cubicBezTo>
                  <a:pt x="349" y="49"/>
                  <a:pt x="349" y="49"/>
                  <a:pt x="349" y="49"/>
                </a:cubicBezTo>
                <a:cubicBezTo>
                  <a:pt x="351" y="48"/>
                  <a:pt x="352" y="47"/>
                  <a:pt x="354" y="45"/>
                </a:cubicBezTo>
                <a:cubicBezTo>
                  <a:pt x="354" y="45"/>
                  <a:pt x="358" y="38"/>
                  <a:pt x="362" y="32"/>
                </a:cubicBezTo>
                <a:cubicBezTo>
                  <a:pt x="366" y="36"/>
                  <a:pt x="368" y="38"/>
                  <a:pt x="371" y="41"/>
                </a:cubicBezTo>
                <a:cubicBezTo>
                  <a:pt x="372" y="50"/>
                  <a:pt x="380" y="164"/>
                  <a:pt x="380" y="164"/>
                </a:cubicBezTo>
                <a:cubicBezTo>
                  <a:pt x="381" y="169"/>
                  <a:pt x="384" y="173"/>
                  <a:pt x="388" y="175"/>
                </a:cubicBezTo>
                <a:cubicBezTo>
                  <a:pt x="388" y="175"/>
                  <a:pt x="399" y="180"/>
                  <a:pt x="400" y="180"/>
                </a:cubicBezTo>
                <a:cubicBezTo>
                  <a:pt x="402" y="181"/>
                  <a:pt x="403" y="184"/>
                  <a:pt x="405" y="190"/>
                </a:cubicBezTo>
                <a:cubicBezTo>
                  <a:pt x="406" y="191"/>
                  <a:pt x="406" y="193"/>
                  <a:pt x="406" y="194"/>
                </a:cubicBezTo>
                <a:cubicBezTo>
                  <a:pt x="406" y="196"/>
                  <a:pt x="405" y="199"/>
                  <a:pt x="404" y="201"/>
                </a:cubicBezTo>
                <a:cubicBezTo>
                  <a:pt x="402" y="205"/>
                  <a:pt x="399" y="208"/>
                  <a:pt x="395" y="209"/>
                </a:cubicBezTo>
                <a:cubicBezTo>
                  <a:pt x="395" y="209"/>
                  <a:pt x="394" y="209"/>
                  <a:pt x="394" y="209"/>
                </a:cubicBezTo>
                <a:cubicBezTo>
                  <a:pt x="338" y="232"/>
                  <a:pt x="338" y="232"/>
                  <a:pt x="338" y="232"/>
                </a:cubicBezTo>
                <a:cubicBezTo>
                  <a:pt x="333" y="234"/>
                  <a:pt x="330" y="239"/>
                  <a:pt x="330" y="245"/>
                </a:cubicBezTo>
                <a:cubicBezTo>
                  <a:pt x="330" y="246"/>
                  <a:pt x="330" y="248"/>
                  <a:pt x="331" y="250"/>
                </a:cubicBezTo>
                <a:cubicBezTo>
                  <a:pt x="334" y="256"/>
                  <a:pt x="341" y="260"/>
                  <a:pt x="348" y="257"/>
                </a:cubicBezTo>
                <a:cubicBezTo>
                  <a:pt x="404" y="234"/>
                  <a:pt x="404" y="234"/>
                  <a:pt x="404" y="234"/>
                </a:cubicBezTo>
                <a:cubicBezTo>
                  <a:pt x="404" y="234"/>
                  <a:pt x="404" y="234"/>
                  <a:pt x="403" y="234"/>
                </a:cubicBezTo>
                <a:cubicBezTo>
                  <a:pt x="414" y="231"/>
                  <a:pt x="423" y="223"/>
                  <a:pt x="428" y="213"/>
                </a:cubicBezTo>
                <a:cubicBezTo>
                  <a:pt x="431" y="207"/>
                  <a:pt x="433" y="200"/>
                  <a:pt x="433" y="194"/>
                </a:cubicBezTo>
                <a:cubicBezTo>
                  <a:pt x="433" y="190"/>
                  <a:pt x="432" y="186"/>
                  <a:pt x="431" y="182"/>
                </a:cubicBezTo>
                <a:cubicBezTo>
                  <a:pt x="428" y="173"/>
                  <a:pt x="423" y="162"/>
                  <a:pt x="411" y="156"/>
                </a:cubicBezTo>
                <a:cubicBezTo>
                  <a:pt x="411" y="156"/>
                  <a:pt x="411" y="156"/>
                  <a:pt x="411" y="156"/>
                </a:cubicBezTo>
                <a:cubicBezTo>
                  <a:pt x="411" y="156"/>
                  <a:pt x="408" y="155"/>
                  <a:pt x="406" y="154"/>
                </a:cubicBezTo>
                <a:cubicBezTo>
                  <a:pt x="405" y="140"/>
                  <a:pt x="398" y="33"/>
                  <a:pt x="398" y="33"/>
                </a:cubicBezTo>
                <a:cubicBezTo>
                  <a:pt x="397" y="30"/>
                  <a:pt x="396" y="27"/>
                  <a:pt x="393" y="25"/>
                </a:cubicBezTo>
                <a:cubicBezTo>
                  <a:pt x="374" y="6"/>
                  <a:pt x="374" y="6"/>
                  <a:pt x="374" y="6"/>
                </a:cubicBezTo>
                <a:cubicBezTo>
                  <a:pt x="374" y="6"/>
                  <a:pt x="374" y="6"/>
                  <a:pt x="374" y="6"/>
                </a:cubicBezTo>
                <a:cubicBezTo>
                  <a:pt x="368" y="0"/>
                  <a:pt x="361" y="0"/>
                  <a:pt x="358" y="0"/>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5" name="TextBox 304"/>
          <p:cNvSpPr txBox="1"/>
          <p:nvPr userDrawn="1"/>
        </p:nvSpPr>
        <p:spPr>
          <a:xfrm>
            <a:off x="3677875" y="2597682"/>
            <a:ext cx="795940" cy="184666"/>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Mining, minerals</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&amp; metals</a:t>
            </a:r>
          </a:p>
        </p:txBody>
      </p:sp>
      <p:sp>
        <p:nvSpPr>
          <p:cNvPr id="306" name="Freeform 112"/>
          <p:cNvSpPr>
            <a:spLocks noChangeAspect="1"/>
          </p:cNvSpPr>
          <p:nvPr userDrawn="1"/>
        </p:nvSpPr>
        <p:spPr bwMode="auto">
          <a:xfrm>
            <a:off x="3173713" y="1646520"/>
            <a:ext cx="375206" cy="294894"/>
          </a:xfrm>
          <a:custGeom>
            <a:avLst/>
            <a:gdLst/>
            <a:ahLst/>
            <a:cxnLst>
              <a:cxn ang="0">
                <a:pos x="49" y="5"/>
              </a:cxn>
              <a:cxn ang="0">
                <a:pos x="32" y="98"/>
              </a:cxn>
              <a:cxn ang="0">
                <a:pos x="0" y="335"/>
              </a:cxn>
              <a:cxn ang="0">
                <a:pos x="26" y="335"/>
              </a:cxn>
              <a:cxn ang="0">
                <a:pos x="58" y="107"/>
              </a:cxn>
              <a:cxn ang="0">
                <a:pos x="59" y="34"/>
              </a:cxn>
              <a:cxn ang="0">
                <a:pos x="78" y="27"/>
              </a:cxn>
              <a:cxn ang="0">
                <a:pos x="95" y="29"/>
              </a:cxn>
              <a:cxn ang="0">
                <a:pos x="97" y="101"/>
              </a:cxn>
              <a:cxn ang="0">
                <a:pos x="130" y="183"/>
              </a:cxn>
              <a:cxn ang="0">
                <a:pos x="143" y="349"/>
              </a:cxn>
              <a:cxn ang="0">
                <a:pos x="283" y="338"/>
              </a:cxn>
              <a:cxn ang="0">
                <a:pos x="275" y="323"/>
              </a:cxn>
              <a:cxn ang="0">
                <a:pos x="235" y="256"/>
              </a:cxn>
              <a:cxn ang="0">
                <a:pos x="302" y="173"/>
              </a:cxn>
              <a:cxn ang="0">
                <a:pos x="302" y="163"/>
              </a:cxn>
              <a:cxn ang="0">
                <a:pos x="299" y="116"/>
              </a:cxn>
              <a:cxn ang="0">
                <a:pos x="322" y="154"/>
              </a:cxn>
              <a:cxn ang="0">
                <a:pos x="366" y="129"/>
              </a:cxn>
              <a:cxn ang="0">
                <a:pos x="378" y="151"/>
              </a:cxn>
              <a:cxn ang="0">
                <a:pos x="349" y="172"/>
              </a:cxn>
              <a:cxn ang="0">
                <a:pos x="357" y="184"/>
              </a:cxn>
              <a:cxn ang="0">
                <a:pos x="390" y="303"/>
              </a:cxn>
              <a:cxn ang="0">
                <a:pos x="358" y="335"/>
              </a:cxn>
              <a:cxn ang="0">
                <a:pos x="378" y="347"/>
              </a:cxn>
              <a:cxn ang="0">
                <a:pos x="433" y="256"/>
              </a:cxn>
              <a:cxn ang="0">
                <a:pos x="446" y="113"/>
              </a:cxn>
              <a:cxn ang="0">
                <a:pos x="445" y="102"/>
              </a:cxn>
              <a:cxn ang="0">
                <a:pos x="354" y="106"/>
              </a:cxn>
              <a:cxn ang="0">
                <a:pos x="314" y="92"/>
              </a:cxn>
              <a:cxn ang="0">
                <a:pos x="251" y="102"/>
              </a:cxn>
              <a:cxn ang="0">
                <a:pos x="242" y="115"/>
              </a:cxn>
              <a:cxn ang="0">
                <a:pos x="272" y="160"/>
              </a:cxn>
              <a:cxn ang="0">
                <a:pos x="208" y="256"/>
              </a:cxn>
              <a:cxn ang="0">
                <a:pos x="232" y="322"/>
              </a:cxn>
              <a:cxn ang="0">
                <a:pos x="157" y="183"/>
              </a:cxn>
              <a:cxn ang="0">
                <a:pos x="124" y="34"/>
              </a:cxn>
              <a:cxn ang="0">
                <a:pos x="79" y="0"/>
              </a:cxn>
            </a:cxnLst>
            <a:rect l="0" t="0" r="r" b="b"/>
            <a:pathLst>
              <a:path w="447" h="351">
                <a:moveTo>
                  <a:pt x="78" y="0"/>
                </a:moveTo>
                <a:cubicBezTo>
                  <a:pt x="69" y="0"/>
                  <a:pt x="58" y="1"/>
                  <a:pt x="49" y="5"/>
                </a:cubicBezTo>
                <a:cubicBezTo>
                  <a:pt x="38" y="11"/>
                  <a:pt x="32" y="21"/>
                  <a:pt x="32" y="34"/>
                </a:cubicBezTo>
                <a:cubicBezTo>
                  <a:pt x="32" y="34"/>
                  <a:pt x="32" y="92"/>
                  <a:pt x="32" y="98"/>
                </a:cubicBezTo>
                <a:cubicBezTo>
                  <a:pt x="23" y="116"/>
                  <a:pt x="0" y="165"/>
                  <a:pt x="0" y="183"/>
                </a:cubicBezTo>
                <a:cubicBezTo>
                  <a:pt x="0" y="335"/>
                  <a:pt x="0" y="335"/>
                  <a:pt x="0" y="335"/>
                </a:cubicBezTo>
                <a:cubicBezTo>
                  <a:pt x="0" y="343"/>
                  <a:pt x="6" y="349"/>
                  <a:pt x="13" y="349"/>
                </a:cubicBezTo>
                <a:cubicBezTo>
                  <a:pt x="20" y="349"/>
                  <a:pt x="26" y="343"/>
                  <a:pt x="26" y="335"/>
                </a:cubicBezTo>
                <a:cubicBezTo>
                  <a:pt x="26" y="183"/>
                  <a:pt x="26" y="183"/>
                  <a:pt x="26" y="183"/>
                </a:cubicBezTo>
                <a:cubicBezTo>
                  <a:pt x="26" y="175"/>
                  <a:pt x="42" y="137"/>
                  <a:pt x="58" y="107"/>
                </a:cubicBezTo>
                <a:cubicBezTo>
                  <a:pt x="58" y="105"/>
                  <a:pt x="59" y="103"/>
                  <a:pt x="59" y="101"/>
                </a:cubicBezTo>
                <a:cubicBezTo>
                  <a:pt x="59" y="34"/>
                  <a:pt x="59" y="34"/>
                  <a:pt x="59" y="34"/>
                </a:cubicBezTo>
                <a:cubicBezTo>
                  <a:pt x="59" y="30"/>
                  <a:pt x="60" y="29"/>
                  <a:pt x="61" y="29"/>
                </a:cubicBezTo>
                <a:cubicBezTo>
                  <a:pt x="64" y="27"/>
                  <a:pt x="70" y="27"/>
                  <a:pt x="78" y="27"/>
                </a:cubicBezTo>
                <a:cubicBezTo>
                  <a:pt x="79" y="27"/>
                  <a:pt x="79" y="27"/>
                  <a:pt x="79" y="27"/>
                </a:cubicBezTo>
                <a:cubicBezTo>
                  <a:pt x="87" y="27"/>
                  <a:pt x="92" y="27"/>
                  <a:pt x="95" y="29"/>
                </a:cubicBezTo>
                <a:cubicBezTo>
                  <a:pt x="96" y="29"/>
                  <a:pt x="97" y="30"/>
                  <a:pt x="97" y="34"/>
                </a:cubicBezTo>
                <a:cubicBezTo>
                  <a:pt x="97" y="101"/>
                  <a:pt x="97" y="101"/>
                  <a:pt x="97" y="101"/>
                </a:cubicBezTo>
                <a:cubicBezTo>
                  <a:pt x="97" y="103"/>
                  <a:pt x="98" y="105"/>
                  <a:pt x="99" y="107"/>
                </a:cubicBezTo>
                <a:cubicBezTo>
                  <a:pt x="114" y="137"/>
                  <a:pt x="130" y="175"/>
                  <a:pt x="130" y="183"/>
                </a:cubicBezTo>
                <a:cubicBezTo>
                  <a:pt x="130" y="335"/>
                  <a:pt x="130" y="335"/>
                  <a:pt x="130" y="335"/>
                </a:cubicBezTo>
                <a:cubicBezTo>
                  <a:pt x="130" y="343"/>
                  <a:pt x="136" y="349"/>
                  <a:pt x="143" y="349"/>
                </a:cubicBezTo>
                <a:cubicBezTo>
                  <a:pt x="270" y="349"/>
                  <a:pt x="270" y="349"/>
                  <a:pt x="270" y="349"/>
                </a:cubicBezTo>
                <a:cubicBezTo>
                  <a:pt x="276" y="349"/>
                  <a:pt x="282" y="344"/>
                  <a:pt x="283" y="338"/>
                </a:cubicBezTo>
                <a:cubicBezTo>
                  <a:pt x="283" y="337"/>
                  <a:pt x="283" y="336"/>
                  <a:pt x="283" y="335"/>
                </a:cubicBezTo>
                <a:cubicBezTo>
                  <a:pt x="283" y="330"/>
                  <a:pt x="280" y="325"/>
                  <a:pt x="275" y="323"/>
                </a:cubicBezTo>
                <a:cubicBezTo>
                  <a:pt x="274" y="323"/>
                  <a:pt x="253" y="314"/>
                  <a:pt x="241" y="286"/>
                </a:cubicBezTo>
                <a:cubicBezTo>
                  <a:pt x="237" y="276"/>
                  <a:pt x="235" y="266"/>
                  <a:pt x="235" y="256"/>
                </a:cubicBezTo>
                <a:cubicBezTo>
                  <a:pt x="235" y="221"/>
                  <a:pt x="259" y="191"/>
                  <a:pt x="294" y="180"/>
                </a:cubicBezTo>
                <a:cubicBezTo>
                  <a:pt x="297" y="179"/>
                  <a:pt x="300" y="177"/>
                  <a:pt x="302" y="173"/>
                </a:cubicBezTo>
                <a:cubicBezTo>
                  <a:pt x="303" y="172"/>
                  <a:pt x="303" y="170"/>
                  <a:pt x="303" y="168"/>
                </a:cubicBezTo>
                <a:cubicBezTo>
                  <a:pt x="303" y="166"/>
                  <a:pt x="303" y="164"/>
                  <a:pt x="302" y="163"/>
                </a:cubicBezTo>
                <a:cubicBezTo>
                  <a:pt x="295" y="144"/>
                  <a:pt x="288" y="133"/>
                  <a:pt x="279" y="122"/>
                </a:cubicBezTo>
                <a:cubicBezTo>
                  <a:pt x="289" y="119"/>
                  <a:pt x="293" y="118"/>
                  <a:pt x="299" y="116"/>
                </a:cubicBezTo>
                <a:cubicBezTo>
                  <a:pt x="303" y="123"/>
                  <a:pt x="309" y="133"/>
                  <a:pt x="313" y="145"/>
                </a:cubicBezTo>
                <a:cubicBezTo>
                  <a:pt x="314" y="150"/>
                  <a:pt x="317" y="153"/>
                  <a:pt x="322" y="154"/>
                </a:cubicBezTo>
                <a:cubicBezTo>
                  <a:pt x="326" y="156"/>
                  <a:pt x="331" y="155"/>
                  <a:pt x="335" y="151"/>
                </a:cubicBezTo>
                <a:cubicBezTo>
                  <a:pt x="343" y="144"/>
                  <a:pt x="354" y="136"/>
                  <a:pt x="366" y="129"/>
                </a:cubicBezTo>
                <a:cubicBezTo>
                  <a:pt x="382" y="121"/>
                  <a:pt x="399" y="119"/>
                  <a:pt x="412" y="119"/>
                </a:cubicBezTo>
                <a:cubicBezTo>
                  <a:pt x="404" y="130"/>
                  <a:pt x="393" y="143"/>
                  <a:pt x="378" y="151"/>
                </a:cubicBezTo>
                <a:cubicBezTo>
                  <a:pt x="371" y="154"/>
                  <a:pt x="365" y="157"/>
                  <a:pt x="358" y="159"/>
                </a:cubicBezTo>
                <a:cubicBezTo>
                  <a:pt x="353" y="161"/>
                  <a:pt x="350" y="166"/>
                  <a:pt x="349" y="172"/>
                </a:cubicBezTo>
                <a:cubicBezTo>
                  <a:pt x="349" y="172"/>
                  <a:pt x="349" y="172"/>
                  <a:pt x="349" y="172"/>
                </a:cubicBezTo>
                <a:cubicBezTo>
                  <a:pt x="349" y="177"/>
                  <a:pt x="353" y="182"/>
                  <a:pt x="357" y="184"/>
                </a:cubicBezTo>
                <a:cubicBezTo>
                  <a:pt x="387" y="197"/>
                  <a:pt x="406" y="225"/>
                  <a:pt x="406" y="256"/>
                </a:cubicBezTo>
                <a:cubicBezTo>
                  <a:pt x="406" y="273"/>
                  <a:pt x="401" y="289"/>
                  <a:pt x="390" y="303"/>
                </a:cubicBezTo>
                <a:cubicBezTo>
                  <a:pt x="383" y="311"/>
                  <a:pt x="375" y="318"/>
                  <a:pt x="365" y="324"/>
                </a:cubicBezTo>
                <a:cubicBezTo>
                  <a:pt x="361" y="326"/>
                  <a:pt x="358" y="331"/>
                  <a:pt x="358" y="335"/>
                </a:cubicBezTo>
                <a:cubicBezTo>
                  <a:pt x="358" y="338"/>
                  <a:pt x="359" y="340"/>
                  <a:pt x="360" y="342"/>
                </a:cubicBezTo>
                <a:cubicBezTo>
                  <a:pt x="364" y="348"/>
                  <a:pt x="372" y="351"/>
                  <a:pt x="378" y="347"/>
                </a:cubicBezTo>
                <a:cubicBezTo>
                  <a:pt x="391" y="340"/>
                  <a:pt x="402" y="330"/>
                  <a:pt x="411" y="319"/>
                </a:cubicBezTo>
                <a:cubicBezTo>
                  <a:pt x="425" y="301"/>
                  <a:pt x="433" y="279"/>
                  <a:pt x="433" y="256"/>
                </a:cubicBezTo>
                <a:cubicBezTo>
                  <a:pt x="433" y="224"/>
                  <a:pt x="417" y="194"/>
                  <a:pt x="391" y="174"/>
                </a:cubicBezTo>
                <a:cubicBezTo>
                  <a:pt x="428" y="154"/>
                  <a:pt x="445" y="115"/>
                  <a:pt x="446" y="113"/>
                </a:cubicBezTo>
                <a:cubicBezTo>
                  <a:pt x="447" y="112"/>
                  <a:pt x="447" y="110"/>
                  <a:pt x="447" y="108"/>
                </a:cubicBezTo>
                <a:cubicBezTo>
                  <a:pt x="447" y="106"/>
                  <a:pt x="446" y="104"/>
                  <a:pt x="445" y="102"/>
                </a:cubicBezTo>
                <a:cubicBezTo>
                  <a:pt x="444" y="98"/>
                  <a:pt x="440" y="96"/>
                  <a:pt x="436" y="95"/>
                </a:cubicBezTo>
                <a:cubicBezTo>
                  <a:pt x="435" y="95"/>
                  <a:pt x="392" y="86"/>
                  <a:pt x="354" y="106"/>
                </a:cubicBezTo>
                <a:cubicBezTo>
                  <a:pt x="346" y="110"/>
                  <a:pt x="338" y="115"/>
                  <a:pt x="331" y="120"/>
                </a:cubicBezTo>
                <a:cubicBezTo>
                  <a:pt x="324" y="104"/>
                  <a:pt x="315" y="93"/>
                  <a:pt x="314" y="92"/>
                </a:cubicBezTo>
                <a:cubicBezTo>
                  <a:pt x="311" y="88"/>
                  <a:pt x="305" y="86"/>
                  <a:pt x="300" y="88"/>
                </a:cubicBezTo>
                <a:cubicBezTo>
                  <a:pt x="251" y="102"/>
                  <a:pt x="251" y="102"/>
                  <a:pt x="251" y="102"/>
                </a:cubicBezTo>
                <a:cubicBezTo>
                  <a:pt x="247" y="104"/>
                  <a:pt x="243" y="107"/>
                  <a:pt x="242" y="112"/>
                </a:cubicBezTo>
                <a:cubicBezTo>
                  <a:pt x="242" y="113"/>
                  <a:pt x="242" y="114"/>
                  <a:pt x="242" y="115"/>
                </a:cubicBezTo>
                <a:cubicBezTo>
                  <a:pt x="242" y="119"/>
                  <a:pt x="243" y="122"/>
                  <a:pt x="245" y="124"/>
                </a:cubicBezTo>
                <a:cubicBezTo>
                  <a:pt x="258" y="138"/>
                  <a:pt x="265" y="145"/>
                  <a:pt x="272" y="160"/>
                </a:cubicBezTo>
                <a:cubicBezTo>
                  <a:pt x="233" y="178"/>
                  <a:pt x="208" y="214"/>
                  <a:pt x="208" y="256"/>
                </a:cubicBezTo>
                <a:cubicBezTo>
                  <a:pt x="208" y="256"/>
                  <a:pt x="208" y="256"/>
                  <a:pt x="208" y="256"/>
                </a:cubicBezTo>
                <a:cubicBezTo>
                  <a:pt x="208" y="269"/>
                  <a:pt x="211" y="283"/>
                  <a:pt x="216" y="296"/>
                </a:cubicBezTo>
                <a:cubicBezTo>
                  <a:pt x="221" y="307"/>
                  <a:pt x="226" y="315"/>
                  <a:pt x="232" y="322"/>
                </a:cubicBezTo>
                <a:cubicBezTo>
                  <a:pt x="206" y="322"/>
                  <a:pt x="172" y="322"/>
                  <a:pt x="157" y="322"/>
                </a:cubicBezTo>
                <a:cubicBezTo>
                  <a:pt x="157" y="300"/>
                  <a:pt x="157" y="183"/>
                  <a:pt x="157" y="183"/>
                </a:cubicBezTo>
                <a:cubicBezTo>
                  <a:pt x="157" y="165"/>
                  <a:pt x="133" y="116"/>
                  <a:pt x="124" y="98"/>
                </a:cubicBezTo>
                <a:cubicBezTo>
                  <a:pt x="124" y="92"/>
                  <a:pt x="124" y="34"/>
                  <a:pt x="124" y="34"/>
                </a:cubicBezTo>
                <a:cubicBezTo>
                  <a:pt x="124" y="21"/>
                  <a:pt x="118" y="11"/>
                  <a:pt x="107" y="5"/>
                </a:cubicBezTo>
                <a:cubicBezTo>
                  <a:pt x="98" y="1"/>
                  <a:pt x="87" y="0"/>
                  <a:pt x="79" y="0"/>
                </a:cubicBezTo>
                <a:lnTo>
                  <a:pt x="78"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7" name="TextBox 306"/>
          <p:cNvSpPr txBox="1"/>
          <p:nvPr userDrawn="1"/>
        </p:nvSpPr>
        <p:spPr>
          <a:xfrm>
            <a:off x="3173713" y="1979324"/>
            <a:ext cx="392396"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Food &amp;</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beverage</a:t>
            </a:r>
          </a:p>
        </p:txBody>
      </p:sp>
      <p:sp>
        <p:nvSpPr>
          <p:cNvPr id="308" name="Freeform 108"/>
          <p:cNvSpPr>
            <a:spLocks noChangeAspect="1"/>
          </p:cNvSpPr>
          <p:nvPr userDrawn="1"/>
        </p:nvSpPr>
        <p:spPr bwMode="auto">
          <a:xfrm>
            <a:off x="1778348" y="2295463"/>
            <a:ext cx="359584" cy="253175"/>
          </a:xfrm>
          <a:custGeom>
            <a:avLst/>
            <a:gdLst/>
            <a:ahLst/>
            <a:cxnLst>
              <a:cxn ang="0">
                <a:pos x="13" y="0"/>
              </a:cxn>
              <a:cxn ang="0">
                <a:pos x="0" y="13"/>
              </a:cxn>
              <a:cxn ang="0">
                <a:pos x="0" y="311"/>
              </a:cxn>
              <a:cxn ang="0">
                <a:pos x="13" y="325"/>
              </a:cxn>
              <a:cxn ang="0">
                <a:pos x="70" y="325"/>
              </a:cxn>
              <a:cxn ang="0">
                <a:pos x="84" y="311"/>
              </a:cxn>
              <a:cxn ang="0">
                <a:pos x="84" y="259"/>
              </a:cxn>
              <a:cxn ang="0">
                <a:pos x="377" y="259"/>
              </a:cxn>
              <a:cxn ang="0">
                <a:pos x="377" y="311"/>
              </a:cxn>
              <a:cxn ang="0">
                <a:pos x="390" y="325"/>
              </a:cxn>
              <a:cxn ang="0">
                <a:pos x="448" y="325"/>
              </a:cxn>
              <a:cxn ang="0">
                <a:pos x="461" y="311"/>
              </a:cxn>
              <a:cxn ang="0">
                <a:pos x="461" y="183"/>
              </a:cxn>
              <a:cxn ang="0">
                <a:pos x="461" y="182"/>
              </a:cxn>
              <a:cxn ang="0">
                <a:pos x="381" y="126"/>
              </a:cxn>
              <a:cxn ang="0">
                <a:pos x="199" y="126"/>
              </a:cxn>
              <a:cxn ang="0">
                <a:pos x="186" y="140"/>
              </a:cxn>
              <a:cxn ang="0">
                <a:pos x="186" y="193"/>
              </a:cxn>
              <a:cxn ang="0">
                <a:pos x="199" y="207"/>
              </a:cxn>
              <a:cxn ang="0">
                <a:pos x="213" y="193"/>
              </a:cxn>
              <a:cxn ang="0">
                <a:pos x="213" y="153"/>
              </a:cxn>
              <a:cxn ang="0">
                <a:pos x="381" y="153"/>
              </a:cxn>
              <a:cxn ang="0">
                <a:pos x="434" y="184"/>
              </a:cxn>
              <a:cxn ang="0">
                <a:pos x="434" y="298"/>
              </a:cxn>
              <a:cxn ang="0">
                <a:pos x="404" y="298"/>
              </a:cxn>
              <a:cxn ang="0">
                <a:pos x="404" y="246"/>
              </a:cxn>
              <a:cxn ang="0">
                <a:pos x="390" y="232"/>
              </a:cxn>
              <a:cxn ang="0">
                <a:pos x="70" y="232"/>
              </a:cxn>
              <a:cxn ang="0">
                <a:pos x="57" y="246"/>
              </a:cxn>
              <a:cxn ang="0">
                <a:pos x="57" y="298"/>
              </a:cxn>
              <a:cxn ang="0">
                <a:pos x="26" y="298"/>
              </a:cxn>
              <a:cxn ang="0">
                <a:pos x="26" y="27"/>
              </a:cxn>
              <a:cxn ang="0">
                <a:pos x="57" y="27"/>
              </a:cxn>
              <a:cxn ang="0">
                <a:pos x="57" y="140"/>
              </a:cxn>
              <a:cxn ang="0">
                <a:pos x="70" y="153"/>
              </a:cxn>
              <a:cxn ang="0">
                <a:pos x="160" y="153"/>
              </a:cxn>
              <a:cxn ang="0">
                <a:pos x="173" y="141"/>
              </a:cxn>
              <a:cxn ang="0">
                <a:pos x="155" y="81"/>
              </a:cxn>
              <a:cxn ang="0">
                <a:pos x="113" y="64"/>
              </a:cxn>
              <a:cxn ang="0">
                <a:pos x="100" y="77"/>
              </a:cxn>
              <a:cxn ang="0">
                <a:pos x="113" y="90"/>
              </a:cxn>
              <a:cxn ang="0">
                <a:pos x="135" y="99"/>
              </a:cxn>
              <a:cxn ang="0">
                <a:pos x="146" y="126"/>
              </a:cxn>
              <a:cxn ang="0">
                <a:pos x="84" y="126"/>
              </a:cxn>
              <a:cxn ang="0">
                <a:pos x="84" y="13"/>
              </a:cxn>
              <a:cxn ang="0">
                <a:pos x="70" y="0"/>
              </a:cxn>
              <a:cxn ang="0">
                <a:pos x="13" y="0"/>
              </a:cxn>
            </a:cxnLst>
            <a:rect l="0" t="0" r="r" b="b"/>
            <a:pathLst>
              <a:path w="461" h="325">
                <a:moveTo>
                  <a:pt x="13" y="0"/>
                </a:moveTo>
                <a:cubicBezTo>
                  <a:pt x="6" y="0"/>
                  <a:pt x="0" y="6"/>
                  <a:pt x="0" y="13"/>
                </a:cubicBezTo>
                <a:cubicBezTo>
                  <a:pt x="0" y="311"/>
                  <a:pt x="0" y="311"/>
                  <a:pt x="0" y="311"/>
                </a:cubicBezTo>
                <a:cubicBezTo>
                  <a:pt x="0" y="319"/>
                  <a:pt x="6" y="325"/>
                  <a:pt x="13" y="325"/>
                </a:cubicBezTo>
                <a:cubicBezTo>
                  <a:pt x="70" y="325"/>
                  <a:pt x="70" y="325"/>
                  <a:pt x="70" y="325"/>
                </a:cubicBezTo>
                <a:cubicBezTo>
                  <a:pt x="78" y="325"/>
                  <a:pt x="84" y="319"/>
                  <a:pt x="84" y="311"/>
                </a:cubicBezTo>
                <a:cubicBezTo>
                  <a:pt x="84" y="311"/>
                  <a:pt x="84" y="276"/>
                  <a:pt x="84" y="259"/>
                </a:cubicBezTo>
                <a:cubicBezTo>
                  <a:pt x="107" y="259"/>
                  <a:pt x="354" y="259"/>
                  <a:pt x="377" y="259"/>
                </a:cubicBezTo>
                <a:cubicBezTo>
                  <a:pt x="377" y="276"/>
                  <a:pt x="377" y="311"/>
                  <a:pt x="377" y="311"/>
                </a:cubicBezTo>
                <a:cubicBezTo>
                  <a:pt x="377" y="319"/>
                  <a:pt x="383" y="325"/>
                  <a:pt x="390" y="325"/>
                </a:cubicBezTo>
                <a:cubicBezTo>
                  <a:pt x="448" y="325"/>
                  <a:pt x="448" y="325"/>
                  <a:pt x="448" y="325"/>
                </a:cubicBezTo>
                <a:cubicBezTo>
                  <a:pt x="455" y="325"/>
                  <a:pt x="461" y="319"/>
                  <a:pt x="461" y="311"/>
                </a:cubicBezTo>
                <a:cubicBezTo>
                  <a:pt x="461" y="183"/>
                  <a:pt x="461" y="183"/>
                  <a:pt x="461" y="183"/>
                </a:cubicBezTo>
                <a:cubicBezTo>
                  <a:pt x="461" y="182"/>
                  <a:pt x="461" y="182"/>
                  <a:pt x="461" y="182"/>
                </a:cubicBezTo>
                <a:cubicBezTo>
                  <a:pt x="460" y="163"/>
                  <a:pt x="441" y="126"/>
                  <a:pt x="381" y="126"/>
                </a:cubicBezTo>
                <a:cubicBezTo>
                  <a:pt x="199" y="126"/>
                  <a:pt x="199" y="126"/>
                  <a:pt x="199" y="126"/>
                </a:cubicBezTo>
                <a:cubicBezTo>
                  <a:pt x="192" y="126"/>
                  <a:pt x="186" y="132"/>
                  <a:pt x="186" y="140"/>
                </a:cubicBezTo>
                <a:cubicBezTo>
                  <a:pt x="186" y="193"/>
                  <a:pt x="186" y="193"/>
                  <a:pt x="186" y="193"/>
                </a:cubicBezTo>
                <a:cubicBezTo>
                  <a:pt x="186" y="201"/>
                  <a:pt x="192" y="207"/>
                  <a:pt x="199" y="207"/>
                </a:cubicBezTo>
                <a:cubicBezTo>
                  <a:pt x="207" y="207"/>
                  <a:pt x="213" y="201"/>
                  <a:pt x="213" y="193"/>
                </a:cubicBezTo>
                <a:cubicBezTo>
                  <a:pt x="213" y="193"/>
                  <a:pt x="213" y="168"/>
                  <a:pt x="213" y="153"/>
                </a:cubicBezTo>
                <a:cubicBezTo>
                  <a:pt x="231" y="153"/>
                  <a:pt x="381" y="153"/>
                  <a:pt x="381" y="153"/>
                </a:cubicBezTo>
                <a:cubicBezTo>
                  <a:pt x="428" y="153"/>
                  <a:pt x="434" y="179"/>
                  <a:pt x="434" y="184"/>
                </a:cubicBezTo>
                <a:cubicBezTo>
                  <a:pt x="434" y="185"/>
                  <a:pt x="434" y="277"/>
                  <a:pt x="434" y="298"/>
                </a:cubicBezTo>
                <a:cubicBezTo>
                  <a:pt x="423" y="298"/>
                  <a:pt x="415" y="298"/>
                  <a:pt x="404" y="298"/>
                </a:cubicBezTo>
                <a:cubicBezTo>
                  <a:pt x="404" y="281"/>
                  <a:pt x="404" y="246"/>
                  <a:pt x="404" y="246"/>
                </a:cubicBezTo>
                <a:cubicBezTo>
                  <a:pt x="404" y="238"/>
                  <a:pt x="398" y="232"/>
                  <a:pt x="390" y="232"/>
                </a:cubicBezTo>
                <a:cubicBezTo>
                  <a:pt x="70" y="232"/>
                  <a:pt x="70" y="232"/>
                  <a:pt x="70" y="232"/>
                </a:cubicBezTo>
                <a:cubicBezTo>
                  <a:pt x="63" y="232"/>
                  <a:pt x="57" y="238"/>
                  <a:pt x="57" y="246"/>
                </a:cubicBezTo>
                <a:cubicBezTo>
                  <a:pt x="57" y="246"/>
                  <a:pt x="57" y="281"/>
                  <a:pt x="57" y="298"/>
                </a:cubicBezTo>
                <a:cubicBezTo>
                  <a:pt x="46" y="298"/>
                  <a:pt x="37" y="298"/>
                  <a:pt x="26" y="298"/>
                </a:cubicBezTo>
                <a:cubicBezTo>
                  <a:pt x="26" y="275"/>
                  <a:pt x="26" y="50"/>
                  <a:pt x="26" y="27"/>
                </a:cubicBezTo>
                <a:cubicBezTo>
                  <a:pt x="37" y="27"/>
                  <a:pt x="46" y="27"/>
                  <a:pt x="57" y="27"/>
                </a:cubicBezTo>
                <a:cubicBezTo>
                  <a:pt x="57" y="48"/>
                  <a:pt x="57" y="140"/>
                  <a:pt x="57" y="140"/>
                </a:cubicBezTo>
                <a:cubicBezTo>
                  <a:pt x="57" y="147"/>
                  <a:pt x="63" y="153"/>
                  <a:pt x="70" y="153"/>
                </a:cubicBezTo>
                <a:cubicBezTo>
                  <a:pt x="160" y="153"/>
                  <a:pt x="160" y="153"/>
                  <a:pt x="160" y="153"/>
                </a:cubicBezTo>
                <a:cubicBezTo>
                  <a:pt x="167" y="153"/>
                  <a:pt x="172" y="148"/>
                  <a:pt x="173" y="141"/>
                </a:cubicBezTo>
                <a:cubicBezTo>
                  <a:pt x="173" y="139"/>
                  <a:pt x="175" y="103"/>
                  <a:pt x="155" y="81"/>
                </a:cubicBezTo>
                <a:cubicBezTo>
                  <a:pt x="144" y="70"/>
                  <a:pt x="130" y="64"/>
                  <a:pt x="113" y="64"/>
                </a:cubicBezTo>
                <a:cubicBezTo>
                  <a:pt x="106" y="64"/>
                  <a:pt x="100" y="70"/>
                  <a:pt x="100" y="77"/>
                </a:cubicBezTo>
                <a:cubicBezTo>
                  <a:pt x="100" y="84"/>
                  <a:pt x="106" y="90"/>
                  <a:pt x="113" y="90"/>
                </a:cubicBezTo>
                <a:cubicBezTo>
                  <a:pt x="123" y="90"/>
                  <a:pt x="130" y="93"/>
                  <a:pt x="135" y="99"/>
                </a:cubicBezTo>
                <a:cubicBezTo>
                  <a:pt x="142" y="106"/>
                  <a:pt x="145" y="117"/>
                  <a:pt x="146" y="126"/>
                </a:cubicBezTo>
                <a:cubicBezTo>
                  <a:pt x="129" y="126"/>
                  <a:pt x="99" y="126"/>
                  <a:pt x="84" y="126"/>
                </a:cubicBezTo>
                <a:cubicBezTo>
                  <a:pt x="84" y="105"/>
                  <a:pt x="84" y="13"/>
                  <a:pt x="84" y="13"/>
                </a:cubicBezTo>
                <a:cubicBezTo>
                  <a:pt x="84" y="6"/>
                  <a:pt x="78" y="0"/>
                  <a:pt x="70" y="0"/>
                </a:cubicBezTo>
                <a:lnTo>
                  <a:pt x="13"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9" name="TextBox 308"/>
          <p:cNvSpPr txBox="1"/>
          <p:nvPr userDrawn="1"/>
        </p:nvSpPr>
        <p:spPr>
          <a:xfrm>
            <a:off x="1719628" y="2597685"/>
            <a:ext cx="47702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Hotels</a:t>
            </a:r>
          </a:p>
        </p:txBody>
      </p:sp>
      <p:sp>
        <p:nvSpPr>
          <p:cNvPr id="310" name="Freeform 80"/>
          <p:cNvSpPr>
            <a:spLocks noChangeAspect="1"/>
          </p:cNvSpPr>
          <p:nvPr userDrawn="1"/>
        </p:nvSpPr>
        <p:spPr bwMode="auto">
          <a:xfrm>
            <a:off x="1121453" y="2253742"/>
            <a:ext cx="249337" cy="294894"/>
          </a:xfrm>
          <a:custGeom>
            <a:avLst/>
            <a:gdLst/>
            <a:ahLst/>
            <a:cxnLst>
              <a:cxn ang="0">
                <a:pos x="237" y="0"/>
              </a:cxn>
              <a:cxn ang="0">
                <a:pos x="200" y="37"/>
              </a:cxn>
              <a:cxn ang="0">
                <a:pos x="200" y="129"/>
              </a:cxn>
              <a:cxn ang="0">
                <a:pos x="199" y="132"/>
              </a:cxn>
              <a:cxn ang="0">
                <a:pos x="115" y="132"/>
              </a:cxn>
              <a:cxn ang="0">
                <a:pos x="115" y="130"/>
              </a:cxn>
              <a:cxn ang="0">
                <a:pos x="115" y="37"/>
              </a:cxn>
              <a:cxn ang="0">
                <a:pos x="78" y="1"/>
              </a:cxn>
              <a:cxn ang="0">
                <a:pos x="37" y="1"/>
              </a:cxn>
              <a:cxn ang="0">
                <a:pos x="0" y="37"/>
              </a:cxn>
              <a:cxn ang="0">
                <a:pos x="0" y="336"/>
              </a:cxn>
              <a:cxn ang="0">
                <a:pos x="11" y="362"/>
              </a:cxn>
              <a:cxn ang="0">
                <a:pos x="37" y="373"/>
              </a:cxn>
              <a:cxn ang="0">
                <a:pos x="78" y="373"/>
              </a:cxn>
              <a:cxn ang="0">
                <a:pos x="104" y="362"/>
              </a:cxn>
              <a:cxn ang="0">
                <a:pos x="115" y="337"/>
              </a:cxn>
              <a:cxn ang="0">
                <a:pos x="115" y="337"/>
              </a:cxn>
              <a:cxn ang="0">
                <a:pos x="115" y="336"/>
              </a:cxn>
              <a:cxn ang="0">
                <a:pos x="115" y="336"/>
              </a:cxn>
              <a:cxn ang="0">
                <a:pos x="115" y="336"/>
              </a:cxn>
              <a:cxn ang="0">
                <a:pos x="115" y="336"/>
              </a:cxn>
              <a:cxn ang="0">
                <a:pos x="115" y="336"/>
              </a:cxn>
              <a:cxn ang="0">
                <a:pos x="115" y="233"/>
              </a:cxn>
              <a:cxn ang="0">
                <a:pos x="116" y="229"/>
              </a:cxn>
              <a:cxn ang="0">
                <a:pos x="199" y="229"/>
              </a:cxn>
              <a:cxn ang="0">
                <a:pos x="200" y="232"/>
              </a:cxn>
              <a:cxn ang="0">
                <a:pos x="200" y="336"/>
              </a:cxn>
              <a:cxn ang="0">
                <a:pos x="200" y="336"/>
              </a:cxn>
              <a:cxn ang="0">
                <a:pos x="237" y="372"/>
              </a:cxn>
              <a:cxn ang="0">
                <a:pos x="278" y="372"/>
              </a:cxn>
              <a:cxn ang="0">
                <a:pos x="315" y="335"/>
              </a:cxn>
              <a:cxn ang="0">
                <a:pos x="315" y="100"/>
              </a:cxn>
              <a:cxn ang="0">
                <a:pos x="301" y="86"/>
              </a:cxn>
              <a:cxn ang="0">
                <a:pos x="288" y="100"/>
              </a:cxn>
              <a:cxn ang="0">
                <a:pos x="288" y="335"/>
              </a:cxn>
              <a:cxn ang="0">
                <a:pos x="278" y="345"/>
              </a:cxn>
              <a:cxn ang="0">
                <a:pos x="237" y="345"/>
              </a:cxn>
              <a:cxn ang="0">
                <a:pos x="227" y="335"/>
              </a:cxn>
              <a:cxn ang="0">
                <a:pos x="227" y="335"/>
              </a:cxn>
              <a:cxn ang="0">
                <a:pos x="227" y="232"/>
              </a:cxn>
              <a:cxn ang="0">
                <a:pos x="201" y="202"/>
              </a:cxn>
              <a:cxn ang="0">
                <a:pos x="114" y="202"/>
              </a:cxn>
              <a:cxn ang="0">
                <a:pos x="88" y="233"/>
              </a:cxn>
              <a:cxn ang="0">
                <a:pos x="88" y="336"/>
              </a:cxn>
              <a:cxn ang="0">
                <a:pos x="78" y="346"/>
              </a:cxn>
              <a:cxn ang="0">
                <a:pos x="37" y="346"/>
              </a:cxn>
              <a:cxn ang="0">
                <a:pos x="27" y="336"/>
              </a:cxn>
              <a:cxn ang="0">
                <a:pos x="27" y="37"/>
              </a:cxn>
              <a:cxn ang="0">
                <a:pos x="37" y="27"/>
              </a:cxn>
              <a:cxn ang="0">
                <a:pos x="78" y="27"/>
              </a:cxn>
              <a:cxn ang="0">
                <a:pos x="88" y="37"/>
              </a:cxn>
              <a:cxn ang="0">
                <a:pos x="88" y="130"/>
              </a:cxn>
              <a:cxn ang="0">
                <a:pos x="114" y="158"/>
              </a:cxn>
              <a:cxn ang="0">
                <a:pos x="201" y="158"/>
              </a:cxn>
              <a:cxn ang="0">
                <a:pos x="227" y="129"/>
              </a:cxn>
              <a:cxn ang="0">
                <a:pos x="227" y="37"/>
              </a:cxn>
              <a:cxn ang="0">
                <a:pos x="237" y="27"/>
              </a:cxn>
              <a:cxn ang="0">
                <a:pos x="289" y="27"/>
              </a:cxn>
              <a:cxn ang="0">
                <a:pos x="302" y="13"/>
              </a:cxn>
              <a:cxn ang="0">
                <a:pos x="289" y="0"/>
              </a:cxn>
              <a:cxn ang="0">
                <a:pos x="237" y="0"/>
              </a:cxn>
            </a:cxnLst>
            <a:rect l="0" t="0" r="r" b="b"/>
            <a:pathLst>
              <a:path w="315" h="373">
                <a:moveTo>
                  <a:pt x="237" y="0"/>
                </a:moveTo>
                <a:cubicBezTo>
                  <a:pt x="217" y="0"/>
                  <a:pt x="200" y="16"/>
                  <a:pt x="200" y="37"/>
                </a:cubicBezTo>
                <a:cubicBezTo>
                  <a:pt x="200" y="37"/>
                  <a:pt x="200" y="129"/>
                  <a:pt x="200" y="129"/>
                </a:cubicBezTo>
                <a:cubicBezTo>
                  <a:pt x="200" y="130"/>
                  <a:pt x="200" y="131"/>
                  <a:pt x="199" y="132"/>
                </a:cubicBezTo>
                <a:cubicBezTo>
                  <a:pt x="197" y="132"/>
                  <a:pt x="117" y="132"/>
                  <a:pt x="115" y="132"/>
                </a:cubicBezTo>
                <a:cubicBezTo>
                  <a:pt x="115" y="131"/>
                  <a:pt x="115" y="130"/>
                  <a:pt x="115" y="130"/>
                </a:cubicBezTo>
                <a:cubicBezTo>
                  <a:pt x="115" y="129"/>
                  <a:pt x="115" y="37"/>
                  <a:pt x="115" y="37"/>
                </a:cubicBezTo>
                <a:cubicBezTo>
                  <a:pt x="115" y="17"/>
                  <a:pt x="98" y="1"/>
                  <a:pt x="78" y="1"/>
                </a:cubicBezTo>
                <a:cubicBezTo>
                  <a:pt x="37" y="1"/>
                  <a:pt x="37" y="1"/>
                  <a:pt x="37" y="1"/>
                </a:cubicBezTo>
                <a:cubicBezTo>
                  <a:pt x="17" y="1"/>
                  <a:pt x="0" y="17"/>
                  <a:pt x="0" y="37"/>
                </a:cubicBezTo>
                <a:cubicBezTo>
                  <a:pt x="0" y="336"/>
                  <a:pt x="0" y="336"/>
                  <a:pt x="0" y="336"/>
                </a:cubicBezTo>
                <a:cubicBezTo>
                  <a:pt x="0" y="346"/>
                  <a:pt x="4" y="355"/>
                  <a:pt x="11" y="362"/>
                </a:cubicBezTo>
                <a:cubicBezTo>
                  <a:pt x="18" y="369"/>
                  <a:pt x="27" y="373"/>
                  <a:pt x="37" y="373"/>
                </a:cubicBezTo>
                <a:cubicBezTo>
                  <a:pt x="78" y="373"/>
                  <a:pt x="78" y="373"/>
                  <a:pt x="78" y="373"/>
                </a:cubicBezTo>
                <a:cubicBezTo>
                  <a:pt x="87" y="373"/>
                  <a:pt x="97" y="369"/>
                  <a:pt x="104" y="362"/>
                </a:cubicBezTo>
                <a:cubicBezTo>
                  <a:pt x="111" y="355"/>
                  <a:pt x="114" y="346"/>
                  <a:pt x="115" y="337"/>
                </a:cubicBezTo>
                <a:cubicBezTo>
                  <a:pt x="115" y="337"/>
                  <a:pt x="115" y="337"/>
                  <a:pt x="115" y="337"/>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5"/>
                  <a:pt x="115" y="233"/>
                  <a:pt x="115" y="233"/>
                </a:cubicBezTo>
                <a:cubicBezTo>
                  <a:pt x="115" y="232"/>
                  <a:pt x="115" y="230"/>
                  <a:pt x="116" y="229"/>
                </a:cubicBezTo>
                <a:cubicBezTo>
                  <a:pt x="118" y="229"/>
                  <a:pt x="197" y="229"/>
                  <a:pt x="199" y="229"/>
                </a:cubicBezTo>
                <a:cubicBezTo>
                  <a:pt x="200" y="230"/>
                  <a:pt x="200" y="231"/>
                  <a:pt x="200" y="232"/>
                </a:cubicBezTo>
                <a:cubicBezTo>
                  <a:pt x="200" y="232"/>
                  <a:pt x="200" y="336"/>
                  <a:pt x="200" y="336"/>
                </a:cubicBezTo>
                <a:cubicBezTo>
                  <a:pt x="200" y="336"/>
                  <a:pt x="200" y="336"/>
                  <a:pt x="200" y="336"/>
                </a:cubicBezTo>
                <a:cubicBezTo>
                  <a:pt x="200" y="356"/>
                  <a:pt x="217" y="372"/>
                  <a:pt x="237" y="372"/>
                </a:cubicBezTo>
                <a:cubicBezTo>
                  <a:pt x="278" y="372"/>
                  <a:pt x="278" y="372"/>
                  <a:pt x="278" y="372"/>
                </a:cubicBezTo>
                <a:cubicBezTo>
                  <a:pt x="298" y="372"/>
                  <a:pt x="315" y="356"/>
                  <a:pt x="315" y="335"/>
                </a:cubicBezTo>
                <a:cubicBezTo>
                  <a:pt x="315" y="100"/>
                  <a:pt x="315" y="100"/>
                  <a:pt x="315" y="100"/>
                </a:cubicBezTo>
                <a:cubicBezTo>
                  <a:pt x="315" y="92"/>
                  <a:pt x="309" y="86"/>
                  <a:pt x="301" y="86"/>
                </a:cubicBezTo>
                <a:cubicBezTo>
                  <a:pt x="294" y="86"/>
                  <a:pt x="288" y="92"/>
                  <a:pt x="288" y="100"/>
                </a:cubicBezTo>
                <a:cubicBezTo>
                  <a:pt x="288" y="335"/>
                  <a:pt x="288" y="335"/>
                  <a:pt x="288" y="335"/>
                </a:cubicBezTo>
                <a:cubicBezTo>
                  <a:pt x="288" y="341"/>
                  <a:pt x="283" y="345"/>
                  <a:pt x="278" y="345"/>
                </a:cubicBezTo>
                <a:cubicBezTo>
                  <a:pt x="237" y="345"/>
                  <a:pt x="237" y="345"/>
                  <a:pt x="237" y="345"/>
                </a:cubicBezTo>
                <a:cubicBezTo>
                  <a:pt x="231" y="345"/>
                  <a:pt x="227" y="341"/>
                  <a:pt x="227" y="335"/>
                </a:cubicBezTo>
                <a:cubicBezTo>
                  <a:pt x="227" y="335"/>
                  <a:pt x="227" y="335"/>
                  <a:pt x="227" y="335"/>
                </a:cubicBezTo>
                <a:cubicBezTo>
                  <a:pt x="227" y="334"/>
                  <a:pt x="227" y="232"/>
                  <a:pt x="227" y="232"/>
                </a:cubicBezTo>
                <a:cubicBezTo>
                  <a:pt x="227" y="217"/>
                  <a:pt x="218" y="202"/>
                  <a:pt x="201" y="202"/>
                </a:cubicBezTo>
                <a:cubicBezTo>
                  <a:pt x="114" y="202"/>
                  <a:pt x="114" y="202"/>
                  <a:pt x="114" y="202"/>
                </a:cubicBezTo>
                <a:cubicBezTo>
                  <a:pt x="97" y="202"/>
                  <a:pt x="88" y="217"/>
                  <a:pt x="88" y="233"/>
                </a:cubicBezTo>
                <a:cubicBezTo>
                  <a:pt x="88" y="233"/>
                  <a:pt x="88" y="335"/>
                  <a:pt x="88" y="336"/>
                </a:cubicBezTo>
                <a:cubicBezTo>
                  <a:pt x="88" y="342"/>
                  <a:pt x="83" y="346"/>
                  <a:pt x="78" y="346"/>
                </a:cubicBezTo>
                <a:cubicBezTo>
                  <a:pt x="37" y="346"/>
                  <a:pt x="37" y="346"/>
                  <a:pt x="37" y="346"/>
                </a:cubicBezTo>
                <a:cubicBezTo>
                  <a:pt x="31" y="346"/>
                  <a:pt x="27" y="342"/>
                  <a:pt x="27" y="336"/>
                </a:cubicBezTo>
                <a:cubicBezTo>
                  <a:pt x="27" y="37"/>
                  <a:pt x="27" y="37"/>
                  <a:pt x="27" y="37"/>
                </a:cubicBezTo>
                <a:cubicBezTo>
                  <a:pt x="27" y="32"/>
                  <a:pt x="31" y="27"/>
                  <a:pt x="37" y="27"/>
                </a:cubicBezTo>
                <a:cubicBezTo>
                  <a:pt x="78" y="27"/>
                  <a:pt x="78" y="27"/>
                  <a:pt x="78" y="27"/>
                </a:cubicBezTo>
                <a:cubicBezTo>
                  <a:pt x="83" y="27"/>
                  <a:pt x="88" y="32"/>
                  <a:pt x="88" y="37"/>
                </a:cubicBezTo>
                <a:cubicBezTo>
                  <a:pt x="88" y="130"/>
                  <a:pt x="88" y="130"/>
                  <a:pt x="88" y="130"/>
                </a:cubicBezTo>
                <a:cubicBezTo>
                  <a:pt x="88" y="144"/>
                  <a:pt x="97" y="158"/>
                  <a:pt x="114" y="158"/>
                </a:cubicBezTo>
                <a:cubicBezTo>
                  <a:pt x="201" y="158"/>
                  <a:pt x="201" y="158"/>
                  <a:pt x="201" y="158"/>
                </a:cubicBezTo>
                <a:cubicBezTo>
                  <a:pt x="218" y="158"/>
                  <a:pt x="227" y="144"/>
                  <a:pt x="227" y="129"/>
                </a:cubicBezTo>
                <a:cubicBezTo>
                  <a:pt x="227" y="37"/>
                  <a:pt x="227" y="37"/>
                  <a:pt x="227" y="37"/>
                </a:cubicBezTo>
                <a:cubicBezTo>
                  <a:pt x="227" y="31"/>
                  <a:pt x="231" y="27"/>
                  <a:pt x="237" y="27"/>
                </a:cubicBezTo>
                <a:cubicBezTo>
                  <a:pt x="289" y="27"/>
                  <a:pt x="289" y="27"/>
                  <a:pt x="289" y="27"/>
                </a:cubicBezTo>
                <a:cubicBezTo>
                  <a:pt x="296" y="27"/>
                  <a:pt x="302" y="21"/>
                  <a:pt x="302" y="13"/>
                </a:cubicBezTo>
                <a:cubicBezTo>
                  <a:pt x="302" y="6"/>
                  <a:pt x="296" y="0"/>
                  <a:pt x="289" y="0"/>
                </a:cubicBezTo>
                <a:lnTo>
                  <a:pt x="237"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1" name="TextBox 310"/>
          <p:cNvSpPr txBox="1"/>
          <p:nvPr userDrawn="1"/>
        </p:nvSpPr>
        <p:spPr>
          <a:xfrm>
            <a:off x="963033" y="2597685"/>
            <a:ext cx="57759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Healthcare</a:t>
            </a:r>
          </a:p>
        </p:txBody>
      </p:sp>
      <p:sp>
        <p:nvSpPr>
          <p:cNvPr id="312" name="Freeform 100"/>
          <p:cNvSpPr>
            <a:spLocks noChangeAspect="1"/>
          </p:cNvSpPr>
          <p:nvPr userDrawn="1"/>
        </p:nvSpPr>
        <p:spPr bwMode="auto">
          <a:xfrm>
            <a:off x="2564480" y="2155828"/>
            <a:ext cx="248285" cy="392810"/>
          </a:xfrm>
          <a:custGeom>
            <a:avLst/>
            <a:gdLst/>
            <a:ahLst/>
            <a:cxnLst>
              <a:cxn ang="0">
                <a:pos x="116" y="75"/>
              </a:cxn>
              <a:cxn ang="0">
                <a:pos x="46" y="287"/>
              </a:cxn>
              <a:cxn ang="0">
                <a:pos x="131" y="323"/>
              </a:cxn>
              <a:cxn ang="0">
                <a:pos x="148" y="314"/>
              </a:cxn>
              <a:cxn ang="0">
                <a:pos x="157" y="229"/>
              </a:cxn>
              <a:cxn ang="0">
                <a:pos x="144" y="189"/>
              </a:cxn>
              <a:cxn ang="0">
                <a:pos x="181" y="184"/>
              </a:cxn>
              <a:cxn ang="0">
                <a:pos x="185" y="220"/>
              </a:cxn>
              <a:cxn ang="0">
                <a:pos x="204" y="302"/>
              </a:cxn>
              <a:cxn ang="0">
                <a:pos x="125" y="348"/>
              </a:cxn>
              <a:cxn ang="0">
                <a:pos x="32" y="337"/>
              </a:cxn>
              <a:cxn ang="0">
                <a:pos x="4" y="453"/>
              </a:cxn>
              <a:cxn ang="0">
                <a:pos x="276" y="459"/>
              </a:cxn>
              <a:cxn ang="0">
                <a:pos x="276" y="432"/>
              </a:cxn>
              <a:cxn ang="0">
                <a:pos x="54" y="357"/>
              </a:cxn>
              <a:cxn ang="0">
                <a:pos x="187" y="365"/>
              </a:cxn>
              <a:cxn ang="0">
                <a:pos x="233" y="285"/>
              </a:cxn>
              <a:cxn ang="0">
                <a:pos x="217" y="205"/>
              </a:cxn>
              <a:cxn ang="0">
                <a:pos x="197" y="163"/>
              </a:cxn>
              <a:cxn ang="0">
                <a:pos x="123" y="173"/>
              </a:cxn>
              <a:cxn ang="0">
                <a:pos x="113" y="211"/>
              </a:cxn>
              <a:cxn ang="0">
                <a:pos x="125" y="294"/>
              </a:cxn>
              <a:cxn ang="0">
                <a:pos x="122" y="104"/>
              </a:cxn>
              <a:cxn ang="0">
                <a:pos x="155" y="32"/>
              </a:cxn>
              <a:cxn ang="0">
                <a:pos x="163" y="101"/>
              </a:cxn>
              <a:cxn ang="0">
                <a:pos x="172" y="117"/>
              </a:cxn>
              <a:cxn ang="0">
                <a:pos x="169" y="132"/>
              </a:cxn>
              <a:cxn ang="0">
                <a:pos x="195" y="136"/>
              </a:cxn>
              <a:cxn ang="0">
                <a:pos x="202" y="108"/>
              </a:cxn>
              <a:cxn ang="0">
                <a:pos x="193" y="95"/>
              </a:cxn>
              <a:cxn ang="0">
                <a:pos x="210" y="29"/>
              </a:cxn>
              <a:cxn ang="0">
                <a:pos x="200" y="16"/>
              </a:cxn>
              <a:cxn ang="0">
                <a:pos x="133" y="12"/>
              </a:cxn>
            </a:cxnLst>
            <a:rect l="0" t="0" r="r" b="b"/>
            <a:pathLst>
              <a:path w="290" h="459">
                <a:moveTo>
                  <a:pt x="133" y="12"/>
                </a:moveTo>
                <a:cubicBezTo>
                  <a:pt x="133" y="12"/>
                  <a:pt x="121" y="57"/>
                  <a:pt x="116" y="75"/>
                </a:cubicBezTo>
                <a:cubicBezTo>
                  <a:pt x="109" y="73"/>
                  <a:pt x="102" y="77"/>
                  <a:pt x="100" y="84"/>
                </a:cubicBezTo>
                <a:cubicBezTo>
                  <a:pt x="46" y="287"/>
                  <a:pt x="46" y="287"/>
                  <a:pt x="46" y="287"/>
                </a:cubicBezTo>
                <a:cubicBezTo>
                  <a:pt x="44" y="294"/>
                  <a:pt x="48" y="301"/>
                  <a:pt x="55" y="303"/>
                </a:cubicBezTo>
                <a:cubicBezTo>
                  <a:pt x="131" y="323"/>
                  <a:pt x="131" y="323"/>
                  <a:pt x="131" y="323"/>
                </a:cubicBezTo>
                <a:cubicBezTo>
                  <a:pt x="135" y="324"/>
                  <a:pt x="138" y="324"/>
                  <a:pt x="141" y="322"/>
                </a:cubicBezTo>
                <a:cubicBezTo>
                  <a:pt x="144" y="320"/>
                  <a:pt x="147" y="317"/>
                  <a:pt x="148" y="314"/>
                </a:cubicBezTo>
                <a:cubicBezTo>
                  <a:pt x="166" y="245"/>
                  <a:pt x="166" y="245"/>
                  <a:pt x="166" y="245"/>
                </a:cubicBezTo>
                <a:cubicBezTo>
                  <a:pt x="168" y="238"/>
                  <a:pt x="164" y="231"/>
                  <a:pt x="157" y="229"/>
                </a:cubicBezTo>
                <a:cubicBezTo>
                  <a:pt x="147" y="226"/>
                  <a:pt x="140" y="218"/>
                  <a:pt x="139" y="208"/>
                </a:cubicBezTo>
                <a:cubicBezTo>
                  <a:pt x="138" y="201"/>
                  <a:pt x="140" y="194"/>
                  <a:pt x="144" y="189"/>
                </a:cubicBezTo>
                <a:cubicBezTo>
                  <a:pt x="150" y="182"/>
                  <a:pt x="159" y="178"/>
                  <a:pt x="168" y="179"/>
                </a:cubicBezTo>
                <a:cubicBezTo>
                  <a:pt x="173" y="179"/>
                  <a:pt x="177" y="181"/>
                  <a:pt x="181" y="184"/>
                </a:cubicBezTo>
                <a:cubicBezTo>
                  <a:pt x="186" y="188"/>
                  <a:pt x="190" y="194"/>
                  <a:pt x="191" y="201"/>
                </a:cubicBezTo>
                <a:cubicBezTo>
                  <a:pt x="191" y="208"/>
                  <a:pt x="190" y="215"/>
                  <a:pt x="185" y="220"/>
                </a:cubicBezTo>
                <a:cubicBezTo>
                  <a:pt x="181" y="226"/>
                  <a:pt x="182" y="233"/>
                  <a:pt x="187" y="238"/>
                </a:cubicBezTo>
                <a:cubicBezTo>
                  <a:pt x="204" y="255"/>
                  <a:pt x="211" y="279"/>
                  <a:pt x="204" y="302"/>
                </a:cubicBezTo>
                <a:cubicBezTo>
                  <a:pt x="200" y="319"/>
                  <a:pt x="189" y="333"/>
                  <a:pt x="174" y="342"/>
                </a:cubicBezTo>
                <a:cubicBezTo>
                  <a:pt x="159" y="350"/>
                  <a:pt x="141" y="353"/>
                  <a:pt x="125" y="348"/>
                </a:cubicBezTo>
                <a:cubicBezTo>
                  <a:pt x="49" y="328"/>
                  <a:pt x="49" y="328"/>
                  <a:pt x="49" y="328"/>
                </a:cubicBezTo>
                <a:cubicBezTo>
                  <a:pt x="42" y="326"/>
                  <a:pt x="35" y="330"/>
                  <a:pt x="32" y="337"/>
                </a:cubicBezTo>
                <a:cubicBezTo>
                  <a:pt x="2" y="442"/>
                  <a:pt x="2" y="442"/>
                  <a:pt x="2" y="442"/>
                </a:cubicBezTo>
                <a:cubicBezTo>
                  <a:pt x="0" y="446"/>
                  <a:pt x="1" y="450"/>
                  <a:pt x="4" y="453"/>
                </a:cubicBezTo>
                <a:cubicBezTo>
                  <a:pt x="6" y="457"/>
                  <a:pt x="10" y="459"/>
                  <a:pt x="14" y="459"/>
                </a:cubicBezTo>
                <a:cubicBezTo>
                  <a:pt x="276" y="459"/>
                  <a:pt x="276" y="459"/>
                  <a:pt x="276" y="459"/>
                </a:cubicBezTo>
                <a:cubicBezTo>
                  <a:pt x="284" y="459"/>
                  <a:pt x="290" y="453"/>
                  <a:pt x="290" y="445"/>
                </a:cubicBezTo>
                <a:cubicBezTo>
                  <a:pt x="290" y="438"/>
                  <a:pt x="284" y="432"/>
                  <a:pt x="276" y="432"/>
                </a:cubicBezTo>
                <a:cubicBezTo>
                  <a:pt x="276" y="432"/>
                  <a:pt x="63" y="432"/>
                  <a:pt x="32" y="432"/>
                </a:cubicBezTo>
                <a:cubicBezTo>
                  <a:pt x="38" y="412"/>
                  <a:pt x="50" y="373"/>
                  <a:pt x="54" y="357"/>
                </a:cubicBezTo>
                <a:cubicBezTo>
                  <a:pt x="72" y="362"/>
                  <a:pt x="118" y="374"/>
                  <a:pt x="118" y="374"/>
                </a:cubicBezTo>
                <a:cubicBezTo>
                  <a:pt x="141" y="380"/>
                  <a:pt x="166" y="377"/>
                  <a:pt x="187" y="365"/>
                </a:cubicBezTo>
                <a:cubicBezTo>
                  <a:pt x="209" y="352"/>
                  <a:pt x="224" y="333"/>
                  <a:pt x="230" y="309"/>
                </a:cubicBezTo>
                <a:cubicBezTo>
                  <a:pt x="232" y="301"/>
                  <a:pt x="233" y="293"/>
                  <a:pt x="233" y="285"/>
                </a:cubicBezTo>
                <a:cubicBezTo>
                  <a:pt x="233" y="264"/>
                  <a:pt x="226" y="243"/>
                  <a:pt x="213" y="227"/>
                </a:cubicBezTo>
                <a:cubicBezTo>
                  <a:pt x="216" y="220"/>
                  <a:pt x="217" y="212"/>
                  <a:pt x="217" y="205"/>
                </a:cubicBezTo>
                <a:cubicBezTo>
                  <a:pt x="217" y="202"/>
                  <a:pt x="217" y="200"/>
                  <a:pt x="217" y="198"/>
                </a:cubicBezTo>
                <a:cubicBezTo>
                  <a:pt x="215" y="184"/>
                  <a:pt x="208" y="171"/>
                  <a:pt x="197" y="163"/>
                </a:cubicBezTo>
                <a:cubicBezTo>
                  <a:pt x="189" y="157"/>
                  <a:pt x="181" y="154"/>
                  <a:pt x="171" y="152"/>
                </a:cubicBezTo>
                <a:cubicBezTo>
                  <a:pt x="153" y="150"/>
                  <a:pt x="134" y="158"/>
                  <a:pt x="123" y="173"/>
                </a:cubicBezTo>
                <a:cubicBezTo>
                  <a:pt x="116" y="182"/>
                  <a:pt x="112" y="193"/>
                  <a:pt x="112" y="205"/>
                </a:cubicBezTo>
                <a:cubicBezTo>
                  <a:pt x="112" y="207"/>
                  <a:pt x="112" y="209"/>
                  <a:pt x="113" y="211"/>
                </a:cubicBezTo>
                <a:cubicBezTo>
                  <a:pt x="115" y="227"/>
                  <a:pt x="124" y="241"/>
                  <a:pt x="137" y="249"/>
                </a:cubicBezTo>
                <a:cubicBezTo>
                  <a:pt x="134" y="261"/>
                  <a:pt x="129" y="280"/>
                  <a:pt x="125" y="294"/>
                </a:cubicBezTo>
                <a:cubicBezTo>
                  <a:pt x="111" y="290"/>
                  <a:pt x="89" y="284"/>
                  <a:pt x="75" y="281"/>
                </a:cubicBezTo>
                <a:cubicBezTo>
                  <a:pt x="81" y="260"/>
                  <a:pt x="117" y="125"/>
                  <a:pt x="122" y="104"/>
                </a:cubicBezTo>
                <a:cubicBezTo>
                  <a:pt x="130" y="106"/>
                  <a:pt x="137" y="102"/>
                  <a:pt x="139" y="95"/>
                </a:cubicBezTo>
                <a:cubicBezTo>
                  <a:pt x="139" y="95"/>
                  <a:pt x="151" y="49"/>
                  <a:pt x="155" y="32"/>
                </a:cubicBezTo>
                <a:cubicBezTo>
                  <a:pt x="165" y="34"/>
                  <a:pt x="171" y="36"/>
                  <a:pt x="180" y="38"/>
                </a:cubicBezTo>
                <a:cubicBezTo>
                  <a:pt x="176" y="56"/>
                  <a:pt x="163" y="101"/>
                  <a:pt x="163" y="101"/>
                </a:cubicBezTo>
                <a:cubicBezTo>
                  <a:pt x="163" y="102"/>
                  <a:pt x="163" y="104"/>
                  <a:pt x="163" y="105"/>
                </a:cubicBezTo>
                <a:cubicBezTo>
                  <a:pt x="163" y="110"/>
                  <a:pt x="167" y="116"/>
                  <a:pt x="172" y="117"/>
                </a:cubicBezTo>
                <a:cubicBezTo>
                  <a:pt x="171" y="123"/>
                  <a:pt x="169" y="128"/>
                  <a:pt x="169" y="128"/>
                </a:cubicBezTo>
                <a:cubicBezTo>
                  <a:pt x="169" y="130"/>
                  <a:pt x="169" y="131"/>
                  <a:pt x="169" y="132"/>
                </a:cubicBezTo>
                <a:cubicBezTo>
                  <a:pt x="169" y="138"/>
                  <a:pt x="172" y="143"/>
                  <a:pt x="178" y="145"/>
                </a:cubicBezTo>
                <a:cubicBezTo>
                  <a:pt x="185" y="147"/>
                  <a:pt x="193" y="143"/>
                  <a:pt x="195" y="136"/>
                </a:cubicBezTo>
                <a:cubicBezTo>
                  <a:pt x="202" y="112"/>
                  <a:pt x="202" y="112"/>
                  <a:pt x="202" y="112"/>
                </a:cubicBezTo>
                <a:cubicBezTo>
                  <a:pt x="202" y="111"/>
                  <a:pt x="202" y="109"/>
                  <a:pt x="202" y="108"/>
                </a:cubicBezTo>
                <a:cubicBezTo>
                  <a:pt x="202" y="106"/>
                  <a:pt x="202" y="104"/>
                  <a:pt x="201" y="102"/>
                </a:cubicBezTo>
                <a:cubicBezTo>
                  <a:pt x="199" y="98"/>
                  <a:pt x="196" y="96"/>
                  <a:pt x="193" y="95"/>
                </a:cubicBezTo>
                <a:cubicBezTo>
                  <a:pt x="197" y="78"/>
                  <a:pt x="209" y="32"/>
                  <a:pt x="209" y="32"/>
                </a:cubicBezTo>
                <a:cubicBezTo>
                  <a:pt x="210" y="31"/>
                  <a:pt x="210" y="30"/>
                  <a:pt x="210" y="29"/>
                </a:cubicBezTo>
                <a:cubicBezTo>
                  <a:pt x="210" y="26"/>
                  <a:pt x="209" y="24"/>
                  <a:pt x="208" y="22"/>
                </a:cubicBezTo>
                <a:cubicBezTo>
                  <a:pt x="206" y="19"/>
                  <a:pt x="203" y="17"/>
                  <a:pt x="200" y="16"/>
                </a:cubicBezTo>
                <a:cubicBezTo>
                  <a:pt x="149" y="2"/>
                  <a:pt x="149" y="2"/>
                  <a:pt x="149" y="2"/>
                </a:cubicBezTo>
                <a:cubicBezTo>
                  <a:pt x="142" y="0"/>
                  <a:pt x="135" y="5"/>
                  <a:pt x="133" y="1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3" name="TextBox 312"/>
          <p:cNvSpPr txBox="1"/>
          <p:nvPr userDrawn="1"/>
        </p:nvSpPr>
        <p:spPr>
          <a:xfrm>
            <a:off x="2465744" y="2597682"/>
            <a:ext cx="392396" cy="184666"/>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Life</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sciences</a:t>
            </a:r>
          </a:p>
        </p:txBody>
      </p:sp>
      <p:sp>
        <p:nvSpPr>
          <p:cNvPr id="314" name="Freeform 104"/>
          <p:cNvSpPr>
            <a:spLocks noChangeAspect="1"/>
          </p:cNvSpPr>
          <p:nvPr userDrawn="1"/>
        </p:nvSpPr>
        <p:spPr bwMode="auto">
          <a:xfrm>
            <a:off x="1769762" y="2800269"/>
            <a:ext cx="359518" cy="359422"/>
          </a:xfrm>
          <a:custGeom>
            <a:avLst/>
            <a:gdLst/>
            <a:ahLst/>
            <a:cxnLst>
              <a:cxn ang="0">
                <a:pos x="0" y="38"/>
              </a:cxn>
              <a:cxn ang="0">
                <a:pos x="3" y="55"/>
              </a:cxn>
              <a:cxn ang="0">
                <a:pos x="69" y="253"/>
              </a:cxn>
              <a:cxn ang="0">
                <a:pos x="95" y="253"/>
              </a:cxn>
              <a:cxn ang="0">
                <a:pos x="94" y="173"/>
              </a:cxn>
              <a:cxn ang="0">
                <a:pos x="26" y="38"/>
              </a:cxn>
              <a:cxn ang="0">
                <a:pos x="38" y="26"/>
              </a:cxn>
              <a:cxn ang="0">
                <a:pos x="50" y="34"/>
              </a:cxn>
              <a:cxn ang="0">
                <a:pos x="105" y="142"/>
              </a:cxn>
              <a:cxn ang="0">
                <a:pos x="338" y="305"/>
              </a:cxn>
              <a:cxn ang="0">
                <a:pos x="68" y="318"/>
              </a:cxn>
              <a:cxn ang="0">
                <a:pos x="82" y="386"/>
              </a:cxn>
              <a:cxn ang="0">
                <a:pos x="93" y="394"/>
              </a:cxn>
              <a:cxn ang="0">
                <a:pos x="131" y="433"/>
              </a:cxn>
              <a:cxn ang="0">
                <a:pos x="169" y="386"/>
              </a:cxn>
              <a:cxn ang="0">
                <a:pos x="281" y="394"/>
              </a:cxn>
              <a:cxn ang="0">
                <a:pos x="358" y="394"/>
              </a:cxn>
              <a:cxn ang="0">
                <a:pos x="323" y="364"/>
              </a:cxn>
              <a:cxn ang="0">
                <a:pos x="331" y="394"/>
              </a:cxn>
              <a:cxn ang="0">
                <a:pos x="319" y="406"/>
              </a:cxn>
              <a:cxn ang="0">
                <a:pos x="308" y="394"/>
              </a:cxn>
              <a:cxn ang="0">
                <a:pos x="311" y="365"/>
              </a:cxn>
              <a:cxn ang="0">
                <a:pos x="151" y="359"/>
              </a:cxn>
              <a:cxn ang="0">
                <a:pos x="139" y="377"/>
              </a:cxn>
              <a:cxn ang="0">
                <a:pos x="140" y="403"/>
              </a:cxn>
              <a:cxn ang="0">
                <a:pos x="123" y="403"/>
              </a:cxn>
              <a:cxn ang="0">
                <a:pos x="122" y="382"/>
              </a:cxn>
              <a:cxn ang="0">
                <a:pos x="114" y="359"/>
              </a:cxn>
              <a:cxn ang="0">
                <a:pos x="95" y="331"/>
              </a:cxn>
              <a:cxn ang="0">
                <a:pos x="359" y="323"/>
              </a:cxn>
              <a:cxn ang="0">
                <a:pos x="432" y="129"/>
              </a:cxn>
              <a:cxn ang="0">
                <a:pos x="418" y="115"/>
              </a:cxn>
              <a:cxn ang="0">
                <a:pos x="74" y="24"/>
              </a:cxn>
              <a:cxn ang="0">
                <a:pos x="38" y="0"/>
              </a:cxn>
            </a:cxnLst>
            <a:rect l="0" t="0" r="r" b="b"/>
            <a:pathLst>
              <a:path w="432" h="433">
                <a:moveTo>
                  <a:pt x="11" y="11"/>
                </a:moveTo>
                <a:cubicBezTo>
                  <a:pt x="4" y="18"/>
                  <a:pt x="0" y="28"/>
                  <a:pt x="0" y="38"/>
                </a:cubicBezTo>
                <a:cubicBezTo>
                  <a:pt x="0" y="44"/>
                  <a:pt x="1" y="49"/>
                  <a:pt x="3" y="54"/>
                </a:cubicBezTo>
                <a:cubicBezTo>
                  <a:pt x="3" y="54"/>
                  <a:pt x="3" y="55"/>
                  <a:pt x="3" y="55"/>
                </a:cubicBezTo>
                <a:cubicBezTo>
                  <a:pt x="3" y="55"/>
                  <a:pt x="66" y="177"/>
                  <a:pt x="69" y="182"/>
                </a:cubicBezTo>
                <a:cubicBezTo>
                  <a:pt x="69" y="188"/>
                  <a:pt x="69" y="253"/>
                  <a:pt x="69" y="253"/>
                </a:cubicBezTo>
                <a:cubicBezTo>
                  <a:pt x="69" y="261"/>
                  <a:pt x="74" y="267"/>
                  <a:pt x="82" y="267"/>
                </a:cubicBezTo>
                <a:cubicBezTo>
                  <a:pt x="89" y="267"/>
                  <a:pt x="95" y="261"/>
                  <a:pt x="95" y="253"/>
                </a:cubicBezTo>
                <a:cubicBezTo>
                  <a:pt x="95" y="179"/>
                  <a:pt x="95" y="179"/>
                  <a:pt x="95" y="179"/>
                </a:cubicBezTo>
                <a:cubicBezTo>
                  <a:pt x="95" y="177"/>
                  <a:pt x="95" y="175"/>
                  <a:pt x="94" y="173"/>
                </a:cubicBezTo>
                <a:cubicBezTo>
                  <a:pt x="94" y="173"/>
                  <a:pt x="28" y="44"/>
                  <a:pt x="27" y="43"/>
                </a:cubicBezTo>
                <a:cubicBezTo>
                  <a:pt x="27" y="42"/>
                  <a:pt x="26" y="40"/>
                  <a:pt x="26" y="38"/>
                </a:cubicBezTo>
                <a:cubicBezTo>
                  <a:pt x="26" y="35"/>
                  <a:pt x="28" y="32"/>
                  <a:pt x="30" y="30"/>
                </a:cubicBezTo>
                <a:cubicBezTo>
                  <a:pt x="32" y="28"/>
                  <a:pt x="35" y="26"/>
                  <a:pt x="38" y="26"/>
                </a:cubicBezTo>
                <a:cubicBezTo>
                  <a:pt x="43" y="26"/>
                  <a:pt x="48" y="29"/>
                  <a:pt x="49" y="34"/>
                </a:cubicBezTo>
                <a:cubicBezTo>
                  <a:pt x="49" y="34"/>
                  <a:pt x="50" y="34"/>
                  <a:pt x="50" y="34"/>
                </a:cubicBezTo>
                <a:cubicBezTo>
                  <a:pt x="93" y="134"/>
                  <a:pt x="93" y="134"/>
                  <a:pt x="93" y="134"/>
                </a:cubicBezTo>
                <a:cubicBezTo>
                  <a:pt x="95" y="139"/>
                  <a:pt x="100" y="142"/>
                  <a:pt x="105" y="142"/>
                </a:cubicBezTo>
                <a:cubicBezTo>
                  <a:pt x="105" y="142"/>
                  <a:pt x="365" y="142"/>
                  <a:pt x="399" y="142"/>
                </a:cubicBezTo>
                <a:cubicBezTo>
                  <a:pt x="388" y="170"/>
                  <a:pt x="343" y="291"/>
                  <a:pt x="338" y="305"/>
                </a:cubicBezTo>
                <a:cubicBezTo>
                  <a:pt x="320" y="305"/>
                  <a:pt x="82" y="305"/>
                  <a:pt x="82" y="305"/>
                </a:cubicBezTo>
                <a:cubicBezTo>
                  <a:pt x="74" y="305"/>
                  <a:pt x="68" y="311"/>
                  <a:pt x="68" y="318"/>
                </a:cubicBezTo>
                <a:cubicBezTo>
                  <a:pt x="68" y="372"/>
                  <a:pt x="68" y="372"/>
                  <a:pt x="68" y="372"/>
                </a:cubicBezTo>
                <a:cubicBezTo>
                  <a:pt x="68" y="380"/>
                  <a:pt x="74" y="386"/>
                  <a:pt x="82" y="386"/>
                </a:cubicBezTo>
                <a:cubicBezTo>
                  <a:pt x="82" y="386"/>
                  <a:pt x="88" y="386"/>
                  <a:pt x="93" y="386"/>
                </a:cubicBezTo>
                <a:cubicBezTo>
                  <a:pt x="93" y="389"/>
                  <a:pt x="93" y="393"/>
                  <a:pt x="93" y="394"/>
                </a:cubicBezTo>
                <a:cubicBezTo>
                  <a:pt x="93" y="405"/>
                  <a:pt x="97" y="414"/>
                  <a:pt x="104" y="422"/>
                </a:cubicBezTo>
                <a:cubicBezTo>
                  <a:pt x="111" y="429"/>
                  <a:pt x="121" y="433"/>
                  <a:pt x="131" y="433"/>
                </a:cubicBezTo>
                <a:cubicBezTo>
                  <a:pt x="152" y="433"/>
                  <a:pt x="170" y="416"/>
                  <a:pt x="170" y="394"/>
                </a:cubicBezTo>
                <a:cubicBezTo>
                  <a:pt x="170" y="392"/>
                  <a:pt x="169" y="389"/>
                  <a:pt x="169" y="386"/>
                </a:cubicBezTo>
                <a:cubicBezTo>
                  <a:pt x="193" y="386"/>
                  <a:pt x="258" y="386"/>
                  <a:pt x="282" y="386"/>
                </a:cubicBezTo>
                <a:cubicBezTo>
                  <a:pt x="281" y="389"/>
                  <a:pt x="281" y="392"/>
                  <a:pt x="281" y="394"/>
                </a:cubicBezTo>
                <a:cubicBezTo>
                  <a:pt x="281" y="416"/>
                  <a:pt x="298" y="433"/>
                  <a:pt x="319" y="433"/>
                </a:cubicBezTo>
                <a:cubicBezTo>
                  <a:pt x="341" y="433"/>
                  <a:pt x="358" y="416"/>
                  <a:pt x="358" y="394"/>
                </a:cubicBezTo>
                <a:cubicBezTo>
                  <a:pt x="358" y="381"/>
                  <a:pt x="352" y="368"/>
                  <a:pt x="342" y="361"/>
                </a:cubicBezTo>
                <a:cubicBezTo>
                  <a:pt x="336" y="357"/>
                  <a:pt x="328" y="358"/>
                  <a:pt x="323" y="364"/>
                </a:cubicBezTo>
                <a:cubicBezTo>
                  <a:pt x="319" y="370"/>
                  <a:pt x="320" y="379"/>
                  <a:pt x="326" y="383"/>
                </a:cubicBezTo>
                <a:cubicBezTo>
                  <a:pt x="329" y="385"/>
                  <a:pt x="331" y="390"/>
                  <a:pt x="331" y="394"/>
                </a:cubicBezTo>
                <a:cubicBezTo>
                  <a:pt x="331" y="398"/>
                  <a:pt x="330" y="401"/>
                  <a:pt x="328" y="403"/>
                </a:cubicBezTo>
                <a:cubicBezTo>
                  <a:pt x="326" y="405"/>
                  <a:pt x="323" y="406"/>
                  <a:pt x="319" y="406"/>
                </a:cubicBezTo>
                <a:cubicBezTo>
                  <a:pt x="316" y="406"/>
                  <a:pt x="313" y="405"/>
                  <a:pt x="311" y="403"/>
                </a:cubicBezTo>
                <a:cubicBezTo>
                  <a:pt x="309" y="401"/>
                  <a:pt x="308" y="398"/>
                  <a:pt x="308" y="394"/>
                </a:cubicBezTo>
                <a:cubicBezTo>
                  <a:pt x="308" y="391"/>
                  <a:pt x="310" y="383"/>
                  <a:pt x="312" y="377"/>
                </a:cubicBezTo>
                <a:cubicBezTo>
                  <a:pt x="314" y="373"/>
                  <a:pt x="313" y="368"/>
                  <a:pt x="311" y="365"/>
                </a:cubicBezTo>
                <a:cubicBezTo>
                  <a:pt x="308" y="361"/>
                  <a:pt x="304" y="359"/>
                  <a:pt x="300" y="359"/>
                </a:cubicBezTo>
                <a:cubicBezTo>
                  <a:pt x="151" y="359"/>
                  <a:pt x="151" y="359"/>
                  <a:pt x="151" y="359"/>
                </a:cubicBezTo>
                <a:cubicBezTo>
                  <a:pt x="147" y="359"/>
                  <a:pt x="143" y="361"/>
                  <a:pt x="140" y="365"/>
                </a:cubicBezTo>
                <a:cubicBezTo>
                  <a:pt x="138" y="368"/>
                  <a:pt x="137" y="373"/>
                  <a:pt x="139" y="377"/>
                </a:cubicBezTo>
                <a:cubicBezTo>
                  <a:pt x="141" y="382"/>
                  <a:pt x="143" y="390"/>
                  <a:pt x="143" y="394"/>
                </a:cubicBezTo>
                <a:cubicBezTo>
                  <a:pt x="143" y="398"/>
                  <a:pt x="142" y="401"/>
                  <a:pt x="140" y="403"/>
                </a:cubicBezTo>
                <a:cubicBezTo>
                  <a:pt x="137" y="405"/>
                  <a:pt x="134" y="406"/>
                  <a:pt x="131" y="406"/>
                </a:cubicBezTo>
                <a:cubicBezTo>
                  <a:pt x="128" y="406"/>
                  <a:pt x="125" y="405"/>
                  <a:pt x="123" y="403"/>
                </a:cubicBezTo>
                <a:cubicBezTo>
                  <a:pt x="121" y="401"/>
                  <a:pt x="119" y="398"/>
                  <a:pt x="119" y="394"/>
                </a:cubicBezTo>
                <a:cubicBezTo>
                  <a:pt x="119" y="388"/>
                  <a:pt x="121" y="383"/>
                  <a:pt x="122" y="382"/>
                </a:cubicBezTo>
                <a:cubicBezTo>
                  <a:pt x="126" y="379"/>
                  <a:pt x="128" y="373"/>
                  <a:pt x="126" y="368"/>
                </a:cubicBezTo>
                <a:cubicBezTo>
                  <a:pt x="124" y="362"/>
                  <a:pt x="119" y="359"/>
                  <a:pt x="114" y="359"/>
                </a:cubicBezTo>
                <a:cubicBezTo>
                  <a:pt x="114" y="359"/>
                  <a:pt x="104" y="359"/>
                  <a:pt x="95" y="359"/>
                </a:cubicBezTo>
                <a:cubicBezTo>
                  <a:pt x="95" y="349"/>
                  <a:pt x="95" y="342"/>
                  <a:pt x="95" y="331"/>
                </a:cubicBezTo>
                <a:cubicBezTo>
                  <a:pt x="119" y="331"/>
                  <a:pt x="347" y="331"/>
                  <a:pt x="347" y="331"/>
                </a:cubicBezTo>
                <a:cubicBezTo>
                  <a:pt x="352" y="331"/>
                  <a:pt x="357" y="328"/>
                  <a:pt x="359" y="323"/>
                </a:cubicBezTo>
                <a:cubicBezTo>
                  <a:pt x="431" y="133"/>
                  <a:pt x="431" y="133"/>
                  <a:pt x="431" y="133"/>
                </a:cubicBezTo>
                <a:cubicBezTo>
                  <a:pt x="431" y="132"/>
                  <a:pt x="432" y="130"/>
                  <a:pt x="432" y="129"/>
                </a:cubicBezTo>
                <a:cubicBezTo>
                  <a:pt x="432" y="126"/>
                  <a:pt x="431" y="123"/>
                  <a:pt x="429" y="121"/>
                </a:cubicBezTo>
                <a:cubicBezTo>
                  <a:pt x="427" y="118"/>
                  <a:pt x="423" y="115"/>
                  <a:pt x="418" y="115"/>
                </a:cubicBezTo>
                <a:cubicBezTo>
                  <a:pt x="418" y="115"/>
                  <a:pt x="131" y="115"/>
                  <a:pt x="114" y="115"/>
                </a:cubicBezTo>
                <a:cubicBezTo>
                  <a:pt x="108" y="102"/>
                  <a:pt x="74" y="24"/>
                  <a:pt x="74" y="24"/>
                </a:cubicBezTo>
                <a:cubicBezTo>
                  <a:pt x="74" y="24"/>
                  <a:pt x="74" y="24"/>
                  <a:pt x="74" y="24"/>
                </a:cubicBezTo>
                <a:cubicBezTo>
                  <a:pt x="68" y="9"/>
                  <a:pt x="54" y="0"/>
                  <a:pt x="38" y="0"/>
                </a:cubicBezTo>
                <a:cubicBezTo>
                  <a:pt x="28" y="0"/>
                  <a:pt x="18" y="4"/>
                  <a:pt x="11" y="1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5" name="TextBox 314"/>
          <p:cNvSpPr txBox="1"/>
          <p:nvPr userDrawn="1"/>
        </p:nvSpPr>
        <p:spPr>
          <a:xfrm>
            <a:off x="1669342" y="3213503"/>
            <a:ext cx="57759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Retail</a:t>
            </a:r>
          </a:p>
        </p:txBody>
      </p:sp>
      <p:sp>
        <p:nvSpPr>
          <p:cNvPr id="316" name="Freeform 56"/>
          <p:cNvSpPr>
            <a:spLocks noChangeAspect="1"/>
          </p:cNvSpPr>
          <p:nvPr userDrawn="1"/>
        </p:nvSpPr>
        <p:spPr bwMode="auto">
          <a:xfrm>
            <a:off x="3926790" y="1646520"/>
            <a:ext cx="285052" cy="294894"/>
          </a:xfrm>
          <a:custGeom>
            <a:avLst/>
            <a:gdLst/>
            <a:ahLst/>
            <a:cxnLst>
              <a:cxn ang="0">
                <a:pos x="427" y="4"/>
              </a:cxn>
              <a:cxn ang="0">
                <a:pos x="238" y="2"/>
              </a:cxn>
              <a:cxn ang="0">
                <a:pos x="119" y="27"/>
              </a:cxn>
              <a:cxn ang="0">
                <a:pos x="23" y="257"/>
              </a:cxn>
              <a:cxn ang="0">
                <a:pos x="97" y="324"/>
              </a:cxn>
              <a:cxn ang="0">
                <a:pos x="111" y="311"/>
              </a:cxn>
              <a:cxn ang="0">
                <a:pos x="123" y="199"/>
              </a:cxn>
              <a:cxn ang="0">
                <a:pos x="136" y="112"/>
              </a:cxn>
              <a:cxn ang="0">
                <a:pos x="181" y="241"/>
              </a:cxn>
              <a:cxn ang="0">
                <a:pos x="218" y="255"/>
              </a:cxn>
              <a:cxn ang="0">
                <a:pos x="231" y="305"/>
              </a:cxn>
              <a:cxn ang="0">
                <a:pos x="283" y="291"/>
              </a:cxn>
              <a:cxn ang="0">
                <a:pos x="298" y="154"/>
              </a:cxn>
              <a:cxn ang="0">
                <a:pos x="312" y="246"/>
              </a:cxn>
              <a:cxn ang="0">
                <a:pos x="325" y="141"/>
              </a:cxn>
              <a:cxn ang="0">
                <a:pos x="270" y="127"/>
              </a:cxn>
              <a:cxn ang="0">
                <a:pos x="257" y="278"/>
              </a:cxn>
              <a:cxn ang="0">
                <a:pos x="245" y="241"/>
              </a:cxn>
              <a:cxn ang="0">
                <a:pos x="208" y="228"/>
              </a:cxn>
              <a:cxn ang="0">
                <a:pos x="195" y="86"/>
              </a:cxn>
              <a:cxn ang="0">
                <a:pos x="110" y="99"/>
              </a:cxn>
              <a:cxn ang="0">
                <a:pos x="98" y="172"/>
              </a:cxn>
              <a:cxn ang="0">
                <a:pos x="84" y="289"/>
              </a:cxn>
              <a:cxn ang="0">
                <a:pos x="39" y="150"/>
              </a:cxn>
              <a:cxn ang="0">
                <a:pos x="240" y="28"/>
              </a:cxn>
              <a:cxn ang="0">
                <a:pos x="396" y="32"/>
              </a:cxn>
              <a:cxn ang="0">
                <a:pos x="342" y="262"/>
              </a:cxn>
              <a:cxn ang="0">
                <a:pos x="135" y="348"/>
              </a:cxn>
              <a:cxn ang="0">
                <a:pos x="134" y="348"/>
              </a:cxn>
              <a:cxn ang="0">
                <a:pos x="132" y="347"/>
              </a:cxn>
              <a:cxn ang="0">
                <a:pos x="131" y="347"/>
              </a:cxn>
              <a:cxn ang="0">
                <a:pos x="130" y="348"/>
              </a:cxn>
              <a:cxn ang="0">
                <a:pos x="128" y="348"/>
              </a:cxn>
              <a:cxn ang="0">
                <a:pos x="127" y="348"/>
              </a:cxn>
              <a:cxn ang="0">
                <a:pos x="126" y="349"/>
              </a:cxn>
              <a:cxn ang="0">
                <a:pos x="125" y="349"/>
              </a:cxn>
              <a:cxn ang="0">
                <a:pos x="124" y="350"/>
              </a:cxn>
              <a:cxn ang="0">
                <a:pos x="123" y="351"/>
              </a:cxn>
              <a:cxn ang="0">
                <a:pos x="122" y="352"/>
              </a:cxn>
              <a:cxn ang="0">
                <a:pos x="121" y="353"/>
              </a:cxn>
              <a:cxn ang="0">
                <a:pos x="112" y="412"/>
              </a:cxn>
              <a:cxn ang="0">
                <a:pos x="158" y="460"/>
              </a:cxn>
              <a:cxn ang="0">
                <a:pos x="162" y="434"/>
              </a:cxn>
              <a:cxn ang="0">
                <a:pos x="138" y="376"/>
              </a:cxn>
              <a:cxn ang="0">
                <a:pos x="366" y="273"/>
              </a:cxn>
              <a:cxn ang="0">
                <a:pos x="436" y="29"/>
              </a:cxn>
            </a:cxnLst>
            <a:rect l="0" t="0" r="r" b="b"/>
            <a:pathLst>
              <a:path w="443" h="460">
                <a:moveTo>
                  <a:pt x="441" y="13"/>
                </a:moveTo>
                <a:cubicBezTo>
                  <a:pt x="439" y="7"/>
                  <a:pt x="433" y="4"/>
                  <a:pt x="427" y="4"/>
                </a:cubicBezTo>
                <a:cubicBezTo>
                  <a:pt x="411" y="6"/>
                  <a:pt x="374" y="5"/>
                  <a:pt x="338" y="3"/>
                </a:cubicBezTo>
                <a:cubicBezTo>
                  <a:pt x="300" y="1"/>
                  <a:pt x="260" y="0"/>
                  <a:pt x="238" y="2"/>
                </a:cubicBezTo>
                <a:cubicBezTo>
                  <a:pt x="236" y="2"/>
                  <a:pt x="235" y="2"/>
                  <a:pt x="233" y="2"/>
                </a:cubicBezTo>
                <a:cubicBezTo>
                  <a:pt x="209" y="5"/>
                  <a:pt x="163" y="9"/>
                  <a:pt x="119" y="27"/>
                </a:cubicBezTo>
                <a:cubicBezTo>
                  <a:pt x="63" y="51"/>
                  <a:pt x="28" y="90"/>
                  <a:pt x="14" y="143"/>
                </a:cubicBezTo>
                <a:cubicBezTo>
                  <a:pt x="0" y="193"/>
                  <a:pt x="12" y="233"/>
                  <a:pt x="23" y="257"/>
                </a:cubicBezTo>
                <a:cubicBezTo>
                  <a:pt x="38" y="287"/>
                  <a:pt x="63" y="311"/>
                  <a:pt x="90" y="323"/>
                </a:cubicBezTo>
                <a:cubicBezTo>
                  <a:pt x="92" y="324"/>
                  <a:pt x="95" y="324"/>
                  <a:pt x="97" y="324"/>
                </a:cubicBezTo>
                <a:cubicBezTo>
                  <a:pt x="97" y="324"/>
                  <a:pt x="97" y="324"/>
                  <a:pt x="98" y="324"/>
                </a:cubicBezTo>
                <a:cubicBezTo>
                  <a:pt x="105" y="324"/>
                  <a:pt x="111" y="318"/>
                  <a:pt x="111" y="311"/>
                </a:cubicBezTo>
                <a:cubicBezTo>
                  <a:pt x="111" y="199"/>
                  <a:pt x="111" y="199"/>
                  <a:pt x="111" y="199"/>
                </a:cubicBezTo>
                <a:cubicBezTo>
                  <a:pt x="123" y="199"/>
                  <a:pt x="123" y="199"/>
                  <a:pt x="123" y="199"/>
                </a:cubicBezTo>
                <a:cubicBezTo>
                  <a:pt x="130" y="199"/>
                  <a:pt x="136" y="193"/>
                  <a:pt x="136" y="185"/>
                </a:cubicBezTo>
                <a:cubicBezTo>
                  <a:pt x="136" y="112"/>
                  <a:pt x="136" y="112"/>
                  <a:pt x="136" y="112"/>
                </a:cubicBezTo>
                <a:cubicBezTo>
                  <a:pt x="181" y="112"/>
                  <a:pt x="181" y="112"/>
                  <a:pt x="181" y="112"/>
                </a:cubicBezTo>
                <a:cubicBezTo>
                  <a:pt x="181" y="241"/>
                  <a:pt x="181" y="241"/>
                  <a:pt x="181" y="241"/>
                </a:cubicBezTo>
                <a:cubicBezTo>
                  <a:pt x="181" y="249"/>
                  <a:pt x="187" y="255"/>
                  <a:pt x="195" y="255"/>
                </a:cubicBezTo>
                <a:cubicBezTo>
                  <a:pt x="218" y="255"/>
                  <a:pt x="218" y="255"/>
                  <a:pt x="218" y="255"/>
                </a:cubicBezTo>
                <a:cubicBezTo>
                  <a:pt x="218" y="291"/>
                  <a:pt x="218" y="291"/>
                  <a:pt x="218" y="291"/>
                </a:cubicBezTo>
                <a:cubicBezTo>
                  <a:pt x="218" y="299"/>
                  <a:pt x="224" y="305"/>
                  <a:pt x="231" y="305"/>
                </a:cubicBezTo>
                <a:cubicBezTo>
                  <a:pt x="270" y="305"/>
                  <a:pt x="270" y="305"/>
                  <a:pt x="270" y="305"/>
                </a:cubicBezTo>
                <a:cubicBezTo>
                  <a:pt x="277" y="305"/>
                  <a:pt x="283" y="299"/>
                  <a:pt x="283" y="291"/>
                </a:cubicBezTo>
                <a:cubicBezTo>
                  <a:pt x="283" y="154"/>
                  <a:pt x="283" y="154"/>
                  <a:pt x="283" y="154"/>
                </a:cubicBezTo>
                <a:cubicBezTo>
                  <a:pt x="298" y="154"/>
                  <a:pt x="298" y="154"/>
                  <a:pt x="298" y="154"/>
                </a:cubicBezTo>
                <a:cubicBezTo>
                  <a:pt x="298" y="232"/>
                  <a:pt x="298" y="232"/>
                  <a:pt x="298" y="232"/>
                </a:cubicBezTo>
                <a:cubicBezTo>
                  <a:pt x="298" y="240"/>
                  <a:pt x="304" y="246"/>
                  <a:pt x="312" y="246"/>
                </a:cubicBezTo>
                <a:cubicBezTo>
                  <a:pt x="319" y="246"/>
                  <a:pt x="325" y="240"/>
                  <a:pt x="325" y="232"/>
                </a:cubicBezTo>
                <a:cubicBezTo>
                  <a:pt x="325" y="141"/>
                  <a:pt x="325" y="141"/>
                  <a:pt x="325" y="141"/>
                </a:cubicBezTo>
                <a:cubicBezTo>
                  <a:pt x="325" y="133"/>
                  <a:pt x="319" y="127"/>
                  <a:pt x="312" y="127"/>
                </a:cubicBezTo>
                <a:cubicBezTo>
                  <a:pt x="270" y="127"/>
                  <a:pt x="270" y="127"/>
                  <a:pt x="270" y="127"/>
                </a:cubicBezTo>
                <a:cubicBezTo>
                  <a:pt x="263" y="127"/>
                  <a:pt x="257" y="133"/>
                  <a:pt x="257" y="141"/>
                </a:cubicBezTo>
                <a:cubicBezTo>
                  <a:pt x="257" y="278"/>
                  <a:pt x="257" y="278"/>
                  <a:pt x="257" y="278"/>
                </a:cubicBezTo>
                <a:cubicBezTo>
                  <a:pt x="245" y="278"/>
                  <a:pt x="245" y="278"/>
                  <a:pt x="245" y="278"/>
                </a:cubicBezTo>
                <a:cubicBezTo>
                  <a:pt x="245" y="241"/>
                  <a:pt x="245" y="241"/>
                  <a:pt x="245" y="241"/>
                </a:cubicBezTo>
                <a:cubicBezTo>
                  <a:pt x="245" y="234"/>
                  <a:pt x="239" y="228"/>
                  <a:pt x="231" y="228"/>
                </a:cubicBezTo>
                <a:cubicBezTo>
                  <a:pt x="208" y="228"/>
                  <a:pt x="208" y="228"/>
                  <a:pt x="208" y="228"/>
                </a:cubicBezTo>
                <a:cubicBezTo>
                  <a:pt x="208" y="99"/>
                  <a:pt x="208" y="99"/>
                  <a:pt x="208" y="99"/>
                </a:cubicBezTo>
                <a:cubicBezTo>
                  <a:pt x="208" y="92"/>
                  <a:pt x="202" y="86"/>
                  <a:pt x="195" y="86"/>
                </a:cubicBezTo>
                <a:cubicBezTo>
                  <a:pt x="123" y="86"/>
                  <a:pt x="123" y="86"/>
                  <a:pt x="123" y="86"/>
                </a:cubicBezTo>
                <a:cubicBezTo>
                  <a:pt x="116" y="86"/>
                  <a:pt x="110" y="92"/>
                  <a:pt x="110" y="99"/>
                </a:cubicBezTo>
                <a:cubicBezTo>
                  <a:pt x="110" y="172"/>
                  <a:pt x="110" y="172"/>
                  <a:pt x="110" y="172"/>
                </a:cubicBezTo>
                <a:cubicBezTo>
                  <a:pt x="98" y="172"/>
                  <a:pt x="98" y="172"/>
                  <a:pt x="98" y="172"/>
                </a:cubicBezTo>
                <a:cubicBezTo>
                  <a:pt x="90" y="172"/>
                  <a:pt x="84" y="178"/>
                  <a:pt x="84" y="185"/>
                </a:cubicBezTo>
                <a:cubicBezTo>
                  <a:pt x="84" y="289"/>
                  <a:pt x="84" y="289"/>
                  <a:pt x="84" y="289"/>
                </a:cubicBezTo>
                <a:cubicBezTo>
                  <a:pt x="69" y="279"/>
                  <a:pt x="56" y="264"/>
                  <a:pt x="47" y="245"/>
                </a:cubicBezTo>
                <a:cubicBezTo>
                  <a:pt x="38" y="225"/>
                  <a:pt x="28" y="192"/>
                  <a:pt x="39" y="150"/>
                </a:cubicBezTo>
                <a:cubicBezTo>
                  <a:pt x="68" y="45"/>
                  <a:pt x="190" y="33"/>
                  <a:pt x="236" y="29"/>
                </a:cubicBezTo>
                <a:cubicBezTo>
                  <a:pt x="237" y="29"/>
                  <a:pt x="239" y="29"/>
                  <a:pt x="240" y="28"/>
                </a:cubicBezTo>
                <a:cubicBezTo>
                  <a:pt x="261" y="26"/>
                  <a:pt x="300" y="28"/>
                  <a:pt x="337" y="30"/>
                </a:cubicBezTo>
                <a:cubicBezTo>
                  <a:pt x="358" y="31"/>
                  <a:pt x="379" y="32"/>
                  <a:pt x="396" y="32"/>
                </a:cubicBezTo>
                <a:cubicBezTo>
                  <a:pt x="374" y="64"/>
                  <a:pt x="370" y="108"/>
                  <a:pt x="365" y="152"/>
                </a:cubicBezTo>
                <a:cubicBezTo>
                  <a:pt x="361" y="190"/>
                  <a:pt x="357" y="230"/>
                  <a:pt x="342" y="262"/>
                </a:cubicBezTo>
                <a:cubicBezTo>
                  <a:pt x="305" y="338"/>
                  <a:pt x="222" y="373"/>
                  <a:pt x="135" y="348"/>
                </a:cubicBezTo>
                <a:cubicBezTo>
                  <a:pt x="135" y="348"/>
                  <a:pt x="135" y="348"/>
                  <a:pt x="135" y="348"/>
                </a:cubicBezTo>
                <a:cubicBezTo>
                  <a:pt x="135" y="348"/>
                  <a:pt x="134" y="348"/>
                  <a:pt x="134" y="348"/>
                </a:cubicBezTo>
                <a:cubicBezTo>
                  <a:pt x="134" y="348"/>
                  <a:pt x="134" y="348"/>
                  <a:pt x="134" y="348"/>
                </a:cubicBezTo>
                <a:cubicBezTo>
                  <a:pt x="133" y="348"/>
                  <a:pt x="133" y="348"/>
                  <a:pt x="133" y="348"/>
                </a:cubicBezTo>
                <a:cubicBezTo>
                  <a:pt x="133" y="348"/>
                  <a:pt x="132" y="347"/>
                  <a:pt x="132" y="347"/>
                </a:cubicBezTo>
                <a:cubicBezTo>
                  <a:pt x="132" y="347"/>
                  <a:pt x="132" y="347"/>
                  <a:pt x="132" y="347"/>
                </a:cubicBezTo>
                <a:cubicBezTo>
                  <a:pt x="131" y="347"/>
                  <a:pt x="131" y="347"/>
                  <a:pt x="131" y="347"/>
                </a:cubicBezTo>
                <a:cubicBezTo>
                  <a:pt x="131" y="347"/>
                  <a:pt x="131" y="347"/>
                  <a:pt x="131" y="347"/>
                </a:cubicBezTo>
                <a:cubicBezTo>
                  <a:pt x="130" y="348"/>
                  <a:pt x="130" y="348"/>
                  <a:pt x="130" y="348"/>
                </a:cubicBezTo>
                <a:cubicBezTo>
                  <a:pt x="130" y="348"/>
                  <a:pt x="129" y="348"/>
                  <a:pt x="129" y="348"/>
                </a:cubicBezTo>
                <a:cubicBezTo>
                  <a:pt x="129" y="348"/>
                  <a:pt x="129" y="348"/>
                  <a:pt x="128" y="348"/>
                </a:cubicBezTo>
                <a:cubicBezTo>
                  <a:pt x="128" y="348"/>
                  <a:pt x="128" y="348"/>
                  <a:pt x="128" y="348"/>
                </a:cubicBezTo>
                <a:cubicBezTo>
                  <a:pt x="128" y="348"/>
                  <a:pt x="127" y="348"/>
                  <a:pt x="127" y="348"/>
                </a:cubicBezTo>
                <a:cubicBezTo>
                  <a:pt x="127" y="348"/>
                  <a:pt x="127" y="348"/>
                  <a:pt x="127" y="348"/>
                </a:cubicBezTo>
                <a:cubicBezTo>
                  <a:pt x="126" y="348"/>
                  <a:pt x="126" y="349"/>
                  <a:pt x="126" y="349"/>
                </a:cubicBezTo>
                <a:cubicBezTo>
                  <a:pt x="126" y="349"/>
                  <a:pt x="126" y="349"/>
                  <a:pt x="125" y="349"/>
                </a:cubicBezTo>
                <a:cubicBezTo>
                  <a:pt x="125" y="349"/>
                  <a:pt x="125" y="349"/>
                  <a:pt x="125" y="349"/>
                </a:cubicBezTo>
                <a:cubicBezTo>
                  <a:pt x="125" y="349"/>
                  <a:pt x="124" y="349"/>
                  <a:pt x="124" y="350"/>
                </a:cubicBezTo>
                <a:cubicBezTo>
                  <a:pt x="124" y="350"/>
                  <a:pt x="124" y="350"/>
                  <a:pt x="124" y="350"/>
                </a:cubicBezTo>
                <a:cubicBezTo>
                  <a:pt x="124" y="350"/>
                  <a:pt x="123" y="350"/>
                  <a:pt x="123" y="350"/>
                </a:cubicBezTo>
                <a:cubicBezTo>
                  <a:pt x="123" y="350"/>
                  <a:pt x="123" y="351"/>
                  <a:pt x="123" y="351"/>
                </a:cubicBezTo>
                <a:cubicBezTo>
                  <a:pt x="123" y="351"/>
                  <a:pt x="122" y="351"/>
                  <a:pt x="122" y="351"/>
                </a:cubicBezTo>
                <a:cubicBezTo>
                  <a:pt x="122" y="351"/>
                  <a:pt x="122" y="351"/>
                  <a:pt x="122" y="352"/>
                </a:cubicBezTo>
                <a:cubicBezTo>
                  <a:pt x="122" y="352"/>
                  <a:pt x="122" y="352"/>
                  <a:pt x="121" y="352"/>
                </a:cubicBezTo>
                <a:cubicBezTo>
                  <a:pt x="121" y="352"/>
                  <a:pt x="121" y="352"/>
                  <a:pt x="121" y="353"/>
                </a:cubicBezTo>
                <a:cubicBezTo>
                  <a:pt x="121" y="353"/>
                  <a:pt x="121" y="353"/>
                  <a:pt x="121" y="353"/>
                </a:cubicBezTo>
                <a:cubicBezTo>
                  <a:pt x="108" y="370"/>
                  <a:pt x="105" y="391"/>
                  <a:pt x="112" y="412"/>
                </a:cubicBezTo>
                <a:cubicBezTo>
                  <a:pt x="119" y="434"/>
                  <a:pt x="138" y="455"/>
                  <a:pt x="155" y="459"/>
                </a:cubicBezTo>
                <a:cubicBezTo>
                  <a:pt x="156" y="460"/>
                  <a:pt x="157" y="460"/>
                  <a:pt x="158" y="460"/>
                </a:cubicBezTo>
                <a:cubicBezTo>
                  <a:pt x="164" y="460"/>
                  <a:pt x="170" y="456"/>
                  <a:pt x="171" y="450"/>
                </a:cubicBezTo>
                <a:cubicBezTo>
                  <a:pt x="173" y="443"/>
                  <a:pt x="169" y="436"/>
                  <a:pt x="162" y="434"/>
                </a:cubicBezTo>
                <a:cubicBezTo>
                  <a:pt x="156" y="432"/>
                  <a:pt x="143" y="420"/>
                  <a:pt x="137" y="403"/>
                </a:cubicBezTo>
                <a:cubicBezTo>
                  <a:pt x="134" y="394"/>
                  <a:pt x="134" y="384"/>
                  <a:pt x="138" y="376"/>
                </a:cubicBezTo>
                <a:cubicBezTo>
                  <a:pt x="156" y="381"/>
                  <a:pt x="173" y="383"/>
                  <a:pt x="191" y="383"/>
                </a:cubicBezTo>
                <a:cubicBezTo>
                  <a:pt x="266" y="383"/>
                  <a:pt x="332" y="343"/>
                  <a:pt x="366" y="273"/>
                </a:cubicBezTo>
                <a:cubicBezTo>
                  <a:pt x="383" y="238"/>
                  <a:pt x="387" y="196"/>
                  <a:pt x="392" y="155"/>
                </a:cubicBezTo>
                <a:cubicBezTo>
                  <a:pt x="397" y="102"/>
                  <a:pt x="402" y="51"/>
                  <a:pt x="436" y="29"/>
                </a:cubicBezTo>
                <a:cubicBezTo>
                  <a:pt x="441" y="25"/>
                  <a:pt x="443" y="19"/>
                  <a:pt x="441" y="1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7" name="TextBox 316"/>
          <p:cNvSpPr txBox="1"/>
          <p:nvPr userDrawn="1"/>
        </p:nvSpPr>
        <p:spPr>
          <a:xfrm>
            <a:off x="3787046" y="2071659"/>
            <a:ext cx="57759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Green buildings</a:t>
            </a:r>
          </a:p>
        </p:txBody>
      </p:sp>
      <p:sp>
        <p:nvSpPr>
          <p:cNvPr id="318" name="Freeform 216"/>
          <p:cNvSpPr>
            <a:spLocks noChangeAspect="1"/>
          </p:cNvSpPr>
          <p:nvPr userDrawn="1"/>
        </p:nvSpPr>
        <p:spPr bwMode="auto">
          <a:xfrm>
            <a:off x="2496646" y="1646520"/>
            <a:ext cx="316119" cy="294894"/>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9" name="TextBox 318"/>
          <p:cNvSpPr txBox="1"/>
          <p:nvPr userDrawn="1"/>
        </p:nvSpPr>
        <p:spPr>
          <a:xfrm>
            <a:off x="2423430" y="1979327"/>
            <a:ext cx="47702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Finance</a:t>
            </a:r>
          </a:p>
        </p:txBody>
      </p:sp>
      <p:sp>
        <p:nvSpPr>
          <p:cNvPr id="320" name="Freeform 224"/>
          <p:cNvSpPr>
            <a:spLocks noChangeAspect="1"/>
          </p:cNvSpPr>
          <p:nvPr userDrawn="1"/>
        </p:nvSpPr>
        <p:spPr bwMode="auto">
          <a:xfrm>
            <a:off x="1079033" y="1681948"/>
            <a:ext cx="394183" cy="259466"/>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21" name="TextBox 320"/>
          <p:cNvSpPr txBox="1"/>
          <p:nvPr userDrawn="1"/>
        </p:nvSpPr>
        <p:spPr>
          <a:xfrm>
            <a:off x="1006992" y="1979324"/>
            <a:ext cx="489653"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Cloud and telecom</a:t>
            </a:r>
          </a:p>
        </p:txBody>
      </p:sp>
      <p:sp>
        <p:nvSpPr>
          <p:cNvPr id="322" name="TextBox 321"/>
          <p:cNvSpPr txBox="1"/>
          <p:nvPr userDrawn="1"/>
        </p:nvSpPr>
        <p:spPr>
          <a:xfrm>
            <a:off x="6835336" y="2597682"/>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Management software</a:t>
            </a:r>
          </a:p>
        </p:txBody>
      </p:sp>
      <p:sp>
        <p:nvSpPr>
          <p:cNvPr id="323" name="TextBox 322"/>
          <p:cNvSpPr txBox="1"/>
          <p:nvPr userDrawn="1"/>
        </p:nvSpPr>
        <p:spPr>
          <a:xfrm>
            <a:off x="6164106" y="3213500"/>
            <a:ext cx="69313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Power</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Measurement</a:t>
            </a:r>
          </a:p>
        </p:txBody>
      </p:sp>
      <p:sp>
        <p:nvSpPr>
          <p:cNvPr id="324" name="TextBox 323"/>
          <p:cNvSpPr txBox="1"/>
          <p:nvPr userDrawn="1"/>
        </p:nvSpPr>
        <p:spPr>
          <a:xfrm>
            <a:off x="8254341" y="1979324"/>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Intelligent power and motor control</a:t>
            </a:r>
          </a:p>
        </p:txBody>
      </p:sp>
      <p:sp>
        <p:nvSpPr>
          <p:cNvPr id="325" name="TextBox 324"/>
          <p:cNvSpPr txBox="1"/>
          <p:nvPr userDrawn="1"/>
        </p:nvSpPr>
        <p:spPr>
          <a:xfrm>
            <a:off x="7510743" y="3213500"/>
            <a:ext cx="816603" cy="153888"/>
          </a:xfrm>
          <a:prstGeom prst="rect">
            <a:avLst/>
          </a:prstGeom>
          <a:noFill/>
        </p:spPr>
        <p:txBody>
          <a:bodyPr wrap="square" lIns="68589" tIns="0" rIns="68589" bIns="0" rtlCol="0" anchor="t" anchorCtr="0">
            <a:spAutoFit/>
          </a:bodyPr>
          <a:lstStyle/>
          <a:p>
            <a:pPr marL="0" marR="0" lvl="0" indent="0" algn="ctr" defTabSz="685891" rtl="0" eaLnBrk="1" fontAlgn="auto" latinLnBrk="0" hangingPunct="1">
              <a:lnSpc>
                <a:spcPts val="6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Renewable energy conversion</a:t>
            </a:r>
          </a:p>
        </p:txBody>
      </p:sp>
      <p:sp>
        <p:nvSpPr>
          <p:cNvPr id="326" name="TextBox 325"/>
          <p:cNvSpPr txBox="1"/>
          <p:nvPr userDrawn="1"/>
        </p:nvSpPr>
        <p:spPr>
          <a:xfrm>
            <a:off x="6118386" y="1979324"/>
            <a:ext cx="78457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Electric vehicle recharging</a:t>
            </a:r>
          </a:p>
        </p:txBody>
      </p:sp>
      <p:sp>
        <p:nvSpPr>
          <p:cNvPr id="327" name="TextBox 326"/>
          <p:cNvSpPr txBox="1"/>
          <p:nvPr userDrawn="1"/>
        </p:nvSpPr>
        <p:spPr>
          <a:xfrm>
            <a:off x="5372524" y="2597682"/>
            <a:ext cx="848632"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Lifts and</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escalators control</a:t>
            </a:r>
          </a:p>
        </p:txBody>
      </p:sp>
      <p:sp>
        <p:nvSpPr>
          <p:cNvPr id="328" name="TextBox 327"/>
          <p:cNvSpPr txBox="1"/>
          <p:nvPr userDrawn="1"/>
        </p:nvSpPr>
        <p:spPr>
          <a:xfrm>
            <a:off x="7510743" y="2597682"/>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Material handling control</a:t>
            </a:r>
          </a:p>
        </p:txBody>
      </p:sp>
      <p:sp>
        <p:nvSpPr>
          <p:cNvPr id="329" name="TextBox 328"/>
          <p:cNvSpPr txBox="1"/>
          <p:nvPr userDrawn="1"/>
        </p:nvSpPr>
        <p:spPr>
          <a:xfrm>
            <a:off x="6835336" y="1979324"/>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Hoisting</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control</a:t>
            </a:r>
          </a:p>
        </p:txBody>
      </p:sp>
      <p:sp>
        <p:nvSpPr>
          <p:cNvPr id="330" name="TextBox 329"/>
          <p:cNvSpPr txBox="1"/>
          <p:nvPr userDrawn="1"/>
        </p:nvSpPr>
        <p:spPr>
          <a:xfrm>
            <a:off x="5417124" y="3790006"/>
            <a:ext cx="816603" cy="253926"/>
          </a:xfrm>
          <a:prstGeom prst="rect">
            <a:avLst/>
          </a:prstGeom>
          <a:noFill/>
        </p:spPr>
        <p:txBody>
          <a:bodyPr wrap="square" lIns="68589" tIns="34295" rIns="68589" bIns="34295"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Uninterruptable</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power supply</a:t>
            </a:r>
          </a:p>
        </p:txBody>
      </p:sp>
      <p:sp>
        <p:nvSpPr>
          <p:cNvPr id="331" name="TextBox 330"/>
          <p:cNvSpPr txBox="1"/>
          <p:nvPr userDrawn="1"/>
        </p:nvSpPr>
        <p:spPr>
          <a:xfrm>
            <a:off x="8254341" y="3213503"/>
            <a:ext cx="816603" cy="92333"/>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Surveillance</a:t>
            </a:r>
          </a:p>
        </p:txBody>
      </p:sp>
      <p:sp>
        <p:nvSpPr>
          <p:cNvPr id="332" name="TextBox 331"/>
          <p:cNvSpPr txBox="1"/>
          <p:nvPr userDrawn="1"/>
        </p:nvSpPr>
        <p:spPr>
          <a:xfrm>
            <a:off x="7510743" y="1979324"/>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HVAC</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control</a:t>
            </a:r>
          </a:p>
        </p:txBody>
      </p:sp>
      <p:sp>
        <p:nvSpPr>
          <p:cNvPr id="333" name="TextBox 332"/>
          <p:cNvSpPr txBox="1"/>
          <p:nvPr userDrawn="1"/>
        </p:nvSpPr>
        <p:spPr>
          <a:xfrm>
            <a:off x="6086358" y="2597682"/>
            <a:ext cx="848632"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Lighting</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control</a:t>
            </a:r>
          </a:p>
        </p:txBody>
      </p:sp>
      <p:sp>
        <p:nvSpPr>
          <p:cNvPr id="334" name="Freeform 196"/>
          <p:cNvSpPr>
            <a:spLocks noChangeAspect="1"/>
          </p:cNvSpPr>
          <p:nvPr userDrawn="1"/>
        </p:nvSpPr>
        <p:spPr bwMode="auto">
          <a:xfrm>
            <a:off x="5668303" y="1646520"/>
            <a:ext cx="245810" cy="294894"/>
          </a:xfrm>
          <a:custGeom>
            <a:avLst/>
            <a:gdLst/>
            <a:ahLst/>
            <a:cxnLst>
              <a:cxn ang="0">
                <a:pos x="47" y="131"/>
              </a:cxn>
              <a:cxn ang="0">
                <a:pos x="47" y="135"/>
              </a:cxn>
              <a:cxn ang="0">
                <a:pos x="86" y="174"/>
              </a:cxn>
              <a:cxn ang="0">
                <a:pos x="133" y="107"/>
              </a:cxn>
              <a:cxn ang="0">
                <a:pos x="226" y="133"/>
              </a:cxn>
              <a:cxn ang="0">
                <a:pos x="181" y="196"/>
              </a:cxn>
              <a:cxn ang="0">
                <a:pos x="167" y="240"/>
              </a:cxn>
              <a:cxn ang="0">
                <a:pos x="181" y="344"/>
              </a:cxn>
              <a:cxn ang="0">
                <a:pos x="231" y="275"/>
              </a:cxn>
              <a:cxn ang="0">
                <a:pos x="205" y="283"/>
              </a:cxn>
              <a:cxn ang="0">
                <a:pos x="181" y="317"/>
              </a:cxn>
              <a:cxn ang="0">
                <a:pos x="181" y="265"/>
              </a:cxn>
              <a:cxn ang="0">
                <a:pos x="194" y="223"/>
              </a:cxn>
              <a:cxn ang="0">
                <a:pos x="253" y="209"/>
              </a:cxn>
              <a:cxn ang="0">
                <a:pos x="175" y="55"/>
              </a:cxn>
              <a:cxn ang="0">
                <a:pos x="97" y="134"/>
              </a:cxn>
              <a:cxn ang="0">
                <a:pos x="86" y="147"/>
              </a:cxn>
              <a:cxn ang="0">
                <a:pos x="74" y="135"/>
              </a:cxn>
              <a:cxn ang="0">
                <a:pos x="73" y="130"/>
              </a:cxn>
              <a:cxn ang="0">
                <a:pos x="281" y="130"/>
              </a:cxn>
              <a:cxn ang="0">
                <a:pos x="281" y="206"/>
              </a:cxn>
              <a:cxn ang="0">
                <a:pos x="295" y="223"/>
              </a:cxn>
              <a:cxn ang="0">
                <a:pos x="346" y="370"/>
              </a:cxn>
              <a:cxn ang="0">
                <a:pos x="79" y="422"/>
              </a:cxn>
              <a:cxn ang="0">
                <a:pos x="26" y="276"/>
              </a:cxn>
              <a:cxn ang="0">
                <a:pos x="99" y="223"/>
              </a:cxn>
              <a:cxn ang="0">
                <a:pos x="99" y="197"/>
              </a:cxn>
              <a:cxn ang="0">
                <a:pos x="0" y="276"/>
              </a:cxn>
              <a:cxn ang="0">
                <a:pos x="79" y="449"/>
              </a:cxn>
              <a:cxn ang="0">
                <a:pos x="373" y="370"/>
              </a:cxn>
              <a:cxn ang="0">
                <a:pos x="308" y="198"/>
              </a:cxn>
              <a:cxn ang="0">
                <a:pos x="177" y="0"/>
              </a:cxn>
            </a:cxnLst>
            <a:rect l="0" t="0" r="r" b="b"/>
            <a:pathLst>
              <a:path w="373" h="449">
                <a:moveTo>
                  <a:pt x="47" y="130"/>
                </a:moveTo>
                <a:cubicBezTo>
                  <a:pt x="47" y="130"/>
                  <a:pt x="47" y="131"/>
                  <a:pt x="47" y="131"/>
                </a:cubicBezTo>
                <a:cubicBezTo>
                  <a:pt x="47" y="136"/>
                  <a:pt x="47" y="136"/>
                  <a:pt x="47" y="136"/>
                </a:cubicBezTo>
                <a:cubicBezTo>
                  <a:pt x="47" y="136"/>
                  <a:pt x="47" y="136"/>
                  <a:pt x="47" y="135"/>
                </a:cubicBezTo>
                <a:cubicBezTo>
                  <a:pt x="47" y="146"/>
                  <a:pt x="51" y="155"/>
                  <a:pt x="58" y="163"/>
                </a:cubicBezTo>
                <a:cubicBezTo>
                  <a:pt x="66" y="170"/>
                  <a:pt x="75" y="174"/>
                  <a:pt x="86" y="174"/>
                </a:cubicBezTo>
                <a:cubicBezTo>
                  <a:pt x="106" y="174"/>
                  <a:pt x="123" y="157"/>
                  <a:pt x="124" y="136"/>
                </a:cubicBezTo>
                <a:cubicBezTo>
                  <a:pt x="124" y="136"/>
                  <a:pt x="125" y="121"/>
                  <a:pt x="133" y="107"/>
                </a:cubicBezTo>
                <a:cubicBezTo>
                  <a:pt x="142" y="90"/>
                  <a:pt x="156" y="82"/>
                  <a:pt x="175" y="82"/>
                </a:cubicBezTo>
                <a:cubicBezTo>
                  <a:pt x="204" y="82"/>
                  <a:pt x="226" y="105"/>
                  <a:pt x="226" y="133"/>
                </a:cubicBezTo>
                <a:cubicBezTo>
                  <a:pt x="226" y="133"/>
                  <a:pt x="226" y="178"/>
                  <a:pt x="226" y="196"/>
                </a:cubicBezTo>
                <a:cubicBezTo>
                  <a:pt x="210" y="196"/>
                  <a:pt x="181" y="196"/>
                  <a:pt x="181" y="196"/>
                </a:cubicBezTo>
                <a:cubicBezTo>
                  <a:pt x="173" y="196"/>
                  <a:pt x="167" y="202"/>
                  <a:pt x="167" y="209"/>
                </a:cubicBezTo>
                <a:cubicBezTo>
                  <a:pt x="167" y="209"/>
                  <a:pt x="167" y="228"/>
                  <a:pt x="167" y="240"/>
                </a:cubicBezTo>
                <a:cubicBezTo>
                  <a:pt x="145" y="246"/>
                  <a:pt x="128" y="267"/>
                  <a:pt x="128" y="291"/>
                </a:cubicBezTo>
                <a:cubicBezTo>
                  <a:pt x="128" y="320"/>
                  <a:pt x="152" y="344"/>
                  <a:pt x="181" y="344"/>
                </a:cubicBezTo>
                <a:cubicBezTo>
                  <a:pt x="210" y="344"/>
                  <a:pt x="233" y="320"/>
                  <a:pt x="233" y="291"/>
                </a:cubicBezTo>
                <a:cubicBezTo>
                  <a:pt x="233" y="285"/>
                  <a:pt x="232" y="280"/>
                  <a:pt x="231" y="275"/>
                </a:cubicBezTo>
                <a:cubicBezTo>
                  <a:pt x="228" y="268"/>
                  <a:pt x="221" y="264"/>
                  <a:pt x="214" y="266"/>
                </a:cubicBezTo>
                <a:cubicBezTo>
                  <a:pt x="207" y="268"/>
                  <a:pt x="203" y="276"/>
                  <a:pt x="205" y="283"/>
                </a:cubicBezTo>
                <a:cubicBezTo>
                  <a:pt x="206" y="285"/>
                  <a:pt x="207" y="288"/>
                  <a:pt x="207" y="291"/>
                </a:cubicBezTo>
                <a:cubicBezTo>
                  <a:pt x="207" y="305"/>
                  <a:pt x="195" y="317"/>
                  <a:pt x="181" y="317"/>
                </a:cubicBezTo>
                <a:cubicBezTo>
                  <a:pt x="166" y="317"/>
                  <a:pt x="155" y="305"/>
                  <a:pt x="155" y="291"/>
                </a:cubicBezTo>
                <a:cubicBezTo>
                  <a:pt x="155" y="277"/>
                  <a:pt x="166" y="265"/>
                  <a:pt x="181" y="265"/>
                </a:cubicBezTo>
                <a:cubicBezTo>
                  <a:pt x="188" y="265"/>
                  <a:pt x="194" y="259"/>
                  <a:pt x="194" y="252"/>
                </a:cubicBezTo>
                <a:cubicBezTo>
                  <a:pt x="194" y="252"/>
                  <a:pt x="194" y="235"/>
                  <a:pt x="194" y="223"/>
                </a:cubicBezTo>
                <a:cubicBezTo>
                  <a:pt x="210" y="223"/>
                  <a:pt x="240" y="223"/>
                  <a:pt x="240" y="223"/>
                </a:cubicBezTo>
                <a:cubicBezTo>
                  <a:pt x="247" y="223"/>
                  <a:pt x="253" y="217"/>
                  <a:pt x="253" y="209"/>
                </a:cubicBezTo>
                <a:cubicBezTo>
                  <a:pt x="253" y="133"/>
                  <a:pt x="253" y="133"/>
                  <a:pt x="253" y="133"/>
                </a:cubicBezTo>
                <a:cubicBezTo>
                  <a:pt x="253" y="90"/>
                  <a:pt x="218" y="55"/>
                  <a:pt x="175" y="55"/>
                </a:cubicBezTo>
                <a:cubicBezTo>
                  <a:pt x="146" y="55"/>
                  <a:pt x="123" y="69"/>
                  <a:pt x="109" y="96"/>
                </a:cubicBezTo>
                <a:cubicBezTo>
                  <a:pt x="99" y="114"/>
                  <a:pt x="97" y="133"/>
                  <a:pt x="97" y="134"/>
                </a:cubicBezTo>
                <a:cubicBezTo>
                  <a:pt x="97" y="134"/>
                  <a:pt x="97" y="135"/>
                  <a:pt x="97" y="135"/>
                </a:cubicBezTo>
                <a:cubicBezTo>
                  <a:pt x="97" y="142"/>
                  <a:pt x="92" y="147"/>
                  <a:pt x="86" y="147"/>
                </a:cubicBezTo>
                <a:cubicBezTo>
                  <a:pt x="82" y="147"/>
                  <a:pt x="79" y="146"/>
                  <a:pt x="77" y="144"/>
                </a:cubicBezTo>
                <a:cubicBezTo>
                  <a:pt x="75" y="141"/>
                  <a:pt x="74" y="138"/>
                  <a:pt x="74" y="135"/>
                </a:cubicBezTo>
                <a:cubicBezTo>
                  <a:pt x="74" y="135"/>
                  <a:pt x="74" y="135"/>
                  <a:pt x="74" y="135"/>
                </a:cubicBezTo>
                <a:cubicBezTo>
                  <a:pt x="74" y="135"/>
                  <a:pt x="73" y="131"/>
                  <a:pt x="73" y="130"/>
                </a:cubicBezTo>
                <a:cubicBezTo>
                  <a:pt x="74" y="73"/>
                  <a:pt x="120" y="27"/>
                  <a:pt x="177" y="27"/>
                </a:cubicBezTo>
                <a:cubicBezTo>
                  <a:pt x="235" y="27"/>
                  <a:pt x="281" y="73"/>
                  <a:pt x="281" y="130"/>
                </a:cubicBezTo>
                <a:cubicBezTo>
                  <a:pt x="281" y="206"/>
                  <a:pt x="281" y="206"/>
                  <a:pt x="281" y="206"/>
                </a:cubicBezTo>
                <a:cubicBezTo>
                  <a:pt x="281" y="206"/>
                  <a:pt x="281" y="206"/>
                  <a:pt x="281" y="206"/>
                </a:cubicBezTo>
                <a:cubicBezTo>
                  <a:pt x="281" y="210"/>
                  <a:pt x="281" y="210"/>
                  <a:pt x="281" y="210"/>
                </a:cubicBezTo>
                <a:cubicBezTo>
                  <a:pt x="281" y="217"/>
                  <a:pt x="287" y="223"/>
                  <a:pt x="295" y="223"/>
                </a:cubicBezTo>
                <a:cubicBezTo>
                  <a:pt x="323" y="223"/>
                  <a:pt x="346" y="247"/>
                  <a:pt x="346" y="276"/>
                </a:cubicBezTo>
                <a:cubicBezTo>
                  <a:pt x="346" y="370"/>
                  <a:pt x="346" y="370"/>
                  <a:pt x="346" y="370"/>
                </a:cubicBezTo>
                <a:cubicBezTo>
                  <a:pt x="346" y="399"/>
                  <a:pt x="323" y="422"/>
                  <a:pt x="294" y="422"/>
                </a:cubicBezTo>
                <a:cubicBezTo>
                  <a:pt x="79" y="422"/>
                  <a:pt x="79" y="422"/>
                  <a:pt x="79" y="422"/>
                </a:cubicBezTo>
                <a:cubicBezTo>
                  <a:pt x="50" y="422"/>
                  <a:pt x="26" y="399"/>
                  <a:pt x="26" y="370"/>
                </a:cubicBezTo>
                <a:cubicBezTo>
                  <a:pt x="26" y="276"/>
                  <a:pt x="26" y="276"/>
                  <a:pt x="26" y="276"/>
                </a:cubicBezTo>
                <a:cubicBezTo>
                  <a:pt x="26" y="247"/>
                  <a:pt x="50" y="223"/>
                  <a:pt x="79" y="223"/>
                </a:cubicBezTo>
                <a:cubicBezTo>
                  <a:pt x="99" y="223"/>
                  <a:pt x="99" y="223"/>
                  <a:pt x="99" y="223"/>
                </a:cubicBezTo>
                <a:cubicBezTo>
                  <a:pt x="106" y="223"/>
                  <a:pt x="112" y="217"/>
                  <a:pt x="112" y="210"/>
                </a:cubicBezTo>
                <a:cubicBezTo>
                  <a:pt x="112" y="202"/>
                  <a:pt x="106" y="197"/>
                  <a:pt x="99" y="197"/>
                </a:cubicBezTo>
                <a:cubicBezTo>
                  <a:pt x="79" y="197"/>
                  <a:pt x="79" y="197"/>
                  <a:pt x="79" y="197"/>
                </a:cubicBezTo>
                <a:cubicBezTo>
                  <a:pt x="35" y="197"/>
                  <a:pt x="0" y="232"/>
                  <a:pt x="0" y="276"/>
                </a:cubicBezTo>
                <a:cubicBezTo>
                  <a:pt x="0" y="370"/>
                  <a:pt x="0" y="370"/>
                  <a:pt x="0" y="370"/>
                </a:cubicBezTo>
                <a:cubicBezTo>
                  <a:pt x="0" y="413"/>
                  <a:pt x="35" y="449"/>
                  <a:pt x="79" y="449"/>
                </a:cubicBezTo>
                <a:cubicBezTo>
                  <a:pt x="294" y="449"/>
                  <a:pt x="294" y="449"/>
                  <a:pt x="294" y="449"/>
                </a:cubicBezTo>
                <a:cubicBezTo>
                  <a:pt x="337" y="449"/>
                  <a:pt x="373" y="413"/>
                  <a:pt x="373" y="370"/>
                </a:cubicBezTo>
                <a:cubicBezTo>
                  <a:pt x="373" y="276"/>
                  <a:pt x="373" y="276"/>
                  <a:pt x="373" y="276"/>
                </a:cubicBezTo>
                <a:cubicBezTo>
                  <a:pt x="373" y="237"/>
                  <a:pt x="345" y="204"/>
                  <a:pt x="308" y="198"/>
                </a:cubicBezTo>
                <a:cubicBezTo>
                  <a:pt x="308" y="185"/>
                  <a:pt x="308" y="130"/>
                  <a:pt x="308" y="130"/>
                </a:cubicBezTo>
                <a:cubicBezTo>
                  <a:pt x="308" y="58"/>
                  <a:pt x="249" y="0"/>
                  <a:pt x="177" y="0"/>
                </a:cubicBezTo>
                <a:cubicBezTo>
                  <a:pt x="105" y="0"/>
                  <a:pt x="47" y="58"/>
                  <a:pt x="47" y="13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5" name="TextBox 334"/>
          <p:cNvSpPr txBox="1"/>
          <p:nvPr userDrawn="1"/>
        </p:nvSpPr>
        <p:spPr>
          <a:xfrm>
            <a:off x="5388542" y="1979324"/>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Access</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control</a:t>
            </a:r>
          </a:p>
        </p:txBody>
      </p:sp>
      <p:sp>
        <p:nvSpPr>
          <p:cNvPr id="336" name="Freeform 335"/>
          <p:cNvSpPr>
            <a:spLocks noChangeAspect="1"/>
          </p:cNvSpPr>
          <p:nvPr userDrawn="1"/>
        </p:nvSpPr>
        <p:spPr bwMode="auto">
          <a:xfrm>
            <a:off x="8461622" y="2250071"/>
            <a:ext cx="382124" cy="294894"/>
          </a:xfrm>
          <a:custGeom>
            <a:avLst/>
            <a:gdLst/>
            <a:ahLst/>
            <a:cxnLst>
              <a:cxn ang="0">
                <a:pos x="197" y="14"/>
              </a:cxn>
              <a:cxn ang="0">
                <a:pos x="180" y="79"/>
              </a:cxn>
              <a:cxn ang="0">
                <a:pos x="167" y="92"/>
              </a:cxn>
              <a:cxn ang="0">
                <a:pos x="196" y="139"/>
              </a:cxn>
              <a:cxn ang="0">
                <a:pos x="220" y="175"/>
              </a:cxn>
              <a:cxn ang="0">
                <a:pos x="234" y="185"/>
              </a:cxn>
              <a:cxn ang="0">
                <a:pos x="233" y="291"/>
              </a:cxn>
              <a:cxn ang="0">
                <a:pos x="185" y="188"/>
              </a:cxn>
              <a:cxn ang="0">
                <a:pos x="194" y="168"/>
              </a:cxn>
              <a:cxn ang="0">
                <a:pos x="125" y="79"/>
              </a:cxn>
              <a:cxn ang="0">
                <a:pos x="69" y="89"/>
              </a:cxn>
              <a:cxn ang="0">
                <a:pos x="3" y="354"/>
              </a:cxn>
              <a:cxn ang="0">
                <a:pos x="450" y="359"/>
              </a:cxn>
              <a:cxn ang="0">
                <a:pos x="463" y="343"/>
              </a:cxn>
              <a:cxn ang="0">
                <a:pos x="385" y="79"/>
              </a:cxn>
              <a:cxn ang="0">
                <a:pos x="316" y="92"/>
              </a:cxn>
              <a:cxn ang="0">
                <a:pos x="375" y="106"/>
              </a:cxn>
              <a:cxn ang="0">
                <a:pos x="31" y="333"/>
              </a:cxn>
              <a:cxn ang="0">
                <a:pos x="118" y="106"/>
              </a:cxn>
              <a:cxn ang="0">
                <a:pos x="72" y="241"/>
              </a:cxn>
              <a:cxn ang="0">
                <a:pos x="341" y="300"/>
              </a:cxn>
              <a:cxn ang="0">
                <a:pos x="342" y="180"/>
              </a:cxn>
              <a:cxn ang="0">
                <a:pos x="205" y="106"/>
              </a:cxn>
              <a:cxn ang="0">
                <a:pos x="223" y="92"/>
              </a:cxn>
              <a:cxn ang="0">
                <a:pos x="244" y="27"/>
              </a:cxn>
              <a:cxn ang="0">
                <a:pos x="257" y="106"/>
              </a:cxn>
              <a:cxn ang="0">
                <a:pos x="245" y="131"/>
              </a:cxn>
              <a:cxn ang="0">
                <a:pos x="248" y="150"/>
              </a:cxn>
              <a:cxn ang="0">
                <a:pos x="298" y="100"/>
              </a:cxn>
              <a:cxn ang="0">
                <a:pos x="287" y="79"/>
              </a:cxn>
              <a:cxn ang="0">
                <a:pos x="270" y="14"/>
              </a:cxn>
              <a:cxn ang="0">
                <a:pos x="210" y="0"/>
              </a:cxn>
            </a:cxnLst>
            <a:rect l="0" t="0" r="r" b="b"/>
            <a:pathLst>
              <a:path w="464" h="359">
                <a:moveTo>
                  <a:pt x="210" y="0"/>
                </a:moveTo>
                <a:cubicBezTo>
                  <a:pt x="203" y="0"/>
                  <a:pt x="197" y="6"/>
                  <a:pt x="197" y="14"/>
                </a:cubicBezTo>
                <a:cubicBezTo>
                  <a:pt x="197" y="14"/>
                  <a:pt x="197" y="61"/>
                  <a:pt x="197" y="79"/>
                </a:cubicBezTo>
                <a:cubicBezTo>
                  <a:pt x="188" y="79"/>
                  <a:pt x="180" y="79"/>
                  <a:pt x="180" y="79"/>
                </a:cubicBezTo>
                <a:cubicBezTo>
                  <a:pt x="175" y="79"/>
                  <a:pt x="171" y="82"/>
                  <a:pt x="168" y="86"/>
                </a:cubicBezTo>
                <a:cubicBezTo>
                  <a:pt x="167" y="88"/>
                  <a:pt x="167" y="90"/>
                  <a:pt x="167" y="92"/>
                </a:cubicBezTo>
                <a:cubicBezTo>
                  <a:pt x="167" y="95"/>
                  <a:pt x="168" y="98"/>
                  <a:pt x="169" y="100"/>
                </a:cubicBezTo>
                <a:cubicBezTo>
                  <a:pt x="196" y="139"/>
                  <a:pt x="196" y="139"/>
                  <a:pt x="196" y="139"/>
                </a:cubicBezTo>
                <a:cubicBezTo>
                  <a:pt x="214" y="166"/>
                  <a:pt x="214" y="166"/>
                  <a:pt x="214" y="166"/>
                </a:cubicBezTo>
                <a:cubicBezTo>
                  <a:pt x="220" y="175"/>
                  <a:pt x="220" y="175"/>
                  <a:pt x="220" y="175"/>
                </a:cubicBezTo>
                <a:cubicBezTo>
                  <a:pt x="224" y="180"/>
                  <a:pt x="226" y="184"/>
                  <a:pt x="233" y="185"/>
                </a:cubicBezTo>
                <a:cubicBezTo>
                  <a:pt x="233" y="185"/>
                  <a:pt x="234" y="185"/>
                  <a:pt x="234" y="185"/>
                </a:cubicBezTo>
                <a:cubicBezTo>
                  <a:pt x="311" y="185"/>
                  <a:pt x="365" y="215"/>
                  <a:pt x="365" y="241"/>
                </a:cubicBezTo>
                <a:cubicBezTo>
                  <a:pt x="365" y="266"/>
                  <a:pt x="316" y="291"/>
                  <a:pt x="233" y="291"/>
                </a:cubicBezTo>
                <a:cubicBezTo>
                  <a:pt x="150" y="291"/>
                  <a:pt x="99" y="265"/>
                  <a:pt x="99" y="241"/>
                </a:cubicBezTo>
                <a:cubicBezTo>
                  <a:pt x="99" y="219"/>
                  <a:pt x="135" y="197"/>
                  <a:pt x="185" y="188"/>
                </a:cubicBezTo>
                <a:cubicBezTo>
                  <a:pt x="190" y="188"/>
                  <a:pt x="193" y="185"/>
                  <a:pt x="195" y="180"/>
                </a:cubicBezTo>
                <a:cubicBezTo>
                  <a:pt x="197" y="176"/>
                  <a:pt x="196" y="171"/>
                  <a:pt x="194" y="168"/>
                </a:cubicBezTo>
                <a:cubicBezTo>
                  <a:pt x="136" y="85"/>
                  <a:pt x="136" y="85"/>
                  <a:pt x="136" y="85"/>
                </a:cubicBezTo>
                <a:cubicBezTo>
                  <a:pt x="134" y="81"/>
                  <a:pt x="130" y="79"/>
                  <a:pt x="125" y="79"/>
                </a:cubicBezTo>
                <a:cubicBezTo>
                  <a:pt x="82" y="79"/>
                  <a:pt x="82" y="79"/>
                  <a:pt x="82" y="79"/>
                </a:cubicBezTo>
                <a:cubicBezTo>
                  <a:pt x="76" y="79"/>
                  <a:pt x="70" y="83"/>
                  <a:pt x="69" y="89"/>
                </a:cubicBezTo>
                <a:cubicBezTo>
                  <a:pt x="1" y="342"/>
                  <a:pt x="1" y="342"/>
                  <a:pt x="1" y="342"/>
                </a:cubicBezTo>
                <a:cubicBezTo>
                  <a:pt x="0" y="346"/>
                  <a:pt x="1" y="351"/>
                  <a:pt x="3" y="354"/>
                </a:cubicBezTo>
                <a:cubicBezTo>
                  <a:pt x="6" y="357"/>
                  <a:pt x="10" y="359"/>
                  <a:pt x="14" y="359"/>
                </a:cubicBezTo>
                <a:cubicBezTo>
                  <a:pt x="450" y="359"/>
                  <a:pt x="450" y="359"/>
                  <a:pt x="450" y="359"/>
                </a:cubicBezTo>
                <a:cubicBezTo>
                  <a:pt x="454" y="359"/>
                  <a:pt x="458" y="357"/>
                  <a:pt x="461" y="354"/>
                </a:cubicBezTo>
                <a:cubicBezTo>
                  <a:pt x="463" y="351"/>
                  <a:pt x="464" y="347"/>
                  <a:pt x="463" y="343"/>
                </a:cubicBezTo>
                <a:cubicBezTo>
                  <a:pt x="398" y="89"/>
                  <a:pt x="398" y="89"/>
                  <a:pt x="398" y="89"/>
                </a:cubicBezTo>
                <a:cubicBezTo>
                  <a:pt x="397" y="83"/>
                  <a:pt x="391" y="79"/>
                  <a:pt x="385" y="79"/>
                </a:cubicBezTo>
                <a:cubicBezTo>
                  <a:pt x="329" y="79"/>
                  <a:pt x="329" y="79"/>
                  <a:pt x="329" y="79"/>
                </a:cubicBezTo>
                <a:cubicBezTo>
                  <a:pt x="321" y="79"/>
                  <a:pt x="316" y="85"/>
                  <a:pt x="316" y="92"/>
                </a:cubicBezTo>
                <a:cubicBezTo>
                  <a:pt x="316" y="100"/>
                  <a:pt x="321" y="106"/>
                  <a:pt x="329" y="106"/>
                </a:cubicBezTo>
                <a:cubicBezTo>
                  <a:pt x="329" y="106"/>
                  <a:pt x="361" y="106"/>
                  <a:pt x="375" y="106"/>
                </a:cubicBezTo>
                <a:cubicBezTo>
                  <a:pt x="379" y="123"/>
                  <a:pt x="426" y="305"/>
                  <a:pt x="433" y="333"/>
                </a:cubicBezTo>
                <a:cubicBezTo>
                  <a:pt x="403" y="333"/>
                  <a:pt x="62" y="333"/>
                  <a:pt x="31" y="333"/>
                </a:cubicBezTo>
                <a:cubicBezTo>
                  <a:pt x="39" y="304"/>
                  <a:pt x="87" y="123"/>
                  <a:pt x="92" y="106"/>
                </a:cubicBezTo>
                <a:cubicBezTo>
                  <a:pt x="101" y="106"/>
                  <a:pt x="111" y="106"/>
                  <a:pt x="118" y="106"/>
                </a:cubicBezTo>
                <a:cubicBezTo>
                  <a:pt x="124" y="113"/>
                  <a:pt x="147" y="147"/>
                  <a:pt x="160" y="166"/>
                </a:cubicBezTo>
                <a:cubicBezTo>
                  <a:pt x="106" y="180"/>
                  <a:pt x="72" y="208"/>
                  <a:pt x="72" y="241"/>
                </a:cubicBezTo>
                <a:cubicBezTo>
                  <a:pt x="72" y="286"/>
                  <a:pt x="138" y="318"/>
                  <a:pt x="233" y="318"/>
                </a:cubicBezTo>
                <a:cubicBezTo>
                  <a:pt x="275" y="318"/>
                  <a:pt x="313" y="311"/>
                  <a:pt x="341" y="300"/>
                </a:cubicBezTo>
                <a:cubicBezTo>
                  <a:pt x="374" y="286"/>
                  <a:pt x="392" y="265"/>
                  <a:pt x="392" y="241"/>
                </a:cubicBezTo>
                <a:cubicBezTo>
                  <a:pt x="392" y="217"/>
                  <a:pt x="374" y="195"/>
                  <a:pt x="342" y="180"/>
                </a:cubicBezTo>
                <a:cubicBezTo>
                  <a:pt x="315" y="167"/>
                  <a:pt x="279" y="159"/>
                  <a:pt x="241" y="158"/>
                </a:cubicBezTo>
                <a:cubicBezTo>
                  <a:pt x="234" y="148"/>
                  <a:pt x="218" y="125"/>
                  <a:pt x="205" y="106"/>
                </a:cubicBezTo>
                <a:cubicBezTo>
                  <a:pt x="206" y="106"/>
                  <a:pt x="210" y="106"/>
                  <a:pt x="210" y="106"/>
                </a:cubicBezTo>
                <a:cubicBezTo>
                  <a:pt x="217" y="106"/>
                  <a:pt x="223" y="100"/>
                  <a:pt x="223" y="92"/>
                </a:cubicBezTo>
                <a:cubicBezTo>
                  <a:pt x="223" y="92"/>
                  <a:pt x="223" y="45"/>
                  <a:pt x="223" y="27"/>
                </a:cubicBezTo>
                <a:cubicBezTo>
                  <a:pt x="232" y="27"/>
                  <a:pt x="235" y="27"/>
                  <a:pt x="244" y="27"/>
                </a:cubicBezTo>
                <a:cubicBezTo>
                  <a:pt x="244" y="45"/>
                  <a:pt x="244" y="92"/>
                  <a:pt x="244" y="92"/>
                </a:cubicBezTo>
                <a:cubicBezTo>
                  <a:pt x="244" y="100"/>
                  <a:pt x="250" y="106"/>
                  <a:pt x="257" y="106"/>
                </a:cubicBezTo>
                <a:cubicBezTo>
                  <a:pt x="257" y="106"/>
                  <a:pt x="261" y="106"/>
                  <a:pt x="262" y="106"/>
                </a:cubicBezTo>
                <a:cubicBezTo>
                  <a:pt x="253" y="118"/>
                  <a:pt x="245" y="131"/>
                  <a:pt x="245" y="131"/>
                </a:cubicBezTo>
                <a:cubicBezTo>
                  <a:pt x="243" y="133"/>
                  <a:pt x="242" y="136"/>
                  <a:pt x="242" y="139"/>
                </a:cubicBezTo>
                <a:cubicBezTo>
                  <a:pt x="242" y="143"/>
                  <a:pt x="244" y="147"/>
                  <a:pt x="248" y="150"/>
                </a:cubicBezTo>
                <a:cubicBezTo>
                  <a:pt x="254" y="154"/>
                  <a:pt x="262" y="152"/>
                  <a:pt x="267" y="146"/>
                </a:cubicBezTo>
                <a:cubicBezTo>
                  <a:pt x="298" y="100"/>
                  <a:pt x="298" y="100"/>
                  <a:pt x="298" y="100"/>
                </a:cubicBezTo>
                <a:cubicBezTo>
                  <a:pt x="301" y="96"/>
                  <a:pt x="301" y="91"/>
                  <a:pt x="299" y="86"/>
                </a:cubicBezTo>
                <a:cubicBezTo>
                  <a:pt x="296" y="82"/>
                  <a:pt x="292" y="79"/>
                  <a:pt x="287" y="79"/>
                </a:cubicBezTo>
                <a:cubicBezTo>
                  <a:pt x="287" y="79"/>
                  <a:pt x="279" y="79"/>
                  <a:pt x="270" y="79"/>
                </a:cubicBezTo>
                <a:cubicBezTo>
                  <a:pt x="270" y="61"/>
                  <a:pt x="270" y="14"/>
                  <a:pt x="270" y="14"/>
                </a:cubicBezTo>
                <a:cubicBezTo>
                  <a:pt x="270" y="6"/>
                  <a:pt x="265" y="0"/>
                  <a:pt x="257" y="0"/>
                </a:cubicBezTo>
                <a:lnTo>
                  <a:pt x="210"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7" name="Freeform 160"/>
          <p:cNvSpPr>
            <a:spLocks noChangeAspect="1" noEditPoints="1"/>
          </p:cNvSpPr>
          <p:nvPr userDrawn="1"/>
        </p:nvSpPr>
        <p:spPr bwMode="auto">
          <a:xfrm>
            <a:off x="5590964" y="2868016"/>
            <a:ext cx="391360" cy="294894"/>
          </a:xfrm>
          <a:custGeom>
            <a:avLst/>
            <a:gdLst/>
            <a:ahLst/>
            <a:cxnLst>
              <a:cxn ang="0">
                <a:pos x="457" y="83"/>
              </a:cxn>
              <a:cxn ang="0">
                <a:pos x="449" y="73"/>
              </a:cxn>
              <a:cxn ang="0">
                <a:pos x="277" y="2"/>
              </a:cxn>
              <a:cxn ang="0">
                <a:pos x="264" y="3"/>
              </a:cxn>
              <a:cxn ang="0">
                <a:pos x="191" y="57"/>
              </a:cxn>
              <a:cxn ang="0">
                <a:pos x="186" y="69"/>
              </a:cxn>
              <a:cxn ang="0">
                <a:pos x="194" y="80"/>
              </a:cxn>
              <a:cxn ang="0">
                <a:pos x="311" y="126"/>
              </a:cxn>
              <a:cxn ang="0">
                <a:pos x="214" y="153"/>
              </a:cxn>
              <a:cxn ang="0">
                <a:pos x="179" y="87"/>
              </a:cxn>
              <a:cxn ang="0">
                <a:pos x="173" y="81"/>
              </a:cxn>
              <a:cxn ang="0">
                <a:pos x="21" y="7"/>
              </a:cxn>
              <a:cxn ang="0">
                <a:pos x="5" y="10"/>
              </a:cxn>
              <a:cxn ang="0">
                <a:pos x="3" y="26"/>
              </a:cxn>
              <a:cxn ang="0">
                <a:pos x="44" y="98"/>
              </a:cxn>
              <a:cxn ang="0">
                <a:pos x="44" y="250"/>
              </a:cxn>
              <a:cxn ang="0">
                <a:pos x="50" y="261"/>
              </a:cxn>
              <a:cxn ang="0">
                <a:pos x="168" y="336"/>
              </a:cxn>
              <a:cxn ang="0">
                <a:pos x="186" y="332"/>
              </a:cxn>
              <a:cxn ang="0">
                <a:pos x="182" y="314"/>
              </a:cxn>
              <a:cxn ang="0">
                <a:pos x="70" y="243"/>
              </a:cxn>
              <a:cxn ang="0">
                <a:pos x="70" y="95"/>
              </a:cxn>
              <a:cxn ang="0">
                <a:pos x="69" y="88"/>
              </a:cxn>
              <a:cxn ang="0">
                <a:pos x="47" y="50"/>
              </a:cxn>
              <a:cxn ang="0">
                <a:pos x="157" y="103"/>
              </a:cxn>
              <a:cxn ang="0">
                <a:pos x="176" y="139"/>
              </a:cxn>
              <a:cxn ang="0">
                <a:pos x="99" y="98"/>
              </a:cxn>
              <a:cxn ang="0">
                <a:pos x="81" y="104"/>
              </a:cxn>
              <a:cxn ang="0">
                <a:pos x="87" y="122"/>
              </a:cxn>
              <a:cxn ang="0">
                <a:pos x="196" y="179"/>
              </a:cxn>
              <a:cxn ang="0">
                <a:pos x="196" y="331"/>
              </a:cxn>
              <a:cxn ang="0">
                <a:pos x="201" y="342"/>
              </a:cxn>
              <a:cxn ang="0">
                <a:pos x="213" y="343"/>
              </a:cxn>
              <a:cxn ang="0">
                <a:pos x="389" y="285"/>
              </a:cxn>
              <a:cxn ang="0">
                <a:pos x="398" y="273"/>
              </a:cxn>
              <a:cxn ang="0">
                <a:pos x="398" y="139"/>
              </a:cxn>
              <a:cxn ang="0">
                <a:pos x="452" y="95"/>
              </a:cxn>
              <a:cxn ang="0">
                <a:pos x="457" y="83"/>
              </a:cxn>
              <a:cxn ang="0">
                <a:pos x="376" y="122"/>
              </a:cxn>
              <a:cxn ang="0">
                <a:pos x="371" y="133"/>
              </a:cxn>
              <a:cxn ang="0">
                <a:pos x="371" y="263"/>
              </a:cxn>
              <a:cxn ang="0">
                <a:pos x="222" y="312"/>
              </a:cxn>
              <a:cxn ang="0">
                <a:pos x="222" y="178"/>
              </a:cxn>
              <a:cxn ang="0">
                <a:pos x="357" y="141"/>
              </a:cxn>
              <a:cxn ang="0">
                <a:pos x="367" y="129"/>
              </a:cxn>
              <a:cxn ang="0">
                <a:pos x="359" y="116"/>
              </a:cxn>
              <a:cxn ang="0">
                <a:pos x="226" y="64"/>
              </a:cxn>
              <a:cxn ang="0">
                <a:pos x="274" y="29"/>
              </a:cxn>
              <a:cxn ang="0">
                <a:pos x="418" y="89"/>
              </a:cxn>
              <a:cxn ang="0">
                <a:pos x="376" y="122"/>
              </a:cxn>
            </a:cxnLst>
            <a:rect l="0" t="0" r="r" b="b"/>
            <a:pathLst>
              <a:path w="458" h="345">
                <a:moveTo>
                  <a:pt x="457" y="83"/>
                </a:moveTo>
                <a:cubicBezTo>
                  <a:pt x="456" y="78"/>
                  <a:pt x="453" y="75"/>
                  <a:pt x="449" y="73"/>
                </a:cubicBezTo>
                <a:cubicBezTo>
                  <a:pt x="277" y="2"/>
                  <a:pt x="277" y="2"/>
                  <a:pt x="277" y="2"/>
                </a:cubicBezTo>
                <a:cubicBezTo>
                  <a:pt x="273" y="0"/>
                  <a:pt x="268" y="0"/>
                  <a:pt x="264" y="3"/>
                </a:cubicBezTo>
                <a:cubicBezTo>
                  <a:pt x="191" y="57"/>
                  <a:pt x="191" y="57"/>
                  <a:pt x="191" y="57"/>
                </a:cubicBezTo>
                <a:cubicBezTo>
                  <a:pt x="187" y="59"/>
                  <a:pt x="185" y="64"/>
                  <a:pt x="186" y="69"/>
                </a:cubicBezTo>
                <a:cubicBezTo>
                  <a:pt x="186" y="74"/>
                  <a:pt x="189" y="78"/>
                  <a:pt x="194" y="80"/>
                </a:cubicBezTo>
                <a:cubicBezTo>
                  <a:pt x="311" y="126"/>
                  <a:pt x="311" y="126"/>
                  <a:pt x="311" y="126"/>
                </a:cubicBezTo>
                <a:cubicBezTo>
                  <a:pt x="214" y="153"/>
                  <a:pt x="214" y="153"/>
                  <a:pt x="214" y="153"/>
                </a:cubicBezTo>
                <a:cubicBezTo>
                  <a:pt x="179" y="87"/>
                  <a:pt x="179" y="87"/>
                  <a:pt x="179" y="87"/>
                </a:cubicBezTo>
                <a:cubicBezTo>
                  <a:pt x="177" y="84"/>
                  <a:pt x="175" y="82"/>
                  <a:pt x="173" y="81"/>
                </a:cubicBezTo>
                <a:cubicBezTo>
                  <a:pt x="21" y="7"/>
                  <a:pt x="21" y="7"/>
                  <a:pt x="21" y="7"/>
                </a:cubicBezTo>
                <a:cubicBezTo>
                  <a:pt x="15" y="5"/>
                  <a:pt x="9" y="6"/>
                  <a:pt x="5" y="10"/>
                </a:cubicBezTo>
                <a:cubicBezTo>
                  <a:pt x="1" y="14"/>
                  <a:pt x="0" y="21"/>
                  <a:pt x="3" y="26"/>
                </a:cubicBezTo>
                <a:cubicBezTo>
                  <a:pt x="44" y="98"/>
                  <a:pt x="44" y="98"/>
                  <a:pt x="44" y="98"/>
                </a:cubicBezTo>
                <a:cubicBezTo>
                  <a:pt x="44" y="250"/>
                  <a:pt x="44" y="250"/>
                  <a:pt x="44" y="250"/>
                </a:cubicBezTo>
                <a:cubicBezTo>
                  <a:pt x="44" y="254"/>
                  <a:pt x="46" y="259"/>
                  <a:pt x="50" y="261"/>
                </a:cubicBezTo>
                <a:cubicBezTo>
                  <a:pt x="168" y="336"/>
                  <a:pt x="168" y="336"/>
                  <a:pt x="168" y="336"/>
                </a:cubicBezTo>
                <a:cubicBezTo>
                  <a:pt x="174" y="340"/>
                  <a:pt x="182" y="339"/>
                  <a:pt x="186" y="332"/>
                </a:cubicBezTo>
                <a:cubicBezTo>
                  <a:pt x="190" y="326"/>
                  <a:pt x="189" y="318"/>
                  <a:pt x="182" y="314"/>
                </a:cubicBezTo>
                <a:cubicBezTo>
                  <a:pt x="70" y="243"/>
                  <a:pt x="70" y="243"/>
                  <a:pt x="70" y="243"/>
                </a:cubicBezTo>
                <a:cubicBezTo>
                  <a:pt x="70" y="95"/>
                  <a:pt x="70" y="95"/>
                  <a:pt x="70" y="95"/>
                </a:cubicBezTo>
                <a:cubicBezTo>
                  <a:pt x="70" y="92"/>
                  <a:pt x="70" y="90"/>
                  <a:pt x="69" y="88"/>
                </a:cubicBezTo>
                <a:cubicBezTo>
                  <a:pt x="47" y="50"/>
                  <a:pt x="47" y="50"/>
                  <a:pt x="47" y="50"/>
                </a:cubicBezTo>
                <a:cubicBezTo>
                  <a:pt x="157" y="103"/>
                  <a:pt x="157" y="103"/>
                  <a:pt x="157" y="103"/>
                </a:cubicBezTo>
                <a:cubicBezTo>
                  <a:pt x="176" y="139"/>
                  <a:pt x="176" y="139"/>
                  <a:pt x="176" y="139"/>
                </a:cubicBezTo>
                <a:cubicBezTo>
                  <a:pt x="99" y="98"/>
                  <a:pt x="99" y="98"/>
                  <a:pt x="99" y="98"/>
                </a:cubicBezTo>
                <a:cubicBezTo>
                  <a:pt x="93" y="95"/>
                  <a:pt x="84" y="97"/>
                  <a:pt x="81" y="104"/>
                </a:cubicBezTo>
                <a:cubicBezTo>
                  <a:pt x="78" y="110"/>
                  <a:pt x="80" y="118"/>
                  <a:pt x="87" y="122"/>
                </a:cubicBezTo>
                <a:cubicBezTo>
                  <a:pt x="196" y="179"/>
                  <a:pt x="196" y="179"/>
                  <a:pt x="196" y="179"/>
                </a:cubicBezTo>
                <a:cubicBezTo>
                  <a:pt x="196" y="331"/>
                  <a:pt x="196" y="331"/>
                  <a:pt x="196" y="331"/>
                </a:cubicBezTo>
                <a:cubicBezTo>
                  <a:pt x="196" y="335"/>
                  <a:pt x="198" y="339"/>
                  <a:pt x="201" y="342"/>
                </a:cubicBezTo>
                <a:cubicBezTo>
                  <a:pt x="205" y="344"/>
                  <a:pt x="209" y="345"/>
                  <a:pt x="213" y="343"/>
                </a:cubicBezTo>
                <a:cubicBezTo>
                  <a:pt x="389" y="285"/>
                  <a:pt x="389" y="285"/>
                  <a:pt x="389" y="285"/>
                </a:cubicBezTo>
                <a:cubicBezTo>
                  <a:pt x="394" y="284"/>
                  <a:pt x="398" y="279"/>
                  <a:pt x="398" y="273"/>
                </a:cubicBezTo>
                <a:cubicBezTo>
                  <a:pt x="398" y="139"/>
                  <a:pt x="398" y="139"/>
                  <a:pt x="398" y="139"/>
                </a:cubicBezTo>
                <a:cubicBezTo>
                  <a:pt x="452" y="95"/>
                  <a:pt x="452" y="95"/>
                  <a:pt x="452" y="95"/>
                </a:cubicBezTo>
                <a:cubicBezTo>
                  <a:pt x="456" y="92"/>
                  <a:pt x="458" y="88"/>
                  <a:pt x="457" y="83"/>
                </a:cubicBezTo>
                <a:close/>
                <a:moveTo>
                  <a:pt x="376" y="122"/>
                </a:moveTo>
                <a:cubicBezTo>
                  <a:pt x="373" y="125"/>
                  <a:pt x="371" y="129"/>
                  <a:pt x="371" y="133"/>
                </a:cubicBezTo>
                <a:cubicBezTo>
                  <a:pt x="371" y="263"/>
                  <a:pt x="371" y="263"/>
                  <a:pt x="371" y="263"/>
                </a:cubicBezTo>
                <a:cubicBezTo>
                  <a:pt x="222" y="312"/>
                  <a:pt x="222" y="312"/>
                  <a:pt x="222" y="312"/>
                </a:cubicBezTo>
                <a:cubicBezTo>
                  <a:pt x="222" y="178"/>
                  <a:pt x="222" y="178"/>
                  <a:pt x="222" y="178"/>
                </a:cubicBezTo>
                <a:cubicBezTo>
                  <a:pt x="357" y="141"/>
                  <a:pt x="357" y="141"/>
                  <a:pt x="357" y="141"/>
                </a:cubicBezTo>
                <a:cubicBezTo>
                  <a:pt x="363" y="140"/>
                  <a:pt x="367" y="135"/>
                  <a:pt x="367" y="129"/>
                </a:cubicBezTo>
                <a:cubicBezTo>
                  <a:pt x="367" y="123"/>
                  <a:pt x="364" y="118"/>
                  <a:pt x="359" y="116"/>
                </a:cubicBezTo>
                <a:cubicBezTo>
                  <a:pt x="226" y="64"/>
                  <a:pt x="226" y="64"/>
                  <a:pt x="226" y="64"/>
                </a:cubicBezTo>
                <a:cubicBezTo>
                  <a:pt x="274" y="29"/>
                  <a:pt x="274" y="29"/>
                  <a:pt x="274" y="29"/>
                </a:cubicBezTo>
                <a:cubicBezTo>
                  <a:pt x="418" y="89"/>
                  <a:pt x="418" y="89"/>
                  <a:pt x="418" y="89"/>
                </a:cubicBezTo>
                <a:lnTo>
                  <a:pt x="376" y="122"/>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8" name="Freeform 164"/>
          <p:cNvSpPr>
            <a:spLocks noChangeAspect="1"/>
          </p:cNvSpPr>
          <p:nvPr userDrawn="1"/>
        </p:nvSpPr>
        <p:spPr bwMode="auto">
          <a:xfrm>
            <a:off x="7088465" y="2887066"/>
            <a:ext cx="294972" cy="294894"/>
          </a:xfrm>
          <a:custGeom>
            <a:avLst/>
            <a:gdLst/>
            <a:ahLst/>
            <a:cxnLst>
              <a:cxn ang="0">
                <a:pos x="307" y="183"/>
              </a:cxn>
              <a:cxn ang="0">
                <a:pos x="256" y="269"/>
              </a:cxn>
              <a:cxn ang="0">
                <a:pos x="207" y="180"/>
              </a:cxn>
              <a:cxn ang="0">
                <a:pos x="141" y="85"/>
              </a:cxn>
              <a:cxn ang="0">
                <a:pos x="27" y="183"/>
              </a:cxn>
              <a:cxn ang="0">
                <a:pos x="331" y="101"/>
              </a:cxn>
              <a:cxn ang="0">
                <a:pos x="369" y="143"/>
              </a:cxn>
              <a:cxn ang="0">
                <a:pos x="369" y="143"/>
              </a:cxn>
              <a:cxn ang="0">
                <a:pos x="371" y="144"/>
              </a:cxn>
              <a:cxn ang="0">
                <a:pos x="373" y="144"/>
              </a:cxn>
              <a:cxn ang="0">
                <a:pos x="375" y="144"/>
              </a:cxn>
              <a:cxn ang="0">
                <a:pos x="377" y="143"/>
              </a:cxn>
              <a:cxn ang="0">
                <a:pos x="379" y="143"/>
              </a:cxn>
              <a:cxn ang="0">
                <a:pos x="380" y="142"/>
              </a:cxn>
              <a:cxn ang="0">
                <a:pos x="382" y="141"/>
              </a:cxn>
              <a:cxn ang="0">
                <a:pos x="383" y="139"/>
              </a:cxn>
              <a:cxn ang="0">
                <a:pos x="384" y="138"/>
              </a:cxn>
              <a:cxn ang="0">
                <a:pos x="385" y="137"/>
              </a:cxn>
              <a:cxn ang="0">
                <a:pos x="386" y="135"/>
              </a:cxn>
              <a:cxn ang="0">
                <a:pos x="386" y="134"/>
              </a:cxn>
              <a:cxn ang="0">
                <a:pos x="387" y="132"/>
              </a:cxn>
              <a:cxn ang="0">
                <a:pos x="387" y="131"/>
              </a:cxn>
              <a:cxn ang="0">
                <a:pos x="363" y="79"/>
              </a:cxn>
              <a:cxn ang="0">
                <a:pos x="197" y="0"/>
              </a:cxn>
              <a:cxn ang="0">
                <a:pos x="86" y="210"/>
              </a:cxn>
              <a:cxn ang="0">
                <a:pos x="141" y="111"/>
              </a:cxn>
              <a:cxn ang="0">
                <a:pos x="185" y="200"/>
              </a:cxn>
              <a:cxn ang="0">
                <a:pos x="307" y="244"/>
              </a:cxn>
              <a:cxn ang="0">
                <a:pos x="197" y="367"/>
              </a:cxn>
              <a:cxn ang="0">
                <a:pos x="69" y="297"/>
              </a:cxn>
              <a:cxn ang="0">
                <a:pos x="29" y="251"/>
              </a:cxn>
              <a:cxn ang="0">
                <a:pos x="27" y="250"/>
              </a:cxn>
              <a:cxn ang="0">
                <a:pos x="21" y="250"/>
              </a:cxn>
              <a:cxn ang="0">
                <a:pos x="19" y="250"/>
              </a:cxn>
              <a:cxn ang="0">
                <a:pos x="18" y="251"/>
              </a:cxn>
              <a:cxn ang="0">
                <a:pos x="16" y="252"/>
              </a:cxn>
              <a:cxn ang="0">
                <a:pos x="15" y="253"/>
              </a:cxn>
              <a:cxn ang="0">
                <a:pos x="13" y="254"/>
              </a:cxn>
              <a:cxn ang="0">
                <a:pos x="11" y="259"/>
              </a:cxn>
              <a:cxn ang="0">
                <a:pos x="4" y="312"/>
              </a:cxn>
              <a:cxn ang="0">
                <a:pos x="30" y="315"/>
              </a:cxn>
              <a:cxn ang="0">
                <a:pos x="197" y="394"/>
              </a:cxn>
            </a:cxnLst>
            <a:rect l="0" t="0" r="r" b="b"/>
            <a:pathLst>
              <a:path w="394" h="394">
                <a:moveTo>
                  <a:pt x="380" y="183"/>
                </a:moveTo>
                <a:cubicBezTo>
                  <a:pt x="307" y="183"/>
                  <a:pt x="307" y="183"/>
                  <a:pt x="307" y="183"/>
                </a:cubicBezTo>
                <a:cubicBezTo>
                  <a:pt x="307" y="183"/>
                  <a:pt x="307" y="183"/>
                  <a:pt x="307" y="183"/>
                </a:cubicBezTo>
                <a:cubicBezTo>
                  <a:pt x="301" y="183"/>
                  <a:pt x="295" y="188"/>
                  <a:pt x="294" y="194"/>
                </a:cubicBezTo>
                <a:cubicBezTo>
                  <a:pt x="294" y="194"/>
                  <a:pt x="290" y="215"/>
                  <a:pt x="282" y="235"/>
                </a:cubicBezTo>
                <a:cubicBezTo>
                  <a:pt x="274" y="256"/>
                  <a:pt x="264" y="269"/>
                  <a:pt x="256" y="269"/>
                </a:cubicBezTo>
                <a:cubicBezTo>
                  <a:pt x="232" y="269"/>
                  <a:pt x="219" y="222"/>
                  <a:pt x="212" y="197"/>
                </a:cubicBezTo>
                <a:cubicBezTo>
                  <a:pt x="211" y="193"/>
                  <a:pt x="211" y="193"/>
                  <a:pt x="211" y="193"/>
                </a:cubicBezTo>
                <a:cubicBezTo>
                  <a:pt x="210" y="189"/>
                  <a:pt x="209" y="185"/>
                  <a:pt x="207" y="180"/>
                </a:cubicBezTo>
                <a:cubicBezTo>
                  <a:pt x="203" y="163"/>
                  <a:pt x="197" y="141"/>
                  <a:pt x="188" y="122"/>
                </a:cubicBezTo>
                <a:cubicBezTo>
                  <a:pt x="176" y="97"/>
                  <a:pt x="160" y="85"/>
                  <a:pt x="141" y="85"/>
                </a:cubicBezTo>
                <a:cubicBezTo>
                  <a:pt x="141" y="85"/>
                  <a:pt x="141" y="85"/>
                  <a:pt x="141" y="85"/>
                </a:cubicBezTo>
                <a:cubicBezTo>
                  <a:pt x="119" y="85"/>
                  <a:pt x="102" y="104"/>
                  <a:pt x="87" y="143"/>
                </a:cubicBezTo>
                <a:cubicBezTo>
                  <a:pt x="81" y="158"/>
                  <a:pt x="77" y="174"/>
                  <a:pt x="75" y="183"/>
                </a:cubicBezTo>
                <a:cubicBezTo>
                  <a:pt x="27" y="183"/>
                  <a:pt x="27" y="183"/>
                  <a:pt x="27" y="183"/>
                </a:cubicBezTo>
                <a:cubicBezTo>
                  <a:pt x="34" y="96"/>
                  <a:pt x="107" y="26"/>
                  <a:pt x="197" y="26"/>
                </a:cubicBezTo>
                <a:cubicBezTo>
                  <a:pt x="256" y="26"/>
                  <a:pt x="309" y="56"/>
                  <a:pt x="340" y="105"/>
                </a:cubicBezTo>
                <a:cubicBezTo>
                  <a:pt x="331" y="101"/>
                  <a:pt x="331" y="101"/>
                  <a:pt x="331" y="101"/>
                </a:cubicBezTo>
                <a:cubicBezTo>
                  <a:pt x="324" y="99"/>
                  <a:pt x="316" y="102"/>
                  <a:pt x="314" y="109"/>
                </a:cubicBezTo>
                <a:cubicBezTo>
                  <a:pt x="311" y="116"/>
                  <a:pt x="315" y="124"/>
                  <a:pt x="322" y="126"/>
                </a:cubicBezTo>
                <a:cubicBezTo>
                  <a:pt x="369" y="143"/>
                  <a:pt x="369" y="143"/>
                  <a:pt x="369" y="143"/>
                </a:cubicBezTo>
                <a:cubicBezTo>
                  <a:pt x="369" y="143"/>
                  <a:pt x="369" y="143"/>
                  <a:pt x="369" y="143"/>
                </a:cubicBezTo>
                <a:cubicBezTo>
                  <a:pt x="369" y="143"/>
                  <a:pt x="369" y="143"/>
                  <a:pt x="369" y="143"/>
                </a:cubicBezTo>
                <a:cubicBezTo>
                  <a:pt x="369" y="143"/>
                  <a:pt x="369" y="143"/>
                  <a:pt x="369" y="143"/>
                </a:cubicBezTo>
                <a:cubicBezTo>
                  <a:pt x="370" y="143"/>
                  <a:pt x="370" y="143"/>
                  <a:pt x="370" y="144"/>
                </a:cubicBezTo>
                <a:cubicBezTo>
                  <a:pt x="370" y="144"/>
                  <a:pt x="371" y="144"/>
                  <a:pt x="371" y="144"/>
                </a:cubicBezTo>
                <a:cubicBezTo>
                  <a:pt x="371" y="144"/>
                  <a:pt x="371" y="144"/>
                  <a:pt x="371" y="144"/>
                </a:cubicBezTo>
                <a:cubicBezTo>
                  <a:pt x="372" y="144"/>
                  <a:pt x="372" y="144"/>
                  <a:pt x="372" y="144"/>
                </a:cubicBezTo>
                <a:cubicBezTo>
                  <a:pt x="373" y="144"/>
                  <a:pt x="373" y="144"/>
                  <a:pt x="373" y="144"/>
                </a:cubicBezTo>
                <a:cubicBezTo>
                  <a:pt x="373" y="144"/>
                  <a:pt x="373" y="144"/>
                  <a:pt x="373" y="144"/>
                </a:cubicBezTo>
                <a:cubicBezTo>
                  <a:pt x="373" y="144"/>
                  <a:pt x="373" y="144"/>
                  <a:pt x="373" y="144"/>
                </a:cubicBezTo>
                <a:cubicBezTo>
                  <a:pt x="374" y="144"/>
                  <a:pt x="374" y="144"/>
                  <a:pt x="375" y="144"/>
                </a:cubicBezTo>
                <a:cubicBezTo>
                  <a:pt x="375" y="144"/>
                  <a:pt x="375" y="144"/>
                  <a:pt x="375" y="144"/>
                </a:cubicBezTo>
                <a:cubicBezTo>
                  <a:pt x="375" y="144"/>
                  <a:pt x="375" y="144"/>
                  <a:pt x="376" y="144"/>
                </a:cubicBezTo>
                <a:cubicBezTo>
                  <a:pt x="376" y="144"/>
                  <a:pt x="376" y="144"/>
                  <a:pt x="376" y="144"/>
                </a:cubicBezTo>
                <a:cubicBezTo>
                  <a:pt x="376" y="144"/>
                  <a:pt x="377" y="144"/>
                  <a:pt x="377" y="143"/>
                </a:cubicBezTo>
                <a:cubicBezTo>
                  <a:pt x="377" y="143"/>
                  <a:pt x="377" y="143"/>
                  <a:pt x="377" y="143"/>
                </a:cubicBezTo>
                <a:cubicBezTo>
                  <a:pt x="378" y="143"/>
                  <a:pt x="378" y="143"/>
                  <a:pt x="378" y="143"/>
                </a:cubicBezTo>
                <a:cubicBezTo>
                  <a:pt x="378" y="143"/>
                  <a:pt x="378" y="143"/>
                  <a:pt x="379" y="143"/>
                </a:cubicBezTo>
                <a:cubicBezTo>
                  <a:pt x="379" y="143"/>
                  <a:pt x="379" y="143"/>
                  <a:pt x="379" y="143"/>
                </a:cubicBezTo>
                <a:cubicBezTo>
                  <a:pt x="380" y="142"/>
                  <a:pt x="380" y="142"/>
                  <a:pt x="380" y="142"/>
                </a:cubicBezTo>
                <a:cubicBezTo>
                  <a:pt x="380" y="142"/>
                  <a:pt x="380" y="142"/>
                  <a:pt x="380" y="142"/>
                </a:cubicBezTo>
                <a:cubicBezTo>
                  <a:pt x="381" y="142"/>
                  <a:pt x="381" y="142"/>
                  <a:pt x="381" y="142"/>
                </a:cubicBezTo>
                <a:cubicBezTo>
                  <a:pt x="381" y="142"/>
                  <a:pt x="381" y="141"/>
                  <a:pt x="381" y="141"/>
                </a:cubicBezTo>
                <a:cubicBezTo>
                  <a:pt x="381" y="141"/>
                  <a:pt x="382" y="141"/>
                  <a:pt x="382" y="141"/>
                </a:cubicBezTo>
                <a:cubicBezTo>
                  <a:pt x="382" y="141"/>
                  <a:pt x="382" y="141"/>
                  <a:pt x="382" y="140"/>
                </a:cubicBezTo>
                <a:cubicBezTo>
                  <a:pt x="383" y="140"/>
                  <a:pt x="383" y="140"/>
                  <a:pt x="383" y="140"/>
                </a:cubicBezTo>
                <a:cubicBezTo>
                  <a:pt x="383" y="140"/>
                  <a:pt x="383" y="140"/>
                  <a:pt x="383" y="139"/>
                </a:cubicBezTo>
                <a:cubicBezTo>
                  <a:pt x="383" y="139"/>
                  <a:pt x="383" y="139"/>
                  <a:pt x="383" y="139"/>
                </a:cubicBezTo>
                <a:cubicBezTo>
                  <a:pt x="384" y="139"/>
                  <a:pt x="384" y="139"/>
                  <a:pt x="384" y="139"/>
                </a:cubicBezTo>
                <a:cubicBezTo>
                  <a:pt x="384" y="139"/>
                  <a:pt x="384" y="138"/>
                  <a:pt x="384" y="138"/>
                </a:cubicBezTo>
                <a:cubicBezTo>
                  <a:pt x="384" y="138"/>
                  <a:pt x="385" y="138"/>
                  <a:pt x="385" y="138"/>
                </a:cubicBezTo>
                <a:cubicBezTo>
                  <a:pt x="385" y="138"/>
                  <a:pt x="385" y="137"/>
                  <a:pt x="385" y="137"/>
                </a:cubicBezTo>
                <a:cubicBezTo>
                  <a:pt x="385" y="137"/>
                  <a:pt x="385" y="137"/>
                  <a:pt x="385" y="137"/>
                </a:cubicBezTo>
                <a:cubicBezTo>
                  <a:pt x="385" y="137"/>
                  <a:pt x="385" y="136"/>
                  <a:pt x="385" y="136"/>
                </a:cubicBezTo>
                <a:cubicBezTo>
                  <a:pt x="386" y="136"/>
                  <a:pt x="386" y="136"/>
                  <a:pt x="386" y="136"/>
                </a:cubicBezTo>
                <a:cubicBezTo>
                  <a:pt x="386" y="135"/>
                  <a:pt x="386" y="135"/>
                  <a:pt x="386" y="135"/>
                </a:cubicBezTo>
                <a:cubicBezTo>
                  <a:pt x="386" y="135"/>
                  <a:pt x="386" y="135"/>
                  <a:pt x="386" y="135"/>
                </a:cubicBezTo>
                <a:cubicBezTo>
                  <a:pt x="386" y="135"/>
                  <a:pt x="386" y="135"/>
                  <a:pt x="386" y="135"/>
                </a:cubicBezTo>
                <a:cubicBezTo>
                  <a:pt x="386" y="135"/>
                  <a:pt x="386" y="134"/>
                  <a:pt x="386" y="134"/>
                </a:cubicBezTo>
                <a:cubicBezTo>
                  <a:pt x="386" y="134"/>
                  <a:pt x="386" y="134"/>
                  <a:pt x="386" y="133"/>
                </a:cubicBezTo>
                <a:cubicBezTo>
                  <a:pt x="386" y="133"/>
                  <a:pt x="387" y="133"/>
                  <a:pt x="387" y="133"/>
                </a:cubicBezTo>
                <a:cubicBezTo>
                  <a:pt x="387" y="132"/>
                  <a:pt x="387" y="132"/>
                  <a:pt x="387" y="132"/>
                </a:cubicBezTo>
                <a:cubicBezTo>
                  <a:pt x="387" y="132"/>
                  <a:pt x="387" y="132"/>
                  <a:pt x="387" y="131"/>
                </a:cubicBezTo>
                <a:cubicBezTo>
                  <a:pt x="387" y="131"/>
                  <a:pt x="387" y="131"/>
                  <a:pt x="387" y="131"/>
                </a:cubicBezTo>
                <a:cubicBezTo>
                  <a:pt x="387" y="131"/>
                  <a:pt x="387" y="131"/>
                  <a:pt x="387" y="131"/>
                </a:cubicBezTo>
                <a:cubicBezTo>
                  <a:pt x="390" y="81"/>
                  <a:pt x="390" y="81"/>
                  <a:pt x="390" y="81"/>
                </a:cubicBezTo>
                <a:cubicBezTo>
                  <a:pt x="390" y="73"/>
                  <a:pt x="385" y="67"/>
                  <a:pt x="377" y="66"/>
                </a:cubicBezTo>
                <a:cubicBezTo>
                  <a:pt x="370" y="66"/>
                  <a:pt x="364" y="72"/>
                  <a:pt x="363" y="79"/>
                </a:cubicBezTo>
                <a:cubicBezTo>
                  <a:pt x="363" y="90"/>
                  <a:pt x="363" y="90"/>
                  <a:pt x="363" y="90"/>
                </a:cubicBezTo>
                <a:cubicBezTo>
                  <a:pt x="347" y="66"/>
                  <a:pt x="327" y="46"/>
                  <a:pt x="303" y="30"/>
                </a:cubicBezTo>
                <a:cubicBezTo>
                  <a:pt x="271" y="10"/>
                  <a:pt x="234" y="0"/>
                  <a:pt x="197" y="0"/>
                </a:cubicBezTo>
                <a:cubicBezTo>
                  <a:pt x="88" y="0"/>
                  <a:pt x="0" y="88"/>
                  <a:pt x="0" y="197"/>
                </a:cubicBezTo>
                <a:cubicBezTo>
                  <a:pt x="0" y="204"/>
                  <a:pt x="6" y="210"/>
                  <a:pt x="13" y="210"/>
                </a:cubicBezTo>
                <a:cubicBezTo>
                  <a:pt x="86" y="210"/>
                  <a:pt x="86" y="210"/>
                  <a:pt x="86" y="210"/>
                </a:cubicBezTo>
                <a:cubicBezTo>
                  <a:pt x="92" y="210"/>
                  <a:pt x="97" y="206"/>
                  <a:pt x="99" y="199"/>
                </a:cubicBezTo>
                <a:cubicBezTo>
                  <a:pt x="99" y="199"/>
                  <a:pt x="103" y="175"/>
                  <a:pt x="112" y="152"/>
                </a:cubicBezTo>
                <a:cubicBezTo>
                  <a:pt x="124" y="122"/>
                  <a:pt x="135" y="111"/>
                  <a:pt x="141" y="111"/>
                </a:cubicBezTo>
                <a:cubicBezTo>
                  <a:pt x="141" y="111"/>
                  <a:pt x="141" y="111"/>
                  <a:pt x="141" y="111"/>
                </a:cubicBezTo>
                <a:cubicBezTo>
                  <a:pt x="162" y="111"/>
                  <a:pt x="175" y="161"/>
                  <a:pt x="182" y="187"/>
                </a:cubicBezTo>
                <a:cubicBezTo>
                  <a:pt x="183" y="192"/>
                  <a:pt x="184" y="196"/>
                  <a:pt x="185" y="200"/>
                </a:cubicBezTo>
                <a:cubicBezTo>
                  <a:pt x="186" y="205"/>
                  <a:pt x="186" y="205"/>
                  <a:pt x="186" y="205"/>
                </a:cubicBezTo>
                <a:cubicBezTo>
                  <a:pt x="196" y="239"/>
                  <a:pt x="212" y="295"/>
                  <a:pt x="256" y="295"/>
                </a:cubicBezTo>
                <a:cubicBezTo>
                  <a:pt x="277" y="295"/>
                  <a:pt x="294" y="278"/>
                  <a:pt x="307" y="244"/>
                </a:cubicBezTo>
                <a:cubicBezTo>
                  <a:pt x="312" y="231"/>
                  <a:pt x="316" y="219"/>
                  <a:pt x="318" y="210"/>
                </a:cubicBezTo>
                <a:cubicBezTo>
                  <a:pt x="367" y="210"/>
                  <a:pt x="367" y="210"/>
                  <a:pt x="367" y="210"/>
                </a:cubicBezTo>
                <a:cubicBezTo>
                  <a:pt x="360" y="298"/>
                  <a:pt x="286" y="367"/>
                  <a:pt x="197" y="367"/>
                </a:cubicBezTo>
                <a:cubicBezTo>
                  <a:pt x="140" y="367"/>
                  <a:pt x="87" y="338"/>
                  <a:pt x="55" y="292"/>
                </a:cubicBezTo>
                <a:cubicBezTo>
                  <a:pt x="63" y="295"/>
                  <a:pt x="63" y="295"/>
                  <a:pt x="63" y="295"/>
                </a:cubicBezTo>
                <a:cubicBezTo>
                  <a:pt x="65" y="296"/>
                  <a:pt x="67" y="297"/>
                  <a:pt x="69" y="297"/>
                </a:cubicBezTo>
                <a:cubicBezTo>
                  <a:pt x="74" y="297"/>
                  <a:pt x="78" y="294"/>
                  <a:pt x="81" y="289"/>
                </a:cubicBezTo>
                <a:cubicBezTo>
                  <a:pt x="84" y="282"/>
                  <a:pt x="81" y="274"/>
                  <a:pt x="74" y="271"/>
                </a:cubicBezTo>
                <a:cubicBezTo>
                  <a:pt x="29" y="251"/>
                  <a:pt x="29" y="251"/>
                  <a:pt x="29" y="251"/>
                </a:cubicBezTo>
                <a:cubicBezTo>
                  <a:pt x="29" y="250"/>
                  <a:pt x="28" y="250"/>
                  <a:pt x="28" y="250"/>
                </a:cubicBezTo>
                <a:cubicBezTo>
                  <a:pt x="28" y="250"/>
                  <a:pt x="28" y="250"/>
                  <a:pt x="27" y="250"/>
                </a:cubicBezTo>
                <a:cubicBezTo>
                  <a:pt x="27" y="250"/>
                  <a:pt x="27" y="250"/>
                  <a:pt x="27" y="250"/>
                </a:cubicBezTo>
                <a:cubicBezTo>
                  <a:pt x="25" y="249"/>
                  <a:pt x="24" y="249"/>
                  <a:pt x="23" y="249"/>
                </a:cubicBezTo>
                <a:cubicBezTo>
                  <a:pt x="22" y="249"/>
                  <a:pt x="22" y="250"/>
                  <a:pt x="22" y="250"/>
                </a:cubicBezTo>
                <a:cubicBezTo>
                  <a:pt x="22" y="250"/>
                  <a:pt x="21" y="250"/>
                  <a:pt x="21" y="250"/>
                </a:cubicBezTo>
                <a:cubicBezTo>
                  <a:pt x="21" y="250"/>
                  <a:pt x="21" y="250"/>
                  <a:pt x="20" y="250"/>
                </a:cubicBezTo>
                <a:cubicBezTo>
                  <a:pt x="20" y="250"/>
                  <a:pt x="20" y="250"/>
                  <a:pt x="20" y="250"/>
                </a:cubicBezTo>
                <a:cubicBezTo>
                  <a:pt x="20" y="250"/>
                  <a:pt x="19" y="250"/>
                  <a:pt x="19" y="250"/>
                </a:cubicBezTo>
                <a:cubicBezTo>
                  <a:pt x="19" y="250"/>
                  <a:pt x="19" y="250"/>
                  <a:pt x="19" y="250"/>
                </a:cubicBezTo>
                <a:cubicBezTo>
                  <a:pt x="19" y="250"/>
                  <a:pt x="18" y="250"/>
                  <a:pt x="18" y="251"/>
                </a:cubicBezTo>
                <a:cubicBezTo>
                  <a:pt x="18" y="251"/>
                  <a:pt x="18" y="251"/>
                  <a:pt x="18" y="251"/>
                </a:cubicBezTo>
                <a:cubicBezTo>
                  <a:pt x="18" y="251"/>
                  <a:pt x="17" y="251"/>
                  <a:pt x="17" y="251"/>
                </a:cubicBezTo>
                <a:cubicBezTo>
                  <a:pt x="17" y="251"/>
                  <a:pt x="17" y="251"/>
                  <a:pt x="17" y="251"/>
                </a:cubicBezTo>
                <a:cubicBezTo>
                  <a:pt x="16" y="252"/>
                  <a:pt x="16" y="252"/>
                  <a:pt x="16" y="252"/>
                </a:cubicBezTo>
                <a:cubicBezTo>
                  <a:pt x="16" y="252"/>
                  <a:pt x="16" y="252"/>
                  <a:pt x="15" y="252"/>
                </a:cubicBezTo>
                <a:cubicBezTo>
                  <a:pt x="15" y="252"/>
                  <a:pt x="15" y="252"/>
                  <a:pt x="15" y="252"/>
                </a:cubicBezTo>
                <a:cubicBezTo>
                  <a:pt x="15" y="253"/>
                  <a:pt x="15" y="253"/>
                  <a:pt x="15" y="253"/>
                </a:cubicBezTo>
                <a:cubicBezTo>
                  <a:pt x="14" y="253"/>
                  <a:pt x="14" y="253"/>
                  <a:pt x="14" y="253"/>
                </a:cubicBezTo>
                <a:cubicBezTo>
                  <a:pt x="14" y="253"/>
                  <a:pt x="14" y="254"/>
                  <a:pt x="14" y="254"/>
                </a:cubicBezTo>
                <a:cubicBezTo>
                  <a:pt x="14" y="254"/>
                  <a:pt x="14" y="254"/>
                  <a:pt x="13" y="254"/>
                </a:cubicBezTo>
                <a:cubicBezTo>
                  <a:pt x="13" y="254"/>
                  <a:pt x="13" y="255"/>
                  <a:pt x="13" y="255"/>
                </a:cubicBezTo>
                <a:cubicBezTo>
                  <a:pt x="12" y="256"/>
                  <a:pt x="11" y="257"/>
                  <a:pt x="11" y="258"/>
                </a:cubicBezTo>
                <a:cubicBezTo>
                  <a:pt x="11" y="259"/>
                  <a:pt x="11" y="259"/>
                  <a:pt x="11" y="259"/>
                </a:cubicBezTo>
                <a:cubicBezTo>
                  <a:pt x="11" y="259"/>
                  <a:pt x="11" y="260"/>
                  <a:pt x="11" y="260"/>
                </a:cubicBezTo>
                <a:cubicBezTo>
                  <a:pt x="11" y="260"/>
                  <a:pt x="10" y="261"/>
                  <a:pt x="10" y="261"/>
                </a:cubicBezTo>
                <a:cubicBezTo>
                  <a:pt x="4" y="312"/>
                  <a:pt x="4" y="312"/>
                  <a:pt x="4" y="312"/>
                </a:cubicBezTo>
                <a:cubicBezTo>
                  <a:pt x="3" y="319"/>
                  <a:pt x="8" y="326"/>
                  <a:pt x="15" y="327"/>
                </a:cubicBezTo>
                <a:cubicBezTo>
                  <a:pt x="16" y="327"/>
                  <a:pt x="16" y="327"/>
                  <a:pt x="17" y="327"/>
                </a:cubicBezTo>
                <a:cubicBezTo>
                  <a:pt x="24" y="327"/>
                  <a:pt x="29" y="322"/>
                  <a:pt x="30" y="315"/>
                </a:cubicBezTo>
                <a:cubicBezTo>
                  <a:pt x="32" y="304"/>
                  <a:pt x="32" y="304"/>
                  <a:pt x="32" y="304"/>
                </a:cubicBezTo>
                <a:cubicBezTo>
                  <a:pt x="47" y="328"/>
                  <a:pt x="67" y="347"/>
                  <a:pt x="90" y="363"/>
                </a:cubicBezTo>
                <a:cubicBezTo>
                  <a:pt x="122" y="383"/>
                  <a:pt x="159" y="394"/>
                  <a:pt x="197" y="394"/>
                </a:cubicBezTo>
                <a:cubicBezTo>
                  <a:pt x="305" y="394"/>
                  <a:pt x="394" y="305"/>
                  <a:pt x="394" y="197"/>
                </a:cubicBezTo>
                <a:cubicBezTo>
                  <a:pt x="394" y="189"/>
                  <a:pt x="388" y="183"/>
                  <a:pt x="380" y="18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9" name="TextBox 338"/>
          <p:cNvSpPr txBox="1"/>
          <p:nvPr userDrawn="1"/>
        </p:nvSpPr>
        <p:spPr>
          <a:xfrm>
            <a:off x="6851347" y="3213500"/>
            <a:ext cx="78457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srgbClr val="626469"/>
                </a:solidFill>
                <a:effectLst/>
                <a:uLnTx/>
                <a:uFillTx/>
                <a:latin typeface="Arial"/>
                <a:ea typeface="+mn-ea"/>
                <a:cs typeface="Arial" pitchFamily="34" charset="0"/>
              </a:rPr>
              <a:t>Prosumer</a:t>
            </a: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 </a:t>
            </a:r>
            <a:r>
              <a:rPr kumimoji="0" lang="en-US" sz="600" b="1" i="0" u="none" strike="noStrike" kern="1200" cap="none" spc="0" normalizeH="0" baseline="0" noProof="0" dirty="0" err="1">
                <a:ln>
                  <a:noFill/>
                </a:ln>
                <a:solidFill>
                  <a:srgbClr val="626469"/>
                </a:solidFill>
                <a:effectLst/>
                <a:uLnTx/>
                <a:uFillTx/>
                <a:latin typeface="Arial"/>
                <a:ea typeface="+mn-ea"/>
                <a:cs typeface="Arial" pitchFamily="34" charset="0"/>
              </a:rPr>
              <a:t>microgrid</a:t>
            </a:r>
            <a:endPar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340" name="TextBox 339"/>
          <p:cNvSpPr txBox="1"/>
          <p:nvPr userDrawn="1"/>
        </p:nvSpPr>
        <p:spPr>
          <a:xfrm>
            <a:off x="5404552" y="3213500"/>
            <a:ext cx="78457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Packaging control</a:t>
            </a:r>
          </a:p>
        </p:txBody>
      </p:sp>
      <p:sp>
        <p:nvSpPr>
          <p:cNvPr id="341" name="TextBox 340"/>
          <p:cNvSpPr txBox="1"/>
          <p:nvPr userDrawn="1"/>
        </p:nvSpPr>
        <p:spPr>
          <a:xfrm>
            <a:off x="8270352" y="2597682"/>
            <a:ext cx="78457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Material</a:t>
            </a:r>
            <a:b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b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working</a:t>
            </a:r>
          </a:p>
        </p:txBody>
      </p:sp>
      <p:sp>
        <p:nvSpPr>
          <p:cNvPr id="342" name="Freeform 673"/>
          <p:cNvSpPr>
            <a:spLocks noEditPoints="1"/>
          </p:cNvSpPr>
          <p:nvPr userDrawn="1"/>
        </p:nvSpPr>
        <p:spPr bwMode="auto">
          <a:xfrm>
            <a:off x="5680518" y="4184425"/>
            <a:ext cx="289815" cy="378050"/>
          </a:xfrm>
          <a:custGeom>
            <a:avLst/>
            <a:gdLst/>
            <a:ahLst/>
            <a:cxnLst>
              <a:cxn ang="0">
                <a:pos x="313" y="120"/>
              </a:cxn>
              <a:cxn ang="0">
                <a:pos x="299" y="120"/>
              </a:cxn>
              <a:cxn ang="0">
                <a:pos x="196" y="181"/>
              </a:cxn>
              <a:cxn ang="0">
                <a:pos x="191" y="199"/>
              </a:cxn>
              <a:cxn ang="0">
                <a:pos x="210" y="204"/>
              </a:cxn>
              <a:cxn ang="0">
                <a:pos x="291" y="156"/>
              </a:cxn>
              <a:cxn ang="0">
                <a:pos x="279" y="343"/>
              </a:cxn>
              <a:cxn ang="0">
                <a:pos x="179" y="421"/>
              </a:cxn>
              <a:cxn ang="0">
                <a:pos x="179" y="172"/>
              </a:cxn>
              <a:cxn ang="0">
                <a:pos x="313" y="94"/>
              </a:cxn>
              <a:cxn ang="0">
                <a:pos x="320" y="82"/>
              </a:cxn>
              <a:cxn ang="0">
                <a:pos x="320" y="82"/>
              </a:cxn>
              <a:cxn ang="0">
                <a:pos x="312" y="70"/>
              </a:cxn>
              <a:cxn ang="0">
                <a:pos x="157" y="2"/>
              </a:cxn>
              <a:cxn ang="0">
                <a:pos x="145" y="2"/>
              </a:cxn>
              <a:cxn ang="0">
                <a:pos x="8" y="69"/>
              </a:cxn>
              <a:cxn ang="0">
                <a:pos x="1" y="82"/>
              </a:cxn>
              <a:cxn ang="0">
                <a:pos x="18" y="362"/>
              </a:cxn>
              <a:cxn ang="0">
                <a:pos x="24" y="373"/>
              </a:cxn>
              <a:cxn ang="0">
                <a:pos x="115" y="437"/>
              </a:cxn>
              <a:cxn ang="0">
                <a:pos x="129" y="438"/>
              </a:cxn>
              <a:cxn ang="0">
                <a:pos x="136" y="426"/>
              </a:cxn>
              <a:cxn ang="0">
                <a:pos x="136" y="177"/>
              </a:cxn>
              <a:cxn ang="0">
                <a:pos x="123" y="163"/>
              </a:cxn>
              <a:cxn ang="0">
                <a:pos x="110" y="177"/>
              </a:cxn>
              <a:cxn ang="0">
                <a:pos x="110" y="400"/>
              </a:cxn>
              <a:cxn ang="0">
                <a:pos x="44" y="354"/>
              </a:cxn>
              <a:cxn ang="0">
                <a:pos x="28" y="89"/>
              </a:cxn>
              <a:cxn ang="0">
                <a:pos x="151" y="29"/>
              </a:cxn>
              <a:cxn ang="0">
                <a:pos x="277" y="84"/>
              </a:cxn>
              <a:cxn ang="0">
                <a:pos x="159" y="152"/>
              </a:cxn>
              <a:cxn ang="0">
                <a:pos x="153" y="164"/>
              </a:cxn>
              <a:cxn ang="0">
                <a:pos x="152" y="449"/>
              </a:cxn>
              <a:cxn ang="0">
                <a:pos x="160" y="461"/>
              </a:cxn>
              <a:cxn ang="0">
                <a:pos x="174" y="459"/>
              </a:cxn>
              <a:cxn ang="0">
                <a:pos x="300" y="360"/>
              </a:cxn>
              <a:cxn ang="0">
                <a:pos x="305" y="350"/>
              </a:cxn>
              <a:cxn ang="0">
                <a:pos x="319" y="132"/>
              </a:cxn>
              <a:cxn ang="0">
                <a:pos x="313" y="120"/>
              </a:cxn>
              <a:cxn ang="0">
                <a:pos x="274" y="279"/>
              </a:cxn>
              <a:cxn ang="0">
                <a:pos x="275" y="256"/>
              </a:cxn>
              <a:cxn ang="0">
                <a:pos x="262" y="242"/>
              </a:cxn>
              <a:cxn ang="0">
                <a:pos x="248" y="255"/>
              </a:cxn>
              <a:cxn ang="0">
                <a:pos x="247" y="278"/>
              </a:cxn>
              <a:cxn ang="0">
                <a:pos x="260" y="292"/>
              </a:cxn>
              <a:cxn ang="0">
                <a:pos x="274" y="279"/>
              </a:cxn>
            </a:cxnLst>
            <a:rect l="0" t="0" r="r" b="b"/>
            <a:pathLst>
              <a:path w="320" h="463">
                <a:moveTo>
                  <a:pt x="313" y="120"/>
                </a:moveTo>
                <a:cubicBezTo>
                  <a:pt x="309" y="117"/>
                  <a:pt x="303" y="117"/>
                  <a:pt x="299" y="120"/>
                </a:cubicBezTo>
                <a:cubicBezTo>
                  <a:pt x="196" y="181"/>
                  <a:pt x="196" y="181"/>
                  <a:pt x="196" y="181"/>
                </a:cubicBezTo>
                <a:cubicBezTo>
                  <a:pt x="190" y="185"/>
                  <a:pt x="188" y="193"/>
                  <a:pt x="191" y="199"/>
                </a:cubicBezTo>
                <a:cubicBezTo>
                  <a:pt x="195" y="206"/>
                  <a:pt x="203" y="208"/>
                  <a:pt x="210" y="204"/>
                </a:cubicBezTo>
                <a:cubicBezTo>
                  <a:pt x="210" y="204"/>
                  <a:pt x="264" y="172"/>
                  <a:pt x="291" y="156"/>
                </a:cubicBezTo>
                <a:cubicBezTo>
                  <a:pt x="288" y="194"/>
                  <a:pt x="279" y="333"/>
                  <a:pt x="279" y="343"/>
                </a:cubicBezTo>
                <a:cubicBezTo>
                  <a:pt x="271" y="348"/>
                  <a:pt x="207" y="399"/>
                  <a:pt x="179" y="421"/>
                </a:cubicBezTo>
                <a:cubicBezTo>
                  <a:pt x="179" y="378"/>
                  <a:pt x="179" y="185"/>
                  <a:pt x="179" y="172"/>
                </a:cubicBezTo>
                <a:cubicBezTo>
                  <a:pt x="191" y="165"/>
                  <a:pt x="313" y="94"/>
                  <a:pt x="313" y="94"/>
                </a:cubicBezTo>
                <a:cubicBezTo>
                  <a:pt x="317" y="91"/>
                  <a:pt x="320" y="87"/>
                  <a:pt x="320" y="82"/>
                </a:cubicBezTo>
                <a:cubicBezTo>
                  <a:pt x="320" y="82"/>
                  <a:pt x="320" y="82"/>
                  <a:pt x="320" y="82"/>
                </a:cubicBezTo>
                <a:cubicBezTo>
                  <a:pt x="320" y="77"/>
                  <a:pt x="317" y="72"/>
                  <a:pt x="312" y="70"/>
                </a:cubicBezTo>
                <a:cubicBezTo>
                  <a:pt x="157" y="2"/>
                  <a:pt x="157" y="2"/>
                  <a:pt x="157" y="2"/>
                </a:cubicBezTo>
                <a:cubicBezTo>
                  <a:pt x="153" y="0"/>
                  <a:pt x="149" y="0"/>
                  <a:pt x="145" y="2"/>
                </a:cubicBezTo>
                <a:cubicBezTo>
                  <a:pt x="8" y="69"/>
                  <a:pt x="8" y="69"/>
                  <a:pt x="8" y="69"/>
                </a:cubicBezTo>
                <a:cubicBezTo>
                  <a:pt x="3" y="71"/>
                  <a:pt x="0" y="77"/>
                  <a:pt x="1" y="82"/>
                </a:cubicBezTo>
                <a:cubicBezTo>
                  <a:pt x="18" y="362"/>
                  <a:pt x="18" y="362"/>
                  <a:pt x="18" y="362"/>
                </a:cubicBezTo>
                <a:cubicBezTo>
                  <a:pt x="19" y="367"/>
                  <a:pt x="21" y="370"/>
                  <a:pt x="24" y="373"/>
                </a:cubicBezTo>
                <a:cubicBezTo>
                  <a:pt x="115" y="437"/>
                  <a:pt x="115" y="437"/>
                  <a:pt x="115" y="437"/>
                </a:cubicBezTo>
                <a:cubicBezTo>
                  <a:pt x="119" y="439"/>
                  <a:pt x="125" y="440"/>
                  <a:pt x="129" y="438"/>
                </a:cubicBezTo>
                <a:cubicBezTo>
                  <a:pt x="134" y="435"/>
                  <a:pt x="136" y="431"/>
                  <a:pt x="136" y="426"/>
                </a:cubicBezTo>
                <a:cubicBezTo>
                  <a:pt x="136" y="177"/>
                  <a:pt x="136" y="177"/>
                  <a:pt x="136" y="177"/>
                </a:cubicBezTo>
                <a:cubicBezTo>
                  <a:pt x="136" y="169"/>
                  <a:pt x="130" y="163"/>
                  <a:pt x="123" y="163"/>
                </a:cubicBezTo>
                <a:cubicBezTo>
                  <a:pt x="116" y="163"/>
                  <a:pt x="110" y="169"/>
                  <a:pt x="110" y="177"/>
                </a:cubicBezTo>
                <a:cubicBezTo>
                  <a:pt x="110" y="177"/>
                  <a:pt x="110" y="359"/>
                  <a:pt x="110" y="400"/>
                </a:cubicBezTo>
                <a:cubicBezTo>
                  <a:pt x="87" y="384"/>
                  <a:pt x="52" y="359"/>
                  <a:pt x="44" y="354"/>
                </a:cubicBezTo>
                <a:cubicBezTo>
                  <a:pt x="44" y="343"/>
                  <a:pt x="29" y="105"/>
                  <a:pt x="28" y="89"/>
                </a:cubicBezTo>
                <a:cubicBezTo>
                  <a:pt x="41" y="83"/>
                  <a:pt x="142" y="33"/>
                  <a:pt x="151" y="29"/>
                </a:cubicBezTo>
                <a:cubicBezTo>
                  <a:pt x="160" y="32"/>
                  <a:pt x="244" y="69"/>
                  <a:pt x="277" y="84"/>
                </a:cubicBezTo>
                <a:cubicBezTo>
                  <a:pt x="245" y="102"/>
                  <a:pt x="159" y="152"/>
                  <a:pt x="159" y="152"/>
                </a:cubicBezTo>
                <a:cubicBezTo>
                  <a:pt x="155" y="155"/>
                  <a:pt x="153" y="159"/>
                  <a:pt x="153" y="164"/>
                </a:cubicBezTo>
                <a:cubicBezTo>
                  <a:pt x="153" y="164"/>
                  <a:pt x="152" y="449"/>
                  <a:pt x="152" y="449"/>
                </a:cubicBezTo>
                <a:cubicBezTo>
                  <a:pt x="152" y="454"/>
                  <a:pt x="155" y="459"/>
                  <a:pt x="160" y="461"/>
                </a:cubicBezTo>
                <a:cubicBezTo>
                  <a:pt x="164" y="463"/>
                  <a:pt x="170" y="462"/>
                  <a:pt x="174" y="459"/>
                </a:cubicBezTo>
                <a:cubicBezTo>
                  <a:pt x="300" y="360"/>
                  <a:pt x="300" y="360"/>
                  <a:pt x="300" y="360"/>
                </a:cubicBezTo>
                <a:cubicBezTo>
                  <a:pt x="303" y="358"/>
                  <a:pt x="304" y="354"/>
                  <a:pt x="305" y="350"/>
                </a:cubicBezTo>
                <a:cubicBezTo>
                  <a:pt x="319" y="132"/>
                  <a:pt x="319" y="132"/>
                  <a:pt x="319" y="132"/>
                </a:cubicBezTo>
                <a:cubicBezTo>
                  <a:pt x="320" y="127"/>
                  <a:pt x="317" y="122"/>
                  <a:pt x="313" y="120"/>
                </a:cubicBezTo>
                <a:close/>
                <a:moveTo>
                  <a:pt x="274" y="279"/>
                </a:moveTo>
                <a:cubicBezTo>
                  <a:pt x="275" y="256"/>
                  <a:pt x="275" y="256"/>
                  <a:pt x="275" y="256"/>
                </a:cubicBezTo>
                <a:cubicBezTo>
                  <a:pt x="275" y="249"/>
                  <a:pt x="270" y="242"/>
                  <a:pt x="262" y="242"/>
                </a:cubicBezTo>
                <a:cubicBezTo>
                  <a:pt x="255" y="242"/>
                  <a:pt x="249" y="247"/>
                  <a:pt x="248" y="255"/>
                </a:cubicBezTo>
                <a:cubicBezTo>
                  <a:pt x="247" y="278"/>
                  <a:pt x="247" y="278"/>
                  <a:pt x="247" y="278"/>
                </a:cubicBezTo>
                <a:cubicBezTo>
                  <a:pt x="247" y="285"/>
                  <a:pt x="253" y="291"/>
                  <a:pt x="260" y="292"/>
                </a:cubicBezTo>
                <a:cubicBezTo>
                  <a:pt x="267" y="292"/>
                  <a:pt x="273" y="286"/>
                  <a:pt x="274" y="279"/>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43" name="TextBox 342"/>
          <p:cNvSpPr txBox="1"/>
          <p:nvPr userDrawn="1"/>
        </p:nvSpPr>
        <p:spPr>
          <a:xfrm>
            <a:off x="5484485" y="4540677"/>
            <a:ext cx="681881" cy="161593"/>
          </a:xfrm>
          <a:prstGeom prst="rect">
            <a:avLst/>
          </a:prstGeom>
          <a:noFill/>
        </p:spPr>
        <p:txBody>
          <a:bodyPr wrap="square" lIns="68589" tIns="34295" rIns="68589" bIns="34295"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626469"/>
                </a:solidFill>
                <a:effectLst/>
                <a:uLnTx/>
                <a:uFillTx/>
                <a:latin typeface="Arial"/>
                <a:ea typeface="+mn-ea"/>
                <a:cs typeface="Arial" pitchFamily="34" charset="0"/>
              </a:rPr>
              <a:t>Panel builders</a:t>
            </a:r>
          </a:p>
        </p:txBody>
      </p:sp>
      <p:sp>
        <p:nvSpPr>
          <p:cNvPr id="344" name="Rounded Rectangle 343"/>
          <p:cNvSpPr/>
          <p:nvPr userDrawn="1"/>
        </p:nvSpPr>
        <p:spPr>
          <a:xfrm>
            <a:off x="457200" y="3513208"/>
            <a:ext cx="3969508" cy="1208351"/>
          </a:xfrm>
          <a:prstGeom prst="roundRect">
            <a:avLst>
              <a:gd name="adj" fmla="val 9427"/>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4295" rIns="0" bIns="34295" rtlCol="0" anchor="ctr"/>
          <a:lstStyle/>
          <a:p>
            <a:pPr marL="390577" marR="0" lvl="0" indent="-219104" algn="l" defTabSz="685891" rtl="0" eaLnBrk="1" fontAlgn="auto" latinLnBrk="0" hangingPunct="1">
              <a:lnSpc>
                <a:spcPct val="100000"/>
              </a:lnSpc>
              <a:spcBef>
                <a:spcPts val="0"/>
              </a:spcBef>
              <a:spcAft>
                <a:spcPts val="150"/>
              </a:spcAft>
              <a:buClrTx/>
              <a:buSzTx/>
              <a:buFontTx/>
              <a:buNone/>
              <a:tabLst>
                <a:tab pos="129796" algn="l"/>
                <a:tab pos="342946" algn="l"/>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To add a </a:t>
            </a:r>
            <a:r>
              <a:rPr kumimoji="0" lang="en-US" sz="1200" b="1" i="0" u="none" strike="noStrike" kern="1200" cap="none" spc="0" normalizeH="0" baseline="0" noProof="0" dirty="0" err="1">
                <a:ln>
                  <a:noFill/>
                </a:ln>
                <a:solidFill>
                  <a:prstClr val="white"/>
                </a:solidFill>
                <a:effectLst/>
                <a:uLnTx/>
                <a:uFillTx/>
                <a:latin typeface="Arial"/>
                <a:ea typeface="+mn-ea"/>
                <a:cs typeface="+mn-cs"/>
              </a:rPr>
              <a:t>picto</a:t>
            </a:r>
            <a:r>
              <a:rPr kumimoji="0" lang="en-US" sz="1200" b="1" i="0" u="none" strike="noStrike" kern="1200" cap="none" spc="0" normalizeH="0" baseline="0" noProof="0" dirty="0">
                <a:ln>
                  <a:noFill/>
                </a:ln>
                <a:solidFill>
                  <a:prstClr val="white"/>
                </a:solidFill>
                <a:effectLst/>
                <a:uLnTx/>
                <a:uFillTx/>
                <a:latin typeface="Arial"/>
                <a:ea typeface="+mn-ea"/>
                <a:cs typeface="+mn-cs"/>
              </a:rPr>
              <a:t> to your presentation:</a:t>
            </a: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Select view/slide master</a:t>
            </a: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Go to slide with </a:t>
            </a:r>
            <a:r>
              <a:rPr kumimoji="0" lang="en-US" sz="1100" b="0" i="0" u="none" strike="noStrike" kern="1200" cap="none" spc="0" normalizeH="0" baseline="0" noProof="0" dirty="0" err="1">
                <a:ln>
                  <a:noFill/>
                </a:ln>
                <a:solidFill>
                  <a:prstClr val="white"/>
                </a:solidFill>
                <a:effectLst/>
                <a:uLnTx/>
                <a:uFillTx/>
                <a:latin typeface="Arial"/>
                <a:ea typeface="+mn-ea"/>
                <a:cs typeface="+mn-cs"/>
              </a:rPr>
              <a:t>pictos</a:t>
            </a:r>
            <a:endParaRPr kumimoji="0" lang="en-US" sz="1100" b="0" i="0" u="none" strike="noStrike" kern="1200" cap="none" spc="0" normalizeH="0" baseline="0" noProof="0" dirty="0">
              <a:ln>
                <a:noFill/>
              </a:ln>
              <a:solidFill>
                <a:prstClr val="white"/>
              </a:solidFill>
              <a:effectLst/>
              <a:uLnTx/>
              <a:uFillTx/>
              <a:latin typeface="Arial"/>
              <a:ea typeface="+mn-ea"/>
              <a:cs typeface="+mn-cs"/>
            </a:endParaRP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Select and copy the </a:t>
            </a:r>
            <a:r>
              <a:rPr kumimoji="0" lang="en-US" sz="1100" b="0" i="0" u="none" strike="noStrike" kern="1200" cap="none" spc="0" normalizeH="0" baseline="0" noProof="0" dirty="0" err="1">
                <a:ln>
                  <a:noFill/>
                </a:ln>
                <a:solidFill>
                  <a:prstClr val="white"/>
                </a:solidFill>
                <a:effectLst/>
                <a:uLnTx/>
                <a:uFillTx/>
                <a:latin typeface="Arial"/>
                <a:ea typeface="+mn-ea"/>
                <a:cs typeface="+mn-cs"/>
              </a:rPr>
              <a:t>picto</a:t>
            </a:r>
            <a:r>
              <a:rPr kumimoji="0" lang="en-US" sz="1100" b="0" i="0" u="none" strike="noStrike" kern="1200" cap="none" spc="0" normalizeH="0" baseline="0" noProof="0" dirty="0">
                <a:ln>
                  <a:noFill/>
                </a:ln>
                <a:solidFill>
                  <a:prstClr val="white"/>
                </a:solidFill>
                <a:effectLst/>
                <a:uLnTx/>
                <a:uFillTx/>
                <a:latin typeface="Arial"/>
                <a:ea typeface="+mn-ea"/>
                <a:cs typeface="+mn-cs"/>
              </a:rPr>
              <a:t> that you would like to add (ctrl-c)</a:t>
            </a: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Close master view</a:t>
            </a: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Paste </a:t>
            </a:r>
            <a:r>
              <a:rPr kumimoji="0" lang="en-US" sz="1100" b="0" i="0" u="none" strike="noStrike" kern="1200" cap="none" spc="0" normalizeH="0" baseline="0" noProof="0" dirty="0" err="1">
                <a:ln>
                  <a:noFill/>
                </a:ln>
                <a:solidFill>
                  <a:prstClr val="white"/>
                </a:solidFill>
                <a:effectLst/>
                <a:uLnTx/>
                <a:uFillTx/>
                <a:latin typeface="Arial"/>
                <a:ea typeface="+mn-ea"/>
                <a:cs typeface="+mn-cs"/>
              </a:rPr>
              <a:t>picto</a:t>
            </a:r>
            <a:r>
              <a:rPr kumimoji="0" lang="en-US" sz="1100" b="0" i="0" u="none" strike="noStrike" kern="1200" cap="none" spc="0" normalizeH="0" baseline="0" noProof="0" dirty="0">
                <a:ln>
                  <a:noFill/>
                </a:ln>
                <a:solidFill>
                  <a:prstClr val="white"/>
                </a:solidFill>
                <a:effectLst/>
                <a:uLnTx/>
                <a:uFillTx/>
                <a:latin typeface="Arial"/>
                <a:ea typeface="+mn-ea"/>
                <a:cs typeface="+mn-cs"/>
              </a:rPr>
              <a:t> onto your slide (ctrl-p)</a:t>
            </a:r>
          </a:p>
        </p:txBody>
      </p:sp>
      <p:sp>
        <p:nvSpPr>
          <p:cNvPr id="345" name="TextBox 344"/>
          <p:cNvSpPr txBox="1"/>
          <p:nvPr userDrawn="1"/>
        </p:nvSpPr>
        <p:spPr>
          <a:xfrm>
            <a:off x="371520" y="926586"/>
            <a:ext cx="638655" cy="238537"/>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469"/>
                </a:solidFill>
                <a:effectLst/>
                <a:uLnTx/>
                <a:uFillTx/>
                <a:latin typeface="Arial"/>
                <a:ea typeface="+mn-ea"/>
                <a:cs typeface="Arial" pitchFamily="34" charset="0"/>
              </a:rPr>
              <a:t>Markets</a:t>
            </a:r>
          </a:p>
        </p:txBody>
      </p:sp>
      <p:sp>
        <p:nvSpPr>
          <p:cNvPr id="346" name="TextBox 345"/>
          <p:cNvSpPr txBox="1"/>
          <p:nvPr userDrawn="1"/>
        </p:nvSpPr>
        <p:spPr>
          <a:xfrm>
            <a:off x="246392" y="1646355"/>
            <a:ext cx="773307" cy="407814"/>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469"/>
                </a:solidFill>
                <a:effectLst/>
                <a:uLnTx/>
                <a:uFillTx/>
                <a:latin typeface="Arial"/>
                <a:ea typeface="+mn-ea"/>
                <a:cs typeface="Arial" pitchFamily="34" charset="0"/>
              </a:rPr>
              <a:t>Market </a:t>
            </a:r>
          </a:p>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469"/>
                </a:solidFill>
                <a:effectLst/>
                <a:uLnTx/>
                <a:uFillTx/>
                <a:latin typeface="Arial"/>
                <a:ea typeface="+mn-ea"/>
                <a:cs typeface="Arial" pitchFamily="34" charset="0"/>
              </a:rPr>
              <a:t>Segments</a:t>
            </a:r>
          </a:p>
        </p:txBody>
      </p:sp>
      <p:sp>
        <p:nvSpPr>
          <p:cNvPr id="347" name="TextBox 346"/>
          <p:cNvSpPr txBox="1"/>
          <p:nvPr userDrawn="1"/>
        </p:nvSpPr>
        <p:spPr>
          <a:xfrm>
            <a:off x="4832039" y="923449"/>
            <a:ext cx="696363" cy="238537"/>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469"/>
                </a:solidFill>
                <a:effectLst/>
                <a:uLnTx/>
                <a:uFillTx/>
                <a:latin typeface="Arial"/>
                <a:ea typeface="+mn-ea"/>
                <a:cs typeface="Arial" pitchFamily="34" charset="0"/>
              </a:rPr>
              <a:t>Domains</a:t>
            </a:r>
          </a:p>
        </p:txBody>
      </p:sp>
      <p:sp>
        <p:nvSpPr>
          <p:cNvPr id="348" name="TextBox 347"/>
          <p:cNvSpPr txBox="1"/>
          <p:nvPr userDrawn="1"/>
        </p:nvSpPr>
        <p:spPr>
          <a:xfrm>
            <a:off x="4626855" y="1640352"/>
            <a:ext cx="901547" cy="238537"/>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469"/>
                </a:solidFill>
                <a:effectLst/>
                <a:uLnTx/>
                <a:uFillTx/>
                <a:latin typeface="Arial"/>
                <a:ea typeface="+mn-ea"/>
                <a:cs typeface="Arial" pitchFamily="34" charset="0"/>
              </a:rPr>
              <a:t>Applications</a:t>
            </a:r>
          </a:p>
        </p:txBody>
      </p:sp>
      <p:sp>
        <p:nvSpPr>
          <p:cNvPr id="349" name="TextBox 348"/>
          <p:cNvSpPr txBox="1"/>
          <p:nvPr userDrawn="1"/>
        </p:nvSpPr>
        <p:spPr>
          <a:xfrm>
            <a:off x="4497009" y="4292263"/>
            <a:ext cx="1031390" cy="238537"/>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469"/>
                </a:solidFill>
                <a:effectLst/>
                <a:uLnTx/>
                <a:uFillTx/>
                <a:latin typeface="Arial"/>
                <a:ea typeface="+mn-ea"/>
                <a:cs typeface="Arial" pitchFamily="34" charset="0"/>
              </a:rPr>
              <a:t>Intermediaries</a:t>
            </a:r>
          </a:p>
        </p:txBody>
      </p:sp>
      <p:sp>
        <p:nvSpPr>
          <p:cNvPr id="92" name="TextBox 91"/>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Tree>
    <p:extLst>
      <p:ext uri="{BB962C8B-B14F-4D97-AF65-F5344CB8AC3E}">
        <p14:creationId xmlns:p14="http://schemas.microsoft.com/office/powerpoint/2010/main" val="2294199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arket Pictos_White">
    <p:bg>
      <p:bgPr>
        <a:solidFill>
          <a:srgbClr val="009530"/>
        </a:solidFill>
        <a:effectLst/>
      </p:bgPr>
    </p:bg>
    <p:spTree>
      <p:nvGrpSpPr>
        <p:cNvPr id="1" name=""/>
        <p:cNvGrpSpPr/>
        <p:nvPr/>
      </p:nvGrpSpPr>
      <p:grpSpPr>
        <a:xfrm>
          <a:off x="0" y="0"/>
          <a:ext cx="0" cy="0"/>
          <a:chOff x="0" y="0"/>
          <a:chExt cx="0" cy="0"/>
        </a:xfrm>
      </p:grpSpPr>
      <p:sp>
        <p:nvSpPr>
          <p:cNvPr id="91" name="Title 1"/>
          <p:cNvSpPr>
            <a:spLocks noGrp="1"/>
          </p:cNvSpPr>
          <p:nvPr>
            <p:ph type="title" hasCustomPrompt="1"/>
          </p:nvPr>
        </p:nvSpPr>
        <p:spPr>
          <a:xfrm>
            <a:off x="457200" y="203600"/>
            <a:ext cx="8229600" cy="821531"/>
          </a:xfrm>
        </p:spPr>
        <p:txBody>
          <a:bodyPr/>
          <a:lstStyle>
            <a:lvl1pPr algn="l">
              <a:defRPr>
                <a:solidFill>
                  <a:schemeClr val="bg1"/>
                </a:solidFill>
              </a:defRPr>
            </a:lvl1pPr>
          </a:lstStyle>
          <a:p>
            <a:r>
              <a:rPr lang="en-US" dirty="0"/>
              <a:t>Market </a:t>
            </a:r>
            <a:r>
              <a:rPr lang="en-US" dirty="0" err="1"/>
              <a:t>Pictos</a:t>
            </a:r>
            <a:endParaRPr lang="en-US" noProof="0" dirty="0"/>
          </a:p>
        </p:txBody>
      </p:sp>
      <p:sp>
        <p:nvSpPr>
          <p:cNvPr id="264" name="Freeform 156"/>
          <p:cNvSpPr>
            <a:spLocks noChangeAspect="1"/>
          </p:cNvSpPr>
          <p:nvPr userDrawn="1"/>
        </p:nvSpPr>
        <p:spPr bwMode="auto">
          <a:xfrm>
            <a:off x="7765337" y="1646520"/>
            <a:ext cx="293951" cy="294894"/>
          </a:xfrm>
          <a:custGeom>
            <a:avLst/>
            <a:gdLst/>
            <a:ahLst/>
            <a:cxnLst>
              <a:cxn ang="0">
                <a:pos x="319" y="205"/>
              </a:cxn>
              <a:cxn ang="0">
                <a:pos x="264" y="194"/>
              </a:cxn>
              <a:cxn ang="0">
                <a:pos x="255" y="169"/>
              </a:cxn>
              <a:cxn ang="0">
                <a:pos x="369" y="136"/>
              </a:cxn>
              <a:cxn ang="0">
                <a:pos x="379" y="121"/>
              </a:cxn>
              <a:cxn ang="0">
                <a:pos x="362" y="62"/>
              </a:cxn>
              <a:cxn ang="0">
                <a:pos x="277" y="0"/>
              </a:cxn>
              <a:cxn ang="0">
                <a:pos x="184" y="135"/>
              </a:cxn>
              <a:cxn ang="0">
                <a:pos x="174" y="138"/>
              </a:cxn>
              <a:cxn ang="0">
                <a:pos x="136" y="16"/>
              </a:cxn>
              <a:cxn ang="0">
                <a:pos x="121" y="7"/>
              </a:cxn>
              <a:cxn ang="0">
                <a:pos x="62" y="24"/>
              </a:cxn>
              <a:cxn ang="0">
                <a:pos x="0" y="108"/>
              </a:cxn>
              <a:cxn ang="0">
                <a:pos x="75" y="190"/>
              </a:cxn>
              <a:cxn ang="0">
                <a:pos x="129" y="201"/>
              </a:cxn>
              <a:cxn ang="0">
                <a:pos x="135" y="228"/>
              </a:cxn>
              <a:cxn ang="0">
                <a:pos x="24" y="257"/>
              </a:cxn>
              <a:cxn ang="0">
                <a:pos x="14" y="271"/>
              </a:cxn>
              <a:cxn ang="0">
                <a:pos x="31" y="330"/>
              </a:cxn>
              <a:cxn ang="0">
                <a:pos x="115" y="393"/>
              </a:cxn>
              <a:cxn ang="0">
                <a:pos x="197" y="322"/>
              </a:cxn>
              <a:cxn ang="0">
                <a:pos x="210" y="257"/>
              </a:cxn>
              <a:cxn ang="0">
                <a:pos x="198" y="243"/>
              </a:cxn>
              <a:cxn ang="0">
                <a:pos x="184" y="256"/>
              </a:cxn>
              <a:cxn ang="0">
                <a:pos x="184" y="256"/>
              </a:cxn>
              <a:cxn ang="0">
                <a:pos x="115" y="366"/>
              </a:cxn>
              <a:cxn ang="0">
                <a:pos x="42" y="280"/>
              </a:cxn>
              <a:cxn ang="0">
                <a:pos x="158" y="250"/>
              </a:cxn>
              <a:cxn ang="0">
                <a:pos x="168" y="241"/>
              </a:cxn>
              <a:cxn ang="0">
                <a:pos x="165" y="228"/>
              </a:cxn>
              <a:cxn ang="0">
                <a:pos x="157" y="193"/>
              </a:cxn>
              <a:cxn ang="0">
                <a:pos x="155" y="181"/>
              </a:cxn>
              <a:cxn ang="0">
                <a:pos x="145" y="176"/>
              </a:cxn>
              <a:cxn ang="0">
                <a:pos x="26" y="108"/>
              </a:cxn>
              <a:cxn ang="0">
                <a:pos x="114" y="35"/>
              </a:cxn>
              <a:cxn ang="0">
                <a:pos x="153" y="162"/>
              </a:cxn>
              <a:cxn ang="0">
                <a:pos x="162" y="170"/>
              </a:cxn>
              <a:cxn ang="0">
                <a:pos x="174" y="168"/>
              </a:cxn>
              <a:cxn ang="0">
                <a:pos x="195" y="161"/>
              </a:cxn>
              <a:cxn ang="0">
                <a:pos x="205" y="158"/>
              </a:cxn>
              <a:cxn ang="0">
                <a:pos x="210" y="148"/>
              </a:cxn>
              <a:cxn ang="0">
                <a:pos x="277" y="26"/>
              </a:cxn>
              <a:cxn ang="0">
                <a:pos x="350" y="113"/>
              </a:cxn>
              <a:cxn ang="0">
                <a:pos x="229" y="148"/>
              </a:cxn>
              <a:cxn ang="0">
                <a:pos x="220" y="158"/>
              </a:cxn>
              <a:cxn ang="0">
                <a:pos x="224" y="171"/>
              </a:cxn>
              <a:cxn ang="0">
                <a:pos x="238" y="206"/>
              </a:cxn>
              <a:cxn ang="0">
                <a:pos x="241" y="216"/>
              </a:cxn>
              <a:cxn ang="0">
                <a:pos x="251" y="220"/>
              </a:cxn>
              <a:cxn ang="0">
                <a:pos x="366" y="284"/>
              </a:cxn>
              <a:cxn ang="0">
                <a:pos x="279" y="357"/>
              </a:cxn>
              <a:cxn ang="0">
                <a:pos x="247" y="238"/>
              </a:cxn>
              <a:cxn ang="0">
                <a:pos x="230" y="229"/>
              </a:cxn>
              <a:cxn ang="0">
                <a:pos x="221" y="245"/>
              </a:cxn>
              <a:cxn ang="0">
                <a:pos x="257" y="376"/>
              </a:cxn>
              <a:cxn ang="0">
                <a:pos x="271" y="386"/>
              </a:cxn>
              <a:cxn ang="0">
                <a:pos x="330" y="369"/>
              </a:cxn>
              <a:cxn ang="0">
                <a:pos x="393" y="284"/>
              </a:cxn>
              <a:cxn ang="0">
                <a:pos x="319" y="205"/>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5" name="Freeform 188"/>
          <p:cNvSpPr>
            <a:spLocks noChangeAspect="1" noEditPoints="1"/>
          </p:cNvSpPr>
          <p:nvPr userDrawn="1"/>
        </p:nvSpPr>
        <p:spPr bwMode="auto">
          <a:xfrm>
            <a:off x="7753465" y="2250071"/>
            <a:ext cx="316647" cy="294894"/>
          </a:xfrm>
          <a:custGeom>
            <a:avLst/>
            <a:gdLst/>
            <a:ahLst/>
            <a:cxnLst>
              <a:cxn ang="0">
                <a:pos x="395" y="249"/>
              </a:cxn>
              <a:cxn ang="0">
                <a:pos x="228" y="249"/>
              </a:cxn>
              <a:cxn ang="0">
                <a:pos x="203" y="78"/>
              </a:cxn>
              <a:cxn ang="0">
                <a:pos x="188" y="4"/>
              </a:cxn>
              <a:cxn ang="0">
                <a:pos x="164" y="0"/>
              </a:cxn>
              <a:cxn ang="0">
                <a:pos x="126" y="29"/>
              </a:cxn>
              <a:cxn ang="0">
                <a:pos x="100" y="145"/>
              </a:cxn>
              <a:cxn ang="0">
                <a:pos x="62" y="249"/>
              </a:cxn>
              <a:cxn ang="0">
                <a:pos x="0" y="310"/>
              </a:cxn>
              <a:cxn ang="0">
                <a:pos x="151" y="372"/>
              </a:cxn>
              <a:cxn ang="0">
                <a:pos x="158" y="423"/>
              </a:cxn>
              <a:cxn ang="0">
                <a:pos x="238" y="369"/>
              </a:cxn>
              <a:cxn ang="0">
                <a:pos x="238" y="348"/>
              </a:cxn>
              <a:cxn ang="0">
                <a:pos x="154" y="298"/>
              </a:cxn>
              <a:cxn ang="0">
                <a:pos x="209" y="359"/>
              </a:cxn>
              <a:cxn ang="0">
                <a:pos x="177" y="359"/>
              </a:cxn>
              <a:cxn ang="0">
                <a:pos x="62" y="346"/>
              </a:cxn>
              <a:cxn ang="0">
                <a:pos x="37" y="286"/>
              </a:cxn>
              <a:cxn ang="0">
                <a:pos x="114" y="275"/>
              </a:cxn>
              <a:cxn ang="0">
                <a:pos x="127" y="145"/>
              </a:cxn>
              <a:cxn ang="0">
                <a:pos x="152" y="81"/>
              </a:cxn>
              <a:cxn ang="0">
                <a:pos x="152" y="28"/>
              </a:cxn>
              <a:cxn ang="0">
                <a:pos x="165" y="27"/>
              </a:cxn>
              <a:cxn ang="0">
                <a:pos x="176" y="29"/>
              </a:cxn>
              <a:cxn ang="0">
                <a:pos x="177" y="87"/>
              </a:cxn>
              <a:cxn ang="0">
                <a:pos x="201" y="262"/>
              </a:cxn>
              <a:cxn ang="0">
                <a:pos x="344" y="275"/>
              </a:cxn>
              <a:cxn ang="0">
                <a:pos x="351" y="354"/>
              </a:cxn>
              <a:cxn ang="0">
                <a:pos x="456" y="310"/>
              </a:cxn>
              <a:cxn ang="0">
                <a:pos x="395" y="346"/>
              </a:cxn>
              <a:cxn ang="0">
                <a:pos x="360" y="310"/>
              </a:cxn>
              <a:cxn ang="0">
                <a:pos x="395" y="275"/>
              </a:cxn>
              <a:cxn ang="0">
                <a:pos x="395" y="346"/>
              </a:cxn>
            </a:cxnLst>
            <a:rect l="0" t="0" r="r" b="b"/>
            <a:pathLst>
              <a:path w="456" h="426">
                <a:moveTo>
                  <a:pt x="395" y="249"/>
                </a:moveTo>
                <a:cubicBezTo>
                  <a:pt x="395" y="249"/>
                  <a:pt x="395" y="249"/>
                  <a:pt x="395" y="249"/>
                </a:cubicBezTo>
                <a:cubicBezTo>
                  <a:pt x="395" y="249"/>
                  <a:pt x="395" y="249"/>
                  <a:pt x="395" y="249"/>
                </a:cubicBezTo>
                <a:cubicBezTo>
                  <a:pt x="228" y="249"/>
                  <a:pt x="228" y="249"/>
                  <a:pt x="228" y="249"/>
                </a:cubicBezTo>
                <a:cubicBezTo>
                  <a:pt x="228" y="145"/>
                  <a:pt x="228" y="145"/>
                  <a:pt x="228" y="145"/>
                </a:cubicBezTo>
                <a:cubicBezTo>
                  <a:pt x="228" y="130"/>
                  <a:pt x="211" y="95"/>
                  <a:pt x="203" y="78"/>
                </a:cubicBezTo>
                <a:cubicBezTo>
                  <a:pt x="203" y="29"/>
                  <a:pt x="203" y="29"/>
                  <a:pt x="203" y="29"/>
                </a:cubicBezTo>
                <a:cubicBezTo>
                  <a:pt x="203" y="18"/>
                  <a:pt x="197" y="9"/>
                  <a:pt x="188" y="4"/>
                </a:cubicBezTo>
                <a:cubicBezTo>
                  <a:pt x="181" y="0"/>
                  <a:pt x="172" y="0"/>
                  <a:pt x="165" y="0"/>
                </a:cubicBezTo>
                <a:cubicBezTo>
                  <a:pt x="164" y="0"/>
                  <a:pt x="164" y="0"/>
                  <a:pt x="164" y="0"/>
                </a:cubicBezTo>
                <a:cubicBezTo>
                  <a:pt x="157" y="0"/>
                  <a:pt x="148" y="0"/>
                  <a:pt x="140" y="4"/>
                </a:cubicBezTo>
                <a:cubicBezTo>
                  <a:pt x="131" y="9"/>
                  <a:pt x="126" y="18"/>
                  <a:pt x="126" y="29"/>
                </a:cubicBezTo>
                <a:cubicBezTo>
                  <a:pt x="126" y="78"/>
                  <a:pt x="126" y="78"/>
                  <a:pt x="126" y="78"/>
                </a:cubicBezTo>
                <a:cubicBezTo>
                  <a:pt x="117" y="95"/>
                  <a:pt x="100" y="130"/>
                  <a:pt x="100" y="145"/>
                </a:cubicBezTo>
                <a:cubicBezTo>
                  <a:pt x="100" y="249"/>
                  <a:pt x="100" y="249"/>
                  <a:pt x="100" y="249"/>
                </a:cubicBezTo>
                <a:cubicBezTo>
                  <a:pt x="62" y="249"/>
                  <a:pt x="62" y="249"/>
                  <a:pt x="62" y="249"/>
                </a:cubicBezTo>
                <a:cubicBezTo>
                  <a:pt x="46" y="249"/>
                  <a:pt x="30" y="255"/>
                  <a:pt x="18" y="267"/>
                </a:cubicBezTo>
                <a:cubicBezTo>
                  <a:pt x="7" y="278"/>
                  <a:pt x="0" y="294"/>
                  <a:pt x="0" y="310"/>
                </a:cubicBezTo>
                <a:cubicBezTo>
                  <a:pt x="0" y="344"/>
                  <a:pt x="28" y="372"/>
                  <a:pt x="62" y="372"/>
                </a:cubicBezTo>
                <a:cubicBezTo>
                  <a:pt x="151" y="372"/>
                  <a:pt x="151" y="372"/>
                  <a:pt x="151" y="372"/>
                </a:cubicBezTo>
                <a:cubicBezTo>
                  <a:pt x="151" y="411"/>
                  <a:pt x="151" y="411"/>
                  <a:pt x="151" y="411"/>
                </a:cubicBezTo>
                <a:cubicBezTo>
                  <a:pt x="151" y="417"/>
                  <a:pt x="154" y="421"/>
                  <a:pt x="158" y="423"/>
                </a:cubicBezTo>
                <a:cubicBezTo>
                  <a:pt x="163" y="426"/>
                  <a:pt x="168" y="425"/>
                  <a:pt x="172" y="422"/>
                </a:cubicBezTo>
                <a:cubicBezTo>
                  <a:pt x="238" y="369"/>
                  <a:pt x="238" y="369"/>
                  <a:pt x="238" y="369"/>
                </a:cubicBezTo>
                <a:cubicBezTo>
                  <a:pt x="242" y="367"/>
                  <a:pt x="243" y="363"/>
                  <a:pt x="243" y="359"/>
                </a:cubicBezTo>
                <a:cubicBezTo>
                  <a:pt x="243" y="355"/>
                  <a:pt x="242" y="351"/>
                  <a:pt x="238" y="348"/>
                </a:cubicBezTo>
                <a:cubicBezTo>
                  <a:pt x="172" y="296"/>
                  <a:pt x="172" y="296"/>
                  <a:pt x="172" y="296"/>
                </a:cubicBezTo>
                <a:cubicBezTo>
                  <a:pt x="167" y="291"/>
                  <a:pt x="158" y="292"/>
                  <a:pt x="154" y="298"/>
                </a:cubicBezTo>
                <a:cubicBezTo>
                  <a:pt x="149" y="303"/>
                  <a:pt x="150" y="312"/>
                  <a:pt x="156" y="316"/>
                </a:cubicBezTo>
                <a:cubicBezTo>
                  <a:pt x="209" y="359"/>
                  <a:pt x="209" y="359"/>
                  <a:pt x="209" y="359"/>
                </a:cubicBezTo>
                <a:cubicBezTo>
                  <a:pt x="177" y="384"/>
                  <a:pt x="177" y="384"/>
                  <a:pt x="177" y="384"/>
                </a:cubicBezTo>
                <a:cubicBezTo>
                  <a:pt x="177" y="359"/>
                  <a:pt x="177" y="359"/>
                  <a:pt x="177" y="359"/>
                </a:cubicBezTo>
                <a:cubicBezTo>
                  <a:pt x="177" y="351"/>
                  <a:pt x="172" y="346"/>
                  <a:pt x="164" y="346"/>
                </a:cubicBezTo>
                <a:cubicBezTo>
                  <a:pt x="62" y="346"/>
                  <a:pt x="62" y="346"/>
                  <a:pt x="62" y="346"/>
                </a:cubicBezTo>
                <a:cubicBezTo>
                  <a:pt x="43" y="346"/>
                  <a:pt x="27" y="330"/>
                  <a:pt x="27" y="310"/>
                </a:cubicBezTo>
                <a:cubicBezTo>
                  <a:pt x="27" y="301"/>
                  <a:pt x="31" y="292"/>
                  <a:pt x="37" y="286"/>
                </a:cubicBezTo>
                <a:cubicBezTo>
                  <a:pt x="44" y="279"/>
                  <a:pt x="53" y="275"/>
                  <a:pt x="62" y="275"/>
                </a:cubicBezTo>
                <a:cubicBezTo>
                  <a:pt x="62" y="275"/>
                  <a:pt x="114" y="275"/>
                  <a:pt x="114" y="275"/>
                </a:cubicBezTo>
                <a:cubicBezTo>
                  <a:pt x="121" y="275"/>
                  <a:pt x="127" y="269"/>
                  <a:pt x="127" y="262"/>
                </a:cubicBezTo>
                <a:cubicBezTo>
                  <a:pt x="127" y="145"/>
                  <a:pt x="127" y="145"/>
                  <a:pt x="127" y="145"/>
                </a:cubicBezTo>
                <a:cubicBezTo>
                  <a:pt x="127" y="138"/>
                  <a:pt x="140" y="109"/>
                  <a:pt x="151" y="87"/>
                </a:cubicBezTo>
                <a:cubicBezTo>
                  <a:pt x="152" y="85"/>
                  <a:pt x="152" y="83"/>
                  <a:pt x="152" y="81"/>
                </a:cubicBezTo>
                <a:cubicBezTo>
                  <a:pt x="152" y="29"/>
                  <a:pt x="152" y="29"/>
                  <a:pt x="152" y="29"/>
                </a:cubicBezTo>
                <a:cubicBezTo>
                  <a:pt x="152" y="29"/>
                  <a:pt x="152" y="28"/>
                  <a:pt x="152" y="28"/>
                </a:cubicBezTo>
                <a:cubicBezTo>
                  <a:pt x="153" y="28"/>
                  <a:pt x="156" y="27"/>
                  <a:pt x="164" y="27"/>
                </a:cubicBezTo>
                <a:cubicBezTo>
                  <a:pt x="165" y="27"/>
                  <a:pt x="165" y="27"/>
                  <a:pt x="165" y="27"/>
                </a:cubicBezTo>
                <a:cubicBezTo>
                  <a:pt x="172" y="27"/>
                  <a:pt x="175" y="28"/>
                  <a:pt x="176" y="28"/>
                </a:cubicBezTo>
                <a:cubicBezTo>
                  <a:pt x="176" y="28"/>
                  <a:pt x="176" y="29"/>
                  <a:pt x="176" y="29"/>
                </a:cubicBezTo>
                <a:cubicBezTo>
                  <a:pt x="176" y="81"/>
                  <a:pt x="176" y="81"/>
                  <a:pt x="176" y="81"/>
                </a:cubicBezTo>
                <a:cubicBezTo>
                  <a:pt x="176" y="83"/>
                  <a:pt x="176" y="85"/>
                  <a:pt x="177" y="87"/>
                </a:cubicBezTo>
                <a:cubicBezTo>
                  <a:pt x="189" y="109"/>
                  <a:pt x="201" y="138"/>
                  <a:pt x="201" y="145"/>
                </a:cubicBezTo>
                <a:cubicBezTo>
                  <a:pt x="201" y="262"/>
                  <a:pt x="201" y="262"/>
                  <a:pt x="201" y="262"/>
                </a:cubicBezTo>
                <a:cubicBezTo>
                  <a:pt x="201" y="269"/>
                  <a:pt x="207" y="275"/>
                  <a:pt x="214" y="275"/>
                </a:cubicBezTo>
                <a:cubicBezTo>
                  <a:pt x="344" y="275"/>
                  <a:pt x="344" y="275"/>
                  <a:pt x="344" y="275"/>
                </a:cubicBezTo>
                <a:cubicBezTo>
                  <a:pt x="337" y="286"/>
                  <a:pt x="333" y="298"/>
                  <a:pt x="333" y="310"/>
                </a:cubicBezTo>
                <a:cubicBezTo>
                  <a:pt x="333" y="327"/>
                  <a:pt x="339" y="342"/>
                  <a:pt x="351" y="354"/>
                </a:cubicBezTo>
                <a:cubicBezTo>
                  <a:pt x="363" y="366"/>
                  <a:pt x="378" y="372"/>
                  <a:pt x="395" y="372"/>
                </a:cubicBezTo>
                <a:cubicBezTo>
                  <a:pt x="429" y="372"/>
                  <a:pt x="456" y="344"/>
                  <a:pt x="456" y="310"/>
                </a:cubicBezTo>
                <a:cubicBezTo>
                  <a:pt x="456" y="276"/>
                  <a:pt x="429" y="249"/>
                  <a:pt x="395" y="249"/>
                </a:cubicBezTo>
                <a:close/>
                <a:moveTo>
                  <a:pt x="395" y="346"/>
                </a:moveTo>
                <a:cubicBezTo>
                  <a:pt x="385" y="346"/>
                  <a:pt x="376" y="342"/>
                  <a:pt x="370" y="335"/>
                </a:cubicBezTo>
                <a:cubicBezTo>
                  <a:pt x="363" y="329"/>
                  <a:pt x="360" y="320"/>
                  <a:pt x="360" y="310"/>
                </a:cubicBezTo>
                <a:cubicBezTo>
                  <a:pt x="360" y="301"/>
                  <a:pt x="363" y="292"/>
                  <a:pt x="370" y="286"/>
                </a:cubicBezTo>
                <a:cubicBezTo>
                  <a:pt x="376" y="279"/>
                  <a:pt x="385" y="275"/>
                  <a:pt x="395" y="275"/>
                </a:cubicBezTo>
                <a:cubicBezTo>
                  <a:pt x="414" y="275"/>
                  <a:pt x="430" y="291"/>
                  <a:pt x="430" y="310"/>
                </a:cubicBezTo>
                <a:cubicBezTo>
                  <a:pt x="430" y="330"/>
                  <a:pt x="414" y="346"/>
                  <a:pt x="395" y="346"/>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6" name="Freeform 192"/>
          <p:cNvSpPr>
            <a:spLocks noChangeAspect="1" noEditPoints="1"/>
          </p:cNvSpPr>
          <p:nvPr userDrawn="1"/>
        </p:nvSpPr>
        <p:spPr bwMode="auto">
          <a:xfrm>
            <a:off x="6355976" y="1646520"/>
            <a:ext cx="295849" cy="294894"/>
          </a:xfrm>
          <a:custGeom>
            <a:avLst/>
            <a:gdLst/>
            <a:ahLst/>
            <a:cxnLst>
              <a:cxn ang="0">
                <a:pos x="113" y="371"/>
              </a:cxn>
              <a:cxn ang="0">
                <a:pos x="33" y="399"/>
              </a:cxn>
              <a:cxn ang="0">
                <a:pos x="0" y="326"/>
              </a:cxn>
              <a:cxn ang="0">
                <a:pos x="54" y="183"/>
              </a:cxn>
              <a:cxn ang="0">
                <a:pos x="120" y="174"/>
              </a:cxn>
              <a:cxn ang="0">
                <a:pos x="128" y="247"/>
              </a:cxn>
              <a:cxn ang="0">
                <a:pos x="158" y="223"/>
              </a:cxn>
              <a:cxn ang="0">
                <a:pos x="129" y="210"/>
              </a:cxn>
              <a:cxn ang="0">
                <a:pos x="153" y="155"/>
              </a:cxn>
              <a:cxn ang="0">
                <a:pos x="316" y="221"/>
              </a:cxn>
              <a:cxn ang="0">
                <a:pos x="340" y="242"/>
              </a:cxn>
              <a:cxn ang="0">
                <a:pos x="398" y="288"/>
              </a:cxn>
              <a:cxn ang="0">
                <a:pos x="402" y="371"/>
              </a:cxn>
              <a:cxn ang="0">
                <a:pos x="308" y="406"/>
              </a:cxn>
              <a:cxn ang="0">
                <a:pos x="262" y="332"/>
              </a:cxn>
              <a:cxn ang="0">
                <a:pos x="324" y="376"/>
              </a:cxn>
              <a:cxn ang="0">
                <a:pos x="376" y="356"/>
              </a:cxn>
              <a:cxn ang="0">
                <a:pos x="373" y="296"/>
              </a:cxn>
              <a:cxn ang="0">
                <a:pos x="330" y="267"/>
              </a:cxn>
              <a:cxn ang="0">
                <a:pos x="279" y="224"/>
              </a:cxn>
              <a:cxn ang="0">
                <a:pos x="158" y="196"/>
              </a:cxn>
              <a:cxn ang="0">
                <a:pos x="290" y="266"/>
              </a:cxn>
              <a:cxn ang="0">
                <a:pos x="128" y="274"/>
              </a:cxn>
              <a:cxn ang="0">
                <a:pos x="93" y="191"/>
              </a:cxn>
              <a:cxn ang="0">
                <a:pos x="28" y="317"/>
              </a:cxn>
              <a:cxn ang="0">
                <a:pos x="27" y="318"/>
              </a:cxn>
              <a:cxn ang="0">
                <a:pos x="29" y="347"/>
              </a:cxn>
              <a:cxn ang="0">
                <a:pos x="62" y="379"/>
              </a:cxn>
              <a:cxn ang="0">
                <a:pos x="103" y="345"/>
              </a:cxn>
              <a:cxn ang="0">
                <a:pos x="230" y="354"/>
              </a:cxn>
              <a:cxn ang="0">
                <a:pos x="242" y="379"/>
              </a:cxn>
              <a:cxn ang="0">
                <a:pos x="379" y="423"/>
              </a:cxn>
              <a:cxn ang="0">
                <a:pos x="410" y="259"/>
              </a:cxn>
              <a:cxn ang="0">
                <a:pos x="355" y="168"/>
              </a:cxn>
              <a:cxn ang="0">
                <a:pos x="358" y="167"/>
              </a:cxn>
              <a:cxn ang="0">
                <a:pos x="391" y="148"/>
              </a:cxn>
              <a:cxn ang="0">
                <a:pos x="396" y="95"/>
              </a:cxn>
              <a:cxn ang="0">
                <a:pos x="391" y="95"/>
              </a:cxn>
              <a:cxn ang="0">
                <a:pos x="377" y="32"/>
              </a:cxn>
              <a:cxn ang="0">
                <a:pos x="369" y="28"/>
              </a:cxn>
              <a:cxn ang="0">
                <a:pos x="364" y="90"/>
              </a:cxn>
              <a:cxn ang="0">
                <a:pos x="312" y="90"/>
              </a:cxn>
              <a:cxn ang="0">
                <a:pos x="306" y="28"/>
              </a:cxn>
              <a:cxn ang="0">
                <a:pos x="299" y="32"/>
              </a:cxn>
              <a:cxn ang="0">
                <a:pos x="284" y="95"/>
              </a:cxn>
              <a:cxn ang="0">
                <a:pos x="280" y="106"/>
              </a:cxn>
              <a:cxn ang="0">
                <a:pos x="282" y="145"/>
              </a:cxn>
              <a:cxn ang="0">
                <a:pos x="318" y="167"/>
              </a:cxn>
              <a:cxn ang="0">
                <a:pos x="269" y="172"/>
              </a:cxn>
              <a:cxn ang="0">
                <a:pos x="255" y="145"/>
              </a:cxn>
              <a:cxn ang="0">
                <a:pos x="253" y="94"/>
              </a:cxn>
              <a:cxn ang="0">
                <a:pos x="272" y="70"/>
              </a:cxn>
              <a:cxn ang="0">
                <a:pos x="304" y="0"/>
              </a:cxn>
              <a:cxn ang="0">
                <a:pos x="334" y="68"/>
              </a:cxn>
              <a:cxn ang="0">
                <a:pos x="351" y="9"/>
              </a:cxn>
              <a:cxn ang="0">
                <a:pos x="403" y="32"/>
              </a:cxn>
              <a:cxn ang="0">
                <a:pos x="422" y="95"/>
              </a:cxn>
              <a:cxn ang="0">
                <a:pos x="415" y="160"/>
              </a:cxn>
              <a:cxn ang="0">
                <a:pos x="384" y="185"/>
              </a:cxn>
              <a:cxn ang="0">
                <a:pos x="444" y="395"/>
              </a:cxn>
              <a:cxn ang="0">
                <a:pos x="331" y="459"/>
              </a:cxn>
              <a:cxn ang="0">
                <a:pos x="294" y="122"/>
              </a:cxn>
            </a:cxnLst>
            <a:rect l="0" t="0" r="r" b="b"/>
            <a:pathLst>
              <a:path w="460" h="459">
                <a:moveTo>
                  <a:pt x="271" y="444"/>
                </a:moveTo>
                <a:cubicBezTo>
                  <a:pt x="254" y="434"/>
                  <a:pt x="242" y="422"/>
                  <a:pt x="232" y="410"/>
                </a:cubicBezTo>
                <a:cubicBezTo>
                  <a:pt x="232" y="410"/>
                  <a:pt x="232" y="410"/>
                  <a:pt x="232" y="410"/>
                </a:cubicBezTo>
                <a:cubicBezTo>
                  <a:pt x="220" y="395"/>
                  <a:pt x="212" y="380"/>
                  <a:pt x="208" y="371"/>
                </a:cubicBezTo>
                <a:cubicBezTo>
                  <a:pt x="208" y="371"/>
                  <a:pt x="208" y="371"/>
                  <a:pt x="208" y="371"/>
                </a:cubicBezTo>
                <a:cubicBezTo>
                  <a:pt x="113" y="371"/>
                  <a:pt x="113" y="371"/>
                  <a:pt x="113" y="371"/>
                </a:cubicBezTo>
                <a:cubicBezTo>
                  <a:pt x="109" y="381"/>
                  <a:pt x="103" y="389"/>
                  <a:pt x="95" y="395"/>
                </a:cubicBezTo>
                <a:cubicBezTo>
                  <a:pt x="95" y="395"/>
                  <a:pt x="95" y="395"/>
                  <a:pt x="95" y="395"/>
                </a:cubicBezTo>
                <a:cubicBezTo>
                  <a:pt x="85" y="403"/>
                  <a:pt x="73" y="406"/>
                  <a:pt x="62" y="406"/>
                </a:cubicBezTo>
                <a:cubicBezTo>
                  <a:pt x="62" y="406"/>
                  <a:pt x="62" y="406"/>
                  <a:pt x="62" y="406"/>
                </a:cubicBezTo>
                <a:cubicBezTo>
                  <a:pt x="52" y="406"/>
                  <a:pt x="42" y="404"/>
                  <a:pt x="33" y="399"/>
                </a:cubicBezTo>
                <a:cubicBezTo>
                  <a:pt x="33" y="399"/>
                  <a:pt x="33" y="399"/>
                  <a:pt x="33" y="399"/>
                </a:cubicBezTo>
                <a:cubicBezTo>
                  <a:pt x="25" y="395"/>
                  <a:pt x="19" y="389"/>
                  <a:pt x="15" y="382"/>
                </a:cubicBezTo>
                <a:cubicBezTo>
                  <a:pt x="15" y="382"/>
                  <a:pt x="15" y="382"/>
                  <a:pt x="15" y="382"/>
                </a:cubicBezTo>
                <a:cubicBezTo>
                  <a:pt x="11" y="376"/>
                  <a:pt x="8" y="369"/>
                  <a:pt x="5" y="362"/>
                </a:cubicBezTo>
                <a:cubicBezTo>
                  <a:pt x="5" y="362"/>
                  <a:pt x="5" y="362"/>
                  <a:pt x="5" y="362"/>
                </a:cubicBezTo>
                <a:cubicBezTo>
                  <a:pt x="1" y="349"/>
                  <a:pt x="1" y="335"/>
                  <a:pt x="0" y="326"/>
                </a:cubicBezTo>
                <a:cubicBezTo>
                  <a:pt x="0" y="326"/>
                  <a:pt x="0" y="326"/>
                  <a:pt x="0" y="326"/>
                </a:cubicBezTo>
                <a:cubicBezTo>
                  <a:pt x="0" y="321"/>
                  <a:pt x="1" y="317"/>
                  <a:pt x="1" y="315"/>
                </a:cubicBezTo>
                <a:cubicBezTo>
                  <a:pt x="1" y="315"/>
                  <a:pt x="1" y="315"/>
                  <a:pt x="1" y="315"/>
                </a:cubicBezTo>
                <a:cubicBezTo>
                  <a:pt x="3" y="280"/>
                  <a:pt x="9" y="252"/>
                  <a:pt x="19" y="230"/>
                </a:cubicBezTo>
                <a:cubicBezTo>
                  <a:pt x="19" y="230"/>
                  <a:pt x="19" y="230"/>
                  <a:pt x="19" y="230"/>
                </a:cubicBezTo>
                <a:cubicBezTo>
                  <a:pt x="29" y="209"/>
                  <a:pt x="41" y="193"/>
                  <a:pt x="54" y="183"/>
                </a:cubicBezTo>
                <a:cubicBezTo>
                  <a:pt x="54" y="183"/>
                  <a:pt x="54" y="183"/>
                  <a:pt x="54" y="183"/>
                </a:cubicBezTo>
                <a:cubicBezTo>
                  <a:pt x="79" y="162"/>
                  <a:pt x="104" y="161"/>
                  <a:pt x="106" y="160"/>
                </a:cubicBezTo>
                <a:cubicBezTo>
                  <a:pt x="106" y="160"/>
                  <a:pt x="106" y="160"/>
                  <a:pt x="106" y="160"/>
                </a:cubicBezTo>
                <a:cubicBezTo>
                  <a:pt x="109" y="160"/>
                  <a:pt x="113" y="162"/>
                  <a:pt x="115" y="164"/>
                </a:cubicBezTo>
                <a:cubicBezTo>
                  <a:pt x="115" y="164"/>
                  <a:pt x="115" y="164"/>
                  <a:pt x="115" y="164"/>
                </a:cubicBezTo>
                <a:cubicBezTo>
                  <a:pt x="118" y="167"/>
                  <a:pt x="120" y="170"/>
                  <a:pt x="120" y="174"/>
                </a:cubicBezTo>
                <a:cubicBezTo>
                  <a:pt x="120" y="174"/>
                  <a:pt x="120" y="174"/>
                  <a:pt x="120" y="174"/>
                </a:cubicBezTo>
                <a:cubicBezTo>
                  <a:pt x="120" y="182"/>
                  <a:pt x="119" y="233"/>
                  <a:pt x="119" y="239"/>
                </a:cubicBezTo>
                <a:cubicBezTo>
                  <a:pt x="119" y="239"/>
                  <a:pt x="119" y="239"/>
                  <a:pt x="119" y="239"/>
                </a:cubicBezTo>
                <a:cubicBezTo>
                  <a:pt x="119" y="240"/>
                  <a:pt x="120" y="243"/>
                  <a:pt x="122" y="245"/>
                </a:cubicBezTo>
                <a:cubicBezTo>
                  <a:pt x="122" y="245"/>
                  <a:pt x="122" y="245"/>
                  <a:pt x="122" y="245"/>
                </a:cubicBezTo>
                <a:cubicBezTo>
                  <a:pt x="124" y="246"/>
                  <a:pt x="126" y="247"/>
                  <a:pt x="128" y="247"/>
                </a:cubicBezTo>
                <a:cubicBezTo>
                  <a:pt x="128" y="247"/>
                  <a:pt x="128" y="247"/>
                  <a:pt x="128" y="247"/>
                </a:cubicBezTo>
                <a:cubicBezTo>
                  <a:pt x="136" y="247"/>
                  <a:pt x="199" y="248"/>
                  <a:pt x="240" y="248"/>
                </a:cubicBezTo>
                <a:cubicBezTo>
                  <a:pt x="240" y="248"/>
                  <a:pt x="240" y="248"/>
                  <a:pt x="240" y="248"/>
                </a:cubicBezTo>
                <a:cubicBezTo>
                  <a:pt x="228" y="240"/>
                  <a:pt x="217" y="235"/>
                  <a:pt x="206" y="231"/>
                </a:cubicBezTo>
                <a:cubicBezTo>
                  <a:pt x="206" y="231"/>
                  <a:pt x="206" y="231"/>
                  <a:pt x="206" y="231"/>
                </a:cubicBezTo>
                <a:cubicBezTo>
                  <a:pt x="186" y="224"/>
                  <a:pt x="169" y="223"/>
                  <a:pt x="158" y="223"/>
                </a:cubicBezTo>
                <a:cubicBezTo>
                  <a:pt x="158" y="223"/>
                  <a:pt x="158" y="223"/>
                  <a:pt x="158" y="223"/>
                </a:cubicBezTo>
                <a:cubicBezTo>
                  <a:pt x="150" y="223"/>
                  <a:pt x="146" y="223"/>
                  <a:pt x="145" y="224"/>
                </a:cubicBezTo>
                <a:cubicBezTo>
                  <a:pt x="145" y="224"/>
                  <a:pt x="145" y="224"/>
                  <a:pt x="145" y="224"/>
                </a:cubicBezTo>
                <a:cubicBezTo>
                  <a:pt x="145" y="224"/>
                  <a:pt x="145" y="224"/>
                  <a:pt x="145" y="224"/>
                </a:cubicBezTo>
                <a:cubicBezTo>
                  <a:pt x="141" y="224"/>
                  <a:pt x="137" y="223"/>
                  <a:pt x="134" y="221"/>
                </a:cubicBezTo>
                <a:cubicBezTo>
                  <a:pt x="134" y="221"/>
                  <a:pt x="134" y="221"/>
                  <a:pt x="134" y="221"/>
                </a:cubicBezTo>
                <a:cubicBezTo>
                  <a:pt x="131" y="218"/>
                  <a:pt x="129" y="214"/>
                  <a:pt x="129" y="210"/>
                </a:cubicBezTo>
                <a:cubicBezTo>
                  <a:pt x="129" y="210"/>
                  <a:pt x="129" y="210"/>
                  <a:pt x="129" y="210"/>
                </a:cubicBezTo>
                <a:cubicBezTo>
                  <a:pt x="129" y="169"/>
                  <a:pt x="129" y="169"/>
                  <a:pt x="129" y="169"/>
                </a:cubicBezTo>
                <a:cubicBezTo>
                  <a:pt x="129" y="162"/>
                  <a:pt x="135" y="156"/>
                  <a:pt x="142" y="155"/>
                </a:cubicBezTo>
                <a:cubicBezTo>
                  <a:pt x="142" y="155"/>
                  <a:pt x="142" y="155"/>
                  <a:pt x="142" y="155"/>
                </a:cubicBezTo>
                <a:cubicBezTo>
                  <a:pt x="146" y="155"/>
                  <a:pt x="150" y="155"/>
                  <a:pt x="153" y="155"/>
                </a:cubicBezTo>
                <a:cubicBezTo>
                  <a:pt x="153" y="155"/>
                  <a:pt x="153" y="155"/>
                  <a:pt x="153" y="155"/>
                </a:cubicBezTo>
                <a:cubicBezTo>
                  <a:pt x="183" y="155"/>
                  <a:pt x="212" y="162"/>
                  <a:pt x="236" y="171"/>
                </a:cubicBezTo>
                <a:cubicBezTo>
                  <a:pt x="236" y="171"/>
                  <a:pt x="236" y="171"/>
                  <a:pt x="236" y="171"/>
                </a:cubicBezTo>
                <a:cubicBezTo>
                  <a:pt x="261" y="180"/>
                  <a:pt x="282" y="192"/>
                  <a:pt x="296" y="203"/>
                </a:cubicBezTo>
                <a:cubicBezTo>
                  <a:pt x="296" y="203"/>
                  <a:pt x="296" y="203"/>
                  <a:pt x="296" y="203"/>
                </a:cubicBezTo>
                <a:cubicBezTo>
                  <a:pt x="302" y="208"/>
                  <a:pt x="309" y="214"/>
                  <a:pt x="316" y="221"/>
                </a:cubicBezTo>
                <a:cubicBezTo>
                  <a:pt x="316" y="221"/>
                  <a:pt x="316" y="221"/>
                  <a:pt x="316" y="221"/>
                </a:cubicBezTo>
                <a:cubicBezTo>
                  <a:pt x="322" y="227"/>
                  <a:pt x="329" y="233"/>
                  <a:pt x="334" y="237"/>
                </a:cubicBezTo>
                <a:cubicBezTo>
                  <a:pt x="334" y="237"/>
                  <a:pt x="334" y="237"/>
                  <a:pt x="334" y="237"/>
                </a:cubicBezTo>
                <a:cubicBezTo>
                  <a:pt x="337" y="240"/>
                  <a:pt x="340" y="242"/>
                  <a:pt x="340" y="242"/>
                </a:cubicBezTo>
                <a:cubicBezTo>
                  <a:pt x="340" y="242"/>
                  <a:pt x="340" y="242"/>
                  <a:pt x="340" y="242"/>
                </a:cubicBezTo>
                <a:cubicBezTo>
                  <a:pt x="340" y="242"/>
                  <a:pt x="340" y="242"/>
                  <a:pt x="340" y="242"/>
                </a:cubicBezTo>
                <a:cubicBezTo>
                  <a:pt x="340" y="242"/>
                  <a:pt x="340" y="242"/>
                  <a:pt x="340" y="242"/>
                </a:cubicBezTo>
                <a:cubicBezTo>
                  <a:pt x="343" y="243"/>
                  <a:pt x="351" y="246"/>
                  <a:pt x="359" y="249"/>
                </a:cubicBezTo>
                <a:cubicBezTo>
                  <a:pt x="359" y="249"/>
                  <a:pt x="359" y="249"/>
                  <a:pt x="359" y="249"/>
                </a:cubicBezTo>
                <a:cubicBezTo>
                  <a:pt x="367" y="253"/>
                  <a:pt x="377" y="259"/>
                  <a:pt x="385" y="267"/>
                </a:cubicBezTo>
                <a:cubicBezTo>
                  <a:pt x="385" y="267"/>
                  <a:pt x="385" y="267"/>
                  <a:pt x="385" y="267"/>
                </a:cubicBezTo>
                <a:cubicBezTo>
                  <a:pt x="390" y="272"/>
                  <a:pt x="395" y="279"/>
                  <a:pt x="398" y="288"/>
                </a:cubicBezTo>
                <a:cubicBezTo>
                  <a:pt x="398" y="288"/>
                  <a:pt x="398" y="288"/>
                  <a:pt x="398" y="288"/>
                </a:cubicBezTo>
                <a:cubicBezTo>
                  <a:pt x="400" y="295"/>
                  <a:pt x="402" y="303"/>
                  <a:pt x="402" y="311"/>
                </a:cubicBezTo>
                <a:cubicBezTo>
                  <a:pt x="402" y="311"/>
                  <a:pt x="402" y="311"/>
                  <a:pt x="402" y="311"/>
                </a:cubicBezTo>
                <a:cubicBezTo>
                  <a:pt x="403" y="319"/>
                  <a:pt x="404" y="327"/>
                  <a:pt x="404" y="335"/>
                </a:cubicBezTo>
                <a:cubicBezTo>
                  <a:pt x="404" y="335"/>
                  <a:pt x="404" y="335"/>
                  <a:pt x="404" y="335"/>
                </a:cubicBezTo>
                <a:cubicBezTo>
                  <a:pt x="404" y="354"/>
                  <a:pt x="402" y="371"/>
                  <a:pt x="402" y="371"/>
                </a:cubicBezTo>
                <a:cubicBezTo>
                  <a:pt x="402" y="371"/>
                  <a:pt x="402" y="371"/>
                  <a:pt x="402" y="371"/>
                </a:cubicBezTo>
                <a:cubicBezTo>
                  <a:pt x="401" y="378"/>
                  <a:pt x="395" y="383"/>
                  <a:pt x="389" y="383"/>
                </a:cubicBezTo>
                <a:cubicBezTo>
                  <a:pt x="389" y="383"/>
                  <a:pt x="389" y="383"/>
                  <a:pt x="389" y="383"/>
                </a:cubicBezTo>
                <a:cubicBezTo>
                  <a:pt x="355" y="383"/>
                  <a:pt x="355" y="383"/>
                  <a:pt x="355" y="383"/>
                </a:cubicBezTo>
                <a:cubicBezTo>
                  <a:pt x="349" y="391"/>
                  <a:pt x="342" y="396"/>
                  <a:pt x="335" y="400"/>
                </a:cubicBezTo>
                <a:cubicBezTo>
                  <a:pt x="335" y="400"/>
                  <a:pt x="335" y="400"/>
                  <a:pt x="335" y="400"/>
                </a:cubicBezTo>
                <a:cubicBezTo>
                  <a:pt x="326" y="404"/>
                  <a:pt x="316" y="406"/>
                  <a:pt x="308" y="406"/>
                </a:cubicBezTo>
                <a:cubicBezTo>
                  <a:pt x="308" y="406"/>
                  <a:pt x="308" y="406"/>
                  <a:pt x="308" y="406"/>
                </a:cubicBezTo>
                <a:cubicBezTo>
                  <a:pt x="292" y="406"/>
                  <a:pt x="278" y="398"/>
                  <a:pt x="268" y="388"/>
                </a:cubicBezTo>
                <a:cubicBezTo>
                  <a:pt x="268" y="388"/>
                  <a:pt x="268" y="388"/>
                  <a:pt x="268" y="388"/>
                </a:cubicBezTo>
                <a:cubicBezTo>
                  <a:pt x="258" y="378"/>
                  <a:pt x="252" y="364"/>
                  <a:pt x="252" y="349"/>
                </a:cubicBezTo>
                <a:cubicBezTo>
                  <a:pt x="252" y="349"/>
                  <a:pt x="252" y="349"/>
                  <a:pt x="252" y="349"/>
                </a:cubicBezTo>
                <a:cubicBezTo>
                  <a:pt x="251" y="338"/>
                  <a:pt x="256" y="332"/>
                  <a:pt x="262" y="332"/>
                </a:cubicBezTo>
                <a:cubicBezTo>
                  <a:pt x="274" y="331"/>
                  <a:pt x="277" y="339"/>
                  <a:pt x="280" y="356"/>
                </a:cubicBezTo>
                <a:cubicBezTo>
                  <a:pt x="281" y="362"/>
                  <a:pt x="283" y="366"/>
                  <a:pt x="287" y="370"/>
                </a:cubicBezTo>
                <a:cubicBezTo>
                  <a:pt x="287" y="370"/>
                  <a:pt x="287" y="370"/>
                  <a:pt x="287" y="370"/>
                </a:cubicBezTo>
                <a:cubicBezTo>
                  <a:pt x="293" y="376"/>
                  <a:pt x="300" y="379"/>
                  <a:pt x="308" y="379"/>
                </a:cubicBezTo>
                <a:cubicBezTo>
                  <a:pt x="308" y="379"/>
                  <a:pt x="308" y="379"/>
                  <a:pt x="308" y="379"/>
                </a:cubicBezTo>
                <a:cubicBezTo>
                  <a:pt x="313" y="379"/>
                  <a:pt x="319" y="378"/>
                  <a:pt x="324" y="376"/>
                </a:cubicBezTo>
                <a:cubicBezTo>
                  <a:pt x="324" y="376"/>
                  <a:pt x="324" y="376"/>
                  <a:pt x="324" y="376"/>
                </a:cubicBezTo>
                <a:cubicBezTo>
                  <a:pt x="328" y="373"/>
                  <a:pt x="332" y="370"/>
                  <a:pt x="336" y="364"/>
                </a:cubicBezTo>
                <a:cubicBezTo>
                  <a:pt x="336" y="364"/>
                  <a:pt x="336" y="364"/>
                  <a:pt x="336" y="364"/>
                </a:cubicBezTo>
                <a:cubicBezTo>
                  <a:pt x="338" y="359"/>
                  <a:pt x="342" y="357"/>
                  <a:pt x="347" y="357"/>
                </a:cubicBezTo>
                <a:cubicBezTo>
                  <a:pt x="347" y="357"/>
                  <a:pt x="347" y="357"/>
                  <a:pt x="347" y="357"/>
                </a:cubicBezTo>
                <a:cubicBezTo>
                  <a:pt x="376" y="356"/>
                  <a:pt x="376" y="356"/>
                  <a:pt x="376" y="356"/>
                </a:cubicBezTo>
                <a:cubicBezTo>
                  <a:pt x="377" y="351"/>
                  <a:pt x="377" y="343"/>
                  <a:pt x="377" y="335"/>
                </a:cubicBezTo>
                <a:cubicBezTo>
                  <a:pt x="377" y="335"/>
                  <a:pt x="377" y="335"/>
                  <a:pt x="377" y="335"/>
                </a:cubicBezTo>
                <a:cubicBezTo>
                  <a:pt x="377" y="328"/>
                  <a:pt x="377" y="320"/>
                  <a:pt x="376" y="313"/>
                </a:cubicBezTo>
                <a:cubicBezTo>
                  <a:pt x="376" y="313"/>
                  <a:pt x="376" y="313"/>
                  <a:pt x="376" y="313"/>
                </a:cubicBezTo>
                <a:cubicBezTo>
                  <a:pt x="375" y="307"/>
                  <a:pt x="374" y="300"/>
                  <a:pt x="373" y="296"/>
                </a:cubicBezTo>
                <a:cubicBezTo>
                  <a:pt x="373" y="296"/>
                  <a:pt x="373" y="296"/>
                  <a:pt x="373" y="296"/>
                </a:cubicBezTo>
                <a:cubicBezTo>
                  <a:pt x="371" y="290"/>
                  <a:pt x="366" y="285"/>
                  <a:pt x="360" y="281"/>
                </a:cubicBezTo>
                <a:cubicBezTo>
                  <a:pt x="360" y="281"/>
                  <a:pt x="360" y="281"/>
                  <a:pt x="360" y="281"/>
                </a:cubicBezTo>
                <a:cubicBezTo>
                  <a:pt x="354" y="277"/>
                  <a:pt x="347" y="273"/>
                  <a:pt x="341" y="271"/>
                </a:cubicBezTo>
                <a:cubicBezTo>
                  <a:pt x="341" y="271"/>
                  <a:pt x="341" y="271"/>
                  <a:pt x="341" y="271"/>
                </a:cubicBezTo>
                <a:cubicBezTo>
                  <a:pt x="337" y="269"/>
                  <a:pt x="333" y="268"/>
                  <a:pt x="330" y="267"/>
                </a:cubicBezTo>
                <a:cubicBezTo>
                  <a:pt x="330" y="267"/>
                  <a:pt x="330" y="267"/>
                  <a:pt x="330" y="267"/>
                </a:cubicBezTo>
                <a:cubicBezTo>
                  <a:pt x="325" y="265"/>
                  <a:pt x="322" y="262"/>
                  <a:pt x="317" y="258"/>
                </a:cubicBezTo>
                <a:cubicBezTo>
                  <a:pt x="317" y="258"/>
                  <a:pt x="317" y="258"/>
                  <a:pt x="317" y="258"/>
                </a:cubicBezTo>
                <a:cubicBezTo>
                  <a:pt x="313" y="255"/>
                  <a:pt x="309" y="251"/>
                  <a:pt x="305" y="247"/>
                </a:cubicBezTo>
                <a:cubicBezTo>
                  <a:pt x="305" y="247"/>
                  <a:pt x="305" y="247"/>
                  <a:pt x="305" y="247"/>
                </a:cubicBezTo>
                <a:cubicBezTo>
                  <a:pt x="296" y="238"/>
                  <a:pt x="287" y="229"/>
                  <a:pt x="279" y="224"/>
                </a:cubicBezTo>
                <a:cubicBezTo>
                  <a:pt x="279" y="224"/>
                  <a:pt x="279" y="224"/>
                  <a:pt x="279" y="224"/>
                </a:cubicBezTo>
                <a:cubicBezTo>
                  <a:pt x="268" y="215"/>
                  <a:pt x="249" y="204"/>
                  <a:pt x="227" y="196"/>
                </a:cubicBezTo>
                <a:cubicBezTo>
                  <a:pt x="227" y="196"/>
                  <a:pt x="227" y="196"/>
                  <a:pt x="227" y="196"/>
                </a:cubicBezTo>
                <a:cubicBezTo>
                  <a:pt x="205" y="188"/>
                  <a:pt x="180" y="182"/>
                  <a:pt x="156" y="182"/>
                </a:cubicBezTo>
                <a:cubicBezTo>
                  <a:pt x="156" y="182"/>
                  <a:pt x="156" y="182"/>
                  <a:pt x="156" y="182"/>
                </a:cubicBezTo>
                <a:cubicBezTo>
                  <a:pt x="156" y="196"/>
                  <a:pt x="156" y="196"/>
                  <a:pt x="156" y="196"/>
                </a:cubicBezTo>
                <a:cubicBezTo>
                  <a:pt x="157" y="196"/>
                  <a:pt x="157" y="196"/>
                  <a:pt x="158" y="196"/>
                </a:cubicBezTo>
                <a:cubicBezTo>
                  <a:pt x="158" y="196"/>
                  <a:pt x="158" y="196"/>
                  <a:pt x="158" y="196"/>
                </a:cubicBezTo>
                <a:cubicBezTo>
                  <a:pt x="171" y="196"/>
                  <a:pt x="191" y="198"/>
                  <a:pt x="214" y="206"/>
                </a:cubicBezTo>
                <a:cubicBezTo>
                  <a:pt x="214" y="206"/>
                  <a:pt x="214" y="206"/>
                  <a:pt x="214" y="206"/>
                </a:cubicBezTo>
                <a:cubicBezTo>
                  <a:pt x="237" y="213"/>
                  <a:pt x="263" y="227"/>
                  <a:pt x="287" y="252"/>
                </a:cubicBezTo>
                <a:cubicBezTo>
                  <a:pt x="287" y="252"/>
                  <a:pt x="287" y="252"/>
                  <a:pt x="287" y="252"/>
                </a:cubicBezTo>
                <a:cubicBezTo>
                  <a:pt x="291" y="255"/>
                  <a:pt x="292" y="261"/>
                  <a:pt x="290" y="266"/>
                </a:cubicBezTo>
                <a:cubicBezTo>
                  <a:pt x="290" y="266"/>
                  <a:pt x="290" y="266"/>
                  <a:pt x="290" y="266"/>
                </a:cubicBezTo>
                <a:cubicBezTo>
                  <a:pt x="288" y="271"/>
                  <a:pt x="283" y="274"/>
                  <a:pt x="278" y="274"/>
                </a:cubicBezTo>
                <a:cubicBezTo>
                  <a:pt x="278" y="274"/>
                  <a:pt x="278" y="274"/>
                  <a:pt x="278" y="274"/>
                </a:cubicBezTo>
                <a:cubicBezTo>
                  <a:pt x="278" y="274"/>
                  <a:pt x="243" y="274"/>
                  <a:pt x="207" y="274"/>
                </a:cubicBezTo>
                <a:cubicBezTo>
                  <a:pt x="207" y="274"/>
                  <a:pt x="207" y="274"/>
                  <a:pt x="207" y="274"/>
                </a:cubicBezTo>
                <a:cubicBezTo>
                  <a:pt x="172" y="274"/>
                  <a:pt x="134" y="274"/>
                  <a:pt x="128" y="274"/>
                </a:cubicBezTo>
                <a:cubicBezTo>
                  <a:pt x="128" y="274"/>
                  <a:pt x="128" y="274"/>
                  <a:pt x="128" y="274"/>
                </a:cubicBezTo>
                <a:cubicBezTo>
                  <a:pt x="118" y="274"/>
                  <a:pt x="109" y="269"/>
                  <a:pt x="103" y="263"/>
                </a:cubicBezTo>
                <a:cubicBezTo>
                  <a:pt x="103" y="263"/>
                  <a:pt x="103" y="263"/>
                  <a:pt x="103" y="263"/>
                </a:cubicBezTo>
                <a:cubicBezTo>
                  <a:pt x="97" y="257"/>
                  <a:pt x="93" y="249"/>
                  <a:pt x="93" y="239"/>
                </a:cubicBezTo>
                <a:cubicBezTo>
                  <a:pt x="93" y="239"/>
                  <a:pt x="93" y="239"/>
                  <a:pt x="93" y="239"/>
                </a:cubicBezTo>
                <a:cubicBezTo>
                  <a:pt x="93" y="235"/>
                  <a:pt x="93" y="209"/>
                  <a:pt x="93" y="191"/>
                </a:cubicBezTo>
                <a:cubicBezTo>
                  <a:pt x="93" y="191"/>
                  <a:pt x="93" y="191"/>
                  <a:pt x="93" y="191"/>
                </a:cubicBezTo>
                <a:cubicBezTo>
                  <a:pt x="90" y="192"/>
                  <a:pt x="88" y="193"/>
                  <a:pt x="85" y="194"/>
                </a:cubicBezTo>
                <a:cubicBezTo>
                  <a:pt x="85" y="194"/>
                  <a:pt x="85" y="194"/>
                  <a:pt x="85" y="194"/>
                </a:cubicBezTo>
                <a:cubicBezTo>
                  <a:pt x="72" y="201"/>
                  <a:pt x="56" y="214"/>
                  <a:pt x="43" y="241"/>
                </a:cubicBezTo>
                <a:cubicBezTo>
                  <a:pt x="43" y="241"/>
                  <a:pt x="43" y="241"/>
                  <a:pt x="43" y="241"/>
                </a:cubicBezTo>
                <a:cubicBezTo>
                  <a:pt x="35" y="259"/>
                  <a:pt x="29" y="284"/>
                  <a:pt x="28" y="317"/>
                </a:cubicBezTo>
                <a:cubicBezTo>
                  <a:pt x="28" y="317"/>
                  <a:pt x="28" y="317"/>
                  <a:pt x="28" y="317"/>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9"/>
                  <a:pt x="27" y="319"/>
                  <a:pt x="27" y="320"/>
                </a:cubicBezTo>
                <a:cubicBezTo>
                  <a:pt x="27" y="320"/>
                  <a:pt x="27" y="320"/>
                  <a:pt x="27" y="320"/>
                </a:cubicBezTo>
                <a:cubicBezTo>
                  <a:pt x="27" y="321"/>
                  <a:pt x="27" y="324"/>
                  <a:pt x="27" y="326"/>
                </a:cubicBezTo>
                <a:cubicBezTo>
                  <a:pt x="27" y="326"/>
                  <a:pt x="27" y="326"/>
                  <a:pt x="27" y="326"/>
                </a:cubicBezTo>
                <a:cubicBezTo>
                  <a:pt x="27" y="332"/>
                  <a:pt x="28" y="339"/>
                  <a:pt x="29" y="347"/>
                </a:cubicBezTo>
                <a:cubicBezTo>
                  <a:pt x="29" y="347"/>
                  <a:pt x="29" y="347"/>
                  <a:pt x="29" y="347"/>
                </a:cubicBezTo>
                <a:cubicBezTo>
                  <a:pt x="31" y="354"/>
                  <a:pt x="33" y="362"/>
                  <a:pt x="37" y="367"/>
                </a:cubicBezTo>
                <a:cubicBezTo>
                  <a:pt x="37" y="367"/>
                  <a:pt x="37" y="367"/>
                  <a:pt x="37" y="367"/>
                </a:cubicBezTo>
                <a:cubicBezTo>
                  <a:pt x="39" y="371"/>
                  <a:pt x="42" y="374"/>
                  <a:pt x="46" y="376"/>
                </a:cubicBezTo>
                <a:cubicBezTo>
                  <a:pt x="46" y="376"/>
                  <a:pt x="46" y="376"/>
                  <a:pt x="46" y="376"/>
                </a:cubicBezTo>
                <a:cubicBezTo>
                  <a:pt x="50" y="378"/>
                  <a:pt x="56" y="379"/>
                  <a:pt x="62" y="379"/>
                </a:cubicBezTo>
                <a:cubicBezTo>
                  <a:pt x="62" y="379"/>
                  <a:pt x="62" y="379"/>
                  <a:pt x="62" y="379"/>
                </a:cubicBezTo>
                <a:cubicBezTo>
                  <a:pt x="68" y="379"/>
                  <a:pt x="74" y="378"/>
                  <a:pt x="79" y="374"/>
                </a:cubicBezTo>
                <a:cubicBezTo>
                  <a:pt x="79" y="374"/>
                  <a:pt x="79" y="374"/>
                  <a:pt x="79" y="374"/>
                </a:cubicBezTo>
                <a:cubicBezTo>
                  <a:pt x="84" y="370"/>
                  <a:pt x="88" y="364"/>
                  <a:pt x="90" y="355"/>
                </a:cubicBezTo>
                <a:cubicBezTo>
                  <a:pt x="90" y="355"/>
                  <a:pt x="90" y="355"/>
                  <a:pt x="90" y="355"/>
                </a:cubicBezTo>
                <a:cubicBezTo>
                  <a:pt x="92" y="349"/>
                  <a:pt x="97" y="345"/>
                  <a:pt x="103" y="345"/>
                </a:cubicBezTo>
                <a:cubicBezTo>
                  <a:pt x="103" y="345"/>
                  <a:pt x="103" y="345"/>
                  <a:pt x="103" y="345"/>
                </a:cubicBezTo>
                <a:cubicBezTo>
                  <a:pt x="217" y="345"/>
                  <a:pt x="217" y="345"/>
                  <a:pt x="217" y="345"/>
                </a:cubicBezTo>
                <a:cubicBezTo>
                  <a:pt x="223" y="345"/>
                  <a:pt x="228" y="348"/>
                  <a:pt x="230" y="354"/>
                </a:cubicBezTo>
                <a:cubicBezTo>
                  <a:pt x="230" y="354"/>
                  <a:pt x="230" y="354"/>
                  <a:pt x="230" y="354"/>
                </a:cubicBezTo>
                <a:cubicBezTo>
                  <a:pt x="230" y="354"/>
                  <a:pt x="230" y="354"/>
                  <a:pt x="230" y="354"/>
                </a:cubicBezTo>
                <a:cubicBezTo>
                  <a:pt x="230" y="354"/>
                  <a:pt x="230" y="354"/>
                  <a:pt x="230" y="354"/>
                </a:cubicBezTo>
                <a:cubicBezTo>
                  <a:pt x="230" y="354"/>
                  <a:pt x="230" y="354"/>
                  <a:pt x="230" y="354"/>
                </a:cubicBezTo>
                <a:cubicBezTo>
                  <a:pt x="230" y="354"/>
                  <a:pt x="230" y="355"/>
                  <a:pt x="230" y="355"/>
                </a:cubicBezTo>
                <a:cubicBezTo>
                  <a:pt x="230" y="355"/>
                  <a:pt x="230" y="355"/>
                  <a:pt x="230" y="355"/>
                </a:cubicBezTo>
                <a:cubicBezTo>
                  <a:pt x="231" y="357"/>
                  <a:pt x="232" y="358"/>
                  <a:pt x="233" y="361"/>
                </a:cubicBezTo>
                <a:cubicBezTo>
                  <a:pt x="233" y="361"/>
                  <a:pt x="233" y="361"/>
                  <a:pt x="233" y="361"/>
                </a:cubicBezTo>
                <a:cubicBezTo>
                  <a:pt x="235" y="365"/>
                  <a:pt x="238" y="372"/>
                  <a:pt x="242" y="379"/>
                </a:cubicBezTo>
                <a:cubicBezTo>
                  <a:pt x="242" y="379"/>
                  <a:pt x="242" y="379"/>
                  <a:pt x="242" y="379"/>
                </a:cubicBezTo>
                <a:cubicBezTo>
                  <a:pt x="251" y="393"/>
                  <a:pt x="265" y="410"/>
                  <a:pt x="284" y="420"/>
                </a:cubicBezTo>
                <a:cubicBezTo>
                  <a:pt x="284" y="420"/>
                  <a:pt x="284" y="420"/>
                  <a:pt x="284" y="420"/>
                </a:cubicBezTo>
                <a:cubicBezTo>
                  <a:pt x="297" y="428"/>
                  <a:pt x="312" y="432"/>
                  <a:pt x="331" y="432"/>
                </a:cubicBezTo>
                <a:cubicBezTo>
                  <a:pt x="331" y="432"/>
                  <a:pt x="331" y="432"/>
                  <a:pt x="331" y="432"/>
                </a:cubicBezTo>
                <a:cubicBezTo>
                  <a:pt x="350" y="432"/>
                  <a:pt x="366" y="429"/>
                  <a:pt x="379" y="423"/>
                </a:cubicBezTo>
                <a:cubicBezTo>
                  <a:pt x="379" y="423"/>
                  <a:pt x="379" y="423"/>
                  <a:pt x="379" y="423"/>
                </a:cubicBezTo>
                <a:cubicBezTo>
                  <a:pt x="392" y="416"/>
                  <a:pt x="402" y="408"/>
                  <a:pt x="410" y="398"/>
                </a:cubicBezTo>
                <a:cubicBezTo>
                  <a:pt x="410" y="398"/>
                  <a:pt x="410" y="398"/>
                  <a:pt x="410" y="398"/>
                </a:cubicBezTo>
                <a:cubicBezTo>
                  <a:pt x="426" y="378"/>
                  <a:pt x="434" y="352"/>
                  <a:pt x="434" y="330"/>
                </a:cubicBezTo>
                <a:cubicBezTo>
                  <a:pt x="434" y="330"/>
                  <a:pt x="434" y="330"/>
                  <a:pt x="434" y="330"/>
                </a:cubicBezTo>
                <a:cubicBezTo>
                  <a:pt x="434" y="309"/>
                  <a:pt x="425" y="284"/>
                  <a:pt x="410" y="259"/>
                </a:cubicBezTo>
                <a:cubicBezTo>
                  <a:pt x="410" y="259"/>
                  <a:pt x="410" y="259"/>
                  <a:pt x="410" y="259"/>
                </a:cubicBezTo>
                <a:cubicBezTo>
                  <a:pt x="395" y="235"/>
                  <a:pt x="374" y="211"/>
                  <a:pt x="351" y="191"/>
                </a:cubicBezTo>
                <a:cubicBezTo>
                  <a:pt x="351" y="191"/>
                  <a:pt x="351" y="191"/>
                  <a:pt x="351" y="191"/>
                </a:cubicBezTo>
                <a:cubicBezTo>
                  <a:pt x="347" y="188"/>
                  <a:pt x="345" y="183"/>
                  <a:pt x="346" y="179"/>
                </a:cubicBezTo>
                <a:cubicBezTo>
                  <a:pt x="346" y="179"/>
                  <a:pt x="346" y="179"/>
                  <a:pt x="346" y="179"/>
                </a:cubicBezTo>
                <a:cubicBezTo>
                  <a:pt x="347" y="174"/>
                  <a:pt x="350" y="170"/>
                  <a:pt x="355" y="168"/>
                </a:cubicBezTo>
                <a:cubicBezTo>
                  <a:pt x="355" y="168"/>
                  <a:pt x="355" y="168"/>
                  <a:pt x="355" y="168"/>
                </a:cubicBezTo>
                <a:cubicBezTo>
                  <a:pt x="355" y="168"/>
                  <a:pt x="355" y="168"/>
                  <a:pt x="355" y="168"/>
                </a:cubicBezTo>
                <a:cubicBezTo>
                  <a:pt x="355" y="168"/>
                  <a:pt x="355" y="168"/>
                  <a:pt x="355" y="168"/>
                </a:cubicBezTo>
                <a:cubicBezTo>
                  <a:pt x="355" y="168"/>
                  <a:pt x="355" y="168"/>
                  <a:pt x="356" y="168"/>
                </a:cubicBezTo>
                <a:cubicBezTo>
                  <a:pt x="356" y="168"/>
                  <a:pt x="356" y="168"/>
                  <a:pt x="356" y="168"/>
                </a:cubicBezTo>
                <a:cubicBezTo>
                  <a:pt x="356" y="168"/>
                  <a:pt x="357" y="168"/>
                  <a:pt x="358" y="167"/>
                </a:cubicBezTo>
                <a:cubicBezTo>
                  <a:pt x="358" y="167"/>
                  <a:pt x="358" y="167"/>
                  <a:pt x="358" y="167"/>
                </a:cubicBezTo>
                <a:cubicBezTo>
                  <a:pt x="360" y="167"/>
                  <a:pt x="363" y="165"/>
                  <a:pt x="366" y="164"/>
                </a:cubicBezTo>
                <a:cubicBezTo>
                  <a:pt x="366" y="164"/>
                  <a:pt x="366" y="164"/>
                  <a:pt x="366" y="164"/>
                </a:cubicBezTo>
                <a:cubicBezTo>
                  <a:pt x="372" y="161"/>
                  <a:pt x="380" y="157"/>
                  <a:pt x="385" y="153"/>
                </a:cubicBezTo>
                <a:cubicBezTo>
                  <a:pt x="385" y="153"/>
                  <a:pt x="385" y="153"/>
                  <a:pt x="385" y="153"/>
                </a:cubicBezTo>
                <a:cubicBezTo>
                  <a:pt x="389" y="151"/>
                  <a:pt x="391" y="148"/>
                  <a:pt x="391" y="148"/>
                </a:cubicBezTo>
                <a:cubicBezTo>
                  <a:pt x="391" y="148"/>
                  <a:pt x="391" y="148"/>
                  <a:pt x="391" y="148"/>
                </a:cubicBezTo>
                <a:cubicBezTo>
                  <a:pt x="392" y="145"/>
                  <a:pt x="394" y="139"/>
                  <a:pt x="395" y="132"/>
                </a:cubicBezTo>
                <a:cubicBezTo>
                  <a:pt x="395" y="132"/>
                  <a:pt x="395" y="132"/>
                  <a:pt x="395" y="132"/>
                </a:cubicBezTo>
                <a:cubicBezTo>
                  <a:pt x="396" y="125"/>
                  <a:pt x="396" y="118"/>
                  <a:pt x="396" y="111"/>
                </a:cubicBezTo>
                <a:cubicBezTo>
                  <a:pt x="396" y="111"/>
                  <a:pt x="396" y="111"/>
                  <a:pt x="396" y="111"/>
                </a:cubicBezTo>
                <a:cubicBezTo>
                  <a:pt x="396" y="104"/>
                  <a:pt x="396" y="99"/>
                  <a:pt x="396" y="95"/>
                </a:cubicBezTo>
                <a:cubicBezTo>
                  <a:pt x="396" y="95"/>
                  <a:pt x="396" y="95"/>
                  <a:pt x="396" y="95"/>
                </a:cubicBezTo>
                <a:cubicBezTo>
                  <a:pt x="395" y="95"/>
                  <a:pt x="393" y="95"/>
                  <a:pt x="392" y="95"/>
                </a:cubicBezTo>
                <a:cubicBezTo>
                  <a:pt x="392" y="95"/>
                  <a:pt x="392" y="95"/>
                  <a:pt x="392"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87" y="95"/>
                  <a:pt x="384" y="94"/>
                  <a:pt x="381" y="91"/>
                </a:cubicBezTo>
                <a:cubicBezTo>
                  <a:pt x="381" y="91"/>
                  <a:pt x="381" y="91"/>
                  <a:pt x="381" y="91"/>
                </a:cubicBezTo>
                <a:cubicBezTo>
                  <a:pt x="378" y="89"/>
                  <a:pt x="377" y="85"/>
                  <a:pt x="377" y="81"/>
                </a:cubicBezTo>
                <a:cubicBezTo>
                  <a:pt x="377" y="81"/>
                  <a:pt x="377" y="81"/>
                  <a:pt x="377" y="81"/>
                </a:cubicBezTo>
                <a:cubicBezTo>
                  <a:pt x="377" y="81"/>
                  <a:pt x="377" y="40"/>
                  <a:pt x="377" y="32"/>
                </a:cubicBezTo>
                <a:cubicBezTo>
                  <a:pt x="377" y="32"/>
                  <a:pt x="377" y="32"/>
                  <a:pt x="377" y="32"/>
                </a:cubicBezTo>
                <a:cubicBezTo>
                  <a:pt x="377" y="30"/>
                  <a:pt x="376" y="28"/>
                  <a:pt x="375" y="28"/>
                </a:cubicBezTo>
                <a:cubicBezTo>
                  <a:pt x="375" y="28"/>
                  <a:pt x="375" y="28"/>
                  <a:pt x="375" y="28"/>
                </a:cubicBezTo>
                <a:cubicBezTo>
                  <a:pt x="375" y="27"/>
                  <a:pt x="374" y="27"/>
                  <a:pt x="373" y="27"/>
                </a:cubicBezTo>
                <a:cubicBezTo>
                  <a:pt x="373" y="27"/>
                  <a:pt x="373" y="27"/>
                  <a:pt x="373" y="27"/>
                </a:cubicBezTo>
                <a:cubicBezTo>
                  <a:pt x="371" y="27"/>
                  <a:pt x="370" y="27"/>
                  <a:pt x="369" y="28"/>
                </a:cubicBezTo>
                <a:cubicBezTo>
                  <a:pt x="369" y="28"/>
                  <a:pt x="369" y="28"/>
                  <a:pt x="369" y="28"/>
                </a:cubicBezTo>
                <a:cubicBezTo>
                  <a:pt x="369" y="28"/>
                  <a:pt x="368" y="29"/>
                  <a:pt x="368" y="32"/>
                </a:cubicBezTo>
                <a:cubicBezTo>
                  <a:pt x="368" y="32"/>
                  <a:pt x="368" y="32"/>
                  <a:pt x="368" y="32"/>
                </a:cubicBezTo>
                <a:cubicBezTo>
                  <a:pt x="368" y="41"/>
                  <a:pt x="368" y="76"/>
                  <a:pt x="368" y="81"/>
                </a:cubicBezTo>
                <a:cubicBezTo>
                  <a:pt x="368" y="81"/>
                  <a:pt x="368" y="81"/>
                  <a:pt x="368" y="81"/>
                </a:cubicBezTo>
                <a:cubicBezTo>
                  <a:pt x="368" y="85"/>
                  <a:pt x="367" y="88"/>
                  <a:pt x="364" y="90"/>
                </a:cubicBezTo>
                <a:cubicBezTo>
                  <a:pt x="364" y="90"/>
                  <a:pt x="364" y="90"/>
                  <a:pt x="364" y="90"/>
                </a:cubicBezTo>
                <a:cubicBezTo>
                  <a:pt x="362" y="93"/>
                  <a:pt x="358" y="94"/>
                  <a:pt x="355" y="94"/>
                </a:cubicBezTo>
                <a:cubicBezTo>
                  <a:pt x="355" y="94"/>
                  <a:pt x="355" y="94"/>
                  <a:pt x="355" y="94"/>
                </a:cubicBezTo>
                <a:cubicBezTo>
                  <a:pt x="321" y="94"/>
                  <a:pt x="321" y="94"/>
                  <a:pt x="321" y="94"/>
                </a:cubicBezTo>
                <a:cubicBezTo>
                  <a:pt x="317" y="94"/>
                  <a:pt x="314" y="93"/>
                  <a:pt x="312" y="90"/>
                </a:cubicBezTo>
                <a:cubicBezTo>
                  <a:pt x="312" y="90"/>
                  <a:pt x="312" y="90"/>
                  <a:pt x="312" y="90"/>
                </a:cubicBezTo>
                <a:cubicBezTo>
                  <a:pt x="309" y="88"/>
                  <a:pt x="308" y="85"/>
                  <a:pt x="308" y="81"/>
                </a:cubicBezTo>
                <a:cubicBezTo>
                  <a:pt x="308" y="81"/>
                  <a:pt x="308" y="81"/>
                  <a:pt x="308" y="81"/>
                </a:cubicBezTo>
                <a:cubicBezTo>
                  <a:pt x="308" y="81"/>
                  <a:pt x="308" y="42"/>
                  <a:pt x="308" y="32"/>
                </a:cubicBezTo>
                <a:cubicBezTo>
                  <a:pt x="308" y="32"/>
                  <a:pt x="308" y="32"/>
                  <a:pt x="308" y="32"/>
                </a:cubicBezTo>
                <a:cubicBezTo>
                  <a:pt x="308" y="29"/>
                  <a:pt x="307" y="28"/>
                  <a:pt x="306" y="28"/>
                </a:cubicBezTo>
                <a:cubicBezTo>
                  <a:pt x="306" y="28"/>
                  <a:pt x="306" y="28"/>
                  <a:pt x="306" y="28"/>
                </a:cubicBezTo>
                <a:cubicBezTo>
                  <a:pt x="306" y="27"/>
                  <a:pt x="305" y="27"/>
                  <a:pt x="304" y="27"/>
                </a:cubicBezTo>
                <a:cubicBezTo>
                  <a:pt x="304" y="27"/>
                  <a:pt x="304" y="27"/>
                  <a:pt x="304" y="27"/>
                </a:cubicBezTo>
                <a:cubicBezTo>
                  <a:pt x="302" y="27"/>
                  <a:pt x="301" y="27"/>
                  <a:pt x="300" y="28"/>
                </a:cubicBezTo>
                <a:cubicBezTo>
                  <a:pt x="300" y="28"/>
                  <a:pt x="300" y="28"/>
                  <a:pt x="300" y="28"/>
                </a:cubicBezTo>
                <a:cubicBezTo>
                  <a:pt x="300" y="28"/>
                  <a:pt x="299" y="29"/>
                  <a:pt x="299" y="32"/>
                </a:cubicBezTo>
                <a:cubicBezTo>
                  <a:pt x="299" y="32"/>
                  <a:pt x="299" y="32"/>
                  <a:pt x="299" y="32"/>
                </a:cubicBezTo>
                <a:cubicBezTo>
                  <a:pt x="299" y="41"/>
                  <a:pt x="299" y="74"/>
                  <a:pt x="299" y="82"/>
                </a:cubicBezTo>
                <a:cubicBezTo>
                  <a:pt x="299" y="82"/>
                  <a:pt x="299" y="82"/>
                  <a:pt x="299" y="82"/>
                </a:cubicBezTo>
                <a:cubicBezTo>
                  <a:pt x="299" y="86"/>
                  <a:pt x="297" y="89"/>
                  <a:pt x="294" y="92"/>
                </a:cubicBezTo>
                <a:cubicBezTo>
                  <a:pt x="294" y="92"/>
                  <a:pt x="294" y="92"/>
                  <a:pt x="294" y="92"/>
                </a:cubicBezTo>
                <a:cubicBezTo>
                  <a:pt x="291" y="94"/>
                  <a:pt x="288" y="95"/>
                  <a:pt x="284" y="95"/>
                </a:cubicBezTo>
                <a:cubicBezTo>
                  <a:pt x="284" y="95"/>
                  <a:pt x="284" y="95"/>
                  <a:pt x="284" y="95"/>
                </a:cubicBezTo>
                <a:cubicBezTo>
                  <a:pt x="284" y="95"/>
                  <a:pt x="284" y="95"/>
                  <a:pt x="284" y="95"/>
                </a:cubicBezTo>
                <a:cubicBezTo>
                  <a:pt x="284" y="95"/>
                  <a:pt x="283" y="95"/>
                  <a:pt x="283" y="95"/>
                </a:cubicBezTo>
                <a:cubicBezTo>
                  <a:pt x="283" y="95"/>
                  <a:pt x="283" y="95"/>
                  <a:pt x="283" y="95"/>
                </a:cubicBezTo>
                <a:cubicBezTo>
                  <a:pt x="282" y="95"/>
                  <a:pt x="281" y="95"/>
                  <a:pt x="280" y="95"/>
                </a:cubicBezTo>
                <a:cubicBezTo>
                  <a:pt x="280" y="95"/>
                  <a:pt x="280" y="95"/>
                  <a:pt x="280" y="95"/>
                </a:cubicBezTo>
                <a:cubicBezTo>
                  <a:pt x="280" y="98"/>
                  <a:pt x="280" y="102"/>
                  <a:pt x="280" y="106"/>
                </a:cubicBezTo>
                <a:cubicBezTo>
                  <a:pt x="280" y="106"/>
                  <a:pt x="280" y="106"/>
                  <a:pt x="280" y="106"/>
                </a:cubicBezTo>
                <a:cubicBezTo>
                  <a:pt x="280" y="116"/>
                  <a:pt x="280" y="130"/>
                  <a:pt x="281" y="139"/>
                </a:cubicBezTo>
                <a:cubicBezTo>
                  <a:pt x="281" y="139"/>
                  <a:pt x="281" y="139"/>
                  <a:pt x="281" y="139"/>
                </a:cubicBezTo>
                <a:cubicBezTo>
                  <a:pt x="281" y="142"/>
                  <a:pt x="282" y="144"/>
                  <a:pt x="282" y="145"/>
                </a:cubicBezTo>
                <a:cubicBezTo>
                  <a:pt x="282" y="145"/>
                  <a:pt x="282" y="145"/>
                  <a:pt x="282" y="145"/>
                </a:cubicBezTo>
                <a:cubicBezTo>
                  <a:pt x="282" y="145"/>
                  <a:pt x="282" y="145"/>
                  <a:pt x="282" y="145"/>
                </a:cubicBezTo>
                <a:cubicBezTo>
                  <a:pt x="282" y="145"/>
                  <a:pt x="282" y="145"/>
                  <a:pt x="282" y="145"/>
                </a:cubicBezTo>
                <a:cubicBezTo>
                  <a:pt x="283" y="148"/>
                  <a:pt x="285" y="150"/>
                  <a:pt x="287" y="152"/>
                </a:cubicBezTo>
                <a:cubicBezTo>
                  <a:pt x="287" y="152"/>
                  <a:pt x="287" y="152"/>
                  <a:pt x="287" y="152"/>
                </a:cubicBezTo>
                <a:cubicBezTo>
                  <a:pt x="289" y="154"/>
                  <a:pt x="293" y="156"/>
                  <a:pt x="296" y="158"/>
                </a:cubicBezTo>
                <a:cubicBezTo>
                  <a:pt x="296" y="158"/>
                  <a:pt x="296" y="158"/>
                  <a:pt x="296" y="158"/>
                </a:cubicBezTo>
                <a:cubicBezTo>
                  <a:pt x="303" y="162"/>
                  <a:pt x="312" y="165"/>
                  <a:pt x="318" y="167"/>
                </a:cubicBezTo>
                <a:cubicBezTo>
                  <a:pt x="318" y="167"/>
                  <a:pt x="318" y="167"/>
                  <a:pt x="318" y="167"/>
                </a:cubicBezTo>
                <a:cubicBezTo>
                  <a:pt x="325" y="169"/>
                  <a:pt x="330" y="176"/>
                  <a:pt x="328" y="183"/>
                </a:cubicBezTo>
                <a:cubicBezTo>
                  <a:pt x="328" y="183"/>
                  <a:pt x="328" y="183"/>
                  <a:pt x="328" y="183"/>
                </a:cubicBezTo>
                <a:cubicBezTo>
                  <a:pt x="326" y="190"/>
                  <a:pt x="318" y="194"/>
                  <a:pt x="311" y="192"/>
                </a:cubicBezTo>
                <a:cubicBezTo>
                  <a:pt x="311" y="192"/>
                  <a:pt x="311" y="192"/>
                  <a:pt x="311" y="192"/>
                </a:cubicBezTo>
                <a:cubicBezTo>
                  <a:pt x="300" y="189"/>
                  <a:pt x="283" y="184"/>
                  <a:pt x="269" y="172"/>
                </a:cubicBezTo>
                <a:cubicBezTo>
                  <a:pt x="269" y="172"/>
                  <a:pt x="269" y="172"/>
                  <a:pt x="269" y="172"/>
                </a:cubicBezTo>
                <a:cubicBezTo>
                  <a:pt x="264" y="167"/>
                  <a:pt x="260" y="162"/>
                  <a:pt x="257" y="156"/>
                </a:cubicBezTo>
                <a:cubicBezTo>
                  <a:pt x="257" y="156"/>
                  <a:pt x="257" y="156"/>
                  <a:pt x="257" y="156"/>
                </a:cubicBezTo>
                <a:cubicBezTo>
                  <a:pt x="256" y="154"/>
                  <a:pt x="256" y="152"/>
                  <a:pt x="256" y="150"/>
                </a:cubicBezTo>
                <a:cubicBezTo>
                  <a:pt x="256" y="150"/>
                  <a:pt x="256" y="150"/>
                  <a:pt x="256" y="150"/>
                </a:cubicBezTo>
                <a:cubicBezTo>
                  <a:pt x="255" y="148"/>
                  <a:pt x="255" y="147"/>
                  <a:pt x="255" y="145"/>
                </a:cubicBezTo>
                <a:cubicBezTo>
                  <a:pt x="255" y="145"/>
                  <a:pt x="255" y="145"/>
                  <a:pt x="255" y="145"/>
                </a:cubicBezTo>
                <a:cubicBezTo>
                  <a:pt x="254" y="141"/>
                  <a:pt x="254" y="137"/>
                  <a:pt x="254" y="132"/>
                </a:cubicBezTo>
                <a:cubicBezTo>
                  <a:pt x="254" y="132"/>
                  <a:pt x="254" y="132"/>
                  <a:pt x="254" y="132"/>
                </a:cubicBezTo>
                <a:cubicBezTo>
                  <a:pt x="253" y="124"/>
                  <a:pt x="253" y="114"/>
                  <a:pt x="253" y="106"/>
                </a:cubicBezTo>
                <a:cubicBezTo>
                  <a:pt x="253" y="106"/>
                  <a:pt x="253" y="106"/>
                  <a:pt x="253" y="106"/>
                </a:cubicBezTo>
                <a:cubicBezTo>
                  <a:pt x="253" y="101"/>
                  <a:pt x="253" y="97"/>
                  <a:pt x="253" y="94"/>
                </a:cubicBezTo>
                <a:cubicBezTo>
                  <a:pt x="253" y="94"/>
                  <a:pt x="253" y="94"/>
                  <a:pt x="253" y="94"/>
                </a:cubicBezTo>
                <a:cubicBezTo>
                  <a:pt x="253" y="89"/>
                  <a:pt x="255" y="84"/>
                  <a:pt x="257" y="81"/>
                </a:cubicBezTo>
                <a:cubicBezTo>
                  <a:pt x="257" y="81"/>
                  <a:pt x="257" y="81"/>
                  <a:pt x="257" y="81"/>
                </a:cubicBezTo>
                <a:cubicBezTo>
                  <a:pt x="260" y="77"/>
                  <a:pt x="263" y="74"/>
                  <a:pt x="266" y="72"/>
                </a:cubicBezTo>
                <a:cubicBezTo>
                  <a:pt x="266" y="72"/>
                  <a:pt x="266" y="72"/>
                  <a:pt x="266" y="72"/>
                </a:cubicBezTo>
                <a:cubicBezTo>
                  <a:pt x="268" y="71"/>
                  <a:pt x="270" y="70"/>
                  <a:pt x="272" y="70"/>
                </a:cubicBezTo>
                <a:cubicBezTo>
                  <a:pt x="272" y="70"/>
                  <a:pt x="272" y="70"/>
                  <a:pt x="272" y="70"/>
                </a:cubicBezTo>
                <a:cubicBezTo>
                  <a:pt x="272" y="57"/>
                  <a:pt x="272" y="38"/>
                  <a:pt x="272" y="32"/>
                </a:cubicBezTo>
                <a:cubicBezTo>
                  <a:pt x="272" y="32"/>
                  <a:pt x="272" y="32"/>
                  <a:pt x="272" y="32"/>
                </a:cubicBezTo>
                <a:cubicBezTo>
                  <a:pt x="272" y="23"/>
                  <a:pt x="276" y="14"/>
                  <a:pt x="282" y="8"/>
                </a:cubicBezTo>
                <a:cubicBezTo>
                  <a:pt x="282" y="8"/>
                  <a:pt x="282" y="8"/>
                  <a:pt x="282" y="8"/>
                </a:cubicBezTo>
                <a:cubicBezTo>
                  <a:pt x="289" y="2"/>
                  <a:pt x="296" y="0"/>
                  <a:pt x="304" y="0"/>
                </a:cubicBezTo>
                <a:cubicBezTo>
                  <a:pt x="304" y="0"/>
                  <a:pt x="304" y="0"/>
                  <a:pt x="304" y="0"/>
                </a:cubicBezTo>
                <a:cubicBezTo>
                  <a:pt x="312" y="0"/>
                  <a:pt x="320" y="3"/>
                  <a:pt x="325" y="9"/>
                </a:cubicBezTo>
                <a:cubicBezTo>
                  <a:pt x="325" y="9"/>
                  <a:pt x="325" y="9"/>
                  <a:pt x="325" y="9"/>
                </a:cubicBezTo>
                <a:cubicBezTo>
                  <a:pt x="331" y="15"/>
                  <a:pt x="334" y="23"/>
                  <a:pt x="334" y="32"/>
                </a:cubicBezTo>
                <a:cubicBezTo>
                  <a:pt x="334" y="32"/>
                  <a:pt x="334" y="32"/>
                  <a:pt x="334" y="32"/>
                </a:cubicBezTo>
                <a:cubicBezTo>
                  <a:pt x="334" y="38"/>
                  <a:pt x="334" y="55"/>
                  <a:pt x="334" y="68"/>
                </a:cubicBezTo>
                <a:cubicBezTo>
                  <a:pt x="334" y="68"/>
                  <a:pt x="334" y="68"/>
                  <a:pt x="334" y="68"/>
                </a:cubicBezTo>
                <a:cubicBezTo>
                  <a:pt x="342" y="68"/>
                  <a:pt x="342" y="68"/>
                  <a:pt x="342" y="68"/>
                </a:cubicBezTo>
                <a:cubicBezTo>
                  <a:pt x="342" y="55"/>
                  <a:pt x="342" y="38"/>
                  <a:pt x="342" y="32"/>
                </a:cubicBezTo>
                <a:cubicBezTo>
                  <a:pt x="342" y="32"/>
                  <a:pt x="342" y="32"/>
                  <a:pt x="342" y="32"/>
                </a:cubicBezTo>
                <a:cubicBezTo>
                  <a:pt x="342" y="23"/>
                  <a:pt x="345" y="15"/>
                  <a:pt x="351" y="9"/>
                </a:cubicBezTo>
                <a:cubicBezTo>
                  <a:pt x="351" y="9"/>
                  <a:pt x="351" y="9"/>
                  <a:pt x="351" y="9"/>
                </a:cubicBezTo>
                <a:cubicBezTo>
                  <a:pt x="356" y="3"/>
                  <a:pt x="365" y="0"/>
                  <a:pt x="373" y="0"/>
                </a:cubicBezTo>
                <a:cubicBezTo>
                  <a:pt x="373" y="0"/>
                  <a:pt x="373" y="0"/>
                  <a:pt x="373" y="0"/>
                </a:cubicBezTo>
                <a:cubicBezTo>
                  <a:pt x="381" y="0"/>
                  <a:pt x="389" y="4"/>
                  <a:pt x="395" y="10"/>
                </a:cubicBezTo>
                <a:cubicBezTo>
                  <a:pt x="395" y="10"/>
                  <a:pt x="395" y="10"/>
                  <a:pt x="395" y="10"/>
                </a:cubicBezTo>
                <a:cubicBezTo>
                  <a:pt x="400" y="16"/>
                  <a:pt x="403" y="24"/>
                  <a:pt x="403" y="32"/>
                </a:cubicBezTo>
                <a:cubicBezTo>
                  <a:pt x="403" y="32"/>
                  <a:pt x="403" y="32"/>
                  <a:pt x="403" y="32"/>
                </a:cubicBezTo>
                <a:cubicBezTo>
                  <a:pt x="403" y="37"/>
                  <a:pt x="403" y="57"/>
                  <a:pt x="403" y="70"/>
                </a:cubicBezTo>
                <a:cubicBezTo>
                  <a:pt x="403" y="70"/>
                  <a:pt x="403" y="70"/>
                  <a:pt x="403" y="70"/>
                </a:cubicBezTo>
                <a:cubicBezTo>
                  <a:pt x="408" y="71"/>
                  <a:pt x="414" y="74"/>
                  <a:pt x="418" y="80"/>
                </a:cubicBezTo>
                <a:cubicBezTo>
                  <a:pt x="418" y="80"/>
                  <a:pt x="418" y="80"/>
                  <a:pt x="418" y="80"/>
                </a:cubicBezTo>
                <a:cubicBezTo>
                  <a:pt x="421" y="84"/>
                  <a:pt x="422" y="89"/>
                  <a:pt x="422" y="95"/>
                </a:cubicBezTo>
                <a:cubicBezTo>
                  <a:pt x="422" y="95"/>
                  <a:pt x="422" y="95"/>
                  <a:pt x="422" y="95"/>
                </a:cubicBezTo>
                <a:cubicBezTo>
                  <a:pt x="422" y="98"/>
                  <a:pt x="422" y="104"/>
                  <a:pt x="422" y="111"/>
                </a:cubicBezTo>
                <a:cubicBezTo>
                  <a:pt x="422" y="111"/>
                  <a:pt x="422" y="111"/>
                  <a:pt x="422" y="111"/>
                </a:cubicBezTo>
                <a:cubicBezTo>
                  <a:pt x="422" y="118"/>
                  <a:pt x="422" y="127"/>
                  <a:pt x="421" y="135"/>
                </a:cubicBezTo>
                <a:cubicBezTo>
                  <a:pt x="421" y="135"/>
                  <a:pt x="421" y="135"/>
                  <a:pt x="421" y="135"/>
                </a:cubicBezTo>
                <a:cubicBezTo>
                  <a:pt x="420" y="144"/>
                  <a:pt x="419" y="152"/>
                  <a:pt x="415" y="160"/>
                </a:cubicBezTo>
                <a:cubicBezTo>
                  <a:pt x="415" y="160"/>
                  <a:pt x="415" y="160"/>
                  <a:pt x="415" y="160"/>
                </a:cubicBezTo>
                <a:cubicBezTo>
                  <a:pt x="411" y="167"/>
                  <a:pt x="406" y="171"/>
                  <a:pt x="401" y="175"/>
                </a:cubicBezTo>
                <a:cubicBezTo>
                  <a:pt x="401" y="175"/>
                  <a:pt x="401" y="175"/>
                  <a:pt x="401" y="175"/>
                </a:cubicBezTo>
                <a:cubicBezTo>
                  <a:pt x="395" y="179"/>
                  <a:pt x="390" y="182"/>
                  <a:pt x="384" y="185"/>
                </a:cubicBezTo>
                <a:cubicBezTo>
                  <a:pt x="384" y="185"/>
                  <a:pt x="384" y="185"/>
                  <a:pt x="384" y="185"/>
                </a:cubicBezTo>
                <a:cubicBezTo>
                  <a:pt x="384" y="185"/>
                  <a:pt x="384" y="185"/>
                  <a:pt x="384" y="185"/>
                </a:cubicBezTo>
                <a:cubicBezTo>
                  <a:pt x="384" y="185"/>
                  <a:pt x="384" y="185"/>
                  <a:pt x="384" y="185"/>
                </a:cubicBezTo>
                <a:cubicBezTo>
                  <a:pt x="403" y="203"/>
                  <a:pt x="420" y="224"/>
                  <a:pt x="433" y="245"/>
                </a:cubicBezTo>
                <a:cubicBezTo>
                  <a:pt x="433" y="245"/>
                  <a:pt x="433" y="245"/>
                  <a:pt x="433" y="245"/>
                </a:cubicBezTo>
                <a:cubicBezTo>
                  <a:pt x="449" y="273"/>
                  <a:pt x="460" y="302"/>
                  <a:pt x="460" y="330"/>
                </a:cubicBezTo>
                <a:cubicBezTo>
                  <a:pt x="460" y="330"/>
                  <a:pt x="460" y="330"/>
                  <a:pt x="460" y="330"/>
                </a:cubicBezTo>
                <a:cubicBezTo>
                  <a:pt x="460" y="351"/>
                  <a:pt x="455" y="373"/>
                  <a:pt x="444" y="395"/>
                </a:cubicBezTo>
                <a:cubicBezTo>
                  <a:pt x="444" y="395"/>
                  <a:pt x="444" y="395"/>
                  <a:pt x="444" y="395"/>
                </a:cubicBezTo>
                <a:cubicBezTo>
                  <a:pt x="433" y="416"/>
                  <a:pt x="416" y="435"/>
                  <a:pt x="390" y="447"/>
                </a:cubicBezTo>
                <a:cubicBezTo>
                  <a:pt x="390" y="447"/>
                  <a:pt x="390" y="447"/>
                  <a:pt x="390" y="447"/>
                </a:cubicBezTo>
                <a:cubicBezTo>
                  <a:pt x="374" y="455"/>
                  <a:pt x="354" y="459"/>
                  <a:pt x="331" y="459"/>
                </a:cubicBezTo>
                <a:cubicBezTo>
                  <a:pt x="331" y="459"/>
                  <a:pt x="331" y="459"/>
                  <a:pt x="331" y="459"/>
                </a:cubicBezTo>
                <a:cubicBezTo>
                  <a:pt x="331" y="459"/>
                  <a:pt x="331" y="459"/>
                  <a:pt x="331" y="459"/>
                </a:cubicBezTo>
                <a:cubicBezTo>
                  <a:pt x="331" y="459"/>
                  <a:pt x="331" y="459"/>
                  <a:pt x="331" y="459"/>
                </a:cubicBezTo>
                <a:cubicBezTo>
                  <a:pt x="307" y="459"/>
                  <a:pt x="287" y="453"/>
                  <a:pt x="271" y="444"/>
                </a:cubicBezTo>
                <a:close/>
                <a:moveTo>
                  <a:pt x="294" y="122"/>
                </a:moveTo>
                <a:cubicBezTo>
                  <a:pt x="294" y="122"/>
                  <a:pt x="294" y="122"/>
                  <a:pt x="294" y="122"/>
                </a:cubicBezTo>
                <a:cubicBezTo>
                  <a:pt x="294" y="122"/>
                  <a:pt x="294" y="122"/>
                  <a:pt x="294" y="122"/>
                </a:cubicBezTo>
                <a:cubicBezTo>
                  <a:pt x="294" y="122"/>
                  <a:pt x="294" y="122"/>
                  <a:pt x="294" y="122"/>
                </a:cubicBezTo>
                <a:cubicBezTo>
                  <a:pt x="294" y="122"/>
                  <a:pt x="294" y="122"/>
                  <a:pt x="294" y="122"/>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7" name="Freeform 200"/>
          <p:cNvSpPr>
            <a:spLocks noChangeAspect="1"/>
          </p:cNvSpPr>
          <p:nvPr userDrawn="1"/>
        </p:nvSpPr>
        <p:spPr bwMode="auto">
          <a:xfrm>
            <a:off x="7136532" y="1646520"/>
            <a:ext cx="204821" cy="294894"/>
          </a:xfrm>
          <a:custGeom>
            <a:avLst/>
            <a:gdLst/>
            <a:ahLst/>
            <a:cxnLst>
              <a:cxn ang="0">
                <a:pos x="0" y="62"/>
              </a:cxn>
              <a:cxn ang="0">
                <a:pos x="0" y="101"/>
              </a:cxn>
              <a:cxn ang="0">
                <a:pos x="8" y="140"/>
              </a:cxn>
              <a:cxn ang="0">
                <a:pos x="9" y="143"/>
              </a:cxn>
              <a:cxn ang="0">
                <a:pos x="10" y="143"/>
              </a:cxn>
              <a:cxn ang="0">
                <a:pos x="31" y="193"/>
              </a:cxn>
              <a:cxn ang="0">
                <a:pos x="48" y="231"/>
              </a:cxn>
              <a:cxn ang="0">
                <a:pos x="90" y="263"/>
              </a:cxn>
              <a:cxn ang="0">
                <a:pos x="119" y="263"/>
              </a:cxn>
              <a:cxn ang="0">
                <a:pos x="68" y="367"/>
              </a:cxn>
              <a:cxn ang="0">
                <a:pos x="230" y="425"/>
              </a:cxn>
              <a:cxn ang="0">
                <a:pos x="168" y="373"/>
              </a:cxn>
              <a:cxn ang="0">
                <a:pos x="149" y="367"/>
              </a:cxn>
              <a:cxn ang="0">
                <a:pos x="200" y="315"/>
              </a:cxn>
              <a:cxn ang="0">
                <a:pos x="187" y="237"/>
              </a:cxn>
              <a:cxn ang="0">
                <a:pos x="174" y="315"/>
              </a:cxn>
              <a:cxn ang="0">
                <a:pos x="122" y="367"/>
              </a:cxn>
              <a:cxn ang="0">
                <a:pos x="188" y="390"/>
              </a:cxn>
              <a:cxn ang="0">
                <a:pos x="210" y="408"/>
              </a:cxn>
              <a:cxn ang="0">
                <a:pos x="114" y="413"/>
              </a:cxn>
              <a:cxn ang="0">
                <a:pos x="137" y="306"/>
              </a:cxn>
              <a:cxn ang="0">
                <a:pos x="146" y="250"/>
              </a:cxn>
              <a:cxn ang="0">
                <a:pos x="89" y="237"/>
              </a:cxn>
              <a:cxn ang="0">
                <a:pos x="72" y="220"/>
              </a:cxn>
              <a:cxn ang="0">
                <a:pos x="56" y="183"/>
              </a:cxn>
              <a:cxn ang="0">
                <a:pos x="36" y="137"/>
              </a:cxn>
              <a:cxn ang="0">
                <a:pos x="33" y="131"/>
              </a:cxn>
              <a:cxn ang="0">
                <a:pos x="26" y="63"/>
              </a:cxn>
              <a:cxn ang="0">
                <a:pos x="61" y="27"/>
              </a:cxn>
              <a:cxn ang="0">
                <a:pos x="259" y="27"/>
              </a:cxn>
              <a:cxn ang="0">
                <a:pos x="290" y="61"/>
              </a:cxn>
              <a:cxn ang="0">
                <a:pos x="283" y="132"/>
              </a:cxn>
              <a:cxn ang="0">
                <a:pos x="227" y="260"/>
              </a:cxn>
              <a:cxn ang="0">
                <a:pos x="307" y="143"/>
              </a:cxn>
              <a:cxn ang="0">
                <a:pos x="317" y="61"/>
              </a:cxn>
              <a:cxn ang="0">
                <a:pos x="258" y="0"/>
              </a:cxn>
              <a:cxn ang="0">
                <a:pos x="61" y="0"/>
              </a:cxn>
            </a:cxnLst>
            <a:rect l="0" t="0" r="r" b="b"/>
            <a:pathLst>
              <a:path w="317" h="458">
                <a:moveTo>
                  <a:pt x="61" y="0"/>
                </a:moveTo>
                <a:cubicBezTo>
                  <a:pt x="14" y="0"/>
                  <a:pt x="0" y="41"/>
                  <a:pt x="0" y="62"/>
                </a:cubicBezTo>
                <a:cubicBezTo>
                  <a:pt x="0" y="62"/>
                  <a:pt x="0" y="63"/>
                  <a:pt x="0" y="63"/>
                </a:cubicBezTo>
                <a:cubicBezTo>
                  <a:pt x="0" y="101"/>
                  <a:pt x="0" y="101"/>
                  <a:pt x="0" y="101"/>
                </a:cubicBezTo>
                <a:cubicBezTo>
                  <a:pt x="0" y="115"/>
                  <a:pt x="6" y="133"/>
                  <a:pt x="8" y="140"/>
                </a:cubicBezTo>
                <a:cubicBezTo>
                  <a:pt x="8" y="140"/>
                  <a:pt x="8" y="140"/>
                  <a:pt x="8" y="140"/>
                </a:cubicBezTo>
                <a:cubicBezTo>
                  <a:pt x="9" y="143"/>
                  <a:pt x="9" y="143"/>
                  <a:pt x="9" y="143"/>
                </a:cubicBezTo>
                <a:cubicBezTo>
                  <a:pt x="9" y="143"/>
                  <a:pt x="9" y="143"/>
                  <a:pt x="9" y="143"/>
                </a:cubicBezTo>
                <a:cubicBezTo>
                  <a:pt x="9" y="143"/>
                  <a:pt x="9" y="143"/>
                  <a:pt x="9" y="143"/>
                </a:cubicBezTo>
                <a:cubicBezTo>
                  <a:pt x="10" y="143"/>
                  <a:pt x="10" y="143"/>
                  <a:pt x="10" y="143"/>
                </a:cubicBezTo>
                <a:cubicBezTo>
                  <a:pt x="11" y="145"/>
                  <a:pt x="11" y="147"/>
                  <a:pt x="11" y="147"/>
                </a:cubicBezTo>
                <a:cubicBezTo>
                  <a:pt x="16" y="158"/>
                  <a:pt x="24" y="177"/>
                  <a:pt x="31" y="193"/>
                </a:cubicBezTo>
                <a:cubicBezTo>
                  <a:pt x="32" y="195"/>
                  <a:pt x="33" y="198"/>
                  <a:pt x="36" y="203"/>
                </a:cubicBezTo>
                <a:cubicBezTo>
                  <a:pt x="39" y="211"/>
                  <a:pt x="44" y="220"/>
                  <a:pt x="48" y="231"/>
                </a:cubicBezTo>
                <a:cubicBezTo>
                  <a:pt x="48" y="231"/>
                  <a:pt x="48" y="231"/>
                  <a:pt x="48" y="231"/>
                </a:cubicBezTo>
                <a:cubicBezTo>
                  <a:pt x="64" y="264"/>
                  <a:pt x="87" y="263"/>
                  <a:pt x="90" y="263"/>
                </a:cubicBezTo>
                <a:cubicBezTo>
                  <a:pt x="90" y="263"/>
                  <a:pt x="89" y="263"/>
                  <a:pt x="89" y="263"/>
                </a:cubicBezTo>
                <a:cubicBezTo>
                  <a:pt x="89" y="263"/>
                  <a:pt x="106" y="263"/>
                  <a:pt x="119" y="263"/>
                </a:cubicBezTo>
                <a:cubicBezTo>
                  <a:pt x="119" y="272"/>
                  <a:pt x="119" y="278"/>
                  <a:pt x="119" y="284"/>
                </a:cubicBezTo>
                <a:cubicBezTo>
                  <a:pt x="88" y="300"/>
                  <a:pt x="68" y="332"/>
                  <a:pt x="68" y="367"/>
                </a:cubicBezTo>
                <a:cubicBezTo>
                  <a:pt x="68" y="417"/>
                  <a:pt x="109" y="458"/>
                  <a:pt x="160" y="458"/>
                </a:cubicBezTo>
                <a:cubicBezTo>
                  <a:pt x="187" y="458"/>
                  <a:pt x="213" y="446"/>
                  <a:pt x="230" y="425"/>
                </a:cubicBezTo>
                <a:cubicBezTo>
                  <a:pt x="245" y="408"/>
                  <a:pt x="242" y="382"/>
                  <a:pt x="225" y="368"/>
                </a:cubicBezTo>
                <a:cubicBezTo>
                  <a:pt x="208" y="354"/>
                  <a:pt x="182" y="356"/>
                  <a:pt x="168" y="373"/>
                </a:cubicBezTo>
                <a:cubicBezTo>
                  <a:pt x="166" y="376"/>
                  <a:pt x="163" y="377"/>
                  <a:pt x="160" y="377"/>
                </a:cubicBezTo>
                <a:cubicBezTo>
                  <a:pt x="154" y="377"/>
                  <a:pt x="149" y="372"/>
                  <a:pt x="149" y="367"/>
                </a:cubicBezTo>
                <a:cubicBezTo>
                  <a:pt x="149" y="361"/>
                  <a:pt x="154" y="356"/>
                  <a:pt x="160" y="356"/>
                </a:cubicBezTo>
                <a:cubicBezTo>
                  <a:pt x="182" y="356"/>
                  <a:pt x="200" y="338"/>
                  <a:pt x="200" y="315"/>
                </a:cubicBezTo>
                <a:cubicBezTo>
                  <a:pt x="200" y="250"/>
                  <a:pt x="200" y="250"/>
                  <a:pt x="200" y="250"/>
                </a:cubicBezTo>
                <a:cubicBezTo>
                  <a:pt x="200" y="242"/>
                  <a:pt x="194" y="237"/>
                  <a:pt x="187" y="237"/>
                </a:cubicBezTo>
                <a:cubicBezTo>
                  <a:pt x="179" y="237"/>
                  <a:pt x="173" y="243"/>
                  <a:pt x="173" y="250"/>
                </a:cubicBezTo>
                <a:cubicBezTo>
                  <a:pt x="174" y="315"/>
                  <a:pt x="174" y="315"/>
                  <a:pt x="174" y="315"/>
                </a:cubicBezTo>
                <a:cubicBezTo>
                  <a:pt x="174" y="323"/>
                  <a:pt x="167" y="329"/>
                  <a:pt x="160" y="329"/>
                </a:cubicBezTo>
                <a:cubicBezTo>
                  <a:pt x="139" y="329"/>
                  <a:pt x="122" y="346"/>
                  <a:pt x="122" y="367"/>
                </a:cubicBezTo>
                <a:cubicBezTo>
                  <a:pt x="122" y="387"/>
                  <a:pt x="139" y="404"/>
                  <a:pt x="160" y="404"/>
                </a:cubicBezTo>
                <a:cubicBezTo>
                  <a:pt x="171" y="404"/>
                  <a:pt x="181" y="399"/>
                  <a:pt x="188" y="390"/>
                </a:cubicBezTo>
                <a:cubicBezTo>
                  <a:pt x="193" y="384"/>
                  <a:pt x="202" y="384"/>
                  <a:pt x="208" y="388"/>
                </a:cubicBezTo>
                <a:cubicBezTo>
                  <a:pt x="214" y="393"/>
                  <a:pt x="215" y="402"/>
                  <a:pt x="210" y="408"/>
                </a:cubicBezTo>
                <a:cubicBezTo>
                  <a:pt x="197" y="423"/>
                  <a:pt x="179" y="432"/>
                  <a:pt x="160" y="432"/>
                </a:cubicBezTo>
                <a:cubicBezTo>
                  <a:pt x="142" y="432"/>
                  <a:pt x="126" y="425"/>
                  <a:pt x="114" y="413"/>
                </a:cubicBezTo>
                <a:cubicBezTo>
                  <a:pt x="101" y="400"/>
                  <a:pt x="94" y="384"/>
                  <a:pt x="94" y="367"/>
                </a:cubicBezTo>
                <a:cubicBezTo>
                  <a:pt x="94" y="340"/>
                  <a:pt x="112" y="315"/>
                  <a:pt x="137" y="306"/>
                </a:cubicBezTo>
                <a:cubicBezTo>
                  <a:pt x="142" y="304"/>
                  <a:pt x="146" y="299"/>
                  <a:pt x="146" y="293"/>
                </a:cubicBezTo>
                <a:cubicBezTo>
                  <a:pt x="146" y="250"/>
                  <a:pt x="146" y="250"/>
                  <a:pt x="146" y="250"/>
                </a:cubicBezTo>
                <a:cubicBezTo>
                  <a:pt x="146" y="243"/>
                  <a:pt x="140" y="237"/>
                  <a:pt x="132" y="237"/>
                </a:cubicBezTo>
                <a:cubicBezTo>
                  <a:pt x="132" y="237"/>
                  <a:pt x="89" y="237"/>
                  <a:pt x="89" y="237"/>
                </a:cubicBezTo>
                <a:cubicBezTo>
                  <a:pt x="89" y="237"/>
                  <a:pt x="89" y="237"/>
                  <a:pt x="89" y="237"/>
                </a:cubicBezTo>
                <a:cubicBezTo>
                  <a:pt x="88" y="236"/>
                  <a:pt x="80" y="236"/>
                  <a:pt x="72" y="220"/>
                </a:cubicBezTo>
                <a:cubicBezTo>
                  <a:pt x="68" y="209"/>
                  <a:pt x="63" y="199"/>
                  <a:pt x="60" y="192"/>
                </a:cubicBezTo>
                <a:cubicBezTo>
                  <a:pt x="58" y="188"/>
                  <a:pt x="56" y="184"/>
                  <a:pt x="56" y="183"/>
                </a:cubicBezTo>
                <a:cubicBezTo>
                  <a:pt x="56" y="182"/>
                  <a:pt x="55" y="182"/>
                  <a:pt x="55" y="182"/>
                </a:cubicBezTo>
                <a:cubicBezTo>
                  <a:pt x="49" y="167"/>
                  <a:pt x="40" y="147"/>
                  <a:pt x="36" y="137"/>
                </a:cubicBezTo>
                <a:cubicBezTo>
                  <a:pt x="34" y="131"/>
                  <a:pt x="34" y="131"/>
                  <a:pt x="34" y="131"/>
                </a:cubicBezTo>
                <a:cubicBezTo>
                  <a:pt x="34" y="131"/>
                  <a:pt x="34" y="131"/>
                  <a:pt x="33" y="131"/>
                </a:cubicBezTo>
                <a:cubicBezTo>
                  <a:pt x="31" y="124"/>
                  <a:pt x="26" y="110"/>
                  <a:pt x="26" y="101"/>
                </a:cubicBezTo>
                <a:cubicBezTo>
                  <a:pt x="26" y="101"/>
                  <a:pt x="26" y="64"/>
                  <a:pt x="26" y="63"/>
                </a:cubicBezTo>
                <a:cubicBezTo>
                  <a:pt x="26" y="62"/>
                  <a:pt x="27" y="53"/>
                  <a:pt x="32" y="44"/>
                </a:cubicBezTo>
                <a:cubicBezTo>
                  <a:pt x="38" y="32"/>
                  <a:pt x="47" y="27"/>
                  <a:pt x="61" y="27"/>
                </a:cubicBezTo>
                <a:cubicBezTo>
                  <a:pt x="258" y="27"/>
                  <a:pt x="258" y="27"/>
                  <a:pt x="258" y="27"/>
                </a:cubicBezTo>
                <a:cubicBezTo>
                  <a:pt x="258" y="27"/>
                  <a:pt x="259" y="27"/>
                  <a:pt x="259" y="27"/>
                </a:cubicBezTo>
                <a:cubicBezTo>
                  <a:pt x="259" y="27"/>
                  <a:pt x="273" y="27"/>
                  <a:pt x="282" y="36"/>
                </a:cubicBezTo>
                <a:cubicBezTo>
                  <a:pt x="288" y="41"/>
                  <a:pt x="290" y="50"/>
                  <a:pt x="290" y="61"/>
                </a:cubicBezTo>
                <a:cubicBezTo>
                  <a:pt x="290" y="101"/>
                  <a:pt x="290" y="101"/>
                  <a:pt x="290" y="101"/>
                </a:cubicBezTo>
                <a:cubicBezTo>
                  <a:pt x="290" y="113"/>
                  <a:pt x="289" y="119"/>
                  <a:pt x="283" y="132"/>
                </a:cubicBezTo>
                <a:cubicBezTo>
                  <a:pt x="281" y="137"/>
                  <a:pt x="245" y="200"/>
                  <a:pt x="222" y="242"/>
                </a:cubicBezTo>
                <a:cubicBezTo>
                  <a:pt x="219" y="248"/>
                  <a:pt x="221" y="256"/>
                  <a:pt x="227" y="260"/>
                </a:cubicBezTo>
                <a:cubicBezTo>
                  <a:pt x="234" y="264"/>
                  <a:pt x="242" y="261"/>
                  <a:pt x="246" y="255"/>
                </a:cubicBezTo>
                <a:cubicBezTo>
                  <a:pt x="255" y="237"/>
                  <a:pt x="304" y="150"/>
                  <a:pt x="307" y="143"/>
                </a:cubicBezTo>
                <a:cubicBezTo>
                  <a:pt x="315" y="127"/>
                  <a:pt x="317" y="117"/>
                  <a:pt x="317" y="101"/>
                </a:cubicBezTo>
                <a:cubicBezTo>
                  <a:pt x="317" y="61"/>
                  <a:pt x="317" y="61"/>
                  <a:pt x="317" y="61"/>
                </a:cubicBezTo>
                <a:cubicBezTo>
                  <a:pt x="317" y="42"/>
                  <a:pt x="311" y="27"/>
                  <a:pt x="300" y="16"/>
                </a:cubicBezTo>
                <a:cubicBezTo>
                  <a:pt x="283" y="0"/>
                  <a:pt x="260" y="0"/>
                  <a:pt x="258" y="0"/>
                </a:cubicBezTo>
                <a:cubicBezTo>
                  <a:pt x="258" y="0"/>
                  <a:pt x="258" y="0"/>
                  <a:pt x="258" y="0"/>
                </a:cubicBezTo>
                <a:cubicBezTo>
                  <a:pt x="61" y="0"/>
                  <a:pt x="61" y="0"/>
                  <a:pt x="61" y="0"/>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8" name="Freeform 204"/>
          <p:cNvSpPr>
            <a:spLocks noChangeAspect="1"/>
          </p:cNvSpPr>
          <p:nvPr userDrawn="1"/>
        </p:nvSpPr>
        <p:spPr bwMode="auto">
          <a:xfrm>
            <a:off x="5705967" y="2250071"/>
            <a:ext cx="173789" cy="294894"/>
          </a:xfrm>
          <a:custGeom>
            <a:avLst/>
            <a:gdLst/>
            <a:ahLst/>
            <a:cxnLst>
              <a:cxn ang="0">
                <a:pos x="128" y="136"/>
              </a:cxn>
              <a:cxn ang="0">
                <a:pos x="128" y="188"/>
              </a:cxn>
              <a:cxn ang="0">
                <a:pos x="141" y="201"/>
              </a:cxn>
              <a:cxn ang="0">
                <a:pos x="237" y="201"/>
              </a:cxn>
              <a:cxn ang="0">
                <a:pos x="251" y="188"/>
              </a:cxn>
              <a:cxn ang="0">
                <a:pos x="251" y="13"/>
              </a:cxn>
              <a:cxn ang="0">
                <a:pos x="237" y="0"/>
              </a:cxn>
              <a:cxn ang="0">
                <a:pos x="13" y="0"/>
              </a:cxn>
              <a:cxn ang="0">
                <a:pos x="0" y="13"/>
              </a:cxn>
              <a:cxn ang="0">
                <a:pos x="0" y="413"/>
              </a:cxn>
              <a:cxn ang="0">
                <a:pos x="13" y="427"/>
              </a:cxn>
              <a:cxn ang="0">
                <a:pos x="237" y="427"/>
              </a:cxn>
              <a:cxn ang="0">
                <a:pos x="251" y="413"/>
              </a:cxn>
              <a:cxn ang="0">
                <a:pos x="251" y="239"/>
              </a:cxn>
              <a:cxn ang="0">
                <a:pos x="237" y="226"/>
              </a:cxn>
              <a:cxn ang="0">
                <a:pos x="141" y="226"/>
              </a:cxn>
              <a:cxn ang="0">
                <a:pos x="128" y="239"/>
              </a:cxn>
              <a:cxn ang="0">
                <a:pos x="128" y="291"/>
              </a:cxn>
              <a:cxn ang="0">
                <a:pos x="141" y="304"/>
              </a:cxn>
              <a:cxn ang="0">
                <a:pos x="168" y="304"/>
              </a:cxn>
              <a:cxn ang="0">
                <a:pos x="128" y="354"/>
              </a:cxn>
              <a:cxn ang="0">
                <a:pos x="88" y="304"/>
              </a:cxn>
              <a:cxn ang="0">
                <a:pos x="104" y="304"/>
              </a:cxn>
              <a:cxn ang="0">
                <a:pos x="117" y="291"/>
              </a:cxn>
              <a:cxn ang="0">
                <a:pos x="104" y="278"/>
              </a:cxn>
              <a:cxn ang="0">
                <a:pos x="60" y="278"/>
              </a:cxn>
              <a:cxn ang="0">
                <a:pos x="48" y="285"/>
              </a:cxn>
              <a:cxn ang="0">
                <a:pos x="49" y="299"/>
              </a:cxn>
              <a:cxn ang="0">
                <a:pos x="117" y="384"/>
              </a:cxn>
              <a:cxn ang="0">
                <a:pos x="128" y="389"/>
              </a:cxn>
              <a:cxn ang="0">
                <a:pos x="138" y="384"/>
              </a:cxn>
              <a:cxn ang="0">
                <a:pos x="206" y="299"/>
              </a:cxn>
              <a:cxn ang="0">
                <a:pos x="208" y="285"/>
              </a:cxn>
              <a:cxn ang="0">
                <a:pos x="196" y="278"/>
              </a:cxn>
              <a:cxn ang="0">
                <a:pos x="155" y="278"/>
              </a:cxn>
              <a:cxn ang="0">
                <a:pos x="155" y="252"/>
              </a:cxn>
              <a:cxn ang="0">
                <a:pos x="224" y="252"/>
              </a:cxn>
              <a:cxn ang="0">
                <a:pos x="224" y="400"/>
              </a:cxn>
              <a:cxn ang="0">
                <a:pos x="27" y="400"/>
              </a:cxn>
              <a:cxn ang="0">
                <a:pos x="27" y="27"/>
              </a:cxn>
              <a:cxn ang="0">
                <a:pos x="224" y="27"/>
              </a:cxn>
              <a:cxn ang="0">
                <a:pos x="224" y="174"/>
              </a:cxn>
              <a:cxn ang="0">
                <a:pos x="155" y="174"/>
              </a:cxn>
              <a:cxn ang="0">
                <a:pos x="155" y="149"/>
              </a:cxn>
              <a:cxn ang="0">
                <a:pos x="196" y="149"/>
              </a:cxn>
              <a:cxn ang="0">
                <a:pos x="208" y="142"/>
              </a:cxn>
              <a:cxn ang="0">
                <a:pos x="206" y="127"/>
              </a:cxn>
              <a:cxn ang="0">
                <a:pos x="138" y="43"/>
              </a:cxn>
              <a:cxn ang="0">
                <a:pos x="128" y="38"/>
              </a:cxn>
              <a:cxn ang="0">
                <a:pos x="117" y="43"/>
              </a:cxn>
              <a:cxn ang="0">
                <a:pos x="49" y="127"/>
              </a:cxn>
              <a:cxn ang="0">
                <a:pos x="48" y="142"/>
              </a:cxn>
              <a:cxn ang="0">
                <a:pos x="60" y="149"/>
              </a:cxn>
              <a:cxn ang="0">
                <a:pos x="104" y="149"/>
              </a:cxn>
              <a:cxn ang="0">
                <a:pos x="117" y="136"/>
              </a:cxn>
              <a:cxn ang="0">
                <a:pos x="104" y="122"/>
              </a:cxn>
              <a:cxn ang="0">
                <a:pos x="88" y="122"/>
              </a:cxn>
              <a:cxn ang="0">
                <a:pos x="128" y="72"/>
              </a:cxn>
              <a:cxn ang="0">
                <a:pos x="168" y="122"/>
              </a:cxn>
              <a:cxn ang="0">
                <a:pos x="141" y="122"/>
              </a:cxn>
              <a:cxn ang="0">
                <a:pos x="128" y="136"/>
              </a:cxn>
            </a:cxnLst>
            <a:rect l="0" t="0" r="r" b="b"/>
            <a:pathLst>
              <a:path w="251" h="427">
                <a:moveTo>
                  <a:pt x="128" y="136"/>
                </a:moveTo>
                <a:cubicBezTo>
                  <a:pt x="128" y="188"/>
                  <a:pt x="128" y="188"/>
                  <a:pt x="128" y="188"/>
                </a:cubicBezTo>
                <a:cubicBezTo>
                  <a:pt x="128" y="195"/>
                  <a:pt x="134" y="201"/>
                  <a:pt x="141" y="201"/>
                </a:cubicBezTo>
                <a:cubicBezTo>
                  <a:pt x="237" y="201"/>
                  <a:pt x="237" y="201"/>
                  <a:pt x="237" y="201"/>
                </a:cubicBezTo>
                <a:cubicBezTo>
                  <a:pt x="245" y="201"/>
                  <a:pt x="251" y="195"/>
                  <a:pt x="251" y="188"/>
                </a:cubicBezTo>
                <a:cubicBezTo>
                  <a:pt x="251" y="13"/>
                  <a:pt x="251" y="13"/>
                  <a:pt x="251" y="13"/>
                </a:cubicBezTo>
                <a:cubicBezTo>
                  <a:pt x="251" y="6"/>
                  <a:pt x="245" y="0"/>
                  <a:pt x="237" y="0"/>
                </a:cubicBezTo>
                <a:cubicBezTo>
                  <a:pt x="13" y="0"/>
                  <a:pt x="13" y="0"/>
                  <a:pt x="13" y="0"/>
                </a:cubicBezTo>
                <a:cubicBezTo>
                  <a:pt x="6" y="0"/>
                  <a:pt x="0" y="6"/>
                  <a:pt x="0" y="13"/>
                </a:cubicBezTo>
                <a:cubicBezTo>
                  <a:pt x="0" y="413"/>
                  <a:pt x="0" y="413"/>
                  <a:pt x="0" y="413"/>
                </a:cubicBezTo>
                <a:cubicBezTo>
                  <a:pt x="0" y="421"/>
                  <a:pt x="6" y="427"/>
                  <a:pt x="13" y="427"/>
                </a:cubicBezTo>
                <a:cubicBezTo>
                  <a:pt x="237" y="427"/>
                  <a:pt x="237" y="427"/>
                  <a:pt x="237" y="427"/>
                </a:cubicBezTo>
                <a:cubicBezTo>
                  <a:pt x="245" y="427"/>
                  <a:pt x="251" y="421"/>
                  <a:pt x="251" y="413"/>
                </a:cubicBezTo>
                <a:cubicBezTo>
                  <a:pt x="251" y="239"/>
                  <a:pt x="251" y="239"/>
                  <a:pt x="251" y="239"/>
                </a:cubicBezTo>
                <a:cubicBezTo>
                  <a:pt x="251" y="232"/>
                  <a:pt x="245" y="226"/>
                  <a:pt x="237" y="226"/>
                </a:cubicBezTo>
                <a:cubicBezTo>
                  <a:pt x="141" y="226"/>
                  <a:pt x="141" y="226"/>
                  <a:pt x="141" y="226"/>
                </a:cubicBezTo>
                <a:cubicBezTo>
                  <a:pt x="134" y="226"/>
                  <a:pt x="128" y="232"/>
                  <a:pt x="128" y="239"/>
                </a:cubicBezTo>
                <a:cubicBezTo>
                  <a:pt x="128" y="291"/>
                  <a:pt x="128" y="291"/>
                  <a:pt x="128" y="291"/>
                </a:cubicBezTo>
                <a:cubicBezTo>
                  <a:pt x="128" y="298"/>
                  <a:pt x="134" y="304"/>
                  <a:pt x="141" y="304"/>
                </a:cubicBezTo>
                <a:cubicBezTo>
                  <a:pt x="168" y="304"/>
                  <a:pt x="168" y="304"/>
                  <a:pt x="168" y="304"/>
                </a:cubicBezTo>
                <a:cubicBezTo>
                  <a:pt x="128" y="354"/>
                  <a:pt x="128" y="354"/>
                  <a:pt x="128" y="354"/>
                </a:cubicBezTo>
                <a:cubicBezTo>
                  <a:pt x="88" y="304"/>
                  <a:pt x="88" y="304"/>
                  <a:pt x="88" y="304"/>
                </a:cubicBezTo>
                <a:cubicBezTo>
                  <a:pt x="104" y="304"/>
                  <a:pt x="104" y="304"/>
                  <a:pt x="104" y="304"/>
                </a:cubicBezTo>
                <a:cubicBezTo>
                  <a:pt x="111" y="304"/>
                  <a:pt x="117" y="298"/>
                  <a:pt x="117" y="291"/>
                </a:cubicBezTo>
                <a:cubicBezTo>
                  <a:pt x="117" y="283"/>
                  <a:pt x="111" y="278"/>
                  <a:pt x="104" y="278"/>
                </a:cubicBezTo>
                <a:cubicBezTo>
                  <a:pt x="60" y="278"/>
                  <a:pt x="60" y="278"/>
                  <a:pt x="60" y="278"/>
                </a:cubicBezTo>
                <a:cubicBezTo>
                  <a:pt x="55" y="278"/>
                  <a:pt x="50" y="280"/>
                  <a:pt x="48" y="285"/>
                </a:cubicBezTo>
                <a:cubicBezTo>
                  <a:pt x="46" y="290"/>
                  <a:pt x="46" y="295"/>
                  <a:pt x="49" y="299"/>
                </a:cubicBezTo>
                <a:cubicBezTo>
                  <a:pt x="117" y="384"/>
                  <a:pt x="117" y="384"/>
                  <a:pt x="117" y="384"/>
                </a:cubicBezTo>
                <a:cubicBezTo>
                  <a:pt x="120" y="387"/>
                  <a:pt x="124" y="389"/>
                  <a:pt x="128" y="389"/>
                </a:cubicBezTo>
                <a:cubicBezTo>
                  <a:pt x="132" y="389"/>
                  <a:pt x="136" y="387"/>
                  <a:pt x="138" y="384"/>
                </a:cubicBezTo>
                <a:cubicBezTo>
                  <a:pt x="206" y="299"/>
                  <a:pt x="206" y="299"/>
                  <a:pt x="206" y="299"/>
                </a:cubicBezTo>
                <a:cubicBezTo>
                  <a:pt x="209" y="295"/>
                  <a:pt x="210" y="290"/>
                  <a:pt x="208" y="285"/>
                </a:cubicBezTo>
                <a:cubicBezTo>
                  <a:pt x="206" y="280"/>
                  <a:pt x="201" y="278"/>
                  <a:pt x="196" y="278"/>
                </a:cubicBezTo>
                <a:cubicBezTo>
                  <a:pt x="155" y="278"/>
                  <a:pt x="155" y="278"/>
                  <a:pt x="155" y="278"/>
                </a:cubicBezTo>
                <a:cubicBezTo>
                  <a:pt x="155" y="252"/>
                  <a:pt x="155" y="252"/>
                  <a:pt x="155" y="252"/>
                </a:cubicBezTo>
                <a:cubicBezTo>
                  <a:pt x="224" y="252"/>
                  <a:pt x="224" y="252"/>
                  <a:pt x="224" y="252"/>
                </a:cubicBezTo>
                <a:cubicBezTo>
                  <a:pt x="224" y="400"/>
                  <a:pt x="224" y="400"/>
                  <a:pt x="224" y="400"/>
                </a:cubicBezTo>
                <a:cubicBezTo>
                  <a:pt x="27" y="400"/>
                  <a:pt x="27" y="400"/>
                  <a:pt x="27" y="400"/>
                </a:cubicBezTo>
                <a:cubicBezTo>
                  <a:pt x="27" y="27"/>
                  <a:pt x="27" y="27"/>
                  <a:pt x="27" y="27"/>
                </a:cubicBezTo>
                <a:cubicBezTo>
                  <a:pt x="224" y="27"/>
                  <a:pt x="224" y="27"/>
                  <a:pt x="224" y="27"/>
                </a:cubicBezTo>
                <a:cubicBezTo>
                  <a:pt x="224" y="174"/>
                  <a:pt x="224" y="174"/>
                  <a:pt x="224" y="174"/>
                </a:cubicBezTo>
                <a:cubicBezTo>
                  <a:pt x="155" y="174"/>
                  <a:pt x="155" y="174"/>
                  <a:pt x="155" y="174"/>
                </a:cubicBezTo>
                <a:cubicBezTo>
                  <a:pt x="155" y="149"/>
                  <a:pt x="155" y="149"/>
                  <a:pt x="155" y="149"/>
                </a:cubicBezTo>
                <a:cubicBezTo>
                  <a:pt x="196" y="149"/>
                  <a:pt x="196" y="149"/>
                  <a:pt x="196" y="149"/>
                </a:cubicBezTo>
                <a:cubicBezTo>
                  <a:pt x="201" y="149"/>
                  <a:pt x="206" y="146"/>
                  <a:pt x="208" y="142"/>
                </a:cubicBezTo>
                <a:cubicBezTo>
                  <a:pt x="210" y="137"/>
                  <a:pt x="209" y="131"/>
                  <a:pt x="206" y="127"/>
                </a:cubicBezTo>
                <a:cubicBezTo>
                  <a:pt x="138" y="43"/>
                  <a:pt x="138" y="43"/>
                  <a:pt x="138" y="43"/>
                </a:cubicBezTo>
                <a:cubicBezTo>
                  <a:pt x="136" y="39"/>
                  <a:pt x="132" y="38"/>
                  <a:pt x="128" y="38"/>
                </a:cubicBezTo>
                <a:cubicBezTo>
                  <a:pt x="124" y="38"/>
                  <a:pt x="120" y="39"/>
                  <a:pt x="117" y="43"/>
                </a:cubicBezTo>
                <a:cubicBezTo>
                  <a:pt x="49" y="127"/>
                  <a:pt x="49" y="127"/>
                  <a:pt x="49" y="127"/>
                </a:cubicBezTo>
                <a:cubicBezTo>
                  <a:pt x="46" y="131"/>
                  <a:pt x="46" y="137"/>
                  <a:pt x="48" y="142"/>
                </a:cubicBezTo>
                <a:cubicBezTo>
                  <a:pt x="50" y="146"/>
                  <a:pt x="55" y="149"/>
                  <a:pt x="60" y="149"/>
                </a:cubicBezTo>
                <a:cubicBezTo>
                  <a:pt x="104" y="149"/>
                  <a:pt x="104" y="149"/>
                  <a:pt x="104" y="149"/>
                </a:cubicBezTo>
                <a:cubicBezTo>
                  <a:pt x="111" y="149"/>
                  <a:pt x="117" y="143"/>
                  <a:pt x="117" y="136"/>
                </a:cubicBezTo>
                <a:cubicBezTo>
                  <a:pt x="117" y="128"/>
                  <a:pt x="111" y="122"/>
                  <a:pt x="104" y="122"/>
                </a:cubicBezTo>
                <a:cubicBezTo>
                  <a:pt x="88" y="122"/>
                  <a:pt x="88" y="122"/>
                  <a:pt x="88" y="122"/>
                </a:cubicBezTo>
                <a:cubicBezTo>
                  <a:pt x="128" y="72"/>
                  <a:pt x="128" y="72"/>
                  <a:pt x="128" y="72"/>
                </a:cubicBezTo>
                <a:cubicBezTo>
                  <a:pt x="168" y="122"/>
                  <a:pt x="168" y="122"/>
                  <a:pt x="168" y="122"/>
                </a:cubicBezTo>
                <a:cubicBezTo>
                  <a:pt x="141" y="122"/>
                  <a:pt x="141" y="122"/>
                  <a:pt x="141" y="122"/>
                </a:cubicBezTo>
                <a:cubicBezTo>
                  <a:pt x="134" y="122"/>
                  <a:pt x="128" y="128"/>
                  <a:pt x="128" y="136"/>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9" name="Freeform 212"/>
          <p:cNvSpPr>
            <a:spLocks noChangeAspect="1"/>
          </p:cNvSpPr>
          <p:nvPr userDrawn="1"/>
        </p:nvSpPr>
        <p:spPr bwMode="auto">
          <a:xfrm>
            <a:off x="6433820" y="2878691"/>
            <a:ext cx="151150" cy="303271"/>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0" name="Freeform 228"/>
          <p:cNvSpPr>
            <a:spLocks noChangeAspect="1"/>
          </p:cNvSpPr>
          <p:nvPr userDrawn="1"/>
        </p:nvSpPr>
        <p:spPr bwMode="auto">
          <a:xfrm>
            <a:off x="7097841" y="2250071"/>
            <a:ext cx="278812" cy="294894"/>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chemeClr val="bg1"/>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1" name="Freeform 208"/>
          <p:cNvSpPr>
            <a:spLocks noChangeAspect="1"/>
          </p:cNvSpPr>
          <p:nvPr userDrawn="1"/>
        </p:nvSpPr>
        <p:spPr bwMode="auto">
          <a:xfrm>
            <a:off x="6432461" y="2206119"/>
            <a:ext cx="190781" cy="338848"/>
          </a:xfrm>
          <a:custGeom>
            <a:avLst/>
            <a:gdLst/>
            <a:ahLst/>
            <a:cxnLst>
              <a:cxn ang="0">
                <a:pos x="0" y="128"/>
              </a:cxn>
              <a:cxn ang="0">
                <a:pos x="23" y="202"/>
              </a:cxn>
              <a:cxn ang="0">
                <a:pos x="24" y="202"/>
              </a:cxn>
              <a:cxn ang="0">
                <a:pos x="32" y="212"/>
              </a:cxn>
              <a:cxn ang="0">
                <a:pos x="32" y="213"/>
              </a:cxn>
              <a:cxn ang="0">
                <a:pos x="62" y="284"/>
              </a:cxn>
              <a:cxn ang="0">
                <a:pos x="77" y="296"/>
              </a:cxn>
              <a:cxn ang="0">
                <a:pos x="89" y="283"/>
              </a:cxn>
              <a:cxn ang="0">
                <a:pos x="89" y="281"/>
              </a:cxn>
              <a:cxn ang="0">
                <a:pos x="51" y="194"/>
              </a:cxn>
              <a:cxn ang="0">
                <a:pos x="45" y="186"/>
              </a:cxn>
              <a:cxn ang="0">
                <a:pos x="27" y="128"/>
              </a:cxn>
              <a:cxn ang="0">
                <a:pos x="128" y="27"/>
              </a:cxn>
              <a:cxn ang="0">
                <a:pos x="230" y="128"/>
              </a:cxn>
              <a:cxn ang="0">
                <a:pos x="207" y="192"/>
              </a:cxn>
              <a:cxn ang="0">
                <a:pos x="201" y="199"/>
              </a:cxn>
              <a:cxn ang="0">
                <a:pos x="169" y="275"/>
              </a:cxn>
              <a:cxn ang="0">
                <a:pos x="170" y="285"/>
              </a:cxn>
              <a:cxn ang="0">
                <a:pos x="170" y="297"/>
              </a:cxn>
              <a:cxn ang="0">
                <a:pos x="170" y="301"/>
              </a:cxn>
              <a:cxn ang="0">
                <a:pos x="166" y="301"/>
              </a:cxn>
              <a:cxn ang="0">
                <a:pos x="165" y="301"/>
              </a:cxn>
              <a:cxn ang="0">
                <a:pos x="155" y="301"/>
              </a:cxn>
              <a:cxn ang="0">
                <a:pos x="98" y="301"/>
              </a:cxn>
              <a:cxn ang="0">
                <a:pos x="69" y="310"/>
              </a:cxn>
              <a:cxn ang="0">
                <a:pos x="59" y="333"/>
              </a:cxn>
              <a:cxn ang="0">
                <a:pos x="94" y="367"/>
              </a:cxn>
              <a:cxn ang="0">
                <a:pos x="159" y="367"/>
              </a:cxn>
              <a:cxn ang="0">
                <a:pos x="170" y="370"/>
              </a:cxn>
              <a:cxn ang="0">
                <a:pos x="171" y="373"/>
              </a:cxn>
              <a:cxn ang="0">
                <a:pos x="162" y="380"/>
              </a:cxn>
              <a:cxn ang="0">
                <a:pos x="121" y="379"/>
              </a:cxn>
              <a:cxn ang="0">
                <a:pos x="66" y="400"/>
              </a:cxn>
              <a:cxn ang="0">
                <a:pos x="80" y="438"/>
              </a:cxn>
              <a:cxn ang="0">
                <a:pos x="133" y="449"/>
              </a:cxn>
              <a:cxn ang="0">
                <a:pos x="144" y="434"/>
              </a:cxn>
              <a:cxn ang="0">
                <a:pos x="128" y="423"/>
              </a:cxn>
              <a:cxn ang="0">
                <a:pos x="99" y="418"/>
              </a:cxn>
              <a:cxn ang="0">
                <a:pos x="93" y="408"/>
              </a:cxn>
              <a:cxn ang="0">
                <a:pos x="161" y="406"/>
              </a:cxn>
              <a:cxn ang="0">
                <a:pos x="162" y="406"/>
              </a:cxn>
              <a:cxn ang="0">
                <a:pos x="162" y="406"/>
              </a:cxn>
              <a:cxn ang="0">
                <a:pos x="198" y="373"/>
              </a:cxn>
              <a:cxn ang="0">
                <a:pos x="187" y="349"/>
              </a:cxn>
              <a:cxn ang="0">
                <a:pos x="159" y="340"/>
              </a:cxn>
              <a:cxn ang="0">
                <a:pos x="94" y="340"/>
              </a:cxn>
              <a:cxn ang="0">
                <a:pos x="85" y="333"/>
              </a:cxn>
              <a:cxn ang="0">
                <a:pos x="87" y="330"/>
              </a:cxn>
              <a:cxn ang="0">
                <a:pos x="98" y="328"/>
              </a:cxn>
              <a:cxn ang="0">
                <a:pos x="155" y="327"/>
              </a:cxn>
              <a:cxn ang="0">
                <a:pos x="162" y="327"/>
              </a:cxn>
              <a:cxn ang="0">
                <a:pos x="164" y="328"/>
              </a:cxn>
              <a:cxn ang="0">
                <a:pos x="189" y="322"/>
              </a:cxn>
              <a:cxn ang="0">
                <a:pos x="196" y="283"/>
              </a:cxn>
              <a:cxn ang="0">
                <a:pos x="222" y="216"/>
              </a:cxn>
              <a:cxn ang="0">
                <a:pos x="228" y="209"/>
              </a:cxn>
              <a:cxn ang="0">
                <a:pos x="256" y="128"/>
              </a:cxn>
              <a:cxn ang="0">
                <a:pos x="128" y="0"/>
              </a:cxn>
              <a:cxn ang="0">
                <a:pos x="0" y="128"/>
              </a:cxn>
            </a:cxnLst>
            <a:rect l="0" t="0" r="r" b="b"/>
            <a:pathLst>
              <a:path w="256" h="454">
                <a:moveTo>
                  <a:pt x="0" y="128"/>
                </a:moveTo>
                <a:cubicBezTo>
                  <a:pt x="0" y="154"/>
                  <a:pt x="8" y="180"/>
                  <a:pt x="23" y="202"/>
                </a:cubicBezTo>
                <a:cubicBezTo>
                  <a:pt x="24" y="202"/>
                  <a:pt x="24" y="202"/>
                  <a:pt x="24" y="202"/>
                </a:cubicBezTo>
                <a:cubicBezTo>
                  <a:pt x="32" y="212"/>
                  <a:pt x="32" y="212"/>
                  <a:pt x="32" y="212"/>
                </a:cubicBezTo>
                <a:cubicBezTo>
                  <a:pt x="32" y="213"/>
                  <a:pt x="32" y="213"/>
                  <a:pt x="32" y="213"/>
                </a:cubicBezTo>
                <a:cubicBezTo>
                  <a:pt x="54" y="232"/>
                  <a:pt x="60" y="266"/>
                  <a:pt x="62" y="284"/>
                </a:cubicBezTo>
                <a:cubicBezTo>
                  <a:pt x="63" y="291"/>
                  <a:pt x="69" y="297"/>
                  <a:pt x="77" y="296"/>
                </a:cubicBezTo>
                <a:cubicBezTo>
                  <a:pt x="84" y="295"/>
                  <a:pt x="89" y="290"/>
                  <a:pt x="89" y="283"/>
                </a:cubicBezTo>
                <a:cubicBezTo>
                  <a:pt x="89" y="282"/>
                  <a:pt x="89" y="282"/>
                  <a:pt x="89" y="281"/>
                </a:cubicBezTo>
                <a:cubicBezTo>
                  <a:pt x="86" y="255"/>
                  <a:pt x="77" y="218"/>
                  <a:pt x="51" y="194"/>
                </a:cubicBezTo>
                <a:cubicBezTo>
                  <a:pt x="51" y="193"/>
                  <a:pt x="46" y="187"/>
                  <a:pt x="45" y="186"/>
                </a:cubicBezTo>
                <a:cubicBezTo>
                  <a:pt x="33" y="169"/>
                  <a:pt x="27" y="149"/>
                  <a:pt x="27" y="128"/>
                </a:cubicBezTo>
                <a:cubicBezTo>
                  <a:pt x="27" y="72"/>
                  <a:pt x="72" y="27"/>
                  <a:pt x="128" y="27"/>
                </a:cubicBezTo>
                <a:cubicBezTo>
                  <a:pt x="184" y="27"/>
                  <a:pt x="230" y="72"/>
                  <a:pt x="230" y="128"/>
                </a:cubicBezTo>
                <a:cubicBezTo>
                  <a:pt x="230" y="151"/>
                  <a:pt x="216" y="180"/>
                  <a:pt x="207" y="192"/>
                </a:cubicBezTo>
                <a:cubicBezTo>
                  <a:pt x="201" y="199"/>
                  <a:pt x="201" y="199"/>
                  <a:pt x="201" y="199"/>
                </a:cubicBezTo>
                <a:cubicBezTo>
                  <a:pt x="186" y="217"/>
                  <a:pt x="169" y="237"/>
                  <a:pt x="169" y="275"/>
                </a:cubicBezTo>
                <a:cubicBezTo>
                  <a:pt x="169" y="278"/>
                  <a:pt x="170" y="281"/>
                  <a:pt x="170" y="285"/>
                </a:cubicBezTo>
                <a:cubicBezTo>
                  <a:pt x="170" y="290"/>
                  <a:pt x="170" y="294"/>
                  <a:pt x="170" y="297"/>
                </a:cubicBezTo>
                <a:cubicBezTo>
                  <a:pt x="170" y="299"/>
                  <a:pt x="170" y="300"/>
                  <a:pt x="170" y="301"/>
                </a:cubicBezTo>
                <a:cubicBezTo>
                  <a:pt x="169" y="301"/>
                  <a:pt x="168" y="301"/>
                  <a:pt x="166" y="301"/>
                </a:cubicBezTo>
                <a:cubicBezTo>
                  <a:pt x="165" y="301"/>
                  <a:pt x="165" y="301"/>
                  <a:pt x="165" y="301"/>
                </a:cubicBezTo>
                <a:cubicBezTo>
                  <a:pt x="162" y="301"/>
                  <a:pt x="162" y="301"/>
                  <a:pt x="155" y="301"/>
                </a:cubicBezTo>
                <a:cubicBezTo>
                  <a:pt x="98" y="301"/>
                  <a:pt x="98" y="301"/>
                  <a:pt x="98" y="301"/>
                </a:cubicBezTo>
                <a:cubicBezTo>
                  <a:pt x="83" y="301"/>
                  <a:pt x="74" y="306"/>
                  <a:pt x="69" y="310"/>
                </a:cubicBezTo>
                <a:cubicBezTo>
                  <a:pt x="62" y="316"/>
                  <a:pt x="59" y="324"/>
                  <a:pt x="59" y="333"/>
                </a:cubicBezTo>
                <a:cubicBezTo>
                  <a:pt x="59" y="350"/>
                  <a:pt x="72" y="367"/>
                  <a:pt x="94" y="367"/>
                </a:cubicBezTo>
                <a:cubicBezTo>
                  <a:pt x="159" y="367"/>
                  <a:pt x="159" y="367"/>
                  <a:pt x="159" y="367"/>
                </a:cubicBezTo>
                <a:cubicBezTo>
                  <a:pt x="164" y="367"/>
                  <a:pt x="168" y="368"/>
                  <a:pt x="170" y="370"/>
                </a:cubicBezTo>
                <a:cubicBezTo>
                  <a:pt x="171" y="371"/>
                  <a:pt x="171" y="372"/>
                  <a:pt x="171" y="373"/>
                </a:cubicBezTo>
                <a:cubicBezTo>
                  <a:pt x="171" y="376"/>
                  <a:pt x="169" y="379"/>
                  <a:pt x="162" y="380"/>
                </a:cubicBezTo>
                <a:cubicBezTo>
                  <a:pt x="159" y="379"/>
                  <a:pt x="140" y="378"/>
                  <a:pt x="121" y="379"/>
                </a:cubicBezTo>
                <a:cubicBezTo>
                  <a:pt x="90" y="379"/>
                  <a:pt x="68" y="383"/>
                  <a:pt x="66" y="400"/>
                </a:cubicBezTo>
                <a:cubicBezTo>
                  <a:pt x="65" y="411"/>
                  <a:pt x="68" y="426"/>
                  <a:pt x="80" y="438"/>
                </a:cubicBezTo>
                <a:cubicBezTo>
                  <a:pt x="89" y="446"/>
                  <a:pt x="105" y="454"/>
                  <a:pt x="133" y="449"/>
                </a:cubicBezTo>
                <a:cubicBezTo>
                  <a:pt x="140" y="448"/>
                  <a:pt x="145" y="441"/>
                  <a:pt x="144" y="434"/>
                </a:cubicBezTo>
                <a:cubicBezTo>
                  <a:pt x="143" y="427"/>
                  <a:pt x="136" y="422"/>
                  <a:pt x="128" y="423"/>
                </a:cubicBezTo>
                <a:cubicBezTo>
                  <a:pt x="115" y="425"/>
                  <a:pt x="105" y="424"/>
                  <a:pt x="99" y="418"/>
                </a:cubicBezTo>
                <a:cubicBezTo>
                  <a:pt x="95" y="415"/>
                  <a:pt x="94" y="411"/>
                  <a:pt x="93" y="408"/>
                </a:cubicBezTo>
                <a:cubicBezTo>
                  <a:pt x="104" y="405"/>
                  <a:pt x="133" y="404"/>
                  <a:pt x="161" y="406"/>
                </a:cubicBezTo>
                <a:cubicBezTo>
                  <a:pt x="162" y="406"/>
                  <a:pt x="162" y="406"/>
                  <a:pt x="162" y="406"/>
                </a:cubicBezTo>
                <a:cubicBezTo>
                  <a:pt x="162" y="406"/>
                  <a:pt x="162" y="406"/>
                  <a:pt x="162" y="406"/>
                </a:cubicBezTo>
                <a:cubicBezTo>
                  <a:pt x="184" y="406"/>
                  <a:pt x="198" y="389"/>
                  <a:pt x="198" y="373"/>
                </a:cubicBezTo>
                <a:cubicBezTo>
                  <a:pt x="198" y="364"/>
                  <a:pt x="194" y="355"/>
                  <a:pt x="187" y="349"/>
                </a:cubicBezTo>
                <a:cubicBezTo>
                  <a:pt x="182" y="345"/>
                  <a:pt x="173" y="340"/>
                  <a:pt x="159" y="340"/>
                </a:cubicBezTo>
                <a:cubicBezTo>
                  <a:pt x="94" y="340"/>
                  <a:pt x="94" y="340"/>
                  <a:pt x="94" y="340"/>
                </a:cubicBezTo>
                <a:cubicBezTo>
                  <a:pt x="88" y="340"/>
                  <a:pt x="85" y="336"/>
                  <a:pt x="85" y="333"/>
                </a:cubicBezTo>
                <a:cubicBezTo>
                  <a:pt x="85" y="332"/>
                  <a:pt x="86" y="331"/>
                  <a:pt x="87" y="330"/>
                </a:cubicBezTo>
                <a:cubicBezTo>
                  <a:pt x="89" y="329"/>
                  <a:pt x="93" y="328"/>
                  <a:pt x="98" y="328"/>
                </a:cubicBezTo>
                <a:cubicBezTo>
                  <a:pt x="155" y="327"/>
                  <a:pt x="155" y="327"/>
                  <a:pt x="155" y="327"/>
                </a:cubicBezTo>
                <a:cubicBezTo>
                  <a:pt x="161" y="327"/>
                  <a:pt x="161" y="327"/>
                  <a:pt x="162" y="327"/>
                </a:cubicBezTo>
                <a:cubicBezTo>
                  <a:pt x="164" y="328"/>
                  <a:pt x="164" y="328"/>
                  <a:pt x="164" y="328"/>
                </a:cubicBezTo>
                <a:cubicBezTo>
                  <a:pt x="173" y="329"/>
                  <a:pt x="182" y="329"/>
                  <a:pt x="189" y="322"/>
                </a:cubicBezTo>
                <a:cubicBezTo>
                  <a:pt x="197" y="315"/>
                  <a:pt x="198" y="303"/>
                  <a:pt x="196" y="283"/>
                </a:cubicBezTo>
                <a:cubicBezTo>
                  <a:pt x="194" y="249"/>
                  <a:pt x="206" y="235"/>
                  <a:pt x="222" y="216"/>
                </a:cubicBezTo>
                <a:cubicBezTo>
                  <a:pt x="228" y="209"/>
                  <a:pt x="228" y="209"/>
                  <a:pt x="228" y="209"/>
                </a:cubicBezTo>
                <a:cubicBezTo>
                  <a:pt x="239" y="195"/>
                  <a:pt x="256" y="159"/>
                  <a:pt x="256" y="128"/>
                </a:cubicBezTo>
                <a:cubicBezTo>
                  <a:pt x="256" y="57"/>
                  <a:pt x="199" y="0"/>
                  <a:pt x="128" y="0"/>
                </a:cubicBezTo>
                <a:cubicBezTo>
                  <a:pt x="58" y="0"/>
                  <a:pt x="0" y="57"/>
                  <a:pt x="0" y="128"/>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2" name="Freeform 152"/>
          <p:cNvSpPr>
            <a:spLocks noChangeAspect="1"/>
          </p:cNvSpPr>
          <p:nvPr userDrawn="1"/>
        </p:nvSpPr>
        <p:spPr bwMode="auto">
          <a:xfrm>
            <a:off x="5605363" y="3542302"/>
            <a:ext cx="440127" cy="263478"/>
          </a:xfrm>
          <a:custGeom>
            <a:avLst/>
            <a:gdLst/>
            <a:ahLst/>
            <a:cxnLst>
              <a:cxn ang="0">
                <a:pos x="230" y="1"/>
              </a:cxn>
              <a:cxn ang="0">
                <a:pos x="218" y="11"/>
              </a:cxn>
              <a:cxn ang="0">
                <a:pos x="169" y="208"/>
              </a:cxn>
              <a:cxn ang="0">
                <a:pos x="118" y="25"/>
              </a:cxn>
              <a:cxn ang="0">
                <a:pos x="105" y="15"/>
              </a:cxn>
              <a:cxn ang="0">
                <a:pos x="92" y="26"/>
              </a:cxn>
              <a:cxn ang="0">
                <a:pos x="65" y="188"/>
              </a:cxn>
              <a:cxn ang="0">
                <a:pos x="60" y="178"/>
              </a:cxn>
              <a:cxn ang="0">
                <a:pos x="11" y="116"/>
              </a:cxn>
              <a:cxn ang="0">
                <a:pos x="0" y="129"/>
              </a:cxn>
              <a:cxn ang="0">
                <a:pos x="1" y="132"/>
              </a:cxn>
              <a:cxn ang="0">
                <a:pos x="11" y="142"/>
              </a:cxn>
              <a:cxn ang="0">
                <a:pos x="57" y="244"/>
              </a:cxn>
              <a:cxn ang="0">
                <a:pos x="70" y="253"/>
              </a:cxn>
              <a:cxn ang="0">
                <a:pos x="83" y="242"/>
              </a:cxn>
              <a:cxn ang="0">
                <a:pos x="108" y="90"/>
              </a:cxn>
              <a:cxn ang="0">
                <a:pos x="124" y="147"/>
              </a:cxn>
              <a:cxn ang="0">
                <a:pos x="146" y="226"/>
              </a:cxn>
              <a:cxn ang="0">
                <a:pos x="154" y="252"/>
              </a:cxn>
              <a:cxn ang="0">
                <a:pos x="156" y="260"/>
              </a:cxn>
              <a:cxn ang="0">
                <a:pos x="170" y="272"/>
              </a:cxn>
              <a:cxn ang="0">
                <a:pos x="183" y="262"/>
              </a:cxn>
              <a:cxn ang="0">
                <a:pos x="234" y="58"/>
              </a:cxn>
              <a:cxn ang="0">
                <a:pos x="265" y="139"/>
              </a:cxn>
              <a:cxn ang="0">
                <a:pos x="277" y="147"/>
              </a:cxn>
              <a:cxn ang="0">
                <a:pos x="441" y="147"/>
              </a:cxn>
              <a:cxn ang="0">
                <a:pos x="454" y="134"/>
              </a:cxn>
              <a:cxn ang="0">
                <a:pos x="441" y="121"/>
              </a:cxn>
              <a:cxn ang="0">
                <a:pos x="286" y="121"/>
              </a:cxn>
              <a:cxn ang="0">
                <a:pos x="244" y="9"/>
              </a:cxn>
              <a:cxn ang="0">
                <a:pos x="230" y="1"/>
              </a:cxn>
            </a:cxnLst>
            <a:rect l="0" t="0" r="r" b="b"/>
            <a:pathLst>
              <a:path w="454" h="272">
                <a:moveTo>
                  <a:pt x="230" y="1"/>
                </a:moveTo>
                <a:cubicBezTo>
                  <a:pt x="224" y="1"/>
                  <a:pt x="220" y="5"/>
                  <a:pt x="218" y="11"/>
                </a:cubicBezTo>
                <a:cubicBezTo>
                  <a:pt x="218" y="11"/>
                  <a:pt x="184" y="146"/>
                  <a:pt x="169" y="208"/>
                </a:cubicBezTo>
                <a:cubicBezTo>
                  <a:pt x="155" y="159"/>
                  <a:pt x="134" y="82"/>
                  <a:pt x="118" y="25"/>
                </a:cubicBezTo>
                <a:cubicBezTo>
                  <a:pt x="116" y="18"/>
                  <a:pt x="111" y="14"/>
                  <a:pt x="105" y="15"/>
                </a:cubicBezTo>
                <a:cubicBezTo>
                  <a:pt x="98" y="15"/>
                  <a:pt x="93" y="20"/>
                  <a:pt x="92" y="26"/>
                </a:cubicBezTo>
                <a:cubicBezTo>
                  <a:pt x="92" y="26"/>
                  <a:pt x="74" y="131"/>
                  <a:pt x="65" y="188"/>
                </a:cubicBezTo>
                <a:cubicBezTo>
                  <a:pt x="63" y="185"/>
                  <a:pt x="62" y="181"/>
                  <a:pt x="60" y="178"/>
                </a:cubicBezTo>
                <a:cubicBezTo>
                  <a:pt x="40" y="129"/>
                  <a:pt x="27" y="113"/>
                  <a:pt x="11" y="116"/>
                </a:cubicBezTo>
                <a:cubicBezTo>
                  <a:pt x="5" y="117"/>
                  <a:pt x="0" y="123"/>
                  <a:pt x="0" y="129"/>
                </a:cubicBezTo>
                <a:cubicBezTo>
                  <a:pt x="0" y="130"/>
                  <a:pt x="0" y="131"/>
                  <a:pt x="1" y="132"/>
                </a:cubicBezTo>
                <a:cubicBezTo>
                  <a:pt x="2" y="137"/>
                  <a:pt x="6" y="141"/>
                  <a:pt x="11" y="142"/>
                </a:cubicBezTo>
                <a:cubicBezTo>
                  <a:pt x="20" y="151"/>
                  <a:pt x="40" y="196"/>
                  <a:pt x="57" y="244"/>
                </a:cubicBezTo>
                <a:cubicBezTo>
                  <a:pt x="59" y="250"/>
                  <a:pt x="64" y="253"/>
                  <a:pt x="70" y="253"/>
                </a:cubicBezTo>
                <a:cubicBezTo>
                  <a:pt x="77" y="252"/>
                  <a:pt x="82" y="248"/>
                  <a:pt x="83" y="242"/>
                </a:cubicBezTo>
                <a:cubicBezTo>
                  <a:pt x="83" y="242"/>
                  <a:pt x="98" y="151"/>
                  <a:pt x="108" y="90"/>
                </a:cubicBezTo>
                <a:cubicBezTo>
                  <a:pt x="116" y="118"/>
                  <a:pt x="124" y="147"/>
                  <a:pt x="124" y="147"/>
                </a:cubicBezTo>
                <a:cubicBezTo>
                  <a:pt x="146" y="226"/>
                  <a:pt x="146" y="226"/>
                  <a:pt x="146" y="226"/>
                </a:cubicBezTo>
                <a:cubicBezTo>
                  <a:pt x="154" y="252"/>
                  <a:pt x="154" y="252"/>
                  <a:pt x="154" y="252"/>
                </a:cubicBezTo>
                <a:cubicBezTo>
                  <a:pt x="156" y="260"/>
                  <a:pt x="156" y="260"/>
                  <a:pt x="156" y="260"/>
                </a:cubicBezTo>
                <a:cubicBezTo>
                  <a:pt x="157" y="263"/>
                  <a:pt x="160" y="272"/>
                  <a:pt x="170" y="272"/>
                </a:cubicBezTo>
                <a:cubicBezTo>
                  <a:pt x="176" y="272"/>
                  <a:pt x="181" y="268"/>
                  <a:pt x="183" y="262"/>
                </a:cubicBezTo>
                <a:cubicBezTo>
                  <a:pt x="183" y="262"/>
                  <a:pt x="219" y="115"/>
                  <a:pt x="234" y="58"/>
                </a:cubicBezTo>
                <a:cubicBezTo>
                  <a:pt x="247" y="94"/>
                  <a:pt x="265" y="139"/>
                  <a:pt x="265" y="139"/>
                </a:cubicBezTo>
                <a:cubicBezTo>
                  <a:pt x="267" y="144"/>
                  <a:pt x="272" y="147"/>
                  <a:pt x="277" y="147"/>
                </a:cubicBezTo>
                <a:cubicBezTo>
                  <a:pt x="441" y="147"/>
                  <a:pt x="441" y="147"/>
                  <a:pt x="441" y="147"/>
                </a:cubicBezTo>
                <a:cubicBezTo>
                  <a:pt x="448" y="147"/>
                  <a:pt x="454" y="141"/>
                  <a:pt x="454" y="134"/>
                </a:cubicBezTo>
                <a:cubicBezTo>
                  <a:pt x="454" y="127"/>
                  <a:pt x="448" y="121"/>
                  <a:pt x="441" y="121"/>
                </a:cubicBezTo>
                <a:cubicBezTo>
                  <a:pt x="441" y="121"/>
                  <a:pt x="303" y="121"/>
                  <a:pt x="286" y="121"/>
                </a:cubicBezTo>
                <a:cubicBezTo>
                  <a:pt x="281" y="106"/>
                  <a:pt x="244" y="9"/>
                  <a:pt x="244" y="9"/>
                </a:cubicBezTo>
                <a:cubicBezTo>
                  <a:pt x="241" y="4"/>
                  <a:pt x="236" y="0"/>
                  <a:pt x="230" y="1"/>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3" name="Freeform 176"/>
          <p:cNvSpPr>
            <a:spLocks noChangeAspect="1"/>
          </p:cNvSpPr>
          <p:nvPr userDrawn="1"/>
        </p:nvSpPr>
        <p:spPr bwMode="auto">
          <a:xfrm>
            <a:off x="8512025" y="1646520"/>
            <a:ext cx="288034" cy="294894"/>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4" name="Freeform 140"/>
          <p:cNvSpPr>
            <a:spLocks noChangeAspect="1"/>
          </p:cNvSpPr>
          <p:nvPr userDrawn="1"/>
        </p:nvSpPr>
        <p:spPr bwMode="auto">
          <a:xfrm>
            <a:off x="7764798" y="2887066"/>
            <a:ext cx="294972" cy="294894"/>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5" name="Freeform 172"/>
          <p:cNvSpPr>
            <a:spLocks noChangeAspect="1"/>
          </p:cNvSpPr>
          <p:nvPr userDrawn="1"/>
        </p:nvSpPr>
        <p:spPr bwMode="auto">
          <a:xfrm>
            <a:off x="8507470" y="2877541"/>
            <a:ext cx="296751" cy="294894"/>
          </a:xfrm>
          <a:custGeom>
            <a:avLst/>
            <a:gdLst/>
            <a:ahLst/>
            <a:cxnLst>
              <a:cxn ang="0">
                <a:pos x="428" y="13"/>
              </a:cxn>
              <a:cxn ang="0">
                <a:pos x="428" y="250"/>
              </a:cxn>
              <a:cxn ang="0">
                <a:pos x="346" y="251"/>
              </a:cxn>
              <a:cxn ang="0">
                <a:pos x="298" y="167"/>
              </a:cxn>
              <a:cxn ang="0">
                <a:pos x="337" y="159"/>
              </a:cxn>
              <a:cxn ang="0">
                <a:pos x="347" y="146"/>
              </a:cxn>
              <a:cxn ang="0">
                <a:pos x="347" y="144"/>
              </a:cxn>
              <a:cxn ang="0">
                <a:pos x="328" y="31"/>
              </a:cxn>
              <a:cxn ang="0">
                <a:pos x="323" y="22"/>
              </a:cxn>
              <a:cxn ang="0">
                <a:pos x="313" y="20"/>
              </a:cxn>
              <a:cxn ang="0">
                <a:pos x="11" y="73"/>
              </a:cxn>
              <a:cxn ang="0">
                <a:pos x="1" y="81"/>
              </a:cxn>
              <a:cxn ang="0">
                <a:pos x="3" y="93"/>
              </a:cxn>
              <a:cxn ang="0">
                <a:pos x="33" y="140"/>
              </a:cxn>
              <a:cxn ang="0">
                <a:pos x="47" y="145"/>
              </a:cxn>
              <a:cxn ang="0">
                <a:pos x="68" y="142"/>
              </a:cxn>
              <a:cxn ang="0">
                <a:pos x="75" y="182"/>
              </a:cxn>
              <a:cxn ang="0">
                <a:pos x="91" y="192"/>
              </a:cxn>
              <a:cxn ang="0">
                <a:pos x="203" y="173"/>
              </a:cxn>
              <a:cxn ang="0">
                <a:pos x="295" y="318"/>
              </a:cxn>
              <a:cxn ang="0">
                <a:pos x="306" y="324"/>
              </a:cxn>
              <a:cxn ang="0">
                <a:pos x="428" y="324"/>
              </a:cxn>
              <a:cxn ang="0">
                <a:pos x="428" y="438"/>
              </a:cxn>
              <a:cxn ang="0">
                <a:pos x="441" y="451"/>
              </a:cxn>
              <a:cxn ang="0">
                <a:pos x="454" y="438"/>
              </a:cxn>
              <a:cxn ang="0">
                <a:pos x="454" y="311"/>
              </a:cxn>
              <a:cxn ang="0">
                <a:pos x="441" y="297"/>
              </a:cxn>
              <a:cxn ang="0">
                <a:pos x="314" y="297"/>
              </a:cxn>
              <a:cxn ang="0">
                <a:pos x="221" y="151"/>
              </a:cxn>
              <a:cxn ang="0">
                <a:pos x="207" y="145"/>
              </a:cxn>
              <a:cxn ang="0">
                <a:pos x="99" y="164"/>
              </a:cxn>
              <a:cxn ang="0">
                <a:pos x="92" y="124"/>
              </a:cxn>
              <a:cxn ang="0">
                <a:pos x="77" y="113"/>
              </a:cxn>
              <a:cxn ang="0">
                <a:pos x="51" y="118"/>
              </a:cxn>
              <a:cxn ang="0">
                <a:pos x="36" y="96"/>
              </a:cxn>
              <a:cxn ang="0">
                <a:pos x="304" y="48"/>
              </a:cxn>
              <a:cxn ang="0">
                <a:pos x="319" y="136"/>
              </a:cxn>
              <a:cxn ang="0">
                <a:pos x="274" y="145"/>
              </a:cxn>
              <a:cxn ang="0">
                <a:pos x="265" y="152"/>
              </a:cxn>
              <a:cxn ang="0">
                <a:pos x="264" y="158"/>
              </a:cxn>
              <a:cxn ang="0">
                <a:pos x="265" y="165"/>
              </a:cxn>
              <a:cxn ang="0">
                <a:pos x="327" y="271"/>
              </a:cxn>
              <a:cxn ang="0">
                <a:pos x="338" y="278"/>
              </a:cxn>
              <a:cxn ang="0">
                <a:pos x="441" y="277"/>
              </a:cxn>
              <a:cxn ang="0">
                <a:pos x="454" y="264"/>
              </a:cxn>
              <a:cxn ang="0">
                <a:pos x="454" y="13"/>
              </a:cxn>
              <a:cxn ang="0">
                <a:pos x="441" y="0"/>
              </a:cxn>
              <a:cxn ang="0">
                <a:pos x="428" y="13"/>
              </a:cxn>
            </a:cxnLst>
            <a:rect l="0" t="0" r="r" b="b"/>
            <a:pathLst>
              <a:path w="454" h="451">
                <a:moveTo>
                  <a:pt x="428" y="13"/>
                </a:moveTo>
                <a:cubicBezTo>
                  <a:pt x="428" y="13"/>
                  <a:pt x="428" y="227"/>
                  <a:pt x="428" y="250"/>
                </a:cubicBezTo>
                <a:cubicBezTo>
                  <a:pt x="409" y="251"/>
                  <a:pt x="357" y="251"/>
                  <a:pt x="346" y="251"/>
                </a:cubicBezTo>
                <a:cubicBezTo>
                  <a:pt x="340" y="241"/>
                  <a:pt x="310" y="189"/>
                  <a:pt x="298" y="167"/>
                </a:cubicBezTo>
                <a:cubicBezTo>
                  <a:pt x="314" y="164"/>
                  <a:pt x="337" y="159"/>
                  <a:pt x="337" y="159"/>
                </a:cubicBezTo>
                <a:cubicBezTo>
                  <a:pt x="343" y="158"/>
                  <a:pt x="347" y="152"/>
                  <a:pt x="347" y="146"/>
                </a:cubicBezTo>
                <a:cubicBezTo>
                  <a:pt x="347" y="145"/>
                  <a:pt x="347" y="145"/>
                  <a:pt x="347" y="144"/>
                </a:cubicBezTo>
                <a:cubicBezTo>
                  <a:pt x="328" y="31"/>
                  <a:pt x="328" y="31"/>
                  <a:pt x="328" y="31"/>
                </a:cubicBezTo>
                <a:cubicBezTo>
                  <a:pt x="328" y="27"/>
                  <a:pt x="326" y="24"/>
                  <a:pt x="323" y="22"/>
                </a:cubicBezTo>
                <a:cubicBezTo>
                  <a:pt x="320" y="20"/>
                  <a:pt x="316" y="19"/>
                  <a:pt x="313" y="20"/>
                </a:cubicBezTo>
                <a:cubicBezTo>
                  <a:pt x="11" y="73"/>
                  <a:pt x="11" y="73"/>
                  <a:pt x="11" y="73"/>
                </a:cubicBezTo>
                <a:cubicBezTo>
                  <a:pt x="7" y="74"/>
                  <a:pt x="3" y="77"/>
                  <a:pt x="1" y="81"/>
                </a:cubicBezTo>
                <a:cubicBezTo>
                  <a:pt x="0" y="85"/>
                  <a:pt x="0" y="90"/>
                  <a:pt x="3" y="93"/>
                </a:cubicBezTo>
                <a:cubicBezTo>
                  <a:pt x="33" y="140"/>
                  <a:pt x="33" y="140"/>
                  <a:pt x="33" y="140"/>
                </a:cubicBezTo>
                <a:cubicBezTo>
                  <a:pt x="36" y="144"/>
                  <a:pt x="41" y="146"/>
                  <a:pt x="47" y="145"/>
                </a:cubicBezTo>
                <a:cubicBezTo>
                  <a:pt x="47" y="145"/>
                  <a:pt x="58" y="143"/>
                  <a:pt x="68" y="142"/>
                </a:cubicBezTo>
                <a:cubicBezTo>
                  <a:pt x="71" y="156"/>
                  <a:pt x="75" y="182"/>
                  <a:pt x="75" y="182"/>
                </a:cubicBezTo>
                <a:cubicBezTo>
                  <a:pt x="76" y="189"/>
                  <a:pt x="83" y="194"/>
                  <a:pt x="91" y="192"/>
                </a:cubicBezTo>
                <a:cubicBezTo>
                  <a:pt x="91" y="192"/>
                  <a:pt x="188" y="175"/>
                  <a:pt x="203" y="173"/>
                </a:cubicBezTo>
                <a:cubicBezTo>
                  <a:pt x="212" y="186"/>
                  <a:pt x="295" y="318"/>
                  <a:pt x="295" y="318"/>
                </a:cubicBezTo>
                <a:cubicBezTo>
                  <a:pt x="297" y="322"/>
                  <a:pt x="302" y="324"/>
                  <a:pt x="306" y="324"/>
                </a:cubicBezTo>
                <a:cubicBezTo>
                  <a:pt x="306" y="324"/>
                  <a:pt x="406" y="324"/>
                  <a:pt x="428" y="324"/>
                </a:cubicBezTo>
                <a:cubicBezTo>
                  <a:pt x="428" y="345"/>
                  <a:pt x="428" y="438"/>
                  <a:pt x="428" y="438"/>
                </a:cubicBezTo>
                <a:cubicBezTo>
                  <a:pt x="428" y="445"/>
                  <a:pt x="434" y="451"/>
                  <a:pt x="441" y="451"/>
                </a:cubicBezTo>
                <a:cubicBezTo>
                  <a:pt x="448" y="451"/>
                  <a:pt x="454" y="445"/>
                  <a:pt x="454" y="438"/>
                </a:cubicBezTo>
                <a:cubicBezTo>
                  <a:pt x="454" y="311"/>
                  <a:pt x="454" y="311"/>
                  <a:pt x="454" y="311"/>
                </a:cubicBezTo>
                <a:cubicBezTo>
                  <a:pt x="454" y="303"/>
                  <a:pt x="448" y="297"/>
                  <a:pt x="441" y="297"/>
                </a:cubicBezTo>
                <a:cubicBezTo>
                  <a:pt x="441" y="297"/>
                  <a:pt x="327" y="297"/>
                  <a:pt x="314" y="297"/>
                </a:cubicBezTo>
                <a:cubicBezTo>
                  <a:pt x="306" y="286"/>
                  <a:pt x="221" y="151"/>
                  <a:pt x="221" y="151"/>
                </a:cubicBezTo>
                <a:cubicBezTo>
                  <a:pt x="218" y="146"/>
                  <a:pt x="213" y="144"/>
                  <a:pt x="207" y="145"/>
                </a:cubicBezTo>
                <a:cubicBezTo>
                  <a:pt x="207" y="145"/>
                  <a:pt x="120" y="160"/>
                  <a:pt x="99" y="164"/>
                </a:cubicBezTo>
                <a:cubicBezTo>
                  <a:pt x="96" y="149"/>
                  <a:pt x="92" y="124"/>
                  <a:pt x="92" y="124"/>
                </a:cubicBezTo>
                <a:cubicBezTo>
                  <a:pt x="91" y="117"/>
                  <a:pt x="84" y="112"/>
                  <a:pt x="77" y="113"/>
                </a:cubicBezTo>
                <a:cubicBezTo>
                  <a:pt x="77" y="113"/>
                  <a:pt x="60" y="116"/>
                  <a:pt x="51" y="118"/>
                </a:cubicBezTo>
                <a:cubicBezTo>
                  <a:pt x="47" y="112"/>
                  <a:pt x="43" y="106"/>
                  <a:pt x="36" y="96"/>
                </a:cubicBezTo>
                <a:cubicBezTo>
                  <a:pt x="69" y="90"/>
                  <a:pt x="282" y="52"/>
                  <a:pt x="304" y="48"/>
                </a:cubicBezTo>
                <a:cubicBezTo>
                  <a:pt x="307" y="66"/>
                  <a:pt x="316" y="118"/>
                  <a:pt x="319" y="136"/>
                </a:cubicBezTo>
                <a:cubicBezTo>
                  <a:pt x="303" y="139"/>
                  <a:pt x="274" y="145"/>
                  <a:pt x="274" y="145"/>
                </a:cubicBezTo>
                <a:cubicBezTo>
                  <a:pt x="270" y="146"/>
                  <a:pt x="266" y="149"/>
                  <a:pt x="265" y="152"/>
                </a:cubicBezTo>
                <a:cubicBezTo>
                  <a:pt x="264" y="154"/>
                  <a:pt x="264" y="156"/>
                  <a:pt x="264" y="158"/>
                </a:cubicBezTo>
                <a:cubicBezTo>
                  <a:pt x="264" y="160"/>
                  <a:pt x="264" y="162"/>
                  <a:pt x="265" y="165"/>
                </a:cubicBezTo>
                <a:cubicBezTo>
                  <a:pt x="327" y="271"/>
                  <a:pt x="327" y="271"/>
                  <a:pt x="327" y="271"/>
                </a:cubicBezTo>
                <a:cubicBezTo>
                  <a:pt x="329" y="275"/>
                  <a:pt x="333" y="278"/>
                  <a:pt x="338" y="278"/>
                </a:cubicBezTo>
                <a:cubicBezTo>
                  <a:pt x="441" y="277"/>
                  <a:pt x="441" y="277"/>
                  <a:pt x="441" y="277"/>
                </a:cubicBezTo>
                <a:cubicBezTo>
                  <a:pt x="448" y="277"/>
                  <a:pt x="454" y="271"/>
                  <a:pt x="454" y="264"/>
                </a:cubicBezTo>
                <a:cubicBezTo>
                  <a:pt x="454" y="13"/>
                  <a:pt x="454" y="13"/>
                  <a:pt x="454" y="13"/>
                </a:cubicBezTo>
                <a:cubicBezTo>
                  <a:pt x="454" y="6"/>
                  <a:pt x="448" y="0"/>
                  <a:pt x="441" y="0"/>
                </a:cubicBezTo>
                <a:cubicBezTo>
                  <a:pt x="434" y="0"/>
                  <a:pt x="428" y="6"/>
                  <a:pt x="428" y="13"/>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6" name="Freeform 48"/>
          <p:cNvSpPr>
            <a:spLocks noChangeAspect="1"/>
          </p:cNvSpPr>
          <p:nvPr userDrawn="1"/>
        </p:nvSpPr>
        <p:spPr bwMode="auto">
          <a:xfrm>
            <a:off x="2568934" y="889164"/>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7" name="TextBox 276"/>
          <p:cNvSpPr txBox="1"/>
          <p:nvPr userDrawn="1"/>
        </p:nvSpPr>
        <p:spPr>
          <a:xfrm>
            <a:off x="2358092" y="1251884"/>
            <a:ext cx="607700"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Energy &amp;</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infrastructure</a:t>
            </a:r>
          </a:p>
        </p:txBody>
      </p:sp>
      <p:sp>
        <p:nvSpPr>
          <p:cNvPr id="278" name="Freeform 52"/>
          <p:cNvSpPr>
            <a:spLocks noChangeAspect="1"/>
          </p:cNvSpPr>
          <p:nvPr userDrawn="1"/>
        </p:nvSpPr>
        <p:spPr bwMode="auto">
          <a:xfrm>
            <a:off x="3228732" y="889164"/>
            <a:ext cx="285516" cy="294894"/>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9" name="TextBox 278"/>
          <p:cNvSpPr txBox="1"/>
          <p:nvPr userDrawn="1"/>
        </p:nvSpPr>
        <p:spPr>
          <a:xfrm>
            <a:off x="3148521" y="1251886"/>
            <a:ext cx="442785" cy="92333"/>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Industry</a:t>
            </a:r>
          </a:p>
        </p:txBody>
      </p:sp>
      <p:sp>
        <p:nvSpPr>
          <p:cNvPr id="280" name="Freeform 68"/>
          <p:cNvSpPr>
            <a:spLocks noChangeAspect="1"/>
          </p:cNvSpPr>
          <p:nvPr userDrawn="1"/>
        </p:nvSpPr>
        <p:spPr bwMode="auto">
          <a:xfrm>
            <a:off x="1079030" y="889164"/>
            <a:ext cx="336552" cy="294894"/>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1" name="TextBox 280"/>
          <p:cNvSpPr txBox="1"/>
          <p:nvPr userDrawn="1"/>
        </p:nvSpPr>
        <p:spPr>
          <a:xfrm>
            <a:off x="1006989" y="1251886"/>
            <a:ext cx="489685"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Buildings</a:t>
            </a:r>
          </a:p>
        </p:txBody>
      </p:sp>
      <p:sp>
        <p:nvSpPr>
          <p:cNvPr id="282" name="Freeform 60"/>
          <p:cNvSpPr>
            <a:spLocks noChangeAspect="1"/>
          </p:cNvSpPr>
          <p:nvPr userDrawn="1"/>
        </p:nvSpPr>
        <p:spPr bwMode="auto">
          <a:xfrm>
            <a:off x="1738465" y="916551"/>
            <a:ext cx="370578" cy="265115"/>
          </a:xfrm>
          <a:custGeom>
            <a:avLst/>
            <a:gdLst/>
            <a:ahLst/>
            <a:cxnLst>
              <a:cxn ang="0">
                <a:pos x="318" y="316"/>
              </a:cxn>
              <a:cxn ang="0">
                <a:pos x="117" y="97"/>
              </a:cxn>
              <a:cxn ang="0">
                <a:pos x="148" y="254"/>
              </a:cxn>
              <a:cxn ang="0">
                <a:pos x="153" y="130"/>
              </a:cxn>
              <a:cxn ang="0">
                <a:pos x="214" y="140"/>
              </a:cxn>
              <a:cxn ang="0">
                <a:pos x="224" y="278"/>
              </a:cxn>
              <a:cxn ang="0">
                <a:pos x="255" y="164"/>
              </a:cxn>
              <a:cxn ang="0">
                <a:pos x="281" y="164"/>
              </a:cxn>
              <a:cxn ang="0">
                <a:pos x="276" y="315"/>
              </a:cxn>
              <a:cxn ang="0">
                <a:pos x="208" y="300"/>
              </a:cxn>
              <a:cxn ang="0">
                <a:pos x="198" y="163"/>
              </a:cxn>
              <a:cxn ang="0">
                <a:pos x="174" y="271"/>
              </a:cxn>
              <a:cxn ang="0">
                <a:pos x="157" y="283"/>
              </a:cxn>
              <a:cxn ang="0">
                <a:pos x="91" y="257"/>
              </a:cxn>
              <a:cxn ang="0">
                <a:pos x="96" y="71"/>
              </a:cxn>
              <a:cxn ang="0">
                <a:pos x="333" y="120"/>
              </a:cxn>
              <a:cxn ang="0">
                <a:pos x="343" y="290"/>
              </a:cxn>
              <a:cxn ang="0">
                <a:pos x="435" y="51"/>
              </a:cxn>
              <a:cxn ang="0">
                <a:pos x="222" y="33"/>
              </a:cxn>
              <a:cxn ang="0">
                <a:pos x="217" y="56"/>
              </a:cxn>
              <a:cxn ang="0">
                <a:pos x="160" y="52"/>
              </a:cxn>
              <a:cxn ang="0">
                <a:pos x="75" y="244"/>
              </a:cxn>
              <a:cxn ang="0">
                <a:pos x="62" y="257"/>
              </a:cxn>
              <a:cxn ang="0">
                <a:pos x="0" y="244"/>
              </a:cxn>
              <a:cxn ang="0">
                <a:pos x="49" y="232"/>
              </a:cxn>
              <a:cxn ang="0">
                <a:pos x="60" y="39"/>
              </a:cxn>
              <a:cxn ang="0">
                <a:pos x="163" y="26"/>
              </a:cxn>
              <a:cxn ang="0">
                <a:pos x="196" y="22"/>
              </a:cxn>
              <a:cxn ang="0">
                <a:pos x="299" y="0"/>
              </a:cxn>
              <a:cxn ang="0">
                <a:pos x="450" y="27"/>
              </a:cxn>
              <a:cxn ang="0">
                <a:pos x="461" y="228"/>
              </a:cxn>
              <a:cxn ang="0">
                <a:pos x="338" y="326"/>
              </a:cxn>
              <a:cxn ang="0">
                <a:pos x="325" y="328"/>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3" name="TextBox 282"/>
          <p:cNvSpPr txBox="1"/>
          <p:nvPr userDrawn="1"/>
        </p:nvSpPr>
        <p:spPr>
          <a:xfrm>
            <a:off x="1715223" y="1251884"/>
            <a:ext cx="485836"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Data </a:t>
            </a:r>
            <a:r>
              <a:rPr kumimoji="0" lang="en-US" sz="600" b="1" i="0" u="none" strike="noStrike" kern="1200" cap="none" spc="0" normalizeH="0" baseline="0" noProof="0" dirty="0" err="1">
                <a:ln>
                  <a:noFill/>
                </a:ln>
                <a:solidFill>
                  <a:prstClr val="white"/>
                </a:solidFill>
                <a:effectLst/>
                <a:uLnTx/>
                <a:uFillTx/>
                <a:latin typeface="Arial"/>
                <a:ea typeface="+mn-ea"/>
                <a:cs typeface="Arial" pitchFamily="34" charset="0"/>
              </a:rPr>
              <a:t>centres</a:t>
            </a: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 </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&amp; networks</a:t>
            </a:r>
          </a:p>
        </p:txBody>
      </p:sp>
      <p:sp>
        <p:nvSpPr>
          <p:cNvPr id="284" name="Freeform 64"/>
          <p:cNvSpPr>
            <a:spLocks noChangeAspect="1"/>
          </p:cNvSpPr>
          <p:nvPr userDrawn="1"/>
        </p:nvSpPr>
        <p:spPr bwMode="auto">
          <a:xfrm>
            <a:off x="3944738" y="889164"/>
            <a:ext cx="269267" cy="294894"/>
          </a:xfrm>
          <a:custGeom>
            <a:avLst/>
            <a:gdLst/>
            <a:ahLst/>
            <a:cxnLst>
              <a:cxn ang="0">
                <a:pos x="146" y="5"/>
              </a:cxn>
              <a:cxn ang="0">
                <a:pos x="6" y="132"/>
              </a:cxn>
              <a:cxn ang="0">
                <a:pos x="5" y="151"/>
              </a:cxn>
              <a:cxn ang="0">
                <a:pos x="23" y="152"/>
              </a:cxn>
              <a:cxn ang="0">
                <a:pos x="155" y="33"/>
              </a:cxn>
              <a:cxn ang="0">
                <a:pos x="283" y="149"/>
              </a:cxn>
              <a:cxn ang="0">
                <a:pos x="283" y="313"/>
              </a:cxn>
              <a:cxn ang="0">
                <a:pos x="45" y="313"/>
              </a:cxn>
              <a:cxn ang="0">
                <a:pos x="45" y="228"/>
              </a:cxn>
              <a:cxn ang="0">
                <a:pos x="56" y="202"/>
              </a:cxn>
              <a:cxn ang="0">
                <a:pos x="100" y="187"/>
              </a:cxn>
              <a:cxn ang="0">
                <a:pos x="152" y="229"/>
              </a:cxn>
              <a:cxn ang="0">
                <a:pos x="152" y="272"/>
              </a:cxn>
              <a:cxn ang="0">
                <a:pos x="165" y="285"/>
              </a:cxn>
              <a:cxn ang="0">
                <a:pos x="178" y="272"/>
              </a:cxn>
              <a:cxn ang="0">
                <a:pos x="178" y="229"/>
              </a:cxn>
              <a:cxn ang="0">
                <a:pos x="159" y="182"/>
              </a:cxn>
              <a:cxn ang="0">
                <a:pos x="100" y="161"/>
              </a:cxn>
              <a:cxn ang="0">
                <a:pos x="36" y="184"/>
              </a:cxn>
              <a:cxn ang="0">
                <a:pos x="18" y="229"/>
              </a:cxn>
              <a:cxn ang="0">
                <a:pos x="18" y="229"/>
              </a:cxn>
              <a:cxn ang="0">
                <a:pos x="18" y="326"/>
              </a:cxn>
              <a:cxn ang="0">
                <a:pos x="22" y="335"/>
              </a:cxn>
              <a:cxn ang="0">
                <a:pos x="32" y="339"/>
              </a:cxn>
              <a:cxn ang="0">
                <a:pos x="296" y="339"/>
              </a:cxn>
              <a:cxn ang="0">
                <a:pos x="309" y="326"/>
              </a:cxn>
              <a:cxn ang="0">
                <a:pos x="309" y="143"/>
              </a:cxn>
              <a:cxn ang="0">
                <a:pos x="305" y="133"/>
              </a:cxn>
              <a:cxn ang="0">
                <a:pos x="164" y="5"/>
              </a:cxn>
              <a:cxn ang="0">
                <a:pos x="146" y="5"/>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5" name="TextBox 284"/>
          <p:cNvSpPr txBox="1"/>
          <p:nvPr userDrawn="1"/>
        </p:nvSpPr>
        <p:spPr>
          <a:xfrm>
            <a:off x="3869606" y="1251886"/>
            <a:ext cx="412481"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Residential</a:t>
            </a:r>
          </a:p>
        </p:txBody>
      </p:sp>
      <p:sp>
        <p:nvSpPr>
          <p:cNvPr id="286" name="Freeform 148"/>
          <p:cNvSpPr>
            <a:spLocks noChangeAspect="1"/>
          </p:cNvSpPr>
          <p:nvPr userDrawn="1"/>
        </p:nvSpPr>
        <p:spPr bwMode="auto">
          <a:xfrm>
            <a:off x="7076028" y="945634"/>
            <a:ext cx="335219" cy="255080"/>
          </a:xfrm>
          <a:custGeom>
            <a:avLst/>
            <a:gdLst/>
            <a:ahLst/>
            <a:cxnLst>
              <a:cxn ang="0">
                <a:pos x="84" y="0"/>
              </a:cxn>
              <a:cxn ang="0">
                <a:pos x="0" y="91"/>
              </a:cxn>
              <a:cxn ang="0">
                <a:pos x="12" y="103"/>
              </a:cxn>
              <a:cxn ang="0">
                <a:pos x="36" y="127"/>
              </a:cxn>
              <a:cxn ang="0">
                <a:pos x="12" y="151"/>
              </a:cxn>
              <a:cxn ang="0">
                <a:pos x="0" y="163"/>
              </a:cxn>
              <a:cxn ang="0">
                <a:pos x="84" y="255"/>
              </a:cxn>
              <a:cxn ang="0">
                <a:pos x="180" y="255"/>
              </a:cxn>
              <a:cxn ang="0">
                <a:pos x="192" y="243"/>
              </a:cxn>
              <a:cxn ang="0">
                <a:pos x="192" y="209"/>
              </a:cxn>
              <a:cxn ang="0">
                <a:pos x="300" y="209"/>
              </a:cxn>
              <a:cxn ang="0">
                <a:pos x="301" y="209"/>
              </a:cxn>
              <a:cxn ang="0">
                <a:pos x="335" y="175"/>
              </a:cxn>
              <a:cxn ang="0">
                <a:pos x="302" y="142"/>
              </a:cxn>
              <a:cxn ang="0">
                <a:pos x="300" y="142"/>
              </a:cxn>
              <a:cxn ang="0">
                <a:pos x="184" y="142"/>
              </a:cxn>
              <a:cxn ang="0">
                <a:pos x="172" y="154"/>
              </a:cxn>
              <a:cxn ang="0">
                <a:pos x="184" y="166"/>
              </a:cxn>
              <a:cxn ang="0">
                <a:pos x="300" y="166"/>
              </a:cxn>
              <a:cxn ang="0">
                <a:pos x="301" y="166"/>
              </a:cxn>
              <a:cxn ang="0">
                <a:pos x="311" y="175"/>
              </a:cxn>
              <a:cxn ang="0">
                <a:pos x="302" y="184"/>
              </a:cxn>
              <a:cxn ang="0">
                <a:pos x="300" y="184"/>
              </a:cxn>
              <a:cxn ang="0">
                <a:pos x="180" y="184"/>
              </a:cxn>
              <a:cxn ang="0">
                <a:pos x="167" y="196"/>
              </a:cxn>
              <a:cxn ang="0">
                <a:pos x="167" y="230"/>
              </a:cxn>
              <a:cxn ang="0">
                <a:pos x="84" y="230"/>
              </a:cxn>
              <a:cxn ang="0">
                <a:pos x="25" y="174"/>
              </a:cxn>
              <a:cxn ang="0">
                <a:pos x="60" y="127"/>
              </a:cxn>
              <a:cxn ang="0">
                <a:pos x="25" y="81"/>
              </a:cxn>
              <a:cxn ang="0">
                <a:pos x="84" y="24"/>
              </a:cxn>
              <a:cxn ang="0">
                <a:pos x="167" y="24"/>
              </a:cxn>
              <a:cxn ang="0">
                <a:pos x="167" y="58"/>
              </a:cxn>
              <a:cxn ang="0">
                <a:pos x="180" y="71"/>
              </a:cxn>
              <a:cxn ang="0">
                <a:pos x="300" y="71"/>
              </a:cxn>
              <a:cxn ang="0">
                <a:pos x="302" y="71"/>
              </a:cxn>
              <a:cxn ang="0">
                <a:pos x="311" y="79"/>
              </a:cxn>
              <a:cxn ang="0">
                <a:pos x="302" y="88"/>
              </a:cxn>
              <a:cxn ang="0">
                <a:pos x="300" y="88"/>
              </a:cxn>
              <a:cxn ang="0">
                <a:pos x="184" y="88"/>
              </a:cxn>
              <a:cxn ang="0">
                <a:pos x="172" y="101"/>
              </a:cxn>
              <a:cxn ang="0">
                <a:pos x="184" y="113"/>
              </a:cxn>
              <a:cxn ang="0">
                <a:pos x="300" y="113"/>
              </a:cxn>
              <a:cxn ang="0">
                <a:pos x="302" y="113"/>
              </a:cxn>
              <a:cxn ang="0">
                <a:pos x="335" y="79"/>
              </a:cxn>
              <a:cxn ang="0">
                <a:pos x="302" y="46"/>
              </a:cxn>
              <a:cxn ang="0">
                <a:pos x="300" y="46"/>
              </a:cxn>
              <a:cxn ang="0">
                <a:pos x="192" y="46"/>
              </a:cxn>
              <a:cxn ang="0">
                <a:pos x="192" y="12"/>
              </a:cxn>
              <a:cxn ang="0">
                <a:pos x="180" y="0"/>
              </a:cxn>
              <a:cxn ang="0">
                <a:pos x="84" y="0"/>
              </a:cxn>
            </a:cxnLst>
            <a:rect l="0" t="0" r="r" b="b"/>
            <a:pathLst>
              <a:path w="335" h="255">
                <a:moveTo>
                  <a:pt x="84" y="0"/>
                </a:moveTo>
                <a:cubicBezTo>
                  <a:pt x="31" y="0"/>
                  <a:pt x="0" y="34"/>
                  <a:pt x="0" y="91"/>
                </a:cubicBezTo>
                <a:cubicBezTo>
                  <a:pt x="0" y="98"/>
                  <a:pt x="5" y="103"/>
                  <a:pt x="12" y="103"/>
                </a:cubicBezTo>
                <a:cubicBezTo>
                  <a:pt x="25" y="103"/>
                  <a:pt x="36" y="114"/>
                  <a:pt x="36" y="127"/>
                </a:cubicBezTo>
                <a:cubicBezTo>
                  <a:pt x="36" y="140"/>
                  <a:pt x="25" y="151"/>
                  <a:pt x="12" y="151"/>
                </a:cubicBezTo>
                <a:cubicBezTo>
                  <a:pt x="5" y="151"/>
                  <a:pt x="0" y="157"/>
                  <a:pt x="0" y="163"/>
                </a:cubicBezTo>
                <a:cubicBezTo>
                  <a:pt x="0" y="221"/>
                  <a:pt x="31" y="255"/>
                  <a:pt x="84" y="255"/>
                </a:cubicBezTo>
                <a:cubicBezTo>
                  <a:pt x="180" y="255"/>
                  <a:pt x="180" y="255"/>
                  <a:pt x="180" y="255"/>
                </a:cubicBezTo>
                <a:cubicBezTo>
                  <a:pt x="186" y="255"/>
                  <a:pt x="192" y="249"/>
                  <a:pt x="192" y="243"/>
                </a:cubicBezTo>
                <a:cubicBezTo>
                  <a:pt x="192" y="243"/>
                  <a:pt x="192" y="222"/>
                  <a:pt x="192" y="209"/>
                </a:cubicBezTo>
                <a:cubicBezTo>
                  <a:pt x="212" y="209"/>
                  <a:pt x="300" y="209"/>
                  <a:pt x="300" y="209"/>
                </a:cubicBezTo>
                <a:cubicBezTo>
                  <a:pt x="300" y="209"/>
                  <a:pt x="301" y="209"/>
                  <a:pt x="301" y="209"/>
                </a:cubicBezTo>
                <a:cubicBezTo>
                  <a:pt x="320" y="209"/>
                  <a:pt x="335" y="194"/>
                  <a:pt x="335" y="175"/>
                </a:cubicBezTo>
                <a:cubicBezTo>
                  <a:pt x="335" y="157"/>
                  <a:pt x="320" y="142"/>
                  <a:pt x="302" y="142"/>
                </a:cubicBezTo>
                <a:cubicBezTo>
                  <a:pt x="302" y="142"/>
                  <a:pt x="300" y="142"/>
                  <a:pt x="300" y="142"/>
                </a:cubicBezTo>
                <a:cubicBezTo>
                  <a:pt x="184" y="142"/>
                  <a:pt x="184" y="142"/>
                  <a:pt x="184" y="142"/>
                </a:cubicBezTo>
                <a:cubicBezTo>
                  <a:pt x="177" y="142"/>
                  <a:pt x="172" y="147"/>
                  <a:pt x="172" y="154"/>
                </a:cubicBezTo>
                <a:cubicBezTo>
                  <a:pt x="172" y="161"/>
                  <a:pt x="177" y="166"/>
                  <a:pt x="184" y="166"/>
                </a:cubicBezTo>
                <a:cubicBezTo>
                  <a:pt x="184" y="166"/>
                  <a:pt x="300" y="166"/>
                  <a:pt x="300" y="166"/>
                </a:cubicBezTo>
                <a:cubicBezTo>
                  <a:pt x="301" y="166"/>
                  <a:pt x="301" y="166"/>
                  <a:pt x="301" y="166"/>
                </a:cubicBezTo>
                <a:cubicBezTo>
                  <a:pt x="307" y="166"/>
                  <a:pt x="311" y="170"/>
                  <a:pt x="311" y="175"/>
                </a:cubicBezTo>
                <a:cubicBezTo>
                  <a:pt x="311" y="180"/>
                  <a:pt x="307" y="184"/>
                  <a:pt x="302" y="184"/>
                </a:cubicBezTo>
                <a:cubicBezTo>
                  <a:pt x="302" y="184"/>
                  <a:pt x="300" y="184"/>
                  <a:pt x="300" y="184"/>
                </a:cubicBezTo>
                <a:cubicBezTo>
                  <a:pt x="180" y="184"/>
                  <a:pt x="180" y="184"/>
                  <a:pt x="180" y="184"/>
                </a:cubicBezTo>
                <a:cubicBezTo>
                  <a:pt x="173" y="184"/>
                  <a:pt x="167" y="190"/>
                  <a:pt x="167" y="196"/>
                </a:cubicBezTo>
                <a:cubicBezTo>
                  <a:pt x="167" y="196"/>
                  <a:pt x="167" y="217"/>
                  <a:pt x="167" y="230"/>
                </a:cubicBezTo>
                <a:cubicBezTo>
                  <a:pt x="149" y="230"/>
                  <a:pt x="84" y="230"/>
                  <a:pt x="84" y="230"/>
                </a:cubicBezTo>
                <a:cubicBezTo>
                  <a:pt x="40" y="230"/>
                  <a:pt x="27" y="202"/>
                  <a:pt x="25" y="174"/>
                </a:cubicBezTo>
                <a:cubicBezTo>
                  <a:pt x="45" y="168"/>
                  <a:pt x="60" y="150"/>
                  <a:pt x="60" y="127"/>
                </a:cubicBezTo>
                <a:cubicBezTo>
                  <a:pt x="60" y="105"/>
                  <a:pt x="45" y="86"/>
                  <a:pt x="25" y="81"/>
                </a:cubicBezTo>
                <a:cubicBezTo>
                  <a:pt x="27" y="53"/>
                  <a:pt x="40" y="24"/>
                  <a:pt x="84" y="24"/>
                </a:cubicBezTo>
                <a:cubicBezTo>
                  <a:pt x="84" y="24"/>
                  <a:pt x="149" y="24"/>
                  <a:pt x="167" y="24"/>
                </a:cubicBezTo>
                <a:cubicBezTo>
                  <a:pt x="167" y="38"/>
                  <a:pt x="167" y="58"/>
                  <a:pt x="167" y="58"/>
                </a:cubicBezTo>
                <a:cubicBezTo>
                  <a:pt x="167" y="65"/>
                  <a:pt x="173" y="71"/>
                  <a:pt x="180" y="71"/>
                </a:cubicBezTo>
                <a:cubicBezTo>
                  <a:pt x="300" y="71"/>
                  <a:pt x="300" y="71"/>
                  <a:pt x="300" y="71"/>
                </a:cubicBezTo>
                <a:cubicBezTo>
                  <a:pt x="300" y="71"/>
                  <a:pt x="302" y="71"/>
                  <a:pt x="302" y="71"/>
                </a:cubicBezTo>
                <a:cubicBezTo>
                  <a:pt x="307" y="71"/>
                  <a:pt x="311" y="75"/>
                  <a:pt x="311" y="79"/>
                </a:cubicBezTo>
                <a:cubicBezTo>
                  <a:pt x="311" y="84"/>
                  <a:pt x="307" y="88"/>
                  <a:pt x="302" y="88"/>
                </a:cubicBezTo>
                <a:cubicBezTo>
                  <a:pt x="301" y="88"/>
                  <a:pt x="300" y="88"/>
                  <a:pt x="300" y="88"/>
                </a:cubicBezTo>
                <a:cubicBezTo>
                  <a:pt x="184" y="88"/>
                  <a:pt x="184" y="88"/>
                  <a:pt x="184" y="88"/>
                </a:cubicBezTo>
                <a:cubicBezTo>
                  <a:pt x="177" y="88"/>
                  <a:pt x="172" y="94"/>
                  <a:pt x="172" y="101"/>
                </a:cubicBezTo>
                <a:cubicBezTo>
                  <a:pt x="172" y="107"/>
                  <a:pt x="177" y="113"/>
                  <a:pt x="184" y="113"/>
                </a:cubicBezTo>
                <a:cubicBezTo>
                  <a:pt x="300" y="113"/>
                  <a:pt x="300" y="113"/>
                  <a:pt x="300" y="113"/>
                </a:cubicBezTo>
                <a:cubicBezTo>
                  <a:pt x="300" y="113"/>
                  <a:pt x="302" y="113"/>
                  <a:pt x="302" y="113"/>
                </a:cubicBezTo>
                <a:cubicBezTo>
                  <a:pt x="320" y="113"/>
                  <a:pt x="335" y="98"/>
                  <a:pt x="335" y="79"/>
                </a:cubicBezTo>
                <a:cubicBezTo>
                  <a:pt x="335" y="61"/>
                  <a:pt x="320" y="46"/>
                  <a:pt x="302" y="46"/>
                </a:cubicBezTo>
                <a:cubicBezTo>
                  <a:pt x="301" y="46"/>
                  <a:pt x="300" y="46"/>
                  <a:pt x="300" y="46"/>
                </a:cubicBezTo>
                <a:cubicBezTo>
                  <a:pt x="300" y="46"/>
                  <a:pt x="212" y="46"/>
                  <a:pt x="192" y="46"/>
                </a:cubicBezTo>
                <a:cubicBezTo>
                  <a:pt x="192" y="33"/>
                  <a:pt x="192" y="12"/>
                  <a:pt x="192" y="12"/>
                </a:cubicBezTo>
                <a:cubicBezTo>
                  <a:pt x="192" y="5"/>
                  <a:pt x="186" y="0"/>
                  <a:pt x="180" y="0"/>
                </a:cubicBezTo>
                <a:lnTo>
                  <a:pt x="84" y="0"/>
                </a:ln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7" name="TextBox 286"/>
          <p:cNvSpPr txBox="1"/>
          <p:nvPr userDrawn="1"/>
        </p:nvSpPr>
        <p:spPr>
          <a:xfrm>
            <a:off x="6924262" y="1251884"/>
            <a:ext cx="638744"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Power management</a:t>
            </a:r>
          </a:p>
        </p:txBody>
      </p:sp>
      <p:sp>
        <p:nvSpPr>
          <p:cNvPr id="288" name="Freeform 184"/>
          <p:cNvSpPr>
            <a:spLocks noChangeAspect="1"/>
          </p:cNvSpPr>
          <p:nvPr userDrawn="1"/>
        </p:nvSpPr>
        <p:spPr bwMode="auto">
          <a:xfrm>
            <a:off x="6308507" y="905819"/>
            <a:ext cx="367542" cy="294894"/>
          </a:xfrm>
          <a:custGeom>
            <a:avLst/>
            <a:gdLst/>
            <a:ahLst/>
            <a:cxnLst>
              <a:cxn ang="0">
                <a:pos x="69" y="73"/>
              </a:cxn>
              <a:cxn ang="0">
                <a:pos x="95" y="73"/>
              </a:cxn>
              <a:cxn ang="0">
                <a:pos x="95" y="343"/>
              </a:cxn>
              <a:cxn ang="0">
                <a:pos x="0" y="343"/>
              </a:cxn>
              <a:cxn ang="0">
                <a:pos x="0" y="72"/>
              </a:cxn>
              <a:cxn ang="0">
                <a:pos x="31" y="72"/>
              </a:cxn>
              <a:cxn ang="0">
                <a:pos x="31" y="34"/>
              </a:cxn>
              <a:cxn ang="0">
                <a:pos x="82" y="0"/>
              </a:cxn>
              <a:cxn ang="0">
                <a:pos x="127" y="11"/>
              </a:cxn>
              <a:cxn ang="0">
                <a:pos x="139" y="48"/>
              </a:cxn>
              <a:cxn ang="0">
                <a:pos x="139" y="284"/>
              </a:cxn>
              <a:cxn ang="0">
                <a:pos x="207" y="284"/>
              </a:cxn>
              <a:cxn ang="0">
                <a:pos x="207" y="228"/>
              </a:cxn>
              <a:cxn ang="0">
                <a:pos x="181" y="207"/>
              </a:cxn>
              <a:cxn ang="0">
                <a:pos x="181" y="66"/>
              </a:cxn>
              <a:cxn ang="0">
                <a:pos x="278" y="67"/>
              </a:cxn>
              <a:cxn ang="0">
                <a:pos x="278" y="207"/>
              </a:cxn>
              <a:cxn ang="0">
                <a:pos x="254" y="229"/>
              </a:cxn>
              <a:cxn ang="0">
                <a:pos x="254" y="275"/>
              </a:cxn>
              <a:cxn ang="0">
                <a:pos x="254" y="283"/>
              </a:cxn>
              <a:cxn ang="0">
                <a:pos x="352" y="283"/>
              </a:cxn>
              <a:cxn ang="0">
                <a:pos x="316" y="340"/>
              </a:cxn>
              <a:cxn ang="0">
                <a:pos x="428" y="340"/>
              </a:cxn>
              <a:cxn ang="0">
                <a:pos x="385" y="281"/>
              </a:cxn>
              <a:cxn ang="0">
                <a:pos x="428" y="222"/>
              </a:cxn>
              <a:cxn ang="0">
                <a:pos x="316" y="222"/>
              </a:cxn>
              <a:cxn ang="0">
                <a:pos x="336" y="250"/>
              </a:cxn>
            </a:cxnLst>
            <a:rect l="0" t="0" r="r" b="b"/>
            <a:pathLst>
              <a:path w="428" h="343">
                <a:moveTo>
                  <a:pt x="69" y="73"/>
                </a:moveTo>
                <a:cubicBezTo>
                  <a:pt x="95" y="73"/>
                  <a:pt x="95" y="73"/>
                  <a:pt x="95" y="73"/>
                </a:cubicBezTo>
                <a:cubicBezTo>
                  <a:pt x="95" y="343"/>
                  <a:pt x="95" y="343"/>
                  <a:pt x="95" y="343"/>
                </a:cubicBezTo>
                <a:cubicBezTo>
                  <a:pt x="0" y="343"/>
                  <a:pt x="0" y="343"/>
                  <a:pt x="0" y="343"/>
                </a:cubicBezTo>
                <a:cubicBezTo>
                  <a:pt x="0" y="72"/>
                  <a:pt x="0" y="72"/>
                  <a:pt x="0" y="72"/>
                </a:cubicBezTo>
                <a:cubicBezTo>
                  <a:pt x="31" y="72"/>
                  <a:pt x="31" y="72"/>
                  <a:pt x="31" y="72"/>
                </a:cubicBezTo>
                <a:cubicBezTo>
                  <a:pt x="31" y="34"/>
                  <a:pt x="31" y="34"/>
                  <a:pt x="31" y="34"/>
                </a:cubicBezTo>
                <a:cubicBezTo>
                  <a:pt x="31" y="34"/>
                  <a:pt x="33" y="0"/>
                  <a:pt x="82" y="0"/>
                </a:cubicBezTo>
                <a:cubicBezTo>
                  <a:pt x="106" y="0"/>
                  <a:pt x="118" y="4"/>
                  <a:pt x="127" y="11"/>
                </a:cubicBezTo>
                <a:cubicBezTo>
                  <a:pt x="135" y="18"/>
                  <a:pt x="139" y="28"/>
                  <a:pt x="139" y="48"/>
                </a:cubicBezTo>
                <a:cubicBezTo>
                  <a:pt x="139" y="284"/>
                  <a:pt x="139" y="284"/>
                  <a:pt x="139" y="284"/>
                </a:cubicBezTo>
                <a:cubicBezTo>
                  <a:pt x="207" y="284"/>
                  <a:pt x="207" y="284"/>
                  <a:pt x="207" y="284"/>
                </a:cubicBezTo>
                <a:cubicBezTo>
                  <a:pt x="207" y="228"/>
                  <a:pt x="207" y="228"/>
                  <a:pt x="207" y="228"/>
                </a:cubicBezTo>
                <a:cubicBezTo>
                  <a:pt x="181" y="207"/>
                  <a:pt x="181" y="207"/>
                  <a:pt x="181" y="207"/>
                </a:cubicBezTo>
                <a:cubicBezTo>
                  <a:pt x="181" y="66"/>
                  <a:pt x="181" y="66"/>
                  <a:pt x="181" y="66"/>
                </a:cubicBezTo>
                <a:cubicBezTo>
                  <a:pt x="181" y="66"/>
                  <a:pt x="226" y="28"/>
                  <a:pt x="278" y="67"/>
                </a:cubicBezTo>
                <a:cubicBezTo>
                  <a:pt x="278" y="207"/>
                  <a:pt x="278" y="207"/>
                  <a:pt x="278" y="207"/>
                </a:cubicBezTo>
                <a:cubicBezTo>
                  <a:pt x="254" y="229"/>
                  <a:pt x="254" y="229"/>
                  <a:pt x="254" y="229"/>
                </a:cubicBezTo>
                <a:cubicBezTo>
                  <a:pt x="254" y="275"/>
                  <a:pt x="254" y="275"/>
                  <a:pt x="254" y="275"/>
                </a:cubicBezTo>
                <a:cubicBezTo>
                  <a:pt x="254" y="283"/>
                  <a:pt x="254" y="283"/>
                  <a:pt x="254" y="283"/>
                </a:cubicBezTo>
                <a:cubicBezTo>
                  <a:pt x="352" y="283"/>
                  <a:pt x="352" y="283"/>
                  <a:pt x="352" y="283"/>
                </a:cubicBezTo>
                <a:cubicBezTo>
                  <a:pt x="316" y="340"/>
                  <a:pt x="316" y="340"/>
                  <a:pt x="316" y="340"/>
                </a:cubicBezTo>
                <a:cubicBezTo>
                  <a:pt x="428" y="340"/>
                  <a:pt x="428" y="340"/>
                  <a:pt x="428" y="340"/>
                </a:cubicBezTo>
                <a:cubicBezTo>
                  <a:pt x="385" y="281"/>
                  <a:pt x="385" y="281"/>
                  <a:pt x="385" y="281"/>
                </a:cubicBezTo>
                <a:cubicBezTo>
                  <a:pt x="428" y="222"/>
                  <a:pt x="428" y="222"/>
                  <a:pt x="428" y="222"/>
                </a:cubicBezTo>
                <a:cubicBezTo>
                  <a:pt x="316" y="222"/>
                  <a:pt x="316" y="222"/>
                  <a:pt x="316" y="222"/>
                </a:cubicBezTo>
                <a:cubicBezTo>
                  <a:pt x="336" y="250"/>
                  <a:pt x="336" y="250"/>
                  <a:pt x="336" y="250"/>
                </a:cubicBezTo>
              </a:path>
            </a:pathLst>
          </a:custGeom>
          <a:noFill/>
          <a:ln w="30163" cap="rnd">
            <a:solidFill>
              <a:schemeClr val="bg1"/>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9" name="TextBox 288"/>
          <p:cNvSpPr txBox="1"/>
          <p:nvPr userDrawn="1"/>
        </p:nvSpPr>
        <p:spPr>
          <a:xfrm>
            <a:off x="5993206" y="1251884"/>
            <a:ext cx="1034934"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Process/machine management</a:t>
            </a:r>
          </a:p>
        </p:txBody>
      </p:sp>
      <p:sp>
        <p:nvSpPr>
          <p:cNvPr id="290" name="Freeform 132"/>
          <p:cNvSpPr>
            <a:spLocks noChangeAspect="1"/>
          </p:cNvSpPr>
          <p:nvPr userDrawn="1"/>
        </p:nvSpPr>
        <p:spPr bwMode="auto">
          <a:xfrm>
            <a:off x="5646697" y="905819"/>
            <a:ext cx="290258" cy="294894"/>
          </a:xfrm>
          <a:custGeom>
            <a:avLst/>
            <a:gdLst/>
            <a:ahLst/>
            <a:cxnLst>
              <a:cxn ang="0">
                <a:pos x="283" y="18"/>
              </a:cxn>
              <a:cxn ang="0">
                <a:pos x="255" y="0"/>
              </a:cxn>
              <a:cxn ang="0">
                <a:pos x="0" y="0"/>
              </a:cxn>
              <a:cxn ang="0">
                <a:pos x="0" y="277"/>
              </a:cxn>
              <a:cxn ang="0">
                <a:pos x="56" y="313"/>
              </a:cxn>
              <a:cxn ang="0">
                <a:pos x="56" y="45"/>
              </a:cxn>
              <a:cxn ang="0">
                <a:pos x="308" y="45"/>
              </a:cxn>
              <a:cxn ang="0">
                <a:pos x="308" y="313"/>
              </a:cxn>
              <a:cxn ang="0">
                <a:pos x="229" y="313"/>
              </a:cxn>
              <a:cxn ang="0">
                <a:pos x="229" y="267"/>
              </a:cxn>
              <a:cxn ang="0">
                <a:pos x="278" y="267"/>
              </a:cxn>
              <a:cxn ang="0">
                <a:pos x="278" y="172"/>
              </a:cxn>
              <a:cxn ang="0">
                <a:pos x="142" y="172"/>
              </a:cxn>
              <a:cxn ang="0">
                <a:pos x="142" y="267"/>
              </a:cxn>
              <a:cxn ang="0">
                <a:pos x="197" y="267"/>
              </a:cxn>
              <a:cxn ang="0">
                <a:pos x="172" y="313"/>
              </a:cxn>
              <a:cxn ang="0">
                <a:pos x="97" y="313"/>
              </a:cxn>
            </a:cxnLst>
            <a:rect l="0" t="0" r="r" b="b"/>
            <a:pathLst>
              <a:path w="308" h="313">
                <a:moveTo>
                  <a:pt x="283" y="18"/>
                </a:moveTo>
                <a:lnTo>
                  <a:pt x="255" y="0"/>
                </a:lnTo>
                <a:lnTo>
                  <a:pt x="0" y="0"/>
                </a:lnTo>
                <a:lnTo>
                  <a:pt x="0" y="277"/>
                </a:lnTo>
                <a:lnTo>
                  <a:pt x="56" y="313"/>
                </a:lnTo>
                <a:lnTo>
                  <a:pt x="56" y="45"/>
                </a:lnTo>
                <a:lnTo>
                  <a:pt x="308" y="45"/>
                </a:lnTo>
                <a:lnTo>
                  <a:pt x="308" y="313"/>
                </a:lnTo>
                <a:lnTo>
                  <a:pt x="229" y="313"/>
                </a:lnTo>
                <a:lnTo>
                  <a:pt x="229" y="267"/>
                </a:lnTo>
                <a:lnTo>
                  <a:pt x="278" y="267"/>
                </a:lnTo>
                <a:lnTo>
                  <a:pt x="278" y="172"/>
                </a:lnTo>
                <a:lnTo>
                  <a:pt x="142" y="172"/>
                </a:lnTo>
                <a:lnTo>
                  <a:pt x="142" y="267"/>
                </a:lnTo>
                <a:lnTo>
                  <a:pt x="197" y="267"/>
                </a:lnTo>
                <a:lnTo>
                  <a:pt x="172" y="313"/>
                </a:lnTo>
                <a:lnTo>
                  <a:pt x="97" y="313"/>
                </a:lnTo>
              </a:path>
            </a:pathLst>
          </a:custGeom>
          <a:noFill/>
          <a:ln w="31750" cap="rnd">
            <a:solidFill>
              <a:schemeClr val="bg1"/>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1" name="TextBox 290"/>
          <p:cNvSpPr txBox="1"/>
          <p:nvPr userDrawn="1"/>
        </p:nvSpPr>
        <p:spPr>
          <a:xfrm>
            <a:off x="5395359" y="1251884"/>
            <a:ext cx="802960"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IT room</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management</a:t>
            </a:r>
          </a:p>
        </p:txBody>
      </p:sp>
      <p:sp>
        <p:nvSpPr>
          <p:cNvPr id="292" name="Freeform 180"/>
          <p:cNvSpPr>
            <a:spLocks noChangeAspect="1"/>
          </p:cNvSpPr>
          <p:nvPr userDrawn="1"/>
        </p:nvSpPr>
        <p:spPr bwMode="auto">
          <a:xfrm>
            <a:off x="7756213" y="905819"/>
            <a:ext cx="262792" cy="294894"/>
          </a:xfrm>
          <a:custGeom>
            <a:avLst/>
            <a:gdLst/>
            <a:ahLst/>
            <a:cxnLst>
              <a:cxn ang="0">
                <a:pos x="192" y="296"/>
              </a:cxn>
              <a:cxn ang="0">
                <a:pos x="152" y="369"/>
              </a:cxn>
              <a:cxn ang="0">
                <a:pos x="0" y="336"/>
              </a:cxn>
              <a:cxn ang="0">
                <a:pos x="112" y="300"/>
              </a:cxn>
              <a:cxn ang="0">
                <a:pos x="132" y="219"/>
              </a:cxn>
              <a:cxn ang="0">
                <a:pos x="138" y="150"/>
              </a:cxn>
              <a:cxn ang="0">
                <a:pos x="113" y="189"/>
              </a:cxn>
              <a:cxn ang="0">
                <a:pos x="66" y="198"/>
              </a:cxn>
              <a:cxn ang="0">
                <a:pos x="57" y="152"/>
              </a:cxn>
              <a:cxn ang="0">
                <a:pos x="103" y="84"/>
              </a:cxn>
              <a:cxn ang="0">
                <a:pos x="114" y="82"/>
              </a:cxn>
              <a:cxn ang="0">
                <a:pos x="227" y="99"/>
              </a:cxn>
              <a:cxn ang="0">
                <a:pos x="116" y="108"/>
              </a:cxn>
              <a:cxn ang="0">
                <a:pos x="79" y="166"/>
              </a:cxn>
              <a:cxn ang="0">
                <a:pos x="81" y="176"/>
              </a:cxn>
              <a:cxn ang="0">
                <a:pos x="91" y="174"/>
              </a:cxn>
              <a:cxn ang="0">
                <a:pos x="116" y="134"/>
              </a:cxn>
              <a:cxn ang="0">
                <a:pos x="130" y="124"/>
              </a:cxn>
              <a:cxn ang="0">
                <a:pos x="138" y="123"/>
              </a:cxn>
              <a:cxn ang="0">
                <a:pos x="185" y="126"/>
              </a:cxn>
              <a:cxn ang="0">
                <a:pos x="196" y="145"/>
              </a:cxn>
              <a:cxn ang="0">
                <a:pos x="135" y="316"/>
              </a:cxn>
              <a:cxn ang="0">
                <a:pos x="34" y="329"/>
              </a:cxn>
              <a:cxn ang="0">
                <a:pos x="27" y="336"/>
              </a:cxn>
              <a:cxn ang="0">
                <a:pos x="143" y="343"/>
              </a:cxn>
              <a:cxn ang="0">
                <a:pos x="190" y="251"/>
              </a:cxn>
              <a:cxn ang="0">
                <a:pos x="280" y="414"/>
              </a:cxn>
              <a:cxn ang="0">
                <a:pos x="287" y="420"/>
              </a:cxn>
              <a:cxn ang="0">
                <a:pos x="294" y="413"/>
              </a:cxn>
              <a:cxn ang="0">
                <a:pos x="215" y="234"/>
              </a:cxn>
              <a:cxn ang="0">
                <a:pos x="244" y="165"/>
              </a:cxn>
              <a:cxn ang="0">
                <a:pos x="266" y="163"/>
              </a:cxn>
              <a:cxn ang="0">
                <a:pos x="299" y="199"/>
              </a:cxn>
              <a:cxn ang="0">
                <a:pos x="310" y="205"/>
              </a:cxn>
              <a:cxn ang="0">
                <a:pos x="369" y="202"/>
              </a:cxn>
              <a:cxn ang="0">
                <a:pos x="365" y="191"/>
              </a:cxn>
              <a:cxn ang="0">
                <a:pos x="323" y="191"/>
              </a:cxn>
              <a:cxn ang="0">
                <a:pos x="262" y="127"/>
              </a:cxn>
              <a:cxn ang="0">
                <a:pos x="250" y="100"/>
              </a:cxn>
              <a:cxn ang="0">
                <a:pos x="271" y="77"/>
              </a:cxn>
              <a:cxn ang="0">
                <a:pos x="297" y="51"/>
              </a:cxn>
              <a:cxn ang="0">
                <a:pos x="249" y="51"/>
              </a:cxn>
              <a:cxn ang="0">
                <a:pos x="253" y="65"/>
              </a:cxn>
              <a:cxn ang="0">
                <a:pos x="231" y="79"/>
              </a:cxn>
              <a:cxn ang="0">
                <a:pos x="273" y="0"/>
              </a:cxn>
              <a:cxn ang="0">
                <a:pos x="309" y="87"/>
              </a:cxn>
              <a:cxn ang="0">
                <a:pos x="278" y="105"/>
              </a:cxn>
              <a:cxn ang="0">
                <a:pos x="282" y="110"/>
              </a:cxn>
              <a:cxn ang="0">
                <a:pos x="365" y="164"/>
              </a:cxn>
              <a:cxn ang="0">
                <a:pos x="365" y="231"/>
              </a:cxn>
              <a:cxn ang="0">
                <a:pos x="292" y="227"/>
              </a:cxn>
              <a:cxn ang="0">
                <a:pos x="273" y="210"/>
              </a:cxn>
              <a:cxn ang="0">
                <a:pos x="259" y="195"/>
              </a:cxn>
              <a:cxn ang="0">
                <a:pos x="318" y="400"/>
              </a:cxn>
              <a:cxn ang="0">
                <a:pos x="321" y="413"/>
              </a:cxn>
              <a:cxn ang="0">
                <a:pos x="287" y="447"/>
              </a:cxn>
              <a:cxn ang="0">
                <a:pos x="256" y="426"/>
              </a:cxn>
            </a:cxnLst>
            <a:rect l="0" t="0" r="r" b="b"/>
            <a:pathLst>
              <a:path w="398" h="447">
                <a:moveTo>
                  <a:pt x="256" y="426"/>
                </a:moveTo>
                <a:cubicBezTo>
                  <a:pt x="192" y="296"/>
                  <a:pt x="192" y="296"/>
                  <a:pt x="192" y="296"/>
                </a:cubicBezTo>
                <a:cubicBezTo>
                  <a:pt x="164" y="361"/>
                  <a:pt x="164" y="361"/>
                  <a:pt x="164" y="361"/>
                </a:cubicBezTo>
                <a:cubicBezTo>
                  <a:pt x="162" y="366"/>
                  <a:pt x="157" y="369"/>
                  <a:pt x="152" y="369"/>
                </a:cubicBezTo>
                <a:cubicBezTo>
                  <a:pt x="34" y="370"/>
                  <a:pt x="34" y="370"/>
                  <a:pt x="34" y="370"/>
                </a:cubicBezTo>
                <a:cubicBezTo>
                  <a:pt x="15" y="370"/>
                  <a:pt x="0" y="355"/>
                  <a:pt x="0" y="336"/>
                </a:cubicBezTo>
                <a:cubicBezTo>
                  <a:pt x="0" y="318"/>
                  <a:pt x="15" y="303"/>
                  <a:pt x="34" y="303"/>
                </a:cubicBezTo>
                <a:cubicBezTo>
                  <a:pt x="112" y="300"/>
                  <a:pt x="112" y="300"/>
                  <a:pt x="112" y="300"/>
                </a:cubicBezTo>
                <a:cubicBezTo>
                  <a:pt x="131" y="221"/>
                  <a:pt x="131" y="221"/>
                  <a:pt x="131" y="221"/>
                </a:cubicBezTo>
                <a:cubicBezTo>
                  <a:pt x="131" y="220"/>
                  <a:pt x="132" y="220"/>
                  <a:pt x="132" y="219"/>
                </a:cubicBezTo>
                <a:cubicBezTo>
                  <a:pt x="164" y="151"/>
                  <a:pt x="164" y="151"/>
                  <a:pt x="164" y="151"/>
                </a:cubicBezTo>
                <a:cubicBezTo>
                  <a:pt x="138" y="150"/>
                  <a:pt x="138" y="150"/>
                  <a:pt x="138" y="150"/>
                </a:cubicBezTo>
                <a:cubicBezTo>
                  <a:pt x="113" y="189"/>
                  <a:pt x="113" y="189"/>
                  <a:pt x="113" y="189"/>
                </a:cubicBezTo>
                <a:cubicBezTo>
                  <a:pt x="113" y="189"/>
                  <a:pt x="113" y="189"/>
                  <a:pt x="113" y="189"/>
                </a:cubicBezTo>
                <a:cubicBezTo>
                  <a:pt x="106" y="199"/>
                  <a:pt x="96" y="204"/>
                  <a:pt x="85" y="204"/>
                </a:cubicBezTo>
                <a:cubicBezTo>
                  <a:pt x="79" y="204"/>
                  <a:pt x="72" y="202"/>
                  <a:pt x="66" y="198"/>
                </a:cubicBezTo>
                <a:cubicBezTo>
                  <a:pt x="57" y="192"/>
                  <a:pt x="51" y="181"/>
                  <a:pt x="51" y="170"/>
                </a:cubicBezTo>
                <a:cubicBezTo>
                  <a:pt x="51" y="164"/>
                  <a:pt x="53" y="157"/>
                  <a:pt x="57" y="152"/>
                </a:cubicBezTo>
                <a:cubicBezTo>
                  <a:pt x="95" y="92"/>
                  <a:pt x="95" y="92"/>
                  <a:pt x="95" y="92"/>
                </a:cubicBezTo>
                <a:cubicBezTo>
                  <a:pt x="97" y="89"/>
                  <a:pt x="100" y="86"/>
                  <a:pt x="103" y="84"/>
                </a:cubicBezTo>
                <a:cubicBezTo>
                  <a:pt x="106" y="83"/>
                  <a:pt x="110" y="82"/>
                  <a:pt x="113" y="82"/>
                </a:cubicBezTo>
                <a:cubicBezTo>
                  <a:pt x="114" y="82"/>
                  <a:pt x="114" y="82"/>
                  <a:pt x="114" y="82"/>
                </a:cubicBezTo>
                <a:cubicBezTo>
                  <a:pt x="215" y="85"/>
                  <a:pt x="215" y="85"/>
                  <a:pt x="215" y="85"/>
                </a:cubicBezTo>
                <a:cubicBezTo>
                  <a:pt x="222" y="85"/>
                  <a:pt x="228" y="91"/>
                  <a:pt x="227" y="99"/>
                </a:cubicBezTo>
                <a:cubicBezTo>
                  <a:pt x="227" y="106"/>
                  <a:pt x="221" y="112"/>
                  <a:pt x="214" y="112"/>
                </a:cubicBezTo>
                <a:cubicBezTo>
                  <a:pt x="116" y="108"/>
                  <a:pt x="116" y="108"/>
                  <a:pt x="116" y="108"/>
                </a:cubicBezTo>
                <a:cubicBezTo>
                  <a:pt x="79" y="166"/>
                  <a:pt x="79" y="166"/>
                  <a:pt x="79" y="166"/>
                </a:cubicBezTo>
                <a:cubicBezTo>
                  <a:pt x="79" y="166"/>
                  <a:pt x="79" y="166"/>
                  <a:pt x="79" y="166"/>
                </a:cubicBezTo>
                <a:cubicBezTo>
                  <a:pt x="78" y="168"/>
                  <a:pt x="78" y="169"/>
                  <a:pt x="78" y="170"/>
                </a:cubicBezTo>
                <a:cubicBezTo>
                  <a:pt x="78" y="173"/>
                  <a:pt x="79" y="175"/>
                  <a:pt x="81" y="176"/>
                </a:cubicBezTo>
                <a:cubicBezTo>
                  <a:pt x="82" y="177"/>
                  <a:pt x="84" y="177"/>
                  <a:pt x="85" y="177"/>
                </a:cubicBezTo>
                <a:cubicBezTo>
                  <a:pt x="87" y="177"/>
                  <a:pt x="89" y="176"/>
                  <a:pt x="91" y="174"/>
                </a:cubicBezTo>
                <a:cubicBezTo>
                  <a:pt x="116" y="134"/>
                  <a:pt x="116" y="134"/>
                  <a:pt x="116" y="134"/>
                </a:cubicBezTo>
                <a:cubicBezTo>
                  <a:pt x="116" y="134"/>
                  <a:pt x="116" y="134"/>
                  <a:pt x="116" y="134"/>
                </a:cubicBezTo>
                <a:cubicBezTo>
                  <a:pt x="117" y="132"/>
                  <a:pt x="118" y="131"/>
                  <a:pt x="120" y="128"/>
                </a:cubicBezTo>
                <a:cubicBezTo>
                  <a:pt x="123" y="126"/>
                  <a:pt x="126" y="124"/>
                  <a:pt x="130" y="124"/>
                </a:cubicBezTo>
                <a:cubicBezTo>
                  <a:pt x="132" y="123"/>
                  <a:pt x="134" y="123"/>
                  <a:pt x="136" y="123"/>
                </a:cubicBezTo>
                <a:cubicBezTo>
                  <a:pt x="137" y="123"/>
                  <a:pt x="137" y="123"/>
                  <a:pt x="138" y="123"/>
                </a:cubicBezTo>
                <a:cubicBezTo>
                  <a:pt x="138" y="123"/>
                  <a:pt x="138" y="123"/>
                  <a:pt x="138" y="123"/>
                </a:cubicBezTo>
                <a:cubicBezTo>
                  <a:pt x="185" y="126"/>
                  <a:pt x="185" y="126"/>
                  <a:pt x="185" y="126"/>
                </a:cubicBezTo>
                <a:cubicBezTo>
                  <a:pt x="190" y="126"/>
                  <a:pt x="194" y="129"/>
                  <a:pt x="196" y="133"/>
                </a:cubicBezTo>
                <a:cubicBezTo>
                  <a:pt x="198" y="137"/>
                  <a:pt x="198" y="141"/>
                  <a:pt x="196" y="145"/>
                </a:cubicBezTo>
                <a:cubicBezTo>
                  <a:pt x="157" y="229"/>
                  <a:pt x="157" y="229"/>
                  <a:pt x="157" y="229"/>
                </a:cubicBezTo>
                <a:cubicBezTo>
                  <a:pt x="135" y="316"/>
                  <a:pt x="135" y="316"/>
                  <a:pt x="135" y="316"/>
                </a:cubicBezTo>
                <a:cubicBezTo>
                  <a:pt x="134" y="322"/>
                  <a:pt x="129" y="326"/>
                  <a:pt x="123" y="326"/>
                </a:cubicBezTo>
                <a:cubicBezTo>
                  <a:pt x="34" y="329"/>
                  <a:pt x="34" y="329"/>
                  <a:pt x="34" y="329"/>
                </a:cubicBezTo>
                <a:cubicBezTo>
                  <a:pt x="34" y="329"/>
                  <a:pt x="34" y="329"/>
                  <a:pt x="34" y="329"/>
                </a:cubicBezTo>
                <a:cubicBezTo>
                  <a:pt x="30" y="329"/>
                  <a:pt x="27" y="332"/>
                  <a:pt x="27" y="336"/>
                </a:cubicBezTo>
                <a:cubicBezTo>
                  <a:pt x="27" y="340"/>
                  <a:pt x="30" y="343"/>
                  <a:pt x="34" y="343"/>
                </a:cubicBezTo>
                <a:cubicBezTo>
                  <a:pt x="143" y="343"/>
                  <a:pt x="143" y="343"/>
                  <a:pt x="143" y="343"/>
                </a:cubicBezTo>
                <a:cubicBezTo>
                  <a:pt x="178" y="259"/>
                  <a:pt x="178" y="259"/>
                  <a:pt x="178" y="259"/>
                </a:cubicBezTo>
                <a:cubicBezTo>
                  <a:pt x="180" y="255"/>
                  <a:pt x="185" y="251"/>
                  <a:pt x="190" y="251"/>
                </a:cubicBezTo>
                <a:cubicBezTo>
                  <a:pt x="195" y="251"/>
                  <a:pt x="200" y="254"/>
                  <a:pt x="203" y="259"/>
                </a:cubicBezTo>
                <a:cubicBezTo>
                  <a:pt x="280" y="414"/>
                  <a:pt x="280" y="414"/>
                  <a:pt x="280" y="414"/>
                </a:cubicBezTo>
                <a:cubicBezTo>
                  <a:pt x="281" y="416"/>
                  <a:pt x="281" y="416"/>
                  <a:pt x="281" y="416"/>
                </a:cubicBezTo>
                <a:cubicBezTo>
                  <a:pt x="282" y="418"/>
                  <a:pt x="284" y="420"/>
                  <a:pt x="287" y="420"/>
                </a:cubicBezTo>
                <a:cubicBezTo>
                  <a:pt x="288" y="420"/>
                  <a:pt x="289" y="420"/>
                  <a:pt x="290" y="419"/>
                </a:cubicBezTo>
                <a:cubicBezTo>
                  <a:pt x="292" y="418"/>
                  <a:pt x="294" y="416"/>
                  <a:pt x="294" y="413"/>
                </a:cubicBezTo>
                <a:cubicBezTo>
                  <a:pt x="294" y="412"/>
                  <a:pt x="294" y="411"/>
                  <a:pt x="293" y="411"/>
                </a:cubicBezTo>
                <a:cubicBezTo>
                  <a:pt x="215" y="234"/>
                  <a:pt x="215" y="234"/>
                  <a:pt x="215" y="234"/>
                </a:cubicBezTo>
                <a:cubicBezTo>
                  <a:pt x="213" y="230"/>
                  <a:pt x="213" y="226"/>
                  <a:pt x="215" y="222"/>
                </a:cubicBezTo>
                <a:cubicBezTo>
                  <a:pt x="244" y="165"/>
                  <a:pt x="244" y="165"/>
                  <a:pt x="244" y="165"/>
                </a:cubicBezTo>
                <a:cubicBezTo>
                  <a:pt x="246" y="162"/>
                  <a:pt x="250" y="159"/>
                  <a:pt x="254" y="158"/>
                </a:cubicBezTo>
                <a:cubicBezTo>
                  <a:pt x="259" y="158"/>
                  <a:pt x="263" y="159"/>
                  <a:pt x="266" y="163"/>
                </a:cubicBezTo>
                <a:cubicBezTo>
                  <a:pt x="266" y="163"/>
                  <a:pt x="283" y="181"/>
                  <a:pt x="292" y="192"/>
                </a:cubicBezTo>
                <a:cubicBezTo>
                  <a:pt x="296" y="195"/>
                  <a:pt x="298" y="198"/>
                  <a:pt x="299" y="199"/>
                </a:cubicBezTo>
                <a:cubicBezTo>
                  <a:pt x="300" y="200"/>
                  <a:pt x="302" y="202"/>
                  <a:pt x="304" y="203"/>
                </a:cubicBezTo>
                <a:cubicBezTo>
                  <a:pt x="306" y="204"/>
                  <a:pt x="308" y="205"/>
                  <a:pt x="310" y="205"/>
                </a:cubicBezTo>
                <a:cubicBezTo>
                  <a:pt x="365" y="205"/>
                  <a:pt x="365" y="205"/>
                  <a:pt x="365" y="205"/>
                </a:cubicBezTo>
                <a:cubicBezTo>
                  <a:pt x="366" y="205"/>
                  <a:pt x="368" y="204"/>
                  <a:pt x="369" y="202"/>
                </a:cubicBezTo>
                <a:cubicBezTo>
                  <a:pt x="371" y="201"/>
                  <a:pt x="372" y="199"/>
                  <a:pt x="372" y="198"/>
                </a:cubicBezTo>
                <a:cubicBezTo>
                  <a:pt x="372" y="194"/>
                  <a:pt x="368" y="191"/>
                  <a:pt x="365" y="191"/>
                </a:cubicBezTo>
                <a:cubicBezTo>
                  <a:pt x="358" y="191"/>
                  <a:pt x="348" y="191"/>
                  <a:pt x="339" y="191"/>
                </a:cubicBezTo>
                <a:cubicBezTo>
                  <a:pt x="331" y="191"/>
                  <a:pt x="324" y="191"/>
                  <a:pt x="323" y="191"/>
                </a:cubicBezTo>
                <a:cubicBezTo>
                  <a:pt x="320" y="191"/>
                  <a:pt x="316" y="189"/>
                  <a:pt x="313" y="186"/>
                </a:cubicBezTo>
                <a:cubicBezTo>
                  <a:pt x="262" y="127"/>
                  <a:pt x="262" y="127"/>
                  <a:pt x="262" y="127"/>
                </a:cubicBezTo>
                <a:cubicBezTo>
                  <a:pt x="252" y="116"/>
                  <a:pt x="252" y="116"/>
                  <a:pt x="252" y="116"/>
                </a:cubicBezTo>
                <a:cubicBezTo>
                  <a:pt x="248" y="111"/>
                  <a:pt x="247" y="105"/>
                  <a:pt x="250" y="100"/>
                </a:cubicBezTo>
                <a:cubicBezTo>
                  <a:pt x="261" y="83"/>
                  <a:pt x="261" y="83"/>
                  <a:pt x="261" y="83"/>
                </a:cubicBezTo>
                <a:cubicBezTo>
                  <a:pt x="263" y="79"/>
                  <a:pt x="267" y="77"/>
                  <a:pt x="271" y="77"/>
                </a:cubicBezTo>
                <a:cubicBezTo>
                  <a:pt x="278" y="76"/>
                  <a:pt x="285" y="73"/>
                  <a:pt x="290" y="68"/>
                </a:cubicBezTo>
                <a:cubicBezTo>
                  <a:pt x="295" y="63"/>
                  <a:pt x="297" y="58"/>
                  <a:pt x="297" y="51"/>
                </a:cubicBezTo>
                <a:cubicBezTo>
                  <a:pt x="297" y="38"/>
                  <a:pt x="286" y="27"/>
                  <a:pt x="273" y="27"/>
                </a:cubicBezTo>
                <a:cubicBezTo>
                  <a:pt x="260" y="27"/>
                  <a:pt x="249" y="38"/>
                  <a:pt x="249" y="51"/>
                </a:cubicBezTo>
                <a:cubicBezTo>
                  <a:pt x="249" y="56"/>
                  <a:pt x="250" y="61"/>
                  <a:pt x="253" y="65"/>
                </a:cubicBezTo>
                <a:cubicBezTo>
                  <a:pt x="253" y="65"/>
                  <a:pt x="253" y="65"/>
                  <a:pt x="253" y="65"/>
                </a:cubicBezTo>
                <a:cubicBezTo>
                  <a:pt x="257" y="71"/>
                  <a:pt x="255" y="79"/>
                  <a:pt x="249" y="83"/>
                </a:cubicBezTo>
                <a:cubicBezTo>
                  <a:pt x="243" y="87"/>
                  <a:pt x="235" y="86"/>
                  <a:pt x="231" y="79"/>
                </a:cubicBezTo>
                <a:cubicBezTo>
                  <a:pt x="225" y="71"/>
                  <a:pt x="222" y="61"/>
                  <a:pt x="222" y="51"/>
                </a:cubicBezTo>
                <a:cubicBezTo>
                  <a:pt x="222" y="23"/>
                  <a:pt x="245" y="0"/>
                  <a:pt x="273" y="0"/>
                </a:cubicBezTo>
                <a:cubicBezTo>
                  <a:pt x="301" y="0"/>
                  <a:pt x="324" y="23"/>
                  <a:pt x="324" y="51"/>
                </a:cubicBezTo>
                <a:cubicBezTo>
                  <a:pt x="324" y="65"/>
                  <a:pt x="318" y="78"/>
                  <a:pt x="309" y="87"/>
                </a:cubicBezTo>
                <a:cubicBezTo>
                  <a:pt x="301" y="94"/>
                  <a:pt x="291" y="100"/>
                  <a:pt x="280" y="102"/>
                </a:cubicBezTo>
                <a:cubicBezTo>
                  <a:pt x="278" y="105"/>
                  <a:pt x="278" y="105"/>
                  <a:pt x="278" y="105"/>
                </a:cubicBezTo>
                <a:cubicBezTo>
                  <a:pt x="282" y="109"/>
                  <a:pt x="282" y="109"/>
                  <a:pt x="282" y="109"/>
                </a:cubicBezTo>
                <a:cubicBezTo>
                  <a:pt x="282" y="110"/>
                  <a:pt x="282" y="110"/>
                  <a:pt x="282" y="110"/>
                </a:cubicBezTo>
                <a:cubicBezTo>
                  <a:pt x="330" y="164"/>
                  <a:pt x="330" y="164"/>
                  <a:pt x="330" y="164"/>
                </a:cubicBezTo>
                <a:cubicBezTo>
                  <a:pt x="339" y="164"/>
                  <a:pt x="356" y="164"/>
                  <a:pt x="365" y="164"/>
                </a:cubicBezTo>
                <a:cubicBezTo>
                  <a:pt x="383" y="164"/>
                  <a:pt x="398" y="179"/>
                  <a:pt x="398" y="198"/>
                </a:cubicBezTo>
                <a:cubicBezTo>
                  <a:pt x="398" y="216"/>
                  <a:pt x="383" y="231"/>
                  <a:pt x="365" y="231"/>
                </a:cubicBezTo>
                <a:cubicBezTo>
                  <a:pt x="310" y="231"/>
                  <a:pt x="310" y="231"/>
                  <a:pt x="310" y="231"/>
                </a:cubicBezTo>
                <a:cubicBezTo>
                  <a:pt x="303" y="231"/>
                  <a:pt x="297" y="229"/>
                  <a:pt x="292" y="227"/>
                </a:cubicBezTo>
                <a:cubicBezTo>
                  <a:pt x="287" y="224"/>
                  <a:pt x="283" y="221"/>
                  <a:pt x="279" y="217"/>
                </a:cubicBezTo>
                <a:cubicBezTo>
                  <a:pt x="278" y="216"/>
                  <a:pt x="276" y="213"/>
                  <a:pt x="273" y="210"/>
                </a:cubicBezTo>
                <a:cubicBezTo>
                  <a:pt x="269" y="206"/>
                  <a:pt x="265" y="202"/>
                  <a:pt x="261" y="197"/>
                </a:cubicBezTo>
                <a:cubicBezTo>
                  <a:pt x="261" y="197"/>
                  <a:pt x="260" y="196"/>
                  <a:pt x="259" y="195"/>
                </a:cubicBezTo>
                <a:cubicBezTo>
                  <a:pt x="242" y="229"/>
                  <a:pt x="242" y="229"/>
                  <a:pt x="242" y="229"/>
                </a:cubicBezTo>
                <a:cubicBezTo>
                  <a:pt x="318" y="400"/>
                  <a:pt x="318" y="400"/>
                  <a:pt x="318" y="400"/>
                </a:cubicBezTo>
                <a:cubicBezTo>
                  <a:pt x="318" y="401"/>
                  <a:pt x="318" y="401"/>
                  <a:pt x="318" y="401"/>
                </a:cubicBezTo>
                <a:cubicBezTo>
                  <a:pt x="320" y="405"/>
                  <a:pt x="321" y="409"/>
                  <a:pt x="321" y="413"/>
                </a:cubicBezTo>
                <a:cubicBezTo>
                  <a:pt x="321" y="426"/>
                  <a:pt x="313" y="439"/>
                  <a:pt x="299" y="444"/>
                </a:cubicBezTo>
                <a:cubicBezTo>
                  <a:pt x="295" y="446"/>
                  <a:pt x="291" y="447"/>
                  <a:pt x="287" y="447"/>
                </a:cubicBezTo>
                <a:cubicBezTo>
                  <a:pt x="287" y="447"/>
                  <a:pt x="287" y="447"/>
                  <a:pt x="287" y="447"/>
                </a:cubicBezTo>
                <a:cubicBezTo>
                  <a:pt x="274" y="447"/>
                  <a:pt x="261" y="439"/>
                  <a:pt x="256" y="426"/>
                </a:cubicBezTo>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3" name="TextBox 292"/>
          <p:cNvSpPr txBox="1"/>
          <p:nvPr userDrawn="1"/>
        </p:nvSpPr>
        <p:spPr>
          <a:xfrm>
            <a:off x="7572473" y="1251884"/>
            <a:ext cx="693136"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Security</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management</a:t>
            </a:r>
          </a:p>
        </p:txBody>
      </p:sp>
      <p:sp>
        <p:nvSpPr>
          <p:cNvPr id="294" name="Freeform 124"/>
          <p:cNvSpPr>
            <a:spLocks noChangeAspect="1"/>
          </p:cNvSpPr>
          <p:nvPr userDrawn="1"/>
        </p:nvSpPr>
        <p:spPr bwMode="auto">
          <a:xfrm>
            <a:off x="1814150" y="1646520"/>
            <a:ext cx="275369" cy="294894"/>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5" name="TextBox 294"/>
          <p:cNvSpPr txBox="1"/>
          <p:nvPr userDrawn="1"/>
        </p:nvSpPr>
        <p:spPr>
          <a:xfrm>
            <a:off x="1719125" y="1979324"/>
            <a:ext cx="478030"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Electric</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utilities</a:t>
            </a:r>
          </a:p>
        </p:txBody>
      </p:sp>
      <p:sp>
        <p:nvSpPr>
          <p:cNvPr id="296" name="Freeform 116"/>
          <p:cNvSpPr>
            <a:spLocks noChangeAspect="1"/>
          </p:cNvSpPr>
          <p:nvPr userDrawn="1"/>
        </p:nvSpPr>
        <p:spPr bwMode="auto">
          <a:xfrm>
            <a:off x="1121452" y="2873330"/>
            <a:ext cx="289510" cy="294894"/>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7" name="TextBox 296"/>
          <p:cNvSpPr txBox="1"/>
          <p:nvPr userDrawn="1"/>
        </p:nvSpPr>
        <p:spPr>
          <a:xfrm>
            <a:off x="1034325" y="3213502"/>
            <a:ext cx="477026" cy="92333"/>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Oil &amp; gas</a:t>
            </a:r>
          </a:p>
        </p:txBody>
      </p:sp>
      <p:sp>
        <p:nvSpPr>
          <p:cNvPr id="298" name="Freeform 88"/>
          <p:cNvSpPr>
            <a:spLocks noChangeAspect="1"/>
          </p:cNvSpPr>
          <p:nvPr userDrawn="1"/>
        </p:nvSpPr>
        <p:spPr bwMode="auto">
          <a:xfrm>
            <a:off x="3173713" y="2295425"/>
            <a:ext cx="387665" cy="253175"/>
          </a:xfrm>
          <a:custGeom>
            <a:avLst/>
            <a:gdLst/>
            <a:ahLst/>
            <a:cxnLst>
              <a:cxn ang="0">
                <a:pos x="224" y="5"/>
              </a:cxn>
              <a:cxn ang="0">
                <a:pos x="221" y="13"/>
              </a:cxn>
              <a:cxn ang="0">
                <a:pos x="221" y="16"/>
              </a:cxn>
              <a:cxn ang="0">
                <a:pos x="227" y="43"/>
              </a:cxn>
              <a:cxn ang="0">
                <a:pos x="225" y="43"/>
              </a:cxn>
              <a:cxn ang="0">
                <a:pos x="216" y="47"/>
              </a:cxn>
              <a:cxn ang="0">
                <a:pos x="212" y="56"/>
              </a:cxn>
              <a:cxn ang="0">
                <a:pos x="212" y="151"/>
              </a:cxn>
              <a:cxn ang="0">
                <a:pos x="173" y="151"/>
              </a:cxn>
              <a:cxn ang="0">
                <a:pos x="107" y="186"/>
              </a:cxn>
              <a:cxn ang="0">
                <a:pos x="106" y="193"/>
              </a:cxn>
              <a:cxn ang="0">
                <a:pos x="112" y="205"/>
              </a:cxn>
              <a:cxn ang="0">
                <a:pos x="130" y="200"/>
              </a:cxn>
              <a:cxn ang="0">
                <a:pos x="173" y="177"/>
              </a:cxn>
              <a:cxn ang="0">
                <a:pos x="226" y="177"/>
              </a:cxn>
              <a:cxn ang="0">
                <a:pos x="235" y="173"/>
              </a:cxn>
              <a:cxn ang="0">
                <a:pos x="239" y="164"/>
              </a:cxn>
              <a:cxn ang="0">
                <a:pos x="239" y="69"/>
              </a:cxn>
              <a:cxn ang="0">
                <a:pos x="244" y="69"/>
              </a:cxn>
              <a:cxn ang="0">
                <a:pos x="254" y="64"/>
              </a:cxn>
              <a:cxn ang="0">
                <a:pos x="257" y="56"/>
              </a:cxn>
              <a:cxn ang="0">
                <a:pos x="257" y="53"/>
              </a:cxn>
              <a:cxn ang="0">
                <a:pos x="251" y="27"/>
              </a:cxn>
              <a:cxn ang="0">
                <a:pos x="264" y="27"/>
              </a:cxn>
              <a:cxn ang="0">
                <a:pos x="275" y="57"/>
              </a:cxn>
              <a:cxn ang="0">
                <a:pos x="287" y="65"/>
              </a:cxn>
              <a:cxn ang="0">
                <a:pos x="298" y="66"/>
              </a:cxn>
              <a:cxn ang="0">
                <a:pos x="353" y="197"/>
              </a:cxn>
              <a:cxn ang="0">
                <a:pos x="365" y="205"/>
              </a:cxn>
              <a:cxn ang="0">
                <a:pos x="421" y="205"/>
              </a:cxn>
              <a:cxn ang="0">
                <a:pos x="390" y="270"/>
              </a:cxn>
              <a:cxn ang="0">
                <a:pos x="49" y="270"/>
              </a:cxn>
              <a:cxn ang="0">
                <a:pos x="29" y="252"/>
              </a:cxn>
              <a:cxn ang="0">
                <a:pos x="28" y="246"/>
              </a:cxn>
              <a:cxn ang="0">
                <a:pos x="28" y="245"/>
              </a:cxn>
              <a:cxn ang="0">
                <a:pos x="252" y="245"/>
              </a:cxn>
              <a:cxn ang="0">
                <a:pos x="323" y="190"/>
              </a:cxn>
              <a:cxn ang="0">
                <a:pos x="310" y="177"/>
              </a:cxn>
              <a:cxn ang="0">
                <a:pos x="297" y="190"/>
              </a:cxn>
              <a:cxn ang="0">
                <a:pos x="252" y="219"/>
              </a:cxn>
              <a:cxn ang="0">
                <a:pos x="18" y="219"/>
              </a:cxn>
              <a:cxn ang="0">
                <a:pos x="5" y="227"/>
              </a:cxn>
              <a:cxn ang="0">
                <a:pos x="4" y="262"/>
              </a:cxn>
              <a:cxn ang="0">
                <a:pos x="41" y="296"/>
              </a:cxn>
              <a:cxn ang="0">
                <a:pos x="46" y="297"/>
              </a:cxn>
              <a:cxn ang="0">
                <a:pos x="398" y="297"/>
              </a:cxn>
              <a:cxn ang="0">
                <a:pos x="410" y="289"/>
              </a:cxn>
              <a:cxn ang="0">
                <a:pos x="454" y="197"/>
              </a:cxn>
              <a:cxn ang="0">
                <a:pos x="453" y="185"/>
              </a:cxn>
              <a:cxn ang="0">
                <a:pos x="442" y="178"/>
              </a:cxn>
              <a:cxn ang="0">
                <a:pos x="374" y="178"/>
              </a:cxn>
              <a:cxn ang="0">
                <a:pos x="319" y="48"/>
              </a:cxn>
              <a:cxn ang="0">
                <a:pos x="308" y="40"/>
              </a:cxn>
              <a:cxn ang="0">
                <a:pos x="297" y="39"/>
              </a:cxn>
              <a:cxn ang="0">
                <a:pos x="286" y="9"/>
              </a:cxn>
              <a:cxn ang="0">
                <a:pos x="274" y="1"/>
              </a:cxn>
              <a:cxn ang="0">
                <a:pos x="234" y="0"/>
              </a:cxn>
              <a:cxn ang="0">
                <a:pos x="224" y="5"/>
              </a:cxn>
            </a:cxnLst>
            <a:rect l="0" t="0" r="r" b="b"/>
            <a:pathLst>
              <a:path w="456" h="297">
                <a:moveTo>
                  <a:pt x="224" y="5"/>
                </a:moveTo>
                <a:cubicBezTo>
                  <a:pt x="222" y="7"/>
                  <a:pt x="221" y="10"/>
                  <a:pt x="221" y="13"/>
                </a:cubicBezTo>
                <a:cubicBezTo>
                  <a:pt x="221" y="14"/>
                  <a:pt x="221" y="15"/>
                  <a:pt x="221" y="16"/>
                </a:cubicBezTo>
                <a:cubicBezTo>
                  <a:pt x="221" y="16"/>
                  <a:pt x="224" y="30"/>
                  <a:pt x="227" y="43"/>
                </a:cubicBezTo>
                <a:cubicBezTo>
                  <a:pt x="227" y="43"/>
                  <a:pt x="225" y="43"/>
                  <a:pt x="225" y="43"/>
                </a:cubicBezTo>
                <a:cubicBezTo>
                  <a:pt x="222" y="43"/>
                  <a:pt x="218" y="44"/>
                  <a:pt x="216" y="47"/>
                </a:cubicBezTo>
                <a:cubicBezTo>
                  <a:pt x="213" y="49"/>
                  <a:pt x="212" y="53"/>
                  <a:pt x="212" y="56"/>
                </a:cubicBezTo>
                <a:cubicBezTo>
                  <a:pt x="212" y="56"/>
                  <a:pt x="212" y="130"/>
                  <a:pt x="212" y="151"/>
                </a:cubicBezTo>
                <a:cubicBezTo>
                  <a:pt x="198" y="151"/>
                  <a:pt x="173" y="151"/>
                  <a:pt x="173" y="151"/>
                </a:cubicBezTo>
                <a:cubicBezTo>
                  <a:pt x="155" y="151"/>
                  <a:pt x="122" y="162"/>
                  <a:pt x="107" y="186"/>
                </a:cubicBezTo>
                <a:cubicBezTo>
                  <a:pt x="106" y="189"/>
                  <a:pt x="106" y="191"/>
                  <a:pt x="106" y="193"/>
                </a:cubicBezTo>
                <a:cubicBezTo>
                  <a:pt x="106" y="198"/>
                  <a:pt x="108" y="202"/>
                  <a:pt x="112" y="205"/>
                </a:cubicBezTo>
                <a:cubicBezTo>
                  <a:pt x="119" y="208"/>
                  <a:pt x="127" y="206"/>
                  <a:pt x="130" y="200"/>
                </a:cubicBezTo>
                <a:cubicBezTo>
                  <a:pt x="138" y="186"/>
                  <a:pt x="161" y="177"/>
                  <a:pt x="173" y="177"/>
                </a:cubicBezTo>
                <a:cubicBezTo>
                  <a:pt x="226" y="177"/>
                  <a:pt x="226" y="177"/>
                  <a:pt x="226" y="177"/>
                </a:cubicBezTo>
                <a:cubicBezTo>
                  <a:pt x="229" y="177"/>
                  <a:pt x="233" y="176"/>
                  <a:pt x="235" y="173"/>
                </a:cubicBezTo>
                <a:cubicBezTo>
                  <a:pt x="238" y="171"/>
                  <a:pt x="239" y="168"/>
                  <a:pt x="239" y="164"/>
                </a:cubicBezTo>
                <a:cubicBezTo>
                  <a:pt x="239" y="164"/>
                  <a:pt x="239" y="90"/>
                  <a:pt x="239" y="69"/>
                </a:cubicBezTo>
                <a:cubicBezTo>
                  <a:pt x="241" y="69"/>
                  <a:pt x="244" y="69"/>
                  <a:pt x="244" y="69"/>
                </a:cubicBezTo>
                <a:cubicBezTo>
                  <a:pt x="248" y="69"/>
                  <a:pt x="252" y="67"/>
                  <a:pt x="254" y="64"/>
                </a:cubicBezTo>
                <a:cubicBezTo>
                  <a:pt x="256" y="62"/>
                  <a:pt x="257" y="59"/>
                  <a:pt x="257" y="56"/>
                </a:cubicBezTo>
                <a:cubicBezTo>
                  <a:pt x="257" y="55"/>
                  <a:pt x="257" y="54"/>
                  <a:pt x="257" y="53"/>
                </a:cubicBezTo>
                <a:cubicBezTo>
                  <a:pt x="257" y="53"/>
                  <a:pt x="253" y="39"/>
                  <a:pt x="251" y="27"/>
                </a:cubicBezTo>
                <a:cubicBezTo>
                  <a:pt x="257" y="27"/>
                  <a:pt x="260" y="27"/>
                  <a:pt x="264" y="27"/>
                </a:cubicBezTo>
                <a:cubicBezTo>
                  <a:pt x="268" y="37"/>
                  <a:pt x="275" y="57"/>
                  <a:pt x="275" y="57"/>
                </a:cubicBezTo>
                <a:cubicBezTo>
                  <a:pt x="277" y="62"/>
                  <a:pt x="281" y="65"/>
                  <a:pt x="287" y="65"/>
                </a:cubicBezTo>
                <a:cubicBezTo>
                  <a:pt x="287" y="65"/>
                  <a:pt x="293" y="66"/>
                  <a:pt x="298" y="66"/>
                </a:cubicBezTo>
                <a:cubicBezTo>
                  <a:pt x="304" y="80"/>
                  <a:pt x="353" y="197"/>
                  <a:pt x="353" y="197"/>
                </a:cubicBezTo>
                <a:cubicBezTo>
                  <a:pt x="355" y="202"/>
                  <a:pt x="360" y="205"/>
                  <a:pt x="365" y="205"/>
                </a:cubicBezTo>
                <a:cubicBezTo>
                  <a:pt x="365" y="205"/>
                  <a:pt x="399" y="205"/>
                  <a:pt x="421" y="205"/>
                </a:cubicBezTo>
                <a:cubicBezTo>
                  <a:pt x="411" y="226"/>
                  <a:pt x="395" y="260"/>
                  <a:pt x="390" y="270"/>
                </a:cubicBezTo>
                <a:cubicBezTo>
                  <a:pt x="374" y="270"/>
                  <a:pt x="55" y="270"/>
                  <a:pt x="49" y="270"/>
                </a:cubicBezTo>
                <a:cubicBezTo>
                  <a:pt x="43" y="267"/>
                  <a:pt x="33" y="261"/>
                  <a:pt x="29" y="252"/>
                </a:cubicBezTo>
                <a:cubicBezTo>
                  <a:pt x="28" y="250"/>
                  <a:pt x="28" y="248"/>
                  <a:pt x="28" y="246"/>
                </a:cubicBezTo>
                <a:cubicBezTo>
                  <a:pt x="28" y="245"/>
                  <a:pt x="28" y="245"/>
                  <a:pt x="28" y="245"/>
                </a:cubicBezTo>
                <a:cubicBezTo>
                  <a:pt x="47" y="245"/>
                  <a:pt x="252" y="245"/>
                  <a:pt x="252" y="245"/>
                </a:cubicBezTo>
                <a:cubicBezTo>
                  <a:pt x="286" y="245"/>
                  <a:pt x="323" y="226"/>
                  <a:pt x="323" y="190"/>
                </a:cubicBezTo>
                <a:cubicBezTo>
                  <a:pt x="323" y="183"/>
                  <a:pt x="317" y="177"/>
                  <a:pt x="310" y="177"/>
                </a:cubicBezTo>
                <a:cubicBezTo>
                  <a:pt x="303" y="177"/>
                  <a:pt x="297" y="183"/>
                  <a:pt x="297" y="190"/>
                </a:cubicBezTo>
                <a:cubicBezTo>
                  <a:pt x="297" y="210"/>
                  <a:pt x="270" y="219"/>
                  <a:pt x="252" y="219"/>
                </a:cubicBezTo>
                <a:cubicBezTo>
                  <a:pt x="18" y="219"/>
                  <a:pt x="18" y="219"/>
                  <a:pt x="18" y="219"/>
                </a:cubicBezTo>
                <a:cubicBezTo>
                  <a:pt x="12" y="219"/>
                  <a:pt x="8" y="222"/>
                  <a:pt x="5" y="227"/>
                </a:cubicBezTo>
                <a:cubicBezTo>
                  <a:pt x="0" y="238"/>
                  <a:pt x="0" y="251"/>
                  <a:pt x="4" y="262"/>
                </a:cubicBezTo>
                <a:cubicBezTo>
                  <a:pt x="13" y="284"/>
                  <a:pt x="38" y="294"/>
                  <a:pt x="41" y="296"/>
                </a:cubicBezTo>
                <a:cubicBezTo>
                  <a:pt x="43" y="296"/>
                  <a:pt x="44" y="297"/>
                  <a:pt x="46" y="297"/>
                </a:cubicBezTo>
                <a:cubicBezTo>
                  <a:pt x="398" y="297"/>
                  <a:pt x="398" y="297"/>
                  <a:pt x="398" y="297"/>
                </a:cubicBezTo>
                <a:cubicBezTo>
                  <a:pt x="403" y="297"/>
                  <a:pt x="408" y="294"/>
                  <a:pt x="410" y="289"/>
                </a:cubicBezTo>
                <a:cubicBezTo>
                  <a:pt x="454" y="197"/>
                  <a:pt x="454" y="197"/>
                  <a:pt x="454" y="197"/>
                </a:cubicBezTo>
                <a:cubicBezTo>
                  <a:pt x="456" y="193"/>
                  <a:pt x="456" y="188"/>
                  <a:pt x="453" y="185"/>
                </a:cubicBezTo>
                <a:cubicBezTo>
                  <a:pt x="451" y="181"/>
                  <a:pt x="447" y="178"/>
                  <a:pt x="442" y="178"/>
                </a:cubicBezTo>
                <a:cubicBezTo>
                  <a:pt x="442" y="178"/>
                  <a:pt x="388" y="178"/>
                  <a:pt x="374" y="178"/>
                </a:cubicBezTo>
                <a:cubicBezTo>
                  <a:pt x="368" y="164"/>
                  <a:pt x="319" y="48"/>
                  <a:pt x="319" y="48"/>
                </a:cubicBezTo>
                <a:cubicBezTo>
                  <a:pt x="317" y="44"/>
                  <a:pt x="313" y="41"/>
                  <a:pt x="308" y="40"/>
                </a:cubicBezTo>
                <a:cubicBezTo>
                  <a:pt x="308" y="40"/>
                  <a:pt x="303" y="40"/>
                  <a:pt x="297" y="39"/>
                </a:cubicBezTo>
                <a:cubicBezTo>
                  <a:pt x="293" y="29"/>
                  <a:pt x="286" y="9"/>
                  <a:pt x="286" y="9"/>
                </a:cubicBezTo>
                <a:cubicBezTo>
                  <a:pt x="284" y="4"/>
                  <a:pt x="279" y="1"/>
                  <a:pt x="274" y="1"/>
                </a:cubicBezTo>
                <a:cubicBezTo>
                  <a:pt x="234" y="0"/>
                  <a:pt x="234" y="0"/>
                  <a:pt x="234" y="0"/>
                </a:cubicBezTo>
                <a:cubicBezTo>
                  <a:pt x="230" y="0"/>
                  <a:pt x="226" y="2"/>
                  <a:pt x="224" y="5"/>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9" name="TextBox 298"/>
          <p:cNvSpPr txBox="1"/>
          <p:nvPr userDrawn="1"/>
        </p:nvSpPr>
        <p:spPr>
          <a:xfrm>
            <a:off x="3131398" y="2597684"/>
            <a:ext cx="477026" cy="92333"/>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Marine</a:t>
            </a:r>
          </a:p>
        </p:txBody>
      </p:sp>
      <p:sp>
        <p:nvSpPr>
          <p:cNvPr id="300" name="Freeform 220"/>
          <p:cNvSpPr>
            <a:spLocks noChangeAspect="1"/>
          </p:cNvSpPr>
          <p:nvPr userDrawn="1"/>
        </p:nvSpPr>
        <p:spPr bwMode="auto">
          <a:xfrm>
            <a:off x="2453738" y="2925165"/>
            <a:ext cx="439940" cy="243058"/>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1" name="TextBox 300"/>
          <p:cNvSpPr txBox="1"/>
          <p:nvPr userDrawn="1"/>
        </p:nvSpPr>
        <p:spPr>
          <a:xfrm>
            <a:off x="2239467" y="3213503"/>
            <a:ext cx="844959"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Transportation</a:t>
            </a:r>
          </a:p>
        </p:txBody>
      </p:sp>
      <p:sp>
        <p:nvSpPr>
          <p:cNvPr id="302" name="Freeform 76"/>
          <p:cNvSpPr>
            <a:spLocks noChangeAspect="1"/>
          </p:cNvSpPr>
          <p:nvPr userDrawn="1"/>
        </p:nvSpPr>
        <p:spPr bwMode="auto">
          <a:xfrm>
            <a:off x="3202127" y="2873330"/>
            <a:ext cx="320870" cy="294894"/>
          </a:xfrm>
          <a:custGeom>
            <a:avLst/>
            <a:gdLst/>
            <a:ahLst/>
            <a:cxnLst>
              <a:cxn ang="0">
                <a:pos x="34" y="40"/>
              </a:cxn>
              <a:cxn ang="0">
                <a:pos x="74" y="80"/>
              </a:cxn>
              <a:cxn ang="0">
                <a:pos x="101" y="80"/>
              </a:cxn>
              <a:cxn ang="0">
                <a:pos x="101" y="129"/>
              </a:cxn>
              <a:cxn ang="0">
                <a:pos x="12" y="129"/>
              </a:cxn>
              <a:cxn ang="0">
                <a:pos x="0" y="141"/>
              </a:cxn>
              <a:cxn ang="0">
                <a:pos x="12" y="154"/>
              </a:cxn>
              <a:cxn ang="0">
                <a:pos x="113" y="154"/>
              </a:cxn>
              <a:cxn ang="0">
                <a:pos x="125" y="141"/>
              </a:cxn>
              <a:cxn ang="0">
                <a:pos x="125" y="68"/>
              </a:cxn>
              <a:cxn ang="0">
                <a:pos x="121" y="59"/>
              </a:cxn>
              <a:cxn ang="0">
                <a:pos x="113" y="55"/>
              </a:cxn>
              <a:cxn ang="0">
                <a:pos x="74" y="56"/>
              </a:cxn>
              <a:cxn ang="0">
                <a:pos x="59" y="40"/>
              </a:cxn>
              <a:cxn ang="0">
                <a:pos x="74" y="25"/>
              </a:cxn>
              <a:cxn ang="0">
                <a:pos x="192" y="25"/>
              </a:cxn>
              <a:cxn ang="0">
                <a:pos x="207" y="40"/>
              </a:cxn>
              <a:cxn ang="0">
                <a:pos x="192" y="56"/>
              </a:cxn>
              <a:cxn ang="0">
                <a:pos x="153" y="56"/>
              </a:cxn>
              <a:cxn ang="0">
                <a:pos x="144" y="59"/>
              </a:cxn>
              <a:cxn ang="0">
                <a:pos x="141" y="68"/>
              </a:cxn>
              <a:cxn ang="0">
                <a:pos x="141" y="140"/>
              </a:cxn>
              <a:cxn ang="0">
                <a:pos x="153" y="153"/>
              </a:cxn>
              <a:cxn ang="0">
                <a:pos x="198" y="153"/>
              </a:cxn>
              <a:cxn ang="0">
                <a:pos x="288" y="243"/>
              </a:cxn>
              <a:cxn ang="0">
                <a:pos x="288" y="264"/>
              </a:cxn>
              <a:cxn ang="0">
                <a:pos x="234" y="264"/>
              </a:cxn>
              <a:cxn ang="0">
                <a:pos x="234" y="243"/>
              </a:cxn>
              <a:cxn ang="0">
                <a:pos x="198" y="207"/>
              </a:cxn>
              <a:cxn ang="0">
                <a:pos x="12" y="207"/>
              </a:cxn>
              <a:cxn ang="0">
                <a:pos x="0" y="220"/>
              </a:cxn>
              <a:cxn ang="0">
                <a:pos x="12" y="232"/>
              </a:cxn>
              <a:cxn ang="0">
                <a:pos x="198" y="232"/>
              </a:cxn>
              <a:cxn ang="0">
                <a:pos x="209" y="243"/>
              </a:cxn>
              <a:cxn ang="0">
                <a:pos x="209" y="276"/>
              </a:cxn>
              <a:cxn ang="0">
                <a:pos x="221" y="288"/>
              </a:cxn>
              <a:cxn ang="0">
                <a:pos x="301" y="288"/>
              </a:cxn>
              <a:cxn ang="0">
                <a:pos x="313" y="276"/>
              </a:cxn>
              <a:cxn ang="0">
                <a:pos x="313" y="243"/>
              </a:cxn>
              <a:cxn ang="0">
                <a:pos x="198" y="128"/>
              </a:cxn>
              <a:cxn ang="0">
                <a:pos x="165" y="128"/>
              </a:cxn>
              <a:cxn ang="0">
                <a:pos x="165" y="80"/>
              </a:cxn>
              <a:cxn ang="0">
                <a:pos x="192" y="80"/>
              </a:cxn>
              <a:cxn ang="0">
                <a:pos x="232" y="40"/>
              </a:cxn>
              <a:cxn ang="0">
                <a:pos x="192" y="0"/>
              </a:cxn>
              <a:cxn ang="0">
                <a:pos x="74" y="0"/>
              </a:cxn>
              <a:cxn ang="0">
                <a:pos x="34" y="40"/>
              </a:cxn>
            </a:cxnLst>
            <a:rect l="0" t="0" r="r" b="b"/>
            <a:pathLst>
              <a:path w="313" h="288">
                <a:moveTo>
                  <a:pt x="34" y="40"/>
                </a:moveTo>
                <a:cubicBezTo>
                  <a:pt x="34" y="62"/>
                  <a:pt x="52" y="80"/>
                  <a:pt x="74" y="80"/>
                </a:cubicBezTo>
                <a:cubicBezTo>
                  <a:pt x="74" y="80"/>
                  <a:pt x="89" y="80"/>
                  <a:pt x="101" y="80"/>
                </a:cubicBezTo>
                <a:cubicBezTo>
                  <a:pt x="101" y="94"/>
                  <a:pt x="101" y="115"/>
                  <a:pt x="101" y="129"/>
                </a:cubicBezTo>
                <a:cubicBezTo>
                  <a:pt x="82" y="129"/>
                  <a:pt x="12" y="129"/>
                  <a:pt x="12" y="129"/>
                </a:cubicBezTo>
                <a:cubicBezTo>
                  <a:pt x="5" y="129"/>
                  <a:pt x="0" y="135"/>
                  <a:pt x="0" y="141"/>
                </a:cubicBezTo>
                <a:cubicBezTo>
                  <a:pt x="0" y="148"/>
                  <a:pt x="5" y="154"/>
                  <a:pt x="12" y="154"/>
                </a:cubicBezTo>
                <a:cubicBezTo>
                  <a:pt x="113" y="154"/>
                  <a:pt x="113" y="154"/>
                  <a:pt x="113" y="154"/>
                </a:cubicBezTo>
                <a:cubicBezTo>
                  <a:pt x="120" y="154"/>
                  <a:pt x="125" y="148"/>
                  <a:pt x="125" y="141"/>
                </a:cubicBezTo>
                <a:cubicBezTo>
                  <a:pt x="125" y="68"/>
                  <a:pt x="125" y="68"/>
                  <a:pt x="125" y="68"/>
                </a:cubicBezTo>
                <a:cubicBezTo>
                  <a:pt x="125" y="64"/>
                  <a:pt x="124" y="61"/>
                  <a:pt x="121" y="59"/>
                </a:cubicBezTo>
                <a:cubicBezTo>
                  <a:pt x="119" y="57"/>
                  <a:pt x="116" y="55"/>
                  <a:pt x="113" y="55"/>
                </a:cubicBezTo>
                <a:cubicBezTo>
                  <a:pt x="74" y="56"/>
                  <a:pt x="74" y="56"/>
                  <a:pt x="74" y="56"/>
                </a:cubicBezTo>
                <a:cubicBezTo>
                  <a:pt x="66" y="56"/>
                  <a:pt x="59" y="49"/>
                  <a:pt x="59" y="40"/>
                </a:cubicBezTo>
                <a:cubicBezTo>
                  <a:pt x="59" y="32"/>
                  <a:pt x="66" y="25"/>
                  <a:pt x="74" y="25"/>
                </a:cubicBezTo>
                <a:cubicBezTo>
                  <a:pt x="192" y="25"/>
                  <a:pt x="192" y="25"/>
                  <a:pt x="192" y="25"/>
                </a:cubicBezTo>
                <a:cubicBezTo>
                  <a:pt x="200" y="25"/>
                  <a:pt x="207" y="32"/>
                  <a:pt x="207" y="40"/>
                </a:cubicBezTo>
                <a:cubicBezTo>
                  <a:pt x="207" y="49"/>
                  <a:pt x="200" y="56"/>
                  <a:pt x="192" y="56"/>
                </a:cubicBezTo>
                <a:cubicBezTo>
                  <a:pt x="192" y="56"/>
                  <a:pt x="153" y="56"/>
                  <a:pt x="153" y="56"/>
                </a:cubicBezTo>
                <a:cubicBezTo>
                  <a:pt x="150" y="56"/>
                  <a:pt x="147" y="57"/>
                  <a:pt x="144" y="59"/>
                </a:cubicBezTo>
                <a:cubicBezTo>
                  <a:pt x="142" y="62"/>
                  <a:pt x="141" y="65"/>
                  <a:pt x="141" y="68"/>
                </a:cubicBezTo>
                <a:cubicBezTo>
                  <a:pt x="141" y="140"/>
                  <a:pt x="141" y="140"/>
                  <a:pt x="141" y="140"/>
                </a:cubicBezTo>
                <a:cubicBezTo>
                  <a:pt x="141" y="147"/>
                  <a:pt x="146" y="153"/>
                  <a:pt x="153" y="153"/>
                </a:cubicBezTo>
                <a:cubicBezTo>
                  <a:pt x="198" y="153"/>
                  <a:pt x="198" y="153"/>
                  <a:pt x="198" y="153"/>
                </a:cubicBezTo>
                <a:cubicBezTo>
                  <a:pt x="248" y="153"/>
                  <a:pt x="288" y="193"/>
                  <a:pt x="288" y="243"/>
                </a:cubicBezTo>
                <a:cubicBezTo>
                  <a:pt x="288" y="243"/>
                  <a:pt x="288" y="254"/>
                  <a:pt x="288" y="264"/>
                </a:cubicBezTo>
                <a:cubicBezTo>
                  <a:pt x="274" y="264"/>
                  <a:pt x="248" y="264"/>
                  <a:pt x="234" y="264"/>
                </a:cubicBezTo>
                <a:cubicBezTo>
                  <a:pt x="234" y="254"/>
                  <a:pt x="234" y="243"/>
                  <a:pt x="234" y="243"/>
                </a:cubicBezTo>
                <a:cubicBezTo>
                  <a:pt x="234" y="223"/>
                  <a:pt x="218" y="207"/>
                  <a:pt x="198" y="207"/>
                </a:cubicBezTo>
                <a:cubicBezTo>
                  <a:pt x="12" y="207"/>
                  <a:pt x="12" y="207"/>
                  <a:pt x="12" y="207"/>
                </a:cubicBezTo>
                <a:cubicBezTo>
                  <a:pt x="5" y="207"/>
                  <a:pt x="0" y="213"/>
                  <a:pt x="0" y="220"/>
                </a:cubicBezTo>
                <a:cubicBezTo>
                  <a:pt x="0" y="227"/>
                  <a:pt x="5" y="232"/>
                  <a:pt x="12" y="232"/>
                </a:cubicBezTo>
                <a:cubicBezTo>
                  <a:pt x="198" y="232"/>
                  <a:pt x="198" y="232"/>
                  <a:pt x="198" y="232"/>
                </a:cubicBezTo>
                <a:cubicBezTo>
                  <a:pt x="204" y="232"/>
                  <a:pt x="209" y="237"/>
                  <a:pt x="209" y="243"/>
                </a:cubicBezTo>
                <a:cubicBezTo>
                  <a:pt x="209" y="243"/>
                  <a:pt x="209" y="276"/>
                  <a:pt x="209" y="276"/>
                </a:cubicBezTo>
                <a:cubicBezTo>
                  <a:pt x="209" y="283"/>
                  <a:pt x="215" y="288"/>
                  <a:pt x="221" y="288"/>
                </a:cubicBezTo>
                <a:cubicBezTo>
                  <a:pt x="301" y="288"/>
                  <a:pt x="301" y="288"/>
                  <a:pt x="301" y="288"/>
                </a:cubicBezTo>
                <a:cubicBezTo>
                  <a:pt x="307" y="288"/>
                  <a:pt x="313" y="283"/>
                  <a:pt x="313" y="276"/>
                </a:cubicBezTo>
                <a:cubicBezTo>
                  <a:pt x="313" y="243"/>
                  <a:pt x="313" y="243"/>
                  <a:pt x="313" y="243"/>
                </a:cubicBezTo>
                <a:cubicBezTo>
                  <a:pt x="313" y="180"/>
                  <a:pt x="261" y="128"/>
                  <a:pt x="198" y="128"/>
                </a:cubicBezTo>
                <a:cubicBezTo>
                  <a:pt x="198" y="128"/>
                  <a:pt x="179" y="128"/>
                  <a:pt x="165" y="128"/>
                </a:cubicBezTo>
                <a:cubicBezTo>
                  <a:pt x="165" y="115"/>
                  <a:pt x="165" y="94"/>
                  <a:pt x="165" y="80"/>
                </a:cubicBezTo>
                <a:cubicBezTo>
                  <a:pt x="177" y="80"/>
                  <a:pt x="192" y="80"/>
                  <a:pt x="192" y="80"/>
                </a:cubicBezTo>
                <a:cubicBezTo>
                  <a:pt x="214" y="80"/>
                  <a:pt x="232" y="63"/>
                  <a:pt x="232" y="40"/>
                </a:cubicBezTo>
                <a:cubicBezTo>
                  <a:pt x="232" y="18"/>
                  <a:pt x="214" y="0"/>
                  <a:pt x="192" y="0"/>
                </a:cubicBezTo>
                <a:cubicBezTo>
                  <a:pt x="192" y="0"/>
                  <a:pt x="74" y="0"/>
                  <a:pt x="74" y="0"/>
                </a:cubicBezTo>
                <a:cubicBezTo>
                  <a:pt x="52" y="0"/>
                  <a:pt x="34" y="18"/>
                  <a:pt x="34" y="40"/>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3" name="TextBox 302"/>
          <p:cNvSpPr txBox="1"/>
          <p:nvPr userDrawn="1"/>
        </p:nvSpPr>
        <p:spPr>
          <a:xfrm>
            <a:off x="2961612" y="3213500"/>
            <a:ext cx="816603"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Water &amp; </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waste water</a:t>
            </a:r>
          </a:p>
        </p:txBody>
      </p:sp>
      <p:sp>
        <p:nvSpPr>
          <p:cNvPr id="304" name="Freeform 120"/>
          <p:cNvSpPr>
            <a:spLocks noChangeAspect="1"/>
          </p:cNvSpPr>
          <p:nvPr userDrawn="1"/>
        </p:nvSpPr>
        <p:spPr bwMode="auto">
          <a:xfrm>
            <a:off x="3897124" y="2253704"/>
            <a:ext cx="355355" cy="272211"/>
          </a:xfrm>
          <a:custGeom>
            <a:avLst/>
            <a:gdLst/>
            <a:ahLst/>
            <a:cxnLst>
              <a:cxn ang="0">
                <a:pos x="344" y="10"/>
              </a:cxn>
              <a:cxn ang="0">
                <a:pos x="334" y="27"/>
              </a:cxn>
              <a:cxn ang="0">
                <a:pos x="160" y="118"/>
              </a:cxn>
              <a:cxn ang="0">
                <a:pos x="55" y="128"/>
              </a:cxn>
              <a:cxn ang="0">
                <a:pos x="35" y="237"/>
              </a:cxn>
              <a:cxn ang="0">
                <a:pos x="97" y="259"/>
              </a:cxn>
              <a:cxn ang="0">
                <a:pos x="34" y="263"/>
              </a:cxn>
              <a:cxn ang="0">
                <a:pos x="34" y="333"/>
              </a:cxn>
              <a:cxn ang="0">
                <a:pos x="292" y="298"/>
              </a:cxn>
              <a:cxn ang="0">
                <a:pos x="201" y="263"/>
              </a:cxn>
              <a:cxn ang="0">
                <a:pos x="204" y="259"/>
              </a:cxn>
              <a:cxn ang="0">
                <a:pos x="217" y="167"/>
              </a:cxn>
              <a:cxn ang="0">
                <a:pos x="269" y="106"/>
              </a:cxn>
              <a:cxn ang="0">
                <a:pos x="350" y="73"/>
              </a:cxn>
              <a:cxn ang="0">
                <a:pos x="333" y="60"/>
              </a:cxn>
              <a:cxn ang="0">
                <a:pos x="259" y="81"/>
              </a:cxn>
              <a:cxn ang="0">
                <a:pos x="198" y="142"/>
              </a:cxn>
              <a:cxn ang="0">
                <a:pos x="189" y="166"/>
              </a:cxn>
              <a:cxn ang="0">
                <a:pos x="198" y="232"/>
              </a:cxn>
              <a:cxn ang="0">
                <a:pos x="175" y="246"/>
              </a:cxn>
              <a:cxn ang="0">
                <a:pos x="188" y="290"/>
              </a:cxn>
              <a:cxn ang="0">
                <a:pos x="265" y="298"/>
              </a:cxn>
              <a:cxn ang="0">
                <a:pos x="34" y="306"/>
              </a:cxn>
              <a:cxn ang="0">
                <a:pos x="34" y="290"/>
              </a:cxn>
              <a:cxn ang="0">
                <a:pos x="123" y="277"/>
              </a:cxn>
              <a:cxn ang="0">
                <a:pos x="110" y="232"/>
              </a:cxn>
              <a:cxn ang="0">
                <a:pos x="61" y="155"/>
              </a:cxn>
              <a:cxn ang="0">
                <a:pos x="181" y="145"/>
              </a:cxn>
              <a:cxn ang="0">
                <a:pos x="233" y="77"/>
              </a:cxn>
              <a:cxn ang="0">
                <a:pos x="348" y="50"/>
              </a:cxn>
              <a:cxn ang="0">
                <a:pos x="354" y="45"/>
              </a:cxn>
              <a:cxn ang="0">
                <a:pos x="371" y="41"/>
              </a:cxn>
              <a:cxn ang="0">
                <a:pos x="388" y="175"/>
              </a:cxn>
              <a:cxn ang="0">
                <a:pos x="405" y="190"/>
              </a:cxn>
              <a:cxn ang="0">
                <a:pos x="404" y="201"/>
              </a:cxn>
              <a:cxn ang="0">
                <a:pos x="394" y="209"/>
              </a:cxn>
              <a:cxn ang="0">
                <a:pos x="330" y="245"/>
              </a:cxn>
              <a:cxn ang="0">
                <a:pos x="348" y="257"/>
              </a:cxn>
              <a:cxn ang="0">
                <a:pos x="403" y="234"/>
              </a:cxn>
              <a:cxn ang="0">
                <a:pos x="433" y="194"/>
              </a:cxn>
              <a:cxn ang="0">
                <a:pos x="411" y="156"/>
              </a:cxn>
              <a:cxn ang="0">
                <a:pos x="406" y="154"/>
              </a:cxn>
              <a:cxn ang="0">
                <a:pos x="393" y="25"/>
              </a:cxn>
              <a:cxn ang="0">
                <a:pos x="374" y="6"/>
              </a:cxn>
            </a:cxnLst>
            <a:rect l="0" t="0" r="r" b="b"/>
            <a:pathLst>
              <a:path w="433" h="333">
                <a:moveTo>
                  <a:pt x="358" y="0"/>
                </a:moveTo>
                <a:cubicBezTo>
                  <a:pt x="351" y="1"/>
                  <a:pt x="346" y="6"/>
                  <a:pt x="344" y="10"/>
                </a:cubicBezTo>
                <a:cubicBezTo>
                  <a:pt x="344" y="10"/>
                  <a:pt x="345" y="9"/>
                  <a:pt x="345" y="9"/>
                </a:cubicBezTo>
                <a:cubicBezTo>
                  <a:pt x="345" y="9"/>
                  <a:pt x="337" y="21"/>
                  <a:pt x="334" y="27"/>
                </a:cubicBezTo>
                <a:cubicBezTo>
                  <a:pt x="325" y="29"/>
                  <a:pt x="227" y="51"/>
                  <a:pt x="227" y="51"/>
                </a:cubicBezTo>
                <a:cubicBezTo>
                  <a:pt x="192" y="60"/>
                  <a:pt x="169" y="82"/>
                  <a:pt x="160" y="118"/>
                </a:cubicBezTo>
                <a:cubicBezTo>
                  <a:pt x="160" y="118"/>
                  <a:pt x="159" y="123"/>
                  <a:pt x="157" y="128"/>
                </a:cubicBezTo>
                <a:cubicBezTo>
                  <a:pt x="140" y="128"/>
                  <a:pt x="55" y="128"/>
                  <a:pt x="55" y="128"/>
                </a:cubicBezTo>
                <a:cubicBezTo>
                  <a:pt x="44" y="128"/>
                  <a:pt x="35" y="137"/>
                  <a:pt x="35" y="148"/>
                </a:cubicBezTo>
                <a:cubicBezTo>
                  <a:pt x="35" y="148"/>
                  <a:pt x="35" y="237"/>
                  <a:pt x="35" y="237"/>
                </a:cubicBezTo>
                <a:cubicBezTo>
                  <a:pt x="35" y="249"/>
                  <a:pt x="44" y="259"/>
                  <a:pt x="56" y="259"/>
                </a:cubicBezTo>
                <a:cubicBezTo>
                  <a:pt x="56" y="259"/>
                  <a:pt x="82" y="259"/>
                  <a:pt x="97" y="259"/>
                </a:cubicBezTo>
                <a:cubicBezTo>
                  <a:pt x="97" y="261"/>
                  <a:pt x="97" y="261"/>
                  <a:pt x="97" y="263"/>
                </a:cubicBezTo>
                <a:cubicBezTo>
                  <a:pt x="78" y="263"/>
                  <a:pt x="34" y="263"/>
                  <a:pt x="34" y="263"/>
                </a:cubicBezTo>
                <a:cubicBezTo>
                  <a:pt x="15" y="263"/>
                  <a:pt x="0" y="279"/>
                  <a:pt x="0" y="298"/>
                </a:cubicBezTo>
                <a:cubicBezTo>
                  <a:pt x="0" y="317"/>
                  <a:pt x="15" y="333"/>
                  <a:pt x="34" y="333"/>
                </a:cubicBezTo>
                <a:cubicBezTo>
                  <a:pt x="257" y="333"/>
                  <a:pt x="257" y="333"/>
                  <a:pt x="257" y="333"/>
                </a:cubicBezTo>
                <a:cubicBezTo>
                  <a:pt x="277" y="333"/>
                  <a:pt x="292" y="317"/>
                  <a:pt x="292" y="298"/>
                </a:cubicBezTo>
                <a:cubicBezTo>
                  <a:pt x="292" y="279"/>
                  <a:pt x="277" y="263"/>
                  <a:pt x="257" y="263"/>
                </a:cubicBezTo>
                <a:cubicBezTo>
                  <a:pt x="257" y="263"/>
                  <a:pt x="219" y="263"/>
                  <a:pt x="201" y="263"/>
                </a:cubicBezTo>
                <a:cubicBezTo>
                  <a:pt x="201" y="261"/>
                  <a:pt x="201" y="261"/>
                  <a:pt x="201" y="259"/>
                </a:cubicBezTo>
                <a:cubicBezTo>
                  <a:pt x="202" y="259"/>
                  <a:pt x="204" y="259"/>
                  <a:pt x="204" y="259"/>
                </a:cubicBezTo>
                <a:cubicBezTo>
                  <a:pt x="216" y="259"/>
                  <a:pt x="225" y="250"/>
                  <a:pt x="225" y="239"/>
                </a:cubicBezTo>
                <a:cubicBezTo>
                  <a:pt x="225" y="209"/>
                  <a:pt x="222" y="185"/>
                  <a:pt x="217" y="167"/>
                </a:cubicBezTo>
                <a:cubicBezTo>
                  <a:pt x="219" y="162"/>
                  <a:pt x="223" y="151"/>
                  <a:pt x="223" y="151"/>
                </a:cubicBezTo>
                <a:cubicBezTo>
                  <a:pt x="230" y="130"/>
                  <a:pt x="246" y="115"/>
                  <a:pt x="269" y="106"/>
                </a:cubicBezTo>
                <a:cubicBezTo>
                  <a:pt x="270" y="105"/>
                  <a:pt x="341" y="85"/>
                  <a:pt x="341" y="85"/>
                </a:cubicBezTo>
                <a:cubicBezTo>
                  <a:pt x="347" y="84"/>
                  <a:pt x="350" y="78"/>
                  <a:pt x="350" y="73"/>
                </a:cubicBezTo>
                <a:cubicBezTo>
                  <a:pt x="350" y="71"/>
                  <a:pt x="350" y="70"/>
                  <a:pt x="350" y="69"/>
                </a:cubicBezTo>
                <a:cubicBezTo>
                  <a:pt x="348" y="62"/>
                  <a:pt x="341" y="58"/>
                  <a:pt x="333" y="60"/>
                </a:cubicBezTo>
                <a:cubicBezTo>
                  <a:pt x="260" y="80"/>
                  <a:pt x="260" y="80"/>
                  <a:pt x="260" y="80"/>
                </a:cubicBezTo>
                <a:cubicBezTo>
                  <a:pt x="260" y="80"/>
                  <a:pt x="260" y="81"/>
                  <a:pt x="259" y="81"/>
                </a:cubicBezTo>
                <a:cubicBezTo>
                  <a:pt x="229" y="93"/>
                  <a:pt x="208" y="114"/>
                  <a:pt x="198" y="142"/>
                </a:cubicBezTo>
                <a:cubicBezTo>
                  <a:pt x="198" y="142"/>
                  <a:pt x="198" y="142"/>
                  <a:pt x="198" y="142"/>
                </a:cubicBezTo>
                <a:cubicBezTo>
                  <a:pt x="190" y="162"/>
                  <a:pt x="190" y="162"/>
                  <a:pt x="190" y="162"/>
                </a:cubicBezTo>
                <a:cubicBezTo>
                  <a:pt x="190" y="163"/>
                  <a:pt x="189" y="165"/>
                  <a:pt x="189" y="166"/>
                </a:cubicBezTo>
                <a:cubicBezTo>
                  <a:pt x="189" y="168"/>
                  <a:pt x="190" y="169"/>
                  <a:pt x="190" y="171"/>
                </a:cubicBezTo>
                <a:cubicBezTo>
                  <a:pt x="195" y="185"/>
                  <a:pt x="197" y="206"/>
                  <a:pt x="198" y="232"/>
                </a:cubicBezTo>
                <a:cubicBezTo>
                  <a:pt x="193" y="232"/>
                  <a:pt x="188" y="232"/>
                  <a:pt x="188" y="232"/>
                </a:cubicBezTo>
                <a:cubicBezTo>
                  <a:pt x="181" y="232"/>
                  <a:pt x="175" y="238"/>
                  <a:pt x="175" y="246"/>
                </a:cubicBezTo>
                <a:cubicBezTo>
                  <a:pt x="175" y="277"/>
                  <a:pt x="175" y="277"/>
                  <a:pt x="175" y="277"/>
                </a:cubicBezTo>
                <a:cubicBezTo>
                  <a:pt x="175" y="284"/>
                  <a:pt x="181" y="290"/>
                  <a:pt x="188" y="290"/>
                </a:cubicBezTo>
                <a:cubicBezTo>
                  <a:pt x="257" y="290"/>
                  <a:pt x="257" y="290"/>
                  <a:pt x="257" y="290"/>
                </a:cubicBezTo>
                <a:cubicBezTo>
                  <a:pt x="262" y="290"/>
                  <a:pt x="265" y="294"/>
                  <a:pt x="265" y="298"/>
                </a:cubicBezTo>
                <a:cubicBezTo>
                  <a:pt x="265" y="303"/>
                  <a:pt x="262" y="306"/>
                  <a:pt x="257" y="306"/>
                </a:cubicBezTo>
                <a:cubicBezTo>
                  <a:pt x="34" y="306"/>
                  <a:pt x="34" y="306"/>
                  <a:pt x="34" y="306"/>
                </a:cubicBezTo>
                <a:cubicBezTo>
                  <a:pt x="30" y="306"/>
                  <a:pt x="26" y="303"/>
                  <a:pt x="26" y="298"/>
                </a:cubicBezTo>
                <a:cubicBezTo>
                  <a:pt x="26" y="294"/>
                  <a:pt x="30" y="290"/>
                  <a:pt x="34" y="290"/>
                </a:cubicBezTo>
                <a:cubicBezTo>
                  <a:pt x="110" y="290"/>
                  <a:pt x="110" y="290"/>
                  <a:pt x="110" y="290"/>
                </a:cubicBezTo>
                <a:cubicBezTo>
                  <a:pt x="117" y="290"/>
                  <a:pt x="123" y="284"/>
                  <a:pt x="123" y="277"/>
                </a:cubicBezTo>
                <a:cubicBezTo>
                  <a:pt x="123" y="246"/>
                  <a:pt x="123" y="246"/>
                  <a:pt x="123" y="246"/>
                </a:cubicBezTo>
                <a:cubicBezTo>
                  <a:pt x="123" y="238"/>
                  <a:pt x="117" y="232"/>
                  <a:pt x="110" y="232"/>
                </a:cubicBezTo>
                <a:cubicBezTo>
                  <a:pt x="110" y="232"/>
                  <a:pt x="69" y="232"/>
                  <a:pt x="61" y="232"/>
                </a:cubicBezTo>
                <a:cubicBezTo>
                  <a:pt x="61" y="218"/>
                  <a:pt x="61" y="172"/>
                  <a:pt x="61" y="155"/>
                </a:cubicBezTo>
                <a:cubicBezTo>
                  <a:pt x="73" y="155"/>
                  <a:pt x="168" y="155"/>
                  <a:pt x="168" y="155"/>
                </a:cubicBezTo>
                <a:cubicBezTo>
                  <a:pt x="174" y="155"/>
                  <a:pt x="179" y="151"/>
                  <a:pt x="181" y="145"/>
                </a:cubicBezTo>
                <a:cubicBezTo>
                  <a:pt x="186" y="125"/>
                  <a:pt x="186" y="125"/>
                  <a:pt x="186" y="125"/>
                </a:cubicBezTo>
                <a:cubicBezTo>
                  <a:pt x="193" y="98"/>
                  <a:pt x="208" y="83"/>
                  <a:pt x="233" y="77"/>
                </a:cubicBezTo>
                <a:cubicBezTo>
                  <a:pt x="233" y="77"/>
                  <a:pt x="345" y="51"/>
                  <a:pt x="345" y="51"/>
                </a:cubicBezTo>
                <a:cubicBezTo>
                  <a:pt x="346" y="51"/>
                  <a:pt x="347" y="51"/>
                  <a:pt x="348" y="50"/>
                </a:cubicBezTo>
                <a:cubicBezTo>
                  <a:pt x="349" y="49"/>
                  <a:pt x="349" y="49"/>
                  <a:pt x="349" y="49"/>
                </a:cubicBezTo>
                <a:cubicBezTo>
                  <a:pt x="351" y="48"/>
                  <a:pt x="352" y="47"/>
                  <a:pt x="354" y="45"/>
                </a:cubicBezTo>
                <a:cubicBezTo>
                  <a:pt x="354" y="45"/>
                  <a:pt x="358" y="38"/>
                  <a:pt x="362" y="32"/>
                </a:cubicBezTo>
                <a:cubicBezTo>
                  <a:pt x="366" y="36"/>
                  <a:pt x="368" y="38"/>
                  <a:pt x="371" y="41"/>
                </a:cubicBezTo>
                <a:cubicBezTo>
                  <a:pt x="372" y="50"/>
                  <a:pt x="380" y="164"/>
                  <a:pt x="380" y="164"/>
                </a:cubicBezTo>
                <a:cubicBezTo>
                  <a:pt x="381" y="169"/>
                  <a:pt x="384" y="173"/>
                  <a:pt x="388" y="175"/>
                </a:cubicBezTo>
                <a:cubicBezTo>
                  <a:pt x="388" y="175"/>
                  <a:pt x="399" y="180"/>
                  <a:pt x="400" y="180"/>
                </a:cubicBezTo>
                <a:cubicBezTo>
                  <a:pt x="402" y="181"/>
                  <a:pt x="403" y="184"/>
                  <a:pt x="405" y="190"/>
                </a:cubicBezTo>
                <a:cubicBezTo>
                  <a:pt x="406" y="191"/>
                  <a:pt x="406" y="193"/>
                  <a:pt x="406" y="194"/>
                </a:cubicBezTo>
                <a:cubicBezTo>
                  <a:pt x="406" y="196"/>
                  <a:pt x="405" y="199"/>
                  <a:pt x="404" y="201"/>
                </a:cubicBezTo>
                <a:cubicBezTo>
                  <a:pt x="402" y="205"/>
                  <a:pt x="399" y="208"/>
                  <a:pt x="395" y="209"/>
                </a:cubicBezTo>
                <a:cubicBezTo>
                  <a:pt x="395" y="209"/>
                  <a:pt x="394" y="209"/>
                  <a:pt x="394" y="209"/>
                </a:cubicBezTo>
                <a:cubicBezTo>
                  <a:pt x="338" y="232"/>
                  <a:pt x="338" y="232"/>
                  <a:pt x="338" y="232"/>
                </a:cubicBezTo>
                <a:cubicBezTo>
                  <a:pt x="333" y="234"/>
                  <a:pt x="330" y="239"/>
                  <a:pt x="330" y="245"/>
                </a:cubicBezTo>
                <a:cubicBezTo>
                  <a:pt x="330" y="246"/>
                  <a:pt x="330" y="248"/>
                  <a:pt x="331" y="250"/>
                </a:cubicBezTo>
                <a:cubicBezTo>
                  <a:pt x="334" y="256"/>
                  <a:pt x="341" y="260"/>
                  <a:pt x="348" y="257"/>
                </a:cubicBezTo>
                <a:cubicBezTo>
                  <a:pt x="404" y="234"/>
                  <a:pt x="404" y="234"/>
                  <a:pt x="404" y="234"/>
                </a:cubicBezTo>
                <a:cubicBezTo>
                  <a:pt x="404" y="234"/>
                  <a:pt x="404" y="234"/>
                  <a:pt x="403" y="234"/>
                </a:cubicBezTo>
                <a:cubicBezTo>
                  <a:pt x="414" y="231"/>
                  <a:pt x="423" y="223"/>
                  <a:pt x="428" y="213"/>
                </a:cubicBezTo>
                <a:cubicBezTo>
                  <a:pt x="431" y="207"/>
                  <a:pt x="433" y="200"/>
                  <a:pt x="433" y="194"/>
                </a:cubicBezTo>
                <a:cubicBezTo>
                  <a:pt x="433" y="190"/>
                  <a:pt x="432" y="186"/>
                  <a:pt x="431" y="182"/>
                </a:cubicBezTo>
                <a:cubicBezTo>
                  <a:pt x="428" y="173"/>
                  <a:pt x="423" y="162"/>
                  <a:pt x="411" y="156"/>
                </a:cubicBezTo>
                <a:cubicBezTo>
                  <a:pt x="411" y="156"/>
                  <a:pt x="411" y="156"/>
                  <a:pt x="411" y="156"/>
                </a:cubicBezTo>
                <a:cubicBezTo>
                  <a:pt x="411" y="156"/>
                  <a:pt x="408" y="155"/>
                  <a:pt x="406" y="154"/>
                </a:cubicBezTo>
                <a:cubicBezTo>
                  <a:pt x="405" y="140"/>
                  <a:pt x="398" y="33"/>
                  <a:pt x="398" y="33"/>
                </a:cubicBezTo>
                <a:cubicBezTo>
                  <a:pt x="397" y="30"/>
                  <a:pt x="396" y="27"/>
                  <a:pt x="393" y="25"/>
                </a:cubicBezTo>
                <a:cubicBezTo>
                  <a:pt x="374" y="6"/>
                  <a:pt x="374" y="6"/>
                  <a:pt x="374" y="6"/>
                </a:cubicBezTo>
                <a:cubicBezTo>
                  <a:pt x="374" y="6"/>
                  <a:pt x="374" y="6"/>
                  <a:pt x="374" y="6"/>
                </a:cubicBezTo>
                <a:cubicBezTo>
                  <a:pt x="368" y="0"/>
                  <a:pt x="361" y="0"/>
                  <a:pt x="358" y="0"/>
                </a:cubicBezTo>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5" name="TextBox 304"/>
          <p:cNvSpPr txBox="1"/>
          <p:nvPr userDrawn="1"/>
        </p:nvSpPr>
        <p:spPr>
          <a:xfrm>
            <a:off x="3677875" y="2597682"/>
            <a:ext cx="795940" cy="184666"/>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Mining, minerals</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&amp; metals</a:t>
            </a:r>
          </a:p>
        </p:txBody>
      </p:sp>
      <p:sp>
        <p:nvSpPr>
          <p:cNvPr id="306" name="Freeform 112"/>
          <p:cNvSpPr>
            <a:spLocks noChangeAspect="1"/>
          </p:cNvSpPr>
          <p:nvPr userDrawn="1"/>
        </p:nvSpPr>
        <p:spPr bwMode="auto">
          <a:xfrm>
            <a:off x="3173713" y="1646520"/>
            <a:ext cx="375206" cy="294894"/>
          </a:xfrm>
          <a:custGeom>
            <a:avLst/>
            <a:gdLst/>
            <a:ahLst/>
            <a:cxnLst>
              <a:cxn ang="0">
                <a:pos x="49" y="5"/>
              </a:cxn>
              <a:cxn ang="0">
                <a:pos x="32" y="98"/>
              </a:cxn>
              <a:cxn ang="0">
                <a:pos x="0" y="335"/>
              </a:cxn>
              <a:cxn ang="0">
                <a:pos x="26" y="335"/>
              </a:cxn>
              <a:cxn ang="0">
                <a:pos x="58" y="107"/>
              </a:cxn>
              <a:cxn ang="0">
                <a:pos x="59" y="34"/>
              </a:cxn>
              <a:cxn ang="0">
                <a:pos x="78" y="27"/>
              </a:cxn>
              <a:cxn ang="0">
                <a:pos x="95" y="29"/>
              </a:cxn>
              <a:cxn ang="0">
                <a:pos x="97" y="101"/>
              </a:cxn>
              <a:cxn ang="0">
                <a:pos x="130" y="183"/>
              </a:cxn>
              <a:cxn ang="0">
                <a:pos x="143" y="349"/>
              </a:cxn>
              <a:cxn ang="0">
                <a:pos x="283" y="338"/>
              </a:cxn>
              <a:cxn ang="0">
                <a:pos x="275" y="323"/>
              </a:cxn>
              <a:cxn ang="0">
                <a:pos x="235" y="256"/>
              </a:cxn>
              <a:cxn ang="0">
                <a:pos x="302" y="173"/>
              </a:cxn>
              <a:cxn ang="0">
                <a:pos x="302" y="163"/>
              </a:cxn>
              <a:cxn ang="0">
                <a:pos x="299" y="116"/>
              </a:cxn>
              <a:cxn ang="0">
                <a:pos x="322" y="154"/>
              </a:cxn>
              <a:cxn ang="0">
                <a:pos x="366" y="129"/>
              </a:cxn>
              <a:cxn ang="0">
                <a:pos x="378" y="151"/>
              </a:cxn>
              <a:cxn ang="0">
                <a:pos x="349" y="172"/>
              </a:cxn>
              <a:cxn ang="0">
                <a:pos x="357" y="184"/>
              </a:cxn>
              <a:cxn ang="0">
                <a:pos x="390" y="303"/>
              </a:cxn>
              <a:cxn ang="0">
                <a:pos x="358" y="335"/>
              </a:cxn>
              <a:cxn ang="0">
                <a:pos x="378" y="347"/>
              </a:cxn>
              <a:cxn ang="0">
                <a:pos x="433" y="256"/>
              </a:cxn>
              <a:cxn ang="0">
                <a:pos x="446" y="113"/>
              </a:cxn>
              <a:cxn ang="0">
                <a:pos x="445" y="102"/>
              </a:cxn>
              <a:cxn ang="0">
                <a:pos x="354" y="106"/>
              </a:cxn>
              <a:cxn ang="0">
                <a:pos x="314" y="92"/>
              </a:cxn>
              <a:cxn ang="0">
                <a:pos x="251" y="102"/>
              </a:cxn>
              <a:cxn ang="0">
                <a:pos x="242" y="115"/>
              </a:cxn>
              <a:cxn ang="0">
                <a:pos x="272" y="160"/>
              </a:cxn>
              <a:cxn ang="0">
                <a:pos x="208" y="256"/>
              </a:cxn>
              <a:cxn ang="0">
                <a:pos x="232" y="322"/>
              </a:cxn>
              <a:cxn ang="0">
                <a:pos x="157" y="183"/>
              </a:cxn>
              <a:cxn ang="0">
                <a:pos x="124" y="34"/>
              </a:cxn>
              <a:cxn ang="0">
                <a:pos x="79" y="0"/>
              </a:cxn>
            </a:cxnLst>
            <a:rect l="0" t="0" r="r" b="b"/>
            <a:pathLst>
              <a:path w="447" h="351">
                <a:moveTo>
                  <a:pt x="78" y="0"/>
                </a:moveTo>
                <a:cubicBezTo>
                  <a:pt x="69" y="0"/>
                  <a:pt x="58" y="1"/>
                  <a:pt x="49" y="5"/>
                </a:cubicBezTo>
                <a:cubicBezTo>
                  <a:pt x="38" y="11"/>
                  <a:pt x="32" y="21"/>
                  <a:pt x="32" y="34"/>
                </a:cubicBezTo>
                <a:cubicBezTo>
                  <a:pt x="32" y="34"/>
                  <a:pt x="32" y="92"/>
                  <a:pt x="32" y="98"/>
                </a:cubicBezTo>
                <a:cubicBezTo>
                  <a:pt x="23" y="116"/>
                  <a:pt x="0" y="165"/>
                  <a:pt x="0" y="183"/>
                </a:cubicBezTo>
                <a:cubicBezTo>
                  <a:pt x="0" y="335"/>
                  <a:pt x="0" y="335"/>
                  <a:pt x="0" y="335"/>
                </a:cubicBezTo>
                <a:cubicBezTo>
                  <a:pt x="0" y="343"/>
                  <a:pt x="6" y="349"/>
                  <a:pt x="13" y="349"/>
                </a:cubicBezTo>
                <a:cubicBezTo>
                  <a:pt x="20" y="349"/>
                  <a:pt x="26" y="343"/>
                  <a:pt x="26" y="335"/>
                </a:cubicBezTo>
                <a:cubicBezTo>
                  <a:pt x="26" y="183"/>
                  <a:pt x="26" y="183"/>
                  <a:pt x="26" y="183"/>
                </a:cubicBezTo>
                <a:cubicBezTo>
                  <a:pt x="26" y="175"/>
                  <a:pt x="42" y="137"/>
                  <a:pt x="58" y="107"/>
                </a:cubicBezTo>
                <a:cubicBezTo>
                  <a:pt x="58" y="105"/>
                  <a:pt x="59" y="103"/>
                  <a:pt x="59" y="101"/>
                </a:cubicBezTo>
                <a:cubicBezTo>
                  <a:pt x="59" y="34"/>
                  <a:pt x="59" y="34"/>
                  <a:pt x="59" y="34"/>
                </a:cubicBezTo>
                <a:cubicBezTo>
                  <a:pt x="59" y="30"/>
                  <a:pt x="60" y="29"/>
                  <a:pt x="61" y="29"/>
                </a:cubicBezTo>
                <a:cubicBezTo>
                  <a:pt x="64" y="27"/>
                  <a:pt x="70" y="27"/>
                  <a:pt x="78" y="27"/>
                </a:cubicBezTo>
                <a:cubicBezTo>
                  <a:pt x="79" y="27"/>
                  <a:pt x="79" y="27"/>
                  <a:pt x="79" y="27"/>
                </a:cubicBezTo>
                <a:cubicBezTo>
                  <a:pt x="87" y="27"/>
                  <a:pt x="92" y="27"/>
                  <a:pt x="95" y="29"/>
                </a:cubicBezTo>
                <a:cubicBezTo>
                  <a:pt x="96" y="29"/>
                  <a:pt x="97" y="30"/>
                  <a:pt x="97" y="34"/>
                </a:cubicBezTo>
                <a:cubicBezTo>
                  <a:pt x="97" y="101"/>
                  <a:pt x="97" y="101"/>
                  <a:pt x="97" y="101"/>
                </a:cubicBezTo>
                <a:cubicBezTo>
                  <a:pt x="97" y="103"/>
                  <a:pt x="98" y="105"/>
                  <a:pt x="99" y="107"/>
                </a:cubicBezTo>
                <a:cubicBezTo>
                  <a:pt x="114" y="137"/>
                  <a:pt x="130" y="175"/>
                  <a:pt x="130" y="183"/>
                </a:cubicBezTo>
                <a:cubicBezTo>
                  <a:pt x="130" y="335"/>
                  <a:pt x="130" y="335"/>
                  <a:pt x="130" y="335"/>
                </a:cubicBezTo>
                <a:cubicBezTo>
                  <a:pt x="130" y="343"/>
                  <a:pt x="136" y="349"/>
                  <a:pt x="143" y="349"/>
                </a:cubicBezTo>
                <a:cubicBezTo>
                  <a:pt x="270" y="349"/>
                  <a:pt x="270" y="349"/>
                  <a:pt x="270" y="349"/>
                </a:cubicBezTo>
                <a:cubicBezTo>
                  <a:pt x="276" y="349"/>
                  <a:pt x="282" y="344"/>
                  <a:pt x="283" y="338"/>
                </a:cubicBezTo>
                <a:cubicBezTo>
                  <a:pt x="283" y="337"/>
                  <a:pt x="283" y="336"/>
                  <a:pt x="283" y="335"/>
                </a:cubicBezTo>
                <a:cubicBezTo>
                  <a:pt x="283" y="330"/>
                  <a:pt x="280" y="325"/>
                  <a:pt x="275" y="323"/>
                </a:cubicBezTo>
                <a:cubicBezTo>
                  <a:pt x="274" y="323"/>
                  <a:pt x="253" y="314"/>
                  <a:pt x="241" y="286"/>
                </a:cubicBezTo>
                <a:cubicBezTo>
                  <a:pt x="237" y="276"/>
                  <a:pt x="235" y="266"/>
                  <a:pt x="235" y="256"/>
                </a:cubicBezTo>
                <a:cubicBezTo>
                  <a:pt x="235" y="221"/>
                  <a:pt x="259" y="191"/>
                  <a:pt x="294" y="180"/>
                </a:cubicBezTo>
                <a:cubicBezTo>
                  <a:pt x="297" y="179"/>
                  <a:pt x="300" y="177"/>
                  <a:pt x="302" y="173"/>
                </a:cubicBezTo>
                <a:cubicBezTo>
                  <a:pt x="303" y="172"/>
                  <a:pt x="303" y="170"/>
                  <a:pt x="303" y="168"/>
                </a:cubicBezTo>
                <a:cubicBezTo>
                  <a:pt x="303" y="166"/>
                  <a:pt x="303" y="164"/>
                  <a:pt x="302" y="163"/>
                </a:cubicBezTo>
                <a:cubicBezTo>
                  <a:pt x="295" y="144"/>
                  <a:pt x="288" y="133"/>
                  <a:pt x="279" y="122"/>
                </a:cubicBezTo>
                <a:cubicBezTo>
                  <a:pt x="289" y="119"/>
                  <a:pt x="293" y="118"/>
                  <a:pt x="299" y="116"/>
                </a:cubicBezTo>
                <a:cubicBezTo>
                  <a:pt x="303" y="123"/>
                  <a:pt x="309" y="133"/>
                  <a:pt x="313" y="145"/>
                </a:cubicBezTo>
                <a:cubicBezTo>
                  <a:pt x="314" y="150"/>
                  <a:pt x="317" y="153"/>
                  <a:pt x="322" y="154"/>
                </a:cubicBezTo>
                <a:cubicBezTo>
                  <a:pt x="326" y="156"/>
                  <a:pt x="331" y="155"/>
                  <a:pt x="335" y="151"/>
                </a:cubicBezTo>
                <a:cubicBezTo>
                  <a:pt x="343" y="144"/>
                  <a:pt x="354" y="136"/>
                  <a:pt x="366" y="129"/>
                </a:cubicBezTo>
                <a:cubicBezTo>
                  <a:pt x="382" y="121"/>
                  <a:pt x="399" y="119"/>
                  <a:pt x="412" y="119"/>
                </a:cubicBezTo>
                <a:cubicBezTo>
                  <a:pt x="404" y="130"/>
                  <a:pt x="393" y="143"/>
                  <a:pt x="378" y="151"/>
                </a:cubicBezTo>
                <a:cubicBezTo>
                  <a:pt x="371" y="154"/>
                  <a:pt x="365" y="157"/>
                  <a:pt x="358" y="159"/>
                </a:cubicBezTo>
                <a:cubicBezTo>
                  <a:pt x="353" y="161"/>
                  <a:pt x="350" y="166"/>
                  <a:pt x="349" y="172"/>
                </a:cubicBezTo>
                <a:cubicBezTo>
                  <a:pt x="349" y="172"/>
                  <a:pt x="349" y="172"/>
                  <a:pt x="349" y="172"/>
                </a:cubicBezTo>
                <a:cubicBezTo>
                  <a:pt x="349" y="177"/>
                  <a:pt x="353" y="182"/>
                  <a:pt x="357" y="184"/>
                </a:cubicBezTo>
                <a:cubicBezTo>
                  <a:pt x="387" y="197"/>
                  <a:pt x="406" y="225"/>
                  <a:pt x="406" y="256"/>
                </a:cubicBezTo>
                <a:cubicBezTo>
                  <a:pt x="406" y="273"/>
                  <a:pt x="401" y="289"/>
                  <a:pt x="390" y="303"/>
                </a:cubicBezTo>
                <a:cubicBezTo>
                  <a:pt x="383" y="311"/>
                  <a:pt x="375" y="318"/>
                  <a:pt x="365" y="324"/>
                </a:cubicBezTo>
                <a:cubicBezTo>
                  <a:pt x="361" y="326"/>
                  <a:pt x="358" y="331"/>
                  <a:pt x="358" y="335"/>
                </a:cubicBezTo>
                <a:cubicBezTo>
                  <a:pt x="358" y="338"/>
                  <a:pt x="359" y="340"/>
                  <a:pt x="360" y="342"/>
                </a:cubicBezTo>
                <a:cubicBezTo>
                  <a:pt x="364" y="348"/>
                  <a:pt x="372" y="351"/>
                  <a:pt x="378" y="347"/>
                </a:cubicBezTo>
                <a:cubicBezTo>
                  <a:pt x="391" y="340"/>
                  <a:pt x="402" y="330"/>
                  <a:pt x="411" y="319"/>
                </a:cubicBezTo>
                <a:cubicBezTo>
                  <a:pt x="425" y="301"/>
                  <a:pt x="433" y="279"/>
                  <a:pt x="433" y="256"/>
                </a:cubicBezTo>
                <a:cubicBezTo>
                  <a:pt x="433" y="224"/>
                  <a:pt x="417" y="194"/>
                  <a:pt x="391" y="174"/>
                </a:cubicBezTo>
                <a:cubicBezTo>
                  <a:pt x="428" y="154"/>
                  <a:pt x="445" y="115"/>
                  <a:pt x="446" y="113"/>
                </a:cubicBezTo>
                <a:cubicBezTo>
                  <a:pt x="447" y="112"/>
                  <a:pt x="447" y="110"/>
                  <a:pt x="447" y="108"/>
                </a:cubicBezTo>
                <a:cubicBezTo>
                  <a:pt x="447" y="106"/>
                  <a:pt x="446" y="104"/>
                  <a:pt x="445" y="102"/>
                </a:cubicBezTo>
                <a:cubicBezTo>
                  <a:pt x="444" y="98"/>
                  <a:pt x="440" y="96"/>
                  <a:pt x="436" y="95"/>
                </a:cubicBezTo>
                <a:cubicBezTo>
                  <a:pt x="435" y="95"/>
                  <a:pt x="392" y="86"/>
                  <a:pt x="354" y="106"/>
                </a:cubicBezTo>
                <a:cubicBezTo>
                  <a:pt x="346" y="110"/>
                  <a:pt x="338" y="115"/>
                  <a:pt x="331" y="120"/>
                </a:cubicBezTo>
                <a:cubicBezTo>
                  <a:pt x="324" y="104"/>
                  <a:pt x="315" y="93"/>
                  <a:pt x="314" y="92"/>
                </a:cubicBezTo>
                <a:cubicBezTo>
                  <a:pt x="311" y="88"/>
                  <a:pt x="305" y="86"/>
                  <a:pt x="300" y="88"/>
                </a:cubicBezTo>
                <a:cubicBezTo>
                  <a:pt x="251" y="102"/>
                  <a:pt x="251" y="102"/>
                  <a:pt x="251" y="102"/>
                </a:cubicBezTo>
                <a:cubicBezTo>
                  <a:pt x="247" y="104"/>
                  <a:pt x="243" y="107"/>
                  <a:pt x="242" y="112"/>
                </a:cubicBezTo>
                <a:cubicBezTo>
                  <a:pt x="242" y="113"/>
                  <a:pt x="242" y="114"/>
                  <a:pt x="242" y="115"/>
                </a:cubicBezTo>
                <a:cubicBezTo>
                  <a:pt x="242" y="119"/>
                  <a:pt x="243" y="122"/>
                  <a:pt x="245" y="124"/>
                </a:cubicBezTo>
                <a:cubicBezTo>
                  <a:pt x="258" y="138"/>
                  <a:pt x="265" y="145"/>
                  <a:pt x="272" y="160"/>
                </a:cubicBezTo>
                <a:cubicBezTo>
                  <a:pt x="233" y="178"/>
                  <a:pt x="208" y="214"/>
                  <a:pt x="208" y="256"/>
                </a:cubicBezTo>
                <a:cubicBezTo>
                  <a:pt x="208" y="256"/>
                  <a:pt x="208" y="256"/>
                  <a:pt x="208" y="256"/>
                </a:cubicBezTo>
                <a:cubicBezTo>
                  <a:pt x="208" y="269"/>
                  <a:pt x="211" y="283"/>
                  <a:pt x="216" y="296"/>
                </a:cubicBezTo>
                <a:cubicBezTo>
                  <a:pt x="221" y="307"/>
                  <a:pt x="226" y="315"/>
                  <a:pt x="232" y="322"/>
                </a:cubicBezTo>
                <a:cubicBezTo>
                  <a:pt x="206" y="322"/>
                  <a:pt x="172" y="322"/>
                  <a:pt x="157" y="322"/>
                </a:cubicBezTo>
                <a:cubicBezTo>
                  <a:pt x="157" y="300"/>
                  <a:pt x="157" y="183"/>
                  <a:pt x="157" y="183"/>
                </a:cubicBezTo>
                <a:cubicBezTo>
                  <a:pt x="157" y="165"/>
                  <a:pt x="133" y="116"/>
                  <a:pt x="124" y="98"/>
                </a:cubicBezTo>
                <a:cubicBezTo>
                  <a:pt x="124" y="92"/>
                  <a:pt x="124" y="34"/>
                  <a:pt x="124" y="34"/>
                </a:cubicBezTo>
                <a:cubicBezTo>
                  <a:pt x="124" y="21"/>
                  <a:pt x="118" y="11"/>
                  <a:pt x="107" y="5"/>
                </a:cubicBezTo>
                <a:cubicBezTo>
                  <a:pt x="98" y="1"/>
                  <a:pt x="87" y="0"/>
                  <a:pt x="79" y="0"/>
                </a:cubicBezTo>
                <a:lnTo>
                  <a:pt x="78" y="0"/>
                </a:ln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7" name="TextBox 306"/>
          <p:cNvSpPr txBox="1"/>
          <p:nvPr userDrawn="1"/>
        </p:nvSpPr>
        <p:spPr>
          <a:xfrm>
            <a:off x="3173713" y="1979324"/>
            <a:ext cx="392396"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Food &amp;</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beverage</a:t>
            </a:r>
          </a:p>
        </p:txBody>
      </p:sp>
      <p:sp>
        <p:nvSpPr>
          <p:cNvPr id="308" name="Freeform 108"/>
          <p:cNvSpPr>
            <a:spLocks noChangeAspect="1"/>
          </p:cNvSpPr>
          <p:nvPr userDrawn="1"/>
        </p:nvSpPr>
        <p:spPr bwMode="auto">
          <a:xfrm>
            <a:off x="1778348" y="2295463"/>
            <a:ext cx="359584" cy="253175"/>
          </a:xfrm>
          <a:custGeom>
            <a:avLst/>
            <a:gdLst/>
            <a:ahLst/>
            <a:cxnLst>
              <a:cxn ang="0">
                <a:pos x="13" y="0"/>
              </a:cxn>
              <a:cxn ang="0">
                <a:pos x="0" y="13"/>
              </a:cxn>
              <a:cxn ang="0">
                <a:pos x="0" y="311"/>
              </a:cxn>
              <a:cxn ang="0">
                <a:pos x="13" y="325"/>
              </a:cxn>
              <a:cxn ang="0">
                <a:pos x="70" y="325"/>
              </a:cxn>
              <a:cxn ang="0">
                <a:pos x="84" y="311"/>
              </a:cxn>
              <a:cxn ang="0">
                <a:pos x="84" y="259"/>
              </a:cxn>
              <a:cxn ang="0">
                <a:pos x="377" y="259"/>
              </a:cxn>
              <a:cxn ang="0">
                <a:pos x="377" y="311"/>
              </a:cxn>
              <a:cxn ang="0">
                <a:pos x="390" y="325"/>
              </a:cxn>
              <a:cxn ang="0">
                <a:pos x="448" y="325"/>
              </a:cxn>
              <a:cxn ang="0">
                <a:pos x="461" y="311"/>
              </a:cxn>
              <a:cxn ang="0">
                <a:pos x="461" y="183"/>
              </a:cxn>
              <a:cxn ang="0">
                <a:pos x="461" y="182"/>
              </a:cxn>
              <a:cxn ang="0">
                <a:pos x="381" y="126"/>
              </a:cxn>
              <a:cxn ang="0">
                <a:pos x="199" y="126"/>
              </a:cxn>
              <a:cxn ang="0">
                <a:pos x="186" y="140"/>
              </a:cxn>
              <a:cxn ang="0">
                <a:pos x="186" y="193"/>
              </a:cxn>
              <a:cxn ang="0">
                <a:pos x="199" y="207"/>
              </a:cxn>
              <a:cxn ang="0">
                <a:pos x="213" y="193"/>
              </a:cxn>
              <a:cxn ang="0">
                <a:pos x="213" y="153"/>
              </a:cxn>
              <a:cxn ang="0">
                <a:pos x="381" y="153"/>
              </a:cxn>
              <a:cxn ang="0">
                <a:pos x="434" y="184"/>
              </a:cxn>
              <a:cxn ang="0">
                <a:pos x="434" y="298"/>
              </a:cxn>
              <a:cxn ang="0">
                <a:pos x="404" y="298"/>
              </a:cxn>
              <a:cxn ang="0">
                <a:pos x="404" y="246"/>
              </a:cxn>
              <a:cxn ang="0">
                <a:pos x="390" y="232"/>
              </a:cxn>
              <a:cxn ang="0">
                <a:pos x="70" y="232"/>
              </a:cxn>
              <a:cxn ang="0">
                <a:pos x="57" y="246"/>
              </a:cxn>
              <a:cxn ang="0">
                <a:pos x="57" y="298"/>
              </a:cxn>
              <a:cxn ang="0">
                <a:pos x="26" y="298"/>
              </a:cxn>
              <a:cxn ang="0">
                <a:pos x="26" y="27"/>
              </a:cxn>
              <a:cxn ang="0">
                <a:pos x="57" y="27"/>
              </a:cxn>
              <a:cxn ang="0">
                <a:pos x="57" y="140"/>
              </a:cxn>
              <a:cxn ang="0">
                <a:pos x="70" y="153"/>
              </a:cxn>
              <a:cxn ang="0">
                <a:pos x="160" y="153"/>
              </a:cxn>
              <a:cxn ang="0">
                <a:pos x="173" y="141"/>
              </a:cxn>
              <a:cxn ang="0">
                <a:pos x="155" y="81"/>
              </a:cxn>
              <a:cxn ang="0">
                <a:pos x="113" y="64"/>
              </a:cxn>
              <a:cxn ang="0">
                <a:pos x="100" y="77"/>
              </a:cxn>
              <a:cxn ang="0">
                <a:pos x="113" y="90"/>
              </a:cxn>
              <a:cxn ang="0">
                <a:pos x="135" y="99"/>
              </a:cxn>
              <a:cxn ang="0">
                <a:pos x="146" y="126"/>
              </a:cxn>
              <a:cxn ang="0">
                <a:pos x="84" y="126"/>
              </a:cxn>
              <a:cxn ang="0">
                <a:pos x="84" y="13"/>
              </a:cxn>
              <a:cxn ang="0">
                <a:pos x="70" y="0"/>
              </a:cxn>
              <a:cxn ang="0">
                <a:pos x="13" y="0"/>
              </a:cxn>
            </a:cxnLst>
            <a:rect l="0" t="0" r="r" b="b"/>
            <a:pathLst>
              <a:path w="461" h="325">
                <a:moveTo>
                  <a:pt x="13" y="0"/>
                </a:moveTo>
                <a:cubicBezTo>
                  <a:pt x="6" y="0"/>
                  <a:pt x="0" y="6"/>
                  <a:pt x="0" y="13"/>
                </a:cubicBezTo>
                <a:cubicBezTo>
                  <a:pt x="0" y="311"/>
                  <a:pt x="0" y="311"/>
                  <a:pt x="0" y="311"/>
                </a:cubicBezTo>
                <a:cubicBezTo>
                  <a:pt x="0" y="319"/>
                  <a:pt x="6" y="325"/>
                  <a:pt x="13" y="325"/>
                </a:cubicBezTo>
                <a:cubicBezTo>
                  <a:pt x="70" y="325"/>
                  <a:pt x="70" y="325"/>
                  <a:pt x="70" y="325"/>
                </a:cubicBezTo>
                <a:cubicBezTo>
                  <a:pt x="78" y="325"/>
                  <a:pt x="84" y="319"/>
                  <a:pt x="84" y="311"/>
                </a:cubicBezTo>
                <a:cubicBezTo>
                  <a:pt x="84" y="311"/>
                  <a:pt x="84" y="276"/>
                  <a:pt x="84" y="259"/>
                </a:cubicBezTo>
                <a:cubicBezTo>
                  <a:pt x="107" y="259"/>
                  <a:pt x="354" y="259"/>
                  <a:pt x="377" y="259"/>
                </a:cubicBezTo>
                <a:cubicBezTo>
                  <a:pt x="377" y="276"/>
                  <a:pt x="377" y="311"/>
                  <a:pt x="377" y="311"/>
                </a:cubicBezTo>
                <a:cubicBezTo>
                  <a:pt x="377" y="319"/>
                  <a:pt x="383" y="325"/>
                  <a:pt x="390" y="325"/>
                </a:cubicBezTo>
                <a:cubicBezTo>
                  <a:pt x="448" y="325"/>
                  <a:pt x="448" y="325"/>
                  <a:pt x="448" y="325"/>
                </a:cubicBezTo>
                <a:cubicBezTo>
                  <a:pt x="455" y="325"/>
                  <a:pt x="461" y="319"/>
                  <a:pt x="461" y="311"/>
                </a:cubicBezTo>
                <a:cubicBezTo>
                  <a:pt x="461" y="183"/>
                  <a:pt x="461" y="183"/>
                  <a:pt x="461" y="183"/>
                </a:cubicBezTo>
                <a:cubicBezTo>
                  <a:pt x="461" y="182"/>
                  <a:pt x="461" y="182"/>
                  <a:pt x="461" y="182"/>
                </a:cubicBezTo>
                <a:cubicBezTo>
                  <a:pt x="460" y="163"/>
                  <a:pt x="441" y="126"/>
                  <a:pt x="381" y="126"/>
                </a:cubicBezTo>
                <a:cubicBezTo>
                  <a:pt x="199" y="126"/>
                  <a:pt x="199" y="126"/>
                  <a:pt x="199" y="126"/>
                </a:cubicBezTo>
                <a:cubicBezTo>
                  <a:pt x="192" y="126"/>
                  <a:pt x="186" y="132"/>
                  <a:pt x="186" y="140"/>
                </a:cubicBezTo>
                <a:cubicBezTo>
                  <a:pt x="186" y="193"/>
                  <a:pt x="186" y="193"/>
                  <a:pt x="186" y="193"/>
                </a:cubicBezTo>
                <a:cubicBezTo>
                  <a:pt x="186" y="201"/>
                  <a:pt x="192" y="207"/>
                  <a:pt x="199" y="207"/>
                </a:cubicBezTo>
                <a:cubicBezTo>
                  <a:pt x="207" y="207"/>
                  <a:pt x="213" y="201"/>
                  <a:pt x="213" y="193"/>
                </a:cubicBezTo>
                <a:cubicBezTo>
                  <a:pt x="213" y="193"/>
                  <a:pt x="213" y="168"/>
                  <a:pt x="213" y="153"/>
                </a:cubicBezTo>
                <a:cubicBezTo>
                  <a:pt x="231" y="153"/>
                  <a:pt x="381" y="153"/>
                  <a:pt x="381" y="153"/>
                </a:cubicBezTo>
                <a:cubicBezTo>
                  <a:pt x="428" y="153"/>
                  <a:pt x="434" y="179"/>
                  <a:pt x="434" y="184"/>
                </a:cubicBezTo>
                <a:cubicBezTo>
                  <a:pt x="434" y="185"/>
                  <a:pt x="434" y="277"/>
                  <a:pt x="434" y="298"/>
                </a:cubicBezTo>
                <a:cubicBezTo>
                  <a:pt x="423" y="298"/>
                  <a:pt x="415" y="298"/>
                  <a:pt x="404" y="298"/>
                </a:cubicBezTo>
                <a:cubicBezTo>
                  <a:pt x="404" y="281"/>
                  <a:pt x="404" y="246"/>
                  <a:pt x="404" y="246"/>
                </a:cubicBezTo>
                <a:cubicBezTo>
                  <a:pt x="404" y="238"/>
                  <a:pt x="398" y="232"/>
                  <a:pt x="390" y="232"/>
                </a:cubicBezTo>
                <a:cubicBezTo>
                  <a:pt x="70" y="232"/>
                  <a:pt x="70" y="232"/>
                  <a:pt x="70" y="232"/>
                </a:cubicBezTo>
                <a:cubicBezTo>
                  <a:pt x="63" y="232"/>
                  <a:pt x="57" y="238"/>
                  <a:pt x="57" y="246"/>
                </a:cubicBezTo>
                <a:cubicBezTo>
                  <a:pt x="57" y="246"/>
                  <a:pt x="57" y="281"/>
                  <a:pt x="57" y="298"/>
                </a:cubicBezTo>
                <a:cubicBezTo>
                  <a:pt x="46" y="298"/>
                  <a:pt x="37" y="298"/>
                  <a:pt x="26" y="298"/>
                </a:cubicBezTo>
                <a:cubicBezTo>
                  <a:pt x="26" y="275"/>
                  <a:pt x="26" y="50"/>
                  <a:pt x="26" y="27"/>
                </a:cubicBezTo>
                <a:cubicBezTo>
                  <a:pt x="37" y="27"/>
                  <a:pt x="46" y="27"/>
                  <a:pt x="57" y="27"/>
                </a:cubicBezTo>
                <a:cubicBezTo>
                  <a:pt x="57" y="48"/>
                  <a:pt x="57" y="140"/>
                  <a:pt x="57" y="140"/>
                </a:cubicBezTo>
                <a:cubicBezTo>
                  <a:pt x="57" y="147"/>
                  <a:pt x="63" y="153"/>
                  <a:pt x="70" y="153"/>
                </a:cubicBezTo>
                <a:cubicBezTo>
                  <a:pt x="160" y="153"/>
                  <a:pt x="160" y="153"/>
                  <a:pt x="160" y="153"/>
                </a:cubicBezTo>
                <a:cubicBezTo>
                  <a:pt x="167" y="153"/>
                  <a:pt x="172" y="148"/>
                  <a:pt x="173" y="141"/>
                </a:cubicBezTo>
                <a:cubicBezTo>
                  <a:pt x="173" y="139"/>
                  <a:pt x="175" y="103"/>
                  <a:pt x="155" y="81"/>
                </a:cubicBezTo>
                <a:cubicBezTo>
                  <a:pt x="144" y="70"/>
                  <a:pt x="130" y="64"/>
                  <a:pt x="113" y="64"/>
                </a:cubicBezTo>
                <a:cubicBezTo>
                  <a:pt x="106" y="64"/>
                  <a:pt x="100" y="70"/>
                  <a:pt x="100" y="77"/>
                </a:cubicBezTo>
                <a:cubicBezTo>
                  <a:pt x="100" y="84"/>
                  <a:pt x="106" y="90"/>
                  <a:pt x="113" y="90"/>
                </a:cubicBezTo>
                <a:cubicBezTo>
                  <a:pt x="123" y="90"/>
                  <a:pt x="130" y="93"/>
                  <a:pt x="135" y="99"/>
                </a:cubicBezTo>
                <a:cubicBezTo>
                  <a:pt x="142" y="106"/>
                  <a:pt x="145" y="117"/>
                  <a:pt x="146" y="126"/>
                </a:cubicBezTo>
                <a:cubicBezTo>
                  <a:pt x="129" y="126"/>
                  <a:pt x="99" y="126"/>
                  <a:pt x="84" y="126"/>
                </a:cubicBezTo>
                <a:cubicBezTo>
                  <a:pt x="84" y="105"/>
                  <a:pt x="84" y="13"/>
                  <a:pt x="84" y="13"/>
                </a:cubicBezTo>
                <a:cubicBezTo>
                  <a:pt x="84" y="6"/>
                  <a:pt x="78" y="0"/>
                  <a:pt x="70" y="0"/>
                </a:cubicBezTo>
                <a:lnTo>
                  <a:pt x="13" y="0"/>
                </a:ln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9" name="TextBox 308"/>
          <p:cNvSpPr txBox="1"/>
          <p:nvPr userDrawn="1"/>
        </p:nvSpPr>
        <p:spPr>
          <a:xfrm>
            <a:off x="1719628" y="2597685"/>
            <a:ext cx="47702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Hotels</a:t>
            </a:r>
          </a:p>
        </p:txBody>
      </p:sp>
      <p:sp>
        <p:nvSpPr>
          <p:cNvPr id="310" name="Freeform 80"/>
          <p:cNvSpPr>
            <a:spLocks noChangeAspect="1"/>
          </p:cNvSpPr>
          <p:nvPr userDrawn="1"/>
        </p:nvSpPr>
        <p:spPr bwMode="auto">
          <a:xfrm>
            <a:off x="1121453" y="2253742"/>
            <a:ext cx="249337" cy="294894"/>
          </a:xfrm>
          <a:custGeom>
            <a:avLst/>
            <a:gdLst/>
            <a:ahLst/>
            <a:cxnLst>
              <a:cxn ang="0">
                <a:pos x="237" y="0"/>
              </a:cxn>
              <a:cxn ang="0">
                <a:pos x="200" y="37"/>
              </a:cxn>
              <a:cxn ang="0">
                <a:pos x="200" y="129"/>
              </a:cxn>
              <a:cxn ang="0">
                <a:pos x="199" y="132"/>
              </a:cxn>
              <a:cxn ang="0">
                <a:pos x="115" y="132"/>
              </a:cxn>
              <a:cxn ang="0">
                <a:pos x="115" y="130"/>
              </a:cxn>
              <a:cxn ang="0">
                <a:pos x="115" y="37"/>
              </a:cxn>
              <a:cxn ang="0">
                <a:pos x="78" y="1"/>
              </a:cxn>
              <a:cxn ang="0">
                <a:pos x="37" y="1"/>
              </a:cxn>
              <a:cxn ang="0">
                <a:pos x="0" y="37"/>
              </a:cxn>
              <a:cxn ang="0">
                <a:pos x="0" y="336"/>
              </a:cxn>
              <a:cxn ang="0">
                <a:pos x="11" y="362"/>
              </a:cxn>
              <a:cxn ang="0">
                <a:pos x="37" y="373"/>
              </a:cxn>
              <a:cxn ang="0">
                <a:pos x="78" y="373"/>
              </a:cxn>
              <a:cxn ang="0">
                <a:pos x="104" y="362"/>
              </a:cxn>
              <a:cxn ang="0">
                <a:pos x="115" y="337"/>
              </a:cxn>
              <a:cxn ang="0">
                <a:pos x="115" y="337"/>
              </a:cxn>
              <a:cxn ang="0">
                <a:pos x="115" y="336"/>
              </a:cxn>
              <a:cxn ang="0">
                <a:pos x="115" y="336"/>
              </a:cxn>
              <a:cxn ang="0">
                <a:pos x="115" y="336"/>
              </a:cxn>
              <a:cxn ang="0">
                <a:pos x="115" y="336"/>
              </a:cxn>
              <a:cxn ang="0">
                <a:pos x="115" y="336"/>
              </a:cxn>
              <a:cxn ang="0">
                <a:pos x="115" y="233"/>
              </a:cxn>
              <a:cxn ang="0">
                <a:pos x="116" y="229"/>
              </a:cxn>
              <a:cxn ang="0">
                <a:pos x="199" y="229"/>
              </a:cxn>
              <a:cxn ang="0">
                <a:pos x="200" y="232"/>
              </a:cxn>
              <a:cxn ang="0">
                <a:pos x="200" y="336"/>
              </a:cxn>
              <a:cxn ang="0">
                <a:pos x="200" y="336"/>
              </a:cxn>
              <a:cxn ang="0">
                <a:pos x="237" y="372"/>
              </a:cxn>
              <a:cxn ang="0">
                <a:pos x="278" y="372"/>
              </a:cxn>
              <a:cxn ang="0">
                <a:pos x="315" y="335"/>
              </a:cxn>
              <a:cxn ang="0">
                <a:pos x="315" y="100"/>
              </a:cxn>
              <a:cxn ang="0">
                <a:pos x="301" y="86"/>
              </a:cxn>
              <a:cxn ang="0">
                <a:pos x="288" y="100"/>
              </a:cxn>
              <a:cxn ang="0">
                <a:pos x="288" y="335"/>
              </a:cxn>
              <a:cxn ang="0">
                <a:pos x="278" y="345"/>
              </a:cxn>
              <a:cxn ang="0">
                <a:pos x="237" y="345"/>
              </a:cxn>
              <a:cxn ang="0">
                <a:pos x="227" y="335"/>
              </a:cxn>
              <a:cxn ang="0">
                <a:pos x="227" y="335"/>
              </a:cxn>
              <a:cxn ang="0">
                <a:pos x="227" y="232"/>
              </a:cxn>
              <a:cxn ang="0">
                <a:pos x="201" y="202"/>
              </a:cxn>
              <a:cxn ang="0">
                <a:pos x="114" y="202"/>
              </a:cxn>
              <a:cxn ang="0">
                <a:pos x="88" y="233"/>
              </a:cxn>
              <a:cxn ang="0">
                <a:pos x="88" y="336"/>
              </a:cxn>
              <a:cxn ang="0">
                <a:pos x="78" y="346"/>
              </a:cxn>
              <a:cxn ang="0">
                <a:pos x="37" y="346"/>
              </a:cxn>
              <a:cxn ang="0">
                <a:pos x="27" y="336"/>
              </a:cxn>
              <a:cxn ang="0">
                <a:pos x="27" y="37"/>
              </a:cxn>
              <a:cxn ang="0">
                <a:pos x="37" y="27"/>
              </a:cxn>
              <a:cxn ang="0">
                <a:pos x="78" y="27"/>
              </a:cxn>
              <a:cxn ang="0">
                <a:pos x="88" y="37"/>
              </a:cxn>
              <a:cxn ang="0">
                <a:pos x="88" y="130"/>
              </a:cxn>
              <a:cxn ang="0">
                <a:pos x="114" y="158"/>
              </a:cxn>
              <a:cxn ang="0">
                <a:pos x="201" y="158"/>
              </a:cxn>
              <a:cxn ang="0">
                <a:pos x="227" y="129"/>
              </a:cxn>
              <a:cxn ang="0">
                <a:pos x="227" y="37"/>
              </a:cxn>
              <a:cxn ang="0">
                <a:pos x="237" y="27"/>
              </a:cxn>
              <a:cxn ang="0">
                <a:pos x="289" y="27"/>
              </a:cxn>
              <a:cxn ang="0">
                <a:pos x="302" y="13"/>
              </a:cxn>
              <a:cxn ang="0">
                <a:pos x="289" y="0"/>
              </a:cxn>
              <a:cxn ang="0">
                <a:pos x="237" y="0"/>
              </a:cxn>
            </a:cxnLst>
            <a:rect l="0" t="0" r="r" b="b"/>
            <a:pathLst>
              <a:path w="315" h="373">
                <a:moveTo>
                  <a:pt x="237" y="0"/>
                </a:moveTo>
                <a:cubicBezTo>
                  <a:pt x="217" y="0"/>
                  <a:pt x="200" y="16"/>
                  <a:pt x="200" y="37"/>
                </a:cubicBezTo>
                <a:cubicBezTo>
                  <a:pt x="200" y="37"/>
                  <a:pt x="200" y="129"/>
                  <a:pt x="200" y="129"/>
                </a:cubicBezTo>
                <a:cubicBezTo>
                  <a:pt x="200" y="130"/>
                  <a:pt x="200" y="131"/>
                  <a:pt x="199" y="132"/>
                </a:cubicBezTo>
                <a:cubicBezTo>
                  <a:pt x="197" y="132"/>
                  <a:pt x="117" y="132"/>
                  <a:pt x="115" y="132"/>
                </a:cubicBezTo>
                <a:cubicBezTo>
                  <a:pt x="115" y="131"/>
                  <a:pt x="115" y="130"/>
                  <a:pt x="115" y="130"/>
                </a:cubicBezTo>
                <a:cubicBezTo>
                  <a:pt x="115" y="129"/>
                  <a:pt x="115" y="37"/>
                  <a:pt x="115" y="37"/>
                </a:cubicBezTo>
                <a:cubicBezTo>
                  <a:pt x="115" y="17"/>
                  <a:pt x="98" y="1"/>
                  <a:pt x="78" y="1"/>
                </a:cubicBezTo>
                <a:cubicBezTo>
                  <a:pt x="37" y="1"/>
                  <a:pt x="37" y="1"/>
                  <a:pt x="37" y="1"/>
                </a:cubicBezTo>
                <a:cubicBezTo>
                  <a:pt x="17" y="1"/>
                  <a:pt x="0" y="17"/>
                  <a:pt x="0" y="37"/>
                </a:cubicBezTo>
                <a:cubicBezTo>
                  <a:pt x="0" y="336"/>
                  <a:pt x="0" y="336"/>
                  <a:pt x="0" y="336"/>
                </a:cubicBezTo>
                <a:cubicBezTo>
                  <a:pt x="0" y="346"/>
                  <a:pt x="4" y="355"/>
                  <a:pt x="11" y="362"/>
                </a:cubicBezTo>
                <a:cubicBezTo>
                  <a:pt x="18" y="369"/>
                  <a:pt x="27" y="373"/>
                  <a:pt x="37" y="373"/>
                </a:cubicBezTo>
                <a:cubicBezTo>
                  <a:pt x="78" y="373"/>
                  <a:pt x="78" y="373"/>
                  <a:pt x="78" y="373"/>
                </a:cubicBezTo>
                <a:cubicBezTo>
                  <a:pt x="87" y="373"/>
                  <a:pt x="97" y="369"/>
                  <a:pt x="104" y="362"/>
                </a:cubicBezTo>
                <a:cubicBezTo>
                  <a:pt x="111" y="355"/>
                  <a:pt x="114" y="346"/>
                  <a:pt x="115" y="337"/>
                </a:cubicBezTo>
                <a:cubicBezTo>
                  <a:pt x="115" y="337"/>
                  <a:pt x="115" y="337"/>
                  <a:pt x="115" y="337"/>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5"/>
                  <a:pt x="115" y="233"/>
                  <a:pt x="115" y="233"/>
                </a:cubicBezTo>
                <a:cubicBezTo>
                  <a:pt x="115" y="232"/>
                  <a:pt x="115" y="230"/>
                  <a:pt x="116" y="229"/>
                </a:cubicBezTo>
                <a:cubicBezTo>
                  <a:pt x="118" y="229"/>
                  <a:pt x="197" y="229"/>
                  <a:pt x="199" y="229"/>
                </a:cubicBezTo>
                <a:cubicBezTo>
                  <a:pt x="200" y="230"/>
                  <a:pt x="200" y="231"/>
                  <a:pt x="200" y="232"/>
                </a:cubicBezTo>
                <a:cubicBezTo>
                  <a:pt x="200" y="232"/>
                  <a:pt x="200" y="336"/>
                  <a:pt x="200" y="336"/>
                </a:cubicBezTo>
                <a:cubicBezTo>
                  <a:pt x="200" y="336"/>
                  <a:pt x="200" y="336"/>
                  <a:pt x="200" y="336"/>
                </a:cubicBezTo>
                <a:cubicBezTo>
                  <a:pt x="200" y="356"/>
                  <a:pt x="217" y="372"/>
                  <a:pt x="237" y="372"/>
                </a:cubicBezTo>
                <a:cubicBezTo>
                  <a:pt x="278" y="372"/>
                  <a:pt x="278" y="372"/>
                  <a:pt x="278" y="372"/>
                </a:cubicBezTo>
                <a:cubicBezTo>
                  <a:pt x="298" y="372"/>
                  <a:pt x="315" y="356"/>
                  <a:pt x="315" y="335"/>
                </a:cubicBezTo>
                <a:cubicBezTo>
                  <a:pt x="315" y="100"/>
                  <a:pt x="315" y="100"/>
                  <a:pt x="315" y="100"/>
                </a:cubicBezTo>
                <a:cubicBezTo>
                  <a:pt x="315" y="92"/>
                  <a:pt x="309" y="86"/>
                  <a:pt x="301" y="86"/>
                </a:cubicBezTo>
                <a:cubicBezTo>
                  <a:pt x="294" y="86"/>
                  <a:pt x="288" y="92"/>
                  <a:pt x="288" y="100"/>
                </a:cubicBezTo>
                <a:cubicBezTo>
                  <a:pt x="288" y="335"/>
                  <a:pt x="288" y="335"/>
                  <a:pt x="288" y="335"/>
                </a:cubicBezTo>
                <a:cubicBezTo>
                  <a:pt x="288" y="341"/>
                  <a:pt x="283" y="345"/>
                  <a:pt x="278" y="345"/>
                </a:cubicBezTo>
                <a:cubicBezTo>
                  <a:pt x="237" y="345"/>
                  <a:pt x="237" y="345"/>
                  <a:pt x="237" y="345"/>
                </a:cubicBezTo>
                <a:cubicBezTo>
                  <a:pt x="231" y="345"/>
                  <a:pt x="227" y="341"/>
                  <a:pt x="227" y="335"/>
                </a:cubicBezTo>
                <a:cubicBezTo>
                  <a:pt x="227" y="335"/>
                  <a:pt x="227" y="335"/>
                  <a:pt x="227" y="335"/>
                </a:cubicBezTo>
                <a:cubicBezTo>
                  <a:pt x="227" y="334"/>
                  <a:pt x="227" y="232"/>
                  <a:pt x="227" y="232"/>
                </a:cubicBezTo>
                <a:cubicBezTo>
                  <a:pt x="227" y="217"/>
                  <a:pt x="218" y="202"/>
                  <a:pt x="201" y="202"/>
                </a:cubicBezTo>
                <a:cubicBezTo>
                  <a:pt x="114" y="202"/>
                  <a:pt x="114" y="202"/>
                  <a:pt x="114" y="202"/>
                </a:cubicBezTo>
                <a:cubicBezTo>
                  <a:pt x="97" y="202"/>
                  <a:pt x="88" y="217"/>
                  <a:pt x="88" y="233"/>
                </a:cubicBezTo>
                <a:cubicBezTo>
                  <a:pt x="88" y="233"/>
                  <a:pt x="88" y="335"/>
                  <a:pt x="88" y="336"/>
                </a:cubicBezTo>
                <a:cubicBezTo>
                  <a:pt x="88" y="342"/>
                  <a:pt x="83" y="346"/>
                  <a:pt x="78" y="346"/>
                </a:cubicBezTo>
                <a:cubicBezTo>
                  <a:pt x="37" y="346"/>
                  <a:pt x="37" y="346"/>
                  <a:pt x="37" y="346"/>
                </a:cubicBezTo>
                <a:cubicBezTo>
                  <a:pt x="31" y="346"/>
                  <a:pt x="27" y="342"/>
                  <a:pt x="27" y="336"/>
                </a:cubicBezTo>
                <a:cubicBezTo>
                  <a:pt x="27" y="37"/>
                  <a:pt x="27" y="37"/>
                  <a:pt x="27" y="37"/>
                </a:cubicBezTo>
                <a:cubicBezTo>
                  <a:pt x="27" y="32"/>
                  <a:pt x="31" y="27"/>
                  <a:pt x="37" y="27"/>
                </a:cubicBezTo>
                <a:cubicBezTo>
                  <a:pt x="78" y="27"/>
                  <a:pt x="78" y="27"/>
                  <a:pt x="78" y="27"/>
                </a:cubicBezTo>
                <a:cubicBezTo>
                  <a:pt x="83" y="27"/>
                  <a:pt x="88" y="32"/>
                  <a:pt x="88" y="37"/>
                </a:cubicBezTo>
                <a:cubicBezTo>
                  <a:pt x="88" y="130"/>
                  <a:pt x="88" y="130"/>
                  <a:pt x="88" y="130"/>
                </a:cubicBezTo>
                <a:cubicBezTo>
                  <a:pt x="88" y="144"/>
                  <a:pt x="97" y="158"/>
                  <a:pt x="114" y="158"/>
                </a:cubicBezTo>
                <a:cubicBezTo>
                  <a:pt x="201" y="158"/>
                  <a:pt x="201" y="158"/>
                  <a:pt x="201" y="158"/>
                </a:cubicBezTo>
                <a:cubicBezTo>
                  <a:pt x="218" y="158"/>
                  <a:pt x="227" y="144"/>
                  <a:pt x="227" y="129"/>
                </a:cubicBezTo>
                <a:cubicBezTo>
                  <a:pt x="227" y="37"/>
                  <a:pt x="227" y="37"/>
                  <a:pt x="227" y="37"/>
                </a:cubicBezTo>
                <a:cubicBezTo>
                  <a:pt x="227" y="31"/>
                  <a:pt x="231" y="27"/>
                  <a:pt x="237" y="27"/>
                </a:cubicBezTo>
                <a:cubicBezTo>
                  <a:pt x="289" y="27"/>
                  <a:pt x="289" y="27"/>
                  <a:pt x="289" y="27"/>
                </a:cubicBezTo>
                <a:cubicBezTo>
                  <a:pt x="296" y="27"/>
                  <a:pt x="302" y="21"/>
                  <a:pt x="302" y="13"/>
                </a:cubicBezTo>
                <a:cubicBezTo>
                  <a:pt x="302" y="6"/>
                  <a:pt x="296" y="0"/>
                  <a:pt x="289" y="0"/>
                </a:cubicBezTo>
                <a:lnTo>
                  <a:pt x="237" y="0"/>
                </a:ln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1" name="TextBox 310"/>
          <p:cNvSpPr txBox="1"/>
          <p:nvPr userDrawn="1"/>
        </p:nvSpPr>
        <p:spPr>
          <a:xfrm>
            <a:off x="963033" y="2597685"/>
            <a:ext cx="57759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Healthcare</a:t>
            </a:r>
          </a:p>
        </p:txBody>
      </p:sp>
      <p:sp>
        <p:nvSpPr>
          <p:cNvPr id="312" name="Freeform 100"/>
          <p:cNvSpPr>
            <a:spLocks noChangeAspect="1"/>
          </p:cNvSpPr>
          <p:nvPr userDrawn="1"/>
        </p:nvSpPr>
        <p:spPr bwMode="auto">
          <a:xfrm>
            <a:off x="2564480" y="2155828"/>
            <a:ext cx="248285" cy="392810"/>
          </a:xfrm>
          <a:custGeom>
            <a:avLst/>
            <a:gdLst/>
            <a:ahLst/>
            <a:cxnLst>
              <a:cxn ang="0">
                <a:pos x="116" y="75"/>
              </a:cxn>
              <a:cxn ang="0">
                <a:pos x="46" y="287"/>
              </a:cxn>
              <a:cxn ang="0">
                <a:pos x="131" y="323"/>
              </a:cxn>
              <a:cxn ang="0">
                <a:pos x="148" y="314"/>
              </a:cxn>
              <a:cxn ang="0">
                <a:pos x="157" y="229"/>
              </a:cxn>
              <a:cxn ang="0">
                <a:pos x="144" y="189"/>
              </a:cxn>
              <a:cxn ang="0">
                <a:pos x="181" y="184"/>
              </a:cxn>
              <a:cxn ang="0">
                <a:pos x="185" y="220"/>
              </a:cxn>
              <a:cxn ang="0">
                <a:pos x="204" y="302"/>
              </a:cxn>
              <a:cxn ang="0">
                <a:pos x="125" y="348"/>
              </a:cxn>
              <a:cxn ang="0">
                <a:pos x="32" y="337"/>
              </a:cxn>
              <a:cxn ang="0">
                <a:pos x="4" y="453"/>
              </a:cxn>
              <a:cxn ang="0">
                <a:pos x="276" y="459"/>
              </a:cxn>
              <a:cxn ang="0">
                <a:pos x="276" y="432"/>
              </a:cxn>
              <a:cxn ang="0">
                <a:pos x="54" y="357"/>
              </a:cxn>
              <a:cxn ang="0">
                <a:pos x="187" y="365"/>
              </a:cxn>
              <a:cxn ang="0">
                <a:pos x="233" y="285"/>
              </a:cxn>
              <a:cxn ang="0">
                <a:pos x="217" y="205"/>
              </a:cxn>
              <a:cxn ang="0">
                <a:pos x="197" y="163"/>
              </a:cxn>
              <a:cxn ang="0">
                <a:pos x="123" y="173"/>
              </a:cxn>
              <a:cxn ang="0">
                <a:pos x="113" y="211"/>
              </a:cxn>
              <a:cxn ang="0">
                <a:pos x="125" y="294"/>
              </a:cxn>
              <a:cxn ang="0">
                <a:pos x="122" y="104"/>
              </a:cxn>
              <a:cxn ang="0">
                <a:pos x="155" y="32"/>
              </a:cxn>
              <a:cxn ang="0">
                <a:pos x="163" y="101"/>
              </a:cxn>
              <a:cxn ang="0">
                <a:pos x="172" y="117"/>
              </a:cxn>
              <a:cxn ang="0">
                <a:pos x="169" y="132"/>
              </a:cxn>
              <a:cxn ang="0">
                <a:pos x="195" y="136"/>
              </a:cxn>
              <a:cxn ang="0">
                <a:pos x="202" y="108"/>
              </a:cxn>
              <a:cxn ang="0">
                <a:pos x="193" y="95"/>
              </a:cxn>
              <a:cxn ang="0">
                <a:pos x="210" y="29"/>
              </a:cxn>
              <a:cxn ang="0">
                <a:pos x="200" y="16"/>
              </a:cxn>
              <a:cxn ang="0">
                <a:pos x="133" y="12"/>
              </a:cxn>
            </a:cxnLst>
            <a:rect l="0" t="0" r="r" b="b"/>
            <a:pathLst>
              <a:path w="290" h="459">
                <a:moveTo>
                  <a:pt x="133" y="12"/>
                </a:moveTo>
                <a:cubicBezTo>
                  <a:pt x="133" y="12"/>
                  <a:pt x="121" y="57"/>
                  <a:pt x="116" y="75"/>
                </a:cubicBezTo>
                <a:cubicBezTo>
                  <a:pt x="109" y="73"/>
                  <a:pt x="102" y="77"/>
                  <a:pt x="100" y="84"/>
                </a:cubicBezTo>
                <a:cubicBezTo>
                  <a:pt x="46" y="287"/>
                  <a:pt x="46" y="287"/>
                  <a:pt x="46" y="287"/>
                </a:cubicBezTo>
                <a:cubicBezTo>
                  <a:pt x="44" y="294"/>
                  <a:pt x="48" y="301"/>
                  <a:pt x="55" y="303"/>
                </a:cubicBezTo>
                <a:cubicBezTo>
                  <a:pt x="131" y="323"/>
                  <a:pt x="131" y="323"/>
                  <a:pt x="131" y="323"/>
                </a:cubicBezTo>
                <a:cubicBezTo>
                  <a:pt x="135" y="324"/>
                  <a:pt x="138" y="324"/>
                  <a:pt x="141" y="322"/>
                </a:cubicBezTo>
                <a:cubicBezTo>
                  <a:pt x="144" y="320"/>
                  <a:pt x="147" y="317"/>
                  <a:pt x="148" y="314"/>
                </a:cubicBezTo>
                <a:cubicBezTo>
                  <a:pt x="166" y="245"/>
                  <a:pt x="166" y="245"/>
                  <a:pt x="166" y="245"/>
                </a:cubicBezTo>
                <a:cubicBezTo>
                  <a:pt x="168" y="238"/>
                  <a:pt x="164" y="231"/>
                  <a:pt x="157" y="229"/>
                </a:cubicBezTo>
                <a:cubicBezTo>
                  <a:pt x="147" y="226"/>
                  <a:pt x="140" y="218"/>
                  <a:pt x="139" y="208"/>
                </a:cubicBezTo>
                <a:cubicBezTo>
                  <a:pt x="138" y="201"/>
                  <a:pt x="140" y="194"/>
                  <a:pt x="144" y="189"/>
                </a:cubicBezTo>
                <a:cubicBezTo>
                  <a:pt x="150" y="182"/>
                  <a:pt x="159" y="178"/>
                  <a:pt x="168" y="179"/>
                </a:cubicBezTo>
                <a:cubicBezTo>
                  <a:pt x="173" y="179"/>
                  <a:pt x="177" y="181"/>
                  <a:pt x="181" y="184"/>
                </a:cubicBezTo>
                <a:cubicBezTo>
                  <a:pt x="186" y="188"/>
                  <a:pt x="190" y="194"/>
                  <a:pt x="191" y="201"/>
                </a:cubicBezTo>
                <a:cubicBezTo>
                  <a:pt x="191" y="208"/>
                  <a:pt x="190" y="215"/>
                  <a:pt x="185" y="220"/>
                </a:cubicBezTo>
                <a:cubicBezTo>
                  <a:pt x="181" y="226"/>
                  <a:pt x="182" y="233"/>
                  <a:pt x="187" y="238"/>
                </a:cubicBezTo>
                <a:cubicBezTo>
                  <a:pt x="204" y="255"/>
                  <a:pt x="211" y="279"/>
                  <a:pt x="204" y="302"/>
                </a:cubicBezTo>
                <a:cubicBezTo>
                  <a:pt x="200" y="319"/>
                  <a:pt x="189" y="333"/>
                  <a:pt x="174" y="342"/>
                </a:cubicBezTo>
                <a:cubicBezTo>
                  <a:pt x="159" y="350"/>
                  <a:pt x="141" y="353"/>
                  <a:pt x="125" y="348"/>
                </a:cubicBezTo>
                <a:cubicBezTo>
                  <a:pt x="49" y="328"/>
                  <a:pt x="49" y="328"/>
                  <a:pt x="49" y="328"/>
                </a:cubicBezTo>
                <a:cubicBezTo>
                  <a:pt x="42" y="326"/>
                  <a:pt x="35" y="330"/>
                  <a:pt x="32" y="337"/>
                </a:cubicBezTo>
                <a:cubicBezTo>
                  <a:pt x="2" y="442"/>
                  <a:pt x="2" y="442"/>
                  <a:pt x="2" y="442"/>
                </a:cubicBezTo>
                <a:cubicBezTo>
                  <a:pt x="0" y="446"/>
                  <a:pt x="1" y="450"/>
                  <a:pt x="4" y="453"/>
                </a:cubicBezTo>
                <a:cubicBezTo>
                  <a:pt x="6" y="457"/>
                  <a:pt x="10" y="459"/>
                  <a:pt x="14" y="459"/>
                </a:cubicBezTo>
                <a:cubicBezTo>
                  <a:pt x="276" y="459"/>
                  <a:pt x="276" y="459"/>
                  <a:pt x="276" y="459"/>
                </a:cubicBezTo>
                <a:cubicBezTo>
                  <a:pt x="284" y="459"/>
                  <a:pt x="290" y="453"/>
                  <a:pt x="290" y="445"/>
                </a:cubicBezTo>
                <a:cubicBezTo>
                  <a:pt x="290" y="438"/>
                  <a:pt x="284" y="432"/>
                  <a:pt x="276" y="432"/>
                </a:cubicBezTo>
                <a:cubicBezTo>
                  <a:pt x="276" y="432"/>
                  <a:pt x="63" y="432"/>
                  <a:pt x="32" y="432"/>
                </a:cubicBezTo>
                <a:cubicBezTo>
                  <a:pt x="38" y="412"/>
                  <a:pt x="50" y="373"/>
                  <a:pt x="54" y="357"/>
                </a:cubicBezTo>
                <a:cubicBezTo>
                  <a:pt x="72" y="362"/>
                  <a:pt x="118" y="374"/>
                  <a:pt x="118" y="374"/>
                </a:cubicBezTo>
                <a:cubicBezTo>
                  <a:pt x="141" y="380"/>
                  <a:pt x="166" y="377"/>
                  <a:pt x="187" y="365"/>
                </a:cubicBezTo>
                <a:cubicBezTo>
                  <a:pt x="209" y="352"/>
                  <a:pt x="224" y="333"/>
                  <a:pt x="230" y="309"/>
                </a:cubicBezTo>
                <a:cubicBezTo>
                  <a:pt x="232" y="301"/>
                  <a:pt x="233" y="293"/>
                  <a:pt x="233" y="285"/>
                </a:cubicBezTo>
                <a:cubicBezTo>
                  <a:pt x="233" y="264"/>
                  <a:pt x="226" y="243"/>
                  <a:pt x="213" y="227"/>
                </a:cubicBezTo>
                <a:cubicBezTo>
                  <a:pt x="216" y="220"/>
                  <a:pt x="217" y="212"/>
                  <a:pt x="217" y="205"/>
                </a:cubicBezTo>
                <a:cubicBezTo>
                  <a:pt x="217" y="202"/>
                  <a:pt x="217" y="200"/>
                  <a:pt x="217" y="198"/>
                </a:cubicBezTo>
                <a:cubicBezTo>
                  <a:pt x="215" y="184"/>
                  <a:pt x="208" y="171"/>
                  <a:pt x="197" y="163"/>
                </a:cubicBezTo>
                <a:cubicBezTo>
                  <a:pt x="189" y="157"/>
                  <a:pt x="181" y="154"/>
                  <a:pt x="171" y="152"/>
                </a:cubicBezTo>
                <a:cubicBezTo>
                  <a:pt x="153" y="150"/>
                  <a:pt x="134" y="158"/>
                  <a:pt x="123" y="173"/>
                </a:cubicBezTo>
                <a:cubicBezTo>
                  <a:pt x="116" y="182"/>
                  <a:pt x="112" y="193"/>
                  <a:pt x="112" y="205"/>
                </a:cubicBezTo>
                <a:cubicBezTo>
                  <a:pt x="112" y="207"/>
                  <a:pt x="112" y="209"/>
                  <a:pt x="113" y="211"/>
                </a:cubicBezTo>
                <a:cubicBezTo>
                  <a:pt x="115" y="227"/>
                  <a:pt x="124" y="241"/>
                  <a:pt x="137" y="249"/>
                </a:cubicBezTo>
                <a:cubicBezTo>
                  <a:pt x="134" y="261"/>
                  <a:pt x="129" y="280"/>
                  <a:pt x="125" y="294"/>
                </a:cubicBezTo>
                <a:cubicBezTo>
                  <a:pt x="111" y="290"/>
                  <a:pt x="89" y="284"/>
                  <a:pt x="75" y="281"/>
                </a:cubicBezTo>
                <a:cubicBezTo>
                  <a:pt x="81" y="260"/>
                  <a:pt x="117" y="125"/>
                  <a:pt x="122" y="104"/>
                </a:cubicBezTo>
                <a:cubicBezTo>
                  <a:pt x="130" y="106"/>
                  <a:pt x="137" y="102"/>
                  <a:pt x="139" y="95"/>
                </a:cubicBezTo>
                <a:cubicBezTo>
                  <a:pt x="139" y="95"/>
                  <a:pt x="151" y="49"/>
                  <a:pt x="155" y="32"/>
                </a:cubicBezTo>
                <a:cubicBezTo>
                  <a:pt x="165" y="34"/>
                  <a:pt x="171" y="36"/>
                  <a:pt x="180" y="38"/>
                </a:cubicBezTo>
                <a:cubicBezTo>
                  <a:pt x="176" y="56"/>
                  <a:pt x="163" y="101"/>
                  <a:pt x="163" y="101"/>
                </a:cubicBezTo>
                <a:cubicBezTo>
                  <a:pt x="163" y="102"/>
                  <a:pt x="163" y="104"/>
                  <a:pt x="163" y="105"/>
                </a:cubicBezTo>
                <a:cubicBezTo>
                  <a:pt x="163" y="110"/>
                  <a:pt x="167" y="116"/>
                  <a:pt x="172" y="117"/>
                </a:cubicBezTo>
                <a:cubicBezTo>
                  <a:pt x="171" y="123"/>
                  <a:pt x="169" y="128"/>
                  <a:pt x="169" y="128"/>
                </a:cubicBezTo>
                <a:cubicBezTo>
                  <a:pt x="169" y="130"/>
                  <a:pt x="169" y="131"/>
                  <a:pt x="169" y="132"/>
                </a:cubicBezTo>
                <a:cubicBezTo>
                  <a:pt x="169" y="138"/>
                  <a:pt x="172" y="143"/>
                  <a:pt x="178" y="145"/>
                </a:cubicBezTo>
                <a:cubicBezTo>
                  <a:pt x="185" y="147"/>
                  <a:pt x="193" y="143"/>
                  <a:pt x="195" y="136"/>
                </a:cubicBezTo>
                <a:cubicBezTo>
                  <a:pt x="202" y="112"/>
                  <a:pt x="202" y="112"/>
                  <a:pt x="202" y="112"/>
                </a:cubicBezTo>
                <a:cubicBezTo>
                  <a:pt x="202" y="111"/>
                  <a:pt x="202" y="109"/>
                  <a:pt x="202" y="108"/>
                </a:cubicBezTo>
                <a:cubicBezTo>
                  <a:pt x="202" y="106"/>
                  <a:pt x="202" y="104"/>
                  <a:pt x="201" y="102"/>
                </a:cubicBezTo>
                <a:cubicBezTo>
                  <a:pt x="199" y="98"/>
                  <a:pt x="196" y="96"/>
                  <a:pt x="193" y="95"/>
                </a:cubicBezTo>
                <a:cubicBezTo>
                  <a:pt x="197" y="78"/>
                  <a:pt x="209" y="32"/>
                  <a:pt x="209" y="32"/>
                </a:cubicBezTo>
                <a:cubicBezTo>
                  <a:pt x="210" y="31"/>
                  <a:pt x="210" y="30"/>
                  <a:pt x="210" y="29"/>
                </a:cubicBezTo>
                <a:cubicBezTo>
                  <a:pt x="210" y="26"/>
                  <a:pt x="209" y="24"/>
                  <a:pt x="208" y="22"/>
                </a:cubicBezTo>
                <a:cubicBezTo>
                  <a:pt x="206" y="19"/>
                  <a:pt x="203" y="17"/>
                  <a:pt x="200" y="16"/>
                </a:cubicBezTo>
                <a:cubicBezTo>
                  <a:pt x="149" y="2"/>
                  <a:pt x="149" y="2"/>
                  <a:pt x="149" y="2"/>
                </a:cubicBezTo>
                <a:cubicBezTo>
                  <a:pt x="142" y="0"/>
                  <a:pt x="135" y="5"/>
                  <a:pt x="133" y="12"/>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3" name="TextBox 312"/>
          <p:cNvSpPr txBox="1"/>
          <p:nvPr userDrawn="1"/>
        </p:nvSpPr>
        <p:spPr>
          <a:xfrm>
            <a:off x="2465744" y="2597682"/>
            <a:ext cx="392396" cy="184666"/>
          </a:xfrm>
          <a:prstGeom prst="rect">
            <a:avLst/>
          </a:prstGeom>
          <a:noFill/>
        </p:spPr>
        <p:txBody>
          <a:bodyPr wrap="square" lIns="0" tIns="0" rIns="0" bIns="0" rtlCol="0" anchor="t"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Life</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sciences</a:t>
            </a:r>
          </a:p>
        </p:txBody>
      </p:sp>
      <p:sp>
        <p:nvSpPr>
          <p:cNvPr id="314" name="Freeform 104"/>
          <p:cNvSpPr>
            <a:spLocks noChangeAspect="1"/>
          </p:cNvSpPr>
          <p:nvPr userDrawn="1"/>
        </p:nvSpPr>
        <p:spPr bwMode="auto">
          <a:xfrm>
            <a:off x="1769762" y="2800269"/>
            <a:ext cx="359518" cy="359422"/>
          </a:xfrm>
          <a:custGeom>
            <a:avLst/>
            <a:gdLst/>
            <a:ahLst/>
            <a:cxnLst>
              <a:cxn ang="0">
                <a:pos x="0" y="38"/>
              </a:cxn>
              <a:cxn ang="0">
                <a:pos x="3" y="55"/>
              </a:cxn>
              <a:cxn ang="0">
                <a:pos x="69" y="253"/>
              </a:cxn>
              <a:cxn ang="0">
                <a:pos x="95" y="253"/>
              </a:cxn>
              <a:cxn ang="0">
                <a:pos x="94" y="173"/>
              </a:cxn>
              <a:cxn ang="0">
                <a:pos x="26" y="38"/>
              </a:cxn>
              <a:cxn ang="0">
                <a:pos x="38" y="26"/>
              </a:cxn>
              <a:cxn ang="0">
                <a:pos x="50" y="34"/>
              </a:cxn>
              <a:cxn ang="0">
                <a:pos x="105" y="142"/>
              </a:cxn>
              <a:cxn ang="0">
                <a:pos x="338" y="305"/>
              </a:cxn>
              <a:cxn ang="0">
                <a:pos x="68" y="318"/>
              </a:cxn>
              <a:cxn ang="0">
                <a:pos x="82" y="386"/>
              </a:cxn>
              <a:cxn ang="0">
                <a:pos x="93" y="394"/>
              </a:cxn>
              <a:cxn ang="0">
                <a:pos x="131" y="433"/>
              </a:cxn>
              <a:cxn ang="0">
                <a:pos x="169" y="386"/>
              </a:cxn>
              <a:cxn ang="0">
                <a:pos x="281" y="394"/>
              </a:cxn>
              <a:cxn ang="0">
                <a:pos x="358" y="394"/>
              </a:cxn>
              <a:cxn ang="0">
                <a:pos x="323" y="364"/>
              </a:cxn>
              <a:cxn ang="0">
                <a:pos x="331" y="394"/>
              </a:cxn>
              <a:cxn ang="0">
                <a:pos x="319" y="406"/>
              </a:cxn>
              <a:cxn ang="0">
                <a:pos x="308" y="394"/>
              </a:cxn>
              <a:cxn ang="0">
                <a:pos x="311" y="365"/>
              </a:cxn>
              <a:cxn ang="0">
                <a:pos x="151" y="359"/>
              </a:cxn>
              <a:cxn ang="0">
                <a:pos x="139" y="377"/>
              </a:cxn>
              <a:cxn ang="0">
                <a:pos x="140" y="403"/>
              </a:cxn>
              <a:cxn ang="0">
                <a:pos x="123" y="403"/>
              </a:cxn>
              <a:cxn ang="0">
                <a:pos x="122" y="382"/>
              </a:cxn>
              <a:cxn ang="0">
                <a:pos x="114" y="359"/>
              </a:cxn>
              <a:cxn ang="0">
                <a:pos x="95" y="331"/>
              </a:cxn>
              <a:cxn ang="0">
                <a:pos x="359" y="323"/>
              </a:cxn>
              <a:cxn ang="0">
                <a:pos x="432" y="129"/>
              </a:cxn>
              <a:cxn ang="0">
                <a:pos x="418" y="115"/>
              </a:cxn>
              <a:cxn ang="0">
                <a:pos x="74" y="24"/>
              </a:cxn>
              <a:cxn ang="0">
                <a:pos x="38" y="0"/>
              </a:cxn>
            </a:cxnLst>
            <a:rect l="0" t="0" r="r" b="b"/>
            <a:pathLst>
              <a:path w="432" h="433">
                <a:moveTo>
                  <a:pt x="11" y="11"/>
                </a:moveTo>
                <a:cubicBezTo>
                  <a:pt x="4" y="18"/>
                  <a:pt x="0" y="28"/>
                  <a:pt x="0" y="38"/>
                </a:cubicBezTo>
                <a:cubicBezTo>
                  <a:pt x="0" y="44"/>
                  <a:pt x="1" y="49"/>
                  <a:pt x="3" y="54"/>
                </a:cubicBezTo>
                <a:cubicBezTo>
                  <a:pt x="3" y="54"/>
                  <a:pt x="3" y="55"/>
                  <a:pt x="3" y="55"/>
                </a:cubicBezTo>
                <a:cubicBezTo>
                  <a:pt x="3" y="55"/>
                  <a:pt x="66" y="177"/>
                  <a:pt x="69" y="182"/>
                </a:cubicBezTo>
                <a:cubicBezTo>
                  <a:pt x="69" y="188"/>
                  <a:pt x="69" y="253"/>
                  <a:pt x="69" y="253"/>
                </a:cubicBezTo>
                <a:cubicBezTo>
                  <a:pt x="69" y="261"/>
                  <a:pt x="74" y="267"/>
                  <a:pt x="82" y="267"/>
                </a:cubicBezTo>
                <a:cubicBezTo>
                  <a:pt x="89" y="267"/>
                  <a:pt x="95" y="261"/>
                  <a:pt x="95" y="253"/>
                </a:cubicBezTo>
                <a:cubicBezTo>
                  <a:pt x="95" y="179"/>
                  <a:pt x="95" y="179"/>
                  <a:pt x="95" y="179"/>
                </a:cubicBezTo>
                <a:cubicBezTo>
                  <a:pt x="95" y="177"/>
                  <a:pt x="95" y="175"/>
                  <a:pt x="94" y="173"/>
                </a:cubicBezTo>
                <a:cubicBezTo>
                  <a:pt x="94" y="173"/>
                  <a:pt x="28" y="44"/>
                  <a:pt x="27" y="43"/>
                </a:cubicBezTo>
                <a:cubicBezTo>
                  <a:pt x="27" y="42"/>
                  <a:pt x="26" y="40"/>
                  <a:pt x="26" y="38"/>
                </a:cubicBezTo>
                <a:cubicBezTo>
                  <a:pt x="26" y="35"/>
                  <a:pt x="28" y="32"/>
                  <a:pt x="30" y="30"/>
                </a:cubicBezTo>
                <a:cubicBezTo>
                  <a:pt x="32" y="28"/>
                  <a:pt x="35" y="26"/>
                  <a:pt x="38" y="26"/>
                </a:cubicBezTo>
                <a:cubicBezTo>
                  <a:pt x="43" y="26"/>
                  <a:pt x="48" y="29"/>
                  <a:pt x="49" y="34"/>
                </a:cubicBezTo>
                <a:cubicBezTo>
                  <a:pt x="49" y="34"/>
                  <a:pt x="50" y="34"/>
                  <a:pt x="50" y="34"/>
                </a:cubicBezTo>
                <a:cubicBezTo>
                  <a:pt x="93" y="134"/>
                  <a:pt x="93" y="134"/>
                  <a:pt x="93" y="134"/>
                </a:cubicBezTo>
                <a:cubicBezTo>
                  <a:pt x="95" y="139"/>
                  <a:pt x="100" y="142"/>
                  <a:pt x="105" y="142"/>
                </a:cubicBezTo>
                <a:cubicBezTo>
                  <a:pt x="105" y="142"/>
                  <a:pt x="365" y="142"/>
                  <a:pt x="399" y="142"/>
                </a:cubicBezTo>
                <a:cubicBezTo>
                  <a:pt x="388" y="170"/>
                  <a:pt x="343" y="291"/>
                  <a:pt x="338" y="305"/>
                </a:cubicBezTo>
                <a:cubicBezTo>
                  <a:pt x="320" y="305"/>
                  <a:pt x="82" y="305"/>
                  <a:pt x="82" y="305"/>
                </a:cubicBezTo>
                <a:cubicBezTo>
                  <a:pt x="74" y="305"/>
                  <a:pt x="68" y="311"/>
                  <a:pt x="68" y="318"/>
                </a:cubicBezTo>
                <a:cubicBezTo>
                  <a:pt x="68" y="372"/>
                  <a:pt x="68" y="372"/>
                  <a:pt x="68" y="372"/>
                </a:cubicBezTo>
                <a:cubicBezTo>
                  <a:pt x="68" y="380"/>
                  <a:pt x="74" y="386"/>
                  <a:pt x="82" y="386"/>
                </a:cubicBezTo>
                <a:cubicBezTo>
                  <a:pt x="82" y="386"/>
                  <a:pt x="88" y="386"/>
                  <a:pt x="93" y="386"/>
                </a:cubicBezTo>
                <a:cubicBezTo>
                  <a:pt x="93" y="389"/>
                  <a:pt x="93" y="393"/>
                  <a:pt x="93" y="394"/>
                </a:cubicBezTo>
                <a:cubicBezTo>
                  <a:pt x="93" y="405"/>
                  <a:pt x="97" y="414"/>
                  <a:pt x="104" y="422"/>
                </a:cubicBezTo>
                <a:cubicBezTo>
                  <a:pt x="111" y="429"/>
                  <a:pt x="121" y="433"/>
                  <a:pt x="131" y="433"/>
                </a:cubicBezTo>
                <a:cubicBezTo>
                  <a:pt x="152" y="433"/>
                  <a:pt x="170" y="416"/>
                  <a:pt x="170" y="394"/>
                </a:cubicBezTo>
                <a:cubicBezTo>
                  <a:pt x="170" y="392"/>
                  <a:pt x="169" y="389"/>
                  <a:pt x="169" y="386"/>
                </a:cubicBezTo>
                <a:cubicBezTo>
                  <a:pt x="193" y="386"/>
                  <a:pt x="258" y="386"/>
                  <a:pt x="282" y="386"/>
                </a:cubicBezTo>
                <a:cubicBezTo>
                  <a:pt x="281" y="389"/>
                  <a:pt x="281" y="392"/>
                  <a:pt x="281" y="394"/>
                </a:cubicBezTo>
                <a:cubicBezTo>
                  <a:pt x="281" y="416"/>
                  <a:pt x="298" y="433"/>
                  <a:pt x="319" y="433"/>
                </a:cubicBezTo>
                <a:cubicBezTo>
                  <a:pt x="341" y="433"/>
                  <a:pt x="358" y="416"/>
                  <a:pt x="358" y="394"/>
                </a:cubicBezTo>
                <a:cubicBezTo>
                  <a:pt x="358" y="381"/>
                  <a:pt x="352" y="368"/>
                  <a:pt x="342" y="361"/>
                </a:cubicBezTo>
                <a:cubicBezTo>
                  <a:pt x="336" y="357"/>
                  <a:pt x="328" y="358"/>
                  <a:pt x="323" y="364"/>
                </a:cubicBezTo>
                <a:cubicBezTo>
                  <a:pt x="319" y="370"/>
                  <a:pt x="320" y="379"/>
                  <a:pt x="326" y="383"/>
                </a:cubicBezTo>
                <a:cubicBezTo>
                  <a:pt x="329" y="385"/>
                  <a:pt x="331" y="390"/>
                  <a:pt x="331" y="394"/>
                </a:cubicBezTo>
                <a:cubicBezTo>
                  <a:pt x="331" y="398"/>
                  <a:pt x="330" y="401"/>
                  <a:pt x="328" y="403"/>
                </a:cubicBezTo>
                <a:cubicBezTo>
                  <a:pt x="326" y="405"/>
                  <a:pt x="323" y="406"/>
                  <a:pt x="319" y="406"/>
                </a:cubicBezTo>
                <a:cubicBezTo>
                  <a:pt x="316" y="406"/>
                  <a:pt x="313" y="405"/>
                  <a:pt x="311" y="403"/>
                </a:cubicBezTo>
                <a:cubicBezTo>
                  <a:pt x="309" y="401"/>
                  <a:pt x="308" y="398"/>
                  <a:pt x="308" y="394"/>
                </a:cubicBezTo>
                <a:cubicBezTo>
                  <a:pt x="308" y="391"/>
                  <a:pt x="310" y="383"/>
                  <a:pt x="312" y="377"/>
                </a:cubicBezTo>
                <a:cubicBezTo>
                  <a:pt x="314" y="373"/>
                  <a:pt x="313" y="368"/>
                  <a:pt x="311" y="365"/>
                </a:cubicBezTo>
                <a:cubicBezTo>
                  <a:pt x="308" y="361"/>
                  <a:pt x="304" y="359"/>
                  <a:pt x="300" y="359"/>
                </a:cubicBezTo>
                <a:cubicBezTo>
                  <a:pt x="151" y="359"/>
                  <a:pt x="151" y="359"/>
                  <a:pt x="151" y="359"/>
                </a:cubicBezTo>
                <a:cubicBezTo>
                  <a:pt x="147" y="359"/>
                  <a:pt x="143" y="361"/>
                  <a:pt x="140" y="365"/>
                </a:cubicBezTo>
                <a:cubicBezTo>
                  <a:pt x="138" y="368"/>
                  <a:pt x="137" y="373"/>
                  <a:pt x="139" y="377"/>
                </a:cubicBezTo>
                <a:cubicBezTo>
                  <a:pt x="141" y="382"/>
                  <a:pt x="143" y="390"/>
                  <a:pt x="143" y="394"/>
                </a:cubicBezTo>
                <a:cubicBezTo>
                  <a:pt x="143" y="398"/>
                  <a:pt x="142" y="401"/>
                  <a:pt x="140" y="403"/>
                </a:cubicBezTo>
                <a:cubicBezTo>
                  <a:pt x="137" y="405"/>
                  <a:pt x="134" y="406"/>
                  <a:pt x="131" y="406"/>
                </a:cubicBezTo>
                <a:cubicBezTo>
                  <a:pt x="128" y="406"/>
                  <a:pt x="125" y="405"/>
                  <a:pt x="123" y="403"/>
                </a:cubicBezTo>
                <a:cubicBezTo>
                  <a:pt x="121" y="401"/>
                  <a:pt x="119" y="398"/>
                  <a:pt x="119" y="394"/>
                </a:cubicBezTo>
                <a:cubicBezTo>
                  <a:pt x="119" y="388"/>
                  <a:pt x="121" y="383"/>
                  <a:pt x="122" y="382"/>
                </a:cubicBezTo>
                <a:cubicBezTo>
                  <a:pt x="126" y="379"/>
                  <a:pt x="128" y="373"/>
                  <a:pt x="126" y="368"/>
                </a:cubicBezTo>
                <a:cubicBezTo>
                  <a:pt x="124" y="362"/>
                  <a:pt x="119" y="359"/>
                  <a:pt x="114" y="359"/>
                </a:cubicBezTo>
                <a:cubicBezTo>
                  <a:pt x="114" y="359"/>
                  <a:pt x="104" y="359"/>
                  <a:pt x="95" y="359"/>
                </a:cubicBezTo>
                <a:cubicBezTo>
                  <a:pt x="95" y="349"/>
                  <a:pt x="95" y="342"/>
                  <a:pt x="95" y="331"/>
                </a:cubicBezTo>
                <a:cubicBezTo>
                  <a:pt x="119" y="331"/>
                  <a:pt x="347" y="331"/>
                  <a:pt x="347" y="331"/>
                </a:cubicBezTo>
                <a:cubicBezTo>
                  <a:pt x="352" y="331"/>
                  <a:pt x="357" y="328"/>
                  <a:pt x="359" y="323"/>
                </a:cubicBezTo>
                <a:cubicBezTo>
                  <a:pt x="431" y="133"/>
                  <a:pt x="431" y="133"/>
                  <a:pt x="431" y="133"/>
                </a:cubicBezTo>
                <a:cubicBezTo>
                  <a:pt x="431" y="132"/>
                  <a:pt x="432" y="130"/>
                  <a:pt x="432" y="129"/>
                </a:cubicBezTo>
                <a:cubicBezTo>
                  <a:pt x="432" y="126"/>
                  <a:pt x="431" y="123"/>
                  <a:pt x="429" y="121"/>
                </a:cubicBezTo>
                <a:cubicBezTo>
                  <a:pt x="427" y="118"/>
                  <a:pt x="423" y="115"/>
                  <a:pt x="418" y="115"/>
                </a:cubicBezTo>
                <a:cubicBezTo>
                  <a:pt x="418" y="115"/>
                  <a:pt x="131" y="115"/>
                  <a:pt x="114" y="115"/>
                </a:cubicBezTo>
                <a:cubicBezTo>
                  <a:pt x="108" y="102"/>
                  <a:pt x="74" y="24"/>
                  <a:pt x="74" y="24"/>
                </a:cubicBezTo>
                <a:cubicBezTo>
                  <a:pt x="74" y="24"/>
                  <a:pt x="74" y="24"/>
                  <a:pt x="74" y="24"/>
                </a:cubicBezTo>
                <a:cubicBezTo>
                  <a:pt x="68" y="9"/>
                  <a:pt x="54" y="0"/>
                  <a:pt x="38" y="0"/>
                </a:cubicBezTo>
                <a:cubicBezTo>
                  <a:pt x="28" y="0"/>
                  <a:pt x="18" y="4"/>
                  <a:pt x="11" y="11"/>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5" name="TextBox 314"/>
          <p:cNvSpPr txBox="1"/>
          <p:nvPr userDrawn="1"/>
        </p:nvSpPr>
        <p:spPr>
          <a:xfrm>
            <a:off x="1669342" y="3213503"/>
            <a:ext cx="57759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Retail</a:t>
            </a:r>
          </a:p>
        </p:txBody>
      </p:sp>
      <p:sp>
        <p:nvSpPr>
          <p:cNvPr id="316" name="Freeform 56"/>
          <p:cNvSpPr>
            <a:spLocks noChangeAspect="1"/>
          </p:cNvSpPr>
          <p:nvPr userDrawn="1"/>
        </p:nvSpPr>
        <p:spPr bwMode="auto">
          <a:xfrm>
            <a:off x="3926790" y="1646520"/>
            <a:ext cx="285052" cy="294894"/>
          </a:xfrm>
          <a:custGeom>
            <a:avLst/>
            <a:gdLst/>
            <a:ahLst/>
            <a:cxnLst>
              <a:cxn ang="0">
                <a:pos x="427" y="4"/>
              </a:cxn>
              <a:cxn ang="0">
                <a:pos x="238" y="2"/>
              </a:cxn>
              <a:cxn ang="0">
                <a:pos x="119" y="27"/>
              </a:cxn>
              <a:cxn ang="0">
                <a:pos x="23" y="257"/>
              </a:cxn>
              <a:cxn ang="0">
                <a:pos x="97" y="324"/>
              </a:cxn>
              <a:cxn ang="0">
                <a:pos x="111" y="311"/>
              </a:cxn>
              <a:cxn ang="0">
                <a:pos x="123" y="199"/>
              </a:cxn>
              <a:cxn ang="0">
                <a:pos x="136" y="112"/>
              </a:cxn>
              <a:cxn ang="0">
                <a:pos x="181" y="241"/>
              </a:cxn>
              <a:cxn ang="0">
                <a:pos x="218" y="255"/>
              </a:cxn>
              <a:cxn ang="0">
                <a:pos x="231" y="305"/>
              </a:cxn>
              <a:cxn ang="0">
                <a:pos x="283" y="291"/>
              </a:cxn>
              <a:cxn ang="0">
                <a:pos x="298" y="154"/>
              </a:cxn>
              <a:cxn ang="0">
                <a:pos x="312" y="246"/>
              </a:cxn>
              <a:cxn ang="0">
                <a:pos x="325" y="141"/>
              </a:cxn>
              <a:cxn ang="0">
                <a:pos x="270" y="127"/>
              </a:cxn>
              <a:cxn ang="0">
                <a:pos x="257" y="278"/>
              </a:cxn>
              <a:cxn ang="0">
                <a:pos x="245" y="241"/>
              </a:cxn>
              <a:cxn ang="0">
                <a:pos x="208" y="228"/>
              </a:cxn>
              <a:cxn ang="0">
                <a:pos x="195" y="86"/>
              </a:cxn>
              <a:cxn ang="0">
                <a:pos x="110" y="99"/>
              </a:cxn>
              <a:cxn ang="0">
                <a:pos x="98" y="172"/>
              </a:cxn>
              <a:cxn ang="0">
                <a:pos x="84" y="289"/>
              </a:cxn>
              <a:cxn ang="0">
                <a:pos x="39" y="150"/>
              </a:cxn>
              <a:cxn ang="0">
                <a:pos x="240" y="28"/>
              </a:cxn>
              <a:cxn ang="0">
                <a:pos x="396" y="32"/>
              </a:cxn>
              <a:cxn ang="0">
                <a:pos x="342" y="262"/>
              </a:cxn>
              <a:cxn ang="0">
                <a:pos x="135" y="348"/>
              </a:cxn>
              <a:cxn ang="0">
                <a:pos x="134" y="348"/>
              </a:cxn>
              <a:cxn ang="0">
                <a:pos x="132" y="347"/>
              </a:cxn>
              <a:cxn ang="0">
                <a:pos x="131" y="347"/>
              </a:cxn>
              <a:cxn ang="0">
                <a:pos x="130" y="348"/>
              </a:cxn>
              <a:cxn ang="0">
                <a:pos x="128" y="348"/>
              </a:cxn>
              <a:cxn ang="0">
                <a:pos x="127" y="348"/>
              </a:cxn>
              <a:cxn ang="0">
                <a:pos x="126" y="349"/>
              </a:cxn>
              <a:cxn ang="0">
                <a:pos x="125" y="349"/>
              </a:cxn>
              <a:cxn ang="0">
                <a:pos x="124" y="350"/>
              </a:cxn>
              <a:cxn ang="0">
                <a:pos x="123" y="351"/>
              </a:cxn>
              <a:cxn ang="0">
                <a:pos x="122" y="352"/>
              </a:cxn>
              <a:cxn ang="0">
                <a:pos x="121" y="353"/>
              </a:cxn>
              <a:cxn ang="0">
                <a:pos x="112" y="412"/>
              </a:cxn>
              <a:cxn ang="0">
                <a:pos x="158" y="460"/>
              </a:cxn>
              <a:cxn ang="0">
                <a:pos x="162" y="434"/>
              </a:cxn>
              <a:cxn ang="0">
                <a:pos x="138" y="376"/>
              </a:cxn>
              <a:cxn ang="0">
                <a:pos x="366" y="273"/>
              </a:cxn>
              <a:cxn ang="0">
                <a:pos x="436" y="29"/>
              </a:cxn>
            </a:cxnLst>
            <a:rect l="0" t="0" r="r" b="b"/>
            <a:pathLst>
              <a:path w="443" h="460">
                <a:moveTo>
                  <a:pt x="441" y="13"/>
                </a:moveTo>
                <a:cubicBezTo>
                  <a:pt x="439" y="7"/>
                  <a:pt x="433" y="4"/>
                  <a:pt x="427" y="4"/>
                </a:cubicBezTo>
                <a:cubicBezTo>
                  <a:pt x="411" y="6"/>
                  <a:pt x="374" y="5"/>
                  <a:pt x="338" y="3"/>
                </a:cubicBezTo>
                <a:cubicBezTo>
                  <a:pt x="300" y="1"/>
                  <a:pt x="260" y="0"/>
                  <a:pt x="238" y="2"/>
                </a:cubicBezTo>
                <a:cubicBezTo>
                  <a:pt x="236" y="2"/>
                  <a:pt x="235" y="2"/>
                  <a:pt x="233" y="2"/>
                </a:cubicBezTo>
                <a:cubicBezTo>
                  <a:pt x="209" y="5"/>
                  <a:pt x="163" y="9"/>
                  <a:pt x="119" y="27"/>
                </a:cubicBezTo>
                <a:cubicBezTo>
                  <a:pt x="63" y="51"/>
                  <a:pt x="28" y="90"/>
                  <a:pt x="14" y="143"/>
                </a:cubicBezTo>
                <a:cubicBezTo>
                  <a:pt x="0" y="193"/>
                  <a:pt x="12" y="233"/>
                  <a:pt x="23" y="257"/>
                </a:cubicBezTo>
                <a:cubicBezTo>
                  <a:pt x="38" y="287"/>
                  <a:pt x="63" y="311"/>
                  <a:pt x="90" y="323"/>
                </a:cubicBezTo>
                <a:cubicBezTo>
                  <a:pt x="92" y="324"/>
                  <a:pt x="95" y="324"/>
                  <a:pt x="97" y="324"/>
                </a:cubicBezTo>
                <a:cubicBezTo>
                  <a:pt x="97" y="324"/>
                  <a:pt x="97" y="324"/>
                  <a:pt x="98" y="324"/>
                </a:cubicBezTo>
                <a:cubicBezTo>
                  <a:pt x="105" y="324"/>
                  <a:pt x="111" y="318"/>
                  <a:pt x="111" y="311"/>
                </a:cubicBezTo>
                <a:cubicBezTo>
                  <a:pt x="111" y="199"/>
                  <a:pt x="111" y="199"/>
                  <a:pt x="111" y="199"/>
                </a:cubicBezTo>
                <a:cubicBezTo>
                  <a:pt x="123" y="199"/>
                  <a:pt x="123" y="199"/>
                  <a:pt x="123" y="199"/>
                </a:cubicBezTo>
                <a:cubicBezTo>
                  <a:pt x="130" y="199"/>
                  <a:pt x="136" y="193"/>
                  <a:pt x="136" y="185"/>
                </a:cubicBezTo>
                <a:cubicBezTo>
                  <a:pt x="136" y="112"/>
                  <a:pt x="136" y="112"/>
                  <a:pt x="136" y="112"/>
                </a:cubicBezTo>
                <a:cubicBezTo>
                  <a:pt x="181" y="112"/>
                  <a:pt x="181" y="112"/>
                  <a:pt x="181" y="112"/>
                </a:cubicBezTo>
                <a:cubicBezTo>
                  <a:pt x="181" y="241"/>
                  <a:pt x="181" y="241"/>
                  <a:pt x="181" y="241"/>
                </a:cubicBezTo>
                <a:cubicBezTo>
                  <a:pt x="181" y="249"/>
                  <a:pt x="187" y="255"/>
                  <a:pt x="195" y="255"/>
                </a:cubicBezTo>
                <a:cubicBezTo>
                  <a:pt x="218" y="255"/>
                  <a:pt x="218" y="255"/>
                  <a:pt x="218" y="255"/>
                </a:cubicBezTo>
                <a:cubicBezTo>
                  <a:pt x="218" y="291"/>
                  <a:pt x="218" y="291"/>
                  <a:pt x="218" y="291"/>
                </a:cubicBezTo>
                <a:cubicBezTo>
                  <a:pt x="218" y="299"/>
                  <a:pt x="224" y="305"/>
                  <a:pt x="231" y="305"/>
                </a:cubicBezTo>
                <a:cubicBezTo>
                  <a:pt x="270" y="305"/>
                  <a:pt x="270" y="305"/>
                  <a:pt x="270" y="305"/>
                </a:cubicBezTo>
                <a:cubicBezTo>
                  <a:pt x="277" y="305"/>
                  <a:pt x="283" y="299"/>
                  <a:pt x="283" y="291"/>
                </a:cubicBezTo>
                <a:cubicBezTo>
                  <a:pt x="283" y="154"/>
                  <a:pt x="283" y="154"/>
                  <a:pt x="283" y="154"/>
                </a:cubicBezTo>
                <a:cubicBezTo>
                  <a:pt x="298" y="154"/>
                  <a:pt x="298" y="154"/>
                  <a:pt x="298" y="154"/>
                </a:cubicBezTo>
                <a:cubicBezTo>
                  <a:pt x="298" y="232"/>
                  <a:pt x="298" y="232"/>
                  <a:pt x="298" y="232"/>
                </a:cubicBezTo>
                <a:cubicBezTo>
                  <a:pt x="298" y="240"/>
                  <a:pt x="304" y="246"/>
                  <a:pt x="312" y="246"/>
                </a:cubicBezTo>
                <a:cubicBezTo>
                  <a:pt x="319" y="246"/>
                  <a:pt x="325" y="240"/>
                  <a:pt x="325" y="232"/>
                </a:cubicBezTo>
                <a:cubicBezTo>
                  <a:pt x="325" y="141"/>
                  <a:pt x="325" y="141"/>
                  <a:pt x="325" y="141"/>
                </a:cubicBezTo>
                <a:cubicBezTo>
                  <a:pt x="325" y="133"/>
                  <a:pt x="319" y="127"/>
                  <a:pt x="312" y="127"/>
                </a:cubicBezTo>
                <a:cubicBezTo>
                  <a:pt x="270" y="127"/>
                  <a:pt x="270" y="127"/>
                  <a:pt x="270" y="127"/>
                </a:cubicBezTo>
                <a:cubicBezTo>
                  <a:pt x="263" y="127"/>
                  <a:pt x="257" y="133"/>
                  <a:pt x="257" y="141"/>
                </a:cubicBezTo>
                <a:cubicBezTo>
                  <a:pt x="257" y="278"/>
                  <a:pt x="257" y="278"/>
                  <a:pt x="257" y="278"/>
                </a:cubicBezTo>
                <a:cubicBezTo>
                  <a:pt x="245" y="278"/>
                  <a:pt x="245" y="278"/>
                  <a:pt x="245" y="278"/>
                </a:cubicBezTo>
                <a:cubicBezTo>
                  <a:pt x="245" y="241"/>
                  <a:pt x="245" y="241"/>
                  <a:pt x="245" y="241"/>
                </a:cubicBezTo>
                <a:cubicBezTo>
                  <a:pt x="245" y="234"/>
                  <a:pt x="239" y="228"/>
                  <a:pt x="231" y="228"/>
                </a:cubicBezTo>
                <a:cubicBezTo>
                  <a:pt x="208" y="228"/>
                  <a:pt x="208" y="228"/>
                  <a:pt x="208" y="228"/>
                </a:cubicBezTo>
                <a:cubicBezTo>
                  <a:pt x="208" y="99"/>
                  <a:pt x="208" y="99"/>
                  <a:pt x="208" y="99"/>
                </a:cubicBezTo>
                <a:cubicBezTo>
                  <a:pt x="208" y="92"/>
                  <a:pt x="202" y="86"/>
                  <a:pt x="195" y="86"/>
                </a:cubicBezTo>
                <a:cubicBezTo>
                  <a:pt x="123" y="86"/>
                  <a:pt x="123" y="86"/>
                  <a:pt x="123" y="86"/>
                </a:cubicBezTo>
                <a:cubicBezTo>
                  <a:pt x="116" y="86"/>
                  <a:pt x="110" y="92"/>
                  <a:pt x="110" y="99"/>
                </a:cubicBezTo>
                <a:cubicBezTo>
                  <a:pt x="110" y="172"/>
                  <a:pt x="110" y="172"/>
                  <a:pt x="110" y="172"/>
                </a:cubicBezTo>
                <a:cubicBezTo>
                  <a:pt x="98" y="172"/>
                  <a:pt x="98" y="172"/>
                  <a:pt x="98" y="172"/>
                </a:cubicBezTo>
                <a:cubicBezTo>
                  <a:pt x="90" y="172"/>
                  <a:pt x="84" y="178"/>
                  <a:pt x="84" y="185"/>
                </a:cubicBezTo>
                <a:cubicBezTo>
                  <a:pt x="84" y="289"/>
                  <a:pt x="84" y="289"/>
                  <a:pt x="84" y="289"/>
                </a:cubicBezTo>
                <a:cubicBezTo>
                  <a:pt x="69" y="279"/>
                  <a:pt x="56" y="264"/>
                  <a:pt x="47" y="245"/>
                </a:cubicBezTo>
                <a:cubicBezTo>
                  <a:pt x="38" y="225"/>
                  <a:pt x="28" y="192"/>
                  <a:pt x="39" y="150"/>
                </a:cubicBezTo>
                <a:cubicBezTo>
                  <a:pt x="68" y="45"/>
                  <a:pt x="190" y="33"/>
                  <a:pt x="236" y="29"/>
                </a:cubicBezTo>
                <a:cubicBezTo>
                  <a:pt x="237" y="29"/>
                  <a:pt x="239" y="29"/>
                  <a:pt x="240" y="28"/>
                </a:cubicBezTo>
                <a:cubicBezTo>
                  <a:pt x="261" y="26"/>
                  <a:pt x="300" y="28"/>
                  <a:pt x="337" y="30"/>
                </a:cubicBezTo>
                <a:cubicBezTo>
                  <a:pt x="358" y="31"/>
                  <a:pt x="379" y="32"/>
                  <a:pt x="396" y="32"/>
                </a:cubicBezTo>
                <a:cubicBezTo>
                  <a:pt x="374" y="64"/>
                  <a:pt x="370" y="108"/>
                  <a:pt x="365" y="152"/>
                </a:cubicBezTo>
                <a:cubicBezTo>
                  <a:pt x="361" y="190"/>
                  <a:pt x="357" y="230"/>
                  <a:pt x="342" y="262"/>
                </a:cubicBezTo>
                <a:cubicBezTo>
                  <a:pt x="305" y="338"/>
                  <a:pt x="222" y="373"/>
                  <a:pt x="135" y="348"/>
                </a:cubicBezTo>
                <a:cubicBezTo>
                  <a:pt x="135" y="348"/>
                  <a:pt x="135" y="348"/>
                  <a:pt x="135" y="348"/>
                </a:cubicBezTo>
                <a:cubicBezTo>
                  <a:pt x="135" y="348"/>
                  <a:pt x="134" y="348"/>
                  <a:pt x="134" y="348"/>
                </a:cubicBezTo>
                <a:cubicBezTo>
                  <a:pt x="134" y="348"/>
                  <a:pt x="134" y="348"/>
                  <a:pt x="134" y="348"/>
                </a:cubicBezTo>
                <a:cubicBezTo>
                  <a:pt x="133" y="348"/>
                  <a:pt x="133" y="348"/>
                  <a:pt x="133" y="348"/>
                </a:cubicBezTo>
                <a:cubicBezTo>
                  <a:pt x="133" y="348"/>
                  <a:pt x="132" y="347"/>
                  <a:pt x="132" y="347"/>
                </a:cubicBezTo>
                <a:cubicBezTo>
                  <a:pt x="132" y="347"/>
                  <a:pt x="132" y="347"/>
                  <a:pt x="132" y="347"/>
                </a:cubicBezTo>
                <a:cubicBezTo>
                  <a:pt x="131" y="347"/>
                  <a:pt x="131" y="347"/>
                  <a:pt x="131" y="347"/>
                </a:cubicBezTo>
                <a:cubicBezTo>
                  <a:pt x="131" y="347"/>
                  <a:pt x="131" y="347"/>
                  <a:pt x="131" y="347"/>
                </a:cubicBezTo>
                <a:cubicBezTo>
                  <a:pt x="130" y="348"/>
                  <a:pt x="130" y="348"/>
                  <a:pt x="130" y="348"/>
                </a:cubicBezTo>
                <a:cubicBezTo>
                  <a:pt x="130" y="348"/>
                  <a:pt x="129" y="348"/>
                  <a:pt x="129" y="348"/>
                </a:cubicBezTo>
                <a:cubicBezTo>
                  <a:pt x="129" y="348"/>
                  <a:pt x="129" y="348"/>
                  <a:pt x="128" y="348"/>
                </a:cubicBezTo>
                <a:cubicBezTo>
                  <a:pt x="128" y="348"/>
                  <a:pt x="128" y="348"/>
                  <a:pt x="128" y="348"/>
                </a:cubicBezTo>
                <a:cubicBezTo>
                  <a:pt x="128" y="348"/>
                  <a:pt x="127" y="348"/>
                  <a:pt x="127" y="348"/>
                </a:cubicBezTo>
                <a:cubicBezTo>
                  <a:pt x="127" y="348"/>
                  <a:pt x="127" y="348"/>
                  <a:pt x="127" y="348"/>
                </a:cubicBezTo>
                <a:cubicBezTo>
                  <a:pt x="126" y="348"/>
                  <a:pt x="126" y="349"/>
                  <a:pt x="126" y="349"/>
                </a:cubicBezTo>
                <a:cubicBezTo>
                  <a:pt x="126" y="349"/>
                  <a:pt x="126" y="349"/>
                  <a:pt x="125" y="349"/>
                </a:cubicBezTo>
                <a:cubicBezTo>
                  <a:pt x="125" y="349"/>
                  <a:pt x="125" y="349"/>
                  <a:pt x="125" y="349"/>
                </a:cubicBezTo>
                <a:cubicBezTo>
                  <a:pt x="125" y="349"/>
                  <a:pt x="124" y="349"/>
                  <a:pt x="124" y="350"/>
                </a:cubicBezTo>
                <a:cubicBezTo>
                  <a:pt x="124" y="350"/>
                  <a:pt x="124" y="350"/>
                  <a:pt x="124" y="350"/>
                </a:cubicBezTo>
                <a:cubicBezTo>
                  <a:pt x="124" y="350"/>
                  <a:pt x="123" y="350"/>
                  <a:pt x="123" y="350"/>
                </a:cubicBezTo>
                <a:cubicBezTo>
                  <a:pt x="123" y="350"/>
                  <a:pt x="123" y="351"/>
                  <a:pt x="123" y="351"/>
                </a:cubicBezTo>
                <a:cubicBezTo>
                  <a:pt x="123" y="351"/>
                  <a:pt x="122" y="351"/>
                  <a:pt x="122" y="351"/>
                </a:cubicBezTo>
                <a:cubicBezTo>
                  <a:pt x="122" y="351"/>
                  <a:pt x="122" y="351"/>
                  <a:pt x="122" y="352"/>
                </a:cubicBezTo>
                <a:cubicBezTo>
                  <a:pt x="122" y="352"/>
                  <a:pt x="122" y="352"/>
                  <a:pt x="121" y="352"/>
                </a:cubicBezTo>
                <a:cubicBezTo>
                  <a:pt x="121" y="352"/>
                  <a:pt x="121" y="352"/>
                  <a:pt x="121" y="353"/>
                </a:cubicBezTo>
                <a:cubicBezTo>
                  <a:pt x="121" y="353"/>
                  <a:pt x="121" y="353"/>
                  <a:pt x="121" y="353"/>
                </a:cubicBezTo>
                <a:cubicBezTo>
                  <a:pt x="108" y="370"/>
                  <a:pt x="105" y="391"/>
                  <a:pt x="112" y="412"/>
                </a:cubicBezTo>
                <a:cubicBezTo>
                  <a:pt x="119" y="434"/>
                  <a:pt x="138" y="455"/>
                  <a:pt x="155" y="459"/>
                </a:cubicBezTo>
                <a:cubicBezTo>
                  <a:pt x="156" y="460"/>
                  <a:pt x="157" y="460"/>
                  <a:pt x="158" y="460"/>
                </a:cubicBezTo>
                <a:cubicBezTo>
                  <a:pt x="164" y="460"/>
                  <a:pt x="170" y="456"/>
                  <a:pt x="171" y="450"/>
                </a:cubicBezTo>
                <a:cubicBezTo>
                  <a:pt x="173" y="443"/>
                  <a:pt x="169" y="436"/>
                  <a:pt x="162" y="434"/>
                </a:cubicBezTo>
                <a:cubicBezTo>
                  <a:pt x="156" y="432"/>
                  <a:pt x="143" y="420"/>
                  <a:pt x="137" y="403"/>
                </a:cubicBezTo>
                <a:cubicBezTo>
                  <a:pt x="134" y="394"/>
                  <a:pt x="134" y="384"/>
                  <a:pt x="138" y="376"/>
                </a:cubicBezTo>
                <a:cubicBezTo>
                  <a:pt x="156" y="381"/>
                  <a:pt x="173" y="383"/>
                  <a:pt x="191" y="383"/>
                </a:cubicBezTo>
                <a:cubicBezTo>
                  <a:pt x="266" y="383"/>
                  <a:pt x="332" y="343"/>
                  <a:pt x="366" y="273"/>
                </a:cubicBezTo>
                <a:cubicBezTo>
                  <a:pt x="383" y="238"/>
                  <a:pt x="387" y="196"/>
                  <a:pt x="392" y="155"/>
                </a:cubicBezTo>
                <a:cubicBezTo>
                  <a:pt x="397" y="102"/>
                  <a:pt x="402" y="51"/>
                  <a:pt x="436" y="29"/>
                </a:cubicBezTo>
                <a:cubicBezTo>
                  <a:pt x="441" y="25"/>
                  <a:pt x="443" y="19"/>
                  <a:pt x="441" y="13"/>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7" name="TextBox 316"/>
          <p:cNvSpPr txBox="1"/>
          <p:nvPr userDrawn="1"/>
        </p:nvSpPr>
        <p:spPr>
          <a:xfrm>
            <a:off x="3787046" y="2071659"/>
            <a:ext cx="57759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Green buildings</a:t>
            </a:r>
          </a:p>
        </p:txBody>
      </p:sp>
      <p:sp>
        <p:nvSpPr>
          <p:cNvPr id="318" name="Freeform 216"/>
          <p:cNvSpPr>
            <a:spLocks noChangeAspect="1"/>
          </p:cNvSpPr>
          <p:nvPr userDrawn="1"/>
        </p:nvSpPr>
        <p:spPr bwMode="auto">
          <a:xfrm>
            <a:off x="2496646" y="1646520"/>
            <a:ext cx="316119" cy="294894"/>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9" name="TextBox 318"/>
          <p:cNvSpPr txBox="1"/>
          <p:nvPr userDrawn="1"/>
        </p:nvSpPr>
        <p:spPr>
          <a:xfrm>
            <a:off x="2423430" y="1979327"/>
            <a:ext cx="477026" cy="92333"/>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Finance</a:t>
            </a:r>
          </a:p>
        </p:txBody>
      </p:sp>
      <p:sp>
        <p:nvSpPr>
          <p:cNvPr id="320" name="Freeform 224"/>
          <p:cNvSpPr>
            <a:spLocks noChangeAspect="1"/>
          </p:cNvSpPr>
          <p:nvPr userDrawn="1"/>
        </p:nvSpPr>
        <p:spPr bwMode="auto">
          <a:xfrm>
            <a:off x="1079033" y="1681948"/>
            <a:ext cx="394183" cy="259466"/>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21" name="TextBox 320"/>
          <p:cNvSpPr txBox="1"/>
          <p:nvPr userDrawn="1"/>
        </p:nvSpPr>
        <p:spPr>
          <a:xfrm>
            <a:off x="1006992" y="1979324"/>
            <a:ext cx="489653" cy="184666"/>
          </a:xfrm>
          <a:prstGeom prst="rect">
            <a:avLst/>
          </a:prstGeom>
          <a:noFill/>
        </p:spPr>
        <p:txBody>
          <a:bodyPr wrap="square" lIns="0" tIns="0" rIns="0"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Cloud and telecom</a:t>
            </a:r>
          </a:p>
        </p:txBody>
      </p:sp>
      <p:sp>
        <p:nvSpPr>
          <p:cNvPr id="322" name="TextBox 321"/>
          <p:cNvSpPr txBox="1"/>
          <p:nvPr userDrawn="1"/>
        </p:nvSpPr>
        <p:spPr>
          <a:xfrm>
            <a:off x="6835336" y="2597682"/>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Management software</a:t>
            </a:r>
          </a:p>
        </p:txBody>
      </p:sp>
      <p:sp>
        <p:nvSpPr>
          <p:cNvPr id="323" name="TextBox 322"/>
          <p:cNvSpPr txBox="1"/>
          <p:nvPr userDrawn="1"/>
        </p:nvSpPr>
        <p:spPr>
          <a:xfrm>
            <a:off x="6164106" y="3213500"/>
            <a:ext cx="69313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Power</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Measurement</a:t>
            </a:r>
          </a:p>
        </p:txBody>
      </p:sp>
      <p:sp>
        <p:nvSpPr>
          <p:cNvPr id="324" name="TextBox 323"/>
          <p:cNvSpPr txBox="1"/>
          <p:nvPr userDrawn="1"/>
        </p:nvSpPr>
        <p:spPr>
          <a:xfrm>
            <a:off x="8254341" y="1979324"/>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Intelligent power and motor control</a:t>
            </a:r>
          </a:p>
        </p:txBody>
      </p:sp>
      <p:sp>
        <p:nvSpPr>
          <p:cNvPr id="325" name="TextBox 324"/>
          <p:cNvSpPr txBox="1"/>
          <p:nvPr userDrawn="1"/>
        </p:nvSpPr>
        <p:spPr>
          <a:xfrm>
            <a:off x="7510743" y="3213500"/>
            <a:ext cx="816603" cy="153888"/>
          </a:xfrm>
          <a:prstGeom prst="rect">
            <a:avLst/>
          </a:prstGeom>
          <a:noFill/>
        </p:spPr>
        <p:txBody>
          <a:bodyPr wrap="square" lIns="68589" tIns="0" rIns="68589" bIns="0" rtlCol="0" anchor="t" anchorCtr="0">
            <a:spAutoFit/>
          </a:bodyPr>
          <a:lstStyle/>
          <a:p>
            <a:pPr marL="0" marR="0" lvl="0" indent="0" algn="ctr" defTabSz="685891" rtl="0" eaLnBrk="1" fontAlgn="auto" latinLnBrk="0" hangingPunct="1">
              <a:lnSpc>
                <a:spcPts val="6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Renewable energy conversion</a:t>
            </a:r>
          </a:p>
        </p:txBody>
      </p:sp>
      <p:sp>
        <p:nvSpPr>
          <p:cNvPr id="326" name="TextBox 325"/>
          <p:cNvSpPr txBox="1"/>
          <p:nvPr userDrawn="1"/>
        </p:nvSpPr>
        <p:spPr>
          <a:xfrm>
            <a:off x="6118386" y="1979324"/>
            <a:ext cx="78457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Electric vehicle recharging</a:t>
            </a:r>
          </a:p>
        </p:txBody>
      </p:sp>
      <p:sp>
        <p:nvSpPr>
          <p:cNvPr id="327" name="TextBox 326"/>
          <p:cNvSpPr txBox="1"/>
          <p:nvPr userDrawn="1"/>
        </p:nvSpPr>
        <p:spPr>
          <a:xfrm>
            <a:off x="5372524" y="2597682"/>
            <a:ext cx="848632"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Lifts and</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escalators control</a:t>
            </a:r>
          </a:p>
        </p:txBody>
      </p:sp>
      <p:sp>
        <p:nvSpPr>
          <p:cNvPr id="328" name="TextBox 327"/>
          <p:cNvSpPr txBox="1"/>
          <p:nvPr userDrawn="1"/>
        </p:nvSpPr>
        <p:spPr>
          <a:xfrm>
            <a:off x="7510743" y="2597682"/>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Material handling control</a:t>
            </a:r>
          </a:p>
        </p:txBody>
      </p:sp>
      <p:sp>
        <p:nvSpPr>
          <p:cNvPr id="329" name="TextBox 328"/>
          <p:cNvSpPr txBox="1"/>
          <p:nvPr userDrawn="1"/>
        </p:nvSpPr>
        <p:spPr>
          <a:xfrm>
            <a:off x="6835336" y="1979324"/>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Hoisting</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control</a:t>
            </a:r>
          </a:p>
        </p:txBody>
      </p:sp>
      <p:sp>
        <p:nvSpPr>
          <p:cNvPr id="330" name="TextBox 329"/>
          <p:cNvSpPr txBox="1"/>
          <p:nvPr userDrawn="1"/>
        </p:nvSpPr>
        <p:spPr>
          <a:xfrm>
            <a:off x="5417124" y="3790008"/>
            <a:ext cx="816603" cy="253926"/>
          </a:xfrm>
          <a:prstGeom prst="rect">
            <a:avLst/>
          </a:prstGeom>
          <a:noFill/>
        </p:spPr>
        <p:txBody>
          <a:bodyPr wrap="square" lIns="68589" tIns="34295" rIns="68589" bIns="34295"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Uninterruptable</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power supply</a:t>
            </a:r>
          </a:p>
        </p:txBody>
      </p:sp>
      <p:sp>
        <p:nvSpPr>
          <p:cNvPr id="331" name="TextBox 330"/>
          <p:cNvSpPr txBox="1"/>
          <p:nvPr userDrawn="1"/>
        </p:nvSpPr>
        <p:spPr>
          <a:xfrm>
            <a:off x="8254341" y="3213503"/>
            <a:ext cx="816603" cy="92333"/>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Surveillance</a:t>
            </a:r>
          </a:p>
        </p:txBody>
      </p:sp>
      <p:sp>
        <p:nvSpPr>
          <p:cNvPr id="332" name="TextBox 331"/>
          <p:cNvSpPr txBox="1"/>
          <p:nvPr userDrawn="1"/>
        </p:nvSpPr>
        <p:spPr>
          <a:xfrm>
            <a:off x="7510743" y="1979324"/>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HVAC</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control</a:t>
            </a:r>
          </a:p>
        </p:txBody>
      </p:sp>
      <p:sp>
        <p:nvSpPr>
          <p:cNvPr id="333" name="TextBox 332"/>
          <p:cNvSpPr txBox="1"/>
          <p:nvPr userDrawn="1"/>
        </p:nvSpPr>
        <p:spPr>
          <a:xfrm>
            <a:off x="6086358" y="2597682"/>
            <a:ext cx="848632"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Lighting</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control</a:t>
            </a:r>
          </a:p>
        </p:txBody>
      </p:sp>
      <p:sp>
        <p:nvSpPr>
          <p:cNvPr id="334" name="Freeform 196"/>
          <p:cNvSpPr>
            <a:spLocks noChangeAspect="1"/>
          </p:cNvSpPr>
          <p:nvPr userDrawn="1"/>
        </p:nvSpPr>
        <p:spPr bwMode="auto">
          <a:xfrm>
            <a:off x="5668303" y="1646520"/>
            <a:ext cx="245810" cy="294894"/>
          </a:xfrm>
          <a:custGeom>
            <a:avLst/>
            <a:gdLst/>
            <a:ahLst/>
            <a:cxnLst>
              <a:cxn ang="0">
                <a:pos x="47" y="131"/>
              </a:cxn>
              <a:cxn ang="0">
                <a:pos x="47" y="135"/>
              </a:cxn>
              <a:cxn ang="0">
                <a:pos x="86" y="174"/>
              </a:cxn>
              <a:cxn ang="0">
                <a:pos x="133" y="107"/>
              </a:cxn>
              <a:cxn ang="0">
                <a:pos x="226" y="133"/>
              </a:cxn>
              <a:cxn ang="0">
                <a:pos x="181" y="196"/>
              </a:cxn>
              <a:cxn ang="0">
                <a:pos x="167" y="240"/>
              </a:cxn>
              <a:cxn ang="0">
                <a:pos x="181" y="344"/>
              </a:cxn>
              <a:cxn ang="0">
                <a:pos x="231" y="275"/>
              </a:cxn>
              <a:cxn ang="0">
                <a:pos x="205" y="283"/>
              </a:cxn>
              <a:cxn ang="0">
                <a:pos x="181" y="317"/>
              </a:cxn>
              <a:cxn ang="0">
                <a:pos x="181" y="265"/>
              </a:cxn>
              <a:cxn ang="0">
                <a:pos x="194" y="223"/>
              </a:cxn>
              <a:cxn ang="0">
                <a:pos x="253" y="209"/>
              </a:cxn>
              <a:cxn ang="0">
                <a:pos x="175" y="55"/>
              </a:cxn>
              <a:cxn ang="0">
                <a:pos x="97" y="134"/>
              </a:cxn>
              <a:cxn ang="0">
                <a:pos x="86" y="147"/>
              </a:cxn>
              <a:cxn ang="0">
                <a:pos x="74" y="135"/>
              </a:cxn>
              <a:cxn ang="0">
                <a:pos x="73" y="130"/>
              </a:cxn>
              <a:cxn ang="0">
                <a:pos x="281" y="130"/>
              </a:cxn>
              <a:cxn ang="0">
                <a:pos x="281" y="206"/>
              </a:cxn>
              <a:cxn ang="0">
                <a:pos x="295" y="223"/>
              </a:cxn>
              <a:cxn ang="0">
                <a:pos x="346" y="370"/>
              </a:cxn>
              <a:cxn ang="0">
                <a:pos x="79" y="422"/>
              </a:cxn>
              <a:cxn ang="0">
                <a:pos x="26" y="276"/>
              </a:cxn>
              <a:cxn ang="0">
                <a:pos x="99" y="223"/>
              </a:cxn>
              <a:cxn ang="0">
                <a:pos x="99" y="197"/>
              </a:cxn>
              <a:cxn ang="0">
                <a:pos x="0" y="276"/>
              </a:cxn>
              <a:cxn ang="0">
                <a:pos x="79" y="449"/>
              </a:cxn>
              <a:cxn ang="0">
                <a:pos x="373" y="370"/>
              </a:cxn>
              <a:cxn ang="0">
                <a:pos x="308" y="198"/>
              </a:cxn>
              <a:cxn ang="0">
                <a:pos x="177" y="0"/>
              </a:cxn>
            </a:cxnLst>
            <a:rect l="0" t="0" r="r" b="b"/>
            <a:pathLst>
              <a:path w="373" h="449">
                <a:moveTo>
                  <a:pt x="47" y="130"/>
                </a:moveTo>
                <a:cubicBezTo>
                  <a:pt x="47" y="130"/>
                  <a:pt x="47" y="131"/>
                  <a:pt x="47" y="131"/>
                </a:cubicBezTo>
                <a:cubicBezTo>
                  <a:pt x="47" y="136"/>
                  <a:pt x="47" y="136"/>
                  <a:pt x="47" y="136"/>
                </a:cubicBezTo>
                <a:cubicBezTo>
                  <a:pt x="47" y="136"/>
                  <a:pt x="47" y="136"/>
                  <a:pt x="47" y="135"/>
                </a:cubicBezTo>
                <a:cubicBezTo>
                  <a:pt x="47" y="146"/>
                  <a:pt x="51" y="155"/>
                  <a:pt x="58" y="163"/>
                </a:cubicBezTo>
                <a:cubicBezTo>
                  <a:pt x="66" y="170"/>
                  <a:pt x="75" y="174"/>
                  <a:pt x="86" y="174"/>
                </a:cubicBezTo>
                <a:cubicBezTo>
                  <a:pt x="106" y="174"/>
                  <a:pt x="123" y="157"/>
                  <a:pt x="124" y="136"/>
                </a:cubicBezTo>
                <a:cubicBezTo>
                  <a:pt x="124" y="136"/>
                  <a:pt x="125" y="121"/>
                  <a:pt x="133" y="107"/>
                </a:cubicBezTo>
                <a:cubicBezTo>
                  <a:pt x="142" y="90"/>
                  <a:pt x="156" y="82"/>
                  <a:pt x="175" y="82"/>
                </a:cubicBezTo>
                <a:cubicBezTo>
                  <a:pt x="204" y="82"/>
                  <a:pt x="226" y="105"/>
                  <a:pt x="226" y="133"/>
                </a:cubicBezTo>
                <a:cubicBezTo>
                  <a:pt x="226" y="133"/>
                  <a:pt x="226" y="178"/>
                  <a:pt x="226" y="196"/>
                </a:cubicBezTo>
                <a:cubicBezTo>
                  <a:pt x="210" y="196"/>
                  <a:pt x="181" y="196"/>
                  <a:pt x="181" y="196"/>
                </a:cubicBezTo>
                <a:cubicBezTo>
                  <a:pt x="173" y="196"/>
                  <a:pt x="167" y="202"/>
                  <a:pt x="167" y="209"/>
                </a:cubicBezTo>
                <a:cubicBezTo>
                  <a:pt x="167" y="209"/>
                  <a:pt x="167" y="228"/>
                  <a:pt x="167" y="240"/>
                </a:cubicBezTo>
                <a:cubicBezTo>
                  <a:pt x="145" y="246"/>
                  <a:pt x="128" y="267"/>
                  <a:pt x="128" y="291"/>
                </a:cubicBezTo>
                <a:cubicBezTo>
                  <a:pt x="128" y="320"/>
                  <a:pt x="152" y="344"/>
                  <a:pt x="181" y="344"/>
                </a:cubicBezTo>
                <a:cubicBezTo>
                  <a:pt x="210" y="344"/>
                  <a:pt x="233" y="320"/>
                  <a:pt x="233" y="291"/>
                </a:cubicBezTo>
                <a:cubicBezTo>
                  <a:pt x="233" y="285"/>
                  <a:pt x="232" y="280"/>
                  <a:pt x="231" y="275"/>
                </a:cubicBezTo>
                <a:cubicBezTo>
                  <a:pt x="228" y="268"/>
                  <a:pt x="221" y="264"/>
                  <a:pt x="214" y="266"/>
                </a:cubicBezTo>
                <a:cubicBezTo>
                  <a:pt x="207" y="268"/>
                  <a:pt x="203" y="276"/>
                  <a:pt x="205" y="283"/>
                </a:cubicBezTo>
                <a:cubicBezTo>
                  <a:pt x="206" y="285"/>
                  <a:pt x="207" y="288"/>
                  <a:pt x="207" y="291"/>
                </a:cubicBezTo>
                <a:cubicBezTo>
                  <a:pt x="207" y="305"/>
                  <a:pt x="195" y="317"/>
                  <a:pt x="181" y="317"/>
                </a:cubicBezTo>
                <a:cubicBezTo>
                  <a:pt x="166" y="317"/>
                  <a:pt x="155" y="305"/>
                  <a:pt x="155" y="291"/>
                </a:cubicBezTo>
                <a:cubicBezTo>
                  <a:pt x="155" y="277"/>
                  <a:pt x="166" y="265"/>
                  <a:pt x="181" y="265"/>
                </a:cubicBezTo>
                <a:cubicBezTo>
                  <a:pt x="188" y="265"/>
                  <a:pt x="194" y="259"/>
                  <a:pt x="194" y="252"/>
                </a:cubicBezTo>
                <a:cubicBezTo>
                  <a:pt x="194" y="252"/>
                  <a:pt x="194" y="235"/>
                  <a:pt x="194" y="223"/>
                </a:cubicBezTo>
                <a:cubicBezTo>
                  <a:pt x="210" y="223"/>
                  <a:pt x="240" y="223"/>
                  <a:pt x="240" y="223"/>
                </a:cubicBezTo>
                <a:cubicBezTo>
                  <a:pt x="247" y="223"/>
                  <a:pt x="253" y="217"/>
                  <a:pt x="253" y="209"/>
                </a:cubicBezTo>
                <a:cubicBezTo>
                  <a:pt x="253" y="133"/>
                  <a:pt x="253" y="133"/>
                  <a:pt x="253" y="133"/>
                </a:cubicBezTo>
                <a:cubicBezTo>
                  <a:pt x="253" y="90"/>
                  <a:pt x="218" y="55"/>
                  <a:pt x="175" y="55"/>
                </a:cubicBezTo>
                <a:cubicBezTo>
                  <a:pt x="146" y="55"/>
                  <a:pt x="123" y="69"/>
                  <a:pt x="109" y="96"/>
                </a:cubicBezTo>
                <a:cubicBezTo>
                  <a:pt x="99" y="114"/>
                  <a:pt x="97" y="133"/>
                  <a:pt x="97" y="134"/>
                </a:cubicBezTo>
                <a:cubicBezTo>
                  <a:pt x="97" y="134"/>
                  <a:pt x="97" y="135"/>
                  <a:pt x="97" y="135"/>
                </a:cubicBezTo>
                <a:cubicBezTo>
                  <a:pt x="97" y="142"/>
                  <a:pt x="92" y="147"/>
                  <a:pt x="86" y="147"/>
                </a:cubicBezTo>
                <a:cubicBezTo>
                  <a:pt x="82" y="147"/>
                  <a:pt x="79" y="146"/>
                  <a:pt x="77" y="144"/>
                </a:cubicBezTo>
                <a:cubicBezTo>
                  <a:pt x="75" y="141"/>
                  <a:pt x="74" y="138"/>
                  <a:pt x="74" y="135"/>
                </a:cubicBezTo>
                <a:cubicBezTo>
                  <a:pt x="74" y="135"/>
                  <a:pt x="74" y="135"/>
                  <a:pt x="74" y="135"/>
                </a:cubicBezTo>
                <a:cubicBezTo>
                  <a:pt x="74" y="135"/>
                  <a:pt x="73" y="131"/>
                  <a:pt x="73" y="130"/>
                </a:cubicBezTo>
                <a:cubicBezTo>
                  <a:pt x="74" y="73"/>
                  <a:pt x="120" y="27"/>
                  <a:pt x="177" y="27"/>
                </a:cubicBezTo>
                <a:cubicBezTo>
                  <a:pt x="235" y="27"/>
                  <a:pt x="281" y="73"/>
                  <a:pt x="281" y="130"/>
                </a:cubicBezTo>
                <a:cubicBezTo>
                  <a:pt x="281" y="206"/>
                  <a:pt x="281" y="206"/>
                  <a:pt x="281" y="206"/>
                </a:cubicBezTo>
                <a:cubicBezTo>
                  <a:pt x="281" y="206"/>
                  <a:pt x="281" y="206"/>
                  <a:pt x="281" y="206"/>
                </a:cubicBezTo>
                <a:cubicBezTo>
                  <a:pt x="281" y="210"/>
                  <a:pt x="281" y="210"/>
                  <a:pt x="281" y="210"/>
                </a:cubicBezTo>
                <a:cubicBezTo>
                  <a:pt x="281" y="217"/>
                  <a:pt x="287" y="223"/>
                  <a:pt x="295" y="223"/>
                </a:cubicBezTo>
                <a:cubicBezTo>
                  <a:pt x="323" y="223"/>
                  <a:pt x="346" y="247"/>
                  <a:pt x="346" y="276"/>
                </a:cubicBezTo>
                <a:cubicBezTo>
                  <a:pt x="346" y="370"/>
                  <a:pt x="346" y="370"/>
                  <a:pt x="346" y="370"/>
                </a:cubicBezTo>
                <a:cubicBezTo>
                  <a:pt x="346" y="399"/>
                  <a:pt x="323" y="422"/>
                  <a:pt x="294" y="422"/>
                </a:cubicBezTo>
                <a:cubicBezTo>
                  <a:pt x="79" y="422"/>
                  <a:pt x="79" y="422"/>
                  <a:pt x="79" y="422"/>
                </a:cubicBezTo>
                <a:cubicBezTo>
                  <a:pt x="50" y="422"/>
                  <a:pt x="26" y="399"/>
                  <a:pt x="26" y="370"/>
                </a:cubicBezTo>
                <a:cubicBezTo>
                  <a:pt x="26" y="276"/>
                  <a:pt x="26" y="276"/>
                  <a:pt x="26" y="276"/>
                </a:cubicBezTo>
                <a:cubicBezTo>
                  <a:pt x="26" y="247"/>
                  <a:pt x="50" y="223"/>
                  <a:pt x="79" y="223"/>
                </a:cubicBezTo>
                <a:cubicBezTo>
                  <a:pt x="99" y="223"/>
                  <a:pt x="99" y="223"/>
                  <a:pt x="99" y="223"/>
                </a:cubicBezTo>
                <a:cubicBezTo>
                  <a:pt x="106" y="223"/>
                  <a:pt x="112" y="217"/>
                  <a:pt x="112" y="210"/>
                </a:cubicBezTo>
                <a:cubicBezTo>
                  <a:pt x="112" y="202"/>
                  <a:pt x="106" y="197"/>
                  <a:pt x="99" y="197"/>
                </a:cubicBezTo>
                <a:cubicBezTo>
                  <a:pt x="79" y="197"/>
                  <a:pt x="79" y="197"/>
                  <a:pt x="79" y="197"/>
                </a:cubicBezTo>
                <a:cubicBezTo>
                  <a:pt x="35" y="197"/>
                  <a:pt x="0" y="232"/>
                  <a:pt x="0" y="276"/>
                </a:cubicBezTo>
                <a:cubicBezTo>
                  <a:pt x="0" y="370"/>
                  <a:pt x="0" y="370"/>
                  <a:pt x="0" y="370"/>
                </a:cubicBezTo>
                <a:cubicBezTo>
                  <a:pt x="0" y="413"/>
                  <a:pt x="35" y="449"/>
                  <a:pt x="79" y="449"/>
                </a:cubicBezTo>
                <a:cubicBezTo>
                  <a:pt x="294" y="449"/>
                  <a:pt x="294" y="449"/>
                  <a:pt x="294" y="449"/>
                </a:cubicBezTo>
                <a:cubicBezTo>
                  <a:pt x="337" y="449"/>
                  <a:pt x="373" y="413"/>
                  <a:pt x="373" y="370"/>
                </a:cubicBezTo>
                <a:cubicBezTo>
                  <a:pt x="373" y="276"/>
                  <a:pt x="373" y="276"/>
                  <a:pt x="373" y="276"/>
                </a:cubicBezTo>
                <a:cubicBezTo>
                  <a:pt x="373" y="237"/>
                  <a:pt x="345" y="204"/>
                  <a:pt x="308" y="198"/>
                </a:cubicBezTo>
                <a:cubicBezTo>
                  <a:pt x="308" y="185"/>
                  <a:pt x="308" y="130"/>
                  <a:pt x="308" y="130"/>
                </a:cubicBezTo>
                <a:cubicBezTo>
                  <a:pt x="308" y="58"/>
                  <a:pt x="249" y="0"/>
                  <a:pt x="177" y="0"/>
                </a:cubicBezTo>
                <a:cubicBezTo>
                  <a:pt x="105" y="0"/>
                  <a:pt x="47" y="58"/>
                  <a:pt x="47" y="130"/>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5" name="TextBox 334"/>
          <p:cNvSpPr txBox="1"/>
          <p:nvPr userDrawn="1"/>
        </p:nvSpPr>
        <p:spPr>
          <a:xfrm>
            <a:off x="5388542" y="1979324"/>
            <a:ext cx="816603"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Access</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control</a:t>
            </a:r>
          </a:p>
        </p:txBody>
      </p:sp>
      <p:sp>
        <p:nvSpPr>
          <p:cNvPr id="336" name="Freeform 335"/>
          <p:cNvSpPr>
            <a:spLocks noChangeAspect="1"/>
          </p:cNvSpPr>
          <p:nvPr userDrawn="1"/>
        </p:nvSpPr>
        <p:spPr bwMode="auto">
          <a:xfrm>
            <a:off x="8461622" y="2250071"/>
            <a:ext cx="382124" cy="294894"/>
          </a:xfrm>
          <a:custGeom>
            <a:avLst/>
            <a:gdLst/>
            <a:ahLst/>
            <a:cxnLst>
              <a:cxn ang="0">
                <a:pos x="197" y="14"/>
              </a:cxn>
              <a:cxn ang="0">
                <a:pos x="180" y="79"/>
              </a:cxn>
              <a:cxn ang="0">
                <a:pos x="167" y="92"/>
              </a:cxn>
              <a:cxn ang="0">
                <a:pos x="196" y="139"/>
              </a:cxn>
              <a:cxn ang="0">
                <a:pos x="220" y="175"/>
              </a:cxn>
              <a:cxn ang="0">
                <a:pos x="234" y="185"/>
              </a:cxn>
              <a:cxn ang="0">
                <a:pos x="233" y="291"/>
              </a:cxn>
              <a:cxn ang="0">
                <a:pos x="185" y="188"/>
              </a:cxn>
              <a:cxn ang="0">
                <a:pos x="194" y="168"/>
              </a:cxn>
              <a:cxn ang="0">
                <a:pos x="125" y="79"/>
              </a:cxn>
              <a:cxn ang="0">
                <a:pos x="69" y="89"/>
              </a:cxn>
              <a:cxn ang="0">
                <a:pos x="3" y="354"/>
              </a:cxn>
              <a:cxn ang="0">
                <a:pos x="450" y="359"/>
              </a:cxn>
              <a:cxn ang="0">
                <a:pos x="463" y="343"/>
              </a:cxn>
              <a:cxn ang="0">
                <a:pos x="385" y="79"/>
              </a:cxn>
              <a:cxn ang="0">
                <a:pos x="316" y="92"/>
              </a:cxn>
              <a:cxn ang="0">
                <a:pos x="375" y="106"/>
              </a:cxn>
              <a:cxn ang="0">
                <a:pos x="31" y="333"/>
              </a:cxn>
              <a:cxn ang="0">
                <a:pos x="118" y="106"/>
              </a:cxn>
              <a:cxn ang="0">
                <a:pos x="72" y="241"/>
              </a:cxn>
              <a:cxn ang="0">
                <a:pos x="341" y="300"/>
              </a:cxn>
              <a:cxn ang="0">
                <a:pos x="342" y="180"/>
              </a:cxn>
              <a:cxn ang="0">
                <a:pos x="205" y="106"/>
              </a:cxn>
              <a:cxn ang="0">
                <a:pos x="223" y="92"/>
              </a:cxn>
              <a:cxn ang="0">
                <a:pos x="244" y="27"/>
              </a:cxn>
              <a:cxn ang="0">
                <a:pos x="257" y="106"/>
              </a:cxn>
              <a:cxn ang="0">
                <a:pos x="245" y="131"/>
              </a:cxn>
              <a:cxn ang="0">
                <a:pos x="248" y="150"/>
              </a:cxn>
              <a:cxn ang="0">
                <a:pos x="298" y="100"/>
              </a:cxn>
              <a:cxn ang="0">
                <a:pos x="287" y="79"/>
              </a:cxn>
              <a:cxn ang="0">
                <a:pos x="270" y="14"/>
              </a:cxn>
              <a:cxn ang="0">
                <a:pos x="210" y="0"/>
              </a:cxn>
            </a:cxnLst>
            <a:rect l="0" t="0" r="r" b="b"/>
            <a:pathLst>
              <a:path w="464" h="359">
                <a:moveTo>
                  <a:pt x="210" y="0"/>
                </a:moveTo>
                <a:cubicBezTo>
                  <a:pt x="203" y="0"/>
                  <a:pt x="197" y="6"/>
                  <a:pt x="197" y="14"/>
                </a:cubicBezTo>
                <a:cubicBezTo>
                  <a:pt x="197" y="14"/>
                  <a:pt x="197" y="61"/>
                  <a:pt x="197" y="79"/>
                </a:cubicBezTo>
                <a:cubicBezTo>
                  <a:pt x="188" y="79"/>
                  <a:pt x="180" y="79"/>
                  <a:pt x="180" y="79"/>
                </a:cubicBezTo>
                <a:cubicBezTo>
                  <a:pt x="175" y="79"/>
                  <a:pt x="171" y="82"/>
                  <a:pt x="168" y="86"/>
                </a:cubicBezTo>
                <a:cubicBezTo>
                  <a:pt x="167" y="88"/>
                  <a:pt x="167" y="90"/>
                  <a:pt x="167" y="92"/>
                </a:cubicBezTo>
                <a:cubicBezTo>
                  <a:pt x="167" y="95"/>
                  <a:pt x="168" y="98"/>
                  <a:pt x="169" y="100"/>
                </a:cubicBezTo>
                <a:cubicBezTo>
                  <a:pt x="196" y="139"/>
                  <a:pt x="196" y="139"/>
                  <a:pt x="196" y="139"/>
                </a:cubicBezTo>
                <a:cubicBezTo>
                  <a:pt x="214" y="166"/>
                  <a:pt x="214" y="166"/>
                  <a:pt x="214" y="166"/>
                </a:cubicBezTo>
                <a:cubicBezTo>
                  <a:pt x="220" y="175"/>
                  <a:pt x="220" y="175"/>
                  <a:pt x="220" y="175"/>
                </a:cubicBezTo>
                <a:cubicBezTo>
                  <a:pt x="224" y="180"/>
                  <a:pt x="226" y="184"/>
                  <a:pt x="233" y="185"/>
                </a:cubicBezTo>
                <a:cubicBezTo>
                  <a:pt x="233" y="185"/>
                  <a:pt x="234" y="185"/>
                  <a:pt x="234" y="185"/>
                </a:cubicBezTo>
                <a:cubicBezTo>
                  <a:pt x="311" y="185"/>
                  <a:pt x="365" y="215"/>
                  <a:pt x="365" y="241"/>
                </a:cubicBezTo>
                <a:cubicBezTo>
                  <a:pt x="365" y="266"/>
                  <a:pt x="316" y="291"/>
                  <a:pt x="233" y="291"/>
                </a:cubicBezTo>
                <a:cubicBezTo>
                  <a:pt x="150" y="291"/>
                  <a:pt x="99" y="265"/>
                  <a:pt x="99" y="241"/>
                </a:cubicBezTo>
                <a:cubicBezTo>
                  <a:pt x="99" y="219"/>
                  <a:pt x="135" y="197"/>
                  <a:pt x="185" y="188"/>
                </a:cubicBezTo>
                <a:cubicBezTo>
                  <a:pt x="190" y="188"/>
                  <a:pt x="193" y="185"/>
                  <a:pt x="195" y="180"/>
                </a:cubicBezTo>
                <a:cubicBezTo>
                  <a:pt x="197" y="176"/>
                  <a:pt x="196" y="171"/>
                  <a:pt x="194" y="168"/>
                </a:cubicBezTo>
                <a:cubicBezTo>
                  <a:pt x="136" y="85"/>
                  <a:pt x="136" y="85"/>
                  <a:pt x="136" y="85"/>
                </a:cubicBezTo>
                <a:cubicBezTo>
                  <a:pt x="134" y="81"/>
                  <a:pt x="130" y="79"/>
                  <a:pt x="125" y="79"/>
                </a:cubicBezTo>
                <a:cubicBezTo>
                  <a:pt x="82" y="79"/>
                  <a:pt x="82" y="79"/>
                  <a:pt x="82" y="79"/>
                </a:cubicBezTo>
                <a:cubicBezTo>
                  <a:pt x="76" y="79"/>
                  <a:pt x="70" y="83"/>
                  <a:pt x="69" y="89"/>
                </a:cubicBezTo>
                <a:cubicBezTo>
                  <a:pt x="1" y="342"/>
                  <a:pt x="1" y="342"/>
                  <a:pt x="1" y="342"/>
                </a:cubicBezTo>
                <a:cubicBezTo>
                  <a:pt x="0" y="346"/>
                  <a:pt x="1" y="351"/>
                  <a:pt x="3" y="354"/>
                </a:cubicBezTo>
                <a:cubicBezTo>
                  <a:pt x="6" y="357"/>
                  <a:pt x="10" y="359"/>
                  <a:pt x="14" y="359"/>
                </a:cubicBezTo>
                <a:cubicBezTo>
                  <a:pt x="450" y="359"/>
                  <a:pt x="450" y="359"/>
                  <a:pt x="450" y="359"/>
                </a:cubicBezTo>
                <a:cubicBezTo>
                  <a:pt x="454" y="359"/>
                  <a:pt x="458" y="357"/>
                  <a:pt x="461" y="354"/>
                </a:cubicBezTo>
                <a:cubicBezTo>
                  <a:pt x="463" y="351"/>
                  <a:pt x="464" y="347"/>
                  <a:pt x="463" y="343"/>
                </a:cubicBezTo>
                <a:cubicBezTo>
                  <a:pt x="398" y="89"/>
                  <a:pt x="398" y="89"/>
                  <a:pt x="398" y="89"/>
                </a:cubicBezTo>
                <a:cubicBezTo>
                  <a:pt x="397" y="83"/>
                  <a:pt x="391" y="79"/>
                  <a:pt x="385" y="79"/>
                </a:cubicBezTo>
                <a:cubicBezTo>
                  <a:pt x="329" y="79"/>
                  <a:pt x="329" y="79"/>
                  <a:pt x="329" y="79"/>
                </a:cubicBezTo>
                <a:cubicBezTo>
                  <a:pt x="321" y="79"/>
                  <a:pt x="316" y="85"/>
                  <a:pt x="316" y="92"/>
                </a:cubicBezTo>
                <a:cubicBezTo>
                  <a:pt x="316" y="100"/>
                  <a:pt x="321" y="106"/>
                  <a:pt x="329" y="106"/>
                </a:cubicBezTo>
                <a:cubicBezTo>
                  <a:pt x="329" y="106"/>
                  <a:pt x="361" y="106"/>
                  <a:pt x="375" y="106"/>
                </a:cubicBezTo>
                <a:cubicBezTo>
                  <a:pt x="379" y="123"/>
                  <a:pt x="426" y="305"/>
                  <a:pt x="433" y="333"/>
                </a:cubicBezTo>
                <a:cubicBezTo>
                  <a:pt x="403" y="333"/>
                  <a:pt x="62" y="333"/>
                  <a:pt x="31" y="333"/>
                </a:cubicBezTo>
                <a:cubicBezTo>
                  <a:pt x="39" y="304"/>
                  <a:pt x="87" y="123"/>
                  <a:pt x="92" y="106"/>
                </a:cubicBezTo>
                <a:cubicBezTo>
                  <a:pt x="101" y="106"/>
                  <a:pt x="111" y="106"/>
                  <a:pt x="118" y="106"/>
                </a:cubicBezTo>
                <a:cubicBezTo>
                  <a:pt x="124" y="113"/>
                  <a:pt x="147" y="147"/>
                  <a:pt x="160" y="166"/>
                </a:cubicBezTo>
                <a:cubicBezTo>
                  <a:pt x="106" y="180"/>
                  <a:pt x="72" y="208"/>
                  <a:pt x="72" y="241"/>
                </a:cubicBezTo>
                <a:cubicBezTo>
                  <a:pt x="72" y="286"/>
                  <a:pt x="138" y="318"/>
                  <a:pt x="233" y="318"/>
                </a:cubicBezTo>
                <a:cubicBezTo>
                  <a:pt x="275" y="318"/>
                  <a:pt x="313" y="311"/>
                  <a:pt x="341" y="300"/>
                </a:cubicBezTo>
                <a:cubicBezTo>
                  <a:pt x="374" y="286"/>
                  <a:pt x="392" y="265"/>
                  <a:pt x="392" y="241"/>
                </a:cubicBezTo>
                <a:cubicBezTo>
                  <a:pt x="392" y="217"/>
                  <a:pt x="374" y="195"/>
                  <a:pt x="342" y="180"/>
                </a:cubicBezTo>
                <a:cubicBezTo>
                  <a:pt x="315" y="167"/>
                  <a:pt x="279" y="159"/>
                  <a:pt x="241" y="158"/>
                </a:cubicBezTo>
                <a:cubicBezTo>
                  <a:pt x="234" y="148"/>
                  <a:pt x="218" y="125"/>
                  <a:pt x="205" y="106"/>
                </a:cubicBezTo>
                <a:cubicBezTo>
                  <a:pt x="206" y="106"/>
                  <a:pt x="210" y="106"/>
                  <a:pt x="210" y="106"/>
                </a:cubicBezTo>
                <a:cubicBezTo>
                  <a:pt x="217" y="106"/>
                  <a:pt x="223" y="100"/>
                  <a:pt x="223" y="92"/>
                </a:cubicBezTo>
                <a:cubicBezTo>
                  <a:pt x="223" y="92"/>
                  <a:pt x="223" y="45"/>
                  <a:pt x="223" y="27"/>
                </a:cubicBezTo>
                <a:cubicBezTo>
                  <a:pt x="232" y="27"/>
                  <a:pt x="235" y="27"/>
                  <a:pt x="244" y="27"/>
                </a:cubicBezTo>
                <a:cubicBezTo>
                  <a:pt x="244" y="45"/>
                  <a:pt x="244" y="92"/>
                  <a:pt x="244" y="92"/>
                </a:cubicBezTo>
                <a:cubicBezTo>
                  <a:pt x="244" y="100"/>
                  <a:pt x="250" y="106"/>
                  <a:pt x="257" y="106"/>
                </a:cubicBezTo>
                <a:cubicBezTo>
                  <a:pt x="257" y="106"/>
                  <a:pt x="261" y="106"/>
                  <a:pt x="262" y="106"/>
                </a:cubicBezTo>
                <a:cubicBezTo>
                  <a:pt x="253" y="118"/>
                  <a:pt x="245" y="131"/>
                  <a:pt x="245" y="131"/>
                </a:cubicBezTo>
                <a:cubicBezTo>
                  <a:pt x="243" y="133"/>
                  <a:pt x="242" y="136"/>
                  <a:pt x="242" y="139"/>
                </a:cubicBezTo>
                <a:cubicBezTo>
                  <a:pt x="242" y="143"/>
                  <a:pt x="244" y="147"/>
                  <a:pt x="248" y="150"/>
                </a:cubicBezTo>
                <a:cubicBezTo>
                  <a:pt x="254" y="154"/>
                  <a:pt x="262" y="152"/>
                  <a:pt x="267" y="146"/>
                </a:cubicBezTo>
                <a:cubicBezTo>
                  <a:pt x="298" y="100"/>
                  <a:pt x="298" y="100"/>
                  <a:pt x="298" y="100"/>
                </a:cubicBezTo>
                <a:cubicBezTo>
                  <a:pt x="301" y="96"/>
                  <a:pt x="301" y="91"/>
                  <a:pt x="299" y="86"/>
                </a:cubicBezTo>
                <a:cubicBezTo>
                  <a:pt x="296" y="82"/>
                  <a:pt x="292" y="79"/>
                  <a:pt x="287" y="79"/>
                </a:cubicBezTo>
                <a:cubicBezTo>
                  <a:pt x="287" y="79"/>
                  <a:pt x="279" y="79"/>
                  <a:pt x="270" y="79"/>
                </a:cubicBezTo>
                <a:cubicBezTo>
                  <a:pt x="270" y="61"/>
                  <a:pt x="270" y="14"/>
                  <a:pt x="270" y="14"/>
                </a:cubicBezTo>
                <a:cubicBezTo>
                  <a:pt x="270" y="6"/>
                  <a:pt x="265" y="0"/>
                  <a:pt x="257" y="0"/>
                </a:cubicBezTo>
                <a:lnTo>
                  <a:pt x="210" y="0"/>
                </a:ln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7" name="Freeform 160"/>
          <p:cNvSpPr>
            <a:spLocks noChangeAspect="1" noEditPoints="1"/>
          </p:cNvSpPr>
          <p:nvPr userDrawn="1"/>
        </p:nvSpPr>
        <p:spPr bwMode="auto">
          <a:xfrm>
            <a:off x="5590964" y="2868016"/>
            <a:ext cx="391360" cy="294894"/>
          </a:xfrm>
          <a:custGeom>
            <a:avLst/>
            <a:gdLst/>
            <a:ahLst/>
            <a:cxnLst>
              <a:cxn ang="0">
                <a:pos x="457" y="83"/>
              </a:cxn>
              <a:cxn ang="0">
                <a:pos x="449" y="73"/>
              </a:cxn>
              <a:cxn ang="0">
                <a:pos x="277" y="2"/>
              </a:cxn>
              <a:cxn ang="0">
                <a:pos x="264" y="3"/>
              </a:cxn>
              <a:cxn ang="0">
                <a:pos x="191" y="57"/>
              </a:cxn>
              <a:cxn ang="0">
                <a:pos x="186" y="69"/>
              </a:cxn>
              <a:cxn ang="0">
                <a:pos x="194" y="80"/>
              </a:cxn>
              <a:cxn ang="0">
                <a:pos x="311" y="126"/>
              </a:cxn>
              <a:cxn ang="0">
                <a:pos x="214" y="153"/>
              </a:cxn>
              <a:cxn ang="0">
                <a:pos x="179" y="87"/>
              </a:cxn>
              <a:cxn ang="0">
                <a:pos x="173" y="81"/>
              </a:cxn>
              <a:cxn ang="0">
                <a:pos x="21" y="7"/>
              </a:cxn>
              <a:cxn ang="0">
                <a:pos x="5" y="10"/>
              </a:cxn>
              <a:cxn ang="0">
                <a:pos x="3" y="26"/>
              </a:cxn>
              <a:cxn ang="0">
                <a:pos x="44" y="98"/>
              </a:cxn>
              <a:cxn ang="0">
                <a:pos x="44" y="250"/>
              </a:cxn>
              <a:cxn ang="0">
                <a:pos x="50" y="261"/>
              </a:cxn>
              <a:cxn ang="0">
                <a:pos x="168" y="336"/>
              </a:cxn>
              <a:cxn ang="0">
                <a:pos x="186" y="332"/>
              </a:cxn>
              <a:cxn ang="0">
                <a:pos x="182" y="314"/>
              </a:cxn>
              <a:cxn ang="0">
                <a:pos x="70" y="243"/>
              </a:cxn>
              <a:cxn ang="0">
                <a:pos x="70" y="95"/>
              </a:cxn>
              <a:cxn ang="0">
                <a:pos x="69" y="88"/>
              </a:cxn>
              <a:cxn ang="0">
                <a:pos x="47" y="50"/>
              </a:cxn>
              <a:cxn ang="0">
                <a:pos x="157" y="103"/>
              </a:cxn>
              <a:cxn ang="0">
                <a:pos x="176" y="139"/>
              </a:cxn>
              <a:cxn ang="0">
                <a:pos x="99" y="98"/>
              </a:cxn>
              <a:cxn ang="0">
                <a:pos x="81" y="104"/>
              </a:cxn>
              <a:cxn ang="0">
                <a:pos x="87" y="122"/>
              </a:cxn>
              <a:cxn ang="0">
                <a:pos x="196" y="179"/>
              </a:cxn>
              <a:cxn ang="0">
                <a:pos x="196" y="331"/>
              </a:cxn>
              <a:cxn ang="0">
                <a:pos x="201" y="342"/>
              </a:cxn>
              <a:cxn ang="0">
                <a:pos x="213" y="343"/>
              </a:cxn>
              <a:cxn ang="0">
                <a:pos x="389" y="285"/>
              </a:cxn>
              <a:cxn ang="0">
                <a:pos x="398" y="273"/>
              </a:cxn>
              <a:cxn ang="0">
                <a:pos x="398" y="139"/>
              </a:cxn>
              <a:cxn ang="0">
                <a:pos x="452" y="95"/>
              </a:cxn>
              <a:cxn ang="0">
                <a:pos x="457" y="83"/>
              </a:cxn>
              <a:cxn ang="0">
                <a:pos x="376" y="122"/>
              </a:cxn>
              <a:cxn ang="0">
                <a:pos x="371" y="133"/>
              </a:cxn>
              <a:cxn ang="0">
                <a:pos x="371" y="263"/>
              </a:cxn>
              <a:cxn ang="0">
                <a:pos x="222" y="312"/>
              </a:cxn>
              <a:cxn ang="0">
                <a:pos x="222" y="178"/>
              </a:cxn>
              <a:cxn ang="0">
                <a:pos x="357" y="141"/>
              </a:cxn>
              <a:cxn ang="0">
                <a:pos x="367" y="129"/>
              </a:cxn>
              <a:cxn ang="0">
                <a:pos x="359" y="116"/>
              </a:cxn>
              <a:cxn ang="0">
                <a:pos x="226" y="64"/>
              </a:cxn>
              <a:cxn ang="0">
                <a:pos x="274" y="29"/>
              </a:cxn>
              <a:cxn ang="0">
                <a:pos x="418" y="89"/>
              </a:cxn>
              <a:cxn ang="0">
                <a:pos x="376" y="122"/>
              </a:cxn>
            </a:cxnLst>
            <a:rect l="0" t="0" r="r" b="b"/>
            <a:pathLst>
              <a:path w="458" h="345">
                <a:moveTo>
                  <a:pt x="457" y="83"/>
                </a:moveTo>
                <a:cubicBezTo>
                  <a:pt x="456" y="78"/>
                  <a:pt x="453" y="75"/>
                  <a:pt x="449" y="73"/>
                </a:cubicBezTo>
                <a:cubicBezTo>
                  <a:pt x="277" y="2"/>
                  <a:pt x="277" y="2"/>
                  <a:pt x="277" y="2"/>
                </a:cubicBezTo>
                <a:cubicBezTo>
                  <a:pt x="273" y="0"/>
                  <a:pt x="268" y="0"/>
                  <a:pt x="264" y="3"/>
                </a:cubicBezTo>
                <a:cubicBezTo>
                  <a:pt x="191" y="57"/>
                  <a:pt x="191" y="57"/>
                  <a:pt x="191" y="57"/>
                </a:cubicBezTo>
                <a:cubicBezTo>
                  <a:pt x="187" y="59"/>
                  <a:pt x="185" y="64"/>
                  <a:pt x="186" y="69"/>
                </a:cubicBezTo>
                <a:cubicBezTo>
                  <a:pt x="186" y="74"/>
                  <a:pt x="189" y="78"/>
                  <a:pt x="194" y="80"/>
                </a:cubicBezTo>
                <a:cubicBezTo>
                  <a:pt x="311" y="126"/>
                  <a:pt x="311" y="126"/>
                  <a:pt x="311" y="126"/>
                </a:cubicBezTo>
                <a:cubicBezTo>
                  <a:pt x="214" y="153"/>
                  <a:pt x="214" y="153"/>
                  <a:pt x="214" y="153"/>
                </a:cubicBezTo>
                <a:cubicBezTo>
                  <a:pt x="179" y="87"/>
                  <a:pt x="179" y="87"/>
                  <a:pt x="179" y="87"/>
                </a:cubicBezTo>
                <a:cubicBezTo>
                  <a:pt x="177" y="84"/>
                  <a:pt x="175" y="82"/>
                  <a:pt x="173" y="81"/>
                </a:cubicBezTo>
                <a:cubicBezTo>
                  <a:pt x="21" y="7"/>
                  <a:pt x="21" y="7"/>
                  <a:pt x="21" y="7"/>
                </a:cubicBezTo>
                <a:cubicBezTo>
                  <a:pt x="15" y="5"/>
                  <a:pt x="9" y="6"/>
                  <a:pt x="5" y="10"/>
                </a:cubicBezTo>
                <a:cubicBezTo>
                  <a:pt x="1" y="14"/>
                  <a:pt x="0" y="21"/>
                  <a:pt x="3" y="26"/>
                </a:cubicBezTo>
                <a:cubicBezTo>
                  <a:pt x="44" y="98"/>
                  <a:pt x="44" y="98"/>
                  <a:pt x="44" y="98"/>
                </a:cubicBezTo>
                <a:cubicBezTo>
                  <a:pt x="44" y="250"/>
                  <a:pt x="44" y="250"/>
                  <a:pt x="44" y="250"/>
                </a:cubicBezTo>
                <a:cubicBezTo>
                  <a:pt x="44" y="254"/>
                  <a:pt x="46" y="259"/>
                  <a:pt x="50" y="261"/>
                </a:cubicBezTo>
                <a:cubicBezTo>
                  <a:pt x="168" y="336"/>
                  <a:pt x="168" y="336"/>
                  <a:pt x="168" y="336"/>
                </a:cubicBezTo>
                <a:cubicBezTo>
                  <a:pt x="174" y="340"/>
                  <a:pt x="182" y="339"/>
                  <a:pt x="186" y="332"/>
                </a:cubicBezTo>
                <a:cubicBezTo>
                  <a:pt x="190" y="326"/>
                  <a:pt x="189" y="318"/>
                  <a:pt x="182" y="314"/>
                </a:cubicBezTo>
                <a:cubicBezTo>
                  <a:pt x="70" y="243"/>
                  <a:pt x="70" y="243"/>
                  <a:pt x="70" y="243"/>
                </a:cubicBezTo>
                <a:cubicBezTo>
                  <a:pt x="70" y="95"/>
                  <a:pt x="70" y="95"/>
                  <a:pt x="70" y="95"/>
                </a:cubicBezTo>
                <a:cubicBezTo>
                  <a:pt x="70" y="92"/>
                  <a:pt x="70" y="90"/>
                  <a:pt x="69" y="88"/>
                </a:cubicBezTo>
                <a:cubicBezTo>
                  <a:pt x="47" y="50"/>
                  <a:pt x="47" y="50"/>
                  <a:pt x="47" y="50"/>
                </a:cubicBezTo>
                <a:cubicBezTo>
                  <a:pt x="157" y="103"/>
                  <a:pt x="157" y="103"/>
                  <a:pt x="157" y="103"/>
                </a:cubicBezTo>
                <a:cubicBezTo>
                  <a:pt x="176" y="139"/>
                  <a:pt x="176" y="139"/>
                  <a:pt x="176" y="139"/>
                </a:cubicBezTo>
                <a:cubicBezTo>
                  <a:pt x="99" y="98"/>
                  <a:pt x="99" y="98"/>
                  <a:pt x="99" y="98"/>
                </a:cubicBezTo>
                <a:cubicBezTo>
                  <a:pt x="93" y="95"/>
                  <a:pt x="84" y="97"/>
                  <a:pt x="81" y="104"/>
                </a:cubicBezTo>
                <a:cubicBezTo>
                  <a:pt x="78" y="110"/>
                  <a:pt x="80" y="118"/>
                  <a:pt x="87" y="122"/>
                </a:cubicBezTo>
                <a:cubicBezTo>
                  <a:pt x="196" y="179"/>
                  <a:pt x="196" y="179"/>
                  <a:pt x="196" y="179"/>
                </a:cubicBezTo>
                <a:cubicBezTo>
                  <a:pt x="196" y="331"/>
                  <a:pt x="196" y="331"/>
                  <a:pt x="196" y="331"/>
                </a:cubicBezTo>
                <a:cubicBezTo>
                  <a:pt x="196" y="335"/>
                  <a:pt x="198" y="339"/>
                  <a:pt x="201" y="342"/>
                </a:cubicBezTo>
                <a:cubicBezTo>
                  <a:pt x="205" y="344"/>
                  <a:pt x="209" y="345"/>
                  <a:pt x="213" y="343"/>
                </a:cubicBezTo>
                <a:cubicBezTo>
                  <a:pt x="389" y="285"/>
                  <a:pt x="389" y="285"/>
                  <a:pt x="389" y="285"/>
                </a:cubicBezTo>
                <a:cubicBezTo>
                  <a:pt x="394" y="284"/>
                  <a:pt x="398" y="279"/>
                  <a:pt x="398" y="273"/>
                </a:cubicBezTo>
                <a:cubicBezTo>
                  <a:pt x="398" y="139"/>
                  <a:pt x="398" y="139"/>
                  <a:pt x="398" y="139"/>
                </a:cubicBezTo>
                <a:cubicBezTo>
                  <a:pt x="452" y="95"/>
                  <a:pt x="452" y="95"/>
                  <a:pt x="452" y="95"/>
                </a:cubicBezTo>
                <a:cubicBezTo>
                  <a:pt x="456" y="92"/>
                  <a:pt x="458" y="88"/>
                  <a:pt x="457" y="83"/>
                </a:cubicBezTo>
                <a:close/>
                <a:moveTo>
                  <a:pt x="376" y="122"/>
                </a:moveTo>
                <a:cubicBezTo>
                  <a:pt x="373" y="125"/>
                  <a:pt x="371" y="129"/>
                  <a:pt x="371" y="133"/>
                </a:cubicBezTo>
                <a:cubicBezTo>
                  <a:pt x="371" y="263"/>
                  <a:pt x="371" y="263"/>
                  <a:pt x="371" y="263"/>
                </a:cubicBezTo>
                <a:cubicBezTo>
                  <a:pt x="222" y="312"/>
                  <a:pt x="222" y="312"/>
                  <a:pt x="222" y="312"/>
                </a:cubicBezTo>
                <a:cubicBezTo>
                  <a:pt x="222" y="178"/>
                  <a:pt x="222" y="178"/>
                  <a:pt x="222" y="178"/>
                </a:cubicBezTo>
                <a:cubicBezTo>
                  <a:pt x="357" y="141"/>
                  <a:pt x="357" y="141"/>
                  <a:pt x="357" y="141"/>
                </a:cubicBezTo>
                <a:cubicBezTo>
                  <a:pt x="363" y="140"/>
                  <a:pt x="367" y="135"/>
                  <a:pt x="367" y="129"/>
                </a:cubicBezTo>
                <a:cubicBezTo>
                  <a:pt x="367" y="123"/>
                  <a:pt x="364" y="118"/>
                  <a:pt x="359" y="116"/>
                </a:cubicBezTo>
                <a:cubicBezTo>
                  <a:pt x="226" y="64"/>
                  <a:pt x="226" y="64"/>
                  <a:pt x="226" y="64"/>
                </a:cubicBezTo>
                <a:cubicBezTo>
                  <a:pt x="274" y="29"/>
                  <a:pt x="274" y="29"/>
                  <a:pt x="274" y="29"/>
                </a:cubicBezTo>
                <a:cubicBezTo>
                  <a:pt x="418" y="89"/>
                  <a:pt x="418" y="89"/>
                  <a:pt x="418" y="89"/>
                </a:cubicBezTo>
                <a:lnTo>
                  <a:pt x="376" y="122"/>
                </a:ln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8" name="Freeform 164"/>
          <p:cNvSpPr>
            <a:spLocks noChangeAspect="1"/>
          </p:cNvSpPr>
          <p:nvPr userDrawn="1"/>
        </p:nvSpPr>
        <p:spPr bwMode="auto">
          <a:xfrm>
            <a:off x="7088465" y="2887066"/>
            <a:ext cx="294972" cy="294894"/>
          </a:xfrm>
          <a:custGeom>
            <a:avLst/>
            <a:gdLst/>
            <a:ahLst/>
            <a:cxnLst>
              <a:cxn ang="0">
                <a:pos x="307" y="183"/>
              </a:cxn>
              <a:cxn ang="0">
                <a:pos x="256" y="269"/>
              </a:cxn>
              <a:cxn ang="0">
                <a:pos x="207" y="180"/>
              </a:cxn>
              <a:cxn ang="0">
                <a:pos x="141" y="85"/>
              </a:cxn>
              <a:cxn ang="0">
                <a:pos x="27" y="183"/>
              </a:cxn>
              <a:cxn ang="0">
                <a:pos x="331" y="101"/>
              </a:cxn>
              <a:cxn ang="0">
                <a:pos x="369" y="143"/>
              </a:cxn>
              <a:cxn ang="0">
                <a:pos x="369" y="143"/>
              </a:cxn>
              <a:cxn ang="0">
                <a:pos x="371" y="144"/>
              </a:cxn>
              <a:cxn ang="0">
                <a:pos x="373" y="144"/>
              </a:cxn>
              <a:cxn ang="0">
                <a:pos x="375" y="144"/>
              </a:cxn>
              <a:cxn ang="0">
                <a:pos x="377" y="143"/>
              </a:cxn>
              <a:cxn ang="0">
                <a:pos x="379" y="143"/>
              </a:cxn>
              <a:cxn ang="0">
                <a:pos x="380" y="142"/>
              </a:cxn>
              <a:cxn ang="0">
                <a:pos x="382" y="141"/>
              </a:cxn>
              <a:cxn ang="0">
                <a:pos x="383" y="139"/>
              </a:cxn>
              <a:cxn ang="0">
                <a:pos x="384" y="138"/>
              </a:cxn>
              <a:cxn ang="0">
                <a:pos x="385" y="137"/>
              </a:cxn>
              <a:cxn ang="0">
                <a:pos x="386" y="135"/>
              </a:cxn>
              <a:cxn ang="0">
                <a:pos x="386" y="134"/>
              </a:cxn>
              <a:cxn ang="0">
                <a:pos x="387" y="132"/>
              </a:cxn>
              <a:cxn ang="0">
                <a:pos x="387" y="131"/>
              </a:cxn>
              <a:cxn ang="0">
                <a:pos x="363" y="79"/>
              </a:cxn>
              <a:cxn ang="0">
                <a:pos x="197" y="0"/>
              </a:cxn>
              <a:cxn ang="0">
                <a:pos x="86" y="210"/>
              </a:cxn>
              <a:cxn ang="0">
                <a:pos x="141" y="111"/>
              </a:cxn>
              <a:cxn ang="0">
                <a:pos x="185" y="200"/>
              </a:cxn>
              <a:cxn ang="0">
                <a:pos x="307" y="244"/>
              </a:cxn>
              <a:cxn ang="0">
                <a:pos x="197" y="367"/>
              </a:cxn>
              <a:cxn ang="0">
                <a:pos x="69" y="297"/>
              </a:cxn>
              <a:cxn ang="0">
                <a:pos x="29" y="251"/>
              </a:cxn>
              <a:cxn ang="0">
                <a:pos x="27" y="250"/>
              </a:cxn>
              <a:cxn ang="0">
                <a:pos x="21" y="250"/>
              </a:cxn>
              <a:cxn ang="0">
                <a:pos x="19" y="250"/>
              </a:cxn>
              <a:cxn ang="0">
                <a:pos x="18" y="251"/>
              </a:cxn>
              <a:cxn ang="0">
                <a:pos x="16" y="252"/>
              </a:cxn>
              <a:cxn ang="0">
                <a:pos x="15" y="253"/>
              </a:cxn>
              <a:cxn ang="0">
                <a:pos x="13" y="254"/>
              </a:cxn>
              <a:cxn ang="0">
                <a:pos x="11" y="259"/>
              </a:cxn>
              <a:cxn ang="0">
                <a:pos x="4" y="312"/>
              </a:cxn>
              <a:cxn ang="0">
                <a:pos x="30" y="315"/>
              </a:cxn>
              <a:cxn ang="0">
                <a:pos x="197" y="394"/>
              </a:cxn>
            </a:cxnLst>
            <a:rect l="0" t="0" r="r" b="b"/>
            <a:pathLst>
              <a:path w="394" h="394">
                <a:moveTo>
                  <a:pt x="380" y="183"/>
                </a:moveTo>
                <a:cubicBezTo>
                  <a:pt x="307" y="183"/>
                  <a:pt x="307" y="183"/>
                  <a:pt x="307" y="183"/>
                </a:cubicBezTo>
                <a:cubicBezTo>
                  <a:pt x="307" y="183"/>
                  <a:pt x="307" y="183"/>
                  <a:pt x="307" y="183"/>
                </a:cubicBezTo>
                <a:cubicBezTo>
                  <a:pt x="301" y="183"/>
                  <a:pt x="295" y="188"/>
                  <a:pt x="294" y="194"/>
                </a:cubicBezTo>
                <a:cubicBezTo>
                  <a:pt x="294" y="194"/>
                  <a:pt x="290" y="215"/>
                  <a:pt x="282" y="235"/>
                </a:cubicBezTo>
                <a:cubicBezTo>
                  <a:pt x="274" y="256"/>
                  <a:pt x="264" y="269"/>
                  <a:pt x="256" y="269"/>
                </a:cubicBezTo>
                <a:cubicBezTo>
                  <a:pt x="232" y="269"/>
                  <a:pt x="219" y="222"/>
                  <a:pt x="212" y="197"/>
                </a:cubicBezTo>
                <a:cubicBezTo>
                  <a:pt x="211" y="193"/>
                  <a:pt x="211" y="193"/>
                  <a:pt x="211" y="193"/>
                </a:cubicBezTo>
                <a:cubicBezTo>
                  <a:pt x="210" y="189"/>
                  <a:pt x="209" y="185"/>
                  <a:pt x="207" y="180"/>
                </a:cubicBezTo>
                <a:cubicBezTo>
                  <a:pt x="203" y="163"/>
                  <a:pt x="197" y="141"/>
                  <a:pt x="188" y="122"/>
                </a:cubicBezTo>
                <a:cubicBezTo>
                  <a:pt x="176" y="97"/>
                  <a:pt x="160" y="85"/>
                  <a:pt x="141" y="85"/>
                </a:cubicBezTo>
                <a:cubicBezTo>
                  <a:pt x="141" y="85"/>
                  <a:pt x="141" y="85"/>
                  <a:pt x="141" y="85"/>
                </a:cubicBezTo>
                <a:cubicBezTo>
                  <a:pt x="119" y="85"/>
                  <a:pt x="102" y="104"/>
                  <a:pt x="87" y="143"/>
                </a:cubicBezTo>
                <a:cubicBezTo>
                  <a:pt x="81" y="158"/>
                  <a:pt x="77" y="174"/>
                  <a:pt x="75" y="183"/>
                </a:cubicBezTo>
                <a:cubicBezTo>
                  <a:pt x="27" y="183"/>
                  <a:pt x="27" y="183"/>
                  <a:pt x="27" y="183"/>
                </a:cubicBezTo>
                <a:cubicBezTo>
                  <a:pt x="34" y="96"/>
                  <a:pt x="107" y="26"/>
                  <a:pt x="197" y="26"/>
                </a:cubicBezTo>
                <a:cubicBezTo>
                  <a:pt x="256" y="26"/>
                  <a:pt x="309" y="56"/>
                  <a:pt x="340" y="105"/>
                </a:cubicBezTo>
                <a:cubicBezTo>
                  <a:pt x="331" y="101"/>
                  <a:pt x="331" y="101"/>
                  <a:pt x="331" y="101"/>
                </a:cubicBezTo>
                <a:cubicBezTo>
                  <a:pt x="324" y="99"/>
                  <a:pt x="316" y="102"/>
                  <a:pt x="314" y="109"/>
                </a:cubicBezTo>
                <a:cubicBezTo>
                  <a:pt x="311" y="116"/>
                  <a:pt x="315" y="124"/>
                  <a:pt x="322" y="126"/>
                </a:cubicBezTo>
                <a:cubicBezTo>
                  <a:pt x="369" y="143"/>
                  <a:pt x="369" y="143"/>
                  <a:pt x="369" y="143"/>
                </a:cubicBezTo>
                <a:cubicBezTo>
                  <a:pt x="369" y="143"/>
                  <a:pt x="369" y="143"/>
                  <a:pt x="369" y="143"/>
                </a:cubicBezTo>
                <a:cubicBezTo>
                  <a:pt x="369" y="143"/>
                  <a:pt x="369" y="143"/>
                  <a:pt x="369" y="143"/>
                </a:cubicBezTo>
                <a:cubicBezTo>
                  <a:pt x="369" y="143"/>
                  <a:pt x="369" y="143"/>
                  <a:pt x="369" y="143"/>
                </a:cubicBezTo>
                <a:cubicBezTo>
                  <a:pt x="370" y="143"/>
                  <a:pt x="370" y="143"/>
                  <a:pt x="370" y="144"/>
                </a:cubicBezTo>
                <a:cubicBezTo>
                  <a:pt x="370" y="144"/>
                  <a:pt x="371" y="144"/>
                  <a:pt x="371" y="144"/>
                </a:cubicBezTo>
                <a:cubicBezTo>
                  <a:pt x="371" y="144"/>
                  <a:pt x="371" y="144"/>
                  <a:pt x="371" y="144"/>
                </a:cubicBezTo>
                <a:cubicBezTo>
                  <a:pt x="372" y="144"/>
                  <a:pt x="372" y="144"/>
                  <a:pt x="372" y="144"/>
                </a:cubicBezTo>
                <a:cubicBezTo>
                  <a:pt x="373" y="144"/>
                  <a:pt x="373" y="144"/>
                  <a:pt x="373" y="144"/>
                </a:cubicBezTo>
                <a:cubicBezTo>
                  <a:pt x="373" y="144"/>
                  <a:pt x="373" y="144"/>
                  <a:pt x="373" y="144"/>
                </a:cubicBezTo>
                <a:cubicBezTo>
                  <a:pt x="373" y="144"/>
                  <a:pt x="373" y="144"/>
                  <a:pt x="373" y="144"/>
                </a:cubicBezTo>
                <a:cubicBezTo>
                  <a:pt x="374" y="144"/>
                  <a:pt x="374" y="144"/>
                  <a:pt x="375" y="144"/>
                </a:cubicBezTo>
                <a:cubicBezTo>
                  <a:pt x="375" y="144"/>
                  <a:pt x="375" y="144"/>
                  <a:pt x="375" y="144"/>
                </a:cubicBezTo>
                <a:cubicBezTo>
                  <a:pt x="375" y="144"/>
                  <a:pt x="375" y="144"/>
                  <a:pt x="376" y="144"/>
                </a:cubicBezTo>
                <a:cubicBezTo>
                  <a:pt x="376" y="144"/>
                  <a:pt x="376" y="144"/>
                  <a:pt x="376" y="144"/>
                </a:cubicBezTo>
                <a:cubicBezTo>
                  <a:pt x="376" y="144"/>
                  <a:pt x="377" y="144"/>
                  <a:pt x="377" y="143"/>
                </a:cubicBezTo>
                <a:cubicBezTo>
                  <a:pt x="377" y="143"/>
                  <a:pt x="377" y="143"/>
                  <a:pt x="377" y="143"/>
                </a:cubicBezTo>
                <a:cubicBezTo>
                  <a:pt x="378" y="143"/>
                  <a:pt x="378" y="143"/>
                  <a:pt x="378" y="143"/>
                </a:cubicBezTo>
                <a:cubicBezTo>
                  <a:pt x="378" y="143"/>
                  <a:pt x="378" y="143"/>
                  <a:pt x="379" y="143"/>
                </a:cubicBezTo>
                <a:cubicBezTo>
                  <a:pt x="379" y="143"/>
                  <a:pt x="379" y="143"/>
                  <a:pt x="379" y="143"/>
                </a:cubicBezTo>
                <a:cubicBezTo>
                  <a:pt x="380" y="142"/>
                  <a:pt x="380" y="142"/>
                  <a:pt x="380" y="142"/>
                </a:cubicBezTo>
                <a:cubicBezTo>
                  <a:pt x="380" y="142"/>
                  <a:pt x="380" y="142"/>
                  <a:pt x="380" y="142"/>
                </a:cubicBezTo>
                <a:cubicBezTo>
                  <a:pt x="381" y="142"/>
                  <a:pt x="381" y="142"/>
                  <a:pt x="381" y="142"/>
                </a:cubicBezTo>
                <a:cubicBezTo>
                  <a:pt x="381" y="142"/>
                  <a:pt x="381" y="141"/>
                  <a:pt x="381" y="141"/>
                </a:cubicBezTo>
                <a:cubicBezTo>
                  <a:pt x="381" y="141"/>
                  <a:pt x="382" y="141"/>
                  <a:pt x="382" y="141"/>
                </a:cubicBezTo>
                <a:cubicBezTo>
                  <a:pt x="382" y="141"/>
                  <a:pt x="382" y="141"/>
                  <a:pt x="382" y="140"/>
                </a:cubicBezTo>
                <a:cubicBezTo>
                  <a:pt x="383" y="140"/>
                  <a:pt x="383" y="140"/>
                  <a:pt x="383" y="140"/>
                </a:cubicBezTo>
                <a:cubicBezTo>
                  <a:pt x="383" y="140"/>
                  <a:pt x="383" y="140"/>
                  <a:pt x="383" y="139"/>
                </a:cubicBezTo>
                <a:cubicBezTo>
                  <a:pt x="383" y="139"/>
                  <a:pt x="383" y="139"/>
                  <a:pt x="383" y="139"/>
                </a:cubicBezTo>
                <a:cubicBezTo>
                  <a:pt x="384" y="139"/>
                  <a:pt x="384" y="139"/>
                  <a:pt x="384" y="139"/>
                </a:cubicBezTo>
                <a:cubicBezTo>
                  <a:pt x="384" y="139"/>
                  <a:pt x="384" y="138"/>
                  <a:pt x="384" y="138"/>
                </a:cubicBezTo>
                <a:cubicBezTo>
                  <a:pt x="384" y="138"/>
                  <a:pt x="385" y="138"/>
                  <a:pt x="385" y="138"/>
                </a:cubicBezTo>
                <a:cubicBezTo>
                  <a:pt x="385" y="138"/>
                  <a:pt x="385" y="137"/>
                  <a:pt x="385" y="137"/>
                </a:cubicBezTo>
                <a:cubicBezTo>
                  <a:pt x="385" y="137"/>
                  <a:pt x="385" y="137"/>
                  <a:pt x="385" y="137"/>
                </a:cubicBezTo>
                <a:cubicBezTo>
                  <a:pt x="385" y="137"/>
                  <a:pt x="385" y="136"/>
                  <a:pt x="385" y="136"/>
                </a:cubicBezTo>
                <a:cubicBezTo>
                  <a:pt x="386" y="136"/>
                  <a:pt x="386" y="136"/>
                  <a:pt x="386" y="136"/>
                </a:cubicBezTo>
                <a:cubicBezTo>
                  <a:pt x="386" y="135"/>
                  <a:pt x="386" y="135"/>
                  <a:pt x="386" y="135"/>
                </a:cubicBezTo>
                <a:cubicBezTo>
                  <a:pt x="386" y="135"/>
                  <a:pt x="386" y="135"/>
                  <a:pt x="386" y="135"/>
                </a:cubicBezTo>
                <a:cubicBezTo>
                  <a:pt x="386" y="135"/>
                  <a:pt x="386" y="135"/>
                  <a:pt x="386" y="135"/>
                </a:cubicBezTo>
                <a:cubicBezTo>
                  <a:pt x="386" y="135"/>
                  <a:pt x="386" y="134"/>
                  <a:pt x="386" y="134"/>
                </a:cubicBezTo>
                <a:cubicBezTo>
                  <a:pt x="386" y="134"/>
                  <a:pt x="386" y="134"/>
                  <a:pt x="386" y="133"/>
                </a:cubicBezTo>
                <a:cubicBezTo>
                  <a:pt x="386" y="133"/>
                  <a:pt x="387" y="133"/>
                  <a:pt x="387" y="133"/>
                </a:cubicBezTo>
                <a:cubicBezTo>
                  <a:pt x="387" y="132"/>
                  <a:pt x="387" y="132"/>
                  <a:pt x="387" y="132"/>
                </a:cubicBezTo>
                <a:cubicBezTo>
                  <a:pt x="387" y="132"/>
                  <a:pt x="387" y="132"/>
                  <a:pt x="387" y="131"/>
                </a:cubicBezTo>
                <a:cubicBezTo>
                  <a:pt x="387" y="131"/>
                  <a:pt x="387" y="131"/>
                  <a:pt x="387" y="131"/>
                </a:cubicBezTo>
                <a:cubicBezTo>
                  <a:pt x="387" y="131"/>
                  <a:pt x="387" y="131"/>
                  <a:pt x="387" y="131"/>
                </a:cubicBezTo>
                <a:cubicBezTo>
                  <a:pt x="390" y="81"/>
                  <a:pt x="390" y="81"/>
                  <a:pt x="390" y="81"/>
                </a:cubicBezTo>
                <a:cubicBezTo>
                  <a:pt x="390" y="73"/>
                  <a:pt x="385" y="67"/>
                  <a:pt x="377" y="66"/>
                </a:cubicBezTo>
                <a:cubicBezTo>
                  <a:pt x="370" y="66"/>
                  <a:pt x="364" y="72"/>
                  <a:pt x="363" y="79"/>
                </a:cubicBezTo>
                <a:cubicBezTo>
                  <a:pt x="363" y="90"/>
                  <a:pt x="363" y="90"/>
                  <a:pt x="363" y="90"/>
                </a:cubicBezTo>
                <a:cubicBezTo>
                  <a:pt x="347" y="66"/>
                  <a:pt x="327" y="46"/>
                  <a:pt x="303" y="30"/>
                </a:cubicBezTo>
                <a:cubicBezTo>
                  <a:pt x="271" y="10"/>
                  <a:pt x="234" y="0"/>
                  <a:pt x="197" y="0"/>
                </a:cubicBezTo>
                <a:cubicBezTo>
                  <a:pt x="88" y="0"/>
                  <a:pt x="0" y="88"/>
                  <a:pt x="0" y="197"/>
                </a:cubicBezTo>
                <a:cubicBezTo>
                  <a:pt x="0" y="204"/>
                  <a:pt x="6" y="210"/>
                  <a:pt x="13" y="210"/>
                </a:cubicBezTo>
                <a:cubicBezTo>
                  <a:pt x="86" y="210"/>
                  <a:pt x="86" y="210"/>
                  <a:pt x="86" y="210"/>
                </a:cubicBezTo>
                <a:cubicBezTo>
                  <a:pt x="92" y="210"/>
                  <a:pt x="97" y="206"/>
                  <a:pt x="99" y="199"/>
                </a:cubicBezTo>
                <a:cubicBezTo>
                  <a:pt x="99" y="199"/>
                  <a:pt x="103" y="175"/>
                  <a:pt x="112" y="152"/>
                </a:cubicBezTo>
                <a:cubicBezTo>
                  <a:pt x="124" y="122"/>
                  <a:pt x="135" y="111"/>
                  <a:pt x="141" y="111"/>
                </a:cubicBezTo>
                <a:cubicBezTo>
                  <a:pt x="141" y="111"/>
                  <a:pt x="141" y="111"/>
                  <a:pt x="141" y="111"/>
                </a:cubicBezTo>
                <a:cubicBezTo>
                  <a:pt x="162" y="111"/>
                  <a:pt x="175" y="161"/>
                  <a:pt x="182" y="187"/>
                </a:cubicBezTo>
                <a:cubicBezTo>
                  <a:pt x="183" y="192"/>
                  <a:pt x="184" y="196"/>
                  <a:pt x="185" y="200"/>
                </a:cubicBezTo>
                <a:cubicBezTo>
                  <a:pt x="186" y="205"/>
                  <a:pt x="186" y="205"/>
                  <a:pt x="186" y="205"/>
                </a:cubicBezTo>
                <a:cubicBezTo>
                  <a:pt x="196" y="239"/>
                  <a:pt x="212" y="295"/>
                  <a:pt x="256" y="295"/>
                </a:cubicBezTo>
                <a:cubicBezTo>
                  <a:pt x="277" y="295"/>
                  <a:pt x="294" y="278"/>
                  <a:pt x="307" y="244"/>
                </a:cubicBezTo>
                <a:cubicBezTo>
                  <a:pt x="312" y="231"/>
                  <a:pt x="316" y="219"/>
                  <a:pt x="318" y="210"/>
                </a:cubicBezTo>
                <a:cubicBezTo>
                  <a:pt x="367" y="210"/>
                  <a:pt x="367" y="210"/>
                  <a:pt x="367" y="210"/>
                </a:cubicBezTo>
                <a:cubicBezTo>
                  <a:pt x="360" y="298"/>
                  <a:pt x="286" y="367"/>
                  <a:pt x="197" y="367"/>
                </a:cubicBezTo>
                <a:cubicBezTo>
                  <a:pt x="140" y="367"/>
                  <a:pt x="87" y="338"/>
                  <a:pt x="55" y="292"/>
                </a:cubicBezTo>
                <a:cubicBezTo>
                  <a:pt x="63" y="295"/>
                  <a:pt x="63" y="295"/>
                  <a:pt x="63" y="295"/>
                </a:cubicBezTo>
                <a:cubicBezTo>
                  <a:pt x="65" y="296"/>
                  <a:pt x="67" y="297"/>
                  <a:pt x="69" y="297"/>
                </a:cubicBezTo>
                <a:cubicBezTo>
                  <a:pt x="74" y="297"/>
                  <a:pt x="78" y="294"/>
                  <a:pt x="81" y="289"/>
                </a:cubicBezTo>
                <a:cubicBezTo>
                  <a:pt x="84" y="282"/>
                  <a:pt x="81" y="274"/>
                  <a:pt x="74" y="271"/>
                </a:cubicBezTo>
                <a:cubicBezTo>
                  <a:pt x="29" y="251"/>
                  <a:pt x="29" y="251"/>
                  <a:pt x="29" y="251"/>
                </a:cubicBezTo>
                <a:cubicBezTo>
                  <a:pt x="29" y="250"/>
                  <a:pt x="28" y="250"/>
                  <a:pt x="28" y="250"/>
                </a:cubicBezTo>
                <a:cubicBezTo>
                  <a:pt x="28" y="250"/>
                  <a:pt x="28" y="250"/>
                  <a:pt x="27" y="250"/>
                </a:cubicBezTo>
                <a:cubicBezTo>
                  <a:pt x="27" y="250"/>
                  <a:pt x="27" y="250"/>
                  <a:pt x="27" y="250"/>
                </a:cubicBezTo>
                <a:cubicBezTo>
                  <a:pt x="25" y="249"/>
                  <a:pt x="24" y="249"/>
                  <a:pt x="23" y="249"/>
                </a:cubicBezTo>
                <a:cubicBezTo>
                  <a:pt x="22" y="249"/>
                  <a:pt x="22" y="250"/>
                  <a:pt x="22" y="250"/>
                </a:cubicBezTo>
                <a:cubicBezTo>
                  <a:pt x="22" y="250"/>
                  <a:pt x="21" y="250"/>
                  <a:pt x="21" y="250"/>
                </a:cubicBezTo>
                <a:cubicBezTo>
                  <a:pt x="21" y="250"/>
                  <a:pt x="21" y="250"/>
                  <a:pt x="20" y="250"/>
                </a:cubicBezTo>
                <a:cubicBezTo>
                  <a:pt x="20" y="250"/>
                  <a:pt x="20" y="250"/>
                  <a:pt x="20" y="250"/>
                </a:cubicBezTo>
                <a:cubicBezTo>
                  <a:pt x="20" y="250"/>
                  <a:pt x="19" y="250"/>
                  <a:pt x="19" y="250"/>
                </a:cubicBezTo>
                <a:cubicBezTo>
                  <a:pt x="19" y="250"/>
                  <a:pt x="19" y="250"/>
                  <a:pt x="19" y="250"/>
                </a:cubicBezTo>
                <a:cubicBezTo>
                  <a:pt x="19" y="250"/>
                  <a:pt x="18" y="250"/>
                  <a:pt x="18" y="251"/>
                </a:cubicBezTo>
                <a:cubicBezTo>
                  <a:pt x="18" y="251"/>
                  <a:pt x="18" y="251"/>
                  <a:pt x="18" y="251"/>
                </a:cubicBezTo>
                <a:cubicBezTo>
                  <a:pt x="18" y="251"/>
                  <a:pt x="17" y="251"/>
                  <a:pt x="17" y="251"/>
                </a:cubicBezTo>
                <a:cubicBezTo>
                  <a:pt x="17" y="251"/>
                  <a:pt x="17" y="251"/>
                  <a:pt x="17" y="251"/>
                </a:cubicBezTo>
                <a:cubicBezTo>
                  <a:pt x="16" y="252"/>
                  <a:pt x="16" y="252"/>
                  <a:pt x="16" y="252"/>
                </a:cubicBezTo>
                <a:cubicBezTo>
                  <a:pt x="16" y="252"/>
                  <a:pt x="16" y="252"/>
                  <a:pt x="15" y="252"/>
                </a:cubicBezTo>
                <a:cubicBezTo>
                  <a:pt x="15" y="252"/>
                  <a:pt x="15" y="252"/>
                  <a:pt x="15" y="252"/>
                </a:cubicBezTo>
                <a:cubicBezTo>
                  <a:pt x="15" y="253"/>
                  <a:pt x="15" y="253"/>
                  <a:pt x="15" y="253"/>
                </a:cubicBezTo>
                <a:cubicBezTo>
                  <a:pt x="14" y="253"/>
                  <a:pt x="14" y="253"/>
                  <a:pt x="14" y="253"/>
                </a:cubicBezTo>
                <a:cubicBezTo>
                  <a:pt x="14" y="253"/>
                  <a:pt x="14" y="254"/>
                  <a:pt x="14" y="254"/>
                </a:cubicBezTo>
                <a:cubicBezTo>
                  <a:pt x="14" y="254"/>
                  <a:pt x="14" y="254"/>
                  <a:pt x="13" y="254"/>
                </a:cubicBezTo>
                <a:cubicBezTo>
                  <a:pt x="13" y="254"/>
                  <a:pt x="13" y="255"/>
                  <a:pt x="13" y="255"/>
                </a:cubicBezTo>
                <a:cubicBezTo>
                  <a:pt x="12" y="256"/>
                  <a:pt x="11" y="257"/>
                  <a:pt x="11" y="258"/>
                </a:cubicBezTo>
                <a:cubicBezTo>
                  <a:pt x="11" y="259"/>
                  <a:pt x="11" y="259"/>
                  <a:pt x="11" y="259"/>
                </a:cubicBezTo>
                <a:cubicBezTo>
                  <a:pt x="11" y="259"/>
                  <a:pt x="11" y="260"/>
                  <a:pt x="11" y="260"/>
                </a:cubicBezTo>
                <a:cubicBezTo>
                  <a:pt x="11" y="260"/>
                  <a:pt x="10" y="261"/>
                  <a:pt x="10" y="261"/>
                </a:cubicBezTo>
                <a:cubicBezTo>
                  <a:pt x="4" y="312"/>
                  <a:pt x="4" y="312"/>
                  <a:pt x="4" y="312"/>
                </a:cubicBezTo>
                <a:cubicBezTo>
                  <a:pt x="3" y="319"/>
                  <a:pt x="8" y="326"/>
                  <a:pt x="15" y="327"/>
                </a:cubicBezTo>
                <a:cubicBezTo>
                  <a:pt x="16" y="327"/>
                  <a:pt x="16" y="327"/>
                  <a:pt x="17" y="327"/>
                </a:cubicBezTo>
                <a:cubicBezTo>
                  <a:pt x="24" y="327"/>
                  <a:pt x="29" y="322"/>
                  <a:pt x="30" y="315"/>
                </a:cubicBezTo>
                <a:cubicBezTo>
                  <a:pt x="32" y="304"/>
                  <a:pt x="32" y="304"/>
                  <a:pt x="32" y="304"/>
                </a:cubicBezTo>
                <a:cubicBezTo>
                  <a:pt x="47" y="328"/>
                  <a:pt x="67" y="347"/>
                  <a:pt x="90" y="363"/>
                </a:cubicBezTo>
                <a:cubicBezTo>
                  <a:pt x="122" y="383"/>
                  <a:pt x="159" y="394"/>
                  <a:pt x="197" y="394"/>
                </a:cubicBezTo>
                <a:cubicBezTo>
                  <a:pt x="305" y="394"/>
                  <a:pt x="394" y="305"/>
                  <a:pt x="394" y="197"/>
                </a:cubicBezTo>
                <a:cubicBezTo>
                  <a:pt x="394" y="189"/>
                  <a:pt x="388" y="183"/>
                  <a:pt x="380" y="183"/>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9" name="TextBox 338"/>
          <p:cNvSpPr txBox="1"/>
          <p:nvPr userDrawn="1"/>
        </p:nvSpPr>
        <p:spPr>
          <a:xfrm>
            <a:off x="6851347" y="3213500"/>
            <a:ext cx="78457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white"/>
                </a:solidFill>
                <a:effectLst/>
                <a:uLnTx/>
                <a:uFillTx/>
                <a:latin typeface="Arial"/>
                <a:ea typeface="+mn-ea"/>
                <a:cs typeface="Arial" pitchFamily="34" charset="0"/>
              </a:rPr>
              <a:t>Prosumer</a:t>
            </a: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 </a:t>
            </a:r>
            <a:r>
              <a:rPr kumimoji="0" lang="en-US" sz="600" b="1" i="0" u="none" strike="noStrike" kern="1200" cap="none" spc="0" normalizeH="0" baseline="0" noProof="0" dirty="0" err="1">
                <a:ln>
                  <a:noFill/>
                </a:ln>
                <a:solidFill>
                  <a:prstClr val="white"/>
                </a:solidFill>
                <a:effectLst/>
                <a:uLnTx/>
                <a:uFillTx/>
                <a:latin typeface="Arial"/>
                <a:ea typeface="+mn-ea"/>
                <a:cs typeface="Arial" pitchFamily="34" charset="0"/>
              </a:rPr>
              <a:t>microgrid</a:t>
            </a:r>
            <a:endPar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endParaRPr>
          </a:p>
        </p:txBody>
      </p:sp>
      <p:sp>
        <p:nvSpPr>
          <p:cNvPr id="340" name="TextBox 339"/>
          <p:cNvSpPr txBox="1"/>
          <p:nvPr userDrawn="1"/>
        </p:nvSpPr>
        <p:spPr>
          <a:xfrm>
            <a:off x="5404552" y="3213500"/>
            <a:ext cx="78457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Packaging control</a:t>
            </a:r>
          </a:p>
        </p:txBody>
      </p:sp>
      <p:sp>
        <p:nvSpPr>
          <p:cNvPr id="341" name="TextBox 340"/>
          <p:cNvSpPr txBox="1"/>
          <p:nvPr userDrawn="1"/>
        </p:nvSpPr>
        <p:spPr>
          <a:xfrm>
            <a:off x="8270352" y="2597682"/>
            <a:ext cx="784574" cy="184666"/>
          </a:xfrm>
          <a:prstGeom prst="rect">
            <a:avLst/>
          </a:prstGeom>
          <a:noFill/>
        </p:spPr>
        <p:txBody>
          <a:bodyPr wrap="square" lIns="68589" tIns="0" rIns="68589" bIns="0"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Material</a:t>
            </a:r>
            <a:b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b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working</a:t>
            </a:r>
          </a:p>
        </p:txBody>
      </p:sp>
      <p:sp>
        <p:nvSpPr>
          <p:cNvPr id="342" name="Freeform 673"/>
          <p:cNvSpPr>
            <a:spLocks noEditPoints="1"/>
          </p:cNvSpPr>
          <p:nvPr userDrawn="1"/>
        </p:nvSpPr>
        <p:spPr bwMode="auto">
          <a:xfrm>
            <a:off x="5680518" y="4184425"/>
            <a:ext cx="289815" cy="378050"/>
          </a:xfrm>
          <a:custGeom>
            <a:avLst/>
            <a:gdLst/>
            <a:ahLst/>
            <a:cxnLst>
              <a:cxn ang="0">
                <a:pos x="313" y="120"/>
              </a:cxn>
              <a:cxn ang="0">
                <a:pos x="299" y="120"/>
              </a:cxn>
              <a:cxn ang="0">
                <a:pos x="196" y="181"/>
              </a:cxn>
              <a:cxn ang="0">
                <a:pos x="191" y="199"/>
              </a:cxn>
              <a:cxn ang="0">
                <a:pos x="210" y="204"/>
              </a:cxn>
              <a:cxn ang="0">
                <a:pos x="291" y="156"/>
              </a:cxn>
              <a:cxn ang="0">
                <a:pos x="279" y="343"/>
              </a:cxn>
              <a:cxn ang="0">
                <a:pos x="179" y="421"/>
              </a:cxn>
              <a:cxn ang="0">
                <a:pos x="179" y="172"/>
              </a:cxn>
              <a:cxn ang="0">
                <a:pos x="313" y="94"/>
              </a:cxn>
              <a:cxn ang="0">
                <a:pos x="320" y="82"/>
              </a:cxn>
              <a:cxn ang="0">
                <a:pos x="320" y="82"/>
              </a:cxn>
              <a:cxn ang="0">
                <a:pos x="312" y="70"/>
              </a:cxn>
              <a:cxn ang="0">
                <a:pos x="157" y="2"/>
              </a:cxn>
              <a:cxn ang="0">
                <a:pos x="145" y="2"/>
              </a:cxn>
              <a:cxn ang="0">
                <a:pos x="8" y="69"/>
              </a:cxn>
              <a:cxn ang="0">
                <a:pos x="1" y="82"/>
              </a:cxn>
              <a:cxn ang="0">
                <a:pos x="18" y="362"/>
              </a:cxn>
              <a:cxn ang="0">
                <a:pos x="24" y="373"/>
              </a:cxn>
              <a:cxn ang="0">
                <a:pos x="115" y="437"/>
              </a:cxn>
              <a:cxn ang="0">
                <a:pos x="129" y="438"/>
              </a:cxn>
              <a:cxn ang="0">
                <a:pos x="136" y="426"/>
              </a:cxn>
              <a:cxn ang="0">
                <a:pos x="136" y="177"/>
              </a:cxn>
              <a:cxn ang="0">
                <a:pos x="123" y="163"/>
              </a:cxn>
              <a:cxn ang="0">
                <a:pos x="110" y="177"/>
              </a:cxn>
              <a:cxn ang="0">
                <a:pos x="110" y="400"/>
              </a:cxn>
              <a:cxn ang="0">
                <a:pos x="44" y="354"/>
              </a:cxn>
              <a:cxn ang="0">
                <a:pos x="28" y="89"/>
              </a:cxn>
              <a:cxn ang="0">
                <a:pos x="151" y="29"/>
              </a:cxn>
              <a:cxn ang="0">
                <a:pos x="277" y="84"/>
              </a:cxn>
              <a:cxn ang="0">
                <a:pos x="159" y="152"/>
              </a:cxn>
              <a:cxn ang="0">
                <a:pos x="153" y="164"/>
              </a:cxn>
              <a:cxn ang="0">
                <a:pos x="152" y="449"/>
              </a:cxn>
              <a:cxn ang="0">
                <a:pos x="160" y="461"/>
              </a:cxn>
              <a:cxn ang="0">
                <a:pos x="174" y="459"/>
              </a:cxn>
              <a:cxn ang="0">
                <a:pos x="300" y="360"/>
              </a:cxn>
              <a:cxn ang="0">
                <a:pos x="305" y="350"/>
              </a:cxn>
              <a:cxn ang="0">
                <a:pos x="319" y="132"/>
              </a:cxn>
              <a:cxn ang="0">
                <a:pos x="313" y="120"/>
              </a:cxn>
              <a:cxn ang="0">
                <a:pos x="274" y="279"/>
              </a:cxn>
              <a:cxn ang="0">
                <a:pos x="275" y="256"/>
              </a:cxn>
              <a:cxn ang="0">
                <a:pos x="262" y="242"/>
              </a:cxn>
              <a:cxn ang="0">
                <a:pos x="248" y="255"/>
              </a:cxn>
              <a:cxn ang="0">
                <a:pos x="247" y="278"/>
              </a:cxn>
              <a:cxn ang="0">
                <a:pos x="260" y="292"/>
              </a:cxn>
              <a:cxn ang="0">
                <a:pos x="274" y="279"/>
              </a:cxn>
            </a:cxnLst>
            <a:rect l="0" t="0" r="r" b="b"/>
            <a:pathLst>
              <a:path w="320" h="463">
                <a:moveTo>
                  <a:pt x="313" y="120"/>
                </a:moveTo>
                <a:cubicBezTo>
                  <a:pt x="309" y="117"/>
                  <a:pt x="303" y="117"/>
                  <a:pt x="299" y="120"/>
                </a:cubicBezTo>
                <a:cubicBezTo>
                  <a:pt x="196" y="181"/>
                  <a:pt x="196" y="181"/>
                  <a:pt x="196" y="181"/>
                </a:cubicBezTo>
                <a:cubicBezTo>
                  <a:pt x="190" y="185"/>
                  <a:pt x="188" y="193"/>
                  <a:pt x="191" y="199"/>
                </a:cubicBezTo>
                <a:cubicBezTo>
                  <a:pt x="195" y="206"/>
                  <a:pt x="203" y="208"/>
                  <a:pt x="210" y="204"/>
                </a:cubicBezTo>
                <a:cubicBezTo>
                  <a:pt x="210" y="204"/>
                  <a:pt x="264" y="172"/>
                  <a:pt x="291" y="156"/>
                </a:cubicBezTo>
                <a:cubicBezTo>
                  <a:pt x="288" y="194"/>
                  <a:pt x="279" y="333"/>
                  <a:pt x="279" y="343"/>
                </a:cubicBezTo>
                <a:cubicBezTo>
                  <a:pt x="271" y="348"/>
                  <a:pt x="207" y="399"/>
                  <a:pt x="179" y="421"/>
                </a:cubicBezTo>
                <a:cubicBezTo>
                  <a:pt x="179" y="378"/>
                  <a:pt x="179" y="185"/>
                  <a:pt x="179" y="172"/>
                </a:cubicBezTo>
                <a:cubicBezTo>
                  <a:pt x="191" y="165"/>
                  <a:pt x="313" y="94"/>
                  <a:pt x="313" y="94"/>
                </a:cubicBezTo>
                <a:cubicBezTo>
                  <a:pt x="317" y="91"/>
                  <a:pt x="320" y="87"/>
                  <a:pt x="320" y="82"/>
                </a:cubicBezTo>
                <a:cubicBezTo>
                  <a:pt x="320" y="82"/>
                  <a:pt x="320" y="82"/>
                  <a:pt x="320" y="82"/>
                </a:cubicBezTo>
                <a:cubicBezTo>
                  <a:pt x="320" y="77"/>
                  <a:pt x="317" y="72"/>
                  <a:pt x="312" y="70"/>
                </a:cubicBezTo>
                <a:cubicBezTo>
                  <a:pt x="157" y="2"/>
                  <a:pt x="157" y="2"/>
                  <a:pt x="157" y="2"/>
                </a:cubicBezTo>
                <a:cubicBezTo>
                  <a:pt x="153" y="0"/>
                  <a:pt x="149" y="0"/>
                  <a:pt x="145" y="2"/>
                </a:cubicBezTo>
                <a:cubicBezTo>
                  <a:pt x="8" y="69"/>
                  <a:pt x="8" y="69"/>
                  <a:pt x="8" y="69"/>
                </a:cubicBezTo>
                <a:cubicBezTo>
                  <a:pt x="3" y="71"/>
                  <a:pt x="0" y="77"/>
                  <a:pt x="1" y="82"/>
                </a:cubicBezTo>
                <a:cubicBezTo>
                  <a:pt x="18" y="362"/>
                  <a:pt x="18" y="362"/>
                  <a:pt x="18" y="362"/>
                </a:cubicBezTo>
                <a:cubicBezTo>
                  <a:pt x="19" y="367"/>
                  <a:pt x="21" y="370"/>
                  <a:pt x="24" y="373"/>
                </a:cubicBezTo>
                <a:cubicBezTo>
                  <a:pt x="115" y="437"/>
                  <a:pt x="115" y="437"/>
                  <a:pt x="115" y="437"/>
                </a:cubicBezTo>
                <a:cubicBezTo>
                  <a:pt x="119" y="439"/>
                  <a:pt x="125" y="440"/>
                  <a:pt x="129" y="438"/>
                </a:cubicBezTo>
                <a:cubicBezTo>
                  <a:pt x="134" y="435"/>
                  <a:pt x="136" y="431"/>
                  <a:pt x="136" y="426"/>
                </a:cubicBezTo>
                <a:cubicBezTo>
                  <a:pt x="136" y="177"/>
                  <a:pt x="136" y="177"/>
                  <a:pt x="136" y="177"/>
                </a:cubicBezTo>
                <a:cubicBezTo>
                  <a:pt x="136" y="169"/>
                  <a:pt x="130" y="163"/>
                  <a:pt x="123" y="163"/>
                </a:cubicBezTo>
                <a:cubicBezTo>
                  <a:pt x="116" y="163"/>
                  <a:pt x="110" y="169"/>
                  <a:pt x="110" y="177"/>
                </a:cubicBezTo>
                <a:cubicBezTo>
                  <a:pt x="110" y="177"/>
                  <a:pt x="110" y="359"/>
                  <a:pt x="110" y="400"/>
                </a:cubicBezTo>
                <a:cubicBezTo>
                  <a:pt x="87" y="384"/>
                  <a:pt x="52" y="359"/>
                  <a:pt x="44" y="354"/>
                </a:cubicBezTo>
                <a:cubicBezTo>
                  <a:pt x="44" y="343"/>
                  <a:pt x="29" y="105"/>
                  <a:pt x="28" y="89"/>
                </a:cubicBezTo>
                <a:cubicBezTo>
                  <a:pt x="41" y="83"/>
                  <a:pt x="142" y="33"/>
                  <a:pt x="151" y="29"/>
                </a:cubicBezTo>
                <a:cubicBezTo>
                  <a:pt x="160" y="32"/>
                  <a:pt x="244" y="69"/>
                  <a:pt x="277" y="84"/>
                </a:cubicBezTo>
                <a:cubicBezTo>
                  <a:pt x="245" y="102"/>
                  <a:pt x="159" y="152"/>
                  <a:pt x="159" y="152"/>
                </a:cubicBezTo>
                <a:cubicBezTo>
                  <a:pt x="155" y="155"/>
                  <a:pt x="153" y="159"/>
                  <a:pt x="153" y="164"/>
                </a:cubicBezTo>
                <a:cubicBezTo>
                  <a:pt x="153" y="164"/>
                  <a:pt x="152" y="449"/>
                  <a:pt x="152" y="449"/>
                </a:cubicBezTo>
                <a:cubicBezTo>
                  <a:pt x="152" y="454"/>
                  <a:pt x="155" y="459"/>
                  <a:pt x="160" y="461"/>
                </a:cubicBezTo>
                <a:cubicBezTo>
                  <a:pt x="164" y="463"/>
                  <a:pt x="170" y="462"/>
                  <a:pt x="174" y="459"/>
                </a:cubicBezTo>
                <a:cubicBezTo>
                  <a:pt x="300" y="360"/>
                  <a:pt x="300" y="360"/>
                  <a:pt x="300" y="360"/>
                </a:cubicBezTo>
                <a:cubicBezTo>
                  <a:pt x="303" y="358"/>
                  <a:pt x="304" y="354"/>
                  <a:pt x="305" y="350"/>
                </a:cubicBezTo>
                <a:cubicBezTo>
                  <a:pt x="319" y="132"/>
                  <a:pt x="319" y="132"/>
                  <a:pt x="319" y="132"/>
                </a:cubicBezTo>
                <a:cubicBezTo>
                  <a:pt x="320" y="127"/>
                  <a:pt x="317" y="122"/>
                  <a:pt x="313" y="120"/>
                </a:cubicBezTo>
                <a:close/>
                <a:moveTo>
                  <a:pt x="274" y="279"/>
                </a:moveTo>
                <a:cubicBezTo>
                  <a:pt x="275" y="256"/>
                  <a:pt x="275" y="256"/>
                  <a:pt x="275" y="256"/>
                </a:cubicBezTo>
                <a:cubicBezTo>
                  <a:pt x="275" y="249"/>
                  <a:pt x="270" y="242"/>
                  <a:pt x="262" y="242"/>
                </a:cubicBezTo>
                <a:cubicBezTo>
                  <a:pt x="255" y="242"/>
                  <a:pt x="249" y="247"/>
                  <a:pt x="248" y="255"/>
                </a:cubicBezTo>
                <a:cubicBezTo>
                  <a:pt x="247" y="278"/>
                  <a:pt x="247" y="278"/>
                  <a:pt x="247" y="278"/>
                </a:cubicBezTo>
                <a:cubicBezTo>
                  <a:pt x="247" y="285"/>
                  <a:pt x="253" y="291"/>
                  <a:pt x="260" y="292"/>
                </a:cubicBezTo>
                <a:cubicBezTo>
                  <a:pt x="267" y="292"/>
                  <a:pt x="273" y="286"/>
                  <a:pt x="274" y="279"/>
                </a:cubicBezTo>
                <a:close/>
              </a:path>
            </a:pathLst>
          </a:custGeom>
          <a:solidFill>
            <a:srgbClr val="FFFFFF"/>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43" name="TextBox 342"/>
          <p:cNvSpPr txBox="1"/>
          <p:nvPr userDrawn="1"/>
        </p:nvSpPr>
        <p:spPr>
          <a:xfrm>
            <a:off x="5484485" y="4540677"/>
            <a:ext cx="681881" cy="161593"/>
          </a:xfrm>
          <a:prstGeom prst="rect">
            <a:avLst/>
          </a:prstGeom>
          <a:noFill/>
        </p:spPr>
        <p:txBody>
          <a:bodyPr wrap="square" lIns="68589" tIns="34295" rIns="68589" bIns="34295" rtlCol="0" anchor="b" anchorCtr="0">
            <a:spAutoFit/>
          </a:bodyPr>
          <a:lstStyle/>
          <a:p>
            <a:pPr marL="0" marR="0" lvl="0" indent="0" algn="ctr" defTabSz="685891"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Arial" pitchFamily="34" charset="0"/>
              </a:rPr>
              <a:t>Panel builders</a:t>
            </a:r>
          </a:p>
        </p:txBody>
      </p:sp>
      <p:sp>
        <p:nvSpPr>
          <p:cNvPr id="344" name="Rounded Rectangle 343"/>
          <p:cNvSpPr/>
          <p:nvPr userDrawn="1"/>
        </p:nvSpPr>
        <p:spPr>
          <a:xfrm>
            <a:off x="457200" y="3513208"/>
            <a:ext cx="3969508" cy="1208351"/>
          </a:xfrm>
          <a:prstGeom prst="roundRect">
            <a:avLst>
              <a:gd name="adj" fmla="val 942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4295" rIns="0" bIns="34295" rtlCol="0" anchor="ctr"/>
          <a:lstStyle/>
          <a:p>
            <a:pPr marL="390577" marR="0" lvl="0" indent="-219104" algn="l" defTabSz="685891" rtl="0" eaLnBrk="1" fontAlgn="auto" latinLnBrk="0" hangingPunct="1">
              <a:lnSpc>
                <a:spcPct val="100000"/>
              </a:lnSpc>
              <a:spcBef>
                <a:spcPts val="0"/>
              </a:spcBef>
              <a:spcAft>
                <a:spcPts val="150"/>
              </a:spcAft>
              <a:buClrTx/>
              <a:buSzTx/>
              <a:buFontTx/>
              <a:buNone/>
              <a:tabLst>
                <a:tab pos="129796" algn="l"/>
                <a:tab pos="342946" algn="l"/>
              </a:tabLst>
              <a:defRPr/>
            </a:pPr>
            <a:r>
              <a:rPr kumimoji="0" lang="en-US" sz="1200" b="1" i="0" u="none" strike="noStrike" kern="1200" cap="none" spc="0" normalizeH="0" baseline="0" noProof="0" dirty="0">
                <a:ln>
                  <a:noFill/>
                </a:ln>
                <a:solidFill>
                  <a:srgbClr val="009530"/>
                </a:solidFill>
                <a:effectLst/>
                <a:uLnTx/>
                <a:uFillTx/>
                <a:latin typeface="Arial"/>
                <a:ea typeface="+mn-ea"/>
                <a:cs typeface="+mn-cs"/>
              </a:rPr>
              <a:t>To add a </a:t>
            </a:r>
            <a:r>
              <a:rPr kumimoji="0" lang="en-US" sz="1200" b="1" i="0" u="none" strike="noStrike" kern="1200" cap="none" spc="0" normalizeH="0" baseline="0" noProof="0" dirty="0" err="1">
                <a:ln>
                  <a:noFill/>
                </a:ln>
                <a:solidFill>
                  <a:srgbClr val="009530"/>
                </a:solidFill>
                <a:effectLst/>
                <a:uLnTx/>
                <a:uFillTx/>
                <a:latin typeface="Arial"/>
                <a:ea typeface="+mn-ea"/>
                <a:cs typeface="+mn-cs"/>
              </a:rPr>
              <a:t>picto</a:t>
            </a:r>
            <a:r>
              <a:rPr kumimoji="0" lang="en-US" sz="1200" b="1" i="0" u="none" strike="noStrike" kern="1200" cap="none" spc="0" normalizeH="0" baseline="0" noProof="0" dirty="0">
                <a:ln>
                  <a:noFill/>
                </a:ln>
                <a:solidFill>
                  <a:srgbClr val="009530"/>
                </a:solidFill>
                <a:effectLst/>
                <a:uLnTx/>
                <a:uFillTx/>
                <a:latin typeface="Arial"/>
                <a:ea typeface="+mn-ea"/>
                <a:cs typeface="+mn-cs"/>
              </a:rPr>
              <a:t> to your presentation:</a:t>
            </a: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srgbClr val="009530"/>
                </a:solidFill>
                <a:effectLst/>
                <a:uLnTx/>
                <a:uFillTx/>
                <a:latin typeface="Arial"/>
                <a:ea typeface="+mn-ea"/>
                <a:cs typeface="+mn-cs"/>
              </a:rPr>
              <a:t>Select view/slide master</a:t>
            </a: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srgbClr val="009530"/>
                </a:solidFill>
                <a:effectLst/>
                <a:uLnTx/>
                <a:uFillTx/>
                <a:latin typeface="Arial"/>
                <a:ea typeface="+mn-ea"/>
                <a:cs typeface="+mn-cs"/>
              </a:rPr>
              <a:t>Go to slide with </a:t>
            </a:r>
            <a:r>
              <a:rPr kumimoji="0" lang="en-US" sz="1100" b="0" i="0" u="none" strike="noStrike" kern="1200" cap="none" spc="0" normalizeH="0" baseline="0" noProof="0" dirty="0" err="1">
                <a:ln>
                  <a:noFill/>
                </a:ln>
                <a:solidFill>
                  <a:srgbClr val="009530"/>
                </a:solidFill>
                <a:effectLst/>
                <a:uLnTx/>
                <a:uFillTx/>
                <a:latin typeface="Arial"/>
                <a:ea typeface="+mn-ea"/>
                <a:cs typeface="+mn-cs"/>
              </a:rPr>
              <a:t>pictos</a:t>
            </a:r>
            <a:endParaRPr kumimoji="0" lang="en-US" sz="1100" b="0" i="0" u="none" strike="noStrike" kern="1200" cap="none" spc="0" normalizeH="0" baseline="0" noProof="0" dirty="0">
              <a:ln>
                <a:noFill/>
              </a:ln>
              <a:solidFill>
                <a:srgbClr val="009530"/>
              </a:solidFill>
              <a:effectLst/>
              <a:uLnTx/>
              <a:uFillTx/>
              <a:latin typeface="Arial"/>
              <a:ea typeface="+mn-ea"/>
              <a:cs typeface="+mn-cs"/>
            </a:endParaRP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srgbClr val="009530"/>
                </a:solidFill>
                <a:effectLst/>
                <a:uLnTx/>
                <a:uFillTx/>
                <a:latin typeface="Arial"/>
                <a:ea typeface="+mn-ea"/>
                <a:cs typeface="+mn-cs"/>
              </a:rPr>
              <a:t>Select and copy the </a:t>
            </a:r>
            <a:r>
              <a:rPr kumimoji="0" lang="en-US" sz="1100" b="0" i="0" u="none" strike="noStrike" kern="1200" cap="none" spc="0" normalizeH="0" baseline="0" noProof="0" dirty="0" err="1">
                <a:ln>
                  <a:noFill/>
                </a:ln>
                <a:solidFill>
                  <a:srgbClr val="009530"/>
                </a:solidFill>
                <a:effectLst/>
                <a:uLnTx/>
                <a:uFillTx/>
                <a:latin typeface="Arial"/>
                <a:ea typeface="+mn-ea"/>
                <a:cs typeface="+mn-cs"/>
              </a:rPr>
              <a:t>picto</a:t>
            </a:r>
            <a:r>
              <a:rPr kumimoji="0" lang="en-US" sz="1100" b="0" i="0" u="none" strike="noStrike" kern="1200" cap="none" spc="0" normalizeH="0" baseline="0" noProof="0" dirty="0">
                <a:ln>
                  <a:noFill/>
                </a:ln>
                <a:solidFill>
                  <a:srgbClr val="009530"/>
                </a:solidFill>
                <a:effectLst/>
                <a:uLnTx/>
                <a:uFillTx/>
                <a:latin typeface="Arial"/>
                <a:ea typeface="+mn-ea"/>
                <a:cs typeface="+mn-cs"/>
              </a:rPr>
              <a:t> that you would like to add (ctrl-c)</a:t>
            </a: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srgbClr val="009530"/>
                </a:solidFill>
                <a:effectLst/>
                <a:uLnTx/>
                <a:uFillTx/>
                <a:latin typeface="Arial"/>
                <a:ea typeface="+mn-ea"/>
                <a:cs typeface="+mn-cs"/>
              </a:rPr>
              <a:t>Close master view</a:t>
            </a:r>
          </a:p>
          <a:p>
            <a:pPr marL="390577" marR="0" lvl="0" indent="-219104" algn="l" defTabSz="685891" rtl="0" eaLnBrk="1" fontAlgn="auto" latinLnBrk="0" hangingPunct="1">
              <a:lnSpc>
                <a:spcPct val="100000"/>
              </a:lnSpc>
              <a:spcBef>
                <a:spcPts val="0"/>
              </a:spcBef>
              <a:spcAft>
                <a:spcPts val="150"/>
              </a:spcAft>
              <a:buClrTx/>
              <a:buSzTx/>
              <a:buFont typeface="+mj-lt"/>
              <a:buAutoNum type="arabicPeriod"/>
              <a:tabLst>
                <a:tab pos="129796" algn="l"/>
                <a:tab pos="342946" algn="l"/>
              </a:tabLst>
              <a:defRPr/>
            </a:pPr>
            <a:r>
              <a:rPr kumimoji="0" lang="en-US" sz="1100" b="0" i="0" u="none" strike="noStrike" kern="1200" cap="none" spc="0" normalizeH="0" baseline="0" noProof="0" dirty="0">
                <a:ln>
                  <a:noFill/>
                </a:ln>
                <a:solidFill>
                  <a:srgbClr val="009530"/>
                </a:solidFill>
                <a:effectLst/>
                <a:uLnTx/>
                <a:uFillTx/>
                <a:latin typeface="Arial"/>
                <a:ea typeface="+mn-ea"/>
                <a:cs typeface="+mn-cs"/>
              </a:rPr>
              <a:t>Paste </a:t>
            </a:r>
            <a:r>
              <a:rPr kumimoji="0" lang="en-US" sz="1100" b="0" i="0" u="none" strike="noStrike" kern="1200" cap="none" spc="0" normalizeH="0" baseline="0" noProof="0" dirty="0" err="1">
                <a:ln>
                  <a:noFill/>
                </a:ln>
                <a:solidFill>
                  <a:srgbClr val="009530"/>
                </a:solidFill>
                <a:effectLst/>
                <a:uLnTx/>
                <a:uFillTx/>
                <a:latin typeface="Arial"/>
                <a:ea typeface="+mn-ea"/>
                <a:cs typeface="+mn-cs"/>
              </a:rPr>
              <a:t>picto</a:t>
            </a:r>
            <a:r>
              <a:rPr kumimoji="0" lang="en-US" sz="1100" b="0" i="0" u="none" strike="noStrike" kern="1200" cap="none" spc="0" normalizeH="0" baseline="0" noProof="0" dirty="0">
                <a:ln>
                  <a:noFill/>
                </a:ln>
                <a:solidFill>
                  <a:srgbClr val="009530"/>
                </a:solidFill>
                <a:effectLst/>
                <a:uLnTx/>
                <a:uFillTx/>
                <a:latin typeface="Arial"/>
                <a:ea typeface="+mn-ea"/>
                <a:cs typeface="+mn-cs"/>
              </a:rPr>
              <a:t> onto your slide (ctrl-p)</a:t>
            </a:r>
          </a:p>
        </p:txBody>
      </p:sp>
      <p:sp>
        <p:nvSpPr>
          <p:cNvPr id="345" name="TextBox 344"/>
          <p:cNvSpPr txBox="1"/>
          <p:nvPr userDrawn="1"/>
        </p:nvSpPr>
        <p:spPr>
          <a:xfrm>
            <a:off x="371520" y="926586"/>
            <a:ext cx="638655" cy="238537"/>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pitchFamily="34" charset="0"/>
              </a:rPr>
              <a:t>Markets</a:t>
            </a:r>
          </a:p>
        </p:txBody>
      </p:sp>
      <p:sp>
        <p:nvSpPr>
          <p:cNvPr id="346" name="TextBox 345"/>
          <p:cNvSpPr txBox="1"/>
          <p:nvPr userDrawn="1"/>
        </p:nvSpPr>
        <p:spPr>
          <a:xfrm>
            <a:off x="246392" y="1646355"/>
            <a:ext cx="773307" cy="407814"/>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pitchFamily="34" charset="0"/>
              </a:rPr>
              <a:t>Market </a:t>
            </a:r>
          </a:p>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pitchFamily="34" charset="0"/>
              </a:rPr>
              <a:t>Segments</a:t>
            </a:r>
          </a:p>
        </p:txBody>
      </p:sp>
      <p:sp>
        <p:nvSpPr>
          <p:cNvPr id="347" name="TextBox 346"/>
          <p:cNvSpPr txBox="1"/>
          <p:nvPr userDrawn="1"/>
        </p:nvSpPr>
        <p:spPr>
          <a:xfrm>
            <a:off x="4832039" y="923449"/>
            <a:ext cx="696363" cy="238537"/>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pitchFamily="34" charset="0"/>
              </a:rPr>
              <a:t>Domains</a:t>
            </a:r>
          </a:p>
        </p:txBody>
      </p:sp>
      <p:sp>
        <p:nvSpPr>
          <p:cNvPr id="348" name="TextBox 347"/>
          <p:cNvSpPr txBox="1"/>
          <p:nvPr userDrawn="1"/>
        </p:nvSpPr>
        <p:spPr>
          <a:xfrm>
            <a:off x="4626855" y="1640352"/>
            <a:ext cx="901547" cy="238537"/>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pitchFamily="34" charset="0"/>
              </a:rPr>
              <a:t>Applications</a:t>
            </a:r>
          </a:p>
        </p:txBody>
      </p:sp>
      <p:sp>
        <p:nvSpPr>
          <p:cNvPr id="349" name="TextBox 348"/>
          <p:cNvSpPr txBox="1"/>
          <p:nvPr userDrawn="1"/>
        </p:nvSpPr>
        <p:spPr>
          <a:xfrm>
            <a:off x="4497009" y="4292263"/>
            <a:ext cx="1031390" cy="238537"/>
          </a:xfrm>
          <a:prstGeom prst="rect">
            <a:avLst/>
          </a:prstGeom>
          <a:noFill/>
        </p:spPr>
        <p:txBody>
          <a:bodyPr wrap="none" lIns="68589" tIns="34295" rIns="68589" bIns="34295" rtlCol="0">
            <a:spAutoFit/>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pitchFamily="34" charset="0"/>
              </a:rPr>
              <a:t>Intermediaries</a:t>
            </a:r>
          </a:p>
        </p:txBody>
      </p:sp>
      <p:sp>
        <p:nvSpPr>
          <p:cNvPr id="94" name="TextBox 93"/>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95"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20195343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eneric Pictos_G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Generic Pictograms and Symbols</a:t>
            </a:r>
            <a:endParaRPr lang="en-US" noProof="0" dirty="0"/>
          </a:p>
        </p:txBody>
      </p:sp>
      <p:sp>
        <p:nvSpPr>
          <p:cNvPr id="5" name="Freeform 171"/>
          <p:cNvSpPr>
            <a:spLocks/>
          </p:cNvSpPr>
          <p:nvPr userDrawn="1"/>
        </p:nvSpPr>
        <p:spPr bwMode="auto">
          <a:xfrm>
            <a:off x="414939" y="872433"/>
            <a:ext cx="350135" cy="388144"/>
          </a:xfrm>
          <a:custGeom>
            <a:avLst/>
            <a:gdLst/>
            <a:ahLst/>
            <a:cxnLst>
              <a:cxn ang="0">
                <a:pos x="201" y="427"/>
              </a:cxn>
              <a:cxn ang="0">
                <a:pos x="166" y="301"/>
              </a:cxn>
              <a:cxn ang="0">
                <a:pos x="141" y="194"/>
              </a:cxn>
              <a:cxn ang="0">
                <a:pos x="128" y="238"/>
              </a:cxn>
              <a:cxn ang="0">
                <a:pos x="50" y="224"/>
              </a:cxn>
              <a:cxn ang="0">
                <a:pos x="63" y="122"/>
              </a:cxn>
              <a:cxn ang="0">
                <a:pos x="166" y="106"/>
              </a:cxn>
              <a:cxn ang="0">
                <a:pos x="39" y="97"/>
              </a:cxn>
              <a:cxn ang="0">
                <a:pos x="27" y="106"/>
              </a:cxn>
              <a:cxn ang="0">
                <a:pos x="115" y="416"/>
              </a:cxn>
              <a:cxn ang="0">
                <a:pos x="142" y="323"/>
              </a:cxn>
              <a:cxn ang="0">
                <a:pos x="129" y="442"/>
              </a:cxn>
              <a:cxn ang="0">
                <a:pos x="0" y="429"/>
              </a:cxn>
              <a:cxn ang="0">
                <a:pos x="39" y="70"/>
              </a:cxn>
              <a:cxn ang="0">
                <a:pos x="183" y="81"/>
              </a:cxn>
              <a:cxn ang="0">
                <a:pos x="179" y="148"/>
              </a:cxn>
              <a:cxn ang="0">
                <a:pos x="115" y="180"/>
              </a:cxn>
              <a:cxn ang="0">
                <a:pos x="179" y="167"/>
              </a:cxn>
              <a:cxn ang="0">
                <a:pos x="193" y="290"/>
              </a:cxn>
              <a:cxn ang="0">
                <a:pos x="193" y="346"/>
              </a:cxn>
              <a:cxn ang="0">
                <a:pos x="284" y="432"/>
              </a:cxn>
              <a:cxn ang="0">
                <a:pos x="333" y="422"/>
              </a:cxn>
              <a:cxn ang="0">
                <a:pos x="365" y="259"/>
              </a:cxn>
              <a:cxn ang="0">
                <a:pos x="303" y="179"/>
              </a:cxn>
              <a:cxn ang="0">
                <a:pos x="312" y="168"/>
              </a:cxn>
              <a:cxn ang="0">
                <a:pos x="321" y="164"/>
              </a:cxn>
              <a:cxn ang="0">
                <a:pos x="348" y="132"/>
              </a:cxn>
              <a:cxn ang="0">
                <a:pos x="349" y="95"/>
              </a:cxn>
              <a:cxn ang="0">
                <a:pos x="344" y="95"/>
              </a:cxn>
              <a:cxn ang="0">
                <a:pos x="330" y="32"/>
              </a:cxn>
              <a:cxn ang="0">
                <a:pos x="326" y="27"/>
              </a:cxn>
              <a:cxn ang="0">
                <a:pos x="321" y="81"/>
              </a:cxn>
              <a:cxn ang="0">
                <a:pos x="308" y="94"/>
              </a:cxn>
              <a:cxn ang="0">
                <a:pos x="261" y="81"/>
              </a:cxn>
              <a:cxn ang="0">
                <a:pos x="257" y="27"/>
              </a:cxn>
              <a:cxn ang="0">
                <a:pos x="252" y="32"/>
              </a:cxn>
              <a:cxn ang="0">
                <a:pos x="237" y="95"/>
              </a:cxn>
              <a:cxn ang="0">
                <a:pos x="233" y="95"/>
              </a:cxn>
              <a:cxn ang="0">
                <a:pos x="234" y="139"/>
              </a:cxn>
              <a:cxn ang="0">
                <a:pos x="240" y="152"/>
              </a:cxn>
              <a:cxn ang="0">
                <a:pos x="271" y="167"/>
              </a:cxn>
              <a:cxn ang="0">
                <a:pos x="264" y="192"/>
              </a:cxn>
              <a:cxn ang="0">
                <a:pos x="209" y="150"/>
              </a:cxn>
              <a:cxn ang="0">
                <a:pos x="207" y="132"/>
              </a:cxn>
              <a:cxn ang="0">
                <a:pos x="210" y="80"/>
              </a:cxn>
              <a:cxn ang="0">
                <a:pos x="225" y="70"/>
              </a:cxn>
              <a:cxn ang="0">
                <a:pos x="257" y="0"/>
              </a:cxn>
              <a:cxn ang="0">
                <a:pos x="287" y="32"/>
              </a:cxn>
              <a:cxn ang="0">
                <a:pos x="295" y="32"/>
              </a:cxn>
              <a:cxn ang="0">
                <a:pos x="348" y="10"/>
              </a:cxn>
              <a:cxn ang="0">
                <a:pos x="356" y="70"/>
              </a:cxn>
              <a:cxn ang="0">
                <a:pos x="375" y="111"/>
              </a:cxn>
              <a:cxn ang="0">
                <a:pos x="368" y="160"/>
              </a:cxn>
              <a:cxn ang="0">
                <a:pos x="388" y="246"/>
              </a:cxn>
              <a:cxn ang="0">
                <a:pos x="398" y="394"/>
              </a:cxn>
              <a:cxn ang="0">
                <a:pos x="285" y="459"/>
              </a:cxn>
            </a:cxnLst>
            <a:rect l="0" t="0" r="r" b="b"/>
            <a:pathLst>
              <a:path w="413" h="459">
                <a:moveTo>
                  <a:pt x="285" y="459"/>
                </a:moveTo>
                <a:cubicBezTo>
                  <a:pt x="285" y="459"/>
                  <a:pt x="284" y="459"/>
                  <a:pt x="284" y="459"/>
                </a:cubicBezTo>
                <a:cubicBezTo>
                  <a:pt x="284" y="459"/>
                  <a:pt x="284" y="459"/>
                  <a:pt x="284" y="459"/>
                </a:cubicBezTo>
                <a:cubicBezTo>
                  <a:pt x="246" y="459"/>
                  <a:pt x="219" y="445"/>
                  <a:pt x="201" y="427"/>
                </a:cubicBezTo>
                <a:cubicBezTo>
                  <a:pt x="201" y="427"/>
                  <a:pt x="201" y="427"/>
                  <a:pt x="201" y="427"/>
                </a:cubicBezTo>
                <a:cubicBezTo>
                  <a:pt x="183" y="409"/>
                  <a:pt x="175" y="388"/>
                  <a:pt x="171" y="372"/>
                </a:cubicBezTo>
                <a:cubicBezTo>
                  <a:pt x="171" y="372"/>
                  <a:pt x="171" y="372"/>
                  <a:pt x="171" y="372"/>
                </a:cubicBezTo>
                <a:cubicBezTo>
                  <a:pt x="168" y="361"/>
                  <a:pt x="167" y="352"/>
                  <a:pt x="167" y="348"/>
                </a:cubicBezTo>
                <a:cubicBezTo>
                  <a:pt x="167" y="348"/>
                  <a:pt x="167" y="348"/>
                  <a:pt x="167" y="348"/>
                </a:cubicBezTo>
                <a:cubicBezTo>
                  <a:pt x="166" y="335"/>
                  <a:pt x="166" y="314"/>
                  <a:pt x="166" y="301"/>
                </a:cubicBezTo>
                <a:cubicBezTo>
                  <a:pt x="166" y="301"/>
                  <a:pt x="166" y="301"/>
                  <a:pt x="166" y="301"/>
                </a:cubicBezTo>
                <a:cubicBezTo>
                  <a:pt x="166" y="294"/>
                  <a:pt x="166" y="290"/>
                  <a:pt x="166" y="290"/>
                </a:cubicBezTo>
                <a:cubicBezTo>
                  <a:pt x="166" y="290"/>
                  <a:pt x="166" y="290"/>
                  <a:pt x="166" y="290"/>
                </a:cubicBezTo>
                <a:cubicBezTo>
                  <a:pt x="166" y="194"/>
                  <a:pt x="166" y="194"/>
                  <a:pt x="166" y="194"/>
                </a:cubicBezTo>
                <a:cubicBezTo>
                  <a:pt x="141" y="194"/>
                  <a:pt x="141" y="194"/>
                  <a:pt x="141" y="194"/>
                </a:cubicBezTo>
                <a:cubicBezTo>
                  <a:pt x="141" y="224"/>
                  <a:pt x="141" y="224"/>
                  <a:pt x="141" y="224"/>
                </a:cubicBezTo>
                <a:cubicBezTo>
                  <a:pt x="141" y="228"/>
                  <a:pt x="140" y="231"/>
                  <a:pt x="137" y="234"/>
                </a:cubicBezTo>
                <a:cubicBezTo>
                  <a:pt x="137" y="234"/>
                  <a:pt x="137" y="234"/>
                  <a:pt x="137" y="234"/>
                </a:cubicBezTo>
                <a:cubicBezTo>
                  <a:pt x="135" y="236"/>
                  <a:pt x="132" y="238"/>
                  <a:pt x="128" y="238"/>
                </a:cubicBezTo>
                <a:cubicBezTo>
                  <a:pt x="128" y="238"/>
                  <a:pt x="128" y="238"/>
                  <a:pt x="128" y="238"/>
                </a:cubicBezTo>
                <a:cubicBezTo>
                  <a:pt x="63" y="238"/>
                  <a:pt x="63" y="238"/>
                  <a:pt x="63" y="238"/>
                </a:cubicBezTo>
                <a:cubicBezTo>
                  <a:pt x="60" y="238"/>
                  <a:pt x="56" y="236"/>
                  <a:pt x="54" y="234"/>
                </a:cubicBezTo>
                <a:cubicBezTo>
                  <a:pt x="54" y="234"/>
                  <a:pt x="54" y="234"/>
                  <a:pt x="54" y="234"/>
                </a:cubicBezTo>
                <a:cubicBezTo>
                  <a:pt x="51" y="231"/>
                  <a:pt x="50" y="228"/>
                  <a:pt x="50" y="224"/>
                </a:cubicBezTo>
                <a:cubicBezTo>
                  <a:pt x="50" y="224"/>
                  <a:pt x="50" y="224"/>
                  <a:pt x="50" y="224"/>
                </a:cubicBezTo>
                <a:cubicBezTo>
                  <a:pt x="50" y="135"/>
                  <a:pt x="50" y="135"/>
                  <a:pt x="50" y="135"/>
                </a:cubicBezTo>
                <a:cubicBezTo>
                  <a:pt x="50" y="131"/>
                  <a:pt x="51" y="128"/>
                  <a:pt x="54" y="126"/>
                </a:cubicBezTo>
                <a:cubicBezTo>
                  <a:pt x="54" y="126"/>
                  <a:pt x="54" y="126"/>
                  <a:pt x="54" y="126"/>
                </a:cubicBezTo>
                <a:cubicBezTo>
                  <a:pt x="56" y="123"/>
                  <a:pt x="60" y="122"/>
                  <a:pt x="63" y="122"/>
                </a:cubicBezTo>
                <a:cubicBezTo>
                  <a:pt x="63" y="122"/>
                  <a:pt x="63" y="122"/>
                  <a:pt x="63" y="122"/>
                </a:cubicBezTo>
                <a:cubicBezTo>
                  <a:pt x="166" y="122"/>
                  <a:pt x="166" y="122"/>
                  <a:pt x="166" y="122"/>
                </a:cubicBezTo>
                <a:cubicBezTo>
                  <a:pt x="166" y="122"/>
                  <a:pt x="166" y="122"/>
                  <a:pt x="166" y="122"/>
                </a:cubicBezTo>
                <a:cubicBezTo>
                  <a:pt x="166" y="122"/>
                  <a:pt x="166" y="122"/>
                  <a:pt x="166" y="122"/>
                </a:cubicBezTo>
                <a:cubicBezTo>
                  <a:pt x="166" y="115"/>
                  <a:pt x="166" y="107"/>
                  <a:pt x="166" y="106"/>
                </a:cubicBezTo>
                <a:cubicBezTo>
                  <a:pt x="166" y="106"/>
                  <a:pt x="166" y="106"/>
                  <a:pt x="166" y="106"/>
                </a:cubicBezTo>
                <a:cubicBezTo>
                  <a:pt x="166" y="103"/>
                  <a:pt x="165" y="101"/>
                  <a:pt x="164" y="99"/>
                </a:cubicBezTo>
                <a:cubicBezTo>
                  <a:pt x="164" y="99"/>
                  <a:pt x="164" y="99"/>
                  <a:pt x="164" y="99"/>
                </a:cubicBezTo>
                <a:cubicBezTo>
                  <a:pt x="162" y="98"/>
                  <a:pt x="160" y="97"/>
                  <a:pt x="159" y="97"/>
                </a:cubicBezTo>
                <a:cubicBezTo>
                  <a:pt x="159" y="97"/>
                  <a:pt x="159" y="97"/>
                  <a:pt x="159" y="97"/>
                </a:cubicBezTo>
                <a:cubicBezTo>
                  <a:pt x="128" y="97"/>
                  <a:pt x="52" y="97"/>
                  <a:pt x="39" y="97"/>
                </a:cubicBezTo>
                <a:cubicBezTo>
                  <a:pt x="39" y="97"/>
                  <a:pt x="39" y="97"/>
                  <a:pt x="39" y="97"/>
                </a:cubicBezTo>
                <a:cubicBezTo>
                  <a:pt x="32" y="97"/>
                  <a:pt x="30" y="99"/>
                  <a:pt x="29" y="100"/>
                </a:cubicBezTo>
                <a:cubicBezTo>
                  <a:pt x="29" y="100"/>
                  <a:pt x="29" y="100"/>
                  <a:pt x="29" y="100"/>
                </a:cubicBezTo>
                <a:cubicBezTo>
                  <a:pt x="28" y="101"/>
                  <a:pt x="27" y="104"/>
                  <a:pt x="27" y="106"/>
                </a:cubicBezTo>
                <a:cubicBezTo>
                  <a:pt x="27" y="106"/>
                  <a:pt x="27" y="106"/>
                  <a:pt x="27" y="106"/>
                </a:cubicBezTo>
                <a:cubicBezTo>
                  <a:pt x="27" y="108"/>
                  <a:pt x="27" y="188"/>
                  <a:pt x="27" y="269"/>
                </a:cubicBezTo>
                <a:cubicBezTo>
                  <a:pt x="27" y="269"/>
                  <a:pt x="27" y="269"/>
                  <a:pt x="27" y="269"/>
                </a:cubicBezTo>
                <a:cubicBezTo>
                  <a:pt x="27" y="329"/>
                  <a:pt x="27" y="390"/>
                  <a:pt x="27" y="416"/>
                </a:cubicBezTo>
                <a:cubicBezTo>
                  <a:pt x="27" y="416"/>
                  <a:pt x="27" y="416"/>
                  <a:pt x="27" y="416"/>
                </a:cubicBezTo>
                <a:cubicBezTo>
                  <a:pt x="115" y="416"/>
                  <a:pt x="115" y="416"/>
                  <a:pt x="115" y="416"/>
                </a:cubicBezTo>
                <a:cubicBezTo>
                  <a:pt x="115" y="323"/>
                  <a:pt x="115" y="323"/>
                  <a:pt x="115" y="323"/>
                </a:cubicBezTo>
                <a:cubicBezTo>
                  <a:pt x="115" y="316"/>
                  <a:pt x="121" y="310"/>
                  <a:pt x="129" y="310"/>
                </a:cubicBezTo>
                <a:cubicBezTo>
                  <a:pt x="129" y="310"/>
                  <a:pt x="129" y="310"/>
                  <a:pt x="129" y="310"/>
                </a:cubicBezTo>
                <a:cubicBezTo>
                  <a:pt x="136" y="310"/>
                  <a:pt x="142" y="316"/>
                  <a:pt x="142" y="323"/>
                </a:cubicBezTo>
                <a:cubicBezTo>
                  <a:pt x="142" y="323"/>
                  <a:pt x="142" y="323"/>
                  <a:pt x="142" y="323"/>
                </a:cubicBezTo>
                <a:cubicBezTo>
                  <a:pt x="142" y="429"/>
                  <a:pt x="142" y="429"/>
                  <a:pt x="142" y="429"/>
                </a:cubicBezTo>
                <a:cubicBezTo>
                  <a:pt x="142" y="433"/>
                  <a:pt x="141" y="436"/>
                  <a:pt x="138" y="438"/>
                </a:cubicBezTo>
                <a:cubicBezTo>
                  <a:pt x="138" y="438"/>
                  <a:pt x="138" y="438"/>
                  <a:pt x="138" y="438"/>
                </a:cubicBezTo>
                <a:cubicBezTo>
                  <a:pt x="136" y="441"/>
                  <a:pt x="132" y="442"/>
                  <a:pt x="129" y="442"/>
                </a:cubicBezTo>
                <a:cubicBezTo>
                  <a:pt x="129" y="442"/>
                  <a:pt x="129" y="442"/>
                  <a:pt x="129" y="442"/>
                </a:cubicBezTo>
                <a:cubicBezTo>
                  <a:pt x="13" y="442"/>
                  <a:pt x="13" y="442"/>
                  <a:pt x="13" y="442"/>
                </a:cubicBezTo>
                <a:cubicBezTo>
                  <a:pt x="10" y="442"/>
                  <a:pt x="6" y="441"/>
                  <a:pt x="4" y="438"/>
                </a:cubicBezTo>
                <a:cubicBezTo>
                  <a:pt x="4" y="438"/>
                  <a:pt x="4" y="438"/>
                  <a:pt x="4" y="438"/>
                </a:cubicBezTo>
                <a:cubicBezTo>
                  <a:pt x="1" y="436"/>
                  <a:pt x="0" y="433"/>
                  <a:pt x="0" y="429"/>
                </a:cubicBezTo>
                <a:cubicBezTo>
                  <a:pt x="0" y="429"/>
                  <a:pt x="0" y="429"/>
                  <a:pt x="0" y="429"/>
                </a:cubicBezTo>
                <a:cubicBezTo>
                  <a:pt x="0" y="429"/>
                  <a:pt x="0" y="109"/>
                  <a:pt x="0" y="106"/>
                </a:cubicBezTo>
                <a:cubicBezTo>
                  <a:pt x="0" y="106"/>
                  <a:pt x="0" y="106"/>
                  <a:pt x="0" y="106"/>
                </a:cubicBezTo>
                <a:cubicBezTo>
                  <a:pt x="0" y="98"/>
                  <a:pt x="3" y="89"/>
                  <a:pt x="9" y="82"/>
                </a:cubicBezTo>
                <a:cubicBezTo>
                  <a:pt x="9" y="82"/>
                  <a:pt x="9" y="82"/>
                  <a:pt x="9" y="82"/>
                </a:cubicBezTo>
                <a:cubicBezTo>
                  <a:pt x="16" y="75"/>
                  <a:pt x="27" y="70"/>
                  <a:pt x="39" y="70"/>
                </a:cubicBezTo>
                <a:cubicBezTo>
                  <a:pt x="39" y="70"/>
                  <a:pt x="39" y="70"/>
                  <a:pt x="39" y="70"/>
                </a:cubicBezTo>
                <a:cubicBezTo>
                  <a:pt x="52" y="70"/>
                  <a:pt x="128" y="70"/>
                  <a:pt x="159" y="70"/>
                </a:cubicBezTo>
                <a:cubicBezTo>
                  <a:pt x="159" y="70"/>
                  <a:pt x="159" y="70"/>
                  <a:pt x="159" y="70"/>
                </a:cubicBezTo>
                <a:cubicBezTo>
                  <a:pt x="168" y="70"/>
                  <a:pt x="176" y="74"/>
                  <a:pt x="183" y="81"/>
                </a:cubicBezTo>
                <a:cubicBezTo>
                  <a:pt x="183" y="81"/>
                  <a:pt x="183" y="81"/>
                  <a:pt x="183" y="81"/>
                </a:cubicBezTo>
                <a:cubicBezTo>
                  <a:pt x="189" y="87"/>
                  <a:pt x="193" y="96"/>
                  <a:pt x="193" y="106"/>
                </a:cubicBezTo>
                <a:cubicBezTo>
                  <a:pt x="193" y="106"/>
                  <a:pt x="193" y="106"/>
                  <a:pt x="193" y="106"/>
                </a:cubicBezTo>
                <a:cubicBezTo>
                  <a:pt x="193" y="110"/>
                  <a:pt x="193" y="135"/>
                  <a:pt x="193" y="135"/>
                </a:cubicBezTo>
                <a:cubicBezTo>
                  <a:pt x="193" y="135"/>
                  <a:pt x="193" y="135"/>
                  <a:pt x="193" y="135"/>
                </a:cubicBezTo>
                <a:cubicBezTo>
                  <a:pt x="193" y="143"/>
                  <a:pt x="187" y="148"/>
                  <a:pt x="179" y="148"/>
                </a:cubicBezTo>
                <a:cubicBezTo>
                  <a:pt x="179" y="148"/>
                  <a:pt x="179" y="148"/>
                  <a:pt x="179" y="148"/>
                </a:cubicBezTo>
                <a:cubicBezTo>
                  <a:pt x="77" y="148"/>
                  <a:pt x="77" y="148"/>
                  <a:pt x="77" y="148"/>
                </a:cubicBezTo>
                <a:cubicBezTo>
                  <a:pt x="77" y="211"/>
                  <a:pt x="77" y="211"/>
                  <a:pt x="77" y="211"/>
                </a:cubicBezTo>
                <a:cubicBezTo>
                  <a:pt x="115" y="211"/>
                  <a:pt x="115" y="211"/>
                  <a:pt x="115" y="211"/>
                </a:cubicBezTo>
                <a:cubicBezTo>
                  <a:pt x="115" y="180"/>
                  <a:pt x="115" y="180"/>
                  <a:pt x="115" y="180"/>
                </a:cubicBezTo>
                <a:cubicBezTo>
                  <a:pt x="115" y="177"/>
                  <a:pt x="116" y="173"/>
                  <a:pt x="119" y="171"/>
                </a:cubicBezTo>
                <a:cubicBezTo>
                  <a:pt x="119" y="171"/>
                  <a:pt x="119" y="171"/>
                  <a:pt x="119" y="171"/>
                </a:cubicBezTo>
                <a:cubicBezTo>
                  <a:pt x="121" y="168"/>
                  <a:pt x="124" y="167"/>
                  <a:pt x="128" y="167"/>
                </a:cubicBezTo>
                <a:cubicBezTo>
                  <a:pt x="128" y="167"/>
                  <a:pt x="128" y="167"/>
                  <a:pt x="128" y="167"/>
                </a:cubicBezTo>
                <a:cubicBezTo>
                  <a:pt x="179" y="167"/>
                  <a:pt x="179" y="167"/>
                  <a:pt x="179" y="167"/>
                </a:cubicBezTo>
                <a:cubicBezTo>
                  <a:pt x="183" y="167"/>
                  <a:pt x="186" y="168"/>
                  <a:pt x="189" y="171"/>
                </a:cubicBezTo>
                <a:cubicBezTo>
                  <a:pt x="189" y="171"/>
                  <a:pt x="189" y="171"/>
                  <a:pt x="189" y="171"/>
                </a:cubicBezTo>
                <a:cubicBezTo>
                  <a:pt x="191" y="173"/>
                  <a:pt x="193" y="177"/>
                  <a:pt x="193" y="180"/>
                </a:cubicBezTo>
                <a:cubicBezTo>
                  <a:pt x="193" y="180"/>
                  <a:pt x="193" y="180"/>
                  <a:pt x="193" y="180"/>
                </a:cubicBezTo>
                <a:cubicBezTo>
                  <a:pt x="193" y="290"/>
                  <a:pt x="193" y="290"/>
                  <a:pt x="193" y="290"/>
                </a:cubicBezTo>
                <a:cubicBezTo>
                  <a:pt x="193" y="290"/>
                  <a:pt x="193" y="290"/>
                  <a:pt x="193" y="290"/>
                </a:cubicBezTo>
                <a:cubicBezTo>
                  <a:pt x="193" y="290"/>
                  <a:pt x="193" y="294"/>
                  <a:pt x="193" y="301"/>
                </a:cubicBezTo>
                <a:cubicBezTo>
                  <a:pt x="193" y="301"/>
                  <a:pt x="193" y="301"/>
                  <a:pt x="193" y="301"/>
                </a:cubicBezTo>
                <a:cubicBezTo>
                  <a:pt x="193" y="314"/>
                  <a:pt x="193" y="334"/>
                  <a:pt x="193" y="346"/>
                </a:cubicBezTo>
                <a:cubicBezTo>
                  <a:pt x="193" y="346"/>
                  <a:pt x="193" y="346"/>
                  <a:pt x="193" y="346"/>
                </a:cubicBezTo>
                <a:cubicBezTo>
                  <a:pt x="193" y="350"/>
                  <a:pt x="195" y="364"/>
                  <a:pt x="201" y="379"/>
                </a:cubicBezTo>
                <a:cubicBezTo>
                  <a:pt x="201" y="379"/>
                  <a:pt x="201" y="379"/>
                  <a:pt x="201" y="379"/>
                </a:cubicBezTo>
                <a:cubicBezTo>
                  <a:pt x="207" y="394"/>
                  <a:pt x="218" y="410"/>
                  <a:pt x="235" y="420"/>
                </a:cubicBezTo>
                <a:cubicBezTo>
                  <a:pt x="235" y="420"/>
                  <a:pt x="235" y="420"/>
                  <a:pt x="235" y="420"/>
                </a:cubicBezTo>
                <a:cubicBezTo>
                  <a:pt x="247" y="427"/>
                  <a:pt x="263" y="432"/>
                  <a:pt x="284" y="432"/>
                </a:cubicBezTo>
                <a:cubicBezTo>
                  <a:pt x="284" y="432"/>
                  <a:pt x="284" y="432"/>
                  <a:pt x="284" y="432"/>
                </a:cubicBezTo>
                <a:cubicBezTo>
                  <a:pt x="284" y="432"/>
                  <a:pt x="285" y="432"/>
                  <a:pt x="285" y="432"/>
                </a:cubicBezTo>
                <a:cubicBezTo>
                  <a:pt x="285" y="432"/>
                  <a:pt x="285" y="432"/>
                  <a:pt x="285" y="432"/>
                </a:cubicBezTo>
                <a:cubicBezTo>
                  <a:pt x="304" y="432"/>
                  <a:pt x="320" y="429"/>
                  <a:pt x="333" y="422"/>
                </a:cubicBezTo>
                <a:cubicBezTo>
                  <a:pt x="333" y="422"/>
                  <a:pt x="333" y="422"/>
                  <a:pt x="333" y="422"/>
                </a:cubicBezTo>
                <a:cubicBezTo>
                  <a:pt x="345" y="416"/>
                  <a:pt x="356" y="408"/>
                  <a:pt x="364" y="398"/>
                </a:cubicBezTo>
                <a:cubicBezTo>
                  <a:pt x="364" y="398"/>
                  <a:pt x="364" y="398"/>
                  <a:pt x="364" y="398"/>
                </a:cubicBezTo>
                <a:cubicBezTo>
                  <a:pt x="380" y="378"/>
                  <a:pt x="387" y="352"/>
                  <a:pt x="387" y="330"/>
                </a:cubicBezTo>
                <a:cubicBezTo>
                  <a:pt x="387" y="330"/>
                  <a:pt x="387" y="330"/>
                  <a:pt x="387" y="330"/>
                </a:cubicBezTo>
                <a:cubicBezTo>
                  <a:pt x="387" y="308"/>
                  <a:pt x="379" y="283"/>
                  <a:pt x="365" y="259"/>
                </a:cubicBezTo>
                <a:cubicBezTo>
                  <a:pt x="365" y="259"/>
                  <a:pt x="365" y="259"/>
                  <a:pt x="365" y="259"/>
                </a:cubicBezTo>
                <a:cubicBezTo>
                  <a:pt x="351" y="234"/>
                  <a:pt x="331" y="211"/>
                  <a:pt x="308" y="191"/>
                </a:cubicBezTo>
                <a:cubicBezTo>
                  <a:pt x="308" y="191"/>
                  <a:pt x="308" y="191"/>
                  <a:pt x="308" y="191"/>
                </a:cubicBezTo>
                <a:cubicBezTo>
                  <a:pt x="304" y="188"/>
                  <a:pt x="303" y="184"/>
                  <a:pt x="303" y="179"/>
                </a:cubicBezTo>
                <a:cubicBezTo>
                  <a:pt x="303" y="179"/>
                  <a:pt x="303" y="179"/>
                  <a:pt x="303" y="179"/>
                </a:cubicBezTo>
                <a:cubicBezTo>
                  <a:pt x="304" y="174"/>
                  <a:pt x="307" y="170"/>
                  <a:pt x="311" y="169"/>
                </a:cubicBezTo>
                <a:cubicBezTo>
                  <a:pt x="311" y="169"/>
                  <a:pt x="311" y="169"/>
                  <a:pt x="311" y="169"/>
                </a:cubicBezTo>
                <a:cubicBezTo>
                  <a:pt x="311" y="169"/>
                  <a:pt x="311" y="169"/>
                  <a:pt x="312" y="169"/>
                </a:cubicBezTo>
                <a:cubicBezTo>
                  <a:pt x="312" y="169"/>
                  <a:pt x="312" y="169"/>
                  <a:pt x="312" y="169"/>
                </a:cubicBezTo>
                <a:cubicBezTo>
                  <a:pt x="312" y="169"/>
                  <a:pt x="312" y="168"/>
                  <a:pt x="312" y="168"/>
                </a:cubicBezTo>
                <a:cubicBezTo>
                  <a:pt x="312" y="168"/>
                  <a:pt x="312" y="168"/>
                  <a:pt x="312" y="168"/>
                </a:cubicBezTo>
                <a:cubicBezTo>
                  <a:pt x="313" y="168"/>
                  <a:pt x="313" y="168"/>
                  <a:pt x="314" y="168"/>
                </a:cubicBezTo>
                <a:cubicBezTo>
                  <a:pt x="314" y="168"/>
                  <a:pt x="314" y="168"/>
                  <a:pt x="314" y="168"/>
                </a:cubicBezTo>
                <a:cubicBezTo>
                  <a:pt x="316" y="167"/>
                  <a:pt x="318" y="166"/>
                  <a:pt x="321" y="164"/>
                </a:cubicBezTo>
                <a:cubicBezTo>
                  <a:pt x="321" y="164"/>
                  <a:pt x="321" y="164"/>
                  <a:pt x="321" y="164"/>
                </a:cubicBezTo>
                <a:cubicBezTo>
                  <a:pt x="327" y="161"/>
                  <a:pt x="333" y="158"/>
                  <a:pt x="338" y="154"/>
                </a:cubicBezTo>
                <a:cubicBezTo>
                  <a:pt x="338" y="154"/>
                  <a:pt x="338" y="154"/>
                  <a:pt x="338" y="154"/>
                </a:cubicBezTo>
                <a:cubicBezTo>
                  <a:pt x="342" y="151"/>
                  <a:pt x="344" y="148"/>
                  <a:pt x="344" y="147"/>
                </a:cubicBezTo>
                <a:cubicBezTo>
                  <a:pt x="344" y="147"/>
                  <a:pt x="344" y="147"/>
                  <a:pt x="344" y="147"/>
                </a:cubicBezTo>
                <a:cubicBezTo>
                  <a:pt x="346" y="145"/>
                  <a:pt x="347" y="139"/>
                  <a:pt x="348" y="132"/>
                </a:cubicBezTo>
                <a:cubicBezTo>
                  <a:pt x="348" y="132"/>
                  <a:pt x="348" y="132"/>
                  <a:pt x="348" y="132"/>
                </a:cubicBezTo>
                <a:cubicBezTo>
                  <a:pt x="349" y="125"/>
                  <a:pt x="349" y="117"/>
                  <a:pt x="349" y="111"/>
                </a:cubicBezTo>
                <a:cubicBezTo>
                  <a:pt x="349" y="111"/>
                  <a:pt x="349" y="111"/>
                  <a:pt x="349" y="111"/>
                </a:cubicBezTo>
                <a:cubicBezTo>
                  <a:pt x="349" y="104"/>
                  <a:pt x="349" y="99"/>
                  <a:pt x="349" y="95"/>
                </a:cubicBezTo>
                <a:cubicBezTo>
                  <a:pt x="349" y="95"/>
                  <a:pt x="349" y="95"/>
                  <a:pt x="349" y="95"/>
                </a:cubicBezTo>
                <a:cubicBezTo>
                  <a:pt x="348" y="95"/>
                  <a:pt x="346" y="95"/>
                  <a:pt x="345" y="95"/>
                </a:cubicBezTo>
                <a:cubicBezTo>
                  <a:pt x="345" y="95"/>
                  <a:pt x="345" y="95"/>
                  <a:pt x="345" y="95"/>
                </a:cubicBezTo>
                <a:cubicBezTo>
                  <a:pt x="344" y="95"/>
                  <a:pt x="344" y="95"/>
                  <a:pt x="344" y="95"/>
                </a:cubicBezTo>
                <a:cubicBezTo>
                  <a:pt x="344" y="95"/>
                  <a:pt x="344" y="95"/>
                  <a:pt x="344" y="95"/>
                </a:cubicBezTo>
                <a:cubicBezTo>
                  <a:pt x="344" y="95"/>
                  <a:pt x="344" y="95"/>
                  <a:pt x="344" y="95"/>
                </a:cubicBezTo>
                <a:cubicBezTo>
                  <a:pt x="340" y="95"/>
                  <a:pt x="337" y="94"/>
                  <a:pt x="334" y="91"/>
                </a:cubicBezTo>
                <a:cubicBezTo>
                  <a:pt x="334" y="91"/>
                  <a:pt x="334" y="91"/>
                  <a:pt x="334" y="91"/>
                </a:cubicBezTo>
                <a:cubicBezTo>
                  <a:pt x="331" y="89"/>
                  <a:pt x="330" y="85"/>
                  <a:pt x="330" y="81"/>
                </a:cubicBezTo>
                <a:cubicBezTo>
                  <a:pt x="330" y="81"/>
                  <a:pt x="330" y="81"/>
                  <a:pt x="330" y="81"/>
                </a:cubicBezTo>
                <a:cubicBezTo>
                  <a:pt x="330" y="81"/>
                  <a:pt x="330" y="40"/>
                  <a:pt x="330" y="32"/>
                </a:cubicBezTo>
                <a:cubicBezTo>
                  <a:pt x="330" y="32"/>
                  <a:pt x="330" y="32"/>
                  <a:pt x="330" y="32"/>
                </a:cubicBezTo>
                <a:cubicBezTo>
                  <a:pt x="330" y="30"/>
                  <a:pt x="329" y="28"/>
                  <a:pt x="328" y="28"/>
                </a:cubicBezTo>
                <a:cubicBezTo>
                  <a:pt x="328" y="28"/>
                  <a:pt x="328" y="28"/>
                  <a:pt x="328" y="28"/>
                </a:cubicBezTo>
                <a:cubicBezTo>
                  <a:pt x="328" y="27"/>
                  <a:pt x="327" y="27"/>
                  <a:pt x="326" y="27"/>
                </a:cubicBezTo>
                <a:cubicBezTo>
                  <a:pt x="326" y="27"/>
                  <a:pt x="326" y="27"/>
                  <a:pt x="326" y="27"/>
                </a:cubicBezTo>
                <a:cubicBezTo>
                  <a:pt x="324" y="27"/>
                  <a:pt x="323" y="27"/>
                  <a:pt x="323" y="28"/>
                </a:cubicBezTo>
                <a:cubicBezTo>
                  <a:pt x="323" y="28"/>
                  <a:pt x="323" y="28"/>
                  <a:pt x="323" y="28"/>
                </a:cubicBezTo>
                <a:cubicBezTo>
                  <a:pt x="322" y="28"/>
                  <a:pt x="321" y="29"/>
                  <a:pt x="321" y="32"/>
                </a:cubicBezTo>
                <a:cubicBezTo>
                  <a:pt x="321" y="32"/>
                  <a:pt x="321" y="32"/>
                  <a:pt x="321" y="32"/>
                </a:cubicBezTo>
                <a:cubicBezTo>
                  <a:pt x="321" y="41"/>
                  <a:pt x="321" y="76"/>
                  <a:pt x="321" y="81"/>
                </a:cubicBezTo>
                <a:cubicBezTo>
                  <a:pt x="321" y="81"/>
                  <a:pt x="321" y="81"/>
                  <a:pt x="321" y="81"/>
                </a:cubicBezTo>
                <a:cubicBezTo>
                  <a:pt x="321" y="85"/>
                  <a:pt x="320" y="88"/>
                  <a:pt x="317" y="90"/>
                </a:cubicBezTo>
                <a:cubicBezTo>
                  <a:pt x="317" y="90"/>
                  <a:pt x="317" y="90"/>
                  <a:pt x="317" y="90"/>
                </a:cubicBezTo>
                <a:cubicBezTo>
                  <a:pt x="315" y="93"/>
                  <a:pt x="312" y="94"/>
                  <a:pt x="308" y="94"/>
                </a:cubicBezTo>
                <a:cubicBezTo>
                  <a:pt x="308" y="94"/>
                  <a:pt x="308" y="94"/>
                  <a:pt x="308" y="94"/>
                </a:cubicBezTo>
                <a:cubicBezTo>
                  <a:pt x="274" y="94"/>
                  <a:pt x="274" y="94"/>
                  <a:pt x="274" y="94"/>
                </a:cubicBezTo>
                <a:cubicBezTo>
                  <a:pt x="270" y="94"/>
                  <a:pt x="267" y="93"/>
                  <a:pt x="265" y="90"/>
                </a:cubicBezTo>
                <a:cubicBezTo>
                  <a:pt x="265" y="90"/>
                  <a:pt x="265" y="90"/>
                  <a:pt x="265" y="90"/>
                </a:cubicBezTo>
                <a:cubicBezTo>
                  <a:pt x="262" y="88"/>
                  <a:pt x="261" y="85"/>
                  <a:pt x="261" y="81"/>
                </a:cubicBezTo>
                <a:cubicBezTo>
                  <a:pt x="261" y="81"/>
                  <a:pt x="261" y="81"/>
                  <a:pt x="261" y="81"/>
                </a:cubicBezTo>
                <a:cubicBezTo>
                  <a:pt x="261" y="81"/>
                  <a:pt x="261" y="42"/>
                  <a:pt x="261" y="32"/>
                </a:cubicBezTo>
                <a:cubicBezTo>
                  <a:pt x="261" y="32"/>
                  <a:pt x="261" y="32"/>
                  <a:pt x="261" y="32"/>
                </a:cubicBezTo>
                <a:cubicBezTo>
                  <a:pt x="261" y="29"/>
                  <a:pt x="260" y="28"/>
                  <a:pt x="259" y="28"/>
                </a:cubicBezTo>
                <a:cubicBezTo>
                  <a:pt x="259" y="28"/>
                  <a:pt x="259" y="28"/>
                  <a:pt x="259" y="28"/>
                </a:cubicBezTo>
                <a:cubicBezTo>
                  <a:pt x="259" y="27"/>
                  <a:pt x="258" y="27"/>
                  <a:pt x="257" y="27"/>
                </a:cubicBezTo>
                <a:cubicBezTo>
                  <a:pt x="257" y="27"/>
                  <a:pt x="257" y="27"/>
                  <a:pt x="257" y="27"/>
                </a:cubicBezTo>
                <a:cubicBezTo>
                  <a:pt x="255" y="27"/>
                  <a:pt x="254" y="27"/>
                  <a:pt x="253" y="28"/>
                </a:cubicBezTo>
                <a:cubicBezTo>
                  <a:pt x="253" y="28"/>
                  <a:pt x="253" y="28"/>
                  <a:pt x="253" y="28"/>
                </a:cubicBezTo>
                <a:cubicBezTo>
                  <a:pt x="253" y="28"/>
                  <a:pt x="252" y="29"/>
                  <a:pt x="252" y="32"/>
                </a:cubicBezTo>
                <a:cubicBezTo>
                  <a:pt x="252" y="32"/>
                  <a:pt x="252" y="32"/>
                  <a:pt x="252" y="32"/>
                </a:cubicBezTo>
                <a:cubicBezTo>
                  <a:pt x="252" y="41"/>
                  <a:pt x="252" y="74"/>
                  <a:pt x="252" y="82"/>
                </a:cubicBezTo>
                <a:cubicBezTo>
                  <a:pt x="252" y="82"/>
                  <a:pt x="252" y="82"/>
                  <a:pt x="252" y="82"/>
                </a:cubicBezTo>
                <a:cubicBezTo>
                  <a:pt x="252" y="86"/>
                  <a:pt x="250" y="89"/>
                  <a:pt x="247" y="92"/>
                </a:cubicBezTo>
                <a:cubicBezTo>
                  <a:pt x="247" y="92"/>
                  <a:pt x="247" y="92"/>
                  <a:pt x="247" y="92"/>
                </a:cubicBezTo>
                <a:cubicBezTo>
                  <a:pt x="245" y="94"/>
                  <a:pt x="241" y="95"/>
                  <a:pt x="237" y="95"/>
                </a:cubicBezTo>
                <a:cubicBezTo>
                  <a:pt x="237" y="95"/>
                  <a:pt x="237" y="95"/>
                  <a:pt x="237" y="95"/>
                </a:cubicBezTo>
                <a:cubicBezTo>
                  <a:pt x="237" y="95"/>
                  <a:pt x="237" y="95"/>
                  <a:pt x="237" y="95"/>
                </a:cubicBezTo>
                <a:cubicBezTo>
                  <a:pt x="237" y="95"/>
                  <a:pt x="236" y="95"/>
                  <a:pt x="236" y="95"/>
                </a:cubicBezTo>
                <a:cubicBezTo>
                  <a:pt x="236" y="95"/>
                  <a:pt x="236" y="95"/>
                  <a:pt x="236" y="95"/>
                </a:cubicBezTo>
                <a:cubicBezTo>
                  <a:pt x="235" y="95"/>
                  <a:pt x="234" y="95"/>
                  <a:pt x="233" y="95"/>
                </a:cubicBezTo>
                <a:cubicBezTo>
                  <a:pt x="233" y="95"/>
                  <a:pt x="233" y="95"/>
                  <a:pt x="233" y="95"/>
                </a:cubicBezTo>
                <a:cubicBezTo>
                  <a:pt x="233" y="98"/>
                  <a:pt x="233" y="102"/>
                  <a:pt x="233" y="106"/>
                </a:cubicBezTo>
                <a:cubicBezTo>
                  <a:pt x="233" y="106"/>
                  <a:pt x="233" y="106"/>
                  <a:pt x="233" y="106"/>
                </a:cubicBezTo>
                <a:cubicBezTo>
                  <a:pt x="233" y="116"/>
                  <a:pt x="233" y="130"/>
                  <a:pt x="234" y="139"/>
                </a:cubicBezTo>
                <a:cubicBezTo>
                  <a:pt x="234" y="139"/>
                  <a:pt x="234" y="139"/>
                  <a:pt x="234" y="139"/>
                </a:cubicBezTo>
                <a:cubicBezTo>
                  <a:pt x="234" y="142"/>
                  <a:pt x="235" y="144"/>
                  <a:pt x="235" y="145"/>
                </a:cubicBezTo>
                <a:cubicBezTo>
                  <a:pt x="235" y="145"/>
                  <a:pt x="235" y="145"/>
                  <a:pt x="235" y="145"/>
                </a:cubicBezTo>
                <a:cubicBezTo>
                  <a:pt x="235" y="145"/>
                  <a:pt x="235" y="145"/>
                  <a:pt x="235" y="145"/>
                </a:cubicBezTo>
                <a:cubicBezTo>
                  <a:pt x="235" y="145"/>
                  <a:pt x="235" y="145"/>
                  <a:pt x="235" y="145"/>
                </a:cubicBezTo>
                <a:cubicBezTo>
                  <a:pt x="236" y="148"/>
                  <a:pt x="238" y="150"/>
                  <a:pt x="240" y="152"/>
                </a:cubicBezTo>
                <a:cubicBezTo>
                  <a:pt x="240" y="152"/>
                  <a:pt x="240" y="152"/>
                  <a:pt x="240" y="152"/>
                </a:cubicBezTo>
                <a:cubicBezTo>
                  <a:pt x="242" y="154"/>
                  <a:pt x="246" y="156"/>
                  <a:pt x="249" y="158"/>
                </a:cubicBezTo>
                <a:cubicBezTo>
                  <a:pt x="249" y="158"/>
                  <a:pt x="249" y="158"/>
                  <a:pt x="249" y="158"/>
                </a:cubicBezTo>
                <a:cubicBezTo>
                  <a:pt x="256" y="162"/>
                  <a:pt x="265" y="165"/>
                  <a:pt x="271" y="167"/>
                </a:cubicBezTo>
                <a:cubicBezTo>
                  <a:pt x="271" y="167"/>
                  <a:pt x="271" y="167"/>
                  <a:pt x="271" y="167"/>
                </a:cubicBezTo>
                <a:cubicBezTo>
                  <a:pt x="271" y="167"/>
                  <a:pt x="271" y="167"/>
                  <a:pt x="271" y="167"/>
                </a:cubicBezTo>
                <a:cubicBezTo>
                  <a:pt x="279" y="169"/>
                  <a:pt x="283" y="176"/>
                  <a:pt x="281" y="183"/>
                </a:cubicBezTo>
                <a:cubicBezTo>
                  <a:pt x="281" y="183"/>
                  <a:pt x="281" y="183"/>
                  <a:pt x="281" y="183"/>
                </a:cubicBezTo>
                <a:cubicBezTo>
                  <a:pt x="279" y="190"/>
                  <a:pt x="271" y="194"/>
                  <a:pt x="264" y="192"/>
                </a:cubicBezTo>
                <a:cubicBezTo>
                  <a:pt x="264" y="192"/>
                  <a:pt x="264" y="192"/>
                  <a:pt x="264" y="192"/>
                </a:cubicBezTo>
                <a:cubicBezTo>
                  <a:pt x="253" y="189"/>
                  <a:pt x="236" y="184"/>
                  <a:pt x="222" y="172"/>
                </a:cubicBezTo>
                <a:cubicBezTo>
                  <a:pt x="222" y="172"/>
                  <a:pt x="222" y="172"/>
                  <a:pt x="222" y="172"/>
                </a:cubicBezTo>
                <a:cubicBezTo>
                  <a:pt x="217" y="167"/>
                  <a:pt x="213" y="162"/>
                  <a:pt x="210" y="156"/>
                </a:cubicBezTo>
                <a:cubicBezTo>
                  <a:pt x="210" y="156"/>
                  <a:pt x="210" y="156"/>
                  <a:pt x="210" y="156"/>
                </a:cubicBezTo>
                <a:cubicBezTo>
                  <a:pt x="210" y="154"/>
                  <a:pt x="209" y="152"/>
                  <a:pt x="209" y="150"/>
                </a:cubicBezTo>
                <a:cubicBezTo>
                  <a:pt x="209" y="150"/>
                  <a:pt x="209" y="150"/>
                  <a:pt x="209" y="150"/>
                </a:cubicBezTo>
                <a:cubicBezTo>
                  <a:pt x="208" y="148"/>
                  <a:pt x="208" y="147"/>
                  <a:pt x="208" y="145"/>
                </a:cubicBezTo>
                <a:cubicBezTo>
                  <a:pt x="208" y="145"/>
                  <a:pt x="208" y="145"/>
                  <a:pt x="208" y="145"/>
                </a:cubicBezTo>
                <a:cubicBezTo>
                  <a:pt x="207" y="141"/>
                  <a:pt x="207" y="137"/>
                  <a:pt x="207" y="132"/>
                </a:cubicBezTo>
                <a:cubicBezTo>
                  <a:pt x="207" y="132"/>
                  <a:pt x="207" y="132"/>
                  <a:pt x="207" y="132"/>
                </a:cubicBezTo>
                <a:cubicBezTo>
                  <a:pt x="206" y="124"/>
                  <a:pt x="206" y="114"/>
                  <a:pt x="206" y="106"/>
                </a:cubicBezTo>
                <a:cubicBezTo>
                  <a:pt x="206" y="106"/>
                  <a:pt x="206" y="106"/>
                  <a:pt x="206" y="106"/>
                </a:cubicBezTo>
                <a:cubicBezTo>
                  <a:pt x="206" y="101"/>
                  <a:pt x="206" y="97"/>
                  <a:pt x="206" y="94"/>
                </a:cubicBezTo>
                <a:cubicBezTo>
                  <a:pt x="206" y="94"/>
                  <a:pt x="206" y="94"/>
                  <a:pt x="206" y="94"/>
                </a:cubicBezTo>
                <a:cubicBezTo>
                  <a:pt x="206" y="89"/>
                  <a:pt x="208" y="84"/>
                  <a:pt x="210" y="80"/>
                </a:cubicBezTo>
                <a:cubicBezTo>
                  <a:pt x="210" y="80"/>
                  <a:pt x="210" y="80"/>
                  <a:pt x="210" y="80"/>
                </a:cubicBezTo>
                <a:cubicBezTo>
                  <a:pt x="213" y="76"/>
                  <a:pt x="216" y="74"/>
                  <a:pt x="220" y="72"/>
                </a:cubicBezTo>
                <a:cubicBezTo>
                  <a:pt x="220" y="72"/>
                  <a:pt x="220" y="72"/>
                  <a:pt x="220" y="72"/>
                </a:cubicBezTo>
                <a:cubicBezTo>
                  <a:pt x="222" y="71"/>
                  <a:pt x="223" y="70"/>
                  <a:pt x="225" y="70"/>
                </a:cubicBezTo>
                <a:cubicBezTo>
                  <a:pt x="225" y="70"/>
                  <a:pt x="225" y="70"/>
                  <a:pt x="225" y="70"/>
                </a:cubicBezTo>
                <a:cubicBezTo>
                  <a:pt x="225" y="57"/>
                  <a:pt x="225" y="38"/>
                  <a:pt x="225" y="32"/>
                </a:cubicBezTo>
                <a:cubicBezTo>
                  <a:pt x="225" y="32"/>
                  <a:pt x="225" y="32"/>
                  <a:pt x="225" y="32"/>
                </a:cubicBezTo>
                <a:cubicBezTo>
                  <a:pt x="225" y="23"/>
                  <a:pt x="229" y="14"/>
                  <a:pt x="235" y="8"/>
                </a:cubicBezTo>
                <a:cubicBezTo>
                  <a:pt x="235" y="8"/>
                  <a:pt x="235" y="8"/>
                  <a:pt x="235" y="8"/>
                </a:cubicBezTo>
                <a:cubicBezTo>
                  <a:pt x="242" y="2"/>
                  <a:pt x="249" y="0"/>
                  <a:pt x="257" y="0"/>
                </a:cubicBezTo>
                <a:cubicBezTo>
                  <a:pt x="257" y="0"/>
                  <a:pt x="257" y="0"/>
                  <a:pt x="257" y="0"/>
                </a:cubicBezTo>
                <a:cubicBezTo>
                  <a:pt x="265" y="0"/>
                  <a:pt x="273" y="3"/>
                  <a:pt x="278" y="9"/>
                </a:cubicBezTo>
                <a:cubicBezTo>
                  <a:pt x="278" y="9"/>
                  <a:pt x="278" y="9"/>
                  <a:pt x="278" y="9"/>
                </a:cubicBezTo>
                <a:cubicBezTo>
                  <a:pt x="284" y="15"/>
                  <a:pt x="287" y="23"/>
                  <a:pt x="287" y="32"/>
                </a:cubicBezTo>
                <a:cubicBezTo>
                  <a:pt x="287" y="32"/>
                  <a:pt x="287" y="32"/>
                  <a:pt x="287" y="32"/>
                </a:cubicBezTo>
                <a:cubicBezTo>
                  <a:pt x="287" y="38"/>
                  <a:pt x="287" y="55"/>
                  <a:pt x="287" y="68"/>
                </a:cubicBezTo>
                <a:cubicBezTo>
                  <a:pt x="287" y="68"/>
                  <a:pt x="287" y="68"/>
                  <a:pt x="287" y="68"/>
                </a:cubicBezTo>
                <a:cubicBezTo>
                  <a:pt x="295" y="68"/>
                  <a:pt x="295" y="68"/>
                  <a:pt x="295" y="68"/>
                </a:cubicBezTo>
                <a:cubicBezTo>
                  <a:pt x="295" y="55"/>
                  <a:pt x="295" y="38"/>
                  <a:pt x="295" y="32"/>
                </a:cubicBezTo>
                <a:cubicBezTo>
                  <a:pt x="295" y="32"/>
                  <a:pt x="295" y="32"/>
                  <a:pt x="295" y="32"/>
                </a:cubicBezTo>
                <a:cubicBezTo>
                  <a:pt x="295" y="23"/>
                  <a:pt x="298" y="15"/>
                  <a:pt x="304" y="9"/>
                </a:cubicBezTo>
                <a:cubicBezTo>
                  <a:pt x="304" y="9"/>
                  <a:pt x="304" y="9"/>
                  <a:pt x="304" y="9"/>
                </a:cubicBezTo>
                <a:cubicBezTo>
                  <a:pt x="309" y="3"/>
                  <a:pt x="318" y="0"/>
                  <a:pt x="326" y="0"/>
                </a:cubicBezTo>
                <a:cubicBezTo>
                  <a:pt x="326" y="0"/>
                  <a:pt x="326" y="0"/>
                  <a:pt x="326" y="0"/>
                </a:cubicBezTo>
                <a:cubicBezTo>
                  <a:pt x="334" y="0"/>
                  <a:pt x="342" y="4"/>
                  <a:pt x="348" y="10"/>
                </a:cubicBezTo>
                <a:cubicBezTo>
                  <a:pt x="348" y="10"/>
                  <a:pt x="348" y="10"/>
                  <a:pt x="348" y="10"/>
                </a:cubicBezTo>
                <a:cubicBezTo>
                  <a:pt x="353" y="15"/>
                  <a:pt x="356" y="24"/>
                  <a:pt x="356" y="32"/>
                </a:cubicBezTo>
                <a:cubicBezTo>
                  <a:pt x="356" y="32"/>
                  <a:pt x="356" y="32"/>
                  <a:pt x="356" y="32"/>
                </a:cubicBezTo>
                <a:cubicBezTo>
                  <a:pt x="356" y="37"/>
                  <a:pt x="356" y="57"/>
                  <a:pt x="356" y="70"/>
                </a:cubicBezTo>
                <a:cubicBezTo>
                  <a:pt x="356" y="70"/>
                  <a:pt x="356" y="70"/>
                  <a:pt x="356" y="70"/>
                </a:cubicBezTo>
                <a:cubicBezTo>
                  <a:pt x="361" y="71"/>
                  <a:pt x="367" y="74"/>
                  <a:pt x="371" y="80"/>
                </a:cubicBezTo>
                <a:cubicBezTo>
                  <a:pt x="371" y="80"/>
                  <a:pt x="371" y="80"/>
                  <a:pt x="371" y="80"/>
                </a:cubicBezTo>
                <a:cubicBezTo>
                  <a:pt x="374" y="84"/>
                  <a:pt x="375" y="89"/>
                  <a:pt x="375" y="95"/>
                </a:cubicBezTo>
                <a:cubicBezTo>
                  <a:pt x="375" y="95"/>
                  <a:pt x="375" y="95"/>
                  <a:pt x="375" y="95"/>
                </a:cubicBezTo>
                <a:cubicBezTo>
                  <a:pt x="375" y="98"/>
                  <a:pt x="375" y="104"/>
                  <a:pt x="375" y="111"/>
                </a:cubicBezTo>
                <a:cubicBezTo>
                  <a:pt x="375" y="111"/>
                  <a:pt x="375" y="111"/>
                  <a:pt x="375" y="111"/>
                </a:cubicBezTo>
                <a:cubicBezTo>
                  <a:pt x="375" y="118"/>
                  <a:pt x="375" y="127"/>
                  <a:pt x="374" y="135"/>
                </a:cubicBezTo>
                <a:cubicBezTo>
                  <a:pt x="374" y="135"/>
                  <a:pt x="374" y="135"/>
                  <a:pt x="374" y="135"/>
                </a:cubicBezTo>
                <a:cubicBezTo>
                  <a:pt x="373" y="144"/>
                  <a:pt x="372" y="152"/>
                  <a:pt x="368" y="160"/>
                </a:cubicBezTo>
                <a:cubicBezTo>
                  <a:pt x="368" y="160"/>
                  <a:pt x="368" y="160"/>
                  <a:pt x="368" y="160"/>
                </a:cubicBezTo>
                <a:cubicBezTo>
                  <a:pt x="364" y="166"/>
                  <a:pt x="360" y="171"/>
                  <a:pt x="355" y="174"/>
                </a:cubicBezTo>
                <a:cubicBezTo>
                  <a:pt x="355" y="174"/>
                  <a:pt x="355" y="174"/>
                  <a:pt x="355" y="174"/>
                </a:cubicBezTo>
                <a:cubicBezTo>
                  <a:pt x="350" y="178"/>
                  <a:pt x="345" y="182"/>
                  <a:pt x="340" y="184"/>
                </a:cubicBezTo>
                <a:cubicBezTo>
                  <a:pt x="340" y="184"/>
                  <a:pt x="340" y="184"/>
                  <a:pt x="340" y="184"/>
                </a:cubicBezTo>
                <a:cubicBezTo>
                  <a:pt x="359" y="203"/>
                  <a:pt x="376" y="224"/>
                  <a:pt x="388" y="246"/>
                </a:cubicBezTo>
                <a:cubicBezTo>
                  <a:pt x="388" y="246"/>
                  <a:pt x="388" y="246"/>
                  <a:pt x="388" y="246"/>
                </a:cubicBezTo>
                <a:cubicBezTo>
                  <a:pt x="404" y="273"/>
                  <a:pt x="413" y="302"/>
                  <a:pt x="413" y="330"/>
                </a:cubicBezTo>
                <a:cubicBezTo>
                  <a:pt x="413" y="330"/>
                  <a:pt x="413" y="330"/>
                  <a:pt x="413" y="330"/>
                </a:cubicBezTo>
                <a:cubicBezTo>
                  <a:pt x="413" y="351"/>
                  <a:pt x="409" y="373"/>
                  <a:pt x="398" y="394"/>
                </a:cubicBezTo>
                <a:cubicBezTo>
                  <a:pt x="398" y="394"/>
                  <a:pt x="398" y="394"/>
                  <a:pt x="398" y="394"/>
                </a:cubicBezTo>
                <a:cubicBezTo>
                  <a:pt x="387" y="415"/>
                  <a:pt x="369" y="435"/>
                  <a:pt x="344" y="447"/>
                </a:cubicBezTo>
                <a:cubicBezTo>
                  <a:pt x="344" y="447"/>
                  <a:pt x="344" y="447"/>
                  <a:pt x="344" y="447"/>
                </a:cubicBezTo>
                <a:cubicBezTo>
                  <a:pt x="328" y="454"/>
                  <a:pt x="308" y="459"/>
                  <a:pt x="285" y="459"/>
                </a:cubicBezTo>
                <a:cubicBezTo>
                  <a:pt x="285" y="459"/>
                  <a:pt x="285" y="459"/>
                  <a:pt x="285" y="459"/>
                </a:cubicBezTo>
                <a:cubicBezTo>
                  <a:pt x="285" y="459"/>
                  <a:pt x="285" y="459"/>
                  <a:pt x="285" y="459"/>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 name="Freeform 175"/>
          <p:cNvSpPr>
            <a:spLocks/>
          </p:cNvSpPr>
          <p:nvPr userDrawn="1"/>
        </p:nvSpPr>
        <p:spPr bwMode="auto">
          <a:xfrm>
            <a:off x="438758" y="1309615"/>
            <a:ext cx="302498" cy="386954"/>
          </a:xfrm>
          <a:custGeom>
            <a:avLst/>
            <a:gdLst/>
            <a:ahLst/>
            <a:cxnLst>
              <a:cxn ang="0">
                <a:pos x="113" y="28"/>
              </a:cxn>
              <a:cxn ang="0">
                <a:pos x="89" y="84"/>
              </a:cxn>
              <a:cxn ang="0">
                <a:pos x="101" y="134"/>
              </a:cxn>
              <a:cxn ang="0">
                <a:pos x="13" y="134"/>
              </a:cxn>
              <a:cxn ang="0">
                <a:pos x="0" y="147"/>
              </a:cxn>
              <a:cxn ang="0">
                <a:pos x="0" y="266"/>
              </a:cxn>
              <a:cxn ang="0">
                <a:pos x="8" y="278"/>
              </a:cxn>
              <a:cxn ang="0">
                <a:pos x="22" y="276"/>
              </a:cxn>
              <a:cxn ang="0">
                <a:pos x="66" y="268"/>
              </a:cxn>
              <a:cxn ang="0">
                <a:pos x="79" y="329"/>
              </a:cxn>
              <a:cxn ang="0">
                <a:pos x="18" y="337"/>
              </a:cxn>
              <a:cxn ang="0">
                <a:pos x="5" y="338"/>
              </a:cxn>
              <a:cxn ang="0">
                <a:pos x="0" y="349"/>
              </a:cxn>
              <a:cxn ang="0">
                <a:pos x="0" y="444"/>
              </a:cxn>
              <a:cxn ang="0">
                <a:pos x="13" y="457"/>
              </a:cxn>
              <a:cxn ang="0">
                <a:pos x="26" y="444"/>
              </a:cxn>
              <a:cxn ang="0">
                <a:pos x="26" y="367"/>
              </a:cxn>
              <a:cxn ang="0">
                <a:pos x="102" y="342"/>
              </a:cxn>
              <a:cxn ang="0">
                <a:pos x="82" y="247"/>
              </a:cxn>
              <a:cxn ang="0">
                <a:pos x="26" y="241"/>
              </a:cxn>
              <a:cxn ang="0">
                <a:pos x="26" y="161"/>
              </a:cxn>
              <a:cxn ang="0">
                <a:pos x="123" y="161"/>
              </a:cxn>
              <a:cxn ang="0">
                <a:pos x="134" y="154"/>
              </a:cxn>
              <a:cxn ang="0">
                <a:pos x="136" y="147"/>
              </a:cxn>
              <a:cxn ang="0">
                <a:pos x="134" y="141"/>
              </a:cxn>
              <a:cxn ang="0">
                <a:pos x="116" y="83"/>
              </a:cxn>
              <a:cxn ang="0">
                <a:pos x="131" y="47"/>
              </a:cxn>
              <a:cxn ang="0">
                <a:pos x="200" y="44"/>
              </a:cxn>
              <a:cxn ang="0">
                <a:pos x="213" y="142"/>
              </a:cxn>
              <a:cxn ang="0">
                <a:pos x="214" y="155"/>
              </a:cxn>
              <a:cxn ang="0">
                <a:pos x="225" y="161"/>
              </a:cxn>
              <a:cxn ang="0">
                <a:pos x="332" y="161"/>
              </a:cxn>
              <a:cxn ang="0">
                <a:pos x="332" y="226"/>
              </a:cxn>
              <a:cxn ang="0">
                <a:pos x="253" y="245"/>
              </a:cxn>
              <a:cxn ang="0">
                <a:pos x="252" y="330"/>
              </a:cxn>
              <a:cxn ang="0">
                <a:pos x="332" y="356"/>
              </a:cxn>
              <a:cxn ang="0">
                <a:pos x="332" y="431"/>
              </a:cxn>
              <a:cxn ang="0">
                <a:pos x="122" y="431"/>
              </a:cxn>
              <a:cxn ang="0">
                <a:pos x="109" y="444"/>
              </a:cxn>
              <a:cxn ang="0">
                <a:pos x="122" y="457"/>
              </a:cxn>
              <a:cxn ang="0">
                <a:pos x="346" y="457"/>
              </a:cxn>
              <a:cxn ang="0">
                <a:pos x="359" y="444"/>
              </a:cxn>
              <a:cxn ang="0">
                <a:pos x="359" y="338"/>
              </a:cxn>
              <a:cxn ang="0">
                <a:pos x="353" y="327"/>
              </a:cxn>
              <a:cxn ang="0">
                <a:pos x="341" y="326"/>
              </a:cxn>
              <a:cxn ang="0">
                <a:pos x="274" y="314"/>
              </a:cxn>
              <a:cxn ang="0">
                <a:pos x="274" y="262"/>
              </a:cxn>
              <a:cxn ang="0">
                <a:pos x="340" y="258"/>
              </a:cxn>
              <a:cxn ang="0">
                <a:pos x="353" y="257"/>
              </a:cxn>
              <a:cxn ang="0">
                <a:pos x="359" y="245"/>
              </a:cxn>
              <a:cxn ang="0">
                <a:pos x="359" y="147"/>
              </a:cxn>
              <a:cxn ang="0">
                <a:pos x="346" y="134"/>
              </a:cxn>
              <a:cxn ang="0">
                <a:pos x="244" y="134"/>
              </a:cxn>
              <a:cxn ang="0">
                <a:pos x="250" y="93"/>
              </a:cxn>
              <a:cxn ang="0">
                <a:pos x="248" y="72"/>
              </a:cxn>
              <a:cxn ang="0">
                <a:pos x="215" y="22"/>
              </a:cxn>
              <a:cxn ang="0">
                <a:pos x="113" y="28"/>
              </a:cxn>
            </a:cxnLst>
            <a:rect l="0" t="0" r="r" b="b"/>
            <a:pathLst>
              <a:path w="359" h="457">
                <a:moveTo>
                  <a:pt x="113" y="28"/>
                </a:moveTo>
                <a:cubicBezTo>
                  <a:pt x="104" y="36"/>
                  <a:pt x="89" y="54"/>
                  <a:pt x="89" y="84"/>
                </a:cubicBezTo>
                <a:cubicBezTo>
                  <a:pt x="89" y="98"/>
                  <a:pt x="93" y="114"/>
                  <a:pt x="101" y="134"/>
                </a:cubicBezTo>
                <a:cubicBezTo>
                  <a:pt x="73" y="134"/>
                  <a:pt x="13" y="134"/>
                  <a:pt x="13" y="134"/>
                </a:cubicBezTo>
                <a:cubicBezTo>
                  <a:pt x="6" y="134"/>
                  <a:pt x="0" y="140"/>
                  <a:pt x="0" y="147"/>
                </a:cubicBezTo>
                <a:cubicBezTo>
                  <a:pt x="0" y="266"/>
                  <a:pt x="0" y="266"/>
                  <a:pt x="0" y="266"/>
                </a:cubicBezTo>
                <a:cubicBezTo>
                  <a:pt x="0" y="272"/>
                  <a:pt x="3" y="276"/>
                  <a:pt x="8" y="278"/>
                </a:cubicBezTo>
                <a:cubicBezTo>
                  <a:pt x="13" y="281"/>
                  <a:pt x="18" y="280"/>
                  <a:pt x="22" y="276"/>
                </a:cubicBezTo>
                <a:cubicBezTo>
                  <a:pt x="39" y="261"/>
                  <a:pt x="53" y="259"/>
                  <a:pt x="66" y="268"/>
                </a:cubicBezTo>
                <a:cubicBezTo>
                  <a:pt x="82" y="281"/>
                  <a:pt x="89" y="311"/>
                  <a:pt x="79" y="329"/>
                </a:cubicBezTo>
                <a:cubicBezTo>
                  <a:pt x="67" y="350"/>
                  <a:pt x="35" y="343"/>
                  <a:pt x="18" y="337"/>
                </a:cubicBezTo>
                <a:cubicBezTo>
                  <a:pt x="13" y="335"/>
                  <a:pt x="9" y="336"/>
                  <a:pt x="5" y="338"/>
                </a:cubicBezTo>
                <a:cubicBezTo>
                  <a:pt x="2" y="341"/>
                  <a:pt x="0" y="345"/>
                  <a:pt x="0" y="349"/>
                </a:cubicBezTo>
                <a:cubicBezTo>
                  <a:pt x="0" y="444"/>
                  <a:pt x="0" y="444"/>
                  <a:pt x="0" y="444"/>
                </a:cubicBezTo>
                <a:cubicBezTo>
                  <a:pt x="0" y="451"/>
                  <a:pt x="6" y="457"/>
                  <a:pt x="13" y="457"/>
                </a:cubicBezTo>
                <a:cubicBezTo>
                  <a:pt x="20" y="457"/>
                  <a:pt x="26" y="451"/>
                  <a:pt x="26" y="444"/>
                </a:cubicBezTo>
                <a:cubicBezTo>
                  <a:pt x="26" y="444"/>
                  <a:pt x="26" y="390"/>
                  <a:pt x="26" y="367"/>
                </a:cubicBezTo>
                <a:cubicBezTo>
                  <a:pt x="76" y="378"/>
                  <a:pt x="96" y="354"/>
                  <a:pt x="102" y="342"/>
                </a:cubicBezTo>
                <a:cubicBezTo>
                  <a:pt x="118" y="313"/>
                  <a:pt x="109" y="269"/>
                  <a:pt x="82" y="247"/>
                </a:cubicBezTo>
                <a:cubicBezTo>
                  <a:pt x="66" y="234"/>
                  <a:pt x="46" y="233"/>
                  <a:pt x="26" y="241"/>
                </a:cubicBezTo>
                <a:cubicBezTo>
                  <a:pt x="26" y="215"/>
                  <a:pt x="26" y="177"/>
                  <a:pt x="26" y="161"/>
                </a:cubicBezTo>
                <a:cubicBezTo>
                  <a:pt x="47" y="161"/>
                  <a:pt x="123" y="161"/>
                  <a:pt x="123" y="161"/>
                </a:cubicBezTo>
                <a:cubicBezTo>
                  <a:pt x="127" y="161"/>
                  <a:pt x="132" y="158"/>
                  <a:pt x="134" y="154"/>
                </a:cubicBezTo>
                <a:cubicBezTo>
                  <a:pt x="135" y="152"/>
                  <a:pt x="136" y="150"/>
                  <a:pt x="136" y="147"/>
                </a:cubicBezTo>
                <a:cubicBezTo>
                  <a:pt x="136" y="145"/>
                  <a:pt x="135" y="143"/>
                  <a:pt x="134" y="141"/>
                </a:cubicBezTo>
                <a:cubicBezTo>
                  <a:pt x="122" y="119"/>
                  <a:pt x="116" y="100"/>
                  <a:pt x="116" y="83"/>
                </a:cubicBezTo>
                <a:cubicBezTo>
                  <a:pt x="116" y="69"/>
                  <a:pt x="121" y="56"/>
                  <a:pt x="131" y="47"/>
                </a:cubicBezTo>
                <a:cubicBezTo>
                  <a:pt x="149" y="31"/>
                  <a:pt x="179" y="29"/>
                  <a:pt x="200" y="44"/>
                </a:cubicBezTo>
                <a:cubicBezTo>
                  <a:pt x="226" y="61"/>
                  <a:pt x="230" y="97"/>
                  <a:pt x="213" y="142"/>
                </a:cubicBezTo>
                <a:cubicBezTo>
                  <a:pt x="211" y="146"/>
                  <a:pt x="212" y="151"/>
                  <a:pt x="214" y="155"/>
                </a:cubicBezTo>
                <a:cubicBezTo>
                  <a:pt x="216" y="158"/>
                  <a:pt x="221" y="161"/>
                  <a:pt x="225" y="161"/>
                </a:cubicBezTo>
                <a:cubicBezTo>
                  <a:pt x="225" y="161"/>
                  <a:pt x="311" y="161"/>
                  <a:pt x="332" y="161"/>
                </a:cubicBezTo>
                <a:cubicBezTo>
                  <a:pt x="332" y="176"/>
                  <a:pt x="332" y="206"/>
                  <a:pt x="332" y="226"/>
                </a:cubicBezTo>
                <a:cubicBezTo>
                  <a:pt x="286" y="213"/>
                  <a:pt x="262" y="234"/>
                  <a:pt x="253" y="245"/>
                </a:cubicBezTo>
                <a:cubicBezTo>
                  <a:pt x="234" y="268"/>
                  <a:pt x="234" y="305"/>
                  <a:pt x="252" y="330"/>
                </a:cubicBezTo>
                <a:cubicBezTo>
                  <a:pt x="269" y="354"/>
                  <a:pt x="298" y="363"/>
                  <a:pt x="332" y="356"/>
                </a:cubicBezTo>
                <a:cubicBezTo>
                  <a:pt x="332" y="377"/>
                  <a:pt x="332" y="414"/>
                  <a:pt x="332" y="431"/>
                </a:cubicBezTo>
                <a:cubicBezTo>
                  <a:pt x="309" y="431"/>
                  <a:pt x="122" y="431"/>
                  <a:pt x="122" y="431"/>
                </a:cubicBezTo>
                <a:cubicBezTo>
                  <a:pt x="115" y="431"/>
                  <a:pt x="109" y="437"/>
                  <a:pt x="109" y="444"/>
                </a:cubicBezTo>
                <a:cubicBezTo>
                  <a:pt x="109" y="451"/>
                  <a:pt x="115" y="457"/>
                  <a:pt x="122" y="457"/>
                </a:cubicBezTo>
                <a:cubicBezTo>
                  <a:pt x="346" y="457"/>
                  <a:pt x="346" y="457"/>
                  <a:pt x="346" y="457"/>
                </a:cubicBezTo>
                <a:cubicBezTo>
                  <a:pt x="353" y="457"/>
                  <a:pt x="359" y="451"/>
                  <a:pt x="359" y="444"/>
                </a:cubicBezTo>
                <a:cubicBezTo>
                  <a:pt x="359" y="338"/>
                  <a:pt x="359" y="338"/>
                  <a:pt x="359" y="338"/>
                </a:cubicBezTo>
                <a:cubicBezTo>
                  <a:pt x="359" y="334"/>
                  <a:pt x="357" y="330"/>
                  <a:pt x="353" y="327"/>
                </a:cubicBezTo>
                <a:cubicBezTo>
                  <a:pt x="350" y="325"/>
                  <a:pt x="345" y="324"/>
                  <a:pt x="341" y="326"/>
                </a:cubicBezTo>
                <a:cubicBezTo>
                  <a:pt x="311" y="337"/>
                  <a:pt x="286" y="333"/>
                  <a:pt x="274" y="314"/>
                </a:cubicBezTo>
                <a:cubicBezTo>
                  <a:pt x="262" y="299"/>
                  <a:pt x="263" y="276"/>
                  <a:pt x="274" y="262"/>
                </a:cubicBezTo>
                <a:cubicBezTo>
                  <a:pt x="286" y="246"/>
                  <a:pt x="311" y="245"/>
                  <a:pt x="340" y="258"/>
                </a:cubicBezTo>
                <a:cubicBezTo>
                  <a:pt x="344" y="259"/>
                  <a:pt x="349" y="259"/>
                  <a:pt x="353" y="257"/>
                </a:cubicBezTo>
                <a:cubicBezTo>
                  <a:pt x="357" y="254"/>
                  <a:pt x="359" y="250"/>
                  <a:pt x="359" y="245"/>
                </a:cubicBezTo>
                <a:cubicBezTo>
                  <a:pt x="359" y="147"/>
                  <a:pt x="359" y="147"/>
                  <a:pt x="359" y="147"/>
                </a:cubicBezTo>
                <a:cubicBezTo>
                  <a:pt x="359" y="140"/>
                  <a:pt x="353" y="134"/>
                  <a:pt x="346" y="134"/>
                </a:cubicBezTo>
                <a:cubicBezTo>
                  <a:pt x="346" y="134"/>
                  <a:pt x="270" y="134"/>
                  <a:pt x="244" y="134"/>
                </a:cubicBezTo>
                <a:cubicBezTo>
                  <a:pt x="248" y="119"/>
                  <a:pt x="250" y="106"/>
                  <a:pt x="250" y="93"/>
                </a:cubicBezTo>
                <a:cubicBezTo>
                  <a:pt x="250" y="86"/>
                  <a:pt x="249" y="79"/>
                  <a:pt x="248" y="72"/>
                </a:cubicBezTo>
                <a:cubicBezTo>
                  <a:pt x="243" y="51"/>
                  <a:pt x="232" y="34"/>
                  <a:pt x="215" y="22"/>
                </a:cubicBezTo>
                <a:cubicBezTo>
                  <a:pt x="184" y="0"/>
                  <a:pt x="140" y="3"/>
                  <a:pt x="113" y="2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 name="Freeform 191"/>
          <p:cNvSpPr>
            <a:spLocks/>
          </p:cNvSpPr>
          <p:nvPr userDrawn="1"/>
        </p:nvSpPr>
        <p:spPr bwMode="auto">
          <a:xfrm>
            <a:off x="429231" y="1787889"/>
            <a:ext cx="321552" cy="386953"/>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8" name="Freeform 195"/>
          <p:cNvSpPr>
            <a:spLocks/>
          </p:cNvSpPr>
          <p:nvPr userDrawn="1"/>
        </p:nvSpPr>
        <p:spPr bwMode="auto">
          <a:xfrm>
            <a:off x="403030" y="2247982"/>
            <a:ext cx="373954" cy="376238"/>
          </a:xfrm>
          <a:custGeom>
            <a:avLst/>
            <a:gdLst/>
            <a:ahLst/>
            <a:cxnLst>
              <a:cxn ang="0">
                <a:pos x="5" y="5"/>
              </a:cxn>
              <a:cxn ang="0">
                <a:pos x="5" y="24"/>
              </a:cxn>
              <a:cxn ang="0">
                <a:pos x="212" y="231"/>
              </a:cxn>
              <a:cxn ang="0">
                <a:pos x="221" y="235"/>
              </a:cxn>
              <a:cxn ang="0">
                <a:pos x="231" y="231"/>
              </a:cxn>
              <a:cxn ang="0">
                <a:pos x="255" y="207"/>
              </a:cxn>
              <a:cxn ang="0">
                <a:pos x="263" y="215"/>
              </a:cxn>
              <a:cxn ang="0">
                <a:pos x="263" y="234"/>
              </a:cxn>
              <a:cxn ang="0">
                <a:pos x="270" y="246"/>
              </a:cxn>
              <a:cxn ang="0">
                <a:pos x="318" y="270"/>
              </a:cxn>
              <a:cxn ang="0">
                <a:pos x="409" y="361"/>
              </a:cxn>
              <a:cxn ang="0">
                <a:pos x="415" y="376"/>
              </a:cxn>
              <a:cxn ang="0">
                <a:pos x="409" y="391"/>
              </a:cxn>
              <a:cxn ang="0">
                <a:pos x="391" y="408"/>
              </a:cxn>
              <a:cxn ang="0">
                <a:pos x="361" y="408"/>
              </a:cxn>
              <a:cxn ang="0">
                <a:pos x="270" y="317"/>
              </a:cxn>
              <a:cxn ang="0">
                <a:pos x="246" y="270"/>
              </a:cxn>
              <a:cxn ang="0">
                <a:pos x="234" y="263"/>
              </a:cxn>
              <a:cxn ang="0">
                <a:pos x="209" y="263"/>
              </a:cxn>
              <a:cxn ang="0">
                <a:pos x="196" y="276"/>
              </a:cxn>
              <a:cxn ang="0">
                <a:pos x="209" y="289"/>
              </a:cxn>
              <a:cxn ang="0">
                <a:pos x="226" y="289"/>
              </a:cxn>
              <a:cxn ang="0">
                <a:pos x="247" y="331"/>
              </a:cxn>
              <a:cxn ang="0">
                <a:pos x="250" y="335"/>
              </a:cxn>
              <a:cxn ang="0">
                <a:pos x="342" y="427"/>
              </a:cxn>
              <a:cxn ang="0">
                <a:pos x="410" y="427"/>
              </a:cxn>
              <a:cxn ang="0">
                <a:pos x="428" y="410"/>
              </a:cxn>
              <a:cxn ang="0">
                <a:pos x="442" y="376"/>
              </a:cxn>
              <a:cxn ang="0">
                <a:pos x="428" y="342"/>
              </a:cxn>
              <a:cxn ang="0">
                <a:pos x="335" y="249"/>
              </a:cxn>
              <a:cxn ang="0">
                <a:pos x="332" y="247"/>
              </a:cxn>
              <a:cxn ang="0">
                <a:pos x="290" y="226"/>
              </a:cxn>
              <a:cxn ang="0">
                <a:pos x="290" y="209"/>
              </a:cxn>
              <a:cxn ang="0">
                <a:pos x="286" y="200"/>
              </a:cxn>
              <a:cxn ang="0">
                <a:pos x="265" y="179"/>
              </a:cxn>
              <a:cxn ang="0">
                <a:pos x="255" y="175"/>
              </a:cxn>
              <a:cxn ang="0">
                <a:pos x="246" y="179"/>
              </a:cxn>
              <a:cxn ang="0">
                <a:pos x="221" y="203"/>
              </a:cxn>
              <a:cxn ang="0">
                <a:pos x="24" y="5"/>
              </a:cxn>
              <a:cxn ang="0">
                <a:pos x="5" y="5"/>
              </a:cxn>
            </a:cxnLst>
            <a:rect l="0" t="0" r="r" b="b"/>
            <a:pathLst>
              <a:path w="442" h="446">
                <a:moveTo>
                  <a:pt x="5" y="5"/>
                </a:moveTo>
                <a:cubicBezTo>
                  <a:pt x="0" y="11"/>
                  <a:pt x="0" y="19"/>
                  <a:pt x="5" y="24"/>
                </a:cubicBezTo>
                <a:cubicBezTo>
                  <a:pt x="212" y="231"/>
                  <a:pt x="212" y="231"/>
                  <a:pt x="212" y="231"/>
                </a:cubicBezTo>
                <a:cubicBezTo>
                  <a:pt x="215" y="234"/>
                  <a:pt x="218" y="235"/>
                  <a:pt x="221" y="235"/>
                </a:cubicBezTo>
                <a:cubicBezTo>
                  <a:pt x="225" y="235"/>
                  <a:pt x="228" y="234"/>
                  <a:pt x="231" y="231"/>
                </a:cubicBezTo>
                <a:cubicBezTo>
                  <a:pt x="231" y="231"/>
                  <a:pt x="246" y="217"/>
                  <a:pt x="255" y="207"/>
                </a:cubicBezTo>
                <a:cubicBezTo>
                  <a:pt x="259" y="211"/>
                  <a:pt x="261" y="212"/>
                  <a:pt x="263" y="215"/>
                </a:cubicBezTo>
                <a:cubicBezTo>
                  <a:pt x="263" y="221"/>
                  <a:pt x="263" y="234"/>
                  <a:pt x="263" y="234"/>
                </a:cubicBezTo>
                <a:cubicBezTo>
                  <a:pt x="263" y="239"/>
                  <a:pt x="266" y="244"/>
                  <a:pt x="270" y="246"/>
                </a:cubicBezTo>
                <a:cubicBezTo>
                  <a:pt x="270" y="246"/>
                  <a:pt x="314" y="268"/>
                  <a:pt x="318" y="270"/>
                </a:cubicBezTo>
                <a:cubicBezTo>
                  <a:pt x="321" y="273"/>
                  <a:pt x="409" y="361"/>
                  <a:pt x="409" y="361"/>
                </a:cubicBezTo>
                <a:cubicBezTo>
                  <a:pt x="413" y="365"/>
                  <a:pt x="415" y="370"/>
                  <a:pt x="415" y="376"/>
                </a:cubicBezTo>
                <a:cubicBezTo>
                  <a:pt x="415" y="381"/>
                  <a:pt x="413" y="387"/>
                  <a:pt x="409" y="391"/>
                </a:cubicBezTo>
                <a:cubicBezTo>
                  <a:pt x="391" y="408"/>
                  <a:pt x="391" y="408"/>
                  <a:pt x="391" y="408"/>
                </a:cubicBezTo>
                <a:cubicBezTo>
                  <a:pt x="383" y="417"/>
                  <a:pt x="369" y="417"/>
                  <a:pt x="361" y="408"/>
                </a:cubicBezTo>
                <a:cubicBezTo>
                  <a:pt x="361" y="408"/>
                  <a:pt x="273" y="320"/>
                  <a:pt x="270" y="317"/>
                </a:cubicBezTo>
                <a:cubicBezTo>
                  <a:pt x="268" y="314"/>
                  <a:pt x="246" y="270"/>
                  <a:pt x="246" y="270"/>
                </a:cubicBezTo>
                <a:cubicBezTo>
                  <a:pt x="244" y="266"/>
                  <a:pt x="239" y="263"/>
                  <a:pt x="234" y="263"/>
                </a:cubicBezTo>
                <a:cubicBezTo>
                  <a:pt x="209" y="263"/>
                  <a:pt x="209" y="263"/>
                  <a:pt x="209" y="263"/>
                </a:cubicBezTo>
                <a:cubicBezTo>
                  <a:pt x="202" y="263"/>
                  <a:pt x="196" y="269"/>
                  <a:pt x="196" y="276"/>
                </a:cubicBezTo>
                <a:cubicBezTo>
                  <a:pt x="196" y="283"/>
                  <a:pt x="202" y="289"/>
                  <a:pt x="209" y="289"/>
                </a:cubicBezTo>
                <a:cubicBezTo>
                  <a:pt x="209" y="289"/>
                  <a:pt x="219" y="289"/>
                  <a:pt x="226" y="289"/>
                </a:cubicBezTo>
                <a:cubicBezTo>
                  <a:pt x="231" y="300"/>
                  <a:pt x="247" y="331"/>
                  <a:pt x="247" y="331"/>
                </a:cubicBezTo>
                <a:cubicBezTo>
                  <a:pt x="248" y="332"/>
                  <a:pt x="249" y="334"/>
                  <a:pt x="250" y="335"/>
                </a:cubicBezTo>
                <a:cubicBezTo>
                  <a:pt x="342" y="427"/>
                  <a:pt x="342" y="427"/>
                  <a:pt x="342" y="427"/>
                </a:cubicBezTo>
                <a:cubicBezTo>
                  <a:pt x="361" y="446"/>
                  <a:pt x="391" y="446"/>
                  <a:pt x="410" y="427"/>
                </a:cubicBezTo>
                <a:cubicBezTo>
                  <a:pt x="428" y="410"/>
                  <a:pt x="428" y="410"/>
                  <a:pt x="428" y="410"/>
                </a:cubicBezTo>
                <a:cubicBezTo>
                  <a:pt x="437" y="400"/>
                  <a:pt x="442" y="388"/>
                  <a:pt x="442" y="376"/>
                </a:cubicBezTo>
                <a:cubicBezTo>
                  <a:pt x="442" y="363"/>
                  <a:pt x="437" y="351"/>
                  <a:pt x="428" y="342"/>
                </a:cubicBezTo>
                <a:cubicBezTo>
                  <a:pt x="335" y="249"/>
                  <a:pt x="335" y="249"/>
                  <a:pt x="335" y="249"/>
                </a:cubicBezTo>
                <a:cubicBezTo>
                  <a:pt x="334" y="248"/>
                  <a:pt x="333" y="247"/>
                  <a:pt x="332" y="247"/>
                </a:cubicBezTo>
                <a:cubicBezTo>
                  <a:pt x="332" y="247"/>
                  <a:pt x="300" y="231"/>
                  <a:pt x="290" y="226"/>
                </a:cubicBezTo>
                <a:cubicBezTo>
                  <a:pt x="290" y="218"/>
                  <a:pt x="290" y="209"/>
                  <a:pt x="290" y="209"/>
                </a:cubicBezTo>
                <a:cubicBezTo>
                  <a:pt x="290" y="205"/>
                  <a:pt x="288" y="202"/>
                  <a:pt x="286" y="200"/>
                </a:cubicBezTo>
                <a:cubicBezTo>
                  <a:pt x="265" y="179"/>
                  <a:pt x="265" y="179"/>
                  <a:pt x="265" y="179"/>
                </a:cubicBezTo>
                <a:cubicBezTo>
                  <a:pt x="262" y="176"/>
                  <a:pt x="259" y="175"/>
                  <a:pt x="255" y="175"/>
                </a:cubicBezTo>
                <a:cubicBezTo>
                  <a:pt x="252" y="175"/>
                  <a:pt x="248" y="176"/>
                  <a:pt x="246" y="179"/>
                </a:cubicBezTo>
                <a:cubicBezTo>
                  <a:pt x="246" y="179"/>
                  <a:pt x="231" y="193"/>
                  <a:pt x="221" y="203"/>
                </a:cubicBezTo>
                <a:cubicBezTo>
                  <a:pt x="204" y="186"/>
                  <a:pt x="24" y="5"/>
                  <a:pt x="24" y="5"/>
                </a:cubicBezTo>
                <a:cubicBezTo>
                  <a:pt x="19" y="0"/>
                  <a:pt x="10" y="0"/>
                  <a:pt x="5" y="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 name="Freeform 199"/>
          <p:cNvSpPr>
            <a:spLocks/>
          </p:cNvSpPr>
          <p:nvPr userDrawn="1"/>
        </p:nvSpPr>
        <p:spPr bwMode="auto">
          <a:xfrm>
            <a:off x="417321" y="2758425"/>
            <a:ext cx="345371" cy="388144"/>
          </a:xfrm>
          <a:custGeom>
            <a:avLst/>
            <a:gdLst/>
            <a:ahLst/>
            <a:cxnLst>
              <a:cxn ang="0">
                <a:pos x="116" y="437"/>
              </a:cxn>
              <a:cxn ang="0">
                <a:pos x="89" y="367"/>
              </a:cxn>
              <a:cxn ang="0">
                <a:pos x="98" y="318"/>
              </a:cxn>
              <a:cxn ang="0">
                <a:pos x="113" y="309"/>
              </a:cxn>
              <a:cxn ang="0">
                <a:pos x="171" y="315"/>
              </a:cxn>
              <a:cxn ang="0">
                <a:pos x="249" y="296"/>
              </a:cxn>
              <a:cxn ang="0">
                <a:pos x="293" y="250"/>
              </a:cxn>
              <a:cxn ang="0">
                <a:pos x="330" y="113"/>
              </a:cxn>
              <a:cxn ang="0">
                <a:pos x="355" y="30"/>
              </a:cxn>
              <a:cxn ang="0">
                <a:pos x="357" y="28"/>
              </a:cxn>
              <a:cxn ang="0">
                <a:pos x="283" y="28"/>
              </a:cxn>
              <a:cxn ang="0">
                <a:pos x="145" y="42"/>
              </a:cxn>
              <a:cxn ang="0">
                <a:pos x="47" y="113"/>
              </a:cxn>
              <a:cxn ang="0">
                <a:pos x="27" y="178"/>
              </a:cxn>
              <a:cxn ang="0">
                <a:pos x="44" y="234"/>
              </a:cxn>
              <a:cxn ang="0">
                <a:pos x="103" y="268"/>
              </a:cxn>
              <a:cxn ang="0">
                <a:pos x="105" y="263"/>
              </a:cxn>
              <a:cxn ang="0">
                <a:pos x="113" y="229"/>
              </a:cxn>
              <a:cxn ang="0">
                <a:pos x="153" y="133"/>
              </a:cxn>
              <a:cxn ang="0">
                <a:pos x="231" y="91"/>
              </a:cxn>
              <a:cxn ang="0">
                <a:pos x="231" y="91"/>
              </a:cxn>
              <a:cxn ang="0">
                <a:pos x="246" y="103"/>
              </a:cxn>
              <a:cxn ang="0">
                <a:pos x="235" y="118"/>
              </a:cxn>
              <a:cxn ang="0">
                <a:pos x="192" y="135"/>
              </a:cxn>
              <a:cxn ang="0">
                <a:pos x="165" y="162"/>
              </a:cxn>
              <a:cxn ang="0">
                <a:pos x="141" y="232"/>
              </a:cxn>
              <a:cxn ang="0">
                <a:pos x="131" y="273"/>
              </a:cxn>
              <a:cxn ang="0">
                <a:pos x="118" y="291"/>
              </a:cxn>
              <a:cxn ang="0">
                <a:pos x="104" y="295"/>
              </a:cxn>
              <a:cxn ang="0">
                <a:pos x="99" y="295"/>
              </a:cxn>
              <a:cxn ang="0">
                <a:pos x="22" y="250"/>
              </a:cxn>
              <a:cxn ang="0">
                <a:pos x="0" y="178"/>
              </a:cxn>
              <a:cxn ang="0">
                <a:pos x="25" y="97"/>
              </a:cxn>
              <a:cxn ang="0">
                <a:pos x="137" y="15"/>
              </a:cxn>
              <a:cxn ang="0">
                <a:pos x="283" y="0"/>
              </a:cxn>
              <a:cxn ang="0">
                <a:pos x="362" y="1"/>
              </a:cxn>
              <a:cxn ang="0">
                <a:pos x="393" y="1"/>
              </a:cxn>
              <a:cxn ang="0">
                <a:pos x="407" y="12"/>
              </a:cxn>
              <a:cxn ang="0">
                <a:pos x="398" y="27"/>
              </a:cxn>
              <a:cxn ang="0">
                <a:pos x="385" y="37"/>
              </a:cxn>
              <a:cxn ang="0">
                <a:pos x="374" y="54"/>
              </a:cxn>
              <a:cxn ang="0">
                <a:pos x="358" y="111"/>
              </a:cxn>
              <a:cxn ang="0">
                <a:pos x="320" y="256"/>
              </a:cxn>
              <a:cxn ang="0">
                <a:pos x="245" y="329"/>
              </a:cxn>
              <a:cxn ang="0">
                <a:pos x="171" y="342"/>
              </a:cxn>
              <a:cxn ang="0">
                <a:pos x="120" y="338"/>
              </a:cxn>
              <a:cxn ang="0">
                <a:pos x="116" y="367"/>
              </a:cxn>
              <a:cxn ang="0">
                <a:pos x="135" y="418"/>
              </a:cxn>
              <a:cxn ang="0">
                <a:pos x="155" y="434"/>
              </a:cxn>
              <a:cxn ang="0">
                <a:pos x="155" y="434"/>
              </a:cxn>
              <a:cxn ang="0">
                <a:pos x="161" y="453"/>
              </a:cxn>
              <a:cxn ang="0">
                <a:pos x="149" y="460"/>
              </a:cxn>
              <a:cxn ang="0">
                <a:pos x="143" y="459"/>
              </a:cxn>
            </a:cxnLst>
            <a:rect l="0" t="0" r="r" b="b"/>
            <a:pathLst>
              <a:path w="408" h="460">
                <a:moveTo>
                  <a:pt x="143" y="459"/>
                </a:moveTo>
                <a:cubicBezTo>
                  <a:pt x="142" y="459"/>
                  <a:pt x="129" y="452"/>
                  <a:pt x="116" y="437"/>
                </a:cubicBezTo>
                <a:cubicBezTo>
                  <a:pt x="116" y="437"/>
                  <a:pt x="116" y="437"/>
                  <a:pt x="116" y="437"/>
                </a:cubicBezTo>
                <a:cubicBezTo>
                  <a:pt x="102" y="423"/>
                  <a:pt x="89" y="399"/>
                  <a:pt x="89" y="367"/>
                </a:cubicBezTo>
                <a:cubicBezTo>
                  <a:pt x="89" y="367"/>
                  <a:pt x="89" y="367"/>
                  <a:pt x="89" y="367"/>
                </a:cubicBezTo>
                <a:cubicBezTo>
                  <a:pt x="89" y="352"/>
                  <a:pt x="91" y="336"/>
                  <a:pt x="98" y="318"/>
                </a:cubicBezTo>
                <a:cubicBezTo>
                  <a:pt x="98" y="318"/>
                  <a:pt x="98" y="318"/>
                  <a:pt x="98" y="318"/>
                </a:cubicBezTo>
                <a:cubicBezTo>
                  <a:pt x="100" y="311"/>
                  <a:pt x="106" y="307"/>
                  <a:pt x="113" y="309"/>
                </a:cubicBezTo>
                <a:cubicBezTo>
                  <a:pt x="113" y="309"/>
                  <a:pt x="113" y="309"/>
                  <a:pt x="113" y="309"/>
                </a:cubicBezTo>
                <a:cubicBezTo>
                  <a:pt x="135" y="313"/>
                  <a:pt x="154" y="315"/>
                  <a:pt x="171" y="315"/>
                </a:cubicBezTo>
                <a:cubicBezTo>
                  <a:pt x="171" y="315"/>
                  <a:pt x="171" y="315"/>
                  <a:pt x="171" y="315"/>
                </a:cubicBezTo>
                <a:cubicBezTo>
                  <a:pt x="205" y="315"/>
                  <a:pt x="230" y="307"/>
                  <a:pt x="249" y="296"/>
                </a:cubicBezTo>
                <a:cubicBezTo>
                  <a:pt x="249" y="296"/>
                  <a:pt x="249" y="296"/>
                  <a:pt x="249" y="296"/>
                </a:cubicBezTo>
                <a:cubicBezTo>
                  <a:pt x="268" y="285"/>
                  <a:pt x="282" y="269"/>
                  <a:pt x="293" y="250"/>
                </a:cubicBezTo>
                <a:cubicBezTo>
                  <a:pt x="293" y="250"/>
                  <a:pt x="293" y="250"/>
                  <a:pt x="293" y="250"/>
                </a:cubicBezTo>
                <a:cubicBezTo>
                  <a:pt x="314" y="211"/>
                  <a:pt x="322" y="159"/>
                  <a:pt x="330" y="113"/>
                </a:cubicBezTo>
                <a:cubicBezTo>
                  <a:pt x="330" y="113"/>
                  <a:pt x="330" y="113"/>
                  <a:pt x="330" y="113"/>
                </a:cubicBezTo>
                <a:cubicBezTo>
                  <a:pt x="336" y="81"/>
                  <a:pt x="342" y="53"/>
                  <a:pt x="355" y="30"/>
                </a:cubicBezTo>
                <a:cubicBezTo>
                  <a:pt x="355" y="30"/>
                  <a:pt x="355" y="30"/>
                  <a:pt x="355" y="30"/>
                </a:cubicBezTo>
                <a:cubicBezTo>
                  <a:pt x="356" y="30"/>
                  <a:pt x="356" y="29"/>
                  <a:pt x="357" y="28"/>
                </a:cubicBezTo>
                <a:cubicBezTo>
                  <a:pt x="357" y="28"/>
                  <a:pt x="357" y="28"/>
                  <a:pt x="357" y="28"/>
                </a:cubicBezTo>
                <a:cubicBezTo>
                  <a:pt x="331" y="28"/>
                  <a:pt x="306" y="28"/>
                  <a:pt x="283" y="28"/>
                </a:cubicBezTo>
                <a:cubicBezTo>
                  <a:pt x="283" y="28"/>
                  <a:pt x="283" y="28"/>
                  <a:pt x="283" y="28"/>
                </a:cubicBezTo>
                <a:cubicBezTo>
                  <a:pt x="229" y="28"/>
                  <a:pt x="183" y="30"/>
                  <a:pt x="145" y="42"/>
                </a:cubicBezTo>
                <a:cubicBezTo>
                  <a:pt x="145" y="42"/>
                  <a:pt x="145" y="42"/>
                  <a:pt x="145" y="42"/>
                </a:cubicBezTo>
                <a:cubicBezTo>
                  <a:pt x="107" y="53"/>
                  <a:pt x="76" y="74"/>
                  <a:pt x="47" y="113"/>
                </a:cubicBezTo>
                <a:cubicBezTo>
                  <a:pt x="47" y="113"/>
                  <a:pt x="47" y="113"/>
                  <a:pt x="47" y="113"/>
                </a:cubicBezTo>
                <a:cubicBezTo>
                  <a:pt x="35" y="129"/>
                  <a:pt x="27" y="154"/>
                  <a:pt x="27" y="178"/>
                </a:cubicBezTo>
                <a:cubicBezTo>
                  <a:pt x="27" y="178"/>
                  <a:pt x="27" y="178"/>
                  <a:pt x="27" y="178"/>
                </a:cubicBezTo>
                <a:cubicBezTo>
                  <a:pt x="27" y="198"/>
                  <a:pt x="32" y="218"/>
                  <a:pt x="44" y="234"/>
                </a:cubicBezTo>
                <a:cubicBezTo>
                  <a:pt x="44" y="234"/>
                  <a:pt x="44" y="234"/>
                  <a:pt x="44" y="234"/>
                </a:cubicBezTo>
                <a:cubicBezTo>
                  <a:pt x="56" y="249"/>
                  <a:pt x="74" y="262"/>
                  <a:pt x="103" y="268"/>
                </a:cubicBezTo>
                <a:cubicBezTo>
                  <a:pt x="103" y="268"/>
                  <a:pt x="103" y="268"/>
                  <a:pt x="103" y="268"/>
                </a:cubicBezTo>
                <a:cubicBezTo>
                  <a:pt x="104" y="267"/>
                  <a:pt x="105" y="265"/>
                  <a:pt x="105" y="263"/>
                </a:cubicBezTo>
                <a:cubicBezTo>
                  <a:pt x="105" y="263"/>
                  <a:pt x="105" y="263"/>
                  <a:pt x="105" y="263"/>
                </a:cubicBezTo>
                <a:cubicBezTo>
                  <a:pt x="108" y="255"/>
                  <a:pt x="110" y="243"/>
                  <a:pt x="113" y="229"/>
                </a:cubicBezTo>
                <a:cubicBezTo>
                  <a:pt x="113" y="229"/>
                  <a:pt x="113" y="229"/>
                  <a:pt x="113" y="229"/>
                </a:cubicBezTo>
                <a:cubicBezTo>
                  <a:pt x="119" y="200"/>
                  <a:pt x="127" y="162"/>
                  <a:pt x="153" y="133"/>
                </a:cubicBezTo>
                <a:cubicBezTo>
                  <a:pt x="153" y="133"/>
                  <a:pt x="153" y="133"/>
                  <a:pt x="153" y="133"/>
                </a:cubicBezTo>
                <a:cubicBezTo>
                  <a:pt x="170" y="113"/>
                  <a:pt x="196" y="97"/>
                  <a:pt x="231" y="91"/>
                </a:cubicBezTo>
                <a:cubicBezTo>
                  <a:pt x="231" y="91"/>
                  <a:pt x="231" y="91"/>
                  <a:pt x="231" y="91"/>
                </a:cubicBezTo>
                <a:cubicBezTo>
                  <a:pt x="231" y="91"/>
                  <a:pt x="231" y="91"/>
                  <a:pt x="231" y="91"/>
                </a:cubicBezTo>
                <a:cubicBezTo>
                  <a:pt x="238" y="90"/>
                  <a:pt x="245" y="95"/>
                  <a:pt x="246" y="103"/>
                </a:cubicBezTo>
                <a:cubicBezTo>
                  <a:pt x="246" y="103"/>
                  <a:pt x="246" y="103"/>
                  <a:pt x="246" y="103"/>
                </a:cubicBezTo>
                <a:cubicBezTo>
                  <a:pt x="248" y="110"/>
                  <a:pt x="243" y="117"/>
                  <a:pt x="235" y="118"/>
                </a:cubicBezTo>
                <a:cubicBezTo>
                  <a:pt x="235" y="118"/>
                  <a:pt x="235" y="118"/>
                  <a:pt x="235" y="118"/>
                </a:cubicBezTo>
                <a:cubicBezTo>
                  <a:pt x="217" y="121"/>
                  <a:pt x="203" y="127"/>
                  <a:pt x="192" y="135"/>
                </a:cubicBezTo>
                <a:cubicBezTo>
                  <a:pt x="192" y="135"/>
                  <a:pt x="192" y="135"/>
                  <a:pt x="192" y="135"/>
                </a:cubicBezTo>
                <a:cubicBezTo>
                  <a:pt x="181" y="142"/>
                  <a:pt x="172" y="151"/>
                  <a:pt x="165" y="162"/>
                </a:cubicBezTo>
                <a:cubicBezTo>
                  <a:pt x="165" y="162"/>
                  <a:pt x="165" y="162"/>
                  <a:pt x="165" y="162"/>
                </a:cubicBezTo>
                <a:cubicBezTo>
                  <a:pt x="152" y="183"/>
                  <a:pt x="145" y="209"/>
                  <a:pt x="141" y="232"/>
                </a:cubicBezTo>
                <a:cubicBezTo>
                  <a:pt x="141" y="232"/>
                  <a:pt x="141" y="232"/>
                  <a:pt x="141" y="232"/>
                </a:cubicBezTo>
                <a:cubicBezTo>
                  <a:pt x="137" y="248"/>
                  <a:pt x="135" y="262"/>
                  <a:pt x="131" y="273"/>
                </a:cubicBezTo>
                <a:cubicBezTo>
                  <a:pt x="131" y="273"/>
                  <a:pt x="131" y="273"/>
                  <a:pt x="131" y="273"/>
                </a:cubicBezTo>
                <a:cubicBezTo>
                  <a:pt x="128" y="280"/>
                  <a:pt x="125" y="286"/>
                  <a:pt x="118" y="291"/>
                </a:cubicBezTo>
                <a:cubicBezTo>
                  <a:pt x="118" y="291"/>
                  <a:pt x="118" y="291"/>
                  <a:pt x="118" y="291"/>
                </a:cubicBezTo>
                <a:cubicBezTo>
                  <a:pt x="114" y="294"/>
                  <a:pt x="109" y="296"/>
                  <a:pt x="104" y="295"/>
                </a:cubicBezTo>
                <a:cubicBezTo>
                  <a:pt x="104" y="295"/>
                  <a:pt x="104" y="295"/>
                  <a:pt x="104" y="295"/>
                </a:cubicBezTo>
                <a:cubicBezTo>
                  <a:pt x="102" y="295"/>
                  <a:pt x="101" y="295"/>
                  <a:pt x="99" y="295"/>
                </a:cubicBezTo>
                <a:cubicBezTo>
                  <a:pt x="99" y="295"/>
                  <a:pt x="99" y="295"/>
                  <a:pt x="99" y="295"/>
                </a:cubicBezTo>
                <a:cubicBezTo>
                  <a:pt x="64" y="288"/>
                  <a:pt x="38" y="272"/>
                  <a:pt x="22" y="250"/>
                </a:cubicBezTo>
                <a:cubicBezTo>
                  <a:pt x="22" y="250"/>
                  <a:pt x="22" y="250"/>
                  <a:pt x="22" y="250"/>
                </a:cubicBezTo>
                <a:cubicBezTo>
                  <a:pt x="6" y="229"/>
                  <a:pt x="0" y="203"/>
                  <a:pt x="0" y="178"/>
                </a:cubicBezTo>
                <a:cubicBezTo>
                  <a:pt x="0" y="178"/>
                  <a:pt x="0" y="178"/>
                  <a:pt x="0" y="178"/>
                </a:cubicBezTo>
                <a:cubicBezTo>
                  <a:pt x="0" y="148"/>
                  <a:pt x="9" y="119"/>
                  <a:pt x="25" y="97"/>
                </a:cubicBezTo>
                <a:cubicBezTo>
                  <a:pt x="25" y="97"/>
                  <a:pt x="25" y="97"/>
                  <a:pt x="25" y="97"/>
                </a:cubicBezTo>
                <a:cubicBezTo>
                  <a:pt x="56" y="53"/>
                  <a:pt x="94" y="28"/>
                  <a:pt x="137" y="15"/>
                </a:cubicBezTo>
                <a:cubicBezTo>
                  <a:pt x="137" y="15"/>
                  <a:pt x="137" y="15"/>
                  <a:pt x="137" y="15"/>
                </a:cubicBezTo>
                <a:cubicBezTo>
                  <a:pt x="180" y="2"/>
                  <a:pt x="228" y="0"/>
                  <a:pt x="283" y="0"/>
                </a:cubicBezTo>
                <a:cubicBezTo>
                  <a:pt x="283" y="0"/>
                  <a:pt x="283" y="0"/>
                  <a:pt x="283" y="0"/>
                </a:cubicBezTo>
                <a:cubicBezTo>
                  <a:pt x="308" y="0"/>
                  <a:pt x="334" y="1"/>
                  <a:pt x="362" y="1"/>
                </a:cubicBezTo>
                <a:cubicBezTo>
                  <a:pt x="362" y="1"/>
                  <a:pt x="362" y="1"/>
                  <a:pt x="362" y="1"/>
                </a:cubicBezTo>
                <a:cubicBezTo>
                  <a:pt x="372" y="1"/>
                  <a:pt x="383" y="1"/>
                  <a:pt x="393" y="1"/>
                </a:cubicBezTo>
                <a:cubicBezTo>
                  <a:pt x="393" y="1"/>
                  <a:pt x="393" y="1"/>
                  <a:pt x="393" y="1"/>
                </a:cubicBezTo>
                <a:cubicBezTo>
                  <a:pt x="400" y="1"/>
                  <a:pt x="406" y="5"/>
                  <a:pt x="407" y="12"/>
                </a:cubicBezTo>
                <a:cubicBezTo>
                  <a:pt x="407" y="12"/>
                  <a:pt x="407" y="12"/>
                  <a:pt x="407" y="12"/>
                </a:cubicBezTo>
                <a:cubicBezTo>
                  <a:pt x="408" y="18"/>
                  <a:pt x="405" y="25"/>
                  <a:pt x="398" y="27"/>
                </a:cubicBezTo>
                <a:cubicBezTo>
                  <a:pt x="398" y="27"/>
                  <a:pt x="398" y="27"/>
                  <a:pt x="398" y="27"/>
                </a:cubicBezTo>
                <a:cubicBezTo>
                  <a:pt x="393" y="29"/>
                  <a:pt x="389" y="32"/>
                  <a:pt x="385" y="37"/>
                </a:cubicBezTo>
                <a:cubicBezTo>
                  <a:pt x="385" y="37"/>
                  <a:pt x="385" y="37"/>
                  <a:pt x="385" y="37"/>
                </a:cubicBezTo>
                <a:cubicBezTo>
                  <a:pt x="381" y="41"/>
                  <a:pt x="377" y="47"/>
                  <a:pt x="374" y="54"/>
                </a:cubicBezTo>
                <a:cubicBezTo>
                  <a:pt x="374" y="54"/>
                  <a:pt x="374" y="54"/>
                  <a:pt x="374" y="54"/>
                </a:cubicBezTo>
                <a:cubicBezTo>
                  <a:pt x="367" y="69"/>
                  <a:pt x="363" y="89"/>
                  <a:pt x="358" y="111"/>
                </a:cubicBezTo>
                <a:cubicBezTo>
                  <a:pt x="358" y="111"/>
                  <a:pt x="358" y="111"/>
                  <a:pt x="358" y="111"/>
                </a:cubicBezTo>
                <a:cubicBezTo>
                  <a:pt x="350" y="156"/>
                  <a:pt x="343" y="211"/>
                  <a:pt x="320" y="256"/>
                </a:cubicBezTo>
                <a:cubicBezTo>
                  <a:pt x="320" y="256"/>
                  <a:pt x="320" y="256"/>
                  <a:pt x="320" y="256"/>
                </a:cubicBezTo>
                <a:cubicBezTo>
                  <a:pt x="305" y="287"/>
                  <a:pt x="281" y="314"/>
                  <a:pt x="245" y="329"/>
                </a:cubicBezTo>
                <a:cubicBezTo>
                  <a:pt x="245" y="329"/>
                  <a:pt x="245" y="329"/>
                  <a:pt x="245" y="329"/>
                </a:cubicBezTo>
                <a:cubicBezTo>
                  <a:pt x="225" y="337"/>
                  <a:pt x="200" y="342"/>
                  <a:pt x="171" y="342"/>
                </a:cubicBezTo>
                <a:cubicBezTo>
                  <a:pt x="171" y="342"/>
                  <a:pt x="171" y="342"/>
                  <a:pt x="171" y="342"/>
                </a:cubicBezTo>
                <a:cubicBezTo>
                  <a:pt x="156" y="342"/>
                  <a:pt x="139" y="341"/>
                  <a:pt x="120" y="338"/>
                </a:cubicBezTo>
                <a:cubicBezTo>
                  <a:pt x="120" y="338"/>
                  <a:pt x="120" y="338"/>
                  <a:pt x="120" y="338"/>
                </a:cubicBezTo>
                <a:cubicBezTo>
                  <a:pt x="117" y="349"/>
                  <a:pt x="116" y="358"/>
                  <a:pt x="116" y="367"/>
                </a:cubicBezTo>
                <a:cubicBezTo>
                  <a:pt x="116" y="367"/>
                  <a:pt x="116" y="367"/>
                  <a:pt x="116" y="367"/>
                </a:cubicBezTo>
                <a:cubicBezTo>
                  <a:pt x="116" y="391"/>
                  <a:pt x="125" y="407"/>
                  <a:pt x="135" y="418"/>
                </a:cubicBezTo>
                <a:cubicBezTo>
                  <a:pt x="135" y="418"/>
                  <a:pt x="135" y="418"/>
                  <a:pt x="135" y="418"/>
                </a:cubicBezTo>
                <a:cubicBezTo>
                  <a:pt x="144" y="429"/>
                  <a:pt x="155" y="434"/>
                  <a:pt x="155" y="434"/>
                </a:cubicBezTo>
                <a:cubicBezTo>
                  <a:pt x="155" y="434"/>
                  <a:pt x="155" y="434"/>
                  <a:pt x="155" y="434"/>
                </a:cubicBezTo>
                <a:cubicBezTo>
                  <a:pt x="155" y="434"/>
                  <a:pt x="155" y="434"/>
                  <a:pt x="155" y="434"/>
                </a:cubicBezTo>
                <a:cubicBezTo>
                  <a:pt x="155" y="434"/>
                  <a:pt x="155" y="434"/>
                  <a:pt x="155" y="434"/>
                </a:cubicBezTo>
                <a:cubicBezTo>
                  <a:pt x="155" y="434"/>
                  <a:pt x="155" y="434"/>
                  <a:pt x="155" y="434"/>
                </a:cubicBezTo>
                <a:cubicBezTo>
                  <a:pt x="162" y="438"/>
                  <a:pt x="165" y="446"/>
                  <a:pt x="161" y="453"/>
                </a:cubicBezTo>
                <a:cubicBezTo>
                  <a:pt x="161" y="453"/>
                  <a:pt x="161" y="453"/>
                  <a:pt x="161" y="453"/>
                </a:cubicBezTo>
                <a:cubicBezTo>
                  <a:pt x="159" y="458"/>
                  <a:pt x="154" y="460"/>
                  <a:pt x="149" y="460"/>
                </a:cubicBezTo>
                <a:cubicBezTo>
                  <a:pt x="149" y="460"/>
                  <a:pt x="149" y="460"/>
                  <a:pt x="149" y="460"/>
                </a:cubicBezTo>
                <a:cubicBezTo>
                  <a:pt x="147" y="460"/>
                  <a:pt x="145" y="460"/>
                  <a:pt x="143" y="459"/>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 name="Freeform 207"/>
          <p:cNvSpPr>
            <a:spLocks/>
          </p:cNvSpPr>
          <p:nvPr userDrawn="1"/>
        </p:nvSpPr>
        <p:spPr bwMode="auto">
          <a:xfrm>
            <a:off x="413748" y="3314914"/>
            <a:ext cx="352517" cy="361950"/>
          </a:xfrm>
          <a:custGeom>
            <a:avLst/>
            <a:gdLst/>
            <a:ahLst/>
            <a:cxnLst>
              <a:cxn ang="0">
                <a:pos x="199" y="31"/>
              </a:cxn>
              <a:cxn ang="0">
                <a:pos x="197" y="40"/>
              </a:cxn>
              <a:cxn ang="0">
                <a:pos x="194" y="53"/>
              </a:cxn>
              <a:cxn ang="0">
                <a:pos x="183" y="63"/>
              </a:cxn>
              <a:cxn ang="0">
                <a:pos x="117" y="123"/>
              </a:cxn>
              <a:cxn ang="0">
                <a:pos x="99" y="197"/>
              </a:cxn>
              <a:cxn ang="0">
                <a:pos x="91" y="286"/>
              </a:cxn>
              <a:cxn ang="0">
                <a:pos x="53" y="351"/>
              </a:cxn>
              <a:cxn ang="0">
                <a:pos x="31" y="363"/>
              </a:cxn>
              <a:cxn ang="0">
                <a:pos x="31" y="376"/>
              </a:cxn>
              <a:cxn ang="0">
                <a:pos x="117" y="376"/>
              </a:cxn>
              <a:cxn ang="0">
                <a:pos x="154" y="376"/>
              </a:cxn>
              <a:cxn ang="0">
                <a:pos x="157" y="377"/>
              </a:cxn>
              <a:cxn ang="0">
                <a:pos x="163" y="380"/>
              </a:cxn>
              <a:cxn ang="0">
                <a:pos x="202" y="397"/>
              </a:cxn>
              <a:cxn ang="0">
                <a:pos x="233" y="381"/>
              </a:cxn>
              <a:cxn ang="0">
                <a:pos x="233" y="381"/>
              </a:cxn>
              <a:cxn ang="0">
                <a:pos x="255" y="378"/>
              </a:cxn>
              <a:cxn ang="0">
                <a:pos x="258" y="399"/>
              </a:cxn>
              <a:cxn ang="0">
                <a:pos x="244" y="414"/>
              </a:cxn>
              <a:cxn ang="0">
                <a:pos x="202" y="428"/>
              </a:cxn>
              <a:cxn ang="0">
                <a:pos x="202" y="428"/>
              </a:cxn>
              <a:cxn ang="0">
                <a:pos x="148" y="407"/>
              </a:cxn>
              <a:cxn ang="0">
                <a:pos x="143" y="407"/>
              </a:cxn>
              <a:cxn ang="0">
                <a:pos x="117" y="407"/>
              </a:cxn>
              <a:cxn ang="0">
                <a:pos x="16" y="407"/>
              </a:cxn>
              <a:cxn ang="0">
                <a:pos x="5" y="403"/>
              </a:cxn>
              <a:cxn ang="0">
                <a:pos x="0" y="392"/>
              </a:cxn>
              <a:cxn ang="0">
                <a:pos x="0" y="352"/>
              </a:cxn>
              <a:cxn ang="0">
                <a:pos x="12" y="337"/>
              </a:cxn>
              <a:cxn ang="0">
                <a:pos x="12" y="337"/>
              </a:cxn>
              <a:cxn ang="0">
                <a:pos x="14" y="336"/>
              </a:cxn>
              <a:cxn ang="0">
                <a:pos x="19" y="335"/>
              </a:cxn>
              <a:cxn ang="0">
                <a:pos x="36" y="326"/>
              </a:cxn>
              <a:cxn ang="0">
                <a:pos x="60" y="284"/>
              </a:cxn>
              <a:cxn ang="0">
                <a:pos x="68" y="193"/>
              </a:cxn>
              <a:cxn ang="0">
                <a:pos x="90" y="108"/>
              </a:cxn>
              <a:cxn ang="0">
                <a:pos x="166" y="37"/>
              </a:cxn>
              <a:cxn ang="0">
                <a:pos x="167" y="35"/>
              </a:cxn>
              <a:cxn ang="0">
                <a:pos x="177" y="9"/>
              </a:cxn>
              <a:cxn ang="0">
                <a:pos x="202" y="0"/>
              </a:cxn>
              <a:cxn ang="0">
                <a:pos x="235" y="11"/>
              </a:cxn>
              <a:cxn ang="0">
                <a:pos x="247" y="39"/>
              </a:cxn>
              <a:cxn ang="0">
                <a:pos x="267" y="47"/>
              </a:cxn>
              <a:cxn ang="0">
                <a:pos x="324" y="110"/>
              </a:cxn>
              <a:cxn ang="0">
                <a:pos x="355" y="282"/>
              </a:cxn>
              <a:cxn ang="0">
                <a:pos x="376" y="322"/>
              </a:cxn>
              <a:cxn ang="0">
                <a:pos x="402" y="335"/>
              </a:cxn>
              <a:cxn ang="0">
                <a:pos x="404" y="335"/>
              </a:cxn>
              <a:cxn ang="0">
                <a:pos x="417" y="350"/>
              </a:cxn>
              <a:cxn ang="0">
                <a:pos x="412" y="402"/>
              </a:cxn>
              <a:cxn ang="0">
                <a:pos x="401" y="406"/>
              </a:cxn>
              <a:cxn ang="0">
                <a:pos x="301" y="406"/>
              </a:cxn>
              <a:cxn ang="0">
                <a:pos x="285" y="391"/>
              </a:cxn>
              <a:cxn ang="0">
                <a:pos x="301" y="376"/>
              </a:cxn>
              <a:cxn ang="0">
                <a:pos x="386" y="362"/>
              </a:cxn>
              <a:cxn ang="0">
                <a:pos x="364" y="352"/>
              </a:cxn>
              <a:cxn ang="0">
                <a:pos x="324" y="285"/>
              </a:cxn>
              <a:cxn ang="0">
                <a:pos x="296" y="123"/>
              </a:cxn>
              <a:cxn ang="0">
                <a:pos x="260" y="78"/>
              </a:cxn>
              <a:cxn ang="0">
                <a:pos x="231" y="66"/>
              </a:cxn>
              <a:cxn ang="0">
                <a:pos x="222" y="61"/>
              </a:cxn>
              <a:cxn ang="0">
                <a:pos x="216" y="49"/>
              </a:cxn>
            </a:cxnLst>
            <a:rect l="0" t="0" r="r" b="b"/>
            <a:pathLst>
              <a:path w="417" h="428">
                <a:moveTo>
                  <a:pt x="214" y="32"/>
                </a:moveTo>
                <a:cubicBezTo>
                  <a:pt x="214" y="32"/>
                  <a:pt x="208" y="30"/>
                  <a:pt x="199" y="31"/>
                </a:cubicBezTo>
                <a:cubicBezTo>
                  <a:pt x="199" y="31"/>
                  <a:pt x="199" y="31"/>
                  <a:pt x="199" y="31"/>
                </a:cubicBezTo>
                <a:cubicBezTo>
                  <a:pt x="198" y="32"/>
                  <a:pt x="197" y="35"/>
                  <a:pt x="197" y="40"/>
                </a:cubicBezTo>
                <a:cubicBezTo>
                  <a:pt x="197" y="40"/>
                  <a:pt x="197" y="40"/>
                  <a:pt x="197" y="40"/>
                </a:cubicBezTo>
                <a:cubicBezTo>
                  <a:pt x="196" y="44"/>
                  <a:pt x="196" y="47"/>
                  <a:pt x="194" y="53"/>
                </a:cubicBezTo>
                <a:cubicBezTo>
                  <a:pt x="194" y="53"/>
                  <a:pt x="194" y="53"/>
                  <a:pt x="194" y="53"/>
                </a:cubicBezTo>
                <a:cubicBezTo>
                  <a:pt x="192" y="56"/>
                  <a:pt x="189" y="61"/>
                  <a:pt x="183" y="63"/>
                </a:cubicBezTo>
                <a:cubicBezTo>
                  <a:pt x="183" y="63"/>
                  <a:pt x="183" y="63"/>
                  <a:pt x="183" y="63"/>
                </a:cubicBezTo>
                <a:cubicBezTo>
                  <a:pt x="150" y="77"/>
                  <a:pt x="137" y="86"/>
                  <a:pt x="117" y="123"/>
                </a:cubicBezTo>
                <a:cubicBezTo>
                  <a:pt x="117" y="123"/>
                  <a:pt x="117" y="123"/>
                  <a:pt x="117" y="123"/>
                </a:cubicBezTo>
                <a:cubicBezTo>
                  <a:pt x="109" y="139"/>
                  <a:pt x="102" y="167"/>
                  <a:pt x="99" y="197"/>
                </a:cubicBezTo>
                <a:cubicBezTo>
                  <a:pt x="99" y="197"/>
                  <a:pt x="99" y="197"/>
                  <a:pt x="99" y="197"/>
                </a:cubicBezTo>
                <a:cubicBezTo>
                  <a:pt x="95" y="227"/>
                  <a:pt x="93" y="259"/>
                  <a:pt x="91" y="286"/>
                </a:cubicBezTo>
                <a:cubicBezTo>
                  <a:pt x="91" y="286"/>
                  <a:pt x="91" y="286"/>
                  <a:pt x="91" y="286"/>
                </a:cubicBezTo>
                <a:cubicBezTo>
                  <a:pt x="89" y="319"/>
                  <a:pt x="70" y="340"/>
                  <a:pt x="53" y="351"/>
                </a:cubicBezTo>
                <a:cubicBezTo>
                  <a:pt x="53" y="351"/>
                  <a:pt x="53" y="351"/>
                  <a:pt x="53" y="351"/>
                </a:cubicBezTo>
                <a:cubicBezTo>
                  <a:pt x="45" y="357"/>
                  <a:pt x="37" y="361"/>
                  <a:pt x="31" y="363"/>
                </a:cubicBezTo>
                <a:cubicBezTo>
                  <a:pt x="31" y="363"/>
                  <a:pt x="31" y="363"/>
                  <a:pt x="31" y="363"/>
                </a:cubicBezTo>
                <a:cubicBezTo>
                  <a:pt x="31" y="376"/>
                  <a:pt x="31" y="376"/>
                  <a:pt x="31" y="376"/>
                </a:cubicBezTo>
                <a:cubicBezTo>
                  <a:pt x="52" y="376"/>
                  <a:pt x="89" y="376"/>
                  <a:pt x="117" y="376"/>
                </a:cubicBezTo>
                <a:cubicBezTo>
                  <a:pt x="117" y="376"/>
                  <a:pt x="117" y="376"/>
                  <a:pt x="117" y="376"/>
                </a:cubicBezTo>
                <a:cubicBezTo>
                  <a:pt x="137" y="376"/>
                  <a:pt x="150" y="376"/>
                  <a:pt x="154" y="376"/>
                </a:cubicBezTo>
                <a:cubicBezTo>
                  <a:pt x="154" y="376"/>
                  <a:pt x="154" y="376"/>
                  <a:pt x="154" y="376"/>
                </a:cubicBezTo>
                <a:cubicBezTo>
                  <a:pt x="155" y="376"/>
                  <a:pt x="154" y="376"/>
                  <a:pt x="157" y="377"/>
                </a:cubicBezTo>
                <a:cubicBezTo>
                  <a:pt x="157" y="377"/>
                  <a:pt x="157" y="377"/>
                  <a:pt x="157" y="377"/>
                </a:cubicBezTo>
                <a:cubicBezTo>
                  <a:pt x="158" y="377"/>
                  <a:pt x="159" y="377"/>
                  <a:pt x="163" y="380"/>
                </a:cubicBezTo>
                <a:cubicBezTo>
                  <a:pt x="163" y="380"/>
                  <a:pt x="163" y="380"/>
                  <a:pt x="163" y="380"/>
                </a:cubicBezTo>
                <a:cubicBezTo>
                  <a:pt x="180" y="394"/>
                  <a:pt x="193" y="397"/>
                  <a:pt x="202" y="397"/>
                </a:cubicBezTo>
                <a:cubicBezTo>
                  <a:pt x="202" y="397"/>
                  <a:pt x="202" y="397"/>
                  <a:pt x="202" y="397"/>
                </a:cubicBezTo>
                <a:cubicBezTo>
                  <a:pt x="220" y="397"/>
                  <a:pt x="232" y="383"/>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8" y="374"/>
                  <a:pt x="248" y="373"/>
                  <a:pt x="255" y="378"/>
                </a:cubicBezTo>
                <a:cubicBezTo>
                  <a:pt x="255" y="378"/>
                  <a:pt x="255" y="378"/>
                  <a:pt x="255" y="378"/>
                </a:cubicBezTo>
                <a:cubicBezTo>
                  <a:pt x="262" y="383"/>
                  <a:pt x="263" y="392"/>
                  <a:pt x="258" y="399"/>
                </a:cubicBezTo>
                <a:cubicBezTo>
                  <a:pt x="258" y="399"/>
                  <a:pt x="258" y="399"/>
                  <a:pt x="258" y="399"/>
                </a:cubicBezTo>
                <a:cubicBezTo>
                  <a:pt x="258" y="400"/>
                  <a:pt x="253" y="407"/>
                  <a:pt x="244" y="414"/>
                </a:cubicBezTo>
                <a:cubicBezTo>
                  <a:pt x="244" y="414"/>
                  <a:pt x="244" y="414"/>
                  <a:pt x="244" y="414"/>
                </a:cubicBezTo>
                <a:cubicBezTo>
                  <a:pt x="234" y="421"/>
                  <a:pt x="220" y="428"/>
                  <a:pt x="202" y="428"/>
                </a:cubicBezTo>
                <a:cubicBezTo>
                  <a:pt x="202" y="428"/>
                  <a:pt x="202" y="428"/>
                  <a:pt x="202" y="428"/>
                </a:cubicBezTo>
                <a:cubicBezTo>
                  <a:pt x="202" y="428"/>
                  <a:pt x="202" y="428"/>
                  <a:pt x="202" y="428"/>
                </a:cubicBezTo>
                <a:cubicBezTo>
                  <a:pt x="202" y="428"/>
                  <a:pt x="202" y="428"/>
                  <a:pt x="202" y="428"/>
                </a:cubicBezTo>
                <a:cubicBezTo>
                  <a:pt x="185" y="428"/>
                  <a:pt x="167" y="422"/>
                  <a:pt x="148" y="407"/>
                </a:cubicBezTo>
                <a:cubicBezTo>
                  <a:pt x="148" y="407"/>
                  <a:pt x="148" y="407"/>
                  <a:pt x="148" y="407"/>
                </a:cubicBezTo>
                <a:cubicBezTo>
                  <a:pt x="146" y="407"/>
                  <a:pt x="145" y="407"/>
                  <a:pt x="143" y="407"/>
                </a:cubicBezTo>
                <a:cubicBezTo>
                  <a:pt x="143" y="407"/>
                  <a:pt x="143" y="407"/>
                  <a:pt x="143" y="407"/>
                </a:cubicBezTo>
                <a:cubicBezTo>
                  <a:pt x="136" y="407"/>
                  <a:pt x="128" y="407"/>
                  <a:pt x="117" y="407"/>
                </a:cubicBezTo>
                <a:cubicBezTo>
                  <a:pt x="117" y="407"/>
                  <a:pt x="117" y="407"/>
                  <a:pt x="117" y="407"/>
                </a:cubicBezTo>
                <a:cubicBezTo>
                  <a:pt x="77" y="407"/>
                  <a:pt x="16" y="407"/>
                  <a:pt x="16" y="407"/>
                </a:cubicBezTo>
                <a:cubicBezTo>
                  <a:pt x="16" y="407"/>
                  <a:pt x="16" y="407"/>
                  <a:pt x="16" y="407"/>
                </a:cubicBezTo>
                <a:cubicBezTo>
                  <a:pt x="12" y="407"/>
                  <a:pt x="8" y="406"/>
                  <a:pt x="5" y="403"/>
                </a:cubicBezTo>
                <a:cubicBezTo>
                  <a:pt x="5" y="403"/>
                  <a:pt x="5" y="403"/>
                  <a:pt x="5" y="403"/>
                </a:cubicBezTo>
                <a:cubicBezTo>
                  <a:pt x="2" y="400"/>
                  <a:pt x="0" y="396"/>
                  <a:pt x="0" y="392"/>
                </a:cubicBezTo>
                <a:cubicBezTo>
                  <a:pt x="0" y="392"/>
                  <a:pt x="0" y="392"/>
                  <a:pt x="0" y="392"/>
                </a:cubicBezTo>
                <a:cubicBezTo>
                  <a:pt x="0" y="352"/>
                  <a:pt x="0" y="352"/>
                  <a:pt x="0" y="352"/>
                </a:cubicBezTo>
                <a:cubicBezTo>
                  <a:pt x="0" y="345"/>
                  <a:pt x="5" y="338"/>
                  <a:pt x="12" y="337"/>
                </a:cubicBezTo>
                <a:cubicBezTo>
                  <a:pt x="12" y="337"/>
                  <a:pt x="12" y="337"/>
                  <a:pt x="12" y="337"/>
                </a:cubicBezTo>
                <a:cubicBezTo>
                  <a:pt x="12" y="337"/>
                  <a:pt x="12" y="337"/>
                  <a:pt x="12" y="337"/>
                </a:cubicBezTo>
                <a:cubicBezTo>
                  <a:pt x="12" y="337"/>
                  <a:pt x="12" y="337"/>
                  <a:pt x="12" y="337"/>
                </a:cubicBezTo>
                <a:cubicBezTo>
                  <a:pt x="13" y="337"/>
                  <a:pt x="13" y="337"/>
                  <a:pt x="14" y="336"/>
                </a:cubicBezTo>
                <a:cubicBezTo>
                  <a:pt x="14" y="336"/>
                  <a:pt x="14" y="336"/>
                  <a:pt x="14" y="336"/>
                </a:cubicBezTo>
                <a:cubicBezTo>
                  <a:pt x="15" y="336"/>
                  <a:pt x="17" y="335"/>
                  <a:pt x="19" y="335"/>
                </a:cubicBezTo>
                <a:cubicBezTo>
                  <a:pt x="19" y="335"/>
                  <a:pt x="19" y="335"/>
                  <a:pt x="19" y="335"/>
                </a:cubicBezTo>
                <a:cubicBezTo>
                  <a:pt x="24" y="333"/>
                  <a:pt x="30" y="330"/>
                  <a:pt x="36" y="326"/>
                </a:cubicBezTo>
                <a:cubicBezTo>
                  <a:pt x="36" y="326"/>
                  <a:pt x="36" y="326"/>
                  <a:pt x="36" y="326"/>
                </a:cubicBezTo>
                <a:cubicBezTo>
                  <a:pt x="48" y="317"/>
                  <a:pt x="59" y="305"/>
                  <a:pt x="60" y="284"/>
                </a:cubicBezTo>
                <a:cubicBezTo>
                  <a:pt x="60" y="284"/>
                  <a:pt x="60" y="284"/>
                  <a:pt x="60" y="284"/>
                </a:cubicBezTo>
                <a:cubicBezTo>
                  <a:pt x="62" y="257"/>
                  <a:pt x="64" y="224"/>
                  <a:pt x="68" y="193"/>
                </a:cubicBezTo>
                <a:cubicBezTo>
                  <a:pt x="68" y="193"/>
                  <a:pt x="68" y="193"/>
                  <a:pt x="68" y="193"/>
                </a:cubicBezTo>
                <a:cubicBezTo>
                  <a:pt x="72" y="161"/>
                  <a:pt x="78" y="131"/>
                  <a:pt x="90" y="108"/>
                </a:cubicBezTo>
                <a:cubicBezTo>
                  <a:pt x="90" y="108"/>
                  <a:pt x="90" y="108"/>
                  <a:pt x="90" y="108"/>
                </a:cubicBezTo>
                <a:cubicBezTo>
                  <a:pt x="110" y="69"/>
                  <a:pt x="133" y="50"/>
                  <a:pt x="166" y="37"/>
                </a:cubicBezTo>
                <a:cubicBezTo>
                  <a:pt x="166" y="37"/>
                  <a:pt x="166" y="37"/>
                  <a:pt x="166" y="37"/>
                </a:cubicBezTo>
                <a:cubicBezTo>
                  <a:pt x="166" y="36"/>
                  <a:pt x="166" y="35"/>
                  <a:pt x="167" y="35"/>
                </a:cubicBezTo>
                <a:cubicBezTo>
                  <a:pt x="167" y="35"/>
                  <a:pt x="167" y="35"/>
                  <a:pt x="167" y="35"/>
                </a:cubicBezTo>
                <a:cubicBezTo>
                  <a:pt x="168" y="29"/>
                  <a:pt x="168" y="18"/>
                  <a:pt x="177" y="9"/>
                </a:cubicBezTo>
                <a:cubicBezTo>
                  <a:pt x="177" y="9"/>
                  <a:pt x="177" y="9"/>
                  <a:pt x="177" y="9"/>
                </a:cubicBezTo>
                <a:cubicBezTo>
                  <a:pt x="184" y="3"/>
                  <a:pt x="193" y="0"/>
                  <a:pt x="202" y="0"/>
                </a:cubicBezTo>
                <a:cubicBezTo>
                  <a:pt x="202" y="0"/>
                  <a:pt x="202" y="0"/>
                  <a:pt x="202" y="0"/>
                </a:cubicBezTo>
                <a:cubicBezTo>
                  <a:pt x="215" y="0"/>
                  <a:pt x="225" y="1"/>
                  <a:pt x="235" y="11"/>
                </a:cubicBezTo>
                <a:cubicBezTo>
                  <a:pt x="235" y="11"/>
                  <a:pt x="235" y="11"/>
                  <a:pt x="235" y="11"/>
                </a:cubicBezTo>
                <a:cubicBezTo>
                  <a:pt x="243" y="18"/>
                  <a:pt x="246" y="28"/>
                  <a:pt x="247" y="39"/>
                </a:cubicBezTo>
                <a:cubicBezTo>
                  <a:pt x="247" y="39"/>
                  <a:pt x="247" y="39"/>
                  <a:pt x="247" y="39"/>
                </a:cubicBezTo>
                <a:cubicBezTo>
                  <a:pt x="252" y="40"/>
                  <a:pt x="259" y="43"/>
                  <a:pt x="267" y="47"/>
                </a:cubicBezTo>
                <a:cubicBezTo>
                  <a:pt x="267" y="47"/>
                  <a:pt x="267" y="47"/>
                  <a:pt x="267" y="47"/>
                </a:cubicBezTo>
                <a:cubicBezTo>
                  <a:pt x="285" y="56"/>
                  <a:pt x="308" y="74"/>
                  <a:pt x="324" y="110"/>
                </a:cubicBezTo>
                <a:cubicBezTo>
                  <a:pt x="324" y="110"/>
                  <a:pt x="324" y="110"/>
                  <a:pt x="324" y="110"/>
                </a:cubicBezTo>
                <a:cubicBezTo>
                  <a:pt x="359" y="184"/>
                  <a:pt x="352" y="249"/>
                  <a:pt x="355" y="282"/>
                </a:cubicBezTo>
                <a:cubicBezTo>
                  <a:pt x="355" y="282"/>
                  <a:pt x="355" y="282"/>
                  <a:pt x="355" y="282"/>
                </a:cubicBezTo>
                <a:cubicBezTo>
                  <a:pt x="356" y="303"/>
                  <a:pt x="365" y="314"/>
                  <a:pt x="376" y="322"/>
                </a:cubicBezTo>
                <a:cubicBezTo>
                  <a:pt x="376" y="322"/>
                  <a:pt x="376" y="322"/>
                  <a:pt x="376" y="322"/>
                </a:cubicBezTo>
                <a:cubicBezTo>
                  <a:pt x="386" y="330"/>
                  <a:pt x="398" y="334"/>
                  <a:pt x="402" y="335"/>
                </a:cubicBezTo>
                <a:cubicBezTo>
                  <a:pt x="402" y="335"/>
                  <a:pt x="402" y="335"/>
                  <a:pt x="402" y="335"/>
                </a:cubicBezTo>
                <a:cubicBezTo>
                  <a:pt x="404" y="335"/>
                  <a:pt x="404" y="335"/>
                  <a:pt x="404" y="335"/>
                </a:cubicBezTo>
                <a:cubicBezTo>
                  <a:pt x="404" y="335"/>
                  <a:pt x="404" y="335"/>
                  <a:pt x="404" y="335"/>
                </a:cubicBezTo>
                <a:cubicBezTo>
                  <a:pt x="411" y="336"/>
                  <a:pt x="417" y="343"/>
                  <a:pt x="417" y="350"/>
                </a:cubicBezTo>
                <a:cubicBezTo>
                  <a:pt x="417" y="350"/>
                  <a:pt x="417" y="350"/>
                  <a:pt x="417" y="350"/>
                </a:cubicBezTo>
                <a:cubicBezTo>
                  <a:pt x="417" y="391"/>
                  <a:pt x="417" y="391"/>
                  <a:pt x="417" y="391"/>
                </a:cubicBezTo>
                <a:cubicBezTo>
                  <a:pt x="417" y="395"/>
                  <a:pt x="415" y="399"/>
                  <a:pt x="412" y="402"/>
                </a:cubicBezTo>
                <a:cubicBezTo>
                  <a:pt x="412" y="402"/>
                  <a:pt x="412" y="402"/>
                  <a:pt x="412" y="402"/>
                </a:cubicBezTo>
                <a:cubicBezTo>
                  <a:pt x="409" y="405"/>
                  <a:pt x="405" y="406"/>
                  <a:pt x="401" y="406"/>
                </a:cubicBezTo>
                <a:cubicBezTo>
                  <a:pt x="401" y="406"/>
                  <a:pt x="401" y="406"/>
                  <a:pt x="401" y="406"/>
                </a:cubicBezTo>
                <a:cubicBezTo>
                  <a:pt x="301" y="406"/>
                  <a:pt x="301" y="406"/>
                  <a:pt x="301" y="406"/>
                </a:cubicBezTo>
                <a:cubicBezTo>
                  <a:pt x="292" y="406"/>
                  <a:pt x="285" y="399"/>
                  <a:pt x="285" y="391"/>
                </a:cubicBezTo>
                <a:cubicBezTo>
                  <a:pt x="285" y="391"/>
                  <a:pt x="285" y="391"/>
                  <a:pt x="285" y="391"/>
                </a:cubicBezTo>
                <a:cubicBezTo>
                  <a:pt x="285" y="382"/>
                  <a:pt x="292" y="376"/>
                  <a:pt x="301" y="376"/>
                </a:cubicBezTo>
                <a:cubicBezTo>
                  <a:pt x="301" y="376"/>
                  <a:pt x="301" y="376"/>
                  <a:pt x="301" y="376"/>
                </a:cubicBezTo>
                <a:cubicBezTo>
                  <a:pt x="386" y="376"/>
                  <a:pt x="386" y="376"/>
                  <a:pt x="386" y="376"/>
                </a:cubicBezTo>
                <a:cubicBezTo>
                  <a:pt x="386" y="362"/>
                  <a:pt x="386" y="362"/>
                  <a:pt x="386" y="362"/>
                </a:cubicBezTo>
                <a:cubicBezTo>
                  <a:pt x="380" y="360"/>
                  <a:pt x="372" y="357"/>
                  <a:pt x="364" y="352"/>
                </a:cubicBezTo>
                <a:cubicBezTo>
                  <a:pt x="364" y="352"/>
                  <a:pt x="364" y="352"/>
                  <a:pt x="364" y="352"/>
                </a:cubicBezTo>
                <a:cubicBezTo>
                  <a:pt x="346" y="341"/>
                  <a:pt x="326" y="319"/>
                  <a:pt x="324" y="285"/>
                </a:cubicBezTo>
                <a:cubicBezTo>
                  <a:pt x="324" y="285"/>
                  <a:pt x="324" y="285"/>
                  <a:pt x="324" y="285"/>
                </a:cubicBezTo>
                <a:cubicBezTo>
                  <a:pt x="321" y="246"/>
                  <a:pt x="327" y="190"/>
                  <a:pt x="296" y="123"/>
                </a:cubicBezTo>
                <a:cubicBezTo>
                  <a:pt x="296" y="123"/>
                  <a:pt x="296" y="123"/>
                  <a:pt x="296" y="123"/>
                </a:cubicBezTo>
                <a:cubicBezTo>
                  <a:pt x="285" y="99"/>
                  <a:pt x="271" y="86"/>
                  <a:pt x="260" y="78"/>
                </a:cubicBezTo>
                <a:cubicBezTo>
                  <a:pt x="260" y="78"/>
                  <a:pt x="260" y="78"/>
                  <a:pt x="260" y="78"/>
                </a:cubicBezTo>
                <a:cubicBezTo>
                  <a:pt x="248" y="71"/>
                  <a:pt x="239" y="69"/>
                  <a:pt x="231" y="66"/>
                </a:cubicBezTo>
                <a:cubicBezTo>
                  <a:pt x="231" y="66"/>
                  <a:pt x="231" y="66"/>
                  <a:pt x="231" y="66"/>
                </a:cubicBezTo>
                <a:cubicBezTo>
                  <a:pt x="229" y="65"/>
                  <a:pt x="227" y="65"/>
                  <a:pt x="222" y="61"/>
                </a:cubicBezTo>
                <a:cubicBezTo>
                  <a:pt x="222" y="61"/>
                  <a:pt x="222" y="61"/>
                  <a:pt x="222" y="61"/>
                </a:cubicBezTo>
                <a:cubicBezTo>
                  <a:pt x="220" y="60"/>
                  <a:pt x="217" y="55"/>
                  <a:pt x="216" y="49"/>
                </a:cubicBezTo>
                <a:cubicBezTo>
                  <a:pt x="216" y="49"/>
                  <a:pt x="216" y="49"/>
                  <a:pt x="216" y="49"/>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 name="Freeform 230"/>
          <p:cNvSpPr>
            <a:spLocks/>
          </p:cNvSpPr>
          <p:nvPr userDrawn="1"/>
        </p:nvSpPr>
        <p:spPr bwMode="auto">
          <a:xfrm>
            <a:off x="395884" y="3817296"/>
            <a:ext cx="388245" cy="350044"/>
          </a:xfrm>
          <a:custGeom>
            <a:avLst/>
            <a:gdLst/>
            <a:ahLst/>
            <a:cxnLst>
              <a:cxn ang="0">
                <a:pos x="357" y="34"/>
              </a:cxn>
              <a:cxn ang="0">
                <a:pos x="75" y="90"/>
              </a:cxn>
              <a:cxn ang="0">
                <a:pos x="43" y="164"/>
              </a:cxn>
              <a:cxn ang="0">
                <a:pos x="45" y="176"/>
              </a:cxn>
              <a:cxn ang="0">
                <a:pos x="76" y="181"/>
              </a:cxn>
              <a:cxn ang="0">
                <a:pos x="76" y="154"/>
              </a:cxn>
              <a:cxn ang="0">
                <a:pos x="85" y="116"/>
              </a:cxn>
              <a:cxn ang="0">
                <a:pos x="383" y="93"/>
              </a:cxn>
              <a:cxn ang="0">
                <a:pos x="424" y="42"/>
              </a:cxn>
              <a:cxn ang="0">
                <a:pos x="407" y="248"/>
              </a:cxn>
              <a:cxn ang="0">
                <a:pos x="383" y="145"/>
              </a:cxn>
              <a:cxn ang="0">
                <a:pos x="260" y="132"/>
              </a:cxn>
              <a:cxn ang="0">
                <a:pos x="247" y="145"/>
              </a:cxn>
              <a:cxn ang="0">
                <a:pos x="283" y="387"/>
              </a:cxn>
              <a:cxn ang="0">
                <a:pos x="220" y="147"/>
              </a:cxn>
              <a:cxn ang="0">
                <a:pos x="217" y="136"/>
              </a:cxn>
              <a:cxn ang="0">
                <a:pos x="136" y="132"/>
              </a:cxn>
              <a:cxn ang="0">
                <a:pos x="119" y="154"/>
              </a:cxn>
              <a:cxn ang="0">
                <a:pos x="96" y="166"/>
              </a:cxn>
              <a:cxn ang="0">
                <a:pos x="76" y="291"/>
              </a:cxn>
              <a:cxn ang="0">
                <a:pos x="89" y="305"/>
              </a:cxn>
              <a:cxn ang="0">
                <a:pos x="99" y="387"/>
              </a:cxn>
              <a:cxn ang="0">
                <a:pos x="45" y="305"/>
              </a:cxn>
              <a:cxn ang="0">
                <a:pos x="72" y="291"/>
              </a:cxn>
              <a:cxn ang="0">
                <a:pos x="33" y="278"/>
              </a:cxn>
              <a:cxn ang="0">
                <a:pos x="1" y="398"/>
              </a:cxn>
              <a:cxn ang="0">
                <a:pos x="14" y="414"/>
              </a:cxn>
              <a:cxn ang="0">
                <a:pos x="123" y="402"/>
              </a:cxn>
              <a:cxn ang="0">
                <a:pos x="137" y="283"/>
              </a:cxn>
              <a:cxn ang="0">
                <a:pos x="105" y="278"/>
              </a:cxn>
              <a:cxn ang="0">
                <a:pos x="129" y="181"/>
              </a:cxn>
              <a:cxn ang="0">
                <a:pos x="146" y="158"/>
              </a:cxn>
              <a:cxn ang="0">
                <a:pos x="156" y="398"/>
              </a:cxn>
              <a:cxn ang="0">
                <a:pos x="159" y="409"/>
              </a:cxn>
              <a:cxn ang="0">
                <a:pos x="299" y="414"/>
              </a:cxn>
              <a:cxn ang="0">
                <a:pos x="312" y="400"/>
              </a:cxn>
              <a:cxn ang="0">
                <a:pos x="276" y="158"/>
              </a:cxn>
              <a:cxn ang="0">
                <a:pos x="357" y="262"/>
              </a:cxn>
              <a:cxn ang="0">
                <a:pos x="416" y="275"/>
              </a:cxn>
              <a:cxn ang="0">
                <a:pos x="460" y="135"/>
              </a:cxn>
              <a:cxn ang="0">
                <a:pos x="438" y="19"/>
              </a:cxn>
            </a:cxnLst>
            <a:rect l="0" t="0" r="r" b="b"/>
            <a:pathLst>
              <a:path w="460" h="414">
                <a:moveTo>
                  <a:pt x="362" y="24"/>
                </a:moveTo>
                <a:cubicBezTo>
                  <a:pt x="359" y="26"/>
                  <a:pt x="357" y="30"/>
                  <a:pt x="357" y="34"/>
                </a:cubicBezTo>
                <a:cubicBezTo>
                  <a:pt x="357" y="34"/>
                  <a:pt x="357" y="64"/>
                  <a:pt x="357" y="80"/>
                </a:cubicBezTo>
                <a:cubicBezTo>
                  <a:pt x="333" y="81"/>
                  <a:pt x="75" y="90"/>
                  <a:pt x="75" y="90"/>
                </a:cubicBezTo>
                <a:cubicBezTo>
                  <a:pt x="69" y="90"/>
                  <a:pt x="64" y="94"/>
                  <a:pt x="62" y="99"/>
                </a:cubicBezTo>
                <a:cubicBezTo>
                  <a:pt x="43" y="164"/>
                  <a:pt x="43" y="164"/>
                  <a:pt x="43" y="164"/>
                </a:cubicBezTo>
                <a:cubicBezTo>
                  <a:pt x="43" y="165"/>
                  <a:pt x="42" y="166"/>
                  <a:pt x="42" y="168"/>
                </a:cubicBezTo>
                <a:cubicBezTo>
                  <a:pt x="42" y="171"/>
                  <a:pt x="43" y="173"/>
                  <a:pt x="45" y="176"/>
                </a:cubicBezTo>
                <a:cubicBezTo>
                  <a:pt x="48" y="179"/>
                  <a:pt x="52" y="181"/>
                  <a:pt x="56" y="181"/>
                </a:cubicBezTo>
                <a:cubicBezTo>
                  <a:pt x="76" y="181"/>
                  <a:pt x="76" y="181"/>
                  <a:pt x="76" y="181"/>
                </a:cubicBezTo>
                <a:cubicBezTo>
                  <a:pt x="83" y="181"/>
                  <a:pt x="89" y="175"/>
                  <a:pt x="89" y="168"/>
                </a:cubicBezTo>
                <a:cubicBezTo>
                  <a:pt x="89" y="160"/>
                  <a:pt x="83" y="154"/>
                  <a:pt x="76" y="154"/>
                </a:cubicBezTo>
                <a:cubicBezTo>
                  <a:pt x="76" y="154"/>
                  <a:pt x="74" y="154"/>
                  <a:pt x="74" y="154"/>
                </a:cubicBezTo>
                <a:cubicBezTo>
                  <a:pt x="78" y="140"/>
                  <a:pt x="82" y="126"/>
                  <a:pt x="85" y="116"/>
                </a:cubicBezTo>
                <a:cubicBezTo>
                  <a:pt x="103" y="116"/>
                  <a:pt x="370" y="106"/>
                  <a:pt x="370" y="106"/>
                </a:cubicBezTo>
                <a:cubicBezTo>
                  <a:pt x="378" y="106"/>
                  <a:pt x="383" y="100"/>
                  <a:pt x="383" y="93"/>
                </a:cubicBezTo>
                <a:cubicBezTo>
                  <a:pt x="383" y="93"/>
                  <a:pt x="383" y="53"/>
                  <a:pt x="383" y="42"/>
                </a:cubicBezTo>
                <a:cubicBezTo>
                  <a:pt x="399" y="34"/>
                  <a:pt x="418" y="40"/>
                  <a:pt x="424" y="42"/>
                </a:cubicBezTo>
                <a:cubicBezTo>
                  <a:pt x="428" y="54"/>
                  <a:pt x="433" y="98"/>
                  <a:pt x="433" y="135"/>
                </a:cubicBezTo>
                <a:cubicBezTo>
                  <a:pt x="433" y="161"/>
                  <a:pt x="416" y="219"/>
                  <a:pt x="407" y="248"/>
                </a:cubicBezTo>
                <a:cubicBezTo>
                  <a:pt x="399" y="248"/>
                  <a:pt x="393" y="248"/>
                  <a:pt x="383" y="248"/>
                </a:cubicBezTo>
                <a:cubicBezTo>
                  <a:pt x="383" y="227"/>
                  <a:pt x="383" y="145"/>
                  <a:pt x="383" y="145"/>
                </a:cubicBezTo>
                <a:cubicBezTo>
                  <a:pt x="383" y="138"/>
                  <a:pt x="377" y="132"/>
                  <a:pt x="370" y="132"/>
                </a:cubicBezTo>
                <a:cubicBezTo>
                  <a:pt x="260" y="132"/>
                  <a:pt x="260" y="132"/>
                  <a:pt x="260" y="132"/>
                </a:cubicBezTo>
                <a:cubicBezTo>
                  <a:pt x="257" y="132"/>
                  <a:pt x="253" y="133"/>
                  <a:pt x="250" y="136"/>
                </a:cubicBezTo>
                <a:cubicBezTo>
                  <a:pt x="248" y="139"/>
                  <a:pt x="247" y="142"/>
                  <a:pt x="247" y="145"/>
                </a:cubicBezTo>
                <a:cubicBezTo>
                  <a:pt x="247" y="146"/>
                  <a:pt x="247" y="146"/>
                  <a:pt x="247" y="147"/>
                </a:cubicBezTo>
                <a:cubicBezTo>
                  <a:pt x="247" y="147"/>
                  <a:pt x="279" y="360"/>
                  <a:pt x="283" y="387"/>
                </a:cubicBezTo>
                <a:cubicBezTo>
                  <a:pt x="263" y="387"/>
                  <a:pt x="205" y="387"/>
                  <a:pt x="184" y="387"/>
                </a:cubicBezTo>
                <a:cubicBezTo>
                  <a:pt x="188" y="360"/>
                  <a:pt x="220" y="147"/>
                  <a:pt x="220" y="147"/>
                </a:cubicBezTo>
                <a:cubicBezTo>
                  <a:pt x="220" y="146"/>
                  <a:pt x="220" y="146"/>
                  <a:pt x="220" y="145"/>
                </a:cubicBezTo>
                <a:cubicBezTo>
                  <a:pt x="220" y="142"/>
                  <a:pt x="219" y="139"/>
                  <a:pt x="217" y="136"/>
                </a:cubicBezTo>
                <a:cubicBezTo>
                  <a:pt x="215" y="133"/>
                  <a:pt x="211" y="132"/>
                  <a:pt x="207" y="132"/>
                </a:cubicBezTo>
                <a:cubicBezTo>
                  <a:pt x="136" y="132"/>
                  <a:pt x="136" y="132"/>
                  <a:pt x="136" y="132"/>
                </a:cubicBezTo>
                <a:cubicBezTo>
                  <a:pt x="130" y="132"/>
                  <a:pt x="125" y="135"/>
                  <a:pt x="123" y="141"/>
                </a:cubicBezTo>
                <a:cubicBezTo>
                  <a:pt x="123" y="141"/>
                  <a:pt x="121" y="148"/>
                  <a:pt x="119" y="154"/>
                </a:cubicBezTo>
                <a:cubicBezTo>
                  <a:pt x="114" y="154"/>
                  <a:pt x="109" y="154"/>
                  <a:pt x="109" y="154"/>
                </a:cubicBezTo>
                <a:cubicBezTo>
                  <a:pt x="102" y="154"/>
                  <a:pt x="97" y="159"/>
                  <a:pt x="96" y="166"/>
                </a:cubicBezTo>
                <a:cubicBezTo>
                  <a:pt x="76" y="289"/>
                  <a:pt x="76" y="289"/>
                  <a:pt x="76" y="289"/>
                </a:cubicBezTo>
                <a:cubicBezTo>
                  <a:pt x="76" y="290"/>
                  <a:pt x="76" y="291"/>
                  <a:pt x="76" y="291"/>
                </a:cubicBezTo>
                <a:cubicBezTo>
                  <a:pt x="76" y="294"/>
                  <a:pt x="77" y="297"/>
                  <a:pt x="79" y="300"/>
                </a:cubicBezTo>
                <a:cubicBezTo>
                  <a:pt x="82" y="303"/>
                  <a:pt x="86" y="305"/>
                  <a:pt x="89" y="305"/>
                </a:cubicBezTo>
                <a:cubicBezTo>
                  <a:pt x="89" y="305"/>
                  <a:pt x="101" y="305"/>
                  <a:pt x="112" y="305"/>
                </a:cubicBezTo>
                <a:cubicBezTo>
                  <a:pt x="109" y="325"/>
                  <a:pt x="101" y="372"/>
                  <a:pt x="99" y="387"/>
                </a:cubicBezTo>
                <a:cubicBezTo>
                  <a:pt x="84" y="387"/>
                  <a:pt x="49" y="387"/>
                  <a:pt x="30" y="387"/>
                </a:cubicBezTo>
                <a:cubicBezTo>
                  <a:pt x="34" y="367"/>
                  <a:pt x="42" y="320"/>
                  <a:pt x="45" y="305"/>
                </a:cubicBezTo>
                <a:cubicBezTo>
                  <a:pt x="51" y="305"/>
                  <a:pt x="58" y="305"/>
                  <a:pt x="58" y="305"/>
                </a:cubicBezTo>
                <a:cubicBezTo>
                  <a:pt x="66" y="305"/>
                  <a:pt x="72" y="299"/>
                  <a:pt x="72" y="291"/>
                </a:cubicBezTo>
                <a:cubicBezTo>
                  <a:pt x="72" y="284"/>
                  <a:pt x="66" y="278"/>
                  <a:pt x="58" y="278"/>
                </a:cubicBezTo>
                <a:cubicBezTo>
                  <a:pt x="33" y="278"/>
                  <a:pt x="33" y="278"/>
                  <a:pt x="33" y="278"/>
                </a:cubicBezTo>
                <a:cubicBezTo>
                  <a:pt x="27" y="278"/>
                  <a:pt x="21" y="283"/>
                  <a:pt x="20" y="289"/>
                </a:cubicBezTo>
                <a:cubicBezTo>
                  <a:pt x="1" y="398"/>
                  <a:pt x="1" y="398"/>
                  <a:pt x="1" y="398"/>
                </a:cubicBezTo>
                <a:cubicBezTo>
                  <a:pt x="0" y="402"/>
                  <a:pt x="1" y="406"/>
                  <a:pt x="4" y="409"/>
                </a:cubicBezTo>
                <a:cubicBezTo>
                  <a:pt x="6" y="412"/>
                  <a:pt x="10" y="414"/>
                  <a:pt x="14" y="414"/>
                </a:cubicBezTo>
                <a:cubicBezTo>
                  <a:pt x="110" y="414"/>
                  <a:pt x="110" y="414"/>
                  <a:pt x="110" y="414"/>
                </a:cubicBezTo>
                <a:cubicBezTo>
                  <a:pt x="117" y="414"/>
                  <a:pt x="122" y="409"/>
                  <a:pt x="123" y="402"/>
                </a:cubicBezTo>
                <a:cubicBezTo>
                  <a:pt x="140" y="293"/>
                  <a:pt x="140" y="293"/>
                  <a:pt x="140" y="293"/>
                </a:cubicBezTo>
                <a:cubicBezTo>
                  <a:pt x="141" y="289"/>
                  <a:pt x="140" y="286"/>
                  <a:pt x="137" y="283"/>
                </a:cubicBezTo>
                <a:cubicBezTo>
                  <a:pt x="135" y="280"/>
                  <a:pt x="131" y="278"/>
                  <a:pt x="127" y="278"/>
                </a:cubicBezTo>
                <a:cubicBezTo>
                  <a:pt x="127" y="278"/>
                  <a:pt x="116" y="278"/>
                  <a:pt x="105" y="278"/>
                </a:cubicBezTo>
                <a:cubicBezTo>
                  <a:pt x="108" y="257"/>
                  <a:pt x="118" y="197"/>
                  <a:pt x="120" y="181"/>
                </a:cubicBezTo>
                <a:cubicBezTo>
                  <a:pt x="124" y="181"/>
                  <a:pt x="129" y="181"/>
                  <a:pt x="129" y="181"/>
                </a:cubicBezTo>
                <a:cubicBezTo>
                  <a:pt x="135" y="181"/>
                  <a:pt x="140" y="177"/>
                  <a:pt x="142" y="172"/>
                </a:cubicBezTo>
                <a:cubicBezTo>
                  <a:pt x="142" y="172"/>
                  <a:pt x="144" y="165"/>
                  <a:pt x="146" y="158"/>
                </a:cubicBezTo>
                <a:cubicBezTo>
                  <a:pt x="157" y="158"/>
                  <a:pt x="176" y="158"/>
                  <a:pt x="192" y="158"/>
                </a:cubicBezTo>
                <a:cubicBezTo>
                  <a:pt x="188" y="185"/>
                  <a:pt x="156" y="398"/>
                  <a:pt x="156" y="398"/>
                </a:cubicBezTo>
                <a:cubicBezTo>
                  <a:pt x="156" y="399"/>
                  <a:pt x="155" y="400"/>
                  <a:pt x="155" y="400"/>
                </a:cubicBezTo>
                <a:cubicBezTo>
                  <a:pt x="155" y="403"/>
                  <a:pt x="157" y="407"/>
                  <a:pt x="159" y="409"/>
                </a:cubicBezTo>
                <a:cubicBezTo>
                  <a:pt x="161" y="412"/>
                  <a:pt x="165" y="414"/>
                  <a:pt x="169" y="414"/>
                </a:cubicBezTo>
                <a:cubicBezTo>
                  <a:pt x="299" y="414"/>
                  <a:pt x="299" y="414"/>
                  <a:pt x="299" y="414"/>
                </a:cubicBezTo>
                <a:cubicBezTo>
                  <a:pt x="303" y="414"/>
                  <a:pt x="306" y="412"/>
                  <a:pt x="309" y="409"/>
                </a:cubicBezTo>
                <a:cubicBezTo>
                  <a:pt x="311" y="407"/>
                  <a:pt x="312" y="403"/>
                  <a:pt x="312" y="400"/>
                </a:cubicBezTo>
                <a:cubicBezTo>
                  <a:pt x="312" y="400"/>
                  <a:pt x="312" y="399"/>
                  <a:pt x="312" y="398"/>
                </a:cubicBezTo>
                <a:cubicBezTo>
                  <a:pt x="312" y="398"/>
                  <a:pt x="280" y="185"/>
                  <a:pt x="276" y="158"/>
                </a:cubicBezTo>
                <a:cubicBezTo>
                  <a:pt x="296" y="158"/>
                  <a:pt x="339" y="158"/>
                  <a:pt x="357" y="158"/>
                </a:cubicBezTo>
                <a:cubicBezTo>
                  <a:pt x="357" y="179"/>
                  <a:pt x="357" y="262"/>
                  <a:pt x="357" y="262"/>
                </a:cubicBezTo>
                <a:cubicBezTo>
                  <a:pt x="357" y="269"/>
                  <a:pt x="363" y="275"/>
                  <a:pt x="370" y="275"/>
                </a:cubicBezTo>
                <a:cubicBezTo>
                  <a:pt x="416" y="275"/>
                  <a:pt x="416" y="275"/>
                  <a:pt x="416" y="275"/>
                </a:cubicBezTo>
                <a:cubicBezTo>
                  <a:pt x="422" y="275"/>
                  <a:pt x="427" y="271"/>
                  <a:pt x="429" y="266"/>
                </a:cubicBezTo>
                <a:cubicBezTo>
                  <a:pt x="430" y="262"/>
                  <a:pt x="460" y="174"/>
                  <a:pt x="460" y="135"/>
                </a:cubicBezTo>
                <a:cubicBezTo>
                  <a:pt x="460" y="116"/>
                  <a:pt x="458" y="90"/>
                  <a:pt x="456" y="69"/>
                </a:cubicBezTo>
                <a:cubicBezTo>
                  <a:pt x="452" y="33"/>
                  <a:pt x="446" y="23"/>
                  <a:pt x="438" y="19"/>
                </a:cubicBezTo>
                <a:cubicBezTo>
                  <a:pt x="433" y="17"/>
                  <a:pt x="394" y="0"/>
                  <a:pt x="362" y="2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 name="Freeform 151"/>
          <p:cNvSpPr>
            <a:spLocks/>
          </p:cNvSpPr>
          <p:nvPr userDrawn="1"/>
        </p:nvSpPr>
        <p:spPr bwMode="auto">
          <a:xfrm>
            <a:off x="902595" y="873028"/>
            <a:ext cx="288206" cy="386954"/>
          </a:xfrm>
          <a:custGeom>
            <a:avLst/>
            <a:gdLst/>
            <a:ahLst/>
            <a:cxnLst>
              <a:cxn ang="0">
                <a:pos x="8" y="21"/>
              </a:cxn>
              <a:cxn ang="0">
                <a:pos x="0" y="48"/>
              </a:cxn>
              <a:cxn ang="0">
                <a:pos x="4" y="67"/>
              </a:cxn>
              <a:cxn ang="0">
                <a:pos x="31" y="89"/>
              </a:cxn>
              <a:cxn ang="0">
                <a:pos x="31" y="433"/>
              </a:cxn>
              <a:cxn ang="0">
                <a:pos x="38" y="445"/>
              </a:cxn>
              <a:cxn ang="0">
                <a:pos x="89" y="444"/>
              </a:cxn>
              <a:cxn ang="0">
                <a:pos x="95" y="433"/>
              </a:cxn>
              <a:cxn ang="0">
                <a:pos x="95" y="257"/>
              </a:cxn>
              <a:cxn ang="0">
                <a:pos x="133" y="239"/>
              </a:cxn>
              <a:cxn ang="0">
                <a:pos x="210" y="252"/>
              </a:cxn>
              <a:cxn ang="0">
                <a:pos x="294" y="276"/>
              </a:cxn>
              <a:cxn ang="0">
                <a:pos x="334" y="262"/>
              </a:cxn>
              <a:cxn ang="0">
                <a:pos x="341" y="251"/>
              </a:cxn>
              <a:cxn ang="0">
                <a:pos x="341" y="94"/>
              </a:cxn>
              <a:cxn ang="0">
                <a:pos x="334" y="83"/>
              </a:cxn>
              <a:cxn ang="0">
                <a:pos x="320" y="83"/>
              </a:cxn>
              <a:cxn ang="0">
                <a:pos x="239" y="90"/>
              </a:cxn>
              <a:cxn ang="0">
                <a:pos x="238" y="89"/>
              </a:cxn>
              <a:cxn ang="0">
                <a:pos x="127" y="61"/>
              </a:cxn>
              <a:cxn ang="0">
                <a:pos x="74" y="85"/>
              </a:cxn>
              <a:cxn ang="0">
                <a:pos x="73" y="85"/>
              </a:cxn>
              <a:cxn ang="0">
                <a:pos x="74" y="85"/>
              </a:cxn>
              <a:cxn ang="0">
                <a:pos x="72" y="86"/>
              </a:cxn>
              <a:cxn ang="0">
                <a:pos x="68" y="96"/>
              </a:cxn>
              <a:cxn ang="0">
                <a:pos x="68" y="97"/>
              </a:cxn>
              <a:cxn ang="0">
                <a:pos x="68" y="202"/>
              </a:cxn>
              <a:cxn ang="0">
                <a:pos x="81" y="216"/>
              </a:cxn>
              <a:cxn ang="0">
                <a:pos x="81" y="216"/>
              </a:cxn>
              <a:cxn ang="0">
                <a:pos x="95" y="202"/>
              </a:cxn>
              <a:cxn ang="0">
                <a:pos x="95" y="103"/>
              </a:cxn>
              <a:cxn ang="0">
                <a:pos x="219" y="109"/>
              </a:cxn>
              <a:cxn ang="0">
                <a:pos x="294" y="124"/>
              </a:cxn>
              <a:cxn ang="0">
                <a:pos x="314" y="117"/>
              </a:cxn>
              <a:cxn ang="0">
                <a:pos x="314" y="242"/>
              </a:cxn>
              <a:cxn ang="0">
                <a:pos x="228" y="232"/>
              </a:cxn>
              <a:cxn ang="0">
                <a:pos x="124" y="214"/>
              </a:cxn>
              <a:cxn ang="0">
                <a:pos x="73" y="240"/>
              </a:cxn>
              <a:cxn ang="0">
                <a:pos x="68" y="251"/>
              </a:cxn>
              <a:cxn ang="0">
                <a:pos x="68" y="424"/>
              </a:cxn>
              <a:cxn ang="0">
                <a:pos x="57" y="424"/>
              </a:cxn>
              <a:cxn ang="0">
                <a:pos x="57" y="78"/>
              </a:cxn>
              <a:cxn ang="0">
                <a:pos x="46" y="65"/>
              </a:cxn>
              <a:cxn ang="0">
                <a:pos x="28" y="55"/>
              </a:cxn>
              <a:cxn ang="0">
                <a:pos x="27" y="48"/>
              </a:cxn>
              <a:cxn ang="0">
                <a:pos x="30" y="35"/>
              </a:cxn>
              <a:cxn ang="0">
                <a:pos x="46" y="28"/>
              </a:cxn>
              <a:cxn ang="0">
                <a:pos x="62" y="36"/>
              </a:cxn>
              <a:cxn ang="0">
                <a:pos x="63" y="50"/>
              </a:cxn>
              <a:cxn ang="0">
                <a:pos x="69" y="68"/>
              </a:cxn>
              <a:cxn ang="0">
                <a:pos x="87" y="62"/>
              </a:cxn>
              <a:cxn ang="0">
                <a:pos x="86" y="22"/>
              </a:cxn>
              <a:cxn ang="0">
                <a:pos x="47" y="1"/>
              </a:cxn>
              <a:cxn ang="0">
                <a:pos x="8" y="21"/>
              </a:cxn>
            </a:cxnLst>
            <a:rect l="0" t="0" r="r" b="b"/>
            <a:pathLst>
              <a:path w="341" h="457">
                <a:moveTo>
                  <a:pt x="8" y="21"/>
                </a:moveTo>
                <a:cubicBezTo>
                  <a:pt x="3" y="29"/>
                  <a:pt x="0" y="38"/>
                  <a:pt x="0" y="48"/>
                </a:cubicBezTo>
                <a:cubicBezTo>
                  <a:pt x="0" y="55"/>
                  <a:pt x="1" y="61"/>
                  <a:pt x="4" y="67"/>
                </a:cubicBezTo>
                <a:cubicBezTo>
                  <a:pt x="11" y="80"/>
                  <a:pt x="22" y="86"/>
                  <a:pt x="31" y="89"/>
                </a:cubicBezTo>
                <a:cubicBezTo>
                  <a:pt x="31" y="109"/>
                  <a:pt x="31" y="433"/>
                  <a:pt x="31" y="433"/>
                </a:cubicBezTo>
                <a:cubicBezTo>
                  <a:pt x="31" y="438"/>
                  <a:pt x="33" y="442"/>
                  <a:pt x="38" y="445"/>
                </a:cubicBezTo>
                <a:cubicBezTo>
                  <a:pt x="60" y="457"/>
                  <a:pt x="81" y="450"/>
                  <a:pt x="89" y="444"/>
                </a:cubicBezTo>
                <a:cubicBezTo>
                  <a:pt x="92" y="441"/>
                  <a:pt x="95" y="437"/>
                  <a:pt x="95" y="433"/>
                </a:cubicBezTo>
                <a:cubicBezTo>
                  <a:pt x="95" y="433"/>
                  <a:pt x="95" y="270"/>
                  <a:pt x="95" y="257"/>
                </a:cubicBezTo>
                <a:cubicBezTo>
                  <a:pt x="102" y="253"/>
                  <a:pt x="116" y="244"/>
                  <a:pt x="133" y="239"/>
                </a:cubicBezTo>
                <a:cubicBezTo>
                  <a:pt x="163" y="229"/>
                  <a:pt x="190" y="233"/>
                  <a:pt x="210" y="252"/>
                </a:cubicBezTo>
                <a:cubicBezTo>
                  <a:pt x="233" y="273"/>
                  <a:pt x="262" y="281"/>
                  <a:pt x="294" y="276"/>
                </a:cubicBezTo>
                <a:cubicBezTo>
                  <a:pt x="317" y="272"/>
                  <a:pt x="334" y="263"/>
                  <a:pt x="334" y="262"/>
                </a:cubicBezTo>
                <a:cubicBezTo>
                  <a:pt x="338" y="260"/>
                  <a:pt x="341" y="255"/>
                  <a:pt x="341" y="251"/>
                </a:cubicBezTo>
                <a:cubicBezTo>
                  <a:pt x="341" y="94"/>
                  <a:pt x="341" y="94"/>
                  <a:pt x="341" y="94"/>
                </a:cubicBezTo>
                <a:cubicBezTo>
                  <a:pt x="341" y="89"/>
                  <a:pt x="338" y="85"/>
                  <a:pt x="334" y="83"/>
                </a:cubicBezTo>
                <a:cubicBezTo>
                  <a:pt x="330" y="80"/>
                  <a:pt x="324" y="80"/>
                  <a:pt x="320" y="83"/>
                </a:cubicBezTo>
                <a:cubicBezTo>
                  <a:pt x="320" y="84"/>
                  <a:pt x="264" y="121"/>
                  <a:pt x="239" y="90"/>
                </a:cubicBezTo>
                <a:cubicBezTo>
                  <a:pt x="238" y="90"/>
                  <a:pt x="238" y="90"/>
                  <a:pt x="238" y="89"/>
                </a:cubicBezTo>
                <a:cubicBezTo>
                  <a:pt x="207" y="60"/>
                  <a:pt x="168" y="51"/>
                  <a:pt x="127" y="61"/>
                </a:cubicBezTo>
                <a:cubicBezTo>
                  <a:pt x="100" y="67"/>
                  <a:pt x="80" y="81"/>
                  <a:pt x="74" y="85"/>
                </a:cubicBezTo>
                <a:cubicBezTo>
                  <a:pt x="73" y="85"/>
                  <a:pt x="73" y="85"/>
                  <a:pt x="73" y="85"/>
                </a:cubicBezTo>
                <a:cubicBezTo>
                  <a:pt x="73" y="85"/>
                  <a:pt x="73" y="85"/>
                  <a:pt x="74" y="85"/>
                </a:cubicBezTo>
                <a:cubicBezTo>
                  <a:pt x="73" y="86"/>
                  <a:pt x="72" y="86"/>
                  <a:pt x="72" y="86"/>
                </a:cubicBezTo>
                <a:cubicBezTo>
                  <a:pt x="69" y="89"/>
                  <a:pt x="68" y="92"/>
                  <a:pt x="68" y="96"/>
                </a:cubicBezTo>
                <a:cubicBezTo>
                  <a:pt x="68" y="96"/>
                  <a:pt x="68" y="97"/>
                  <a:pt x="68" y="97"/>
                </a:cubicBezTo>
                <a:cubicBezTo>
                  <a:pt x="68" y="101"/>
                  <a:pt x="68" y="202"/>
                  <a:pt x="68" y="202"/>
                </a:cubicBezTo>
                <a:cubicBezTo>
                  <a:pt x="68" y="210"/>
                  <a:pt x="74" y="216"/>
                  <a:pt x="81" y="216"/>
                </a:cubicBezTo>
                <a:cubicBezTo>
                  <a:pt x="81" y="216"/>
                  <a:pt x="81" y="216"/>
                  <a:pt x="81" y="216"/>
                </a:cubicBezTo>
                <a:cubicBezTo>
                  <a:pt x="89" y="216"/>
                  <a:pt x="95" y="210"/>
                  <a:pt x="95" y="202"/>
                </a:cubicBezTo>
                <a:cubicBezTo>
                  <a:pt x="95" y="202"/>
                  <a:pt x="95" y="115"/>
                  <a:pt x="95" y="103"/>
                </a:cubicBezTo>
                <a:cubicBezTo>
                  <a:pt x="112" y="92"/>
                  <a:pt x="170" y="63"/>
                  <a:pt x="219" y="109"/>
                </a:cubicBezTo>
                <a:cubicBezTo>
                  <a:pt x="232" y="123"/>
                  <a:pt x="254" y="136"/>
                  <a:pt x="294" y="124"/>
                </a:cubicBezTo>
                <a:cubicBezTo>
                  <a:pt x="302" y="122"/>
                  <a:pt x="308" y="119"/>
                  <a:pt x="314" y="117"/>
                </a:cubicBezTo>
                <a:cubicBezTo>
                  <a:pt x="314" y="148"/>
                  <a:pt x="314" y="230"/>
                  <a:pt x="314" y="242"/>
                </a:cubicBezTo>
                <a:cubicBezTo>
                  <a:pt x="299" y="249"/>
                  <a:pt x="260" y="261"/>
                  <a:pt x="228" y="232"/>
                </a:cubicBezTo>
                <a:cubicBezTo>
                  <a:pt x="200" y="207"/>
                  <a:pt x="164" y="200"/>
                  <a:pt x="124" y="214"/>
                </a:cubicBezTo>
                <a:cubicBezTo>
                  <a:pt x="95" y="223"/>
                  <a:pt x="74" y="239"/>
                  <a:pt x="73" y="240"/>
                </a:cubicBezTo>
                <a:cubicBezTo>
                  <a:pt x="70" y="243"/>
                  <a:pt x="68" y="246"/>
                  <a:pt x="68" y="251"/>
                </a:cubicBezTo>
                <a:cubicBezTo>
                  <a:pt x="68" y="251"/>
                  <a:pt x="68" y="408"/>
                  <a:pt x="68" y="424"/>
                </a:cubicBezTo>
                <a:cubicBezTo>
                  <a:pt x="65" y="425"/>
                  <a:pt x="62" y="425"/>
                  <a:pt x="57" y="424"/>
                </a:cubicBezTo>
                <a:cubicBezTo>
                  <a:pt x="57" y="407"/>
                  <a:pt x="57" y="78"/>
                  <a:pt x="57" y="78"/>
                </a:cubicBezTo>
                <a:cubicBezTo>
                  <a:pt x="57" y="71"/>
                  <a:pt x="52" y="66"/>
                  <a:pt x="46" y="65"/>
                </a:cubicBezTo>
                <a:cubicBezTo>
                  <a:pt x="45" y="65"/>
                  <a:pt x="32" y="63"/>
                  <a:pt x="28" y="55"/>
                </a:cubicBezTo>
                <a:cubicBezTo>
                  <a:pt x="27" y="53"/>
                  <a:pt x="27" y="51"/>
                  <a:pt x="27" y="48"/>
                </a:cubicBezTo>
                <a:cubicBezTo>
                  <a:pt x="27" y="44"/>
                  <a:pt x="28" y="39"/>
                  <a:pt x="30" y="35"/>
                </a:cubicBezTo>
                <a:cubicBezTo>
                  <a:pt x="34" y="30"/>
                  <a:pt x="39" y="28"/>
                  <a:pt x="46" y="28"/>
                </a:cubicBezTo>
                <a:cubicBezTo>
                  <a:pt x="54" y="28"/>
                  <a:pt x="60" y="31"/>
                  <a:pt x="62" y="36"/>
                </a:cubicBezTo>
                <a:cubicBezTo>
                  <a:pt x="65" y="41"/>
                  <a:pt x="65" y="47"/>
                  <a:pt x="63" y="50"/>
                </a:cubicBezTo>
                <a:cubicBezTo>
                  <a:pt x="60" y="57"/>
                  <a:pt x="63" y="65"/>
                  <a:pt x="69" y="68"/>
                </a:cubicBezTo>
                <a:cubicBezTo>
                  <a:pt x="76" y="71"/>
                  <a:pt x="84" y="69"/>
                  <a:pt x="87" y="62"/>
                </a:cubicBezTo>
                <a:cubicBezTo>
                  <a:pt x="93" y="50"/>
                  <a:pt x="92" y="34"/>
                  <a:pt x="86" y="22"/>
                </a:cubicBezTo>
                <a:cubicBezTo>
                  <a:pt x="78" y="10"/>
                  <a:pt x="65" y="2"/>
                  <a:pt x="47" y="1"/>
                </a:cubicBezTo>
                <a:cubicBezTo>
                  <a:pt x="31" y="0"/>
                  <a:pt x="16" y="8"/>
                  <a:pt x="8" y="2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 name="Freeform 183"/>
          <p:cNvSpPr>
            <a:spLocks/>
          </p:cNvSpPr>
          <p:nvPr userDrawn="1"/>
        </p:nvSpPr>
        <p:spPr bwMode="auto">
          <a:xfrm>
            <a:off x="854962" y="1306046"/>
            <a:ext cx="383481" cy="394097"/>
          </a:xfrm>
          <a:custGeom>
            <a:avLst/>
            <a:gdLst/>
            <a:ahLst/>
            <a:cxnLst>
              <a:cxn ang="0">
                <a:pos x="58" y="463"/>
              </a:cxn>
              <a:cxn ang="0">
                <a:pos x="54" y="452"/>
              </a:cxn>
              <a:cxn ang="0">
                <a:pos x="54" y="148"/>
              </a:cxn>
              <a:cxn ang="0">
                <a:pos x="4" y="144"/>
              </a:cxn>
              <a:cxn ang="0">
                <a:pos x="0" y="134"/>
              </a:cxn>
              <a:cxn ang="0">
                <a:pos x="0" y="71"/>
              </a:cxn>
              <a:cxn ang="0">
                <a:pos x="4" y="61"/>
              </a:cxn>
              <a:cxn ang="0">
                <a:pos x="14" y="57"/>
              </a:cxn>
              <a:cxn ang="0">
                <a:pos x="54" y="14"/>
              </a:cxn>
              <a:cxn ang="0">
                <a:pos x="58" y="4"/>
              </a:cxn>
              <a:cxn ang="0">
                <a:pos x="68" y="0"/>
              </a:cxn>
              <a:cxn ang="0">
                <a:pos x="143" y="14"/>
              </a:cxn>
              <a:cxn ang="0">
                <a:pos x="143" y="57"/>
              </a:cxn>
              <a:cxn ang="0">
                <a:pos x="454" y="71"/>
              </a:cxn>
              <a:cxn ang="0">
                <a:pos x="454" y="133"/>
              </a:cxn>
              <a:cxn ang="0">
                <a:pos x="450" y="143"/>
              </a:cxn>
              <a:cxn ang="0">
                <a:pos x="440" y="147"/>
              </a:cxn>
              <a:cxn ang="0">
                <a:pos x="142" y="157"/>
              </a:cxn>
              <a:cxn ang="0">
                <a:pos x="398" y="161"/>
              </a:cxn>
              <a:cxn ang="0">
                <a:pos x="402" y="171"/>
              </a:cxn>
              <a:cxn ang="0">
                <a:pos x="402" y="325"/>
              </a:cxn>
              <a:cxn ang="0">
                <a:pos x="398" y="335"/>
              </a:cxn>
              <a:cxn ang="0">
                <a:pos x="388" y="339"/>
              </a:cxn>
              <a:cxn ang="0">
                <a:pos x="119" y="335"/>
              </a:cxn>
              <a:cxn ang="0">
                <a:pos x="115" y="325"/>
              </a:cxn>
              <a:cxn ang="0">
                <a:pos x="115" y="219"/>
              </a:cxn>
              <a:cxn ang="0">
                <a:pos x="129" y="205"/>
              </a:cxn>
              <a:cxn ang="0">
                <a:pos x="143" y="219"/>
              </a:cxn>
              <a:cxn ang="0">
                <a:pos x="373" y="310"/>
              </a:cxn>
              <a:cxn ang="0">
                <a:pos x="128" y="185"/>
              </a:cxn>
              <a:cxn ang="0">
                <a:pos x="118" y="181"/>
              </a:cxn>
              <a:cxn ang="0">
                <a:pos x="113" y="171"/>
              </a:cxn>
              <a:cxn ang="0">
                <a:pos x="118" y="123"/>
              </a:cxn>
              <a:cxn ang="0">
                <a:pos x="128" y="119"/>
              </a:cxn>
              <a:cxn ang="0">
                <a:pos x="426" y="119"/>
              </a:cxn>
              <a:cxn ang="0">
                <a:pos x="129" y="85"/>
              </a:cxn>
              <a:cxn ang="0">
                <a:pos x="114" y="71"/>
              </a:cxn>
              <a:cxn ang="0">
                <a:pos x="82" y="28"/>
              </a:cxn>
              <a:cxn ang="0">
                <a:pos x="78" y="81"/>
              </a:cxn>
              <a:cxn ang="0">
                <a:pos x="68" y="85"/>
              </a:cxn>
              <a:cxn ang="0">
                <a:pos x="28" y="85"/>
              </a:cxn>
              <a:cxn ang="0">
                <a:pos x="68" y="119"/>
              </a:cxn>
              <a:cxn ang="0">
                <a:pos x="78" y="123"/>
              </a:cxn>
              <a:cxn ang="0">
                <a:pos x="82" y="134"/>
              </a:cxn>
              <a:cxn ang="0">
                <a:pos x="114" y="438"/>
              </a:cxn>
              <a:cxn ang="0">
                <a:pos x="129" y="357"/>
              </a:cxn>
              <a:cxn ang="0">
                <a:pos x="143" y="372"/>
              </a:cxn>
              <a:cxn ang="0">
                <a:pos x="143" y="452"/>
              </a:cxn>
              <a:cxn ang="0">
                <a:pos x="139" y="463"/>
              </a:cxn>
              <a:cxn ang="0">
                <a:pos x="129" y="467"/>
              </a:cxn>
            </a:cxnLst>
            <a:rect l="0" t="0" r="r" b="b"/>
            <a:pathLst>
              <a:path w="454" h="467">
                <a:moveTo>
                  <a:pt x="68" y="467"/>
                </a:moveTo>
                <a:cubicBezTo>
                  <a:pt x="64" y="467"/>
                  <a:pt x="60" y="465"/>
                  <a:pt x="58" y="463"/>
                </a:cubicBezTo>
                <a:cubicBezTo>
                  <a:pt x="58" y="463"/>
                  <a:pt x="58" y="463"/>
                  <a:pt x="58" y="463"/>
                </a:cubicBezTo>
                <a:cubicBezTo>
                  <a:pt x="55" y="460"/>
                  <a:pt x="54" y="456"/>
                  <a:pt x="54" y="452"/>
                </a:cubicBezTo>
                <a:cubicBezTo>
                  <a:pt x="54" y="452"/>
                  <a:pt x="54" y="452"/>
                  <a:pt x="54" y="452"/>
                </a:cubicBezTo>
                <a:cubicBezTo>
                  <a:pt x="54" y="148"/>
                  <a:pt x="54" y="148"/>
                  <a:pt x="54" y="148"/>
                </a:cubicBezTo>
                <a:cubicBezTo>
                  <a:pt x="14" y="148"/>
                  <a:pt x="14" y="148"/>
                  <a:pt x="14" y="148"/>
                </a:cubicBezTo>
                <a:cubicBezTo>
                  <a:pt x="10" y="148"/>
                  <a:pt x="7" y="146"/>
                  <a:pt x="4" y="144"/>
                </a:cubicBezTo>
                <a:cubicBezTo>
                  <a:pt x="4" y="144"/>
                  <a:pt x="4" y="144"/>
                  <a:pt x="4" y="144"/>
                </a:cubicBezTo>
                <a:cubicBezTo>
                  <a:pt x="1" y="141"/>
                  <a:pt x="0" y="137"/>
                  <a:pt x="0" y="134"/>
                </a:cubicBezTo>
                <a:cubicBezTo>
                  <a:pt x="0" y="134"/>
                  <a:pt x="0" y="134"/>
                  <a:pt x="0" y="134"/>
                </a:cubicBezTo>
                <a:cubicBezTo>
                  <a:pt x="0" y="71"/>
                  <a:pt x="0" y="71"/>
                  <a:pt x="0" y="71"/>
                </a:cubicBezTo>
                <a:cubicBezTo>
                  <a:pt x="0" y="67"/>
                  <a:pt x="1" y="64"/>
                  <a:pt x="4" y="61"/>
                </a:cubicBezTo>
                <a:cubicBezTo>
                  <a:pt x="4" y="61"/>
                  <a:pt x="4" y="61"/>
                  <a:pt x="4" y="61"/>
                </a:cubicBezTo>
                <a:cubicBezTo>
                  <a:pt x="7" y="58"/>
                  <a:pt x="10" y="57"/>
                  <a:pt x="14" y="57"/>
                </a:cubicBezTo>
                <a:cubicBezTo>
                  <a:pt x="14" y="57"/>
                  <a:pt x="14" y="57"/>
                  <a:pt x="14" y="57"/>
                </a:cubicBezTo>
                <a:cubicBezTo>
                  <a:pt x="54" y="57"/>
                  <a:pt x="54" y="57"/>
                  <a:pt x="54" y="57"/>
                </a:cubicBezTo>
                <a:cubicBezTo>
                  <a:pt x="54" y="14"/>
                  <a:pt x="54" y="14"/>
                  <a:pt x="54" y="14"/>
                </a:cubicBezTo>
                <a:cubicBezTo>
                  <a:pt x="54" y="10"/>
                  <a:pt x="55" y="7"/>
                  <a:pt x="58" y="4"/>
                </a:cubicBezTo>
                <a:cubicBezTo>
                  <a:pt x="58" y="4"/>
                  <a:pt x="58" y="4"/>
                  <a:pt x="58" y="4"/>
                </a:cubicBezTo>
                <a:cubicBezTo>
                  <a:pt x="61" y="2"/>
                  <a:pt x="64" y="0"/>
                  <a:pt x="68" y="0"/>
                </a:cubicBezTo>
                <a:cubicBezTo>
                  <a:pt x="68" y="0"/>
                  <a:pt x="68" y="0"/>
                  <a:pt x="68" y="0"/>
                </a:cubicBezTo>
                <a:cubicBezTo>
                  <a:pt x="129" y="0"/>
                  <a:pt x="129" y="0"/>
                  <a:pt x="129" y="0"/>
                </a:cubicBezTo>
                <a:cubicBezTo>
                  <a:pt x="136" y="0"/>
                  <a:pt x="143" y="6"/>
                  <a:pt x="143" y="14"/>
                </a:cubicBezTo>
                <a:cubicBezTo>
                  <a:pt x="143" y="14"/>
                  <a:pt x="143" y="14"/>
                  <a:pt x="143" y="14"/>
                </a:cubicBezTo>
                <a:cubicBezTo>
                  <a:pt x="143" y="57"/>
                  <a:pt x="143" y="57"/>
                  <a:pt x="143" y="57"/>
                </a:cubicBezTo>
                <a:cubicBezTo>
                  <a:pt x="440" y="57"/>
                  <a:pt x="440" y="57"/>
                  <a:pt x="440" y="57"/>
                </a:cubicBezTo>
                <a:cubicBezTo>
                  <a:pt x="448" y="57"/>
                  <a:pt x="454" y="63"/>
                  <a:pt x="454" y="71"/>
                </a:cubicBezTo>
                <a:cubicBezTo>
                  <a:pt x="454" y="71"/>
                  <a:pt x="454" y="71"/>
                  <a:pt x="454" y="71"/>
                </a:cubicBezTo>
                <a:cubicBezTo>
                  <a:pt x="454" y="133"/>
                  <a:pt x="454" y="133"/>
                  <a:pt x="454" y="133"/>
                </a:cubicBezTo>
                <a:cubicBezTo>
                  <a:pt x="454" y="137"/>
                  <a:pt x="453" y="140"/>
                  <a:pt x="450" y="143"/>
                </a:cubicBezTo>
                <a:cubicBezTo>
                  <a:pt x="450" y="143"/>
                  <a:pt x="450" y="143"/>
                  <a:pt x="450" y="143"/>
                </a:cubicBezTo>
                <a:cubicBezTo>
                  <a:pt x="448" y="146"/>
                  <a:pt x="444" y="147"/>
                  <a:pt x="440" y="147"/>
                </a:cubicBezTo>
                <a:cubicBezTo>
                  <a:pt x="440" y="147"/>
                  <a:pt x="440" y="147"/>
                  <a:pt x="440" y="147"/>
                </a:cubicBezTo>
                <a:cubicBezTo>
                  <a:pt x="142" y="147"/>
                  <a:pt x="142" y="147"/>
                  <a:pt x="142" y="147"/>
                </a:cubicBezTo>
                <a:cubicBezTo>
                  <a:pt x="142" y="157"/>
                  <a:pt x="142" y="157"/>
                  <a:pt x="142" y="157"/>
                </a:cubicBezTo>
                <a:cubicBezTo>
                  <a:pt x="388" y="157"/>
                  <a:pt x="388" y="157"/>
                  <a:pt x="388" y="157"/>
                </a:cubicBezTo>
                <a:cubicBezTo>
                  <a:pt x="391" y="157"/>
                  <a:pt x="395" y="158"/>
                  <a:pt x="398" y="161"/>
                </a:cubicBezTo>
                <a:cubicBezTo>
                  <a:pt x="398" y="161"/>
                  <a:pt x="398" y="161"/>
                  <a:pt x="398" y="161"/>
                </a:cubicBezTo>
                <a:cubicBezTo>
                  <a:pt x="400" y="164"/>
                  <a:pt x="402" y="167"/>
                  <a:pt x="402" y="171"/>
                </a:cubicBezTo>
                <a:cubicBezTo>
                  <a:pt x="402" y="171"/>
                  <a:pt x="402" y="171"/>
                  <a:pt x="402" y="171"/>
                </a:cubicBezTo>
                <a:cubicBezTo>
                  <a:pt x="402" y="325"/>
                  <a:pt x="402" y="325"/>
                  <a:pt x="402" y="325"/>
                </a:cubicBezTo>
                <a:cubicBezTo>
                  <a:pt x="402" y="328"/>
                  <a:pt x="400" y="332"/>
                  <a:pt x="398" y="335"/>
                </a:cubicBezTo>
                <a:cubicBezTo>
                  <a:pt x="398" y="335"/>
                  <a:pt x="398" y="335"/>
                  <a:pt x="398" y="335"/>
                </a:cubicBezTo>
                <a:cubicBezTo>
                  <a:pt x="395" y="337"/>
                  <a:pt x="391" y="339"/>
                  <a:pt x="388" y="339"/>
                </a:cubicBezTo>
                <a:cubicBezTo>
                  <a:pt x="388" y="339"/>
                  <a:pt x="388" y="339"/>
                  <a:pt x="388" y="339"/>
                </a:cubicBezTo>
                <a:cubicBezTo>
                  <a:pt x="129" y="339"/>
                  <a:pt x="129" y="339"/>
                  <a:pt x="129" y="339"/>
                </a:cubicBezTo>
                <a:cubicBezTo>
                  <a:pt x="125" y="339"/>
                  <a:pt x="122" y="337"/>
                  <a:pt x="119" y="335"/>
                </a:cubicBezTo>
                <a:cubicBezTo>
                  <a:pt x="119" y="335"/>
                  <a:pt x="119" y="335"/>
                  <a:pt x="119" y="335"/>
                </a:cubicBezTo>
                <a:cubicBezTo>
                  <a:pt x="116" y="332"/>
                  <a:pt x="115" y="328"/>
                  <a:pt x="115" y="325"/>
                </a:cubicBezTo>
                <a:cubicBezTo>
                  <a:pt x="115" y="325"/>
                  <a:pt x="115" y="325"/>
                  <a:pt x="115" y="325"/>
                </a:cubicBezTo>
                <a:cubicBezTo>
                  <a:pt x="115" y="219"/>
                  <a:pt x="115" y="219"/>
                  <a:pt x="115" y="219"/>
                </a:cubicBezTo>
                <a:cubicBezTo>
                  <a:pt x="115" y="212"/>
                  <a:pt x="121" y="205"/>
                  <a:pt x="129" y="205"/>
                </a:cubicBezTo>
                <a:cubicBezTo>
                  <a:pt x="129" y="205"/>
                  <a:pt x="129" y="205"/>
                  <a:pt x="129" y="205"/>
                </a:cubicBezTo>
                <a:cubicBezTo>
                  <a:pt x="137" y="205"/>
                  <a:pt x="143" y="212"/>
                  <a:pt x="143" y="219"/>
                </a:cubicBezTo>
                <a:cubicBezTo>
                  <a:pt x="143" y="219"/>
                  <a:pt x="143" y="219"/>
                  <a:pt x="143" y="219"/>
                </a:cubicBezTo>
                <a:cubicBezTo>
                  <a:pt x="143" y="310"/>
                  <a:pt x="143" y="310"/>
                  <a:pt x="143" y="310"/>
                </a:cubicBezTo>
                <a:cubicBezTo>
                  <a:pt x="373" y="310"/>
                  <a:pt x="373" y="310"/>
                  <a:pt x="373" y="310"/>
                </a:cubicBezTo>
                <a:cubicBezTo>
                  <a:pt x="373" y="185"/>
                  <a:pt x="373" y="185"/>
                  <a:pt x="373" y="185"/>
                </a:cubicBezTo>
                <a:cubicBezTo>
                  <a:pt x="128" y="185"/>
                  <a:pt x="128" y="185"/>
                  <a:pt x="128" y="185"/>
                </a:cubicBezTo>
                <a:cubicBezTo>
                  <a:pt x="124" y="185"/>
                  <a:pt x="120" y="184"/>
                  <a:pt x="118" y="181"/>
                </a:cubicBezTo>
                <a:cubicBezTo>
                  <a:pt x="118" y="181"/>
                  <a:pt x="118" y="181"/>
                  <a:pt x="118" y="181"/>
                </a:cubicBezTo>
                <a:cubicBezTo>
                  <a:pt x="115" y="179"/>
                  <a:pt x="113" y="175"/>
                  <a:pt x="113" y="171"/>
                </a:cubicBezTo>
                <a:cubicBezTo>
                  <a:pt x="113" y="171"/>
                  <a:pt x="113" y="171"/>
                  <a:pt x="113" y="171"/>
                </a:cubicBezTo>
                <a:cubicBezTo>
                  <a:pt x="113" y="133"/>
                  <a:pt x="113" y="133"/>
                  <a:pt x="113" y="133"/>
                </a:cubicBezTo>
                <a:cubicBezTo>
                  <a:pt x="113" y="129"/>
                  <a:pt x="115" y="125"/>
                  <a:pt x="118" y="123"/>
                </a:cubicBezTo>
                <a:cubicBezTo>
                  <a:pt x="118" y="123"/>
                  <a:pt x="118" y="123"/>
                  <a:pt x="118" y="123"/>
                </a:cubicBezTo>
                <a:cubicBezTo>
                  <a:pt x="120" y="120"/>
                  <a:pt x="124" y="119"/>
                  <a:pt x="128" y="119"/>
                </a:cubicBezTo>
                <a:cubicBezTo>
                  <a:pt x="128" y="119"/>
                  <a:pt x="128" y="119"/>
                  <a:pt x="128" y="119"/>
                </a:cubicBezTo>
                <a:cubicBezTo>
                  <a:pt x="426" y="119"/>
                  <a:pt x="426" y="119"/>
                  <a:pt x="426" y="119"/>
                </a:cubicBezTo>
                <a:cubicBezTo>
                  <a:pt x="426" y="85"/>
                  <a:pt x="426" y="85"/>
                  <a:pt x="426" y="85"/>
                </a:cubicBezTo>
                <a:cubicBezTo>
                  <a:pt x="129" y="85"/>
                  <a:pt x="129" y="85"/>
                  <a:pt x="129" y="85"/>
                </a:cubicBezTo>
                <a:cubicBezTo>
                  <a:pt x="121" y="85"/>
                  <a:pt x="114" y="79"/>
                  <a:pt x="114" y="71"/>
                </a:cubicBezTo>
                <a:cubicBezTo>
                  <a:pt x="114" y="71"/>
                  <a:pt x="114" y="71"/>
                  <a:pt x="114" y="71"/>
                </a:cubicBezTo>
                <a:cubicBezTo>
                  <a:pt x="114" y="28"/>
                  <a:pt x="114" y="28"/>
                  <a:pt x="114" y="28"/>
                </a:cubicBezTo>
                <a:cubicBezTo>
                  <a:pt x="82" y="28"/>
                  <a:pt x="82" y="28"/>
                  <a:pt x="82" y="28"/>
                </a:cubicBezTo>
                <a:cubicBezTo>
                  <a:pt x="82" y="71"/>
                  <a:pt x="82" y="71"/>
                  <a:pt x="82" y="71"/>
                </a:cubicBezTo>
                <a:cubicBezTo>
                  <a:pt x="82" y="75"/>
                  <a:pt x="81" y="78"/>
                  <a:pt x="78" y="81"/>
                </a:cubicBezTo>
                <a:cubicBezTo>
                  <a:pt x="78" y="81"/>
                  <a:pt x="78" y="81"/>
                  <a:pt x="78" y="81"/>
                </a:cubicBezTo>
                <a:cubicBezTo>
                  <a:pt x="75" y="84"/>
                  <a:pt x="72" y="85"/>
                  <a:pt x="68" y="85"/>
                </a:cubicBezTo>
                <a:cubicBezTo>
                  <a:pt x="68" y="85"/>
                  <a:pt x="68" y="85"/>
                  <a:pt x="68" y="85"/>
                </a:cubicBezTo>
                <a:cubicBezTo>
                  <a:pt x="28" y="85"/>
                  <a:pt x="28" y="85"/>
                  <a:pt x="28" y="85"/>
                </a:cubicBezTo>
                <a:cubicBezTo>
                  <a:pt x="28" y="119"/>
                  <a:pt x="28" y="119"/>
                  <a:pt x="28" y="119"/>
                </a:cubicBezTo>
                <a:cubicBezTo>
                  <a:pt x="68" y="119"/>
                  <a:pt x="68" y="119"/>
                  <a:pt x="68" y="119"/>
                </a:cubicBezTo>
                <a:cubicBezTo>
                  <a:pt x="72" y="119"/>
                  <a:pt x="75" y="121"/>
                  <a:pt x="78" y="123"/>
                </a:cubicBezTo>
                <a:cubicBezTo>
                  <a:pt x="78" y="123"/>
                  <a:pt x="78" y="123"/>
                  <a:pt x="78" y="123"/>
                </a:cubicBezTo>
                <a:cubicBezTo>
                  <a:pt x="81" y="126"/>
                  <a:pt x="82" y="130"/>
                  <a:pt x="82" y="134"/>
                </a:cubicBezTo>
                <a:cubicBezTo>
                  <a:pt x="82" y="134"/>
                  <a:pt x="82" y="134"/>
                  <a:pt x="82" y="134"/>
                </a:cubicBezTo>
                <a:cubicBezTo>
                  <a:pt x="82" y="438"/>
                  <a:pt x="82" y="438"/>
                  <a:pt x="82" y="438"/>
                </a:cubicBezTo>
                <a:cubicBezTo>
                  <a:pt x="114" y="438"/>
                  <a:pt x="114" y="438"/>
                  <a:pt x="114" y="438"/>
                </a:cubicBezTo>
                <a:cubicBezTo>
                  <a:pt x="114" y="372"/>
                  <a:pt x="114" y="372"/>
                  <a:pt x="114" y="372"/>
                </a:cubicBezTo>
                <a:cubicBezTo>
                  <a:pt x="114" y="364"/>
                  <a:pt x="121" y="357"/>
                  <a:pt x="129" y="357"/>
                </a:cubicBezTo>
                <a:cubicBezTo>
                  <a:pt x="129" y="357"/>
                  <a:pt x="129" y="357"/>
                  <a:pt x="129" y="357"/>
                </a:cubicBezTo>
                <a:cubicBezTo>
                  <a:pt x="136" y="357"/>
                  <a:pt x="143" y="364"/>
                  <a:pt x="143" y="372"/>
                </a:cubicBezTo>
                <a:cubicBezTo>
                  <a:pt x="143" y="372"/>
                  <a:pt x="143" y="372"/>
                  <a:pt x="143" y="372"/>
                </a:cubicBezTo>
                <a:cubicBezTo>
                  <a:pt x="143" y="452"/>
                  <a:pt x="143" y="452"/>
                  <a:pt x="143" y="452"/>
                </a:cubicBezTo>
                <a:cubicBezTo>
                  <a:pt x="143" y="456"/>
                  <a:pt x="141" y="460"/>
                  <a:pt x="139" y="463"/>
                </a:cubicBezTo>
                <a:cubicBezTo>
                  <a:pt x="139" y="463"/>
                  <a:pt x="139" y="463"/>
                  <a:pt x="139" y="463"/>
                </a:cubicBezTo>
                <a:cubicBezTo>
                  <a:pt x="136" y="465"/>
                  <a:pt x="132" y="467"/>
                  <a:pt x="129" y="467"/>
                </a:cubicBezTo>
                <a:cubicBezTo>
                  <a:pt x="129" y="467"/>
                  <a:pt x="129" y="467"/>
                  <a:pt x="129" y="467"/>
                </a:cubicBezTo>
                <a:cubicBezTo>
                  <a:pt x="68" y="467"/>
                  <a:pt x="68" y="467"/>
                  <a:pt x="68" y="46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 name="Freeform 187"/>
          <p:cNvSpPr>
            <a:spLocks/>
          </p:cNvSpPr>
          <p:nvPr userDrawn="1"/>
        </p:nvSpPr>
        <p:spPr bwMode="auto">
          <a:xfrm>
            <a:off x="855556" y="1843250"/>
            <a:ext cx="382291" cy="276225"/>
          </a:xfrm>
          <a:custGeom>
            <a:avLst/>
            <a:gdLst/>
            <a:ahLst/>
            <a:cxnLst>
              <a:cxn ang="0">
                <a:pos x="398" y="134"/>
              </a:cxn>
              <a:cxn ang="0">
                <a:pos x="408" y="93"/>
              </a:cxn>
              <a:cxn ang="0">
                <a:pos x="395" y="79"/>
              </a:cxn>
              <a:cxn ang="0">
                <a:pos x="303" y="93"/>
              </a:cxn>
              <a:cxn ang="0">
                <a:pos x="377" y="106"/>
              </a:cxn>
              <a:cxn ang="0">
                <a:pos x="367" y="147"/>
              </a:cxn>
              <a:cxn ang="0">
                <a:pos x="381" y="161"/>
              </a:cxn>
              <a:cxn ang="0">
                <a:pos x="426" y="241"/>
              </a:cxn>
              <a:cxn ang="0">
                <a:pos x="349" y="214"/>
              </a:cxn>
              <a:cxn ang="0">
                <a:pos x="329" y="232"/>
              </a:cxn>
              <a:cxn ang="0">
                <a:pos x="300" y="301"/>
              </a:cxn>
              <a:cxn ang="0">
                <a:pos x="260" y="251"/>
              </a:cxn>
              <a:cxn ang="0">
                <a:pos x="246" y="234"/>
              </a:cxn>
              <a:cxn ang="0">
                <a:pos x="154" y="234"/>
              </a:cxn>
              <a:cxn ang="0">
                <a:pos x="121" y="213"/>
              </a:cxn>
              <a:cxn ang="0">
                <a:pos x="132" y="260"/>
              </a:cxn>
              <a:cxn ang="0">
                <a:pos x="50" y="260"/>
              </a:cxn>
              <a:cxn ang="0">
                <a:pos x="62" y="231"/>
              </a:cxn>
              <a:cxn ang="0">
                <a:pos x="64" y="223"/>
              </a:cxn>
              <a:cxn ang="0">
                <a:pos x="55" y="175"/>
              </a:cxn>
              <a:cxn ang="0">
                <a:pos x="28" y="164"/>
              </a:cxn>
              <a:cxn ang="0">
                <a:pos x="294" y="81"/>
              </a:cxn>
              <a:cxn ang="0">
                <a:pos x="345" y="49"/>
              </a:cxn>
              <a:cxn ang="0">
                <a:pos x="449" y="15"/>
              </a:cxn>
              <a:cxn ang="0">
                <a:pos x="433" y="2"/>
              </a:cxn>
              <a:cxn ang="0">
                <a:pos x="332" y="25"/>
              </a:cxn>
              <a:cxn ang="0">
                <a:pos x="19" y="99"/>
              </a:cxn>
              <a:cxn ang="0">
                <a:pos x="0" y="164"/>
              </a:cxn>
              <a:cxn ang="0">
                <a:pos x="1" y="171"/>
              </a:cxn>
              <a:cxn ang="0">
                <a:pos x="14" y="189"/>
              </a:cxn>
              <a:cxn ang="0">
                <a:pos x="37" y="219"/>
              </a:cxn>
              <a:cxn ang="0">
                <a:pos x="91" y="328"/>
              </a:cxn>
              <a:cxn ang="0">
                <a:pos x="232" y="261"/>
              </a:cxn>
              <a:cxn ang="0">
                <a:pos x="365" y="277"/>
              </a:cxn>
              <a:cxn ang="0">
                <a:pos x="453" y="253"/>
              </a:cxn>
              <a:cxn ang="0">
                <a:pos x="440" y="134"/>
              </a:cxn>
            </a:cxnLst>
            <a:rect l="0" t="0" r="r" b="b"/>
            <a:pathLst>
              <a:path w="453" h="328">
                <a:moveTo>
                  <a:pt x="440" y="134"/>
                </a:moveTo>
                <a:cubicBezTo>
                  <a:pt x="440" y="134"/>
                  <a:pt x="416" y="134"/>
                  <a:pt x="398" y="134"/>
                </a:cubicBezTo>
                <a:cubicBezTo>
                  <a:pt x="402" y="118"/>
                  <a:pt x="408" y="96"/>
                  <a:pt x="408" y="96"/>
                </a:cubicBezTo>
                <a:cubicBezTo>
                  <a:pt x="408" y="95"/>
                  <a:pt x="408" y="94"/>
                  <a:pt x="408" y="93"/>
                </a:cubicBezTo>
                <a:cubicBezTo>
                  <a:pt x="408" y="90"/>
                  <a:pt x="407" y="87"/>
                  <a:pt x="406" y="84"/>
                </a:cubicBezTo>
                <a:cubicBezTo>
                  <a:pt x="403" y="81"/>
                  <a:pt x="399" y="79"/>
                  <a:pt x="395" y="79"/>
                </a:cubicBezTo>
                <a:cubicBezTo>
                  <a:pt x="317" y="79"/>
                  <a:pt x="317" y="79"/>
                  <a:pt x="317" y="79"/>
                </a:cubicBezTo>
                <a:cubicBezTo>
                  <a:pt x="309" y="79"/>
                  <a:pt x="303" y="85"/>
                  <a:pt x="303" y="93"/>
                </a:cubicBezTo>
                <a:cubicBezTo>
                  <a:pt x="303" y="100"/>
                  <a:pt x="309" y="106"/>
                  <a:pt x="317" y="106"/>
                </a:cubicBezTo>
                <a:cubicBezTo>
                  <a:pt x="317" y="106"/>
                  <a:pt x="356" y="106"/>
                  <a:pt x="377" y="106"/>
                </a:cubicBezTo>
                <a:cubicBezTo>
                  <a:pt x="373" y="122"/>
                  <a:pt x="368" y="144"/>
                  <a:pt x="368" y="144"/>
                </a:cubicBezTo>
                <a:cubicBezTo>
                  <a:pt x="367" y="145"/>
                  <a:pt x="367" y="146"/>
                  <a:pt x="367" y="147"/>
                </a:cubicBezTo>
                <a:cubicBezTo>
                  <a:pt x="367" y="150"/>
                  <a:pt x="368" y="153"/>
                  <a:pt x="370" y="155"/>
                </a:cubicBezTo>
                <a:cubicBezTo>
                  <a:pt x="373" y="159"/>
                  <a:pt x="377" y="161"/>
                  <a:pt x="381" y="161"/>
                </a:cubicBezTo>
                <a:cubicBezTo>
                  <a:pt x="381" y="161"/>
                  <a:pt x="410" y="161"/>
                  <a:pt x="426" y="161"/>
                </a:cubicBezTo>
                <a:cubicBezTo>
                  <a:pt x="426" y="241"/>
                  <a:pt x="426" y="241"/>
                  <a:pt x="426" y="241"/>
                </a:cubicBezTo>
                <a:cubicBezTo>
                  <a:pt x="414" y="243"/>
                  <a:pt x="384" y="247"/>
                  <a:pt x="367" y="249"/>
                </a:cubicBezTo>
                <a:cubicBezTo>
                  <a:pt x="364" y="236"/>
                  <a:pt x="358" y="224"/>
                  <a:pt x="349" y="214"/>
                </a:cubicBezTo>
                <a:cubicBezTo>
                  <a:pt x="344" y="208"/>
                  <a:pt x="335" y="208"/>
                  <a:pt x="330" y="213"/>
                </a:cubicBezTo>
                <a:cubicBezTo>
                  <a:pt x="324" y="218"/>
                  <a:pt x="324" y="227"/>
                  <a:pt x="329" y="232"/>
                </a:cubicBezTo>
                <a:cubicBezTo>
                  <a:pt x="336" y="240"/>
                  <a:pt x="340" y="250"/>
                  <a:pt x="340" y="260"/>
                </a:cubicBezTo>
                <a:cubicBezTo>
                  <a:pt x="340" y="283"/>
                  <a:pt x="322" y="301"/>
                  <a:pt x="300" y="301"/>
                </a:cubicBezTo>
                <a:cubicBezTo>
                  <a:pt x="277" y="301"/>
                  <a:pt x="259" y="283"/>
                  <a:pt x="259" y="260"/>
                </a:cubicBezTo>
                <a:cubicBezTo>
                  <a:pt x="259" y="257"/>
                  <a:pt x="259" y="254"/>
                  <a:pt x="260" y="251"/>
                </a:cubicBezTo>
                <a:cubicBezTo>
                  <a:pt x="261" y="247"/>
                  <a:pt x="260" y="243"/>
                  <a:pt x="257" y="239"/>
                </a:cubicBezTo>
                <a:cubicBezTo>
                  <a:pt x="255" y="236"/>
                  <a:pt x="251" y="234"/>
                  <a:pt x="246" y="234"/>
                </a:cubicBezTo>
                <a:cubicBezTo>
                  <a:pt x="245" y="234"/>
                  <a:pt x="245" y="234"/>
                  <a:pt x="245" y="234"/>
                </a:cubicBezTo>
                <a:cubicBezTo>
                  <a:pt x="154" y="234"/>
                  <a:pt x="154" y="234"/>
                  <a:pt x="154" y="234"/>
                </a:cubicBezTo>
                <a:cubicBezTo>
                  <a:pt x="150" y="227"/>
                  <a:pt x="146" y="219"/>
                  <a:pt x="140" y="213"/>
                </a:cubicBezTo>
                <a:cubicBezTo>
                  <a:pt x="134" y="208"/>
                  <a:pt x="126" y="208"/>
                  <a:pt x="121" y="213"/>
                </a:cubicBezTo>
                <a:cubicBezTo>
                  <a:pt x="115" y="218"/>
                  <a:pt x="115" y="226"/>
                  <a:pt x="120" y="232"/>
                </a:cubicBezTo>
                <a:cubicBezTo>
                  <a:pt x="128" y="239"/>
                  <a:pt x="132" y="250"/>
                  <a:pt x="132" y="260"/>
                </a:cubicBezTo>
                <a:cubicBezTo>
                  <a:pt x="132" y="283"/>
                  <a:pt x="113" y="301"/>
                  <a:pt x="91" y="301"/>
                </a:cubicBezTo>
                <a:cubicBezTo>
                  <a:pt x="68" y="301"/>
                  <a:pt x="50" y="283"/>
                  <a:pt x="50" y="260"/>
                </a:cubicBezTo>
                <a:cubicBezTo>
                  <a:pt x="50" y="250"/>
                  <a:pt x="54" y="241"/>
                  <a:pt x="60" y="233"/>
                </a:cubicBezTo>
                <a:cubicBezTo>
                  <a:pt x="61" y="232"/>
                  <a:pt x="61" y="231"/>
                  <a:pt x="62" y="231"/>
                </a:cubicBezTo>
                <a:cubicBezTo>
                  <a:pt x="63" y="229"/>
                  <a:pt x="63" y="229"/>
                  <a:pt x="63" y="229"/>
                </a:cubicBezTo>
                <a:cubicBezTo>
                  <a:pt x="64" y="227"/>
                  <a:pt x="64" y="225"/>
                  <a:pt x="64" y="223"/>
                </a:cubicBezTo>
                <a:cubicBezTo>
                  <a:pt x="64" y="188"/>
                  <a:pt x="64" y="188"/>
                  <a:pt x="64" y="188"/>
                </a:cubicBezTo>
                <a:cubicBezTo>
                  <a:pt x="64" y="182"/>
                  <a:pt x="61" y="177"/>
                  <a:pt x="55" y="175"/>
                </a:cubicBezTo>
                <a:cubicBezTo>
                  <a:pt x="55" y="175"/>
                  <a:pt x="36" y="168"/>
                  <a:pt x="28" y="165"/>
                </a:cubicBezTo>
                <a:cubicBezTo>
                  <a:pt x="28" y="164"/>
                  <a:pt x="28" y="164"/>
                  <a:pt x="28" y="164"/>
                </a:cubicBezTo>
                <a:cubicBezTo>
                  <a:pt x="28" y="158"/>
                  <a:pt x="31" y="136"/>
                  <a:pt x="33" y="124"/>
                </a:cubicBezTo>
                <a:cubicBezTo>
                  <a:pt x="51" y="121"/>
                  <a:pt x="294" y="81"/>
                  <a:pt x="294" y="81"/>
                </a:cubicBezTo>
                <a:cubicBezTo>
                  <a:pt x="296" y="81"/>
                  <a:pt x="298" y="80"/>
                  <a:pt x="299" y="79"/>
                </a:cubicBezTo>
                <a:cubicBezTo>
                  <a:pt x="299" y="79"/>
                  <a:pt x="341" y="52"/>
                  <a:pt x="345" y="49"/>
                </a:cubicBezTo>
                <a:cubicBezTo>
                  <a:pt x="350" y="48"/>
                  <a:pt x="439" y="29"/>
                  <a:pt x="439" y="29"/>
                </a:cubicBezTo>
                <a:cubicBezTo>
                  <a:pt x="445" y="27"/>
                  <a:pt x="449" y="22"/>
                  <a:pt x="449" y="15"/>
                </a:cubicBezTo>
                <a:cubicBezTo>
                  <a:pt x="449" y="14"/>
                  <a:pt x="449" y="13"/>
                  <a:pt x="449" y="12"/>
                </a:cubicBezTo>
                <a:cubicBezTo>
                  <a:pt x="447" y="5"/>
                  <a:pt x="440" y="0"/>
                  <a:pt x="433" y="2"/>
                </a:cubicBezTo>
                <a:cubicBezTo>
                  <a:pt x="337" y="24"/>
                  <a:pt x="337" y="24"/>
                  <a:pt x="337" y="24"/>
                </a:cubicBezTo>
                <a:cubicBezTo>
                  <a:pt x="335" y="24"/>
                  <a:pt x="334" y="25"/>
                  <a:pt x="332" y="25"/>
                </a:cubicBezTo>
                <a:cubicBezTo>
                  <a:pt x="332" y="25"/>
                  <a:pt x="291" y="52"/>
                  <a:pt x="287" y="55"/>
                </a:cubicBezTo>
                <a:cubicBezTo>
                  <a:pt x="281" y="56"/>
                  <a:pt x="19" y="99"/>
                  <a:pt x="19" y="99"/>
                </a:cubicBezTo>
                <a:cubicBezTo>
                  <a:pt x="13" y="100"/>
                  <a:pt x="8" y="104"/>
                  <a:pt x="7" y="110"/>
                </a:cubicBezTo>
                <a:cubicBezTo>
                  <a:pt x="0" y="164"/>
                  <a:pt x="0" y="164"/>
                  <a:pt x="0" y="164"/>
                </a:cubicBezTo>
                <a:cubicBezTo>
                  <a:pt x="0" y="164"/>
                  <a:pt x="0" y="165"/>
                  <a:pt x="0" y="166"/>
                </a:cubicBezTo>
                <a:cubicBezTo>
                  <a:pt x="0" y="168"/>
                  <a:pt x="1" y="170"/>
                  <a:pt x="1" y="171"/>
                </a:cubicBezTo>
                <a:cubicBezTo>
                  <a:pt x="6" y="182"/>
                  <a:pt x="6" y="182"/>
                  <a:pt x="6" y="182"/>
                </a:cubicBezTo>
                <a:cubicBezTo>
                  <a:pt x="8" y="185"/>
                  <a:pt x="10" y="187"/>
                  <a:pt x="14" y="189"/>
                </a:cubicBezTo>
                <a:cubicBezTo>
                  <a:pt x="14" y="189"/>
                  <a:pt x="28" y="194"/>
                  <a:pt x="37" y="197"/>
                </a:cubicBezTo>
                <a:cubicBezTo>
                  <a:pt x="37" y="219"/>
                  <a:pt x="37" y="219"/>
                  <a:pt x="37" y="219"/>
                </a:cubicBezTo>
                <a:cubicBezTo>
                  <a:pt x="28" y="231"/>
                  <a:pt x="23" y="245"/>
                  <a:pt x="23" y="260"/>
                </a:cubicBezTo>
                <a:cubicBezTo>
                  <a:pt x="23" y="298"/>
                  <a:pt x="53" y="328"/>
                  <a:pt x="91" y="328"/>
                </a:cubicBezTo>
                <a:cubicBezTo>
                  <a:pt x="128" y="328"/>
                  <a:pt x="158" y="298"/>
                  <a:pt x="159" y="261"/>
                </a:cubicBezTo>
                <a:cubicBezTo>
                  <a:pt x="232" y="261"/>
                  <a:pt x="232" y="261"/>
                  <a:pt x="232" y="261"/>
                </a:cubicBezTo>
                <a:cubicBezTo>
                  <a:pt x="233" y="298"/>
                  <a:pt x="263" y="328"/>
                  <a:pt x="300" y="328"/>
                </a:cubicBezTo>
                <a:cubicBezTo>
                  <a:pt x="331" y="328"/>
                  <a:pt x="358" y="306"/>
                  <a:pt x="365" y="277"/>
                </a:cubicBezTo>
                <a:cubicBezTo>
                  <a:pt x="442" y="266"/>
                  <a:pt x="442" y="266"/>
                  <a:pt x="442" y="266"/>
                </a:cubicBezTo>
                <a:cubicBezTo>
                  <a:pt x="448" y="265"/>
                  <a:pt x="453" y="260"/>
                  <a:pt x="453" y="253"/>
                </a:cubicBezTo>
                <a:cubicBezTo>
                  <a:pt x="453" y="147"/>
                  <a:pt x="453" y="147"/>
                  <a:pt x="453" y="147"/>
                </a:cubicBezTo>
                <a:cubicBezTo>
                  <a:pt x="453" y="140"/>
                  <a:pt x="447" y="134"/>
                  <a:pt x="440" y="13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 name="Freeform 203"/>
          <p:cNvSpPr>
            <a:spLocks/>
          </p:cNvSpPr>
          <p:nvPr userDrawn="1"/>
        </p:nvSpPr>
        <p:spPr bwMode="auto">
          <a:xfrm>
            <a:off x="848406" y="3303010"/>
            <a:ext cx="396582" cy="385763"/>
          </a:xfrm>
          <a:custGeom>
            <a:avLst/>
            <a:gdLst/>
            <a:ahLst/>
            <a:cxnLst>
              <a:cxn ang="0">
                <a:pos x="217" y="41"/>
              </a:cxn>
              <a:cxn ang="0">
                <a:pos x="184" y="188"/>
              </a:cxn>
              <a:cxn ang="0">
                <a:pos x="0" y="389"/>
              </a:cxn>
              <a:cxn ang="0">
                <a:pos x="5" y="453"/>
              </a:cxn>
              <a:cxn ang="0">
                <a:pos x="14" y="457"/>
              </a:cxn>
              <a:cxn ang="0">
                <a:pos x="88" y="453"/>
              </a:cxn>
              <a:cxn ang="0">
                <a:pos x="112" y="429"/>
              </a:cxn>
              <a:cxn ang="0">
                <a:pos x="113" y="410"/>
              </a:cxn>
              <a:cxn ang="0">
                <a:pos x="132" y="391"/>
              </a:cxn>
              <a:cxn ang="0">
                <a:pos x="172" y="370"/>
              </a:cxn>
              <a:cxn ang="0">
                <a:pos x="175" y="365"/>
              </a:cxn>
              <a:cxn ang="0">
                <a:pos x="172" y="339"/>
              </a:cxn>
              <a:cxn ang="0">
                <a:pos x="184" y="339"/>
              </a:cxn>
              <a:cxn ang="0">
                <a:pos x="203" y="339"/>
              </a:cxn>
              <a:cxn ang="0">
                <a:pos x="416" y="240"/>
              </a:cxn>
              <a:cxn ang="0">
                <a:pos x="425" y="73"/>
              </a:cxn>
              <a:cxn ang="0">
                <a:pos x="397" y="221"/>
              </a:cxn>
              <a:cxn ang="0">
                <a:pos x="266" y="244"/>
              </a:cxn>
              <a:cxn ang="0">
                <a:pos x="255" y="248"/>
              </a:cxn>
              <a:cxn ang="0">
                <a:pos x="178" y="310"/>
              </a:cxn>
              <a:cxn ang="0">
                <a:pos x="143" y="345"/>
              </a:cxn>
              <a:cxn ang="0">
                <a:pos x="140" y="364"/>
              </a:cxn>
              <a:cxn ang="0">
                <a:pos x="82" y="400"/>
              </a:cxn>
              <a:cxn ang="0">
                <a:pos x="73" y="430"/>
              </a:cxn>
              <a:cxn ang="0">
                <a:pos x="26" y="394"/>
              </a:cxn>
              <a:cxn ang="0">
                <a:pos x="212" y="194"/>
              </a:cxn>
              <a:cxn ang="0">
                <a:pos x="213" y="190"/>
              </a:cxn>
              <a:cxn ang="0">
                <a:pos x="202" y="140"/>
              </a:cxn>
              <a:cxn ang="0">
                <a:pos x="316" y="27"/>
              </a:cxn>
              <a:cxn ang="0">
                <a:pos x="373" y="65"/>
              </a:cxn>
              <a:cxn ang="0">
                <a:pos x="334" y="123"/>
              </a:cxn>
              <a:cxn ang="0">
                <a:pos x="383" y="109"/>
              </a:cxn>
              <a:cxn ang="0">
                <a:pos x="352" y="104"/>
              </a:cxn>
              <a:cxn ang="0">
                <a:pos x="365" y="91"/>
              </a:cxn>
              <a:cxn ang="0">
                <a:pos x="384" y="92"/>
              </a:cxn>
              <a:cxn ang="0">
                <a:pos x="418" y="46"/>
              </a:cxn>
              <a:cxn ang="0">
                <a:pos x="414" y="40"/>
              </a:cxn>
            </a:cxnLst>
            <a:rect l="0" t="0" r="r" b="b"/>
            <a:pathLst>
              <a:path w="469" h="457">
                <a:moveTo>
                  <a:pt x="315" y="0"/>
                </a:moveTo>
                <a:cubicBezTo>
                  <a:pt x="278" y="0"/>
                  <a:pt x="243" y="15"/>
                  <a:pt x="217" y="41"/>
                </a:cubicBezTo>
                <a:cubicBezTo>
                  <a:pt x="190" y="68"/>
                  <a:pt x="176" y="104"/>
                  <a:pt x="176" y="140"/>
                </a:cubicBezTo>
                <a:cubicBezTo>
                  <a:pt x="176" y="156"/>
                  <a:pt x="179" y="173"/>
                  <a:pt x="184" y="188"/>
                </a:cubicBezTo>
                <a:cubicBezTo>
                  <a:pt x="175" y="198"/>
                  <a:pt x="3" y="380"/>
                  <a:pt x="3" y="380"/>
                </a:cubicBezTo>
                <a:cubicBezTo>
                  <a:pt x="1" y="382"/>
                  <a:pt x="0" y="385"/>
                  <a:pt x="0" y="389"/>
                </a:cubicBezTo>
                <a:cubicBezTo>
                  <a:pt x="0" y="443"/>
                  <a:pt x="0" y="443"/>
                  <a:pt x="0" y="443"/>
                </a:cubicBezTo>
                <a:cubicBezTo>
                  <a:pt x="0" y="447"/>
                  <a:pt x="2" y="451"/>
                  <a:pt x="5" y="453"/>
                </a:cubicBezTo>
                <a:cubicBezTo>
                  <a:pt x="6" y="454"/>
                  <a:pt x="6" y="454"/>
                  <a:pt x="6" y="454"/>
                </a:cubicBezTo>
                <a:cubicBezTo>
                  <a:pt x="8" y="456"/>
                  <a:pt x="11" y="457"/>
                  <a:pt x="14" y="457"/>
                </a:cubicBezTo>
                <a:cubicBezTo>
                  <a:pt x="78" y="457"/>
                  <a:pt x="78" y="457"/>
                  <a:pt x="78" y="457"/>
                </a:cubicBezTo>
                <a:cubicBezTo>
                  <a:pt x="82" y="457"/>
                  <a:pt x="85" y="455"/>
                  <a:pt x="88" y="453"/>
                </a:cubicBezTo>
                <a:cubicBezTo>
                  <a:pt x="112" y="430"/>
                  <a:pt x="112" y="430"/>
                  <a:pt x="112" y="430"/>
                </a:cubicBezTo>
                <a:cubicBezTo>
                  <a:pt x="112" y="430"/>
                  <a:pt x="112" y="429"/>
                  <a:pt x="112" y="429"/>
                </a:cubicBezTo>
                <a:cubicBezTo>
                  <a:pt x="113" y="429"/>
                  <a:pt x="113" y="429"/>
                  <a:pt x="113" y="429"/>
                </a:cubicBezTo>
                <a:cubicBezTo>
                  <a:pt x="118" y="423"/>
                  <a:pt x="118" y="415"/>
                  <a:pt x="113" y="410"/>
                </a:cubicBezTo>
                <a:cubicBezTo>
                  <a:pt x="107" y="405"/>
                  <a:pt x="107" y="396"/>
                  <a:pt x="113" y="391"/>
                </a:cubicBezTo>
                <a:cubicBezTo>
                  <a:pt x="118" y="385"/>
                  <a:pt x="127" y="385"/>
                  <a:pt x="132" y="391"/>
                </a:cubicBezTo>
                <a:cubicBezTo>
                  <a:pt x="137" y="396"/>
                  <a:pt x="146" y="396"/>
                  <a:pt x="151" y="391"/>
                </a:cubicBezTo>
                <a:cubicBezTo>
                  <a:pt x="172" y="370"/>
                  <a:pt x="172" y="370"/>
                  <a:pt x="172" y="370"/>
                </a:cubicBezTo>
                <a:cubicBezTo>
                  <a:pt x="173" y="368"/>
                  <a:pt x="174" y="367"/>
                  <a:pt x="175" y="365"/>
                </a:cubicBezTo>
                <a:cubicBezTo>
                  <a:pt x="175" y="365"/>
                  <a:pt x="175" y="365"/>
                  <a:pt x="175" y="365"/>
                </a:cubicBezTo>
                <a:cubicBezTo>
                  <a:pt x="177" y="360"/>
                  <a:pt x="176" y="354"/>
                  <a:pt x="172" y="350"/>
                </a:cubicBezTo>
                <a:cubicBezTo>
                  <a:pt x="169" y="347"/>
                  <a:pt x="169" y="342"/>
                  <a:pt x="172" y="339"/>
                </a:cubicBezTo>
                <a:cubicBezTo>
                  <a:pt x="174" y="337"/>
                  <a:pt x="176" y="336"/>
                  <a:pt x="178" y="336"/>
                </a:cubicBezTo>
                <a:cubicBezTo>
                  <a:pt x="180" y="336"/>
                  <a:pt x="182" y="337"/>
                  <a:pt x="184" y="339"/>
                </a:cubicBezTo>
                <a:cubicBezTo>
                  <a:pt x="186" y="341"/>
                  <a:pt x="190" y="343"/>
                  <a:pt x="193" y="343"/>
                </a:cubicBezTo>
                <a:cubicBezTo>
                  <a:pt x="197" y="343"/>
                  <a:pt x="200" y="341"/>
                  <a:pt x="203" y="339"/>
                </a:cubicBezTo>
                <a:cubicBezTo>
                  <a:pt x="203" y="339"/>
                  <a:pt x="260" y="282"/>
                  <a:pt x="269" y="273"/>
                </a:cubicBezTo>
                <a:cubicBezTo>
                  <a:pt x="320" y="291"/>
                  <a:pt x="377" y="279"/>
                  <a:pt x="416" y="240"/>
                </a:cubicBezTo>
                <a:cubicBezTo>
                  <a:pt x="458" y="197"/>
                  <a:pt x="469" y="133"/>
                  <a:pt x="443" y="79"/>
                </a:cubicBezTo>
                <a:cubicBezTo>
                  <a:pt x="440" y="72"/>
                  <a:pt x="432" y="70"/>
                  <a:pt x="425" y="73"/>
                </a:cubicBezTo>
                <a:cubicBezTo>
                  <a:pt x="418" y="76"/>
                  <a:pt x="416" y="84"/>
                  <a:pt x="419" y="91"/>
                </a:cubicBezTo>
                <a:cubicBezTo>
                  <a:pt x="440" y="134"/>
                  <a:pt x="431" y="187"/>
                  <a:pt x="397" y="221"/>
                </a:cubicBezTo>
                <a:cubicBezTo>
                  <a:pt x="364" y="254"/>
                  <a:pt x="315" y="263"/>
                  <a:pt x="272" y="245"/>
                </a:cubicBezTo>
                <a:cubicBezTo>
                  <a:pt x="270" y="244"/>
                  <a:pt x="268" y="244"/>
                  <a:pt x="266" y="244"/>
                </a:cubicBezTo>
                <a:cubicBezTo>
                  <a:pt x="263" y="245"/>
                  <a:pt x="263" y="245"/>
                  <a:pt x="263" y="245"/>
                </a:cubicBezTo>
                <a:cubicBezTo>
                  <a:pt x="260" y="245"/>
                  <a:pt x="258" y="246"/>
                  <a:pt x="255" y="248"/>
                </a:cubicBezTo>
                <a:cubicBezTo>
                  <a:pt x="255" y="248"/>
                  <a:pt x="203" y="301"/>
                  <a:pt x="191" y="312"/>
                </a:cubicBezTo>
                <a:cubicBezTo>
                  <a:pt x="187" y="311"/>
                  <a:pt x="183" y="310"/>
                  <a:pt x="178" y="310"/>
                </a:cubicBezTo>
                <a:cubicBezTo>
                  <a:pt x="169" y="310"/>
                  <a:pt x="160" y="313"/>
                  <a:pt x="153" y="320"/>
                </a:cubicBezTo>
                <a:cubicBezTo>
                  <a:pt x="147" y="327"/>
                  <a:pt x="143" y="336"/>
                  <a:pt x="143" y="345"/>
                </a:cubicBezTo>
                <a:cubicBezTo>
                  <a:pt x="143" y="349"/>
                  <a:pt x="144" y="354"/>
                  <a:pt x="146" y="358"/>
                </a:cubicBezTo>
                <a:cubicBezTo>
                  <a:pt x="143" y="361"/>
                  <a:pt x="143" y="361"/>
                  <a:pt x="140" y="364"/>
                </a:cubicBezTo>
                <a:cubicBezTo>
                  <a:pt x="125" y="357"/>
                  <a:pt x="106" y="359"/>
                  <a:pt x="94" y="372"/>
                </a:cubicBezTo>
                <a:cubicBezTo>
                  <a:pt x="86" y="380"/>
                  <a:pt x="82" y="390"/>
                  <a:pt x="82" y="400"/>
                </a:cubicBezTo>
                <a:cubicBezTo>
                  <a:pt x="82" y="406"/>
                  <a:pt x="83" y="412"/>
                  <a:pt x="86" y="417"/>
                </a:cubicBezTo>
                <a:cubicBezTo>
                  <a:pt x="80" y="423"/>
                  <a:pt x="76" y="427"/>
                  <a:pt x="73" y="430"/>
                </a:cubicBezTo>
                <a:cubicBezTo>
                  <a:pt x="66" y="430"/>
                  <a:pt x="41" y="430"/>
                  <a:pt x="26" y="430"/>
                </a:cubicBezTo>
                <a:cubicBezTo>
                  <a:pt x="26" y="417"/>
                  <a:pt x="26" y="400"/>
                  <a:pt x="26" y="394"/>
                </a:cubicBezTo>
                <a:cubicBezTo>
                  <a:pt x="33" y="387"/>
                  <a:pt x="209" y="201"/>
                  <a:pt x="209" y="201"/>
                </a:cubicBezTo>
                <a:cubicBezTo>
                  <a:pt x="210" y="199"/>
                  <a:pt x="212" y="197"/>
                  <a:pt x="212" y="194"/>
                </a:cubicBezTo>
                <a:cubicBezTo>
                  <a:pt x="212" y="192"/>
                  <a:pt x="212" y="192"/>
                  <a:pt x="212" y="192"/>
                </a:cubicBezTo>
                <a:cubicBezTo>
                  <a:pt x="213" y="191"/>
                  <a:pt x="213" y="191"/>
                  <a:pt x="213" y="190"/>
                </a:cubicBezTo>
                <a:cubicBezTo>
                  <a:pt x="213" y="188"/>
                  <a:pt x="212" y="187"/>
                  <a:pt x="212" y="185"/>
                </a:cubicBezTo>
                <a:cubicBezTo>
                  <a:pt x="205" y="170"/>
                  <a:pt x="202" y="155"/>
                  <a:pt x="202" y="140"/>
                </a:cubicBezTo>
                <a:cubicBezTo>
                  <a:pt x="202" y="111"/>
                  <a:pt x="214" y="82"/>
                  <a:pt x="236" y="60"/>
                </a:cubicBezTo>
                <a:cubicBezTo>
                  <a:pt x="257" y="39"/>
                  <a:pt x="285" y="27"/>
                  <a:pt x="316" y="27"/>
                </a:cubicBezTo>
                <a:cubicBezTo>
                  <a:pt x="342" y="26"/>
                  <a:pt x="367" y="35"/>
                  <a:pt x="387" y="51"/>
                </a:cubicBezTo>
                <a:cubicBezTo>
                  <a:pt x="381" y="57"/>
                  <a:pt x="378" y="60"/>
                  <a:pt x="373" y="65"/>
                </a:cubicBezTo>
                <a:cubicBezTo>
                  <a:pt x="360" y="60"/>
                  <a:pt x="344" y="62"/>
                  <a:pt x="334" y="73"/>
                </a:cubicBezTo>
                <a:cubicBezTo>
                  <a:pt x="320" y="87"/>
                  <a:pt x="320" y="109"/>
                  <a:pt x="334" y="123"/>
                </a:cubicBezTo>
                <a:cubicBezTo>
                  <a:pt x="346" y="136"/>
                  <a:pt x="365" y="137"/>
                  <a:pt x="379" y="127"/>
                </a:cubicBezTo>
                <a:cubicBezTo>
                  <a:pt x="385" y="123"/>
                  <a:pt x="387" y="115"/>
                  <a:pt x="383" y="109"/>
                </a:cubicBezTo>
                <a:cubicBezTo>
                  <a:pt x="378" y="103"/>
                  <a:pt x="370" y="101"/>
                  <a:pt x="364" y="105"/>
                </a:cubicBezTo>
                <a:cubicBezTo>
                  <a:pt x="360" y="108"/>
                  <a:pt x="356" y="108"/>
                  <a:pt x="352" y="104"/>
                </a:cubicBezTo>
                <a:cubicBezTo>
                  <a:pt x="349" y="101"/>
                  <a:pt x="349" y="95"/>
                  <a:pt x="352" y="92"/>
                </a:cubicBezTo>
                <a:cubicBezTo>
                  <a:pt x="356" y="88"/>
                  <a:pt x="361" y="88"/>
                  <a:pt x="365" y="91"/>
                </a:cubicBezTo>
                <a:cubicBezTo>
                  <a:pt x="365" y="92"/>
                  <a:pt x="365" y="92"/>
                  <a:pt x="365" y="92"/>
                </a:cubicBezTo>
                <a:cubicBezTo>
                  <a:pt x="371" y="97"/>
                  <a:pt x="379" y="97"/>
                  <a:pt x="384" y="92"/>
                </a:cubicBezTo>
                <a:cubicBezTo>
                  <a:pt x="415" y="61"/>
                  <a:pt x="415" y="61"/>
                  <a:pt x="415" y="61"/>
                </a:cubicBezTo>
                <a:cubicBezTo>
                  <a:pt x="419" y="57"/>
                  <a:pt x="420" y="51"/>
                  <a:pt x="418" y="46"/>
                </a:cubicBezTo>
                <a:cubicBezTo>
                  <a:pt x="417" y="44"/>
                  <a:pt x="417" y="44"/>
                  <a:pt x="417" y="44"/>
                </a:cubicBezTo>
                <a:cubicBezTo>
                  <a:pt x="417" y="43"/>
                  <a:pt x="416" y="41"/>
                  <a:pt x="414" y="40"/>
                </a:cubicBezTo>
                <a:cubicBezTo>
                  <a:pt x="388" y="14"/>
                  <a:pt x="353" y="0"/>
                  <a:pt x="315" y="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6" name="Freeform 211"/>
          <p:cNvSpPr>
            <a:spLocks/>
          </p:cNvSpPr>
          <p:nvPr userDrawn="1"/>
        </p:nvSpPr>
        <p:spPr bwMode="auto">
          <a:xfrm>
            <a:off x="869253" y="2307512"/>
            <a:ext cx="354899" cy="257175"/>
          </a:xfrm>
          <a:custGeom>
            <a:avLst/>
            <a:gdLst/>
            <a:ahLst/>
            <a:cxnLst>
              <a:cxn ang="0">
                <a:pos x="63" y="199"/>
              </a:cxn>
              <a:cxn ang="0">
                <a:pos x="83" y="36"/>
              </a:cxn>
              <a:cxn ang="0">
                <a:pos x="219" y="1"/>
              </a:cxn>
              <a:cxn ang="0">
                <a:pos x="420" y="133"/>
              </a:cxn>
              <a:cxn ang="0">
                <a:pos x="156" y="262"/>
              </a:cxn>
              <a:cxn ang="0">
                <a:pos x="64" y="302"/>
              </a:cxn>
              <a:cxn ang="0">
                <a:pos x="81" y="231"/>
              </a:cxn>
            </a:cxnLst>
            <a:rect l="0" t="0" r="r" b="b"/>
            <a:pathLst>
              <a:path w="420" h="303">
                <a:moveTo>
                  <a:pt x="63" y="199"/>
                </a:moveTo>
                <a:cubicBezTo>
                  <a:pt x="0" y="159"/>
                  <a:pt x="2" y="83"/>
                  <a:pt x="83" y="36"/>
                </a:cubicBezTo>
                <a:cubicBezTo>
                  <a:pt x="83" y="36"/>
                  <a:pt x="140" y="0"/>
                  <a:pt x="219" y="1"/>
                </a:cubicBezTo>
                <a:cubicBezTo>
                  <a:pt x="360" y="4"/>
                  <a:pt x="420" y="60"/>
                  <a:pt x="420" y="133"/>
                </a:cubicBezTo>
                <a:cubicBezTo>
                  <a:pt x="420" y="198"/>
                  <a:pt x="344" y="303"/>
                  <a:pt x="156" y="262"/>
                </a:cubicBezTo>
                <a:cubicBezTo>
                  <a:pt x="87" y="291"/>
                  <a:pt x="64" y="302"/>
                  <a:pt x="64" y="302"/>
                </a:cubicBezTo>
                <a:cubicBezTo>
                  <a:pt x="64" y="302"/>
                  <a:pt x="98" y="268"/>
                  <a:pt x="81" y="231"/>
                </a:cubicBezTo>
              </a:path>
            </a:pathLst>
          </a:custGeom>
          <a:noFill/>
          <a:ln w="30163"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7" name="Freeform 234"/>
          <p:cNvSpPr>
            <a:spLocks/>
          </p:cNvSpPr>
          <p:nvPr userDrawn="1"/>
        </p:nvSpPr>
        <p:spPr bwMode="auto">
          <a:xfrm>
            <a:off x="850198" y="3826821"/>
            <a:ext cx="393009" cy="330994"/>
          </a:xfrm>
          <a:custGeom>
            <a:avLst/>
            <a:gdLst/>
            <a:ahLst/>
            <a:cxnLst>
              <a:cxn ang="0">
                <a:pos x="110" y="376"/>
              </a:cxn>
              <a:cxn ang="0">
                <a:pos x="110" y="149"/>
              </a:cxn>
              <a:cxn ang="0">
                <a:pos x="110" y="148"/>
              </a:cxn>
              <a:cxn ang="0">
                <a:pos x="99" y="133"/>
              </a:cxn>
              <a:cxn ang="0">
                <a:pos x="64" y="119"/>
              </a:cxn>
              <a:cxn ang="0">
                <a:pos x="63" y="119"/>
              </a:cxn>
              <a:cxn ang="0">
                <a:pos x="28" y="138"/>
              </a:cxn>
              <a:cxn ang="0">
                <a:pos x="79" y="350"/>
              </a:cxn>
              <a:cxn ang="0">
                <a:pos x="83" y="370"/>
              </a:cxn>
              <a:cxn ang="0">
                <a:pos x="6" y="336"/>
              </a:cxn>
              <a:cxn ang="0">
                <a:pos x="0" y="135"/>
              </a:cxn>
              <a:cxn ang="0">
                <a:pos x="13" y="110"/>
              </a:cxn>
              <a:cxn ang="0">
                <a:pos x="63" y="91"/>
              </a:cxn>
              <a:cxn ang="0">
                <a:pos x="108" y="104"/>
              </a:cxn>
              <a:cxn ang="0">
                <a:pos x="133" y="130"/>
              </a:cxn>
              <a:cxn ang="0">
                <a:pos x="138" y="358"/>
              </a:cxn>
              <a:cxn ang="0">
                <a:pos x="435" y="125"/>
              </a:cxn>
              <a:cxn ang="0">
                <a:pos x="361" y="115"/>
              </a:cxn>
              <a:cxn ang="0">
                <a:pos x="341" y="116"/>
              </a:cxn>
              <a:cxn ang="0">
                <a:pos x="240" y="169"/>
              </a:cxn>
              <a:cxn ang="0">
                <a:pos x="249" y="205"/>
              </a:cxn>
              <a:cxn ang="0">
                <a:pos x="244" y="225"/>
              </a:cxn>
              <a:cxn ang="0">
                <a:pos x="205" y="243"/>
              </a:cxn>
              <a:cxn ang="0">
                <a:pos x="178" y="237"/>
              </a:cxn>
              <a:cxn ang="0">
                <a:pos x="160" y="205"/>
              </a:cxn>
              <a:cxn ang="0">
                <a:pos x="165" y="181"/>
              </a:cxn>
              <a:cxn ang="0">
                <a:pos x="172" y="15"/>
              </a:cxn>
              <a:cxn ang="0">
                <a:pos x="186" y="0"/>
              </a:cxn>
              <a:cxn ang="0">
                <a:pos x="268" y="5"/>
              </a:cxn>
              <a:cxn ang="0">
                <a:pos x="272" y="15"/>
              </a:cxn>
              <a:cxn ang="0">
                <a:pos x="268" y="70"/>
              </a:cxn>
              <a:cxn ang="0">
                <a:pos x="228" y="74"/>
              </a:cxn>
              <a:cxn ang="0">
                <a:pos x="228" y="46"/>
              </a:cxn>
              <a:cxn ang="0">
                <a:pos x="244" y="29"/>
              </a:cxn>
              <a:cxn ang="0">
                <a:pos x="197" y="182"/>
              </a:cxn>
              <a:cxn ang="0">
                <a:pos x="191" y="192"/>
              </a:cxn>
              <a:cxn ang="0">
                <a:pos x="190" y="210"/>
              </a:cxn>
              <a:cxn ang="0">
                <a:pos x="194" y="213"/>
              </a:cxn>
              <a:cxn ang="0">
                <a:pos x="218" y="212"/>
              </a:cxn>
              <a:cxn ang="0">
                <a:pos x="220" y="209"/>
              </a:cxn>
              <a:cxn ang="0">
                <a:pos x="217" y="189"/>
              </a:cxn>
              <a:cxn ang="0">
                <a:pos x="213" y="180"/>
              </a:cxn>
              <a:cxn ang="0">
                <a:pos x="212" y="173"/>
              </a:cxn>
              <a:cxn ang="0">
                <a:pos x="222" y="105"/>
              </a:cxn>
              <a:cxn ang="0">
                <a:pos x="361" y="87"/>
              </a:cxn>
              <a:cxn ang="0">
                <a:pos x="456" y="104"/>
              </a:cxn>
              <a:cxn ang="0">
                <a:pos x="463" y="295"/>
              </a:cxn>
              <a:cxn ang="0">
                <a:pos x="128" y="390"/>
              </a:cxn>
              <a:cxn ang="0">
                <a:pos x="115" y="388"/>
              </a:cxn>
            </a:cxnLst>
            <a:rect l="0" t="0" r="r" b="b"/>
            <a:pathLst>
              <a:path w="464" h="391">
                <a:moveTo>
                  <a:pt x="115" y="388"/>
                </a:moveTo>
                <a:cubicBezTo>
                  <a:pt x="112" y="385"/>
                  <a:pt x="110" y="381"/>
                  <a:pt x="110" y="376"/>
                </a:cubicBezTo>
                <a:cubicBezTo>
                  <a:pt x="110" y="376"/>
                  <a:pt x="110" y="376"/>
                  <a:pt x="110" y="376"/>
                </a:cubicBezTo>
                <a:cubicBezTo>
                  <a:pt x="110" y="376"/>
                  <a:pt x="110" y="163"/>
                  <a:pt x="110" y="149"/>
                </a:cubicBezTo>
                <a:cubicBezTo>
                  <a:pt x="110" y="149"/>
                  <a:pt x="110" y="149"/>
                  <a:pt x="110" y="149"/>
                </a:cubicBezTo>
                <a:cubicBezTo>
                  <a:pt x="110" y="149"/>
                  <a:pt x="110" y="149"/>
                  <a:pt x="110" y="149"/>
                </a:cubicBezTo>
                <a:cubicBezTo>
                  <a:pt x="110" y="149"/>
                  <a:pt x="110" y="149"/>
                  <a:pt x="110" y="149"/>
                </a:cubicBezTo>
                <a:cubicBezTo>
                  <a:pt x="110" y="149"/>
                  <a:pt x="110" y="149"/>
                  <a:pt x="110" y="148"/>
                </a:cubicBezTo>
                <a:cubicBezTo>
                  <a:pt x="110" y="148"/>
                  <a:pt x="110" y="148"/>
                  <a:pt x="110" y="148"/>
                </a:cubicBezTo>
                <a:cubicBezTo>
                  <a:pt x="109" y="147"/>
                  <a:pt x="109" y="146"/>
                  <a:pt x="108" y="144"/>
                </a:cubicBezTo>
                <a:cubicBezTo>
                  <a:pt x="108" y="144"/>
                  <a:pt x="108" y="144"/>
                  <a:pt x="108" y="144"/>
                </a:cubicBezTo>
                <a:cubicBezTo>
                  <a:pt x="106" y="141"/>
                  <a:pt x="103" y="137"/>
                  <a:pt x="99" y="133"/>
                </a:cubicBezTo>
                <a:cubicBezTo>
                  <a:pt x="99" y="133"/>
                  <a:pt x="99" y="133"/>
                  <a:pt x="99" y="133"/>
                </a:cubicBezTo>
                <a:cubicBezTo>
                  <a:pt x="91" y="126"/>
                  <a:pt x="79" y="119"/>
                  <a:pt x="64" y="119"/>
                </a:cubicBezTo>
                <a:cubicBezTo>
                  <a:pt x="64" y="119"/>
                  <a:pt x="64" y="119"/>
                  <a:pt x="64" y="119"/>
                </a:cubicBezTo>
                <a:cubicBezTo>
                  <a:pt x="64" y="119"/>
                  <a:pt x="64" y="119"/>
                  <a:pt x="64" y="119"/>
                </a:cubicBezTo>
                <a:cubicBezTo>
                  <a:pt x="64" y="119"/>
                  <a:pt x="64" y="119"/>
                  <a:pt x="63" y="119"/>
                </a:cubicBezTo>
                <a:cubicBezTo>
                  <a:pt x="63" y="119"/>
                  <a:pt x="63" y="119"/>
                  <a:pt x="63" y="119"/>
                </a:cubicBezTo>
                <a:cubicBezTo>
                  <a:pt x="48" y="119"/>
                  <a:pt x="40" y="124"/>
                  <a:pt x="35" y="129"/>
                </a:cubicBezTo>
                <a:cubicBezTo>
                  <a:pt x="35" y="129"/>
                  <a:pt x="35" y="129"/>
                  <a:pt x="35" y="129"/>
                </a:cubicBezTo>
                <a:cubicBezTo>
                  <a:pt x="31" y="132"/>
                  <a:pt x="29" y="136"/>
                  <a:pt x="28" y="138"/>
                </a:cubicBezTo>
                <a:cubicBezTo>
                  <a:pt x="28" y="138"/>
                  <a:pt x="28" y="138"/>
                  <a:pt x="28" y="138"/>
                </a:cubicBezTo>
                <a:cubicBezTo>
                  <a:pt x="28" y="316"/>
                  <a:pt x="28" y="316"/>
                  <a:pt x="28" y="316"/>
                </a:cubicBezTo>
                <a:cubicBezTo>
                  <a:pt x="79" y="350"/>
                  <a:pt x="79" y="350"/>
                  <a:pt x="79" y="350"/>
                </a:cubicBezTo>
                <a:cubicBezTo>
                  <a:pt x="79" y="350"/>
                  <a:pt x="79" y="350"/>
                  <a:pt x="79" y="350"/>
                </a:cubicBezTo>
                <a:cubicBezTo>
                  <a:pt x="85" y="355"/>
                  <a:pt x="87" y="363"/>
                  <a:pt x="83" y="370"/>
                </a:cubicBezTo>
                <a:cubicBezTo>
                  <a:pt x="83" y="370"/>
                  <a:pt x="83" y="370"/>
                  <a:pt x="83" y="370"/>
                </a:cubicBezTo>
                <a:cubicBezTo>
                  <a:pt x="78" y="377"/>
                  <a:pt x="70" y="378"/>
                  <a:pt x="63" y="374"/>
                </a:cubicBezTo>
                <a:cubicBezTo>
                  <a:pt x="63" y="374"/>
                  <a:pt x="63" y="374"/>
                  <a:pt x="63" y="374"/>
                </a:cubicBezTo>
                <a:cubicBezTo>
                  <a:pt x="6" y="336"/>
                  <a:pt x="6" y="336"/>
                  <a:pt x="6" y="336"/>
                </a:cubicBezTo>
                <a:cubicBezTo>
                  <a:pt x="2" y="333"/>
                  <a:pt x="0" y="329"/>
                  <a:pt x="0" y="324"/>
                </a:cubicBezTo>
                <a:cubicBezTo>
                  <a:pt x="0" y="324"/>
                  <a:pt x="0" y="324"/>
                  <a:pt x="0" y="324"/>
                </a:cubicBezTo>
                <a:cubicBezTo>
                  <a:pt x="0" y="135"/>
                  <a:pt x="0" y="135"/>
                  <a:pt x="0" y="135"/>
                </a:cubicBezTo>
                <a:cubicBezTo>
                  <a:pt x="0" y="133"/>
                  <a:pt x="0" y="132"/>
                  <a:pt x="0" y="131"/>
                </a:cubicBezTo>
                <a:cubicBezTo>
                  <a:pt x="0" y="131"/>
                  <a:pt x="0" y="131"/>
                  <a:pt x="0" y="131"/>
                </a:cubicBezTo>
                <a:cubicBezTo>
                  <a:pt x="1" y="129"/>
                  <a:pt x="4" y="120"/>
                  <a:pt x="13" y="110"/>
                </a:cubicBezTo>
                <a:cubicBezTo>
                  <a:pt x="13" y="110"/>
                  <a:pt x="13" y="110"/>
                  <a:pt x="13" y="110"/>
                </a:cubicBezTo>
                <a:cubicBezTo>
                  <a:pt x="23" y="100"/>
                  <a:pt x="40" y="91"/>
                  <a:pt x="63" y="91"/>
                </a:cubicBezTo>
                <a:cubicBezTo>
                  <a:pt x="63" y="91"/>
                  <a:pt x="63" y="91"/>
                  <a:pt x="63" y="91"/>
                </a:cubicBezTo>
                <a:cubicBezTo>
                  <a:pt x="64" y="91"/>
                  <a:pt x="64" y="91"/>
                  <a:pt x="64" y="91"/>
                </a:cubicBezTo>
                <a:cubicBezTo>
                  <a:pt x="64" y="91"/>
                  <a:pt x="64" y="91"/>
                  <a:pt x="64" y="91"/>
                </a:cubicBezTo>
                <a:cubicBezTo>
                  <a:pt x="82" y="91"/>
                  <a:pt x="97" y="96"/>
                  <a:pt x="108" y="104"/>
                </a:cubicBezTo>
                <a:cubicBezTo>
                  <a:pt x="108" y="104"/>
                  <a:pt x="108" y="104"/>
                  <a:pt x="108" y="104"/>
                </a:cubicBezTo>
                <a:cubicBezTo>
                  <a:pt x="119" y="112"/>
                  <a:pt x="128" y="121"/>
                  <a:pt x="133" y="130"/>
                </a:cubicBezTo>
                <a:cubicBezTo>
                  <a:pt x="133" y="130"/>
                  <a:pt x="133" y="130"/>
                  <a:pt x="133" y="130"/>
                </a:cubicBezTo>
                <a:cubicBezTo>
                  <a:pt x="136" y="136"/>
                  <a:pt x="138" y="142"/>
                  <a:pt x="138" y="149"/>
                </a:cubicBezTo>
                <a:cubicBezTo>
                  <a:pt x="138" y="149"/>
                  <a:pt x="138" y="149"/>
                  <a:pt x="138" y="149"/>
                </a:cubicBezTo>
                <a:cubicBezTo>
                  <a:pt x="138" y="159"/>
                  <a:pt x="138" y="306"/>
                  <a:pt x="138" y="358"/>
                </a:cubicBezTo>
                <a:cubicBezTo>
                  <a:pt x="138" y="358"/>
                  <a:pt x="138" y="358"/>
                  <a:pt x="138" y="358"/>
                </a:cubicBezTo>
                <a:cubicBezTo>
                  <a:pt x="435" y="284"/>
                  <a:pt x="435" y="284"/>
                  <a:pt x="435" y="284"/>
                </a:cubicBezTo>
                <a:cubicBezTo>
                  <a:pt x="435" y="125"/>
                  <a:pt x="435" y="125"/>
                  <a:pt x="435" y="125"/>
                </a:cubicBezTo>
                <a:cubicBezTo>
                  <a:pt x="432" y="124"/>
                  <a:pt x="429" y="123"/>
                  <a:pt x="425" y="122"/>
                </a:cubicBezTo>
                <a:cubicBezTo>
                  <a:pt x="425" y="122"/>
                  <a:pt x="425" y="122"/>
                  <a:pt x="425" y="122"/>
                </a:cubicBezTo>
                <a:cubicBezTo>
                  <a:pt x="412" y="119"/>
                  <a:pt x="391" y="115"/>
                  <a:pt x="361" y="115"/>
                </a:cubicBezTo>
                <a:cubicBezTo>
                  <a:pt x="361" y="115"/>
                  <a:pt x="361" y="115"/>
                  <a:pt x="361" y="115"/>
                </a:cubicBezTo>
                <a:cubicBezTo>
                  <a:pt x="355" y="115"/>
                  <a:pt x="348" y="115"/>
                  <a:pt x="341" y="116"/>
                </a:cubicBezTo>
                <a:cubicBezTo>
                  <a:pt x="341" y="116"/>
                  <a:pt x="341" y="116"/>
                  <a:pt x="341" y="116"/>
                </a:cubicBezTo>
                <a:cubicBezTo>
                  <a:pt x="299" y="118"/>
                  <a:pt x="263" y="125"/>
                  <a:pt x="240" y="130"/>
                </a:cubicBezTo>
                <a:cubicBezTo>
                  <a:pt x="240" y="130"/>
                  <a:pt x="240" y="130"/>
                  <a:pt x="240" y="130"/>
                </a:cubicBezTo>
                <a:cubicBezTo>
                  <a:pt x="240" y="169"/>
                  <a:pt x="240" y="169"/>
                  <a:pt x="240" y="169"/>
                </a:cubicBezTo>
                <a:cubicBezTo>
                  <a:pt x="241" y="172"/>
                  <a:pt x="242" y="175"/>
                  <a:pt x="244" y="178"/>
                </a:cubicBezTo>
                <a:cubicBezTo>
                  <a:pt x="244" y="178"/>
                  <a:pt x="244" y="178"/>
                  <a:pt x="244" y="178"/>
                </a:cubicBezTo>
                <a:cubicBezTo>
                  <a:pt x="246" y="185"/>
                  <a:pt x="249" y="194"/>
                  <a:pt x="249" y="205"/>
                </a:cubicBezTo>
                <a:cubicBezTo>
                  <a:pt x="249" y="205"/>
                  <a:pt x="249" y="205"/>
                  <a:pt x="249" y="205"/>
                </a:cubicBezTo>
                <a:cubicBezTo>
                  <a:pt x="249" y="211"/>
                  <a:pt x="248" y="219"/>
                  <a:pt x="244" y="225"/>
                </a:cubicBezTo>
                <a:cubicBezTo>
                  <a:pt x="244" y="225"/>
                  <a:pt x="244" y="225"/>
                  <a:pt x="244" y="225"/>
                </a:cubicBezTo>
                <a:cubicBezTo>
                  <a:pt x="240" y="232"/>
                  <a:pt x="233" y="238"/>
                  <a:pt x="224" y="241"/>
                </a:cubicBezTo>
                <a:cubicBezTo>
                  <a:pt x="224" y="241"/>
                  <a:pt x="224" y="241"/>
                  <a:pt x="224" y="241"/>
                </a:cubicBezTo>
                <a:cubicBezTo>
                  <a:pt x="218" y="242"/>
                  <a:pt x="212" y="243"/>
                  <a:pt x="205" y="243"/>
                </a:cubicBezTo>
                <a:cubicBezTo>
                  <a:pt x="205" y="243"/>
                  <a:pt x="205" y="243"/>
                  <a:pt x="205" y="243"/>
                </a:cubicBezTo>
                <a:cubicBezTo>
                  <a:pt x="194" y="243"/>
                  <a:pt x="185" y="241"/>
                  <a:pt x="178" y="237"/>
                </a:cubicBezTo>
                <a:cubicBezTo>
                  <a:pt x="178" y="237"/>
                  <a:pt x="178" y="237"/>
                  <a:pt x="178" y="237"/>
                </a:cubicBezTo>
                <a:cubicBezTo>
                  <a:pt x="170" y="233"/>
                  <a:pt x="165" y="226"/>
                  <a:pt x="162" y="219"/>
                </a:cubicBezTo>
                <a:cubicBezTo>
                  <a:pt x="162" y="219"/>
                  <a:pt x="162" y="219"/>
                  <a:pt x="162" y="219"/>
                </a:cubicBezTo>
                <a:cubicBezTo>
                  <a:pt x="161" y="214"/>
                  <a:pt x="160" y="209"/>
                  <a:pt x="160" y="205"/>
                </a:cubicBezTo>
                <a:cubicBezTo>
                  <a:pt x="160" y="205"/>
                  <a:pt x="160" y="205"/>
                  <a:pt x="160" y="205"/>
                </a:cubicBezTo>
                <a:cubicBezTo>
                  <a:pt x="160" y="196"/>
                  <a:pt x="162" y="188"/>
                  <a:pt x="165" y="181"/>
                </a:cubicBezTo>
                <a:cubicBezTo>
                  <a:pt x="165" y="181"/>
                  <a:pt x="165" y="181"/>
                  <a:pt x="165" y="181"/>
                </a:cubicBezTo>
                <a:cubicBezTo>
                  <a:pt x="167" y="176"/>
                  <a:pt x="169" y="172"/>
                  <a:pt x="172" y="168"/>
                </a:cubicBezTo>
                <a:cubicBezTo>
                  <a:pt x="172" y="168"/>
                  <a:pt x="172" y="168"/>
                  <a:pt x="172" y="168"/>
                </a:cubicBezTo>
                <a:cubicBezTo>
                  <a:pt x="172" y="15"/>
                  <a:pt x="172" y="15"/>
                  <a:pt x="172" y="15"/>
                </a:cubicBezTo>
                <a:cubicBezTo>
                  <a:pt x="172" y="11"/>
                  <a:pt x="173" y="7"/>
                  <a:pt x="176" y="5"/>
                </a:cubicBezTo>
                <a:cubicBezTo>
                  <a:pt x="176" y="5"/>
                  <a:pt x="176" y="5"/>
                  <a:pt x="176" y="5"/>
                </a:cubicBezTo>
                <a:cubicBezTo>
                  <a:pt x="178" y="2"/>
                  <a:pt x="182" y="0"/>
                  <a:pt x="186" y="0"/>
                </a:cubicBezTo>
                <a:cubicBezTo>
                  <a:pt x="186" y="0"/>
                  <a:pt x="186" y="0"/>
                  <a:pt x="186" y="0"/>
                </a:cubicBezTo>
                <a:cubicBezTo>
                  <a:pt x="258" y="0"/>
                  <a:pt x="258" y="0"/>
                  <a:pt x="258" y="0"/>
                </a:cubicBezTo>
                <a:cubicBezTo>
                  <a:pt x="262" y="0"/>
                  <a:pt x="266" y="2"/>
                  <a:pt x="268" y="5"/>
                </a:cubicBezTo>
                <a:cubicBezTo>
                  <a:pt x="268" y="5"/>
                  <a:pt x="268" y="5"/>
                  <a:pt x="268" y="5"/>
                </a:cubicBezTo>
                <a:cubicBezTo>
                  <a:pt x="271" y="7"/>
                  <a:pt x="272" y="11"/>
                  <a:pt x="272" y="15"/>
                </a:cubicBezTo>
                <a:cubicBezTo>
                  <a:pt x="272" y="15"/>
                  <a:pt x="272" y="15"/>
                  <a:pt x="272" y="15"/>
                </a:cubicBezTo>
                <a:cubicBezTo>
                  <a:pt x="272" y="60"/>
                  <a:pt x="272" y="60"/>
                  <a:pt x="272" y="60"/>
                </a:cubicBezTo>
                <a:cubicBezTo>
                  <a:pt x="272" y="64"/>
                  <a:pt x="271" y="67"/>
                  <a:pt x="268" y="70"/>
                </a:cubicBezTo>
                <a:cubicBezTo>
                  <a:pt x="268" y="70"/>
                  <a:pt x="268" y="70"/>
                  <a:pt x="268" y="70"/>
                </a:cubicBezTo>
                <a:cubicBezTo>
                  <a:pt x="266" y="73"/>
                  <a:pt x="262" y="74"/>
                  <a:pt x="258" y="74"/>
                </a:cubicBezTo>
                <a:cubicBezTo>
                  <a:pt x="258" y="74"/>
                  <a:pt x="258" y="74"/>
                  <a:pt x="258" y="74"/>
                </a:cubicBezTo>
                <a:cubicBezTo>
                  <a:pt x="228" y="74"/>
                  <a:pt x="228" y="74"/>
                  <a:pt x="228" y="74"/>
                </a:cubicBezTo>
                <a:cubicBezTo>
                  <a:pt x="220" y="74"/>
                  <a:pt x="213" y="68"/>
                  <a:pt x="213" y="60"/>
                </a:cubicBezTo>
                <a:cubicBezTo>
                  <a:pt x="213" y="60"/>
                  <a:pt x="213" y="60"/>
                  <a:pt x="213" y="60"/>
                </a:cubicBezTo>
                <a:cubicBezTo>
                  <a:pt x="213" y="52"/>
                  <a:pt x="220" y="46"/>
                  <a:pt x="228" y="46"/>
                </a:cubicBezTo>
                <a:cubicBezTo>
                  <a:pt x="228" y="46"/>
                  <a:pt x="228" y="46"/>
                  <a:pt x="228" y="46"/>
                </a:cubicBezTo>
                <a:cubicBezTo>
                  <a:pt x="244" y="46"/>
                  <a:pt x="244" y="46"/>
                  <a:pt x="244" y="46"/>
                </a:cubicBezTo>
                <a:cubicBezTo>
                  <a:pt x="244" y="29"/>
                  <a:pt x="244" y="29"/>
                  <a:pt x="244" y="29"/>
                </a:cubicBezTo>
                <a:cubicBezTo>
                  <a:pt x="200" y="29"/>
                  <a:pt x="200" y="29"/>
                  <a:pt x="200" y="29"/>
                </a:cubicBezTo>
                <a:cubicBezTo>
                  <a:pt x="200" y="173"/>
                  <a:pt x="200" y="173"/>
                  <a:pt x="200" y="173"/>
                </a:cubicBezTo>
                <a:cubicBezTo>
                  <a:pt x="200" y="176"/>
                  <a:pt x="199" y="180"/>
                  <a:pt x="197" y="182"/>
                </a:cubicBezTo>
                <a:cubicBezTo>
                  <a:pt x="197" y="182"/>
                  <a:pt x="197" y="182"/>
                  <a:pt x="197" y="182"/>
                </a:cubicBezTo>
                <a:cubicBezTo>
                  <a:pt x="196" y="183"/>
                  <a:pt x="193" y="187"/>
                  <a:pt x="191" y="192"/>
                </a:cubicBezTo>
                <a:cubicBezTo>
                  <a:pt x="191" y="192"/>
                  <a:pt x="191" y="192"/>
                  <a:pt x="191" y="192"/>
                </a:cubicBezTo>
                <a:cubicBezTo>
                  <a:pt x="190" y="196"/>
                  <a:pt x="188" y="201"/>
                  <a:pt x="188" y="205"/>
                </a:cubicBezTo>
                <a:cubicBezTo>
                  <a:pt x="188" y="205"/>
                  <a:pt x="188" y="205"/>
                  <a:pt x="188" y="205"/>
                </a:cubicBezTo>
                <a:cubicBezTo>
                  <a:pt x="188" y="208"/>
                  <a:pt x="189" y="209"/>
                  <a:pt x="190" y="210"/>
                </a:cubicBezTo>
                <a:cubicBezTo>
                  <a:pt x="190" y="210"/>
                  <a:pt x="190" y="210"/>
                  <a:pt x="190" y="210"/>
                </a:cubicBezTo>
                <a:cubicBezTo>
                  <a:pt x="190" y="211"/>
                  <a:pt x="191" y="212"/>
                  <a:pt x="194" y="213"/>
                </a:cubicBezTo>
                <a:cubicBezTo>
                  <a:pt x="194" y="213"/>
                  <a:pt x="194" y="213"/>
                  <a:pt x="194" y="213"/>
                </a:cubicBezTo>
                <a:cubicBezTo>
                  <a:pt x="197" y="214"/>
                  <a:pt x="200" y="215"/>
                  <a:pt x="205" y="215"/>
                </a:cubicBezTo>
                <a:cubicBezTo>
                  <a:pt x="205" y="215"/>
                  <a:pt x="205" y="215"/>
                  <a:pt x="205" y="215"/>
                </a:cubicBezTo>
                <a:cubicBezTo>
                  <a:pt x="212" y="215"/>
                  <a:pt x="216" y="213"/>
                  <a:pt x="218" y="212"/>
                </a:cubicBezTo>
                <a:cubicBezTo>
                  <a:pt x="218" y="212"/>
                  <a:pt x="218" y="212"/>
                  <a:pt x="218" y="212"/>
                </a:cubicBezTo>
                <a:cubicBezTo>
                  <a:pt x="219" y="211"/>
                  <a:pt x="220" y="211"/>
                  <a:pt x="220" y="209"/>
                </a:cubicBezTo>
                <a:cubicBezTo>
                  <a:pt x="220" y="209"/>
                  <a:pt x="220" y="209"/>
                  <a:pt x="220" y="209"/>
                </a:cubicBezTo>
                <a:cubicBezTo>
                  <a:pt x="221" y="208"/>
                  <a:pt x="221" y="207"/>
                  <a:pt x="221" y="205"/>
                </a:cubicBezTo>
                <a:cubicBezTo>
                  <a:pt x="221" y="205"/>
                  <a:pt x="221" y="205"/>
                  <a:pt x="221" y="205"/>
                </a:cubicBezTo>
                <a:cubicBezTo>
                  <a:pt x="221" y="200"/>
                  <a:pt x="219" y="194"/>
                  <a:pt x="217" y="189"/>
                </a:cubicBezTo>
                <a:cubicBezTo>
                  <a:pt x="217" y="189"/>
                  <a:pt x="217" y="189"/>
                  <a:pt x="217" y="189"/>
                </a:cubicBezTo>
                <a:cubicBezTo>
                  <a:pt x="215" y="184"/>
                  <a:pt x="213" y="180"/>
                  <a:pt x="213" y="180"/>
                </a:cubicBezTo>
                <a:cubicBezTo>
                  <a:pt x="213" y="180"/>
                  <a:pt x="213" y="180"/>
                  <a:pt x="213" y="180"/>
                </a:cubicBezTo>
                <a:cubicBezTo>
                  <a:pt x="213" y="180"/>
                  <a:pt x="213" y="180"/>
                  <a:pt x="213" y="180"/>
                </a:cubicBezTo>
                <a:cubicBezTo>
                  <a:pt x="212" y="178"/>
                  <a:pt x="212" y="175"/>
                  <a:pt x="212" y="173"/>
                </a:cubicBezTo>
                <a:cubicBezTo>
                  <a:pt x="212" y="173"/>
                  <a:pt x="212" y="173"/>
                  <a:pt x="212" y="173"/>
                </a:cubicBezTo>
                <a:cubicBezTo>
                  <a:pt x="212" y="119"/>
                  <a:pt x="212" y="119"/>
                  <a:pt x="212" y="119"/>
                </a:cubicBezTo>
                <a:cubicBezTo>
                  <a:pt x="212" y="112"/>
                  <a:pt x="216" y="106"/>
                  <a:pt x="222" y="105"/>
                </a:cubicBezTo>
                <a:cubicBezTo>
                  <a:pt x="222" y="105"/>
                  <a:pt x="222" y="105"/>
                  <a:pt x="222" y="105"/>
                </a:cubicBezTo>
                <a:cubicBezTo>
                  <a:pt x="246" y="99"/>
                  <a:pt x="287" y="90"/>
                  <a:pt x="339" y="87"/>
                </a:cubicBezTo>
                <a:cubicBezTo>
                  <a:pt x="339" y="87"/>
                  <a:pt x="339" y="87"/>
                  <a:pt x="339" y="87"/>
                </a:cubicBezTo>
                <a:cubicBezTo>
                  <a:pt x="347" y="87"/>
                  <a:pt x="354" y="87"/>
                  <a:pt x="361" y="87"/>
                </a:cubicBezTo>
                <a:cubicBezTo>
                  <a:pt x="361" y="87"/>
                  <a:pt x="361" y="87"/>
                  <a:pt x="361" y="87"/>
                </a:cubicBezTo>
                <a:cubicBezTo>
                  <a:pt x="426" y="87"/>
                  <a:pt x="454" y="102"/>
                  <a:pt x="456" y="104"/>
                </a:cubicBezTo>
                <a:cubicBezTo>
                  <a:pt x="456" y="104"/>
                  <a:pt x="456" y="104"/>
                  <a:pt x="456" y="104"/>
                </a:cubicBezTo>
                <a:cubicBezTo>
                  <a:pt x="461" y="106"/>
                  <a:pt x="464" y="111"/>
                  <a:pt x="464" y="116"/>
                </a:cubicBezTo>
                <a:cubicBezTo>
                  <a:pt x="464" y="116"/>
                  <a:pt x="464" y="116"/>
                  <a:pt x="464" y="116"/>
                </a:cubicBezTo>
                <a:cubicBezTo>
                  <a:pt x="463" y="295"/>
                  <a:pt x="463" y="295"/>
                  <a:pt x="463" y="295"/>
                </a:cubicBezTo>
                <a:cubicBezTo>
                  <a:pt x="463" y="301"/>
                  <a:pt x="459" y="307"/>
                  <a:pt x="452" y="308"/>
                </a:cubicBezTo>
                <a:cubicBezTo>
                  <a:pt x="452" y="308"/>
                  <a:pt x="452" y="308"/>
                  <a:pt x="452" y="308"/>
                </a:cubicBezTo>
                <a:cubicBezTo>
                  <a:pt x="128" y="390"/>
                  <a:pt x="128" y="390"/>
                  <a:pt x="128" y="390"/>
                </a:cubicBezTo>
                <a:cubicBezTo>
                  <a:pt x="126" y="391"/>
                  <a:pt x="125" y="391"/>
                  <a:pt x="124" y="391"/>
                </a:cubicBezTo>
                <a:cubicBezTo>
                  <a:pt x="124" y="391"/>
                  <a:pt x="124" y="391"/>
                  <a:pt x="124" y="391"/>
                </a:cubicBezTo>
                <a:cubicBezTo>
                  <a:pt x="121" y="391"/>
                  <a:pt x="118" y="390"/>
                  <a:pt x="115" y="38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8" name="Freeform 300"/>
          <p:cNvSpPr>
            <a:spLocks/>
          </p:cNvSpPr>
          <p:nvPr userDrawn="1"/>
        </p:nvSpPr>
        <p:spPr bwMode="auto">
          <a:xfrm>
            <a:off x="884134" y="2789974"/>
            <a:ext cx="325126" cy="325041"/>
          </a:xfrm>
          <a:custGeom>
            <a:avLst/>
            <a:gdLst/>
            <a:ahLst/>
            <a:cxnLst>
              <a:cxn ang="0">
                <a:pos x="271" y="2"/>
              </a:cxn>
              <a:cxn ang="0">
                <a:pos x="250" y="13"/>
              </a:cxn>
              <a:cxn ang="0">
                <a:pos x="106" y="157"/>
              </a:cxn>
              <a:cxn ang="0">
                <a:pos x="102" y="167"/>
              </a:cxn>
              <a:cxn ang="0">
                <a:pos x="106" y="176"/>
              </a:cxn>
              <a:cxn ang="0">
                <a:pos x="125" y="176"/>
              </a:cxn>
              <a:cxn ang="0">
                <a:pos x="269" y="31"/>
              </a:cxn>
              <a:cxn ang="0">
                <a:pos x="271" y="29"/>
              </a:cxn>
              <a:cxn ang="0">
                <a:pos x="271" y="30"/>
              </a:cxn>
              <a:cxn ang="0">
                <a:pos x="275" y="28"/>
              </a:cxn>
              <a:cxn ang="0">
                <a:pos x="329" y="63"/>
              </a:cxn>
              <a:cxn ang="0">
                <a:pos x="357" y="110"/>
              </a:cxn>
              <a:cxn ang="0">
                <a:pos x="356" y="116"/>
              </a:cxn>
              <a:cxn ang="0">
                <a:pos x="356" y="115"/>
              </a:cxn>
              <a:cxn ang="0">
                <a:pos x="355" y="116"/>
              </a:cxn>
              <a:cxn ang="0">
                <a:pos x="147" y="323"/>
              </a:cxn>
              <a:cxn ang="0">
                <a:pos x="33" y="353"/>
              </a:cxn>
              <a:cxn ang="0">
                <a:pos x="63" y="238"/>
              </a:cxn>
              <a:cxn ang="0">
                <a:pos x="91" y="218"/>
              </a:cxn>
              <a:cxn ang="0">
                <a:pos x="69" y="249"/>
              </a:cxn>
              <a:cxn ang="0">
                <a:pos x="65" y="259"/>
              </a:cxn>
              <a:cxn ang="0">
                <a:pos x="69" y="268"/>
              </a:cxn>
              <a:cxn ang="0">
                <a:pos x="88" y="268"/>
              </a:cxn>
              <a:cxn ang="0">
                <a:pos x="135" y="249"/>
              </a:cxn>
              <a:cxn ang="0">
                <a:pos x="136" y="252"/>
              </a:cxn>
              <a:cxn ang="0">
                <a:pos x="115" y="296"/>
              </a:cxn>
              <a:cxn ang="0">
                <a:pos x="111" y="305"/>
              </a:cxn>
              <a:cxn ang="0">
                <a:pos x="112" y="310"/>
              </a:cxn>
              <a:cxn ang="0">
                <a:pos x="113" y="311"/>
              </a:cxn>
              <a:cxn ang="0">
                <a:pos x="114" y="313"/>
              </a:cxn>
              <a:cxn ang="0">
                <a:pos x="114" y="313"/>
              </a:cxn>
              <a:cxn ang="0">
                <a:pos x="115" y="315"/>
              </a:cxn>
              <a:cxn ang="0">
                <a:pos x="115" y="315"/>
              </a:cxn>
              <a:cxn ang="0">
                <a:pos x="115" y="315"/>
              </a:cxn>
              <a:cxn ang="0">
                <a:pos x="117" y="316"/>
              </a:cxn>
              <a:cxn ang="0">
                <a:pos x="117" y="316"/>
              </a:cxn>
              <a:cxn ang="0">
                <a:pos x="134" y="315"/>
              </a:cxn>
              <a:cxn ang="0">
                <a:pos x="135" y="313"/>
              </a:cxn>
              <a:cxn ang="0">
                <a:pos x="136" y="313"/>
              </a:cxn>
              <a:cxn ang="0">
                <a:pos x="162" y="252"/>
              </a:cxn>
              <a:cxn ang="0">
                <a:pos x="154" y="230"/>
              </a:cxn>
              <a:cxn ang="0">
                <a:pos x="118" y="224"/>
              </a:cxn>
              <a:cxn ang="0">
                <a:pos x="122" y="206"/>
              </a:cxn>
              <a:cxn ang="0">
                <a:pos x="117" y="192"/>
              </a:cxn>
              <a:cxn ang="0">
                <a:pos x="103" y="187"/>
              </a:cxn>
              <a:cxn ang="0">
                <a:pos x="41" y="222"/>
              </a:cxn>
              <a:cxn ang="0">
                <a:pos x="38" y="227"/>
              </a:cxn>
              <a:cxn ang="0">
                <a:pos x="38" y="228"/>
              </a:cxn>
              <a:cxn ang="0">
                <a:pos x="38" y="228"/>
              </a:cxn>
              <a:cxn ang="0">
                <a:pos x="1" y="368"/>
              </a:cxn>
              <a:cxn ang="0">
                <a:pos x="5" y="381"/>
              </a:cxn>
              <a:cxn ang="0">
                <a:pos x="17" y="384"/>
              </a:cxn>
              <a:cxn ang="0">
                <a:pos x="157" y="348"/>
              </a:cxn>
              <a:cxn ang="0">
                <a:pos x="163" y="344"/>
              </a:cxn>
              <a:cxn ang="0">
                <a:pos x="373" y="136"/>
              </a:cxn>
              <a:cxn ang="0">
                <a:pos x="384" y="114"/>
              </a:cxn>
              <a:cxn ang="0">
                <a:pos x="384" y="110"/>
              </a:cxn>
              <a:cxn ang="0">
                <a:pos x="348" y="44"/>
              </a:cxn>
              <a:cxn ang="0">
                <a:pos x="348" y="44"/>
              </a:cxn>
              <a:cxn ang="0">
                <a:pos x="271" y="2"/>
              </a:cxn>
            </a:cxnLst>
            <a:rect l="0" t="0" r="r" b="b"/>
            <a:pathLst>
              <a:path w="384" h="386">
                <a:moveTo>
                  <a:pt x="271" y="2"/>
                </a:moveTo>
                <a:cubicBezTo>
                  <a:pt x="259" y="3"/>
                  <a:pt x="253" y="10"/>
                  <a:pt x="250" y="13"/>
                </a:cubicBezTo>
                <a:cubicBezTo>
                  <a:pt x="249" y="14"/>
                  <a:pt x="106" y="157"/>
                  <a:pt x="106" y="157"/>
                </a:cubicBezTo>
                <a:cubicBezTo>
                  <a:pt x="103" y="160"/>
                  <a:pt x="102" y="163"/>
                  <a:pt x="102" y="167"/>
                </a:cubicBezTo>
                <a:cubicBezTo>
                  <a:pt x="102" y="170"/>
                  <a:pt x="103" y="173"/>
                  <a:pt x="106" y="176"/>
                </a:cubicBezTo>
                <a:cubicBezTo>
                  <a:pt x="111" y="181"/>
                  <a:pt x="120" y="181"/>
                  <a:pt x="125" y="176"/>
                </a:cubicBezTo>
                <a:cubicBezTo>
                  <a:pt x="269" y="31"/>
                  <a:pt x="269" y="31"/>
                  <a:pt x="269" y="31"/>
                </a:cubicBezTo>
                <a:cubicBezTo>
                  <a:pt x="270" y="31"/>
                  <a:pt x="271" y="30"/>
                  <a:pt x="271" y="29"/>
                </a:cubicBezTo>
                <a:cubicBezTo>
                  <a:pt x="271" y="30"/>
                  <a:pt x="271" y="30"/>
                  <a:pt x="271" y="30"/>
                </a:cubicBezTo>
                <a:cubicBezTo>
                  <a:pt x="271" y="30"/>
                  <a:pt x="272" y="28"/>
                  <a:pt x="275" y="28"/>
                </a:cubicBezTo>
                <a:cubicBezTo>
                  <a:pt x="281" y="28"/>
                  <a:pt x="298" y="32"/>
                  <a:pt x="329" y="63"/>
                </a:cubicBezTo>
                <a:cubicBezTo>
                  <a:pt x="352" y="87"/>
                  <a:pt x="357" y="102"/>
                  <a:pt x="357" y="110"/>
                </a:cubicBezTo>
                <a:cubicBezTo>
                  <a:pt x="357" y="113"/>
                  <a:pt x="357" y="115"/>
                  <a:pt x="356" y="116"/>
                </a:cubicBezTo>
                <a:cubicBezTo>
                  <a:pt x="356" y="115"/>
                  <a:pt x="356" y="115"/>
                  <a:pt x="356" y="115"/>
                </a:cubicBezTo>
                <a:cubicBezTo>
                  <a:pt x="356" y="115"/>
                  <a:pt x="355" y="116"/>
                  <a:pt x="355" y="116"/>
                </a:cubicBezTo>
                <a:cubicBezTo>
                  <a:pt x="355" y="116"/>
                  <a:pt x="152" y="318"/>
                  <a:pt x="147" y="323"/>
                </a:cubicBezTo>
                <a:cubicBezTo>
                  <a:pt x="142" y="324"/>
                  <a:pt x="63" y="345"/>
                  <a:pt x="33" y="353"/>
                </a:cubicBezTo>
                <a:cubicBezTo>
                  <a:pt x="41" y="322"/>
                  <a:pt x="61" y="243"/>
                  <a:pt x="63" y="238"/>
                </a:cubicBezTo>
                <a:cubicBezTo>
                  <a:pt x="71" y="231"/>
                  <a:pt x="82" y="223"/>
                  <a:pt x="91" y="218"/>
                </a:cubicBezTo>
                <a:cubicBezTo>
                  <a:pt x="86" y="228"/>
                  <a:pt x="77" y="241"/>
                  <a:pt x="69" y="249"/>
                </a:cubicBezTo>
                <a:cubicBezTo>
                  <a:pt x="66" y="252"/>
                  <a:pt x="65" y="255"/>
                  <a:pt x="65" y="259"/>
                </a:cubicBezTo>
                <a:cubicBezTo>
                  <a:pt x="65" y="262"/>
                  <a:pt x="66" y="266"/>
                  <a:pt x="69" y="268"/>
                </a:cubicBezTo>
                <a:cubicBezTo>
                  <a:pt x="74" y="274"/>
                  <a:pt x="83" y="274"/>
                  <a:pt x="88" y="268"/>
                </a:cubicBezTo>
                <a:cubicBezTo>
                  <a:pt x="101" y="255"/>
                  <a:pt x="130" y="246"/>
                  <a:pt x="135" y="249"/>
                </a:cubicBezTo>
                <a:cubicBezTo>
                  <a:pt x="136" y="250"/>
                  <a:pt x="136" y="251"/>
                  <a:pt x="136" y="252"/>
                </a:cubicBezTo>
                <a:cubicBezTo>
                  <a:pt x="136" y="261"/>
                  <a:pt x="127" y="284"/>
                  <a:pt x="115" y="296"/>
                </a:cubicBezTo>
                <a:cubicBezTo>
                  <a:pt x="113" y="298"/>
                  <a:pt x="111" y="302"/>
                  <a:pt x="111" y="305"/>
                </a:cubicBezTo>
                <a:cubicBezTo>
                  <a:pt x="111" y="307"/>
                  <a:pt x="112" y="309"/>
                  <a:pt x="112" y="310"/>
                </a:cubicBezTo>
                <a:cubicBezTo>
                  <a:pt x="112" y="310"/>
                  <a:pt x="113" y="310"/>
                  <a:pt x="113" y="311"/>
                </a:cubicBezTo>
                <a:cubicBezTo>
                  <a:pt x="113" y="311"/>
                  <a:pt x="113" y="312"/>
                  <a:pt x="114" y="313"/>
                </a:cubicBezTo>
                <a:cubicBezTo>
                  <a:pt x="114" y="313"/>
                  <a:pt x="114" y="313"/>
                  <a:pt x="114" y="313"/>
                </a:cubicBezTo>
                <a:cubicBezTo>
                  <a:pt x="115" y="314"/>
                  <a:pt x="115" y="314"/>
                  <a:pt x="115" y="315"/>
                </a:cubicBezTo>
                <a:cubicBezTo>
                  <a:pt x="115" y="315"/>
                  <a:pt x="115" y="315"/>
                  <a:pt x="115" y="315"/>
                </a:cubicBezTo>
                <a:cubicBezTo>
                  <a:pt x="115" y="315"/>
                  <a:pt x="115" y="315"/>
                  <a:pt x="115" y="315"/>
                </a:cubicBezTo>
                <a:cubicBezTo>
                  <a:pt x="116" y="315"/>
                  <a:pt x="116" y="316"/>
                  <a:pt x="117" y="316"/>
                </a:cubicBezTo>
                <a:cubicBezTo>
                  <a:pt x="117" y="316"/>
                  <a:pt x="117" y="316"/>
                  <a:pt x="117" y="316"/>
                </a:cubicBezTo>
                <a:cubicBezTo>
                  <a:pt x="123" y="320"/>
                  <a:pt x="130" y="319"/>
                  <a:pt x="134" y="315"/>
                </a:cubicBezTo>
                <a:cubicBezTo>
                  <a:pt x="135" y="313"/>
                  <a:pt x="135" y="313"/>
                  <a:pt x="135" y="313"/>
                </a:cubicBezTo>
                <a:cubicBezTo>
                  <a:pt x="136" y="313"/>
                  <a:pt x="136" y="313"/>
                  <a:pt x="136" y="313"/>
                </a:cubicBezTo>
                <a:cubicBezTo>
                  <a:pt x="147" y="300"/>
                  <a:pt x="162" y="274"/>
                  <a:pt x="162" y="252"/>
                </a:cubicBezTo>
                <a:cubicBezTo>
                  <a:pt x="162" y="243"/>
                  <a:pt x="160" y="236"/>
                  <a:pt x="154" y="230"/>
                </a:cubicBezTo>
                <a:cubicBezTo>
                  <a:pt x="145" y="221"/>
                  <a:pt x="132" y="220"/>
                  <a:pt x="118" y="224"/>
                </a:cubicBezTo>
                <a:cubicBezTo>
                  <a:pt x="121" y="218"/>
                  <a:pt x="122" y="212"/>
                  <a:pt x="122" y="206"/>
                </a:cubicBezTo>
                <a:cubicBezTo>
                  <a:pt x="122" y="201"/>
                  <a:pt x="121" y="196"/>
                  <a:pt x="117" y="192"/>
                </a:cubicBezTo>
                <a:cubicBezTo>
                  <a:pt x="114" y="190"/>
                  <a:pt x="110" y="187"/>
                  <a:pt x="103" y="187"/>
                </a:cubicBezTo>
                <a:cubicBezTo>
                  <a:pt x="84" y="187"/>
                  <a:pt x="53" y="210"/>
                  <a:pt x="41" y="222"/>
                </a:cubicBezTo>
                <a:cubicBezTo>
                  <a:pt x="40" y="223"/>
                  <a:pt x="39" y="225"/>
                  <a:pt x="38" y="227"/>
                </a:cubicBezTo>
                <a:cubicBezTo>
                  <a:pt x="38" y="228"/>
                  <a:pt x="38" y="228"/>
                  <a:pt x="38" y="228"/>
                </a:cubicBezTo>
                <a:cubicBezTo>
                  <a:pt x="38" y="228"/>
                  <a:pt x="38" y="228"/>
                  <a:pt x="38" y="228"/>
                </a:cubicBezTo>
                <a:cubicBezTo>
                  <a:pt x="1" y="368"/>
                  <a:pt x="1" y="368"/>
                  <a:pt x="1" y="368"/>
                </a:cubicBezTo>
                <a:cubicBezTo>
                  <a:pt x="0" y="373"/>
                  <a:pt x="1" y="378"/>
                  <a:pt x="5" y="381"/>
                </a:cubicBezTo>
                <a:cubicBezTo>
                  <a:pt x="8" y="384"/>
                  <a:pt x="13" y="386"/>
                  <a:pt x="17" y="384"/>
                </a:cubicBezTo>
                <a:cubicBezTo>
                  <a:pt x="157" y="348"/>
                  <a:pt x="157" y="348"/>
                  <a:pt x="157" y="348"/>
                </a:cubicBezTo>
                <a:cubicBezTo>
                  <a:pt x="160" y="347"/>
                  <a:pt x="162" y="346"/>
                  <a:pt x="163" y="344"/>
                </a:cubicBezTo>
                <a:cubicBezTo>
                  <a:pt x="163" y="344"/>
                  <a:pt x="372" y="136"/>
                  <a:pt x="373" y="136"/>
                </a:cubicBezTo>
                <a:cubicBezTo>
                  <a:pt x="376" y="133"/>
                  <a:pt x="383" y="126"/>
                  <a:pt x="384" y="114"/>
                </a:cubicBezTo>
                <a:cubicBezTo>
                  <a:pt x="384" y="112"/>
                  <a:pt x="384" y="111"/>
                  <a:pt x="384" y="110"/>
                </a:cubicBezTo>
                <a:cubicBezTo>
                  <a:pt x="384" y="91"/>
                  <a:pt x="372" y="69"/>
                  <a:pt x="348" y="44"/>
                </a:cubicBezTo>
                <a:cubicBezTo>
                  <a:pt x="348" y="44"/>
                  <a:pt x="348" y="44"/>
                  <a:pt x="348" y="44"/>
                </a:cubicBezTo>
                <a:cubicBezTo>
                  <a:pt x="318" y="14"/>
                  <a:pt x="292" y="0"/>
                  <a:pt x="271" y="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9" name="Freeform 179"/>
          <p:cNvSpPr>
            <a:spLocks/>
          </p:cNvSpPr>
          <p:nvPr userDrawn="1"/>
        </p:nvSpPr>
        <p:spPr bwMode="auto">
          <a:xfrm>
            <a:off x="1909465" y="870052"/>
            <a:ext cx="390627" cy="392906"/>
          </a:xfrm>
          <a:custGeom>
            <a:avLst/>
            <a:gdLst/>
            <a:ahLst/>
            <a:cxnLst>
              <a:cxn ang="0">
                <a:pos x="12" y="165"/>
              </a:cxn>
              <a:cxn ang="0">
                <a:pos x="2" y="213"/>
              </a:cxn>
              <a:cxn ang="0">
                <a:pos x="64" y="219"/>
              </a:cxn>
              <a:cxn ang="0">
                <a:pos x="64" y="215"/>
              </a:cxn>
              <a:cxn ang="0">
                <a:pos x="107" y="105"/>
              </a:cxn>
              <a:cxn ang="0">
                <a:pos x="333" y="164"/>
              </a:cxn>
              <a:cxn ang="0">
                <a:pos x="314" y="244"/>
              </a:cxn>
              <a:cxn ang="0">
                <a:pos x="356" y="313"/>
              </a:cxn>
              <a:cxn ang="0">
                <a:pos x="350" y="296"/>
              </a:cxn>
              <a:cxn ang="0">
                <a:pos x="342" y="229"/>
              </a:cxn>
              <a:cxn ang="0">
                <a:pos x="361" y="166"/>
              </a:cxn>
              <a:cxn ang="0">
                <a:pos x="202" y="39"/>
              </a:cxn>
              <a:cxn ang="0">
                <a:pos x="38" y="211"/>
              </a:cxn>
              <a:cxn ang="0">
                <a:pos x="37" y="218"/>
              </a:cxn>
              <a:cxn ang="0">
                <a:pos x="37" y="219"/>
              </a:cxn>
              <a:cxn ang="0">
                <a:pos x="28" y="208"/>
              </a:cxn>
              <a:cxn ang="0">
                <a:pos x="36" y="179"/>
              </a:cxn>
              <a:cxn ang="0">
                <a:pos x="38" y="174"/>
              </a:cxn>
              <a:cxn ang="0">
                <a:pos x="209" y="28"/>
              </a:cxn>
              <a:cxn ang="0">
                <a:pos x="381" y="166"/>
              </a:cxn>
              <a:cxn ang="0">
                <a:pos x="387" y="173"/>
              </a:cxn>
              <a:cxn ang="0">
                <a:pos x="418" y="189"/>
              </a:cxn>
              <a:cxn ang="0">
                <a:pos x="387" y="308"/>
              </a:cxn>
              <a:cxn ang="0">
                <a:pos x="372" y="309"/>
              </a:cxn>
              <a:cxn ang="0">
                <a:pos x="365" y="323"/>
              </a:cxn>
              <a:cxn ang="0">
                <a:pos x="274" y="420"/>
              </a:cxn>
              <a:cxn ang="0">
                <a:pos x="237" y="423"/>
              </a:cxn>
              <a:cxn ang="0">
                <a:pos x="227" y="431"/>
              </a:cxn>
              <a:cxn ang="0">
                <a:pos x="206" y="435"/>
              </a:cxn>
              <a:cxn ang="0">
                <a:pos x="208" y="423"/>
              </a:cxn>
              <a:cxn ang="0">
                <a:pos x="233" y="417"/>
              </a:cxn>
              <a:cxn ang="0">
                <a:pos x="211" y="396"/>
              </a:cxn>
              <a:cxn ang="0">
                <a:pos x="161" y="422"/>
              </a:cxn>
              <a:cxn ang="0">
                <a:pos x="246" y="449"/>
              </a:cxn>
              <a:cxn ang="0">
                <a:pos x="389" y="334"/>
              </a:cxn>
              <a:cxn ang="0">
                <a:pos x="461" y="246"/>
              </a:cxn>
              <a:cxn ang="0">
                <a:pos x="438" y="171"/>
              </a:cxn>
              <a:cxn ang="0">
                <a:pos x="333" y="46"/>
              </a:cxn>
              <a:cxn ang="0">
                <a:pos x="81" y="48"/>
              </a:cxn>
            </a:cxnLst>
            <a:rect l="0" t="0" r="r" b="b"/>
            <a:pathLst>
              <a:path w="461" h="464">
                <a:moveTo>
                  <a:pt x="81" y="48"/>
                </a:moveTo>
                <a:cubicBezTo>
                  <a:pt x="46" y="78"/>
                  <a:pt x="22" y="119"/>
                  <a:pt x="12" y="165"/>
                </a:cubicBezTo>
                <a:cubicBezTo>
                  <a:pt x="6" y="171"/>
                  <a:pt x="0" y="181"/>
                  <a:pt x="0" y="197"/>
                </a:cubicBezTo>
                <a:cubicBezTo>
                  <a:pt x="0" y="202"/>
                  <a:pt x="0" y="207"/>
                  <a:pt x="2" y="213"/>
                </a:cubicBezTo>
                <a:cubicBezTo>
                  <a:pt x="8" y="243"/>
                  <a:pt x="26" y="247"/>
                  <a:pt x="36" y="246"/>
                </a:cubicBezTo>
                <a:cubicBezTo>
                  <a:pt x="49" y="246"/>
                  <a:pt x="63" y="237"/>
                  <a:pt x="64" y="219"/>
                </a:cubicBezTo>
                <a:cubicBezTo>
                  <a:pt x="64" y="220"/>
                  <a:pt x="64" y="220"/>
                  <a:pt x="64" y="220"/>
                </a:cubicBezTo>
                <a:cubicBezTo>
                  <a:pt x="64" y="215"/>
                  <a:pt x="64" y="215"/>
                  <a:pt x="64" y="215"/>
                </a:cubicBezTo>
                <a:cubicBezTo>
                  <a:pt x="64" y="214"/>
                  <a:pt x="64" y="214"/>
                  <a:pt x="64" y="213"/>
                </a:cubicBezTo>
                <a:cubicBezTo>
                  <a:pt x="64" y="172"/>
                  <a:pt x="80" y="132"/>
                  <a:pt x="107" y="105"/>
                </a:cubicBezTo>
                <a:cubicBezTo>
                  <a:pt x="133" y="79"/>
                  <a:pt x="166" y="65"/>
                  <a:pt x="201" y="66"/>
                </a:cubicBezTo>
                <a:cubicBezTo>
                  <a:pt x="259" y="67"/>
                  <a:pt x="311" y="106"/>
                  <a:pt x="333" y="164"/>
                </a:cubicBezTo>
                <a:cubicBezTo>
                  <a:pt x="322" y="179"/>
                  <a:pt x="317" y="199"/>
                  <a:pt x="315" y="228"/>
                </a:cubicBezTo>
                <a:cubicBezTo>
                  <a:pt x="315" y="231"/>
                  <a:pt x="314" y="236"/>
                  <a:pt x="314" y="244"/>
                </a:cubicBezTo>
                <a:cubicBezTo>
                  <a:pt x="314" y="269"/>
                  <a:pt x="318" y="311"/>
                  <a:pt x="339" y="320"/>
                </a:cubicBezTo>
                <a:cubicBezTo>
                  <a:pt x="345" y="323"/>
                  <a:pt x="353" y="320"/>
                  <a:pt x="356" y="313"/>
                </a:cubicBezTo>
                <a:cubicBezTo>
                  <a:pt x="359" y="306"/>
                  <a:pt x="356" y="299"/>
                  <a:pt x="349" y="296"/>
                </a:cubicBezTo>
                <a:cubicBezTo>
                  <a:pt x="350" y="296"/>
                  <a:pt x="350" y="296"/>
                  <a:pt x="350" y="296"/>
                </a:cubicBezTo>
                <a:cubicBezTo>
                  <a:pt x="347" y="293"/>
                  <a:pt x="341" y="274"/>
                  <a:pt x="341" y="244"/>
                </a:cubicBezTo>
                <a:cubicBezTo>
                  <a:pt x="341" y="240"/>
                  <a:pt x="341" y="235"/>
                  <a:pt x="342" y="229"/>
                </a:cubicBezTo>
                <a:cubicBezTo>
                  <a:pt x="343" y="203"/>
                  <a:pt x="349" y="185"/>
                  <a:pt x="358" y="175"/>
                </a:cubicBezTo>
                <a:cubicBezTo>
                  <a:pt x="360" y="172"/>
                  <a:pt x="361" y="169"/>
                  <a:pt x="361" y="166"/>
                </a:cubicBezTo>
                <a:cubicBezTo>
                  <a:pt x="361" y="164"/>
                  <a:pt x="361" y="162"/>
                  <a:pt x="360" y="160"/>
                </a:cubicBezTo>
                <a:cubicBezTo>
                  <a:pt x="336" y="89"/>
                  <a:pt x="273" y="40"/>
                  <a:pt x="202" y="39"/>
                </a:cubicBezTo>
                <a:cubicBezTo>
                  <a:pt x="159" y="39"/>
                  <a:pt x="119" y="55"/>
                  <a:pt x="88" y="86"/>
                </a:cubicBezTo>
                <a:cubicBezTo>
                  <a:pt x="56" y="118"/>
                  <a:pt x="38" y="164"/>
                  <a:pt x="38" y="211"/>
                </a:cubicBezTo>
                <a:cubicBezTo>
                  <a:pt x="38" y="212"/>
                  <a:pt x="38" y="212"/>
                  <a:pt x="38" y="213"/>
                </a:cubicBezTo>
                <a:cubicBezTo>
                  <a:pt x="38" y="214"/>
                  <a:pt x="37" y="218"/>
                  <a:pt x="37" y="218"/>
                </a:cubicBezTo>
                <a:cubicBezTo>
                  <a:pt x="37" y="218"/>
                  <a:pt x="37" y="218"/>
                  <a:pt x="37" y="218"/>
                </a:cubicBezTo>
                <a:cubicBezTo>
                  <a:pt x="37" y="219"/>
                  <a:pt x="37" y="219"/>
                  <a:pt x="37" y="219"/>
                </a:cubicBezTo>
                <a:cubicBezTo>
                  <a:pt x="37" y="219"/>
                  <a:pt x="36" y="220"/>
                  <a:pt x="36" y="220"/>
                </a:cubicBezTo>
                <a:cubicBezTo>
                  <a:pt x="34" y="220"/>
                  <a:pt x="30" y="220"/>
                  <a:pt x="28" y="208"/>
                </a:cubicBezTo>
                <a:cubicBezTo>
                  <a:pt x="26" y="201"/>
                  <a:pt x="25" y="189"/>
                  <a:pt x="31" y="184"/>
                </a:cubicBezTo>
                <a:cubicBezTo>
                  <a:pt x="33" y="183"/>
                  <a:pt x="35" y="181"/>
                  <a:pt x="36" y="179"/>
                </a:cubicBezTo>
                <a:cubicBezTo>
                  <a:pt x="37" y="178"/>
                  <a:pt x="37" y="178"/>
                  <a:pt x="37" y="178"/>
                </a:cubicBezTo>
                <a:cubicBezTo>
                  <a:pt x="37" y="177"/>
                  <a:pt x="37" y="175"/>
                  <a:pt x="38" y="174"/>
                </a:cubicBezTo>
                <a:cubicBezTo>
                  <a:pt x="46" y="133"/>
                  <a:pt x="67" y="95"/>
                  <a:pt x="98" y="68"/>
                </a:cubicBezTo>
                <a:cubicBezTo>
                  <a:pt x="129" y="41"/>
                  <a:pt x="168" y="27"/>
                  <a:pt x="209" y="28"/>
                </a:cubicBezTo>
                <a:cubicBezTo>
                  <a:pt x="248" y="28"/>
                  <a:pt x="285" y="42"/>
                  <a:pt x="316" y="67"/>
                </a:cubicBezTo>
                <a:cubicBezTo>
                  <a:pt x="347" y="92"/>
                  <a:pt x="370" y="127"/>
                  <a:pt x="381" y="166"/>
                </a:cubicBezTo>
                <a:cubicBezTo>
                  <a:pt x="382" y="168"/>
                  <a:pt x="383" y="170"/>
                  <a:pt x="385" y="172"/>
                </a:cubicBezTo>
                <a:cubicBezTo>
                  <a:pt x="387" y="173"/>
                  <a:pt x="387" y="173"/>
                  <a:pt x="387" y="173"/>
                </a:cubicBezTo>
                <a:cubicBezTo>
                  <a:pt x="389" y="175"/>
                  <a:pt x="392" y="177"/>
                  <a:pt x="395" y="177"/>
                </a:cubicBezTo>
                <a:cubicBezTo>
                  <a:pt x="405" y="178"/>
                  <a:pt x="413" y="184"/>
                  <a:pt x="418" y="189"/>
                </a:cubicBezTo>
                <a:cubicBezTo>
                  <a:pt x="429" y="202"/>
                  <a:pt x="435" y="223"/>
                  <a:pt x="434" y="245"/>
                </a:cubicBezTo>
                <a:cubicBezTo>
                  <a:pt x="432" y="280"/>
                  <a:pt x="410" y="309"/>
                  <a:pt x="387" y="308"/>
                </a:cubicBezTo>
                <a:cubicBezTo>
                  <a:pt x="385" y="308"/>
                  <a:pt x="384" y="307"/>
                  <a:pt x="382" y="307"/>
                </a:cubicBezTo>
                <a:cubicBezTo>
                  <a:pt x="379" y="306"/>
                  <a:pt x="375" y="307"/>
                  <a:pt x="372" y="309"/>
                </a:cubicBezTo>
                <a:cubicBezTo>
                  <a:pt x="369" y="310"/>
                  <a:pt x="367" y="313"/>
                  <a:pt x="366" y="317"/>
                </a:cubicBezTo>
                <a:cubicBezTo>
                  <a:pt x="365" y="323"/>
                  <a:pt x="365" y="323"/>
                  <a:pt x="365" y="323"/>
                </a:cubicBezTo>
                <a:cubicBezTo>
                  <a:pt x="365" y="323"/>
                  <a:pt x="365" y="323"/>
                  <a:pt x="365" y="323"/>
                </a:cubicBezTo>
                <a:cubicBezTo>
                  <a:pt x="354" y="373"/>
                  <a:pt x="320" y="409"/>
                  <a:pt x="274" y="420"/>
                </a:cubicBezTo>
                <a:cubicBezTo>
                  <a:pt x="264" y="422"/>
                  <a:pt x="253" y="423"/>
                  <a:pt x="242" y="422"/>
                </a:cubicBezTo>
                <a:cubicBezTo>
                  <a:pt x="240" y="422"/>
                  <a:pt x="239" y="423"/>
                  <a:pt x="237" y="423"/>
                </a:cubicBezTo>
                <a:cubicBezTo>
                  <a:pt x="234" y="424"/>
                  <a:pt x="234" y="424"/>
                  <a:pt x="234" y="424"/>
                </a:cubicBezTo>
                <a:cubicBezTo>
                  <a:pt x="231" y="426"/>
                  <a:pt x="228" y="428"/>
                  <a:pt x="227" y="431"/>
                </a:cubicBezTo>
                <a:cubicBezTo>
                  <a:pt x="227" y="431"/>
                  <a:pt x="227" y="431"/>
                  <a:pt x="227" y="431"/>
                </a:cubicBezTo>
                <a:cubicBezTo>
                  <a:pt x="225" y="433"/>
                  <a:pt x="218" y="436"/>
                  <a:pt x="206" y="435"/>
                </a:cubicBezTo>
                <a:cubicBezTo>
                  <a:pt x="195" y="433"/>
                  <a:pt x="189" y="428"/>
                  <a:pt x="188" y="426"/>
                </a:cubicBezTo>
                <a:cubicBezTo>
                  <a:pt x="190" y="424"/>
                  <a:pt x="197" y="421"/>
                  <a:pt x="208" y="423"/>
                </a:cubicBezTo>
                <a:cubicBezTo>
                  <a:pt x="211" y="423"/>
                  <a:pt x="214" y="424"/>
                  <a:pt x="216" y="425"/>
                </a:cubicBezTo>
                <a:cubicBezTo>
                  <a:pt x="223" y="427"/>
                  <a:pt x="231" y="424"/>
                  <a:pt x="233" y="417"/>
                </a:cubicBezTo>
                <a:cubicBezTo>
                  <a:pt x="236" y="410"/>
                  <a:pt x="233" y="402"/>
                  <a:pt x="226" y="400"/>
                </a:cubicBezTo>
                <a:cubicBezTo>
                  <a:pt x="221" y="398"/>
                  <a:pt x="216" y="397"/>
                  <a:pt x="211" y="396"/>
                </a:cubicBezTo>
                <a:cubicBezTo>
                  <a:pt x="196" y="394"/>
                  <a:pt x="182" y="397"/>
                  <a:pt x="172" y="404"/>
                </a:cubicBezTo>
                <a:cubicBezTo>
                  <a:pt x="166" y="409"/>
                  <a:pt x="162" y="415"/>
                  <a:pt x="161" y="422"/>
                </a:cubicBezTo>
                <a:cubicBezTo>
                  <a:pt x="159" y="441"/>
                  <a:pt x="177" y="458"/>
                  <a:pt x="203" y="461"/>
                </a:cubicBezTo>
                <a:cubicBezTo>
                  <a:pt x="221" y="464"/>
                  <a:pt x="237" y="459"/>
                  <a:pt x="246" y="449"/>
                </a:cubicBezTo>
                <a:cubicBezTo>
                  <a:pt x="257" y="449"/>
                  <a:pt x="269" y="448"/>
                  <a:pt x="280" y="446"/>
                </a:cubicBezTo>
                <a:cubicBezTo>
                  <a:pt x="335" y="433"/>
                  <a:pt x="376" y="392"/>
                  <a:pt x="389" y="334"/>
                </a:cubicBezTo>
                <a:cubicBezTo>
                  <a:pt x="407" y="334"/>
                  <a:pt x="424" y="325"/>
                  <a:pt x="438" y="309"/>
                </a:cubicBezTo>
                <a:cubicBezTo>
                  <a:pt x="451" y="292"/>
                  <a:pt x="459" y="270"/>
                  <a:pt x="461" y="246"/>
                </a:cubicBezTo>
                <a:cubicBezTo>
                  <a:pt x="461" y="244"/>
                  <a:pt x="461" y="241"/>
                  <a:pt x="461" y="239"/>
                </a:cubicBezTo>
                <a:cubicBezTo>
                  <a:pt x="461" y="212"/>
                  <a:pt x="453" y="188"/>
                  <a:pt x="438" y="171"/>
                </a:cubicBezTo>
                <a:cubicBezTo>
                  <a:pt x="428" y="161"/>
                  <a:pt x="417" y="154"/>
                  <a:pt x="405" y="151"/>
                </a:cubicBezTo>
                <a:cubicBezTo>
                  <a:pt x="391" y="110"/>
                  <a:pt x="366" y="73"/>
                  <a:pt x="333" y="46"/>
                </a:cubicBezTo>
                <a:cubicBezTo>
                  <a:pt x="297" y="17"/>
                  <a:pt x="254" y="1"/>
                  <a:pt x="209" y="1"/>
                </a:cubicBezTo>
                <a:cubicBezTo>
                  <a:pt x="162" y="0"/>
                  <a:pt x="117" y="17"/>
                  <a:pt x="81" y="4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0" name="Freeform 221"/>
          <p:cNvSpPr>
            <a:spLocks/>
          </p:cNvSpPr>
          <p:nvPr userDrawn="1"/>
        </p:nvSpPr>
        <p:spPr bwMode="auto">
          <a:xfrm>
            <a:off x="1921970" y="3335158"/>
            <a:ext cx="365617" cy="321469"/>
          </a:xfrm>
          <a:custGeom>
            <a:avLst/>
            <a:gdLst/>
            <a:ahLst/>
            <a:cxnLst>
              <a:cxn ang="0">
                <a:pos x="240" y="0"/>
              </a:cxn>
              <a:cxn ang="0">
                <a:pos x="61" y="126"/>
              </a:cxn>
              <a:cxn ang="0">
                <a:pos x="59" y="133"/>
              </a:cxn>
              <a:cxn ang="0">
                <a:pos x="67" y="146"/>
              </a:cxn>
              <a:cxn ang="0">
                <a:pos x="107" y="158"/>
              </a:cxn>
              <a:cxn ang="0">
                <a:pos x="55" y="178"/>
              </a:cxn>
              <a:cxn ang="0">
                <a:pos x="26" y="105"/>
              </a:cxn>
              <a:cxn ang="0">
                <a:pos x="8" y="95"/>
              </a:cxn>
              <a:cxn ang="0">
                <a:pos x="3" y="113"/>
              </a:cxn>
              <a:cxn ang="0">
                <a:pos x="3" y="113"/>
              </a:cxn>
              <a:cxn ang="0">
                <a:pos x="37" y="199"/>
              </a:cxn>
              <a:cxn ang="0">
                <a:pos x="52" y="203"/>
              </a:cxn>
              <a:cxn ang="0">
                <a:pos x="141" y="167"/>
              </a:cxn>
              <a:cxn ang="0">
                <a:pos x="149" y="156"/>
              </a:cxn>
              <a:cxn ang="0">
                <a:pos x="140" y="144"/>
              </a:cxn>
              <a:cxn ang="0">
                <a:pos x="85" y="127"/>
              </a:cxn>
              <a:cxn ang="0">
                <a:pos x="85" y="126"/>
              </a:cxn>
              <a:cxn ang="0">
                <a:pos x="122" y="72"/>
              </a:cxn>
              <a:cxn ang="0">
                <a:pos x="240" y="23"/>
              </a:cxn>
              <a:cxn ang="0">
                <a:pos x="359" y="72"/>
              </a:cxn>
              <a:cxn ang="0">
                <a:pos x="408" y="191"/>
              </a:cxn>
              <a:cxn ang="0">
                <a:pos x="359" y="309"/>
              </a:cxn>
              <a:cxn ang="0">
                <a:pos x="240" y="358"/>
              </a:cxn>
              <a:cxn ang="0">
                <a:pos x="122" y="309"/>
              </a:cxn>
              <a:cxn ang="0">
                <a:pos x="92" y="268"/>
              </a:cxn>
              <a:cxn ang="0">
                <a:pos x="198" y="224"/>
              </a:cxn>
              <a:cxn ang="0">
                <a:pos x="199" y="224"/>
              </a:cxn>
              <a:cxn ang="0">
                <a:pos x="207" y="209"/>
              </a:cxn>
              <a:cxn ang="0">
                <a:pos x="203" y="192"/>
              </a:cxn>
              <a:cxn ang="0">
                <a:pos x="241" y="154"/>
              </a:cxn>
              <a:cxn ang="0">
                <a:pos x="278" y="192"/>
              </a:cxn>
              <a:cxn ang="0">
                <a:pos x="241" y="230"/>
              </a:cxn>
              <a:cxn ang="0">
                <a:pos x="235" y="229"/>
              </a:cxn>
              <a:cxn ang="0">
                <a:pos x="233" y="229"/>
              </a:cxn>
              <a:cxn ang="0">
                <a:pos x="233" y="229"/>
              </a:cxn>
              <a:cxn ang="0">
                <a:pos x="231" y="229"/>
              </a:cxn>
              <a:cxn ang="0">
                <a:pos x="219" y="239"/>
              </a:cxn>
              <a:cxn ang="0">
                <a:pos x="219" y="240"/>
              </a:cxn>
              <a:cxn ang="0">
                <a:pos x="230" y="253"/>
              </a:cxn>
              <a:cxn ang="0">
                <a:pos x="230" y="253"/>
              </a:cxn>
              <a:cxn ang="0">
                <a:pos x="230" y="253"/>
              </a:cxn>
              <a:cxn ang="0">
                <a:pos x="241" y="254"/>
              </a:cxn>
              <a:cxn ang="0">
                <a:pos x="302" y="192"/>
              </a:cxn>
              <a:cxn ang="0">
                <a:pos x="241" y="130"/>
              </a:cxn>
              <a:cxn ang="0">
                <a:pos x="179" y="192"/>
              </a:cxn>
              <a:cxn ang="0">
                <a:pos x="180" y="206"/>
              </a:cxn>
              <a:cxn ang="0">
                <a:pos x="74" y="250"/>
              </a:cxn>
              <a:cxn ang="0">
                <a:pos x="66" y="268"/>
              </a:cxn>
              <a:cxn ang="0">
                <a:pos x="71" y="277"/>
              </a:cxn>
              <a:cxn ang="0">
                <a:pos x="240" y="381"/>
              </a:cxn>
              <a:cxn ang="0">
                <a:pos x="431" y="191"/>
              </a:cxn>
              <a:cxn ang="0">
                <a:pos x="240" y="0"/>
              </a:cxn>
            </a:cxnLst>
            <a:rect l="0" t="0" r="r" b="b"/>
            <a:pathLst>
              <a:path w="431" h="381">
                <a:moveTo>
                  <a:pt x="240" y="0"/>
                </a:moveTo>
                <a:cubicBezTo>
                  <a:pt x="158" y="0"/>
                  <a:pt x="88" y="53"/>
                  <a:pt x="61" y="126"/>
                </a:cubicBezTo>
                <a:cubicBezTo>
                  <a:pt x="60" y="129"/>
                  <a:pt x="60" y="130"/>
                  <a:pt x="59" y="133"/>
                </a:cubicBezTo>
                <a:cubicBezTo>
                  <a:pt x="57" y="140"/>
                  <a:pt x="60" y="144"/>
                  <a:pt x="67" y="146"/>
                </a:cubicBezTo>
                <a:cubicBezTo>
                  <a:pt x="107" y="158"/>
                  <a:pt x="107" y="158"/>
                  <a:pt x="107" y="158"/>
                </a:cubicBezTo>
                <a:cubicBezTo>
                  <a:pt x="55" y="178"/>
                  <a:pt x="55" y="178"/>
                  <a:pt x="55" y="178"/>
                </a:cubicBezTo>
                <a:cubicBezTo>
                  <a:pt x="26" y="105"/>
                  <a:pt x="26" y="105"/>
                  <a:pt x="26" y="105"/>
                </a:cubicBezTo>
                <a:cubicBezTo>
                  <a:pt x="23" y="95"/>
                  <a:pt x="15" y="92"/>
                  <a:pt x="8" y="95"/>
                </a:cubicBezTo>
                <a:cubicBezTo>
                  <a:pt x="0" y="97"/>
                  <a:pt x="0" y="106"/>
                  <a:pt x="3" y="113"/>
                </a:cubicBezTo>
                <a:cubicBezTo>
                  <a:pt x="3" y="113"/>
                  <a:pt x="3" y="113"/>
                  <a:pt x="3" y="113"/>
                </a:cubicBezTo>
                <a:cubicBezTo>
                  <a:pt x="37" y="199"/>
                  <a:pt x="37" y="199"/>
                  <a:pt x="37" y="199"/>
                </a:cubicBezTo>
                <a:cubicBezTo>
                  <a:pt x="40" y="205"/>
                  <a:pt x="47" y="205"/>
                  <a:pt x="52" y="203"/>
                </a:cubicBezTo>
                <a:cubicBezTo>
                  <a:pt x="141" y="167"/>
                  <a:pt x="141" y="167"/>
                  <a:pt x="141" y="167"/>
                </a:cubicBezTo>
                <a:cubicBezTo>
                  <a:pt x="147" y="164"/>
                  <a:pt x="149" y="162"/>
                  <a:pt x="149" y="156"/>
                </a:cubicBezTo>
                <a:cubicBezTo>
                  <a:pt x="148" y="150"/>
                  <a:pt x="146" y="146"/>
                  <a:pt x="140" y="144"/>
                </a:cubicBezTo>
                <a:cubicBezTo>
                  <a:pt x="85" y="127"/>
                  <a:pt x="85" y="127"/>
                  <a:pt x="85" y="127"/>
                </a:cubicBezTo>
                <a:cubicBezTo>
                  <a:pt x="85" y="126"/>
                  <a:pt x="85" y="126"/>
                  <a:pt x="85" y="126"/>
                </a:cubicBezTo>
                <a:cubicBezTo>
                  <a:pt x="94" y="106"/>
                  <a:pt x="107" y="87"/>
                  <a:pt x="122" y="72"/>
                </a:cubicBezTo>
                <a:cubicBezTo>
                  <a:pt x="152" y="42"/>
                  <a:pt x="194" y="23"/>
                  <a:pt x="240" y="23"/>
                </a:cubicBezTo>
                <a:cubicBezTo>
                  <a:pt x="287" y="23"/>
                  <a:pt x="329" y="42"/>
                  <a:pt x="359" y="72"/>
                </a:cubicBezTo>
                <a:cubicBezTo>
                  <a:pt x="389" y="103"/>
                  <a:pt x="408" y="144"/>
                  <a:pt x="408" y="191"/>
                </a:cubicBezTo>
                <a:cubicBezTo>
                  <a:pt x="408" y="237"/>
                  <a:pt x="389" y="279"/>
                  <a:pt x="359" y="309"/>
                </a:cubicBezTo>
                <a:cubicBezTo>
                  <a:pt x="329" y="339"/>
                  <a:pt x="287" y="358"/>
                  <a:pt x="240" y="358"/>
                </a:cubicBezTo>
                <a:cubicBezTo>
                  <a:pt x="194" y="358"/>
                  <a:pt x="152" y="339"/>
                  <a:pt x="122" y="309"/>
                </a:cubicBezTo>
                <a:cubicBezTo>
                  <a:pt x="110" y="297"/>
                  <a:pt x="100" y="283"/>
                  <a:pt x="92" y="268"/>
                </a:cubicBezTo>
                <a:cubicBezTo>
                  <a:pt x="92" y="268"/>
                  <a:pt x="165" y="238"/>
                  <a:pt x="198" y="224"/>
                </a:cubicBezTo>
                <a:cubicBezTo>
                  <a:pt x="198" y="224"/>
                  <a:pt x="198" y="224"/>
                  <a:pt x="199" y="224"/>
                </a:cubicBezTo>
                <a:cubicBezTo>
                  <a:pt x="209" y="219"/>
                  <a:pt x="207" y="209"/>
                  <a:pt x="207" y="209"/>
                </a:cubicBezTo>
                <a:cubicBezTo>
                  <a:pt x="204" y="204"/>
                  <a:pt x="203" y="198"/>
                  <a:pt x="203" y="192"/>
                </a:cubicBezTo>
                <a:cubicBezTo>
                  <a:pt x="203" y="171"/>
                  <a:pt x="220" y="154"/>
                  <a:pt x="241" y="154"/>
                </a:cubicBezTo>
                <a:cubicBezTo>
                  <a:pt x="261" y="154"/>
                  <a:pt x="278" y="171"/>
                  <a:pt x="278" y="192"/>
                </a:cubicBezTo>
                <a:cubicBezTo>
                  <a:pt x="278" y="213"/>
                  <a:pt x="261" y="230"/>
                  <a:pt x="241" y="230"/>
                </a:cubicBezTo>
                <a:cubicBezTo>
                  <a:pt x="239" y="230"/>
                  <a:pt x="237" y="230"/>
                  <a:pt x="235" y="229"/>
                </a:cubicBezTo>
                <a:cubicBezTo>
                  <a:pt x="235" y="229"/>
                  <a:pt x="234" y="229"/>
                  <a:pt x="233" y="229"/>
                </a:cubicBezTo>
                <a:cubicBezTo>
                  <a:pt x="233" y="229"/>
                  <a:pt x="233" y="229"/>
                  <a:pt x="233" y="229"/>
                </a:cubicBezTo>
                <a:cubicBezTo>
                  <a:pt x="232" y="229"/>
                  <a:pt x="232" y="229"/>
                  <a:pt x="231" y="229"/>
                </a:cubicBezTo>
                <a:cubicBezTo>
                  <a:pt x="225" y="229"/>
                  <a:pt x="220" y="233"/>
                  <a:pt x="219" y="239"/>
                </a:cubicBezTo>
                <a:cubicBezTo>
                  <a:pt x="219" y="239"/>
                  <a:pt x="219" y="240"/>
                  <a:pt x="219" y="240"/>
                </a:cubicBezTo>
                <a:cubicBezTo>
                  <a:pt x="219" y="246"/>
                  <a:pt x="224" y="251"/>
                  <a:pt x="230" y="253"/>
                </a:cubicBezTo>
                <a:cubicBezTo>
                  <a:pt x="230" y="253"/>
                  <a:pt x="230" y="253"/>
                  <a:pt x="230" y="253"/>
                </a:cubicBezTo>
                <a:cubicBezTo>
                  <a:pt x="230" y="253"/>
                  <a:pt x="230" y="253"/>
                  <a:pt x="230" y="253"/>
                </a:cubicBezTo>
                <a:cubicBezTo>
                  <a:pt x="234" y="253"/>
                  <a:pt x="237" y="254"/>
                  <a:pt x="241" y="254"/>
                </a:cubicBezTo>
                <a:cubicBezTo>
                  <a:pt x="275" y="254"/>
                  <a:pt x="302" y="226"/>
                  <a:pt x="302" y="192"/>
                </a:cubicBezTo>
                <a:cubicBezTo>
                  <a:pt x="302" y="158"/>
                  <a:pt x="275" y="130"/>
                  <a:pt x="241" y="130"/>
                </a:cubicBezTo>
                <a:cubicBezTo>
                  <a:pt x="206" y="130"/>
                  <a:pt x="179" y="158"/>
                  <a:pt x="179" y="192"/>
                </a:cubicBezTo>
                <a:cubicBezTo>
                  <a:pt x="179" y="197"/>
                  <a:pt x="179" y="201"/>
                  <a:pt x="180" y="206"/>
                </a:cubicBezTo>
                <a:cubicBezTo>
                  <a:pt x="74" y="250"/>
                  <a:pt x="74" y="250"/>
                  <a:pt x="74" y="250"/>
                </a:cubicBezTo>
                <a:cubicBezTo>
                  <a:pt x="68" y="253"/>
                  <a:pt x="62" y="257"/>
                  <a:pt x="66" y="268"/>
                </a:cubicBezTo>
                <a:cubicBezTo>
                  <a:pt x="71" y="277"/>
                  <a:pt x="71" y="277"/>
                  <a:pt x="71" y="277"/>
                </a:cubicBezTo>
                <a:cubicBezTo>
                  <a:pt x="102" y="339"/>
                  <a:pt x="166" y="381"/>
                  <a:pt x="240" y="381"/>
                </a:cubicBezTo>
                <a:cubicBezTo>
                  <a:pt x="346" y="381"/>
                  <a:pt x="431" y="296"/>
                  <a:pt x="431" y="191"/>
                </a:cubicBezTo>
                <a:cubicBezTo>
                  <a:pt x="431" y="86"/>
                  <a:pt x="346" y="0"/>
                  <a:pt x="240" y="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1" name="Freeform 267"/>
          <p:cNvSpPr>
            <a:spLocks/>
          </p:cNvSpPr>
          <p:nvPr userDrawn="1"/>
        </p:nvSpPr>
        <p:spPr bwMode="auto">
          <a:xfrm>
            <a:off x="1913633" y="1790269"/>
            <a:ext cx="382291" cy="382190"/>
          </a:xfrm>
          <a:custGeom>
            <a:avLst/>
            <a:gdLst/>
            <a:ahLst/>
            <a:cxnLst>
              <a:cxn ang="0">
                <a:pos x="0" y="226"/>
              </a:cxn>
              <a:cxn ang="0">
                <a:pos x="226" y="453"/>
              </a:cxn>
              <a:cxn ang="0">
                <a:pos x="453" y="226"/>
              </a:cxn>
              <a:cxn ang="0">
                <a:pos x="314" y="18"/>
              </a:cxn>
              <a:cxn ang="0">
                <a:pos x="297" y="25"/>
              </a:cxn>
              <a:cxn ang="0">
                <a:pos x="304" y="42"/>
              </a:cxn>
              <a:cxn ang="0">
                <a:pos x="426" y="226"/>
              </a:cxn>
              <a:cxn ang="0">
                <a:pos x="226" y="426"/>
              </a:cxn>
              <a:cxn ang="0">
                <a:pos x="27" y="226"/>
              </a:cxn>
              <a:cxn ang="0">
                <a:pos x="213" y="27"/>
              </a:cxn>
              <a:cxn ang="0">
                <a:pos x="213" y="226"/>
              </a:cxn>
              <a:cxn ang="0">
                <a:pos x="221" y="239"/>
              </a:cxn>
              <a:cxn ang="0">
                <a:pos x="236" y="236"/>
              </a:cxn>
              <a:cxn ang="0">
                <a:pos x="329" y="142"/>
              </a:cxn>
              <a:cxn ang="0">
                <a:pos x="329" y="123"/>
              </a:cxn>
              <a:cxn ang="0">
                <a:pos x="310" y="123"/>
              </a:cxn>
              <a:cxn ang="0">
                <a:pos x="240" y="194"/>
              </a:cxn>
              <a:cxn ang="0">
                <a:pos x="240" y="13"/>
              </a:cxn>
              <a:cxn ang="0">
                <a:pos x="226" y="0"/>
              </a:cxn>
              <a:cxn ang="0">
                <a:pos x="0" y="226"/>
              </a:cxn>
            </a:cxnLst>
            <a:rect l="0" t="0" r="r" b="b"/>
            <a:pathLst>
              <a:path w="453" h="453">
                <a:moveTo>
                  <a:pt x="0" y="226"/>
                </a:moveTo>
                <a:cubicBezTo>
                  <a:pt x="0" y="351"/>
                  <a:pt x="102" y="453"/>
                  <a:pt x="226" y="453"/>
                </a:cubicBezTo>
                <a:cubicBezTo>
                  <a:pt x="351" y="453"/>
                  <a:pt x="453" y="351"/>
                  <a:pt x="453" y="226"/>
                </a:cubicBezTo>
                <a:cubicBezTo>
                  <a:pt x="453" y="135"/>
                  <a:pt x="398" y="53"/>
                  <a:pt x="314" y="18"/>
                </a:cubicBezTo>
                <a:cubicBezTo>
                  <a:pt x="308" y="15"/>
                  <a:pt x="300" y="18"/>
                  <a:pt x="297" y="25"/>
                </a:cubicBezTo>
                <a:cubicBezTo>
                  <a:pt x="294" y="32"/>
                  <a:pt x="297" y="39"/>
                  <a:pt x="304" y="42"/>
                </a:cubicBezTo>
                <a:cubicBezTo>
                  <a:pt x="378" y="74"/>
                  <a:pt x="426" y="146"/>
                  <a:pt x="426" y="226"/>
                </a:cubicBezTo>
                <a:cubicBezTo>
                  <a:pt x="426" y="336"/>
                  <a:pt x="336" y="426"/>
                  <a:pt x="226" y="426"/>
                </a:cubicBezTo>
                <a:cubicBezTo>
                  <a:pt x="116" y="426"/>
                  <a:pt x="27" y="336"/>
                  <a:pt x="27" y="226"/>
                </a:cubicBezTo>
                <a:cubicBezTo>
                  <a:pt x="27" y="121"/>
                  <a:pt x="109" y="34"/>
                  <a:pt x="213" y="27"/>
                </a:cubicBezTo>
                <a:cubicBezTo>
                  <a:pt x="213" y="51"/>
                  <a:pt x="213" y="226"/>
                  <a:pt x="213" y="226"/>
                </a:cubicBezTo>
                <a:cubicBezTo>
                  <a:pt x="213" y="232"/>
                  <a:pt x="216" y="237"/>
                  <a:pt x="221" y="239"/>
                </a:cubicBezTo>
                <a:cubicBezTo>
                  <a:pt x="226" y="241"/>
                  <a:pt x="232" y="240"/>
                  <a:pt x="236" y="236"/>
                </a:cubicBezTo>
                <a:cubicBezTo>
                  <a:pt x="329" y="142"/>
                  <a:pt x="329" y="142"/>
                  <a:pt x="329" y="142"/>
                </a:cubicBezTo>
                <a:cubicBezTo>
                  <a:pt x="334" y="137"/>
                  <a:pt x="334" y="129"/>
                  <a:pt x="329" y="123"/>
                </a:cubicBezTo>
                <a:cubicBezTo>
                  <a:pt x="324" y="118"/>
                  <a:pt x="316" y="118"/>
                  <a:pt x="310" y="123"/>
                </a:cubicBezTo>
                <a:cubicBezTo>
                  <a:pt x="310" y="123"/>
                  <a:pt x="266" y="168"/>
                  <a:pt x="240" y="194"/>
                </a:cubicBezTo>
                <a:cubicBezTo>
                  <a:pt x="240" y="148"/>
                  <a:pt x="240" y="13"/>
                  <a:pt x="240" y="13"/>
                </a:cubicBezTo>
                <a:cubicBezTo>
                  <a:pt x="240" y="6"/>
                  <a:pt x="234" y="0"/>
                  <a:pt x="226" y="0"/>
                </a:cubicBezTo>
                <a:cubicBezTo>
                  <a:pt x="102" y="0"/>
                  <a:pt x="0" y="102"/>
                  <a:pt x="0" y="22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2" name="Freeform 276"/>
          <p:cNvSpPr>
            <a:spLocks/>
          </p:cNvSpPr>
          <p:nvPr userDrawn="1"/>
        </p:nvSpPr>
        <p:spPr bwMode="auto">
          <a:xfrm>
            <a:off x="1921970" y="2243815"/>
            <a:ext cx="365617" cy="384572"/>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3" name="Freeform 280"/>
          <p:cNvSpPr>
            <a:spLocks noEditPoints="1"/>
          </p:cNvSpPr>
          <p:nvPr userDrawn="1"/>
        </p:nvSpPr>
        <p:spPr bwMode="auto">
          <a:xfrm>
            <a:off x="1910060" y="1322117"/>
            <a:ext cx="389436" cy="361950"/>
          </a:xfrm>
          <a:custGeom>
            <a:avLst/>
            <a:gdLst/>
            <a:ahLst/>
            <a:cxnLst>
              <a:cxn ang="0">
                <a:pos x="183" y="15"/>
              </a:cxn>
              <a:cxn ang="0">
                <a:pos x="122" y="174"/>
              </a:cxn>
              <a:cxn ang="0">
                <a:pos x="122" y="182"/>
              </a:cxn>
              <a:cxn ang="0">
                <a:pos x="80" y="200"/>
              </a:cxn>
              <a:cxn ang="0">
                <a:pos x="15" y="261"/>
              </a:cxn>
              <a:cxn ang="0">
                <a:pos x="14" y="267"/>
              </a:cxn>
              <a:cxn ang="0">
                <a:pos x="22" y="279"/>
              </a:cxn>
              <a:cxn ang="0">
                <a:pos x="39" y="272"/>
              </a:cxn>
              <a:cxn ang="0">
                <a:pos x="123" y="210"/>
              </a:cxn>
              <a:cxn ang="0">
                <a:pos x="124" y="216"/>
              </a:cxn>
              <a:cxn ang="0">
                <a:pos x="200" y="360"/>
              </a:cxn>
              <a:cxn ang="0">
                <a:pos x="201" y="361"/>
              </a:cxn>
              <a:cxn ang="0">
                <a:pos x="154" y="383"/>
              </a:cxn>
              <a:cxn ang="0">
                <a:pos x="28" y="328"/>
              </a:cxn>
              <a:cxn ang="0">
                <a:pos x="12" y="319"/>
              </a:cxn>
              <a:cxn ang="0">
                <a:pos x="2" y="335"/>
              </a:cxn>
              <a:cxn ang="0">
                <a:pos x="33" y="382"/>
              </a:cxn>
              <a:cxn ang="0">
                <a:pos x="159" y="409"/>
              </a:cxn>
              <a:cxn ang="0">
                <a:pos x="224" y="377"/>
              </a:cxn>
              <a:cxn ang="0">
                <a:pos x="297" y="411"/>
              </a:cxn>
              <a:cxn ang="0">
                <a:pos x="297" y="410"/>
              </a:cxn>
              <a:cxn ang="0">
                <a:pos x="448" y="372"/>
              </a:cxn>
              <a:cxn ang="0">
                <a:pos x="461" y="330"/>
              </a:cxn>
              <a:cxn ang="0">
                <a:pos x="426" y="252"/>
              </a:cxn>
              <a:cxn ang="0">
                <a:pos x="327" y="181"/>
              </a:cxn>
              <a:cxn ang="0">
                <a:pos x="328" y="167"/>
              </a:cxn>
              <a:cxn ang="0">
                <a:pos x="317" y="94"/>
              </a:cxn>
              <a:cxn ang="0">
                <a:pos x="266" y="20"/>
              </a:cxn>
              <a:cxn ang="0">
                <a:pos x="183" y="15"/>
              </a:cxn>
              <a:cxn ang="0">
                <a:pos x="196" y="38"/>
              </a:cxn>
              <a:cxn ang="0">
                <a:pos x="251" y="42"/>
              </a:cxn>
              <a:cxn ang="0">
                <a:pos x="301" y="167"/>
              </a:cxn>
              <a:cxn ang="0">
                <a:pos x="301" y="172"/>
              </a:cxn>
              <a:cxn ang="0">
                <a:pos x="188" y="166"/>
              </a:cxn>
              <a:cxn ang="0">
                <a:pos x="148" y="174"/>
              </a:cxn>
              <a:cxn ang="0">
                <a:pos x="196" y="38"/>
              </a:cxn>
              <a:cxn ang="0">
                <a:pos x="191" y="192"/>
              </a:cxn>
              <a:cxn ang="0">
                <a:pos x="299" y="199"/>
              </a:cxn>
              <a:cxn ang="0">
                <a:pos x="297" y="213"/>
              </a:cxn>
              <a:cxn ang="0">
                <a:pos x="224" y="345"/>
              </a:cxn>
              <a:cxn ang="0">
                <a:pos x="217" y="339"/>
              </a:cxn>
              <a:cxn ang="0">
                <a:pos x="150" y="214"/>
              </a:cxn>
              <a:cxn ang="0">
                <a:pos x="149" y="201"/>
              </a:cxn>
              <a:cxn ang="0">
                <a:pos x="191" y="192"/>
              </a:cxn>
              <a:cxn ang="0">
                <a:pos x="323" y="217"/>
              </a:cxn>
              <a:cxn ang="0">
                <a:pos x="325" y="208"/>
              </a:cxn>
              <a:cxn ang="0">
                <a:pos x="405" y="269"/>
              </a:cxn>
              <a:cxn ang="0">
                <a:pos x="405" y="269"/>
              </a:cxn>
              <a:cxn ang="0">
                <a:pos x="434" y="330"/>
              </a:cxn>
              <a:cxn ang="0">
                <a:pos x="426" y="357"/>
              </a:cxn>
              <a:cxn ang="0">
                <a:pos x="305" y="385"/>
              </a:cxn>
              <a:cxn ang="0">
                <a:pos x="304" y="385"/>
              </a:cxn>
              <a:cxn ang="0">
                <a:pos x="246" y="360"/>
              </a:cxn>
              <a:cxn ang="0">
                <a:pos x="323" y="217"/>
              </a:cxn>
              <a:cxn ang="0">
                <a:pos x="426" y="252"/>
              </a:cxn>
              <a:cxn ang="0">
                <a:pos x="426" y="252"/>
              </a:cxn>
              <a:cxn ang="0">
                <a:pos x="426" y="252"/>
              </a:cxn>
              <a:cxn ang="0">
                <a:pos x="426" y="252"/>
              </a:cxn>
              <a:cxn ang="0">
                <a:pos x="159" y="409"/>
              </a:cxn>
              <a:cxn ang="0">
                <a:pos x="159" y="409"/>
              </a:cxn>
              <a:cxn ang="0">
                <a:pos x="159" y="409"/>
              </a:cxn>
              <a:cxn ang="0">
                <a:pos x="159" y="409"/>
              </a:cxn>
            </a:cxnLst>
            <a:rect l="0" t="0" r="r" b="b"/>
            <a:pathLst>
              <a:path w="461" h="429">
                <a:moveTo>
                  <a:pt x="183" y="15"/>
                </a:moveTo>
                <a:cubicBezTo>
                  <a:pt x="143" y="38"/>
                  <a:pt x="122" y="95"/>
                  <a:pt x="122" y="174"/>
                </a:cubicBezTo>
                <a:cubicBezTo>
                  <a:pt x="122" y="177"/>
                  <a:pt x="122" y="179"/>
                  <a:pt x="122" y="182"/>
                </a:cubicBezTo>
                <a:cubicBezTo>
                  <a:pt x="107" y="187"/>
                  <a:pt x="93" y="193"/>
                  <a:pt x="80" y="200"/>
                </a:cubicBezTo>
                <a:cubicBezTo>
                  <a:pt x="48" y="217"/>
                  <a:pt x="25" y="239"/>
                  <a:pt x="15" y="261"/>
                </a:cubicBezTo>
                <a:cubicBezTo>
                  <a:pt x="14" y="263"/>
                  <a:pt x="14" y="265"/>
                  <a:pt x="14" y="267"/>
                </a:cubicBezTo>
                <a:cubicBezTo>
                  <a:pt x="14" y="272"/>
                  <a:pt x="17" y="276"/>
                  <a:pt x="22" y="279"/>
                </a:cubicBezTo>
                <a:cubicBezTo>
                  <a:pt x="28" y="282"/>
                  <a:pt x="36" y="279"/>
                  <a:pt x="39" y="272"/>
                </a:cubicBezTo>
                <a:cubicBezTo>
                  <a:pt x="50" y="248"/>
                  <a:pt x="82" y="225"/>
                  <a:pt x="123" y="210"/>
                </a:cubicBezTo>
                <a:cubicBezTo>
                  <a:pt x="123" y="212"/>
                  <a:pt x="123" y="214"/>
                  <a:pt x="124" y="216"/>
                </a:cubicBezTo>
                <a:cubicBezTo>
                  <a:pt x="128" y="274"/>
                  <a:pt x="154" y="322"/>
                  <a:pt x="200" y="360"/>
                </a:cubicBezTo>
                <a:cubicBezTo>
                  <a:pt x="200" y="360"/>
                  <a:pt x="201" y="360"/>
                  <a:pt x="201" y="361"/>
                </a:cubicBezTo>
                <a:cubicBezTo>
                  <a:pt x="175" y="377"/>
                  <a:pt x="155" y="382"/>
                  <a:pt x="154" y="383"/>
                </a:cubicBezTo>
                <a:cubicBezTo>
                  <a:pt x="51" y="402"/>
                  <a:pt x="29" y="331"/>
                  <a:pt x="28" y="328"/>
                </a:cubicBezTo>
                <a:cubicBezTo>
                  <a:pt x="26" y="321"/>
                  <a:pt x="19" y="317"/>
                  <a:pt x="12" y="319"/>
                </a:cubicBezTo>
                <a:cubicBezTo>
                  <a:pt x="5" y="321"/>
                  <a:pt x="0" y="328"/>
                  <a:pt x="2" y="335"/>
                </a:cubicBezTo>
                <a:cubicBezTo>
                  <a:pt x="3" y="336"/>
                  <a:pt x="10" y="361"/>
                  <a:pt x="33" y="382"/>
                </a:cubicBezTo>
                <a:cubicBezTo>
                  <a:pt x="54" y="401"/>
                  <a:pt x="93" y="421"/>
                  <a:pt x="159" y="409"/>
                </a:cubicBezTo>
                <a:cubicBezTo>
                  <a:pt x="164" y="408"/>
                  <a:pt x="192" y="399"/>
                  <a:pt x="224" y="377"/>
                </a:cubicBezTo>
                <a:cubicBezTo>
                  <a:pt x="257" y="398"/>
                  <a:pt x="287" y="408"/>
                  <a:pt x="297" y="411"/>
                </a:cubicBezTo>
                <a:cubicBezTo>
                  <a:pt x="297" y="411"/>
                  <a:pt x="297" y="410"/>
                  <a:pt x="297" y="410"/>
                </a:cubicBezTo>
                <a:cubicBezTo>
                  <a:pt x="355" y="429"/>
                  <a:pt x="422" y="412"/>
                  <a:pt x="448" y="372"/>
                </a:cubicBezTo>
                <a:cubicBezTo>
                  <a:pt x="454" y="362"/>
                  <a:pt x="461" y="348"/>
                  <a:pt x="461" y="330"/>
                </a:cubicBezTo>
                <a:cubicBezTo>
                  <a:pt x="461" y="309"/>
                  <a:pt x="453" y="283"/>
                  <a:pt x="426" y="252"/>
                </a:cubicBezTo>
                <a:cubicBezTo>
                  <a:pt x="399" y="219"/>
                  <a:pt x="366" y="196"/>
                  <a:pt x="327" y="181"/>
                </a:cubicBezTo>
                <a:cubicBezTo>
                  <a:pt x="327" y="176"/>
                  <a:pt x="328" y="172"/>
                  <a:pt x="328" y="167"/>
                </a:cubicBezTo>
                <a:cubicBezTo>
                  <a:pt x="328" y="141"/>
                  <a:pt x="324" y="116"/>
                  <a:pt x="317" y="94"/>
                </a:cubicBezTo>
                <a:cubicBezTo>
                  <a:pt x="306" y="62"/>
                  <a:pt x="288" y="35"/>
                  <a:pt x="266" y="20"/>
                </a:cubicBezTo>
                <a:cubicBezTo>
                  <a:pt x="239" y="1"/>
                  <a:pt x="209" y="0"/>
                  <a:pt x="183" y="15"/>
                </a:cubicBezTo>
                <a:close/>
                <a:moveTo>
                  <a:pt x="196" y="38"/>
                </a:moveTo>
                <a:cubicBezTo>
                  <a:pt x="213" y="28"/>
                  <a:pt x="232" y="29"/>
                  <a:pt x="251" y="42"/>
                </a:cubicBezTo>
                <a:cubicBezTo>
                  <a:pt x="276" y="59"/>
                  <a:pt x="301" y="101"/>
                  <a:pt x="301" y="167"/>
                </a:cubicBezTo>
                <a:cubicBezTo>
                  <a:pt x="301" y="168"/>
                  <a:pt x="301" y="170"/>
                  <a:pt x="301" y="172"/>
                </a:cubicBezTo>
                <a:cubicBezTo>
                  <a:pt x="266" y="163"/>
                  <a:pt x="227" y="161"/>
                  <a:pt x="188" y="166"/>
                </a:cubicBezTo>
                <a:cubicBezTo>
                  <a:pt x="175" y="168"/>
                  <a:pt x="161" y="170"/>
                  <a:pt x="148" y="174"/>
                </a:cubicBezTo>
                <a:cubicBezTo>
                  <a:pt x="148" y="105"/>
                  <a:pt x="165" y="56"/>
                  <a:pt x="196" y="38"/>
                </a:cubicBezTo>
                <a:close/>
                <a:moveTo>
                  <a:pt x="191" y="192"/>
                </a:moveTo>
                <a:cubicBezTo>
                  <a:pt x="229" y="188"/>
                  <a:pt x="266" y="190"/>
                  <a:pt x="299" y="199"/>
                </a:cubicBezTo>
                <a:cubicBezTo>
                  <a:pt x="298" y="204"/>
                  <a:pt x="298" y="208"/>
                  <a:pt x="297" y="213"/>
                </a:cubicBezTo>
                <a:cubicBezTo>
                  <a:pt x="287" y="278"/>
                  <a:pt x="255" y="319"/>
                  <a:pt x="224" y="345"/>
                </a:cubicBezTo>
                <a:cubicBezTo>
                  <a:pt x="221" y="343"/>
                  <a:pt x="219" y="341"/>
                  <a:pt x="217" y="339"/>
                </a:cubicBezTo>
                <a:cubicBezTo>
                  <a:pt x="177" y="306"/>
                  <a:pt x="154" y="264"/>
                  <a:pt x="150" y="214"/>
                </a:cubicBezTo>
                <a:cubicBezTo>
                  <a:pt x="150" y="209"/>
                  <a:pt x="150" y="205"/>
                  <a:pt x="149" y="201"/>
                </a:cubicBezTo>
                <a:cubicBezTo>
                  <a:pt x="163" y="197"/>
                  <a:pt x="177" y="194"/>
                  <a:pt x="191" y="192"/>
                </a:cubicBezTo>
                <a:close/>
                <a:moveTo>
                  <a:pt x="323" y="217"/>
                </a:moveTo>
                <a:cubicBezTo>
                  <a:pt x="324" y="214"/>
                  <a:pt x="324" y="211"/>
                  <a:pt x="325" y="208"/>
                </a:cubicBezTo>
                <a:cubicBezTo>
                  <a:pt x="356" y="222"/>
                  <a:pt x="383" y="242"/>
                  <a:pt x="405" y="269"/>
                </a:cubicBezTo>
                <a:cubicBezTo>
                  <a:pt x="405" y="269"/>
                  <a:pt x="405" y="269"/>
                  <a:pt x="405" y="269"/>
                </a:cubicBezTo>
                <a:cubicBezTo>
                  <a:pt x="424" y="291"/>
                  <a:pt x="434" y="312"/>
                  <a:pt x="434" y="330"/>
                </a:cubicBezTo>
                <a:cubicBezTo>
                  <a:pt x="434" y="340"/>
                  <a:pt x="431" y="349"/>
                  <a:pt x="426" y="357"/>
                </a:cubicBezTo>
                <a:cubicBezTo>
                  <a:pt x="406" y="387"/>
                  <a:pt x="352" y="400"/>
                  <a:pt x="305" y="385"/>
                </a:cubicBezTo>
                <a:cubicBezTo>
                  <a:pt x="305" y="385"/>
                  <a:pt x="305" y="385"/>
                  <a:pt x="304" y="385"/>
                </a:cubicBezTo>
                <a:cubicBezTo>
                  <a:pt x="296" y="383"/>
                  <a:pt x="273" y="375"/>
                  <a:pt x="246" y="360"/>
                </a:cubicBezTo>
                <a:cubicBezTo>
                  <a:pt x="277" y="332"/>
                  <a:pt x="312" y="287"/>
                  <a:pt x="323" y="217"/>
                </a:cubicBezTo>
                <a:close/>
                <a:moveTo>
                  <a:pt x="426" y="252"/>
                </a:moveTo>
                <a:cubicBezTo>
                  <a:pt x="426" y="252"/>
                  <a:pt x="426" y="252"/>
                  <a:pt x="426" y="252"/>
                </a:cubicBezTo>
                <a:cubicBezTo>
                  <a:pt x="426" y="252"/>
                  <a:pt x="426" y="252"/>
                  <a:pt x="426" y="252"/>
                </a:cubicBezTo>
                <a:cubicBezTo>
                  <a:pt x="426" y="252"/>
                  <a:pt x="426" y="252"/>
                  <a:pt x="426" y="252"/>
                </a:cubicBezTo>
                <a:close/>
                <a:moveTo>
                  <a:pt x="159" y="409"/>
                </a:moveTo>
                <a:cubicBezTo>
                  <a:pt x="159" y="409"/>
                  <a:pt x="159" y="409"/>
                  <a:pt x="159" y="409"/>
                </a:cubicBezTo>
                <a:cubicBezTo>
                  <a:pt x="159" y="409"/>
                  <a:pt x="159" y="409"/>
                  <a:pt x="159" y="409"/>
                </a:cubicBezTo>
                <a:cubicBezTo>
                  <a:pt x="159" y="409"/>
                  <a:pt x="159" y="409"/>
                  <a:pt x="159" y="409"/>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4" name="Freeform 316"/>
          <p:cNvSpPr>
            <a:spLocks/>
          </p:cNvSpPr>
          <p:nvPr userDrawn="1"/>
        </p:nvSpPr>
        <p:spPr bwMode="auto">
          <a:xfrm>
            <a:off x="1907082" y="3803011"/>
            <a:ext cx="395390" cy="378619"/>
          </a:xfrm>
          <a:custGeom>
            <a:avLst/>
            <a:gdLst/>
            <a:ahLst/>
            <a:cxnLst>
              <a:cxn ang="0">
                <a:pos x="233" y="0"/>
              </a:cxn>
              <a:cxn ang="0">
                <a:pos x="208" y="19"/>
              </a:cxn>
              <a:cxn ang="0">
                <a:pos x="153" y="130"/>
              </a:cxn>
              <a:cxn ang="0">
                <a:pos x="146" y="135"/>
              </a:cxn>
              <a:cxn ang="0">
                <a:pos x="106" y="141"/>
              </a:cxn>
              <a:cxn ang="0">
                <a:pos x="25" y="153"/>
              </a:cxn>
              <a:cxn ang="0">
                <a:pos x="3" y="170"/>
              </a:cxn>
              <a:cxn ang="0">
                <a:pos x="13" y="202"/>
              </a:cxn>
              <a:cxn ang="0">
                <a:pos x="52" y="239"/>
              </a:cxn>
              <a:cxn ang="0">
                <a:pos x="82" y="268"/>
              </a:cxn>
              <a:cxn ang="0">
                <a:pos x="100" y="268"/>
              </a:cxn>
              <a:cxn ang="0">
                <a:pos x="104" y="259"/>
              </a:cxn>
              <a:cxn ang="0">
                <a:pos x="100" y="249"/>
              </a:cxn>
              <a:cxn ang="0">
                <a:pos x="70" y="220"/>
              </a:cxn>
              <a:cxn ang="0">
                <a:pos x="32" y="183"/>
              </a:cxn>
              <a:cxn ang="0">
                <a:pos x="29" y="179"/>
              </a:cxn>
              <a:cxn ang="0">
                <a:pos x="110" y="167"/>
              </a:cxn>
              <a:cxn ang="0">
                <a:pos x="150" y="161"/>
              </a:cxn>
              <a:cxn ang="0">
                <a:pos x="177" y="142"/>
              </a:cxn>
              <a:cxn ang="0">
                <a:pos x="232" y="31"/>
              </a:cxn>
              <a:cxn ang="0">
                <a:pos x="233" y="29"/>
              </a:cxn>
              <a:cxn ang="0">
                <a:pos x="234" y="31"/>
              </a:cxn>
              <a:cxn ang="0">
                <a:pos x="289" y="143"/>
              </a:cxn>
              <a:cxn ang="0">
                <a:pos x="314" y="161"/>
              </a:cxn>
              <a:cxn ang="0">
                <a:pos x="435" y="178"/>
              </a:cxn>
              <a:cxn ang="0">
                <a:pos x="437" y="179"/>
              </a:cxn>
              <a:cxn ang="0">
                <a:pos x="435" y="181"/>
              </a:cxn>
              <a:cxn ang="0">
                <a:pos x="347" y="268"/>
              </a:cxn>
              <a:cxn ang="0">
                <a:pos x="338" y="290"/>
              </a:cxn>
              <a:cxn ang="0">
                <a:pos x="339" y="294"/>
              </a:cxn>
              <a:cxn ang="0">
                <a:pos x="360" y="415"/>
              </a:cxn>
              <a:cxn ang="0">
                <a:pos x="360" y="417"/>
              </a:cxn>
              <a:cxn ang="0">
                <a:pos x="359" y="420"/>
              </a:cxn>
              <a:cxn ang="0">
                <a:pos x="355" y="418"/>
              </a:cxn>
              <a:cxn ang="0">
                <a:pos x="249" y="363"/>
              </a:cxn>
              <a:cxn ang="0">
                <a:pos x="217" y="363"/>
              </a:cxn>
              <a:cxn ang="0">
                <a:pos x="110" y="418"/>
              </a:cxn>
              <a:cxn ang="0">
                <a:pos x="105" y="420"/>
              </a:cxn>
              <a:cxn ang="0">
                <a:pos x="105" y="420"/>
              </a:cxn>
              <a:cxn ang="0">
                <a:pos x="106" y="417"/>
              </a:cxn>
              <a:cxn ang="0">
                <a:pos x="122" y="324"/>
              </a:cxn>
              <a:cxn ang="0">
                <a:pos x="122" y="322"/>
              </a:cxn>
              <a:cxn ang="0">
                <a:pos x="111" y="309"/>
              </a:cxn>
              <a:cxn ang="0">
                <a:pos x="96" y="320"/>
              </a:cxn>
              <a:cxn ang="0">
                <a:pos x="79" y="412"/>
              </a:cxn>
              <a:cxn ang="0">
                <a:pos x="88" y="442"/>
              </a:cxn>
              <a:cxn ang="0">
                <a:pos x="122" y="443"/>
              </a:cxn>
              <a:cxn ang="0">
                <a:pos x="229" y="387"/>
              </a:cxn>
              <a:cxn ang="0">
                <a:pos x="237" y="387"/>
              </a:cxn>
              <a:cxn ang="0">
                <a:pos x="344" y="443"/>
              </a:cxn>
              <a:cxn ang="0">
                <a:pos x="376" y="441"/>
              </a:cxn>
              <a:cxn ang="0">
                <a:pos x="386" y="410"/>
              </a:cxn>
              <a:cxn ang="0">
                <a:pos x="365" y="290"/>
              </a:cxn>
              <a:cxn ang="0">
                <a:pos x="366" y="287"/>
              </a:cxn>
              <a:cxn ang="0">
                <a:pos x="454" y="200"/>
              </a:cxn>
              <a:cxn ang="0">
                <a:pos x="463" y="170"/>
              </a:cxn>
              <a:cxn ang="0">
                <a:pos x="438" y="152"/>
              </a:cxn>
              <a:cxn ang="0">
                <a:pos x="318" y="134"/>
              </a:cxn>
              <a:cxn ang="0">
                <a:pos x="313" y="131"/>
              </a:cxn>
              <a:cxn ang="0">
                <a:pos x="258" y="19"/>
              </a:cxn>
              <a:cxn ang="0">
                <a:pos x="233" y="0"/>
              </a:cxn>
            </a:cxnLst>
            <a:rect l="0" t="0" r="r" b="b"/>
            <a:pathLst>
              <a:path w="467" h="448">
                <a:moveTo>
                  <a:pt x="233" y="0"/>
                </a:moveTo>
                <a:cubicBezTo>
                  <a:pt x="227" y="0"/>
                  <a:pt x="216" y="3"/>
                  <a:pt x="208" y="19"/>
                </a:cubicBezTo>
                <a:cubicBezTo>
                  <a:pt x="208" y="19"/>
                  <a:pt x="153" y="130"/>
                  <a:pt x="153" y="130"/>
                </a:cubicBezTo>
                <a:cubicBezTo>
                  <a:pt x="152" y="132"/>
                  <a:pt x="149" y="134"/>
                  <a:pt x="146" y="135"/>
                </a:cubicBezTo>
                <a:cubicBezTo>
                  <a:pt x="146" y="135"/>
                  <a:pt x="106" y="141"/>
                  <a:pt x="106" y="141"/>
                </a:cubicBezTo>
                <a:cubicBezTo>
                  <a:pt x="25" y="153"/>
                  <a:pt x="25" y="153"/>
                  <a:pt x="25" y="153"/>
                </a:cubicBezTo>
                <a:cubicBezTo>
                  <a:pt x="14" y="155"/>
                  <a:pt x="6" y="161"/>
                  <a:pt x="3" y="170"/>
                </a:cubicBezTo>
                <a:cubicBezTo>
                  <a:pt x="0" y="180"/>
                  <a:pt x="4" y="192"/>
                  <a:pt x="13" y="202"/>
                </a:cubicBezTo>
                <a:cubicBezTo>
                  <a:pt x="19" y="207"/>
                  <a:pt x="35" y="223"/>
                  <a:pt x="52" y="239"/>
                </a:cubicBezTo>
                <a:cubicBezTo>
                  <a:pt x="82" y="268"/>
                  <a:pt x="82" y="268"/>
                  <a:pt x="82" y="268"/>
                </a:cubicBezTo>
                <a:cubicBezTo>
                  <a:pt x="87" y="274"/>
                  <a:pt x="95" y="274"/>
                  <a:pt x="100" y="268"/>
                </a:cubicBezTo>
                <a:cubicBezTo>
                  <a:pt x="103" y="266"/>
                  <a:pt x="104" y="262"/>
                  <a:pt x="104" y="259"/>
                </a:cubicBezTo>
                <a:cubicBezTo>
                  <a:pt x="104" y="255"/>
                  <a:pt x="103" y="252"/>
                  <a:pt x="100" y="249"/>
                </a:cubicBezTo>
                <a:cubicBezTo>
                  <a:pt x="70" y="220"/>
                  <a:pt x="70" y="220"/>
                  <a:pt x="70" y="220"/>
                </a:cubicBezTo>
                <a:cubicBezTo>
                  <a:pt x="53" y="204"/>
                  <a:pt x="38" y="188"/>
                  <a:pt x="32" y="183"/>
                </a:cubicBezTo>
                <a:cubicBezTo>
                  <a:pt x="31" y="181"/>
                  <a:pt x="30" y="180"/>
                  <a:pt x="29" y="179"/>
                </a:cubicBezTo>
                <a:cubicBezTo>
                  <a:pt x="29" y="179"/>
                  <a:pt x="110" y="167"/>
                  <a:pt x="110" y="167"/>
                </a:cubicBezTo>
                <a:cubicBezTo>
                  <a:pt x="150" y="161"/>
                  <a:pt x="150" y="161"/>
                  <a:pt x="150" y="161"/>
                </a:cubicBezTo>
                <a:cubicBezTo>
                  <a:pt x="162" y="159"/>
                  <a:pt x="172" y="152"/>
                  <a:pt x="177" y="142"/>
                </a:cubicBezTo>
                <a:cubicBezTo>
                  <a:pt x="232" y="31"/>
                  <a:pt x="232" y="31"/>
                  <a:pt x="232" y="31"/>
                </a:cubicBezTo>
                <a:cubicBezTo>
                  <a:pt x="232" y="30"/>
                  <a:pt x="232" y="29"/>
                  <a:pt x="233" y="29"/>
                </a:cubicBezTo>
                <a:cubicBezTo>
                  <a:pt x="233" y="29"/>
                  <a:pt x="234" y="30"/>
                  <a:pt x="234" y="31"/>
                </a:cubicBezTo>
                <a:cubicBezTo>
                  <a:pt x="243" y="48"/>
                  <a:pt x="284" y="133"/>
                  <a:pt x="289" y="143"/>
                </a:cubicBezTo>
                <a:cubicBezTo>
                  <a:pt x="294" y="152"/>
                  <a:pt x="303" y="159"/>
                  <a:pt x="314" y="161"/>
                </a:cubicBezTo>
                <a:cubicBezTo>
                  <a:pt x="382" y="171"/>
                  <a:pt x="423" y="177"/>
                  <a:pt x="435" y="178"/>
                </a:cubicBezTo>
                <a:cubicBezTo>
                  <a:pt x="436" y="179"/>
                  <a:pt x="437" y="179"/>
                  <a:pt x="437" y="179"/>
                </a:cubicBezTo>
                <a:cubicBezTo>
                  <a:pt x="437" y="180"/>
                  <a:pt x="436" y="180"/>
                  <a:pt x="435" y="181"/>
                </a:cubicBezTo>
                <a:cubicBezTo>
                  <a:pt x="429" y="188"/>
                  <a:pt x="399" y="217"/>
                  <a:pt x="347" y="268"/>
                </a:cubicBezTo>
                <a:cubicBezTo>
                  <a:pt x="341" y="274"/>
                  <a:pt x="338" y="282"/>
                  <a:pt x="338" y="290"/>
                </a:cubicBezTo>
                <a:cubicBezTo>
                  <a:pt x="338" y="291"/>
                  <a:pt x="338" y="293"/>
                  <a:pt x="339" y="294"/>
                </a:cubicBezTo>
                <a:cubicBezTo>
                  <a:pt x="339" y="294"/>
                  <a:pt x="360" y="415"/>
                  <a:pt x="360" y="415"/>
                </a:cubicBezTo>
                <a:cubicBezTo>
                  <a:pt x="360" y="416"/>
                  <a:pt x="360" y="417"/>
                  <a:pt x="360" y="417"/>
                </a:cubicBezTo>
                <a:cubicBezTo>
                  <a:pt x="360" y="419"/>
                  <a:pt x="360" y="419"/>
                  <a:pt x="359" y="420"/>
                </a:cubicBezTo>
                <a:cubicBezTo>
                  <a:pt x="359" y="420"/>
                  <a:pt x="357" y="419"/>
                  <a:pt x="355" y="418"/>
                </a:cubicBezTo>
                <a:cubicBezTo>
                  <a:pt x="346" y="414"/>
                  <a:pt x="309" y="395"/>
                  <a:pt x="249" y="363"/>
                </a:cubicBezTo>
                <a:cubicBezTo>
                  <a:pt x="239" y="358"/>
                  <a:pt x="227" y="358"/>
                  <a:pt x="217" y="363"/>
                </a:cubicBezTo>
                <a:cubicBezTo>
                  <a:pt x="157" y="395"/>
                  <a:pt x="117" y="415"/>
                  <a:pt x="110" y="418"/>
                </a:cubicBezTo>
                <a:cubicBezTo>
                  <a:pt x="108" y="419"/>
                  <a:pt x="106" y="420"/>
                  <a:pt x="105" y="420"/>
                </a:cubicBezTo>
                <a:cubicBezTo>
                  <a:pt x="105" y="420"/>
                  <a:pt x="105" y="420"/>
                  <a:pt x="105" y="420"/>
                </a:cubicBezTo>
                <a:cubicBezTo>
                  <a:pt x="105" y="419"/>
                  <a:pt x="105" y="418"/>
                  <a:pt x="106" y="417"/>
                </a:cubicBezTo>
                <a:cubicBezTo>
                  <a:pt x="122" y="324"/>
                  <a:pt x="122" y="324"/>
                  <a:pt x="122" y="324"/>
                </a:cubicBezTo>
                <a:cubicBezTo>
                  <a:pt x="122" y="323"/>
                  <a:pt x="122" y="323"/>
                  <a:pt x="122" y="322"/>
                </a:cubicBezTo>
                <a:cubicBezTo>
                  <a:pt x="122" y="315"/>
                  <a:pt x="117" y="310"/>
                  <a:pt x="111" y="309"/>
                </a:cubicBezTo>
                <a:cubicBezTo>
                  <a:pt x="104" y="307"/>
                  <a:pt x="97" y="312"/>
                  <a:pt x="96" y="320"/>
                </a:cubicBezTo>
                <a:cubicBezTo>
                  <a:pt x="79" y="412"/>
                  <a:pt x="79" y="412"/>
                  <a:pt x="79" y="412"/>
                </a:cubicBezTo>
                <a:cubicBezTo>
                  <a:pt x="76" y="429"/>
                  <a:pt x="84" y="438"/>
                  <a:pt x="88" y="442"/>
                </a:cubicBezTo>
                <a:cubicBezTo>
                  <a:pt x="97" y="448"/>
                  <a:pt x="109" y="448"/>
                  <a:pt x="122" y="443"/>
                </a:cubicBezTo>
                <a:cubicBezTo>
                  <a:pt x="131" y="438"/>
                  <a:pt x="193" y="406"/>
                  <a:pt x="229" y="387"/>
                </a:cubicBezTo>
                <a:cubicBezTo>
                  <a:pt x="231" y="385"/>
                  <a:pt x="234" y="385"/>
                  <a:pt x="237" y="387"/>
                </a:cubicBezTo>
                <a:cubicBezTo>
                  <a:pt x="279" y="409"/>
                  <a:pt x="332" y="437"/>
                  <a:pt x="344" y="443"/>
                </a:cubicBezTo>
                <a:cubicBezTo>
                  <a:pt x="356" y="448"/>
                  <a:pt x="367" y="447"/>
                  <a:pt x="376" y="441"/>
                </a:cubicBezTo>
                <a:cubicBezTo>
                  <a:pt x="384" y="435"/>
                  <a:pt x="388" y="423"/>
                  <a:pt x="386" y="410"/>
                </a:cubicBezTo>
                <a:cubicBezTo>
                  <a:pt x="386" y="410"/>
                  <a:pt x="365" y="290"/>
                  <a:pt x="365" y="290"/>
                </a:cubicBezTo>
                <a:cubicBezTo>
                  <a:pt x="365" y="289"/>
                  <a:pt x="365" y="288"/>
                  <a:pt x="366" y="287"/>
                </a:cubicBezTo>
                <a:cubicBezTo>
                  <a:pt x="418" y="236"/>
                  <a:pt x="448" y="207"/>
                  <a:pt x="454" y="200"/>
                </a:cubicBezTo>
                <a:cubicBezTo>
                  <a:pt x="463" y="191"/>
                  <a:pt x="467" y="180"/>
                  <a:pt x="463" y="170"/>
                </a:cubicBezTo>
                <a:cubicBezTo>
                  <a:pt x="460" y="160"/>
                  <a:pt x="451" y="154"/>
                  <a:pt x="438" y="152"/>
                </a:cubicBezTo>
                <a:cubicBezTo>
                  <a:pt x="430" y="151"/>
                  <a:pt x="403" y="147"/>
                  <a:pt x="318" y="134"/>
                </a:cubicBezTo>
                <a:cubicBezTo>
                  <a:pt x="316" y="134"/>
                  <a:pt x="314" y="133"/>
                  <a:pt x="313" y="131"/>
                </a:cubicBezTo>
                <a:cubicBezTo>
                  <a:pt x="308" y="121"/>
                  <a:pt x="267" y="37"/>
                  <a:pt x="258" y="19"/>
                </a:cubicBezTo>
                <a:cubicBezTo>
                  <a:pt x="249" y="2"/>
                  <a:pt x="238" y="0"/>
                  <a:pt x="233" y="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5" name="Freeform 341"/>
          <p:cNvSpPr>
            <a:spLocks/>
          </p:cNvSpPr>
          <p:nvPr userDrawn="1"/>
        </p:nvSpPr>
        <p:spPr bwMode="auto">
          <a:xfrm>
            <a:off x="1911847" y="2788786"/>
            <a:ext cx="385863" cy="327422"/>
          </a:xfrm>
          <a:custGeom>
            <a:avLst/>
            <a:gdLst/>
            <a:ahLst/>
            <a:cxnLst>
              <a:cxn ang="0">
                <a:pos x="228" y="14"/>
              </a:cxn>
              <a:cxn ang="0">
                <a:pos x="124" y="0"/>
              </a:cxn>
              <a:cxn ang="0">
                <a:pos x="0" y="54"/>
              </a:cxn>
              <a:cxn ang="0">
                <a:pos x="1" y="56"/>
              </a:cxn>
              <a:cxn ang="0">
                <a:pos x="14" y="160"/>
              </a:cxn>
              <a:cxn ang="0">
                <a:pos x="1" y="265"/>
              </a:cxn>
              <a:cxn ang="0">
                <a:pos x="16" y="373"/>
              </a:cxn>
              <a:cxn ang="0">
                <a:pos x="124" y="388"/>
              </a:cxn>
              <a:cxn ang="0">
                <a:pos x="228" y="375"/>
              </a:cxn>
              <a:cxn ang="0">
                <a:pos x="333" y="388"/>
              </a:cxn>
              <a:cxn ang="0">
                <a:pos x="456" y="335"/>
              </a:cxn>
              <a:cxn ang="0">
                <a:pos x="443" y="230"/>
              </a:cxn>
              <a:cxn ang="0">
                <a:pos x="456" y="126"/>
              </a:cxn>
              <a:cxn ang="0">
                <a:pos x="429" y="9"/>
              </a:cxn>
              <a:cxn ang="0">
                <a:pos x="411" y="27"/>
              </a:cxn>
              <a:cxn ang="0">
                <a:pos x="429" y="56"/>
              </a:cxn>
              <a:cxn ang="0">
                <a:pos x="409" y="91"/>
              </a:cxn>
              <a:cxn ang="0">
                <a:pos x="416" y="149"/>
              </a:cxn>
              <a:cxn ang="0">
                <a:pos x="416" y="172"/>
              </a:cxn>
              <a:cxn ang="0">
                <a:pos x="409" y="230"/>
              </a:cxn>
              <a:cxn ang="0">
                <a:pos x="429" y="265"/>
              </a:cxn>
              <a:cxn ang="0">
                <a:pos x="411" y="294"/>
              </a:cxn>
              <a:cxn ang="0">
                <a:pos x="418" y="312"/>
              </a:cxn>
              <a:cxn ang="0">
                <a:pos x="379" y="348"/>
              </a:cxn>
              <a:cxn ang="0">
                <a:pos x="333" y="361"/>
              </a:cxn>
              <a:cxn ang="0">
                <a:pos x="286" y="348"/>
              </a:cxn>
              <a:cxn ang="0">
                <a:pos x="228" y="341"/>
              </a:cxn>
              <a:cxn ang="0">
                <a:pos x="170" y="348"/>
              </a:cxn>
              <a:cxn ang="0">
                <a:pos x="124" y="361"/>
              </a:cxn>
              <a:cxn ang="0">
                <a:pos x="95" y="343"/>
              </a:cxn>
              <a:cxn ang="0">
                <a:pos x="54" y="362"/>
              </a:cxn>
              <a:cxn ang="0">
                <a:pos x="41" y="311"/>
              </a:cxn>
              <a:cxn ang="0">
                <a:pos x="41" y="288"/>
              </a:cxn>
              <a:cxn ang="0">
                <a:pos x="47" y="230"/>
              </a:cxn>
              <a:cxn ang="0">
                <a:pos x="27" y="195"/>
              </a:cxn>
              <a:cxn ang="0">
                <a:pos x="47" y="160"/>
              </a:cxn>
              <a:cxn ang="0">
                <a:pos x="41" y="102"/>
              </a:cxn>
              <a:cxn ang="0">
                <a:pos x="41" y="79"/>
              </a:cxn>
              <a:cxn ang="0">
                <a:pos x="27" y="54"/>
              </a:cxn>
              <a:cxn ang="0">
                <a:pos x="89" y="47"/>
              </a:cxn>
              <a:cxn ang="0">
                <a:pos x="147" y="41"/>
              </a:cxn>
              <a:cxn ang="0">
                <a:pos x="194" y="27"/>
              </a:cxn>
              <a:cxn ang="0">
                <a:pos x="240" y="41"/>
              </a:cxn>
              <a:cxn ang="0">
                <a:pos x="298" y="47"/>
              </a:cxn>
              <a:cxn ang="0">
                <a:pos x="347" y="14"/>
              </a:cxn>
            </a:cxnLst>
            <a:rect l="0" t="0" r="r" b="b"/>
            <a:pathLst>
              <a:path w="456" h="388">
                <a:moveTo>
                  <a:pt x="298" y="14"/>
                </a:moveTo>
                <a:cubicBezTo>
                  <a:pt x="289" y="5"/>
                  <a:pt x="276" y="0"/>
                  <a:pt x="263" y="0"/>
                </a:cubicBezTo>
                <a:cubicBezTo>
                  <a:pt x="250" y="0"/>
                  <a:pt x="238" y="5"/>
                  <a:pt x="228" y="14"/>
                </a:cubicBezTo>
                <a:cubicBezTo>
                  <a:pt x="219" y="5"/>
                  <a:pt x="207" y="0"/>
                  <a:pt x="194" y="0"/>
                </a:cubicBezTo>
                <a:cubicBezTo>
                  <a:pt x="181" y="0"/>
                  <a:pt x="168" y="5"/>
                  <a:pt x="159" y="14"/>
                </a:cubicBezTo>
                <a:cubicBezTo>
                  <a:pt x="149" y="5"/>
                  <a:pt x="137" y="0"/>
                  <a:pt x="124" y="0"/>
                </a:cubicBezTo>
                <a:cubicBezTo>
                  <a:pt x="111" y="0"/>
                  <a:pt x="98" y="5"/>
                  <a:pt x="89" y="14"/>
                </a:cubicBezTo>
                <a:cubicBezTo>
                  <a:pt x="79" y="5"/>
                  <a:pt x="67" y="0"/>
                  <a:pt x="54" y="0"/>
                </a:cubicBezTo>
                <a:cubicBezTo>
                  <a:pt x="24" y="0"/>
                  <a:pt x="0" y="24"/>
                  <a:pt x="0" y="54"/>
                </a:cubicBezTo>
                <a:cubicBezTo>
                  <a:pt x="0" y="54"/>
                  <a:pt x="0" y="55"/>
                  <a:pt x="0" y="55"/>
                </a:cubicBezTo>
                <a:cubicBezTo>
                  <a:pt x="1" y="57"/>
                  <a:pt x="1" y="57"/>
                  <a:pt x="1" y="57"/>
                </a:cubicBezTo>
                <a:cubicBezTo>
                  <a:pt x="1" y="57"/>
                  <a:pt x="1" y="56"/>
                  <a:pt x="1" y="56"/>
                </a:cubicBezTo>
                <a:cubicBezTo>
                  <a:pt x="1" y="69"/>
                  <a:pt x="5" y="81"/>
                  <a:pt x="14" y="90"/>
                </a:cubicBezTo>
                <a:cubicBezTo>
                  <a:pt x="5" y="100"/>
                  <a:pt x="1" y="112"/>
                  <a:pt x="1" y="125"/>
                </a:cubicBezTo>
                <a:cubicBezTo>
                  <a:pt x="1" y="138"/>
                  <a:pt x="5" y="151"/>
                  <a:pt x="14" y="160"/>
                </a:cubicBezTo>
                <a:cubicBezTo>
                  <a:pt x="5" y="170"/>
                  <a:pt x="1" y="182"/>
                  <a:pt x="1" y="195"/>
                </a:cubicBezTo>
                <a:cubicBezTo>
                  <a:pt x="1" y="208"/>
                  <a:pt x="5" y="220"/>
                  <a:pt x="14" y="230"/>
                </a:cubicBezTo>
                <a:cubicBezTo>
                  <a:pt x="5" y="240"/>
                  <a:pt x="1" y="252"/>
                  <a:pt x="1" y="265"/>
                </a:cubicBezTo>
                <a:cubicBezTo>
                  <a:pt x="1" y="278"/>
                  <a:pt x="5" y="290"/>
                  <a:pt x="14" y="300"/>
                </a:cubicBezTo>
                <a:cubicBezTo>
                  <a:pt x="5" y="309"/>
                  <a:pt x="1" y="322"/>
                  <a:pt x="1" y="335"/>
                </a:cubicBezTo>
                <a:cubicBezTo>
                  <a:pt x="1" y="349"/>
                  <a:pt x="6" y="362"/>
                  <a:pt x="16" y="373"/>
                </a:cubicBezTo>
                <a:cubicBezTo>
                  <a:pt x="26" y="383"/>
                  <a:pt x="40" y="388"/>
                  <a:pt x="54" y="388"/>
                </a:cubicBezTo>
                <a:cubicBezTo>
                  <a:pt x="67" y="388"/>
                  <a:pt x="79" y="383"/>
                  <a:pt x="89" y="375"/>
                </a:cubicBezTo>
                <a:cubicBezTo>
                  <a:pt x="99" y="383"/>
                  <a:pt x="111" y="388"/>
                  <a:pt x="124" y="388"/>
                </a:cubicBezTo>
                <a:cubicBezTo>
                  <a:pt x="137" y="388"/>
                  <a:pt x="149" y="383"/>
                  <a:pt x="158" y="375"/>
                </a:cubicBezTo>
                <a:cubicBezTo>
                  <a:pt x="168" y="383"/>
                  <a:pt x="180" y="388"/>
                  <a:pt x="193" y="388"/>
                </a:cubicBezTo>
                <a:cubicBezTo>
                  <a:pt x="206" y="388"/>
                  <a:pt x="219" y="383"/>
                  <a:pt x="228" y="375"/>
                </a:cubicBezTo>
                <a:cubicBezTo>
                  <a:pt x="238" y="383"/>
                  <a:pt x="250" y="388"/>
                  <a:pt x="263" y="388"/>
                </a:cubicBezTo>
                <a:cubicBezTo>
                  <a:pt x="276" y="388"/>
                  <a:pt x="288" y="383"/>
                  <a:pt x="298" y="375"/>
                </a:cubicBezTo>
                <a:cubicBezTo>
                  <a:pt x="308" y="383"/>
                  <a:pt x="320" y="388"/>
                  <a:pt x="333" y="388"/>
                </a:cubicBezTo>
                <a:cubicBezTo>
                  <a:pt x="346" y="388"/>
                  <a:pt x="358" y="383"/>
                  <a:pt x="368" y="375"/>
                </a:cubicBezTo>
                <a:cubicBezTo>
                  <a:pt x="377" y="383"/>
                  <a:pt x="390" y="388"/>
                  <a:pt x="403" y="388"/>
                </a:cubicBezTo>
                <a:cubicBezTo>
                  <a:pt x="432" y="388"/>
                  <a:pt x="456" y="364"/>
                  <a:pt x="456" y="335"/>
                </a:cubicBezTo>
                <a:cubicBezTo>
                  <a:pt x="456" y="322"/>
                  <a:pt x="451" y="309"/>
                  <a:pt x="443" y="300"/>
                </a:cubicBezTo>
                <a:cubicBezTo>
                  <a:pt x="451" y="290"/>
                  <a:pt x="456" y="278"/>
                  <a:pt x="456" y="265"/>
                </a:cubicBezTo>
                <a:cubicBezTo>
                  <a:pt x="456" y="252"/>
                  <a:pt x="451" y="240"/>
                  <a:pt x="443" y="230"/>
                </a:cubicBezTo>
                <a:cubicBezTo>
                  <a:pt x="451" y="221"/>
                  <a:pt x="456" y="208"/>
                  <a:pt x="456" y="195"/>
                </a:cubicBezTo>
                <a:cubicBezTo>
                  <a:pt x="456" y="182"/>
                  <a:pt x="451" y="170"/>
                  <a:pt x="443" y="161"/>
                </a:cubicBezTo>
                <a:cubicBezTo>
                  <a:pt x="451" y="151"/>
                  <a:pt x="456" y="139"/>
                  <a:pt x="456" y="126"/>
                </a:cubicBezTo>
                <a:cubicBezTo>
                  <a:pt x="456" y="113"/>
                  <a:pt x="451" y="100"/>
                  <a:pt x="443" y="91"/>
                </a:cubicBezTo>
                <a:cubicBezTo>
                  <a:pt x="451" y="81"/>
                  <a:pt x="456" y="69"/>
                  <a:pt x="456" y="56"/>
                </a:cubicBezTo>
                <a:cubicBezTo>
                  <a:pt x="456" y="37"/>
                  <a:pt x="446" y="19"/>
                  <a:pt x="429" y="9"/>
                </a:cubicBezTo>
                <a:cubicBezTo>
                  <a:pt x="424" y="6"/>
                  <a:pt x="418" y="7"/>
                  <a:pt x="413" y="11"/>
                </a:cubicBezTo>
                <a:cubicBezTo>
                  <a:pt x="411" y="14"/>
                  <a:pt x="409" y="17"/>
                  <a:pt x="409" y="21"/>
                </a:cubicBezTo>
                <a:cubicBezTo>
                  <a:pt x="409" y="23"/>
                  <a:pt x="410" y="25"/>
                  <a:pt x="411" y="27"/>
                </a:cubicBezTo>
                <a:cubicBezTo>
                  <a:pt x="411" y="28"/>
                  <a:pt x="411" y="28"/>
                  <a:pt x="411" y="28"/>
                </a:cubicBezTo>
                <a:cubicBezTo>
                  <a:pt x="412" y="30"/>
                  <a:pt x="415" y="32"/>
                  <a:pt x="417" y="33"/>
                </a:cubicBezTo>
                <a:cubicBezTo>
                  <a:pt x="425" y="38"/>
                  <a:pt x="429" y="47"/>
                  <a:pt x="429" y="56"/>
                </a:cubicBezTo>
                <a:cubicBezTo>
                  <a:pt x="429" y="65"/>
                  <a:pt x="424" y="74"/>
                  <a:pt x="416" y="79"/>
                </a:cubicBezTo>
                <a:cubicBezTo>
                  <a:pt x="412" y="81"/>
                  <a:pt x="409" y="86"/>
                  <a:pt x="409" y="91"/>
                </a:cubicBezTo>
                <a:cubicBezTo>
                  <a:pt x="409" y="91"/>
                  <a:pt x="409" y="91"/>
                  <a:pt x="409" y="91"/>
                </a:cubicBezTo>
                <a:cubicBezTo>
                  <a:pt x="409" y="95"/>
                  <a:pt x="412" y="100"/>
                  <a:pt x="416" y="102"/>
                </a:cubicBezTo>
                <a:cubicBezTo>
                  <a:pt x="424" y="107"/>
                  <a:pt x="429" y="116"/>
                  <a:pt x="429" y="126"/>
                </a:cubicBezTo>
                <a:cubicBezTo>
                  <a:pt x="429" y="135"/>
                  <a:pt x="424" y="144"/>
                  <a:pt x="416" y="149"/>
                </a:cubicBezTo>
                <a:cubicBezTo>
                  <a:pt x="412" y="151"/>
                  <a:pt x="409" y="156"/>
                  <a:pt x="409" y="161"/>
                </a:cubicBezTo>
                <a:cubicBezTo>
                  <a:pt x="409" y="161"/>
                  <a:pt x="409" y="161"/>
                  <a:pt x="409" y="161"/>
                </a:cubicBezTo>
                <a:cubicBezTo>
                  <a:pt x="409" y="165"/>
                  <a:pt x="412" y="170"/>
                  <a:pt x="416" y="172"/>
                </a:cubicBezTo>
                <a:cubicBezTo>
                  <a:pt x="424" y="177"/>
                  <a:pt x="429" y="186"/>
                  <a:pt x="429" y="195"/>
                </a:cubicBezTo>
                <a:cubicBezTo>
                  <a:pt x="429" y="205"/>
                  <a:pt x="424" y="214"/>
                  <a:pt x="416" y="219"/>
                </a:cubicBezTo>
                <a:cubicBezTo>
                  <a:pt x="412" y="221"/>
                  <a:pt x="409" y="225"/>
                  <a:pt x="409" y="230"/>
                </a:cubicBezTo>
                <a:cubicBezTo>
                  <a:pt x="409" y="230"/>
                  <a:pt x="409" y="230"/>
                  <a:pt x="409" y="230"/>
                </a:cubicBezTo>
                <a:cubicBezTo>
                  <a:pt x="409" y="235"/>
                  <a:pt x="412" y="239"/>
                  <a:pt x="416" y="242"/>
                </a:cubicBezTo>
                <a:cubicBezTo>
                  <a:pt x="424" y="247"/>
                  <a:pt x="429" y="256"/>
                  <a:pt x="429" y="265"/>
                </a:cubicBezTo>
                <a:cubicBezTo>
                  <a:pt x="429" y="274"/>
                  <a:pt x="425" y="283"/>
                  <a:pt x="417" y="288"/>
                </a:cubicBezTo>
                <a:cubicBezTo>
                  <a:pt x="414" y="289"/>
                  <a:pt x="412" y="291"/>
                  <a:pt x="411" y="294"/>
                </a:cubicBezTo>
                <a:cubicBezTo>
                  <a:pt x="411" y="294"/>
                  <a:pt x="411" y="294"/>
                  <a:pt x="411" y="294"/>
                </a:cubicBezTo>
                <a:cubicBezTo>
                  <a:pt x="410" y="296"/>
                  <a:pt x="409" y="298"/>
                  <a:pt x="409" y="300"/>
                </a:cubicBezTo>
                <a:cubicBezTo>
                  <a:pt x="409" y="304"/>
                  <a:pt x="411" y="307"/>
                  <a:pt x="413" y="310"/>
                </a:cubicBezTo>
                <a:cubicBezTo>
                  <a:pt x="415" y="311"/>
                  <a:pt x="416" y="312"/>
                  <a:pt x="418" y="312"/>
                </a:cubicBezTo>
                <a:cubicBezTo>
                  <a:pt x="425" y="317"/>
                  <a:pt x="430" y="326"/>
                  <a:pt x="430" y="335"/>
                </a:cubicBezTo>
                <a:cubicBezTo>
                  <a:pt x="430" y="349"/>
                  <a:pt x="418" y="361"/>
                  <a:pt x="403" y="361"/>
                </a:cubicBezTo>
                <a:cubicBezTo>
                  <a:pt x="393" y="361"/>
                  <a:pt x="384" y="356"/>
                  <a:pt x="379" y="348"/>
                </a:cubicBezTo>
                <a:cubicBezTo>
                  <a:pt x="377" y="344"/>
                  <a:pt x="373" y="341"/>
                  <a:pt x="368" y="341"/>
                </a:cubicBezTo>
                <a:cubicBezTo>
                  <a:pt x="363" y="341"/>
                  <a:pt x="359" y="344"/>
                  <a:pt x="356" y="348"/>
                </a:cubicBezTo>
                <a:cubicBezTo>
                  <a:pt x="351" y="356"/>
                  <a:pt x="342" y="361"/>
                  <a:pt x="333" y="361"/>
                </a:cubicBezTo>
                <a:cubicBezTo>
                  <a:pt x="323" y="361"/>
                  <a:pt x="314" y="356"/>
                  <a:pt x="310" y="348"/>
                </a:cubicBezTo>
                <a:cubicBezTo>
                  <a:pt x="307" y="344"/>
                  <a:pt x="303" y="341"/>
                  <a:pt x="298" y="341"/>
                </a:cubicBezTo>
                <a:cubicBezTo>
                  <a:pt x="293" y="341"/>
                  <a:pt x="289" y="344"/>
                  <a:pt x="286" y="348"/>
                </a:cubicBezTo>
                <a:cubicBezTo>
                  <a:pt x="282" y="356"/>
                  <a:pt x="273" y="361"/>
                  <a:pt x="263" y="361"/>
                </a:cubicBezTo>
                <a:cubicBezTo>
                  <a:pt x="254" y="361"/>
                  <a:pt x="245" y="356"/>
                  <a:pt x="240" y="348"/>
                </a:cubicBezTo>
                <a:cubicBezTo>
                  <a:pt x="237" y="344"/>
                  <a:pt x="233" y="341"/>
                  <a:pt x="228" y="341"/>
                </a:cubicBezTo>
                <a:cubicBezTo>
                  <a:pt x="223" y="341"/>
                  <a:pt x="219" y="344"/>
                  <a:pt x="217" y="348"/>
                </a:cubicBezTo>
                <a:cubicBezTo>
                  <a:pt x="212" y="356"/>
                  <a:pt x="203" y="361"/>
                  <a:pt x="193" y="361"/>
                </a:cubicBezTo>
                <a:cubicBezTo>
                  <a:pt x="184" y="361"/>
                  <a:pt x="175" y="356"/>
                  <a:pt x="170" y="348"/>
                </a:cubicBezTo>
                <a:cubicBezTo>
                  <a:pt x="168" y="344"/>
                  <a:pt x="163" y="341"/>
                  <a:pt x="158" y="341"/>
                </a:cubicBezTo>
                <a:cubicBezTo>
                  <a:pt x="154" y="341"/>
                  <a:pt x="149" y="344"/>
                  <a:pt x="147" y="348"/>
                </a:cubicBezTo>
                <a:cubicBezTo>
                  <a:pt x="142" y="356"/>
                  <a:pt x="133" y="361"/>
                  <a:pt x="124" y="361"/>
                </a:cubicBezTo>
                <a:cubicBezTo>
                  <a:pt x="114" y="361"/>
                  <a:pt x="106" y="357"/>
                  <a:pt x="101" y="349"/>
                </a:cubicBezTo>
                <a:cubicBezTo>
                  <a:pt x="100" y="347"/>
                  <a:pt x="98" y="344"/>
                  <a:pt x="95" y="343"/>
                </a:cubicBezTo>
                <a:cubicBezTo>
                  <a:pt x="95" y="343"/>
                  <a:pt x="95" y="343"/>
                  <a:pt x="95" y="343"/>
                </a:cubicBezTo>
                <a:cubicBezTo>
                  <a:pt x="90" y="340"/>
                  <a:pt x="83" y="341"/>
                  <a:pt x="79" y="345"/>
                </a:cubicBezTo>
                <a:cubicBezTo>
                  <a:pt x="78" y="347"/>
                  <a:pt x="77" y="348"/>
                  <a:pt x="76" y="350"/>
                </a:cubicBezTo>
                <a:cubicBezTo>
                  <a:pt x="71" y="357"/>
                  <a:pt x="63" y="362"/>
                  <a:pt x="54" y="362"/>
                </a:cubicBezTo>
                <a:cubicBezTo>
                  <a:pt x="47" y="362"/>
                  <a:pt x="40" y="359"/>
                  <a:pt x="35" y="354"/>
                </a:cubicBezTo>
                <a:cubicBezTo>
                  <a:pt x="30" y="349"/>
                  <a:pt x="27" y="342"/>
                  <a:pt x="27" y="335"/>
                </a:cubicBezTo>
                <a:cubicBezTo>
                  <a:pt x="27" y="325"/>
                  <a:pt x="32" y="316"/>
                  <a:pt x="41" y="311"/>
                </a:cubicBezTo>
                <a:cubicBezTo>
                  <a:pt x="45" y="309"/>
                  <a:pt x="47" y="305"/>
                  <a:pt x="47" y="300"/>
                </a:cubicBezTo>
                <a:cubicBezTo>
                  <a:pt x="47" y="300"/>
                  <a:pt x="47" y="300"/>
                  <a:pt x="47" y="300"/>
                </a:cubicBezTo>
                <a:cubicBezTo>
                  <a:pt x="47" y="295"/>
                  <a:pt x="45" y="291"/>
                  <a:pt x="41" y="288"/>
                </a:cubicBezTo>
                <a:cubicBezTo>
                  <a:pt x="32" y="283"/>
                  <a:pt x="27" y="275"/>
                  <a:pt x="27" y="265"/>
                </a:cubicBezTo>
                <a:cubicBezTo>
                  <a:pt x="27" y="255"/>
                  <a:pt x="32" y="246"/>
                  <a:pt x="41" y="242"/>
                </a:cubicBezTo>
                <a:cubicBezTo>
                  <a:pt x="45" y="239"/>
                  <a:pt x="47" y="235"/>
                  <a:pt x="47" y="230"/>
                </a:cubicBezTo>
                <a:cubicBezTo>
                  <a:pt x="47" y="230"/>
                  <a:pt x="47" y="230"/>
                  <a:pt x="47" y="230"/>
                </a:cubicBezTo>
                <a:cubicBezTo>
                  <a:pt x="47" y="225"/>
                  <a:pt x="45" y="221"/>
                  <a:pt x="41" y="218"/>
                </a:cubicBezTo>
                <a:cubicBezTo>
                  <a:pt x="32" y="214"/>
                  <a:pt x="27" y="205"/>
                  <a:pt x="27" y="195"/>
                </a:cubicBezTo>
                <a:cubicBezTo>
                  <a:pt x="27" y="186"/>
                  <a:pt x="32" y="177"/>
                  <a:pt x="41" y="172"/>
                </a:cubicBezTo>
                <a:cubicBezTo>
                  <a:pt x="45" y="169"/>
                  <a:pt x="47" y="165"/>
                  <a:pt x="47" y="160"/>
                </a:cubicBezTo>
                <a:cubicBezTo>
                  <a:pt x="47" y="160"/>
                  <a:pt x="47" y="160"/>
                  <a:pt x="47" y="160"/>
                </a:cubicBezTo>
                <a:cubicBezTo>
                  <a:pt x="47" y="155"/>
                  <a:pt x="45" y="151"/>
                  <a:pt x="41" y="149"/>
                </a:cubicBezTo>
                <a:cubicBezTo>
                  <a:pt x="32" y="144"/>
                  <a:pt x="27" y="135"/>
                  <a:pt x="27" y="125"/>
                </a:cubicBezTo>
                <a:cubicBezTo>
                  <a:pt x="27" y="116"/>
                  <a:pt x="32" y="107"/>
                  <a:pt x="41" y="102"/>
                </a:cubicBezTo>
                <a:cubicBezTo>
                  <a:pt x="45" y="100"/>
                  <a:pt x="47" y="95"/>
                  <a:pt x="47" y="91"/>
                </a:cubicBezTo>
                <a:cubicBezTo>
                  <a:pt x="47" y="91"/>
                  <a:pt x="47" y="90"/>
                  <a:pt x="47" y="90"/>
                </a:cubicBezTo>
                <a:cubicBezTo>
                  <a:pt x="47" y="86"/>
                  <a:pt x="45" y="81"/>
                  <a:pt x="41" y="79"/>
                </a:cubicBezTo>
                <a:cubicBezTo>
                  <a:pt x="32" y="74"/>
                  <a:pt x="27" y="65"/>
                  <a:pt x="27" y="56"/>
                </a:cubicBezTo>
                <a:cubicBezTo>
                  <a:pt x="27" y="55"/>
                  <a:pt x="27" y="55"/>
                  <a:pt x="27" y="54"/>
                </a:cubicBezTo>
                <a:cubicBezTo>
                  <a:pt x="27" y="54"/>
                  <a:pt x="27" y="54"/>
                  <a:pt x="27" y="54"/>
                </a:cubicBezTo>
                <a:cubicBezTo>
                  <a:pt x="27" y="39"/>
                  <a:pt x="39" y="27"/>
                  <a:pt x="54" y="27"/>
                </a:cubicBezTo>
                <a:cubicBezTo>
                  <a:pt x="64" y="27"/>
                  <a:pt x="72" y="32"/>
                  <a:pt x="77" y="41"/>
                </a:cubicBezTo>
                <a:cubicBezTo>
                  <a:pt x="80" y="45"/>
                  <a:pt x="84" y="47"/>
                  <a:pt x="89" y="47"/>
                </a:cubicBezTo>
                <a:cubicBezTo>
                  <a:pt x="94" y="47"/>
                  <a:pt x="98" y="45"/>
                  <a:pt x="100" y="41"/>
                </a:cubicBezTo>
                <a:cubicBezTo>
                  <a:pt x="105" y="32"/>
                  <a:pt x="114" y="27"/>
                  <a:pt x="124" y="27"/>
                </a:cubicBezTo>
                <a:cubicBezTo>
                  <a:pt x="133" y="27"/>
                  <a:pt x="142" y="32"/>
                  <a:pt x="147" y="41"/>
                </a:cubicBezTo>
                <a:cubicBezTo>
                  <a:pt x="149" y="45"/>
                  <a:pt x="154" y="47"/>
                  <a:pt x="159" y="47"/>
                </a:cubicBezTo>
                <a:cubicBezTo>
                  <a:pt x="163" y="47"/>
                  <a:pt x="168" y="45"/>
                  <a:pt x="170" y="41"/>
                </a:cubicBezTo>
                <a:cubicBezTo>
                  <a:pt x="175" y="32"/>
                  <a:pt x="184" y="27"/>
                  <a:pt x="194" y="27"/>
                </a:cubicBezTo>
                <a:cubicBezTo>
                  <a:pt x="203" y="27"/>
                  <a:pt x="212" y="32"/>
                  <a:pt x="217" y="41"/>
                </a:cubicBezTo>
                <a:cubicBezTo>
                  <a:pt x="219" y="45"/>
                  <a:pt x="224" y="47"/>
                  <a:pt x="228" y="47"/>
                </a:cubicBezTo>
                <a:cubicBezTo>
                  <a:pt x="233" y="47"/>
                  <a:pt x="238" y="45"/>
                  <a:pt x="240" y="41"/>
                </a:cubicBezTo>
                <a:cubicBezTo>
                  <a:pt x="245" y="32"/>
                  <a:pt x="254" y="27"/>
                  <a:pt x="263" y="27"/>
                </a:cubicBezTo>
                <a:cubicBezTo>
                  <a:pt x="273" y="27"/>
                  <a:pt x="282" y="32"/>
                  <a:pt x="287" y="41"/>
                </a:cubicBezTo>
                <a:cubicBezTo>
                  <a:pt x="289" y="45"/>
                  <a:pt x="293" y="47"/>
                  <a:pt x="298" y="47"/>
                </a:cubicBezTo>
                <a:cubicBezTo>
                  <a:pt x="303" y="47"/>
                  <a:pt x="307" y="45"/>
                  <a:pt x="310" y="41"/>
                </a:cubicBezTo>
                <a:cubicBezTo>
                  <a:pt x="315" y="32"/>
                  <a:pt x="324" y="27"/>
                  <a:pt x="333" y="27"/>
                </a:cubicBezTo>
                <a:cubicBezTo>
                  <a:pt x="341" y="27"/>
                  <a:pt x="347" y="21"/>
                  <a:pt x="347" y="14"/>
                </a:cubicBezTo>
                <a:cubicBezTo>
                  <a:pt x="347" y="6"/>
                  <a:pt x="341" y="0"/>
                  <a:pt x="333" y="0"/>
                </a:cubicBezTo>
                <a:cubicBezTo>
                  <a:pt x="320" y="0"/>
                  <a:pt x="308" y="5"/>
                  <a:pt x="298" y="1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 name="Freeform 155"/>
          <p:cNvSpPr>
            <a:spLocks/>
          </p:cNvSpPr>
          <p:nvPr userDrawn="1"/>
        </p:nvSpPr>
        <p:spPr bwMode="auto">
          <a:xfrm>
            <a:off x="2400096" y="892675"/>
            <a:ext cx="328698" cy="347663"/>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 name="Freeform 238"/>
          <p:cNvSpPr>
            <a:spLocks/>
          </p:cNvSpPr>
          <p:nvPr userDrawn="1"/>
        </p:nvSpPr>
        <p:spPr bwMode="auto">
          <a:xfrm>
            <a:off x="2366750" y="3317299"/>
            <a:ext cx="395390" cy="357187"/>
          </a:xfrm>
          <a:custGeom>
            <a:avLst/>
            <a:gdLst/>
            <a:ahLst/>
            <a:cxnLst>
              <a:cxn ang="0">
                <a:pos x="162" y="286"/>
              </a:cxn>
              <a:cxn ang="0">
                <a:pos x="162" y="268"/>
              </a:cxn>
              <a:cxn ang="0">
                <a:pos x="181" y="48"/>
              </a:cxn>
              <a:cxn ang="0">
                <a:pos x="177" y="118"/>
              </a:cxn>
              <a:cxn ang="0">
                <a:pos x="168" y="122"/>
              </a:cxn>
              <a:cxn ang="0">
                <a:pos x="27" y="122"/>
              </a:cxn>
              <a:cxn ang="0">
                <a:pos x="168" y="171"/>
              </a:cxn>
              <a:cxn ang="0">
                <a:pos x="182" y="184"/>
              </a:cxn>
              <a:cxn ang="0">
                <a:pos x="168" y="198"/>
              </a:cxn>
              <a:cxn ang="0">
                <a:pos x="13" y="198"/>
              </a:cxn>
              <a:cxn ang="0">
                <a:pos x="4" y="194"/>
              </a:cxn>
              <a:cxn ang="0">
                <a:pos x="0" y="184"/>
              </a:cxn>
              <a:cxn ang="0">
                <a:pos x="4" y="100"/>
              </a:cxn>
              <a:cxn ang="0">
                <a:pos x="13" y="96"/>
              </a:cxn>
              <a:cxn ang="0">
                <a:pos x="155" y="96"/>
              </a:cxn>
              <a:cxn ang="0">
                <a:pos x="163" y="2"/>
              </a:cxn>
              <a:cxn ang="0">
                <a:pos x="178" y="6"/>
              </a:cxn>
              <a:cxn ang="0">
                <a:pos x="304" y="138"/>
              </a:cxn>
              <a:cxn ang="0">
                <a:pos x="304" y="156"/>
              </a:cxn>
              <a:cxn ang="0">
                <a:pos x="286" y="376"/>
              </a:cxn>
              <a:cxn ang="0">
                <a:pos x="289" y="305"/>
              </a:cxn>
              <a:cxn ang="0">
                <a:pos x="299" y="301"/>
              </a:cxn>
              <a:cxn ang="0">
                <a:pos x="440" y="301"/>
              </a:cxn>
              <a:cxn ang="0">
                <a:pos x="298" y="252"/>
              </a:cxn>
              <a:cxn ang="0">
                <a:pos x="285" y="239"/>
              </a:cxn>
              <a:cxn ang="0">
                <a:pos x="298" y="226"/>
              </a:cxn>
              <a:cxn ang="0">
                <a:pos x="463" y="229"/>
              </a:cxn>
              <a:cxn ang="0">
                <a:pos x="467" y="239"/>
              </a:cxn>
              <a:cxn ang="0">
                <a:pos x="467" y="314"/>
              </a:cxn>
              <a:cxn ang="0">
                <a:pos x="463" y="324"/>
              </a:cxn>
              <a:cxn ang="0">
                <a:pos x="453" y="328"/>
              </a:cxn>
              <a:cxn ang="0">
                <a:pos x="312" y="409"/>
              </a:cxn>
              <a:cxn ang="0">
                <a:pos x="304" y="421"/>
              </a:cxn>
              <a:cxn ang="0">
                <a:pos x="299" y="422"/>
              </a:cxn>
            </a:cxnLst>
            <a:rect l="0" t="0" r="r" b="b"/>
            <a:pathLst>
              <a:path w="467" h="422">
                <a:moveTo>
                  <a:pt x="289" y="418"/>
                </a:moveTo>
                <a:cubicBezTo>
                  <a:pt x="162" y="286"/>
                  <a:pt x="162" y="286"/>
                  <a:pt x="162" y="286"/>
                </a:cubicBezTo>
                <a:cubicBezTo>
                  <a:pt x="157" y="281"/>
                  <a:pt x="157" y="273"/>
                  <a:pt x="162" y="268"/>
                </a:cubicBezTo>
                <a:cubicBezTo>
                  <a:pt x="162" y="268"/>
                  <a:pt x="162" y="268"/>
                  <a:pt x="162" y="268"/>
                </a:cubicBezTo>
                <a:cubicBezTo>
                  <a:pt x="276" y="147"/>
                  <a:pt x="276" y="147"/>
                  <a:pt x="276" y="147"/>
                </a:cubicBezTo>
                <a:cubicBezTo>
                  <a:pt x="181" y="48"/>
                  <a:pt x="181" y="48"/>
                  <a:pt x="181" y="48"/>
                </a:cubicBezTo>
                <a:cubicBezTo>
                  <a:pt x="181" y="109"/>
                  <a:pt x="181" y="109"/>
                  <a:pt x="181" y="109"/>
                </a:cubicBezTo>
                <a:cubicBezTo>
                  <a:pt x="181" y="113"/>
                  <a:pt x="180" y="116"/>
                  <a:pt x="177" y="118"/>
                </a:cubicBezTo>
                <a:cubicBezTo>
                  <a:pt x="177" y="118"/>
                  <a:pt x="177" y="118"/>
                  <a:pt x="177" y="118"/>
                </a:cubicBezTo>
                <a:cubicBezTo>
                  <a:pt x="175" y="121"/>
                  <a:pt x="171" y="122"/>
                  <a:pt x="168" y="122"/>
                </a:cubicBezTo>
                <a:cubicBezTo>
                  <a:pt x="168" y="122"/>
                  <a:pt x="168" y="122"/>
                  <a:pt x="168" y="122"/>
                </a:cubicBezTo>
                <a:cubicBezTo>
                  <a:pt x="27" y="122"/>
                  <a:pt x="27" y="122"/>
                  <a:pt x="27" y="122"/>
                </a:cubicBezTo>
                <a:cubicBezTo>
                  <a:pt x="27" y="171"/>
                  <a:pt x="27" y="171"/>
                  <a:pt x="27" y="171"/>
                </a:cubicBezTo>
                <a:cubicBezTo>
                  <a:pt x="168" y="171"/>
                  <a:pt x="168" y="171"/>
                  <a:pt x="168" y="171"/>
                </a:cubicBezTo>
                <a:cubicBezTo>
                  <a:pt x="168" y="171"/>
                  <a:pt x="168" y="171"/>
                  <a:pt x="168" y="171"/>
                </a:cubicBezTo>
                <a:cubicBezTo>
                  <a:pt x="176" y="171"/>
                  <a:pt x="182" y="177"/>
                  <a:pt x="182" y="184"/>
                </a:cubicBezTo>
                <a:cubicBezTo>
                  <a:pt x="182" y="184"/>
                  <a:pt x="182" y="184"/>
                  <a:pt x="182" y="184"/>
                </a:cubicBezTo>
                <a:cubicBezTo>
                  <a:pt x="182" y="192"/>
                  <a:pt x="176" y="198"/>
                  <a:pt x="168" y="198"/>
                </a:cubicBezTo>
                <a:cubicBezTo>
                  <a:pt x="168" y="198"/>
                  <a:pt x="168" y="198"/>
                  <a:pt x="168" y="198"/>
                </a:cubicBezTo>
                <a:cubicBezTo>
                  <a:pt x="13" y="198"/>
                  <a:pt x="13" y="198"/>
                  <a:pt x="13" y="198"/>
                </a:cubicBezTo>
                <a:cubicBezTo>
                  <a:pt x="10" y="198"/>
                  <a:pt x="6" y="196"/>
                  <a:pt x="4" y="194"/>
                </a:cubicBezTo>
                <a:cubicBezTo>
                  <a:pt x="4" y="194"/>
                  <a:pt x="4" y="194"/>
                  <a:pt x="4" y="194"/>
                </a:cubicBezTo>
                <a:cubicBezTo>
                  <a:pt x="2" y="191"/>
                  <a:pt x="0" y="188"/>
                  <a:pt x="0" y="184"/>
                </a:cubicBezTo>
                <a:cubicBezTo>
                  <a:pt x="0" y="184"/>
                  <a:pt x="0" y="184"/>
                  <a:pt x="0" y="184"/>
                </a:cubicBezTo>
                <a:cubicBezTo>
                  <a:pt x="0" y="109"/>
                  <a:pt x="0" y="109"/>
                  <a:pt x="0" y="109"/>
                </a:cubicBezTo>
                <a:cubicBezTo>
                  <a:pt x="0" y="106"/>
                  <a:pt x="2" y="102"/>
                  <a:pt x="4" y="100"/>
                </a:cubicBezTo>
                <a:cubicBezTo>
                  <a:pt x="4" y="100"/>
                  <a:pt x="4" y="100"/>
                  <a:pt x="4" y="100"/>
                </a:cubicBezTo>
                <a:cubicBezTo>
                  <a:pt x="6" y="97"/>
                  <a:pt x="10" y="96"/>
                  <a:pt x="13" y="96"/>
                </a:cubicBezTo>
                <a:cubicBezTo>
                  <a:pt x="13" y="96"/>
                  <a:pt x="13" y="96"/>
                  <a:pt x="13" y="96"/>
                </a:cubicBezTo>
                <a:cubicBezTo>
                  <a:pt x="155" y="96"/>
                  <a:pt x="155" y="96"/>
                  <a:pt x="155" y="96"/>
                </a:cubicBezTo>
                <a:cubicBezTo>
                  <a:pt x="155" y="15"/>
                  <a:pt x="155" y="15"/>
                  <a:pt x="155" y="15"/>
                </a:cubicBezTo>
                <a:cubicBezTo>
                  <a:pt x="155" y="9"/>
                  <a:pt x="158" y="4"/>
                  <a:pt x="163" y="2"/>
                </a:cubicBezTo>
                <a:cubicBezTo>
                  <a:pt x="163" y="2"/>
                  <a:pt x="163" y="2"/>
                  <a:pt x="163" y="2"/>
                </a:cubicBezTo>
                <a:cubicBezTo>
                  <a:pt x="168" y="0"/>
                  <a:pt x="174" y="2"/>
                  <a:pt x="178" y="6"/>
                </a:cubicBezTo>
                <a:cubicBezTo>
                  <a:pt x="178" y="6"/>
                  <a:pt x="178" y="6"/>
                  <a:pt x="178" y="6"/>
                </a:cubicBezTo>
                <a:cubicBezTo>
                  <a:pt x="304" y="138"/>
                  <a:pt x="304" y="138"/>
                  <a:pt x="304" y="138"/>
                </a:cubicBezTo>
                <a:cubicBezTo>
                  <a:pt x="309" y="143"/>
                  <a:pt x="309" y="151"/>
                  <a:pt x="304" y="156"/>
                </a:cubicBezTo>
                <a:cubicBezTo>
                  <a:pt x="304" y="156"/>
                  <a:pt x="304" y="156"/>
                  <a:pt x="304" y="156"/>
                </a:cubicBezTo>
                <a:cubicBezTo>
                  <a:pt x="190" y="277"/>
                  <a:pt x="190" y="277"/>
                  <a:pt x="190" y="277"/>
                </a:cubicBezTo>
                <a:cubicBezTo>
                  <a:pt x="286" y="376"/>
                  <a:pt x="286" y="376"/>
                  <a:pt x="286" y="376"/>
                </a:cubicBezTo>
                <a:cubicBezTo>
                  <a:pt x="286" y="314"/>
                  <a:pt x="286" y="314"/>
                  <a:pt x="286" y="314"/>
                </a:cubicBezTo>
                <a:cubicBezTo>
                  <a:pt x="286" y="311"/>
                  <a:pt x="287" y="307"/>
                  <a:pt x="289" y="305"/>
                </a:cubicBezTo>
                <a:cubicBezTo>
                  <a:pt x="289" y="305"/>
                  <a:pt x="289" y="305"/>
                  <a:pt x="289" y="305"/>
                </a:cubicBezTo>
                <a:cubicBezTo>
                  <a:pt x="292" y="302"/>
                  <a:pt x="295" y="301"/>
                  <a:pt x="299" y="301"/>
                </a:cubicBezTo>
                <a:cubicBezTo>
                  <a:pt x="299" y="301"/>
                  <a:pt x="299" y="301"/>
                  <a:pt x="299" y="301"/>
                </a:cubicBezTo>
                <a:cubicBezTo>
                  <a:pt x="440" y="301"/>
                  <a:pt x="440" y="301"/>
                  <a:pt x="440" y="301"/>
                </a:cubicBezTo>
                <a:cubicBezTo>
                  <a:pt x="440" y="252"/>
                  <a:pt x="440" y="252"/>
                  <a:pt x="440" y="252"/>
                </a:cubicBezTo>
                <a:cubicBezTo>
                  <a:pt x="298" y="252"/>
                  <a:pt x="298" y="252"/>
                  <a:pt x="298" y="252"/>
                </a:cubicBezTo>
                <a:cubicBezTo>
                  <a:pt x="291" y="252"/>
                  <a:pt x="285" y="246"/>
                  <a:pt x="285" y="239"/>
                </a:cubicBezTo>
                <a:cubicBezTo>
                  <a:pt x="285" y="239"/>
                  <a:pt x="285" y="239"/>
                  <a:pt x="285" y="239"/>
                </a:cubicBezTo>
                <a:cubicBezTo>
                  <a:pt x="285" y="231"/>
                  <a:pt x="291" y="226"/>
                  <a:pt x="298" y="226"/>
                </a:cubicBezTo>
                <a:cubicBezTo>
                  <a:pt x="298" y="226"/>
                  <a:pt x="298" y="226"/>
                  <a:pt x="298" y="226"/>
                </a:cubicBezTo>
                <a:cubicBezTo>
                  <a:pt x="453" y="226"/>
                  <a:pt x="453" y="226"/>
                  <a:pt x="453" y="226"/>
                </a:cubicBezTo>
                <a:cubicBezTo>
                  <a:pt x="457" y="226"/>
                  <a:pt x="460" y="227"/>
                  <a:pt x="463" y="229"/>
                </a:cubicBezTo>
                <a:cubicBezTo>
                  <a:pt x="463" y="229"/>
                  <a:pt x="463" y="229"/>
                  <a:pt x="463" y="229"/>
                </a:cubicBezTo>
                <a:cubicBezTo>
                  <a:pt x="465" y="232"/>
                  <a:pt x="467" y="235"/>
                  <a:pt x="467" y="239"/>
                </a:cubicBezTo>
                <a:cubicBezTo>
                  <a:pt x="467" y="239"/>
                  <a:pt x="467" y="239"/>
                  <a:pt x="467" y="239"/>
                </a:cubicBezTo>
                <a:cubicBezTo>
                  <a:pt x="467" y="314"/>
                  <a:pt x="467" y="314"/>
                  <a:pt x="467" y="314"/>
                </a:cubicBezTo>
                <a:cubicBezTo>
                  <a:pt x="467" y="318"/>
                  <a:pt x="465" y="321"/>
                  <a:pt x="463" y="324"/>
                </a:cubicBezTo>
                <a:cubicBezTo>
                  <a:pt x="463" y="324"/>
                  <a:pt x="463" y="324"/>
                  <a:pt x="463" y="324"/>
                </a:cubicBezTo>
                <a:cubicBezTo>
                  <a:pt x="460" y="326"/>
                  <a:pt x="457" y="328"/>
                  <a:pt x="453" y="328"/>
                </a:cubicBezTo>
                <a:cubicBezTo>
                  <a:pt x="453" y="328"/>
                  <a:pt x="453" y="328"/>
                  <a:pt x="453" y="328"/>
                </a:cubicBezTo>
                <a:cubicBezTo>
                  <a:pt x="312" y="328"/>
                  <a:pt x="312" y="328"/>
                  <a:pt x="312" y="328"/>
                </a:cubicBezTo>
                <a:cubicBezTo>
                  <a:pt x="312" y="409"/>
                  <a:pt x="312" y="409"/>
                  <a:pt x="312" y="409"/>
                </a:cubicBezTo>
                <a:cubicBezTo>
                  <a:pt x="312" y="414"/>
                  <a:pt x="309" y="419"/>
                  <a:pt x="304" y="421"/>
                </a:cubicBezTo>
                <a:cubicBezTo>
                  <a:pt x="304" y="421"/>
                  <a:pt x="304" y="421"/>
                  <a:pt x="304" y="421"/>
                </a:cubicBezTo>
                <a:cubicBezTo>
                  <a:pt x="302" y="422"/>
                  <a:pt x="301" y="422"/>
                  <a:pt x="299" y="422"/>
                </a:cubicBezTo>
                <a:cubicBezTo>
                  <a:pt x="299" y="422"/>
                  <a:pt x="299" y="422"/>
                  <a:pt x="299" y="422"/>
                </a:cubicBezTo>
                <a:cubicBezTo>
                  <a:pt x="295" y="422"/>
                  <a:pt x="292" y="420"/>
                  <a:pt x="289" y="41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 name="Freeform 284"/>
          <p:cNvSpPr>
            <a:spLocks/>
          </p:cNvSpPr>
          <p:nvPr userDrawn="1"/>
        </p:nvSpPr>
        <p:spPr bwMode="auto">
          <a:xfrm>
            <a:off x="2447738" y="1346525"/>
            <a:ext cx="233423" cy="313134"/>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 name="Freeform 288"/>
          <p:cNvSpPr>
            <a:spLocks/>
          </p:cNvSpPr>
          <p:nvPr userDrawn="1"/>
        </p:nvSpPr>
        <p:spPr bwMode="auto">
          <a:xfrm>
            <a:off x="2389973" y="1815866"/>
            <a:ext cx="348944" cy="330993"/>
          </a:xfrm>
          <a:custGeom>
            <a:avLst/>
            <a:gdLst/>
            <a:ahLst/>
            <a:cxnLst>
              <a:cxn ang="0">
                <a:pos x="387" y="147"/>
              </a:cxn>
              <a:cxn ang="0">
                <a:pos x="334" y="107"/>
              </a:cxn>
              <a:cxn ang="0">
                <a:pos x="354" y="73"/>
              </a:cxn>
              <a:cxn ang="0">
                <a:pos x="306" y="26"/>
              </a:cxn>
              <a:cxn ang="0">
                <a:pos x="256" y="11"/>
              </a:cxn>
              <a:cxn ang="0">
                <a:pos x="240" y="38"/>
              </a:cxn>
              <a:cxn ang="0">
                <a:pos x="213" y="40"/>
              </a:cxn>
              <a:cxn ang="0">
                <a:pos x="181" y="29"/>
              </a:cxn>
              <a:cxn ang="0">
                <a:pos x="167" y="3"/>
              </a:cxn>
              <a:cxn ang="0">
                <a:pos x="70" y="49"/>
              </a:cxn>
              <a:cxn ang="0">
                <a:pos x="86" y="91"/>
              </a:cxn>
              <a:cxn ang="0">
                <a:pos x="26" y="129"/>
              </a:cxn>
              <a:cxn ang="0">
                <a:pos x="11" y="138"/>
              </a:cxn>
              <a:cxn ang="0">
                <a:pos x="13" y="246"/>
              </a:cxn>
              <a:cxn ang="0">
                <a:pos x="53" y="247"/>
              </a:cxn>
              <a:cxn ang="0">
                <a:pos x="56" y="320"/>
              </a:cxn>
              <a:cxn ang="0">
                <a:pos x="94" y="367"/>
              </a:cxn>
              <a:cxn ang="0">
                <a:pos x="157" y="383"/>
              </a:cxn>
              <a:cxn ang="0">
                <a:pos x="223" y="356"/>
              </a:cxn>
              <a:cxn ang="0">
                <a:pos x="238" y="332"/>
              </a:cxn>
              <a:cxn ang="0">
                <a:pos x="185" y="219"/>
              </a:cxn>
              <a:cxn ang="0">
                <a:pos x="143" y="123"/>
              </a:cxn>
              <a:cxn ang="0">
                <a:pos x="188" y="180"/>
              </a:cxn>
              <a:cxn ang="0">
                <a:pos x="221" y="177"/>
              </a:cxn>
              <a:cxn ang="0">
                <a:pos x="275" y="185"/>
              </a:cxn>
              <a:cxn ang="0">
                <a:pos x="292" y="228"/>
              </a:cxn>
              <a:cxn ang="0">
                <a:pos x="301" y="311"/>
              </a:cxn>
              <a:cxn ang="0">
                <a:pos x="236" y="384"/>
              </a:cxn>
              <a:cxn ang="0">
                <a:pos x="331" y="351"/>
              </a:cxn>
              <a:cxn ang="0">
                <a:pos x="327" y="273"/>
              </a:cxn>
              <a:cxn ang="0">
                <a:pos x="308" y="197"/>
              </a:cxn>
              <a:cxn ang="0">
                <a:pos x="253" y="151"/>
              </a:cxn>
              <a:cxn ang="0">
                <a:pos x="205" y="155"/>
              </a:cxn>
              <a:cxn ang="0">
                <a:pos x="141" y="94"/>
              </a:cxn>
              <a:cxn ang="0">
                <a:pos x="118" y="136"/>
              </a:cxn>
              <a:cxn ang="0">
                <a:pos x="160" y="309"/>
              </a:cxn>
              <a:cxn ang="0">
                <a:pos x="176" y="327"/>
              </a:cxn>
              <a:cxn ang="0">
                <a:pos x="139" y="361"/>
              </a:cxn>
              <a:cxn ang="0">
                <a:pos x="83" y="327"/>
              </a:cxn>
              <a:cxn ang="0">
                <a:pos x="104" y="284"/>
              </a:cxn>
              <a:cxn ang="0">
                <a:pos x="76" y="229"/>
              </a:cxn>
              <a:cxn ang="0">
                <a:pos x="31" y="222"/>
              </a:cxn>
              <a:cxn ang="0">
                <a:pos x="78" y="154"/>
              </a:cxn>
              <a:cxn ang="0">
                <a:pos x="107" y="108"/>
              </a:cxn>
              <a:cxn ang="0">
                <a:pos x="109" y="77"/>
              </a:cxn>
              <a:cxn ang="0">
                <a:pos x="152" y="29"/>
              </a:cxn>
              <a:cxn ang="0">
                <a:pos x="163" y="54"/>
              </a:cxn>
              <a:cxn ang="0">
                <a:pos x="188" y="67"/>
              </a:cxn>
              <a:cxn ang="0">
                <a:pos x="241" y="73"/>
              </a:cxn>
              <a:cxn ang="0">
                <a:pos x="263" y="51"/>
              </a:cxn>
              <a:cxn ang="0">
                <a:pos x="289" y="47"/>
              </a:cxn>
              <a:cxn ang="0">
                <a:pos x="324" y="75"/>
              </a:cxn>
              <a:cxn ang="0">
                <a:pos x="311" y="121"/>
              </a:cxn>
              <a:cxn ang="0">
                <a:pos x="334" y="169"/>
              </a:cxn>
              <a:cxn ang="0">
                <a:pos x="373" y="245"/>
              </a:cxn>
              <a:cxn ang="0">
                <a:pos x="395" y="261"/>
              </a:cxn>
            </a:cxnLst>
            <a:rect l="0" t="0" r="r" b="b"/>
            <a:pathLst>
              <a:path w="413" h="391">
                <a:moveTo>
                  <a:pt x="401" y="155"/>
                </a:moveTo>
                <a:cubicBezTo>
                  <a:pt x="400" y="152"/>
                  <a:pt x="398" y="150"/>
                  <a:pt x="396" y="149"/>
                </a:cubicBezTo>
                <a:cubicBezTo>
                  <a:pt x="393" y="147"/>
                  <a:pt x="390" y="146"/>
                  <a:pt x="387" y="147"/>
                </a:cubicBezTo>
                <a:cubicBezTo>
                  <a:pt x="356" y="150"/>
                  <a:pt x="356" y="150"/>
                  <a:pt x="356" y="150"/>
                </a:cubicBezTo>
                <a:cubicBezTo>
                  <a:pt x="354" y="145"/>
                  <a:pt x="351" y="138"/>
                  <a:pt x="347" y="131"/>
                </a:cubicBezTo>
                <a:cubicBezTo>
                  <a:pt x="343" y="121"/>
                  <a:pt x="338" y="113"/>
                  <a:pt x="334" y="107"/>
                </a:cubicBezTo>
                <a:cubicBezTo>
                  <a:pt x="351" y="83"/>
                  <a:pt x="351" y="83"/>
                  <a:pt x="351" y="83"/>
                </a:cubicBezTo>
                <a:cubicBezTo>
                  <a:pt x="351" y="83"/>
                  <a:pt x="351" y="83"/>
                  <a:pt x="352" y="83"/>
                </a:cubicBezTo>
                <a:cubicBezTo>
                  <a:pt x="353" y="80"/>
                  <a:pt x="354" y="76"/>
                  <a:pt x="354" y="73"/>
                </a:cubicBezTo>
                <a:cubicBezTo>
                  <a:pt x="354" y="73"/>
                  <a:pt x="354" y="73"/>
                  <a:pt x="354" y="73"/>
                </a:cubicBezTo>
                <a:cubicBezTo>
                  <a:pt x="353" y="67"/>
                  <a:pt x="350" y="61"/>
                  <a:pt x="335" y="48"/>
                </a:cubicBezTo>
                <a:cubicBezTo>
                  <a:pt x="326" y="40"/>
                  <a:pt x="315" y="33"/>
                  <a:pt x="306" y="26"/>
                </a:cubicBezTo>
                <a:cubicBezTo>
                  <a:pt x="305" y="26"/>
                  <a:pt x="304" y="25"/>
                  <a:pt x="303" y="25"/>
                </a:cubicBezTo>
                <a:cubicBezTo>
                  <a:pt x="282" y="11"/>
                  <a:pt x="268" y="7"/>
                  <a:pt x="256" y="11"/>
                </a:cubicBezTo>
                <a:cubicBezTo>
                  <a:pt x="256" y="11"/>
                  <a:pt x="256" y="11"/>
                  <a:pt x="256" y="11"/>
                </a:cubicBezTo>
                <a:cubicBezTo>
                  <a:pt x="255" y="11"/>
                  <a:pt x="254" y="12"/>
                  <a:pt x="253" y="13"/>
                </a:cubicBezTo>
                <a:cubicBezTo>
                  <a:pt x="251" y="14"/>
                  <a:pt x="249" y="16"/>
                  <a:pt x="248" y="17"/>
                </a:cubicBezTo>
                <a:cubicBezTo>
                  <a:pt x="247" y="20"/>
                  <a:pt x="245" y="25"/>
                  <a:pt x="240" y="38"/>
                </a:cubicBezTo>
                <a:cubicBezTo>
                  <a:pt x="238" y="41"/>
                  <a:pt x="238" y="41"/>
                  <a:pt x="238" y="41"/>
                </a:cubicBezTo>
                <a:cubicBezTo>
                  <a:pt x="238" y="42"/>
                  <a:pt x="238" y="43"/>
                  <a:pt x="237" y="44"/>
                </a:cubicBezTo>
                <a:cubicBezTo>
                  <a:pt x="231" y="42"/>
                  <a:pt x="222" y="41"/>
                  <a:pt x="213" y="40"/>
                </a:cubicBezTo>
                <a:cubicBezTo>
                  <a:pt x="203" y="40"/>
                  <a:pt x="194" y="40"/>
                  <a:pt x="187" y="40"/>
                </a:cubicBezTo>
                <a:cubicBezTo>
                  <a:pt x="185" y="38"/>
                  <a:pt x="184" y="34"/>
                  <a:pt x="182" y="30"/>
                </a:cubicBezTo>
                <a:cubicBezTo>
                  <a:pt x="181" y="29"/>
                  <a:pt x="181" y="29"/>
                  <a:pt x="181" y="29"/>
                </a:cubicBezTo>
                <a:cubicBezTo>
                  <a:pt x="178" y="23"/>
                  <a:pt x="174" y="14"/>
                  <a:pt x="172" y="10"/>
                </a:cubicBezTo>
                <a:cubicBezTo>
                  <a:pt x="171" y="8"/>
                  <a:pt x="170" y="5"/>
                  <a:pt x="167" y="4"/>
                </a:cubicBezTo>
                <a:cubicBezTo>
                  <a:pt x="167" y="4"/>
                  <a:pt x="167" y="4"/>
                  <a:pt x="167" y="3"/>
                </a:cubicBezTo>
                <a:cubicBezTo>
                  <a:pt x="165" y="2"/>
                  <a:pt x="163" y="1"/>
                  <a:pt x="160" y="1"/>
                </a:cubicBezTo>
                <a:cubicBezTo>
                  <a:pt x="147" y="0"/>
                  <a:pt x="120" y="13"/>
                  <a:pt x="112" y="17"/>
                </a:cubicBezTo>
                <a:cubicBezTo>
                  <a:pt x="90" y="28"/>
                  <a:pt x="76" y="39"/>
                  <a:pt x="70" y="49"/>
                </a:cubicBezTo>
                <a:cubicBezTo>
                  <a:pt x="69" y="50"/>
                  <a:pt x="68" y="51"/>
                  <a:pt x="67" y="53"/>
                </a:cubicBezTo>
                <a:cubicBezTo>
                  <a:pt x="65" y="57"/>
                  <a:pt x="66" y="62"/>
                  <a:pt x="69" y="67"/>
                </a:cubicBezTo>
                <a:cubicBezTo>
                  <a:pt x="75" y="77"/>
                  <a:pt x="80" y="84"/>
                  <a:pt x="86" y="91"/>
                </a:cubicBezTo>
                <a:cubicBezTo>
                  <a:pt x="80" y="98"/>
                  <a:pt x="73" y="107"/>
                  <a:pt x="68" y="116"/>
                </a:cubicBezTo>
                <a:cubicBezTo>
                  <a:pt x="63" y="122"/>
                  <a:pt x="60" y="129"/>
                  <a:pt x="57" y="134"/>
                </a:cubicBezTo>
                <a:cubicBezTo>
                  <a:pt x="26" y="129"/>
                  <a:pt x="26" y="129"/>
                  <a:pt x="26" y="129"/>
                </a:cubicBezTo>
                <a:cubicBezTo>
                  <a:pt x="21" y="128"/>
                  <a:pt x="15" y="131"/>
                  <a:pt x="12" y="135"/>
                </a:cubicBezTo>
                <a:cubicBezTo>
                  <a:pt x="12" y="136"/>
                  <a:pt x="12" y="136"/>
                  <a:pt x="12" y="136"/>
                </a:cubicBezTo>
                <a:cubicBezTo>
                  <a:pt x="11" y="137"/>
                  <a:pt x="11" y="137"/>
                  <a:pt x="11" y="138"/>
                </a:cubicBezTo>
                <a:cubicBezTo>
                  <a:pt x="10" y="138"/>
                  <a:pt x="10" y="138"/>
                  <a:pt x="10" y="139"/>
                </a:cubicBezTo>
                <a:cubicBezTo>
                  <a:pt x="6" y="150"/>
                  <a:pt x="0" y="215"/>
                  <a:pt x="7" y="238"/>
                </a:cubicBezTo>
                <a:cubicBezTo>
                  <a:pt x="8" y="241"/>
                  <a:pt x="10" y="244"/>
                  <a:pt x="13" y="246"/>
                </a:cubicBezTo>
                <a:cubicBezTo>
                  <a:pt x="15" y="248"/>
                  <a:pt x="18" y="249"/>
                  <a:pt x="20" y="249"/>
                </a:cubicBezTo>
                <a:cubicBezTo>
                  <a:pt x="21" y="249"/>
                  <a:pt x="21" y="249"/>
                  <a:pt x="21" y="249"/>
                </a:cubicBezTo>
                <a:cubicBezTo>
                  <a:pt x="29" y="249"/>
                  <a:pt x="42" y="248"/>
                  <a:pt x="53" y="247"/>
                </a:cubicBezTo>
                <a:cubicBezTo>
                  <a:pt x="58" y="261"/>
                  <a:pt x="68" y="280"/>
                  <a:pt x="76" y="292"/>
                </a:cubicBezTo>
                <a:cubicBezTo>
                  <a:pt x="67" y="304"/>
                  <a:pt x="56" y="320"/>
                  <a:pt x="56" y="320"/>
                </a:cubicBezTo>
                <a:cubicBezTo>
                  <a:pt x="56" y="320"/>
                  <a:pt x="56" y="320"/>
                  <a:pt x="56" y="320"/>
                </a:cubicBezTo>
                <a:cubicBezTo>
                  <a:pt x="53" y="324"/>
                  <a:pt x="53" y="329"/>
                  <a:pt x="55" y="333"/>
                </a:cubicBezTo>
                <a:cubicBezTo>
                  <a:pt x="58" y="341"/>
                  <a:pt x="68" y="351"/>
                  <a:pt x="86" y="363"/>
                </a:cubicBezTo>
                <a:cubicBezTo>
                  <a:pt x="89" y="364"/>
                  <a:pt x="91" y="366"/>
                  <a:pt x="94" y="367"/>
                </a:cubicBezTo>
                <a:cubicBezTo>
                  <a:pt x="103" y="373"/>
                  <a:pt x="127" y="387"/>
                  <a:pt x="143" y="389"/>
                </a:cubicBezTo>
                <a:cubicBezTo>
                  <a:pt x="144" y="390"/>
                  <a:pt x="144" y="390"/>
                  <a:pt x="145" y="390"/>
                </a:cubicBezTo>
                <a:cubicBezTo>
                  <a:pt x="150" y="390"/>
                  <a:pt x="155" y="387"/>
                  <a:pt x="157" y="383"/>
                </a:cubicBezTo>
                <a:cubicBezTo>
                  <a:pt x="158" y="383"/>
                  <a:pt x="158" y="382"/>
                  <a:pt x="158" y="381"/>
                </a:cubicBezTo>
                <a:cubicBezTo>
                  <a:pt x="172" y="354"/>
                  <a:pt x="172" y="354"/>
                  <a:pt x="172" y="354"/>
                </a:cubicBezTo>
                <a:cubicBezTo>
                  <a:pt x="190" y="358"/>
                  <a:pt x="209" y="357"/>
                  <a:pt x="223" y="356"/>
                </a:cubicBezTo>
                <a:cubicBezTo>
                  <a:pt x="229" y="356"/>
                  <a:pt x="229" y="356"/>
                  <a:pt x="229" y="356"/>
                </a:cubicBezTo>
                <a:cubicBezTo>
                  <a:pt x="234" y="356"/>
                  <a:pt x="238" y="354"/>
                  <a:pt x="241" y="350"/>
                </a:cubicBezTo>
                <a:cubicBezTo>
                  <a:pt x="245" y="344"/>
                  <a:pt x="244" y="336"/>
                  <a:pt x="238" y="332"/>
                </a:cubicBezTo>
                <a:cubicBezTo>
                  <a:pt x="181" y="292"/>
                  <a:pt x="181" y="292"/>
                  <a:pt x="181" y="292"/>
                </a:cubicBezTo>
                <a:cubicBezTo>
                  <a:pt x="178" y="287"/>
                  <a:pt x="170" y="270"/>
                  <a:pt x="176" y="252"/>
                </a:cubicBezTo>
                <a:cubicBezTo>
                  <a:pt x="179" y="241"/>
                  <a:pt x="182" y="230"/>
                  <a:pt x="185" y="219"/>
                </a:cubicBezTo>
                <a:cubicBezTo>
                  <a:pt x="186" y="216"/>
                  <a:pt x="186" y="212"/>
                  <a:pt x="184" y="209"/>
                </a:cubicBezTo>
                <a:cubicBezTo>
                  <a:pt x="142" y="125"/>
                  <a:pt x="142" y="125"/>
                  <a:pt x="142" y="125"/>
                </a:cubicBezTo>
                <a:cubicBezTo>
                  <a:pt x="142" y="124"/>
                  <a:pt x="142" y="123"/>
                  <a:pt x="143" y="123"/>
                </a:cubicBezTo>
                <a:cubicBezTo>
                  <a:pt x="153" y="118"/>
                  <a:pt x="153" y="118"/>
                  <a:pt x="153" y="118"/>
                </a:cubicBezTo>
                <a:cubicBezTo>
                  <a:pt x="155" y="117"/>
                  <a:pt x="156" y="117"/>
                  <a:pt x="157" y="117"/>
                </a:cubicBezTo>
                <a:cubicBezTo>
                  <a:pt x="188" y="180"/>
                  <a:pt x="188" y="180"/>
                  <a:pt x="188" y="180"/>
                </a:cubicBezTo>
                <a:cubicBezTo>
                  <a:pt x="190" y="184"/>
                  <a:pt x="193" y="187"/>
                  <a:pt x="197" y="187"/>
                </a:cubicBezTo>
                <a:cubicBezTo>
                  <a:pt x="201" y="188"/>
                  <a:pt x="205" y="187"/>
                  <a:pt x="208" y="185"/>
                </a:cubicBezTo>
                <a:cubicBezTo>
                  <a:pt x="215" y="179"/>
                  <a:pt x="220" y="178"/>
                  <a:pt x="221" y="177"/>
                </a:cubicBezTo>
                <a:cubicBezTo>
                  <a:pt x="234" y="183"/>
                  <a:pt x="242" y="180"/>
                  <a:pt x="247" y="178"/>
                </a:cubicBezTo>
                <a:cubicBezTo>
                  <a:pt x="247" y="178"/>
                  <a:pt x="248" y="177"/>
                  <a:pt x="249" y="177"/>
                </a:cubicBezTo>
                <a:cubicBezTo>
                  <a:pt x="257" y="179"/>
                  <a:pt x="271" y="183"/>
                  <a:pt x="275" y="185"/>
                </a:cubicBezTo>
                <a:cubicBezTo>
                  <a:pt x="276" y="186"/>
                  <a:pt x="276" y="188"/>
                  <a:pt x="280" y="197"/>
                </a:cubicBezTo>
                <a:cubicBezTo>
                  <a:pt x="280" y="200"/>
                  <a:pt x="281" y="202"/>
                  <a:pt x="282" y="206"/>
                </a:cubicBezTo>
                <a:cubicBezTo>
                  <a:pt x="285" y="213"/>
                  <a:pt x="289" y="221"/>
                  <a:pt x="292" y="228"/>
                </a:cubicBezTo>
                <a:cubicBezTo>
                  <a:pt x="297" y="238"/>
                  <a:pt x="302" y="248"/>
                  <a:pt x="302" y="256"/>
                </a:cubicBezTo>
                <a:cubicBezTo>
                  <a:pt x="302" y="260"/>
                  <a:pt x="301" y="265"/>
                  <a:pt x="300" y="271"/>
                </a:cubicBezTo>
                <a:cubicBezTo>
                  <a:pt x="299" y="283"/>
                  <a:pt x="298" y="297"/>
                  <a:pt x="301" y="311"/>
                </a:cubicBezTo>
                <a:cubicBezTo>
                  <a:pt x="303" y="319"/>
                  <a:pt x="306" y="327"/>
                  <a:pt x="308" y="333"/>
                </a:cubicBezTo>
                <a:cubicBezTo>
                  <a:pt x="242" y="366"/>
                  <a:pt x="242" y="366"/>
                  <a:pt x="242" y="366"/>
                </a:cubicBezTo>
                <a:cubicBezTo>
                  <a:pt x="235" y="369"/>
                  <a:pt x="233" y="377"/>
                  <a:pt x="236" y="384"/>
                </a:cubicBezTo>
                <a:cubicBezTo>
                  <a:pt x="238" y="388"/>
                  <a:pt x="243" y="391"/>
                  <a:pt x="248" y="391"/>
                </a:cubicBezTo>
                <a:cubicBezTo>
                  <a:pt x="250" y="391"/>
                  <a:pt x="252" y="390"/>
                  <a:pt x="254" y="389"/>
                </a:cubicBezTo>
                <a:cubicBezTo>
                  <a:pt x="331" y="351"/>
                  <a:pt x="331" y="351"/>
                  <a:pt x="331" y="351"/>
                </a:cubicBezTo>
                <a:cubicBezTo>
                  <a:pt x="337" y="348"/>
                  <a:pt x="340" y="340"/>
                  <a:pt x="337" y="334"/>
                </a:cubicBezTo>
                <a:cubicBezTo>
                  <a:pt x="337" y="333"/>
                  <a:pt x="331" y="321"/>
                  <a:pt x="327" y="305"/>
                </a:cubicBezTo>
                <a:cubicBezTo>
                  <a:pt x="325" y="295"/>
                  <a:pt x="326" y="284"/>
                  <a:pt x="327" y="273"/>
                </a:cubicBezTo>
                <a:cubicBezTo>
                  <a:pt x="328" y="267"/>
                  <a:pt x="328" y="261"/>
                  <a:pt x="328" y="255"/>
                </a:cubicBezTo>
                <a:cubicBezTo>
                  <a:pt x="328" y="243"/>
                  <a:pt x="322" y="230"/>
                  <a:pt x="316" y="216"/>
                </a:cubicBezTo>
                <a:cubicBezTo>
                  <a:pt x="313" y="210"/>
                  <a:pt x="310" y="203"/>
                  <a:pt x="308" y="197"/>
                </a:cubicBezTo>
                <a:cubicBezTo>
                  <a:pt x="306" y="193"/>
                  <a:pt x="305" y="191"/>
                  <a:pt x="305" y="188"/>
                </a:cubicBezTo>
                <a:cubicBezTo>
                  <a:pt x="300" y="175"/>
                  <a:pt x="299" y="172"/>
                  <a:pt x="294" y="167"/>
                </a:cubicBezTo>
                <a:cubicBezTo>
                  <a:pt x="285" y="157"/>
                  <a:pt x="253" y="151"/>
                  <a:pt x="253" y="151"/>
                </a:cubicBezTo>
                <a:cubicBezTo>
                  <a:pt x="246" y="150"/>
                  <a:pt x="241" y="152"/>
                  <a:pt x="237" y="153"/>
                </a:cubicBezTo>
                <a:cubicBezTo>
                  <a:pt x="235" y="154"/>
                  <a:pt x="235" y="154"/>
                  <a:pt x="233" y="153"/>
                </a:cubicBezTo>
                <a:cubicBezTo>
                  <a:pt x="225" y="149"/>
                  <a:pt x="216" y="150"/>
                  <a:pt x="205" y="155"/>
                </a:cubicBezTo>
                <a:cubicBezTo>
                  <a:pt x="180" y="105"/>
                  <a:pt x="180" y="105"/>
                  <a:pt x="180" y="105"/>
                </a:cubicBezTo>
                <a:cubicBezTo>
                  <a:pt x="177" y="98"/>
                  <a:pt x="170" y="93"/>
                  <a:pt x="162" y="91"/>
                </a:cubicBezTo>
                <a:cubicBezTo>
                  <a:pt x="155" y="90"/>
                  <a:pt x="148" y="91"/>
                  <a:pt x="141" y="94"/>
                </a:cubicBezTo>
                <a:cubicBezTo>
                  <a:pt x="131" y="99"/>
                  <a:pt x="131" y="99"/>
                  <a:pt x="131" y="99"/>
                </a:cubicBezTo>
                <a:cubicBezTo>
                  <a:pt x="125" y="102"/>
                  <a:pt x="119" y="108"/>
                  <a:pt x="117" y="115"/>
                </a:cubicBezTo>
                <a:cubicBezTo>
                  <a:pt x="114" y="122"/>
                  <a:pt x="114" y="130"/>
                  <a:pt x="118" y="136"/>
                </a:cubicBezTo>
                <a:cubicBezTo>
                  <a:pt x="158" y="217"/>
                  <a:pt x="158" y="217"/>
                  <a:pt x="158" y="217"/>
                </a:cubicBezTo>
                <a:cubicBezTo>
                  <a:pt x="155" y="226"/>
                  <a:pt x="152" y="235"/>
                  <a:pt x="150" y="245"/>
                </a:cubicBezTo>
                <a:cubicBezTo>
                  <a:pt x="140" y="279"/>
                  <a:pt x="160" y="308"/>
                  <a:pt x="160" y="309"/>
                </a:cubicBezTo>
                <a:cubicBezTo>
                  <a:pt x="161" y="310"/>
                  <a:pt x="162" y="312"/>
                  <a:pt x="164" y="312"/>
                </a:cubicBezTo>
                <a:cubicBezTo>
                  <a:pt x="188" y="329"/>
                  <a:pt x="188" y="329"/>
                  <a:pt x="188" y="329"/>
                </a:cubicBezTo>
                <a:cubicBezTo>
                  <a:pt x="184" y="329"/>
                  <a:pt x="180" y="328"/>
                  <a:pt x="176" y="327"/>
                </a:cubicBezTo>
                <a:cubicBezTo>
                  <a:pt x="168" y="325"/>
                  <a:pt x="168" y="325"/>
                  <a:pt x="168" y="325"/>
                </a:cubicBezTo>
                <a:cubicBezTo>
                  <a:pt x="162" y="324"/>
                  <a:pt x="156" y="327"/>
                  <a:pt x="153" y="332"/>
                </a:cubicBezTo>
                <a:cubicBezTo>
                  <a:pt x="139" y="361"/>
                  <a:pt x="139" y="361"/>
                  <a:pt x="139" y="361"/>
                </a:cubicBezTo>
                <a:cubicBezTo>
                  <a:pt x="131" y="357"/>
                  <a:pt x="119" y="351"/>
                  <a:pt x="107" y="344"/>
                </a:cubicBezTo>
                <a:cubicBezTo>
                  <a:pt x="105" y="343"/>
                  <a:pt x="103" y="342"/>
                  <a:pt x="101" y="340"/>
                </a:cubicBezTo>
                <a:cubicBezTo>
                  <a:pt x="92" y="334"/>
                  <a:pt x="87" y="330"/>
                  <a:pt x="83" y="327"/>
                </a:cubicBezTo>
                <a:cubicBezTo>
                  <a:pt x="88" y="321"/>
                  <a:pt x="94" y="313"/>
                  <a:pt x="99" y="306"/>
                </a:cubicBezTo>
                <a:cubicBezTo>
                  <a:pt x="104" y="300"/>
                  <a:pt x="104" y="300"/>
                  <a:pt x="104" y="300"/>
                </a:cubicBezTo>
                <a:cubicBezTo>
                  <a:pt x="107" y="295"/>
                  <a:pt x="107" y="289"/>
                  <a:pt x="104" y="284"/>
                </a:cubicBezTo>
                <a:cubicBezTo>
                  <a:pt x="99" y="278"/>
                  <a:pt x="99" y="278"/>
                  <a:pt x="99" y="278"/>
                </a:cubicBezTo>
                <a:cubicBezTo>
                  <a:pt x="91" y="267"/>
                  <a:pt x="82" y="249"/>
                  <a:pt x="78" y="237"/>
                </a:cubicBezTo>
                <a:cubicBezTo>
                  <a:pt x="76" y="229"/>
                  <a:pt x="76" y="229"/>
                  <a:pt x="76" y="229"/>
                </a:cubicBezTo>
                <a:cubicBezTo>
                  <a:pt x="74" y="223"/>
                  <a:pt x="68" y="219"/>
                  <a:pt x="62" y="219"/>
                </a:cubicBezTo>
                <a:cubicBezTo>
                  <a:pt x="54" y="220"/>
                  <a:pt x="54" y="220"/>
                  <a:pt x="54" y="220"/>
                </a:cubicBezTo>
                <a:cubicBezTo>
                  <a:pt x="47" y="220"/>
                  <a:pt x="38" y="221"/>
                  <a:pt x="31" y="222"/>
                </a:cubicBezTo>
                <a:cubicBezTo>
                  <a:pt x="30" y="204"/>
                  <a:pt x="32" y="174"/>
                  <a:pt x="34" y="157"/>
                </a:cubicBezTo>
                <a:cubicBezTo>
                  <a:pt x="64" y="162"/>
                  <a:pt x="64" y="162"/>
                  <a:pt x="64" y="162"/>
                </a:cubicBezTo>
                <a:cubicBezTo>
                  <a:pt x="70" y="163"/>
                  <a:pt x="76" y="160"/>
                  <a:pt x="78" y="154"/>
                </a:cubicBezTo>
                <a:cubicBezTo>
                  <a:pt x="81" y="146"/>
                  <a:pt x="81" y="146"/>
                  <a:pt x="81" y="146"/>
                </a:cubicBezTo>
                <a:cubicBezTo>
                  <a:pt x="83" y="142"/>
                  <a:pt x="86" y="136"/>
                  <a:pt x="90" y="130"/>
                </a:cubicBezTo>
                <a:cubicBezTo>
                  <a:pt x="95" y="122"/>
                  <a:pt x="102" y="114"/>
                  <a:pt x="107" y="108"/>
                </a:cubicBezTo>
                <a:cubicBezTo>
                  <a:pt x="114" y="101"/>
                  <a:pt x="114" y="101"/>
                  <a:pt x="114" y="101"/>
                </a:cubicBezTo>
                <a:cubicBezTo>
                  <a:pt x="118" y="97"/>
                  <a:pt x="119" y="89"/>
                  <a:pt x="114" y="84"/>
                </a:cubicBezTo>
                <a:cubicBezTo>
                  <a:pt x="109" y="77"/>
                  <a:pt x="109" y="77"/>
                  <a:pt x="109" y="77"/>
                </a:cubicBezTo>
                <a:cubicBezTo>
                  <a:pt x="104" y="71"/>
                  <a:pt x="100" y="66"/>
                  <a:pt x="96" y="59"/>
                </a:cubicBezTo>
                <a:cubicBezTo>
                  <a:pt x="101" y="55"/>
                  <a:pt x="110" y="48"/>
                  <a:pt x="124" y="41"/>
                </a:cubicBezTo>
                <a:cubicBezTo>
                  <a:pt x="136" y="35"/>
                  <a:pt x="146" y="31"/>
                  <a:pt x="152" y="29"/>
                </a:cubicBezTo>
                <a:cubicBezTo>
                  <a:pt x="153" y="33"/>
                  <a:pt x="155" y="37"/>
                  <a:pt x="157" y="41"/>
                </a:cubicBezTo>
                <a:cubicBezTo>
                  <a:pt x="157" y="41"/>
                  <a:pt x="157" y="41"/>
                  <a:pt x="157" y="41"/>
                </a:cubicBezTo>
                <a:cubicBezTo>
                  <a:pt x="160" y="47"/>
                  <a:pt x="162" y="51"/>
                  <a:pt x="163" y="54"/>
                </a:cubicBezTo>
                <a:cubicBezTo>
                  <a:pt x="167" y="61"/>
                  <a:pt x="167" y="61"/>
                  <a:pt x="167" y="61"/>
                </a:cubicBezTo>
                <a:cubicBezTo>
                  <a:pt x="169" y="66"/>
                  <a:pt x="175" y="69"/>
                  <a:pt x="180" y="68"/>
                </a:cubicBezTo>
                <a:cubicBezTo>
                  <a:pt x="188" y="67"/>
                  <a:pt x="188" y="67"/>
                  <a:pt x="188" y="67"/>
                </a:cubicBezTo>
                <a:cubicBezTo>
                  <a:pt x="194" y="66"/>
                  <a:pt x="202" y="66"/>
                  <a:pt x="211" y="67"/>
                </a:cubicBezTo>
                <a:cubicBezTo>
                  <a:pt x="220" y="68"/>
                  <a:pt x="227" y="69"/>
                  <a:pt x="233" y="70"/>
                </a:cubicBezTo>
                <a:cubicBezTo>
                  <a:pt x="241" y="73"/>
                  <a:pt x="241" y="73"/>
                  <a:pt x="241" y="73"/>
                </a:cubicBezTo>
                <a:cubicBezTo>
                  <a:pt x="248" y="75"/>
                  <a:pt x="255" y="71"/>
                  <a:pt x="257" y="65"/>
                </a:cubicBezTo>
                <a:cubicBezTo>
                  <a:pt x="261" y="56"/>
                  <a:pt x="261" y="56"/>
                  <a:pt x="261" y="56"/>
                </a:cubicBezTo>
                <a:cubicBezTo>
                  <a:pt x="262" y="55"/>
                  <a:pt x="262" y="53"/>
                  <a:pt x="263" y="51"/>
                </a:cubicBezTo>
                <a:cubicBezTo>
                  <a:pt x="264" y="48"/>
                  <a:pt x="264" y="48"/>
                  <a:pt x="264" y="48"/>
                </a:cubicBezTo>
                <a:cubicBezTo>
                  <a:pt x="266" y="44"/>
                  <a:pt x="268" y="40"/>
                  <a:pt x="269" y="37"/>
                </a:cubicBezTo>
                <a:cubicBezTo>
                  <a:pt x="273" y="38"/>
                  <a:pt x="279" y="41"/>
                  <a:pt x="289" y="47"/>
                </a:cubicBezTo>
                <a:cubicBezTo>
                  <a:pt x="290" y="48"/>
                  <a:pt x="291" y="48"/>
                  <a:pt x="291" y="49"/>
                </a:cubicBezTo>
                <a:cubicBezTo>
                  <a:pt x="300" y="54"/>
                  <a:pt x="309" y="61"/>
                  <a:pt x="317" y="68"/>
                </a:cubicBezTo>
                <a:cubicBezTo>
                  <a:pt x="320" y="71"/>
                  <a:pt x="323" y="73"/>
                  <a:pt x="324" y="75"/>
                </a:cubicBezTo>
                <a:cubicBezTo>
                  <a:pt x="307" y="99"/>
                  <a:pt x="307" y="99"/>
                  <a:pt x="307" y="99"/>
                </a:cubicBezTo>
                <a:cubicBezTo>
                  <a:pt x="304" y="104"/>
                  <a:pt x="304" y="110"/>
                  <a:pt x="307" y="115"/>
                </a:cubicBezTo>
                <a:cubicBezTo>
                  <a:pt x="311" y="121"/>
                  <a:pt x="311" y="121"/>
                  <a:pt x="311" y="121"/>
                </a:cubicBezTo>
                <a:cubicBezTo>
                  <a:pt x="314" y="124"/>
                  <a:pt x="318" y="130"/>
                  <a:pt x="323" y="142"/>
                </a:cubicBezTo>
                <a:cubicBezTo>
                  <a:pt x="327" y="150"/>
                  <a:pt x="330" y="156"/>
                  <a:pt x="331" y="161"/>
                </a:cubicBezTo>
                <a:cubicBezTo>
                  <a:pt x="334" y="169"/>
                  <a:pt x="334" y="169"/>
                  <a:pt x="334" y="169"/>
                </a:cubicBezTo>
                <a:cubicBezTo>
                  <a:pt x="336" y="175"/>
                  <a:pt x="342" y="179"/>
                  <a:pt x="348" y="178"/>
                </a:cubicBezTo>
                <a:cubicBezTo>
                  <a:pt x="379" y="174"/>
                  <a:pt x="379" y="174"/>
                  <a:pt x="379" y="174"/>
                </a:cubicBezTo>
                <a:cubicBezTo>
                  <a:pt x="381" y="191"/>
                  <a:pt x="383" y="224"/>
                  <a:pt x="373" y="245"/>
                </a:cubicBezTo>
                <a:cubicBezTo>
                  <a:pt x="371" y="247"/>
                  <a:pt x="370" y="250"/>
                  <a:pt x="369" y="253"/>
                </a:cubicBezTo>
                <a:cubicBezTo>
                  <a:pt x="368" y="260"/>
                  <a:pt x="374" y="267"/>
                  <a:pt x="381" y="268"/>
                </a:cubicBezTo>
                <a:cubicBezTo>
                  <a:pt x="386" y="268"/>
                  <a:pt x="392" y="266"/>
                  <a:pt x="395" y="261"/>
                </a:cubicBezTo>
                <a:cubicBezTo>
                  <a:pt x="395" y="261"/>
                  <a:pt x="395" y="260"/>
                  <a:pt x="395" y="260"/>
                </a:cubicBezTo>
                <a:cubicBezTo>
                  <a:pt x="413" y="227"/>
                  <a:pt x="407" y="167"/>
                  <a:pt x="401" y="15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 name="Freeform 304"/>
          <p:cNvSpPr>
            <a:spLocks noEditPoints="1"/>
          </p:cNvSpPr>
          <p:nvPr userDrawn="1"/>
        </p:nvSpPr>
        <p:spPr bwMode="auto">
          <a:xfrm>
            <a:off x="2416178" y="2249173"/>
            <a:ext cx="296543" cy="373856"/>
          </a:xfrm>
          <a:custGeom>
            <a:avLst/>
            <a:gdLst/>
            <a:ahLst/>
            <a:cxnLst>
              <a:cxn ang="0">
                <a:pos x="144" y="17"/>
              </a:cxn>
              <a:cxn ang="0">
                <a:pos x="108" y="173"/>
              </a:cxn>
              <a:cxn ang="0">
                <a:pos x="89" y="249"/>
              </a:cxn>
              <a:cxn ang="0">
                <a:pos x="62" y="372"/>
              </a:cxn>
              <a:cxn ang="0">
                <a:pos x="0" y="385"/>
              </a:cxn>
              <a:cxn ang="0">
                <a:pos x="69" y="398"/>
              </a:cxn>
              <a:cxn ang="0">
                <a:pos x="139" y="309"/>
              </a:cxn>
              <a:cxn ang="0">
                <a:pos x="141" y="295"/>
              </a:cxn>
              <a:cxn ang="0">
                <a:pos x="110" y="223"/>
              </a:cxn>
              <a:cxn ang="0">
                <a:pos x="136" y="179"/>
              </a:cxn>
              <a:cxn ang="0">
                <a:pos x="130" y="131"/>
              </a:cxn>
              <a:cxn ang="0">
                <a:pos x="167" y="32"/>
              </a:cxn>
              <a:cxn ang="0">
                <a:pos x="238" y="131"/>
              </a:cxn>
              <a:cxn ang="0">
                <a:pos x="272" y="196"/>
              </a:cxn>
              <a:cxn ang="0">
                <a:pos x="271" y="209"/>
              </a:cxn>
              <a:cxn ang="0">
                <a:pos x="307" y="324"/>
              </a:cxn>
              <a:cxn ang="0">
                <a:pos x="170" y="265"/>
              </a:cxn>
              <a:cxn ang="0">
                <a:pos x="161" y="385"/>
              </a:cxn>
              <a:cxn ang="0">
                <a:pos x="240" y="398"/>
              </a:cxn>
              <a:cxn ang="0">
                <a:pos x="14" y="417"/>
              </a:cxn>
              <a:cxn ang="0">
                <a:pos x="14" y="444"/>
              </a:cxn>
              <a:cxn ang="0">
                <a:pos x="266" y="431"/>
              </a:cxn>
              <a:cxn ang="0">
                <a:pos x="253" y="372"/>
              </a:cxn>
              <a:cxn ang="0">
                <a:pos x="188" y="308"/>
              </a:cxn>
              <a:cxn ang="0">
                <a:pos x="325" y="348"/>
              </a:cxn>
              <a:cxn ang="0">
                <a:pos x="336" y="328"/>
              </a:cxn>
              <a:cxn ang="0">
                <a:pos x="332" y="145"/>
              </a:cxn>
              <a:cxn ang="0">
                <a:pos x="352" y="127"/>
              </a:cxn>
              <a:cxn ang="0">
                <a:pos x="334" y="114"/>
              </a:cxn>
              <a:cxn ang="0">
                <a:pos x="249" y="106"/>
              </a:cxn>
              <a:cxn ang="0">
                <a:pos x="157" y="4"/>
              </a:cxn>
              <a:cxn ang="0">
                <a:pos x="275" y="193"/>
              </a:cxn>
              <a:cxn ang="0">
                <a:pos x="274" y="195"/>
              </a:cxn>
              <a:cxn ang="0">
                <a:pos x="274" y="195"/>
              </a:cxn>
            </a:cxnLst>
            <a:rect l="0" t="0" r="r" b="b"/>
            <a:pathLst>
              <a:path w="352" h="444">
                <a:moveTo>
                  <a:pt x="157" y="4"/>
                </a:moveTo>
                <a:cubicBezTo>
                  <a:pt x="153" y="8"/>
                  <a:pt x="148" y="12"/>
                  <a:pt x="144" y="17"/>
                </a:cubicBezTo>
                <a:cubicBezTo>
                  <a:pt x="118" y="47"/>
                  <a:pt x="104" y="87"/>
                  <a:pt x="104" y="131"/>
                </a:cubicBezTo>
                <a:cubicBezTo>
                  <a:pt x="104" y="145"/>
                  <a:pt x="105" y="159"/>
                  <a:pt x="108" y="173"/>
                </a:cubicBezTo>
                <a:cubicBezTo>
                  <a:pt x="92" y="185"/>
                  <a:pt x="84" y="204"/>
                  <a:pt x="84" y="223"/>
                </a:cubicBezTo>
                <a:cubicBezTo>
                  <a:pt x="84" y="231"/>
                  <a:pt x="85" y="240"/>
                  <a:pt x="89" y="249"/>
                </a:cubicBezTo>
                <a:cubicBezTo>
                  <a:pt x="89" y="249"/>
                  <a:pt x="108" y="289"/>
                  <a:pt x="113" y="300"/>
                </a:cubicBezTo>
                <a:cubicBezTo>
                  <a:pt x="106" y="310"/>
                  <a:pt x="69" y="363"/>
                  <a:pt x="62" y="372"/>
                </a:cubicBezTo>
                <a:cubicBezTo>
                  <a:pt x="52" y="372"/>
                  <a:pt x="14" y="372"/>
                  <a:pt x="14" y="372"/>
                </a:cubicBezTo>
                <a:cubicBezTo>
                  <a:pt x="6" y="372"/>
                  <a:pt x="0" y="378"/>
                  <a:pt x="0" y="385"/>
                </a:cubicBezTo>
                <a:cubicBezTo>
                  <a:pt x="0" y="392"/>
                  <a:pt x="6" y="398"/>
                  <a:pt x="14" y="398"/>
                </a:cubicBezTo>
                <a:cubicBezTo>
                  <a:pt x="69" y="398"/>
                  <a:pt x="69" y="398"/>
                  <a:pt x="69" y="398"/>
                </a:cubicBezTo>
                <a:cubicBezTo>
                  <a:pt x="73" y="398"/>
                  <a:pt x="77" y="396"/>
                  <a:pt x="80" y="393"/>
                </a:cubicBezTo>
                <a:cubicBezTo>
                  <a:pt x="139" y="309"/>
                  <a:pt x="139" y="309"/>
                  <a:pt x="139" y="309"/>
                </a:cubicBezTo>
                <a:cubicBezTo>
                  <a:pt x="141" y="306"/>
                  <a:pt x="142" y="304"/>
                  <a:pt x="142" y="301"/>
                </a:cubicBezTo>
                <a:cubicBezTo>
                  <a:pt x="142" y="299"/>
                  <a:pt x="141" y="297"/>
                  <a:pt x="141" y="295"/>
                </a:cubicBezTo>
                <a:cubicBezTo>
                  <a:pt x="114" y="238"/>
                  <a:pt x="114" y="238"/>
                  <a:pt x="114" y="238"/>
                </a:cubicBezTo>
                <a:cubicBezTo>
                  <a:pt x="111" y="233"/>
                  <a:pt x="110" y="228"/>
                  <a:pt x="110" y="223"/>
                </a:cubicBezTo>
                <a:cubicBezTo>
                  <a:pt x="110" y="210"/>
                  <a:pt x="117" y="198"/>
                  <a:pt x="129" y="191"/>
                </a:cubicBezTo>
                <a:cubicBezTo>
                  <a:pt x="134" y="189"/>
                  <a:pt x="136" y="184"/>
                  <a:pt x="136" y="179"/>
                </a:cubicBezTo>
                <a:cubicBezTo>
                  <a:pt x="136" y="178"/>
                  <a:pt x="136" y="177"/>
                  <a:pt x="136" y="176"/>
                </a:cubicBezTo>
                <a:cubicBezTo>
                  <a:pt x="132" y="161"/>
                  <a:pt x="130" y="146"/>
                  <a:pt x="130" y="131"/>
                </a:cubicBezTo>
                <a:cubicBezTo>
                  <a:pt x="130" y="94"/>
                  <a:pt x="142" y="60"/>
                  <a:pt x="164" y="35"/>
                </a:cubicBezTo>
                <a:cubicBezTo>
                  <a:pt x="165" y="34"/>
                  <a:pt x="166" y="33"/>
                  <a:pt x="167" y="32"/>
                </a:cubicBezTo>
                <a:cubicBezTo>
                  <a:pt x="180" y="45"/>
                  <a:pt x="202" y="76"/>
                  <a:pt x="229" y="125"/>
                </a:cubicBezTo>
                <a:cubicBezTo>
                  <a:pt x="231" y="128"/>
                  <a:pt x="234" y="131"/>
                  <a:pt x="238" y="131"/>
                </a:cubicBezTo>
                <a:cubicBezTo>
                  <a:pt x="238" y="131"/>
                  <a:pt x="280" y="139"/>
                  <a:pt x="302" y="143"/>
                </a:cubicBezTo>
                <a:cubicBezTo>
                  <a:pt x="291" y="162"/>
                  <a:pt x="273" y="195"/>
                  <a:pt x="272" y="196"/>
                </a:cubicBezTo>
                <a:cubicBezTo>
                  <a:pt x="270" y="199"/>
                  <a:pt x="270" y="201"/>
                  <a:pt x="270" y="204"/>
                </a:cubicBezTo>
                <a:cubicBezTo>
                  <a:pt x="270" y="206"/>
                  <a:pt x="270" y="208"/>
                  <a:pt x="271" y="209"/>
                </a:cubicBezTo>
                <a:cubicBezTo>
                  <a:pt x="297" y="269"/>
                  <a:pt x="308" y="307"/>
                  <a:pt x="309" y="323"/>
                </a:cubicBezTo>
                <a:cubicBezTo>
                  <a:pt x="309" y="324"/>
                  <a:pt x="308" y="324"/>
                  <a:pt x="307" y="324"/>
                </a:cubicBezTo>
                <a:cubicBezTo>
                  <a:pt x="265" y="327"/>
                  <a:pt x="219" y="307"/>
                  <a:pt x="185" y="268"/>
                </a:cubicBezTo>
                <a:cubicBezTo>
                  <a:pt x="181" y="264"/>
                  <a:pt x="175" y="263"/>
                  <a:pt x="170" y="265"/>
                </a:cubicBezTo>
                <a:cubicBezTo>
                  <a:pt x="165" y="267"/>
                  <a:pt x="161" y="272"/>
                  <a:pt x="161" y="277"/>
                </a:cubicBezTo>
                <a:cubicBezTo>
                  <a:pt x="161" y="385"/>
                  <a:pt x="161" y="385"/>
                  <a:pt x="161" y="385"/>
                </a:cubicBezTo>
                <a:cubicBezTo>
                  <a:pt x="161" y="392"/>
                  <a:pt x="167" y="398"/>
                  <a:pt x="175" y="398"/>
                </a:cubicBezTo>
                <a:cubicBezTo>
                  <a:pt x="175" y="398"/>
                  <a:pt x="221" y="398"/>
                  <a:pt x="240" y="398"/>
                </a:cubicBezTo>
                <a:cubicBezTo>
                  <a:pt x="240" y="406"/>
                  <a:pt x="240" y="409"/>
                  <a:pt x="240" y="417"/>
                </a:cubicBezTo>
                <a:cubicBezTo>
                  <a:pt x="216" y="417"/>
                  <a:pt x="14" y="417"/>
                  <a:pt x="14" y="417"/>
                </a:cubicBezTo>
                <a:cubicBezTo>
                  <a:pt x="6" y="417"/>
                  <a:pt x="0" y="423"/>
                  <a:pt x="0" y="431"/>
                </a:cubicBezTo>
                <a:cubicBezTo>
                  <a:pt x="0" y="438"/>
                  <a:pt x="6" y="444"/>
                  <a:pt x="14" y="444"/>
                </a:cubicBezTo>
                <a:cubicBezTo>
                  <a:pt x="253" y="444"/>
                  <a:pt x="253" y="444"/>
                  <a:pt x="253" y="444"/>
                </a:cubicBezTo>
                <a:cubicBezTo>
                  <a:pt x="260" y="444"/>
                  <a:pt x="266" y="438"/>
                  <a:pt x="266" y="431"/>
                </a:cubicBezTo>
                <a:cubicBezTo>
                  <a:pt x="266" y="385"/>
                  <a:pt x="266" y="385"/>
                  <a:pt x="266" y="385"/>
                </a:cubicBezTo>
                <a:cubicBezTo>
                  <a:pt x="266" y="378"/>
                  <a:pt x="260" y="372"/>
                  <a:pt x="253" y="372"/>
                </a:cubicBezTo>
                <a:cubicBezTo>
                  <a:pt x="253" y="372"/>
                  <a:pt x="206" y="372"/>
                  <a:pt x="188" y="372"/>
                </a:cubicBezTo>
                <a:cubicBezTo>
                  <a:pt x="188" y="358"/>
                  <a:pt x="188" y="334"/>
                  <a:pt x="188" y="308"/>
                </a:cubicBezTo>
                <a:cubicBezTo>
                  <a:pt x="225" y="338"/>
                  <a:pt x="268" y="354"/>
                  <a:pt x="310" y="350"/>
                </a:cubicBezTo>
                <a:cubicBezTo>
                  <a:pt x="315" y="350"/>
                  <a:pt x="320" y="349"/>
                  <a:pt x="325" y="348"/>
                </a:cubicBezTo>
                <a:cubicBezTo>
                  <a:pt x="330" y="347"/>
                  <a:pt x="334" y="343"/>
                  <a:pt x="335" y="339"/>
                </a:cubicBezTo>
                <a:cubicBezTo>
                  <a:pt x="336" y="336"/>
                  <a:pt x="336" y="332"/>
                  <a:pt x="336" y="328"/>
                </a:cubicBezTo>
                <a:cubicBezTo>
                  <a:pt x="336" y="297"/>
                  <a:pt x="312" y="237"/>
                  <a:pt x="298" y="205"/>
                </a:cubicBezTo>
                <a:cubicBezTo>
                  <a:pt x="303" y="196"/>
                  <a:pt x="328" y="151"/>
                  <a:pt x="332" y="145"/>
                </a:cubicBezTo>
                <a:cubicBezTo>
                  <a:pt x="336" y="142"/>
                  <a:pt x="344" y="139"/>
                  <a:pt x="344" y="139"/>
                </a:cubicBezTo>
                <a:cubicBezTo>
                  <a:pt x="349" y="137"/>
                  <a:pt x="352" y="132"/>
                  <a:pt x="352" y="127"/>
                </a:cubicBezTo>
                <a:cubicBezTo>
                  <a:pt x="352" y="125"/>
                  <a:pt x="352" y="123"/>
                  <a:pt x="351" y="122"/>
                </a:cubicBezTo>
                <a:cubicBezTo>
                  <a:pt x="348" y="115"/>
                  <a:pt x="341" y="112"/>
                  <a:pt x="334" y="114"/>
                </a:cubicBezTo>
                <a:cubicBezTo>
                  <a:pt x="334" y="114"/>
                  <a:pt x="325" y="118"/>
                  <a:pt x="321" y="120"/>
                </a:cubicBezTo>
                <a:cubicBezTo>
                  <a:pt x="314" y="119"/>
                  <a:pt x="259" y="108"/>
                  <a:pt x="249" y="106"/>
                </a:cubicBezTo>
                <a:cubicBezTo>
                  <a:pt x="232" y="76"/>
                  <a:pt x="197" y="17"/>
                  <a:pt x="173" y="3"/>
                </a:cubicBezTo>
                <a:cubicBezTo>
                  <a:pt x="168" y="0"/>
                  <a:pt x="162" y="0"/>
                  <a:pt x="157" y="4"/>
                </a:cubicBezTo>
                <a:close/>
                <a:moveTo>
                  <a:pt x="277" y="192"/>
                </a:moveTo>
                <a:cubicBezTo>
                  <a:pt x="276" y="192"/>
                  <a:pt x="276" y="193"/>
                  <a:pt x="275" y="193"/>
                </a:cubicBezTo>
                <a:cubicBezTo>
                  <a:pt x="276" y="193"/>
                  <a:pt x="276" y="192"/>
                  <a:pt x="277" y="192"/>
                </a:cubicBezTo>
                <a:close/>
                <a:moveTo>
                  <a:pt x="274" y="195"/>
                </a:moveTo>
                <a:cubicBezTo>
                  <a:pt x="273" y="195"/>
                  <a:pt x="273" y="195"/>
                  <a:pt x="272" y="196"/>
                </a:cubicBezTo>
                <a:cubicBezTo>
                  <a:pt x="273" y="195"/>
                  <a:pt x="273" y="195"/>
                  <a:pt x="274" y="19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 name="Freeform 337"/>
          <p:cNvSpPr>
            <a:spLocks noEditPoints="1"/>
          </p:cNvSpPr>
          <p:nvPr userDrawn="1"/>
        </p:nvSpPr>
        <p:spPr bwMode="auto">
          <a:xfrm>
            <a:off x="2376873" y="2759018"/>
            <a:ext cx="375144" cy="386954"/>
          </a:xfrm>
          <a:custGeom>
            <a:avLst/>
            <a:gdLst/>
            <a:ahLst/>
            <a:cxnLst>
              <a:cxn ang="0">
                <a:pos x="238" y="3"/>
              </a:cxn>
              <a:cxn ang="0">
                <a:pos x="176" y="46"/>
              </a:cxn>
              <a:cxn ang="0">
                <a:pos x="175" y="51"/>
              </a:cxn>
              <a:cxn ang="0">
                <a:pos x="175" y="94"/>
              </a:cxn>
              <a:cxn ang="0">
                <a:pos x="32" y="120"/>
              </a:cxn>
              <a:cxn ang="0">
                <a:pos x="21" y="132"/>
              </a:cxn>
              <a:cxn ang="0">
                <a:pos x="0" y="363"/>
              </a:cxn>
              <a:cxn ang="0">
                <a:pos x="0" y="364"/>
              </a:cxn>
              <a:cxn ang="0">
                <a:pos x="5" y="374"/>
              </a:cxn>
              <a:cxn ang="0">
                <a:pos x="95" y="453"/>
              </a:cxn>
              <a:cxn ang="0">
                <a:pos x="109" y="456"/>
              </a:cxn>
              <a:cxn ang="0">
                <a:pos x="117" y="444"/>
              </a:cxn>
              <a:cxn ang="0">
                <a:pos x="130" y="202"/>
              </a:cxn>
              <a:cxn ang="0">
                <a:pos x="191" y="185"/>
              </a:cxn>
              <a:cxn ang="0">
                <a:pos x="201" y="172"/>
              </a:cxn>
              <a:cxn ang="0">
                <a:pos x="201" y="116"/>
              </a:cxn>
              <a:cxn ang="0">
                <a:pos x="279" y="102"/>
              </a:cxn>
              <a:cxn ang="0">
                <a:pos x="280" y="123"/>
              </a:cxn>
              <a:cxn ang="0">
                <a:pos x="293" y="136"/>
              </a:cxn>
              <a:cxn ang="0">
                <a:pos x="306" y="123"/>
              </a:cxn>
              <a:cxn ang="0">
                <a:pos x="306" y="97"/>
              </a:cxn>
              <a:cxn ang="0">
                <a:pos x="380" y="83"/>
              </a:cxn>
              <a:cxn ang="0">
                <a:pos x="418" y="111"/>
              </a:cxn>
              <a:cxn ang="0">
                <a:pos x="418" y="366"/>
              </a:cxn>
              <a:cxn ang="0">
                <a:pos x="158" y="423"/>
              </a:cxn>
              <a:cxn ang="0">
                <a:pos x="148" y="436"/>
              </a:cxn>
              <a:cxn ang="0">
                <a:pos x="148" y="439"/>
              </a:cxn>
              <a:cxn ang="0">
                <a:pos x="164" y="449"/>
              </a:cxn>
              <a:cxn ang="0">
                <a:pos x="435" y="389"/>
              </a:cxn>
              <a:cxn ang="0">
                <a:pos x="445" y="376"/>
              </a:cxn>
              <a:cxn ang="0">
                <a:pos x="445" y="105"/>
              </a:cxn>
              <a:cxn ang="0">
                <a:pos x="440" y="94"/>
              </a:cxn>
              <a:cxn ang="0">
                <a:pos x="391" y="59"/>
              </a:cxn>
              <a:cxn ang="0">
                <a:pos x="381" y="56"/>
              </a:cxn>
              <a:cxn ang="0">
                <a:pos x="305" y="70"/>
              </a:cxn>
              <a:cxn ang="0">
                <a:pos x="305" y="45"/>
              </a:cxn>
              <a:cxn ang="0">
                <a:pos x="304" y="40"/>
              </a:cxn>
              <a:cxn ang="0">
                <a:pos x="238" y="3"/>
              </a:cxn>
              <a:cxn ang="0">
                <a:pos x="240" y="30"/>
              </a:cxn>
              <a:cxn ang="0">
                <a:pos x="278" y="49"/>
              </a:cxn>
              <a:cxn ang="0">
                <a:pos x="279" y="75"/>
              </a:cxn>
              <a:cxn ang="0">
                <a:pos x="202" y="89"/>
              </a:cxn>
              <a:cxn ang="0">
                <a:pos x="202" y="54"/>
              </a:cxn>
              <a:cxn ang="0">
                <a:pos x="240" y="30"/>
              </a:cxn>
              <a:cxn ang="0">
                <a:pos x="175" y="121"/>
              </a:cxn>
              <a:cxn ang="0">
                <a:pos x="174" y="162"/>
              </a:cxn>
              <a:cxn ang="0">
                <a:pos x="114" y="179"/>
              </a:cxn>
              <a:cxn ang="0">
                <a:pos x="104" y="191"/>
              </a:cxn>
              <a:cxn ang="0">
                <a:pos x="92" y="415"/>
              </a:cxn>
              <a:cxn ang="0">
                <a:pos x="27" y="359"/>
              </a:cxn>
              <a:cxn ang="0">
                <a:pos x="47" y="145"/>
              </a:cxn>
              <a:cxn ang="0">
                <a:pos x="175" y="121"/>
              </a:cxn>
            </a:cxnLst>
            <a:rect l="0" t="0" r="r" b="b"/>
            <a:pathLst>
              <a:path w="445" h="457">
                <a:moveTo>
                  <a:pt x="238" y="3"/>
                </a:moveTo>
                <a:cubicBezTo>
                  <a:pt x="191" y="6"/>
                  <a:pt x="177" y="44"/>
                  <a:pt x="176" y="46"/>
                </a:cubicBezTo>
                <a:cubicBezTo>
                  <a:pt x="176" y="47"/>
                  <a:pt x="176" y="49"/>
                  <a:pt x="175" y="51"/>
                </a:cubicBezTo>
                <a:cubicBezTo>
                  <a:pt x="175" y="51"/>
                  <a:pt x="175" y="74"/>
                  <a:pt x="175" y="94"/>
                </a:cubicBezTo>
                <a:cubicBezTo>
                  <a:pt x="106" y="107"/>
                  <a:pt x="32" y="120"/>
                  <a:pt x="32" y="120"/>
                </a:cubicBezTo>
                <a:cubicBezTo>
                  <a:pt x="26" y="122"/>
                  <a:pt x="22" y="126"/>
                  <a:pt x="21" y="132"/>
                </a:cubicBezTo>
                <a:cubicBezTo>
                  <a:pt x="0" y="363"/>
                  <a:pt x="0" y="363"/>
                  <a:pt x="0" y="363"/>
                </a:cubicBezTo>
                <a:cubicBezTo>
                  <a:pt x="0" y="363"/>
                  <a:pt x="0" y="364"/>
                  <a:pt x="0" y="364"/>
                </a:cubicBezTo>
                <a:cubicBezTo>
                  <a:pt x="0" y="368"/>
                  <a:pt x="2" y="372"/>
                  <a:pt x="5" y="374"/>
                </a:cubicBezTo>
                <a:cubicBezTo>
                  <a:pt x="95" y="453"/>
                  <a:pt x="95" y="453"/>
                  <a:pt x="95" y="453"/>
                </a:cubicBezTo>
                <a:cubicBezTo>
                  <a:pt x="98" y="457"/>
                  <a:pt x="104" y="457"/>
                  <a:pt x="109" y="456"/>
                </a:cubicBezTo>
                <a:cubicBezTo>
                  <a:pt x="113" y="454"/>
                  <a:pt x="116" y="449"/>
                  <a:pt x="117" y="444"/>
                </a:cubicBezTo>
                <a:cubicBezTo>
                  <a:pt x="117" y="444"/>
                  <a:pt x="129" y="220"/>
                  <a:pt x="130" y="202"/>
                </a:cubicBezTo>
                <a:cubicBezTo>
                  <a:pt x="144" y="198"/>
                  <a:pt x="191" y="185"/>
                  <a:pt x="191" y="185"/>
                </a:cubicBezTo>
                <a:cubicBezTo>
                  <a:pt x="197" y="183"/>
                  <a:pt x="201" y="178"/>
                  <a:pt x="201" y="172"/>
                </a:cubicBezTo>
                <a:cubicBezTo>
                  <a:pt x="201" y="172"/>
                  <a:pt x="201" y="144"/>
                  <a:pt x="201" y="116"/>
                </a:cubicBezTo>
                <a:cubicBezTo>
                  <a:pt x="240" y="109"/>
                  <a:pt x="246" y="108"/>
                  <a:pt x="279" y="102"/>
                </a:cubicBezTo>
                <a:cubicBezTo>
                  <a:pt x="279" y="110"/>
                  <a:pt x="280" y="123"/>
                  <a:pt x="280" y="123"/>
                </a:cubicBezTo>
                <a:cubicBezTo>
                  <a:pt x="280" y="130"/>
                  <a:pt x="286" y="136"/>
                  <a:pt x="293" y="136"/>
                </a:cubicBezTo>
                <a:cubicBezTo>
                  <a:pt x="300" y="136"/>
                  <a:pt x="306" y="130"/>
                  <a:pt x="306" y="123"/>
                </a:cubicBezTo>
                <a:cubicBezTo>
                  <a:pt x="306" y="123"/>
                  <a:pt x="306" y="108"/>
                  <a:pt x="306" y="97"/>
                </a:cubicBezTo>
                <a:cubicBezTo>
                  <a:pt x="332" y="92"/>
                  <a:pt x="378" y="84"/>
                  <a:pt x="380" y="83"/>
                </a:cubicBezTo>
                <a:cubicBezTo>
                  <a:pt x="387" y="88"/>
                  <a:pt x="411" y="106"/>
                  <a:pt x="418" y="111"/>
                </a:cubicBezTo>
                <a:cubicBezTo>
                  <a:pt x="418" y="124"/>
                  <a:pt x="418" y="346"/>
                  <a:pt x="418" y="366"/>
                </a:cubicBezTo>
                <a:cubicBezTo>
                  <a:pt x="399" y="370"/>
                  <a:pt x="158" y="423"/>
                  <a:pt x="158" y="423"/>
                </a:cubicBezTo>
                <a:cubicBezTo>
                  <a:pt x="152" y="425"/>
                  <a:pt x="148" y="430"/>
                  <a:pt x="148" y="436"/>
                </a:cubicBezTo>
                <a:cubicBezTo>
                  <a:pt x="148" y="437"/>
                  <a:pt x="148" y="438"/>
                  <a:pt x="148" y="439"/>
                </a:cubicBezTo>
                <a:cubicBezTo>
                  <a:pt x="150" y="446"/>
                  <a:pt x="157" y="451"/>
                  <a:pt x="164" y="449"/>
                </a:cubicBezTo>
                <a:cubicBezTo>
                  <a:pt x="435" y="389"/>
                  <a:pt x="435" y="389"/>
                  <a:pt x="435" y="389"/>
                </a:cubicBezTo>
                <a:cubicBezTo>
                  <a:pt x="441" y="388"/>
                  <a:pt x="445" y="383"/>
                  <a:pt x="445" y="376"/>
                </a:cubicBezTo>
                <a:cubicBezTo>
                  <a:pt x="445" y="105"/>
                  <a:pt x="445" y="105"/>
                  <a:pt x="445" y="105"/>
                </a:cubicBezTo>
                <a:cubicBezTo>
                  <a:pt x="445" y="100"/>
                  <a:pt x="443" y="96"/>
                  <a:pt x="440" y="94"/>
                </a:cubicBezTo>
                <a:cubicBezTo>
                  <a:pt x="391" y="59"/>
                  <a:pt x="391" y="59"/>
                  <a:pt x="391" y="59"/>
                </a:cubicBezTo>
                <a:cubicBezTo>
                  <a:pt x="388" y="56"/>
                  <a:pt x="385" y="56"/>
                  <a:pt x="381" y="56"/>
                </a:cubicBezTo>
                <a:cubicBezTo>
                  <a:pt x="381" y="56"/>
                  <a:pt x="331" y="65"/>
                  <a:pt x="305" y="70"/>
                </a:cubicBezTo>
                <a:cubicBezTo>
                  <a:pt x="305" y="59"/>
                  <a:pt x="305" y="45"/>
                  <a:pt x="305" y="45"/>
                </a:cubicBezTo>
                <a:cubicBezTo>
                  <a:pt x="305" y="43"/>
                  <a:pt x="305" y="42"/>
                  <a:pt x="304" y="40"/>
                </a:cubicBezTo>
                <a:cubicBezTo>
                  <a:pt x="303" y="38"/>
                  <a:pt x="285" y="0"/>
                  <a:pt x="238" y="3"/>
                </a:cubicBezTo>
                <a:close/>
                <a:moveTo>
                  <a:pt x="240" y="30"/>
                </a:moveTo>
                <a:cubicBezTo>
                  <a:pt x="263" y="28"/>
                  <a:pt x="275" y="43"/>
                  <a:pt x="278" y="49"/>
                </a:cubicBezTo>
                <a:cubicBezTo>
                  <a:pt x="278" y="51"/>
                  <a:pt x="279" y="63"/>
                  <a:pt x="279" y="75"/>
                </a:cubicBezTo>
                <a:cubicBezTo>
                  <a:pt x="247" y="81"/>
                  <a:pt x="240" y="82"/>
                  <a:pt x="202" y="89"/>
                </a:cubicBezTo>
                <a:cubicBezTo>
                  <a:pt x="202" y="74"/>
                  <a:pt x="202" y="55"/>
                  <a:pt x="202" y="54"/>
                </a:cubicBezTo>
                <a:cubicBezTo>
                  <a:pt x="205" y="48"/>
                  <a:pt x="215" y="32"/>
                  <a:pt x="240" y="30"/>
                </a:cubicBezTo>
                <a:close/>
                <a:moveTo>
                  <a:pt x="175" y="121"/>
                </a:moveTo>
                <a:cubicBezTo>
                  <a:pt x="175" y="141"/>
                  <a:pt x="174" y="156"/>
                  <a:pt x="174" y="162"/>
                </a:cubicBezTo>
                <a:cubicBezTo>
                  <a:pt x="160" y="166"/>
                  <a:pt x="114" y="179"/>
                  <a:pt x="114" y="179"/>
                </a:cubicBezTo>
                <a:cubicBezTo>
                  <a:pt x="108" y="181"/>
                  <a:pt x="105" y="186"/>
                  <a:pt x="104" y="191"/>
                </a:cubicBezTo>
                <a:cubicBezTo>
                  <a:pt x="104" y="191"/>
                  <a:pt x="94" y="372"/>
                  <a:pt x="92" y="415"/>
                </a:cubicBezTo>
                <a:cubicBezTo>
                  <a:pt x="69" y="395"/>
                  <a:pt x="34" y="365"/>
                  <a:pt x="27" y="359"/>
                </a:cubicBezTo>
                <a:cubicBezTo>
                  <a:pt x="28" y="346"/>
                  <a:pt x="45" y="163"/>
                  <a:pt x="47" y="145"/>
                </a:cubicBezTo>
                <a:cubicBezTo>
                  <a:pt x="54" y="144"/>
                  <a:pt x="114" y="133"/>
                  <a:pt x="175" y="12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2" name="Freeform 353"/>
          <p:cNvSpPr>
            <a:spLocks/>
          </p:cNvSpPr>
          <p:nvPr userDrawn="1"/>
        </p:nvSpPr>
        <p:spPr bwMode="auto">
          <a:xfrm>
            <a:off x="2386401" y="3826228"/>
            <a:ext cx="356090" cy="332185"/>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 name="Freeform 365"/>
          <p:cNvSpPr>
            <a:spLocks/>
          </p:cNvSpPr>
          <p:nvPr userDrawn="1"/>
        </p:nvSpPr>
        <p:spPr bwMode="auto">
          <a:xfrm>
            <a:off x="3640357" y="1338785"/>
            <a:ext cx="165540" cy="332184"/>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3" name="Group 214"/>
          <p:cNvGrpSpPr>
            <a:grpSpLocks noChangeAspect="1"/>
          </p:cNvGrpSpPr>
          <p:nvPr userDrawn="1"/>
        </p:nvGrpSpPr>
        <p:grpSpPr bwMode="auto">
          <a:xfrm>
            <a:off x="2877725" y="3225621"/>
            <a:ext cx="292787" cy="415283"/>
            <a:chOff x="1257" y="2375"/>
            <a:chExt cx="320" cy="454"/>
          </a:xfrm>
          <a:solidFill>
            <a:srgbClr val="009530"/>
          </a:solidFill>
        </p:grpSpPr>
        <p:sp>
          <p:nvSpPr>
            <p:cNvPr id="35" name="Freeform 215"/>
            <p:cNvSpPr>
              <a:spLocks/>
            </p:cNvSpPr>
            <p:nvPr/>
          </p:nvSpPr>
          <p:spPr bwMode="auto">
            <a:xfrm>
              <a:off x="1257" y="2375"/>
              <a:ext cx="320" cy="454"/>
            </a:xfrm>
            <a:custGeom>
              <a:avLst/>
              <a:gdLst/>
              <a:ahLst/>
              <a:cxnLst>
                <a:cxn ang="0">
                  <a:pos x="55" y="0"/>
                </a:cxn>
                <a:cxn ang="0">
                  <a:pos x="0" y="240"/>
                </a:cxn>
                <a:cxn ang="0">
                  <a:pos x="40" y="240"/>
                </a:cxn>
                <a:cxn ang="0">
                  <a:pos x="55" y="38"/>
                </a:cxn>
                <a:cxn ang="0">
                  <a:pos x="412" y="54"/>
                </a:cxn>
                <a:cxn ang="0">
                  <a:pos x="396" y="601"/>
                </a:cxn>
                <a:cxn ang="0">
                  <a:pos x="281" y="581"/>
                </a:cxn>
                <a:cxn ang="0">
                  <a:pos x="169" y="581"/>
                </a:cxn>
                <a:cxn ang="0">
                  <a:pos x="54" y="601"/>
                </a:cxn>
                <a:cxn ang="0">
                  <a:pos x="39" y="337"/>
                </a:cxn>
                <a:cxn ang="0">
                  <a:pos x="98" y="277"/>
                </a:cxn>
                <a:cxn ang="0">
                  <a:pos x="346" y="105"/>
                </a:cxn>
                <a:cxn ang="0">
                  <a:pos x="99" y="475"/>
                </a:cxn>
                <a:cxn ang="0">
                  <a:pos x="80" y="334"/>
                </a:cxn>
                <a:cxn ang="0">
                  <a:pos x="61" y="494"/>
                </a:cxn>
                <a:cxn ang="0">
                  <a:pos x="80" y="513"/>
                </a:cxn>
                <a:cxn ang="0">
                  <a:pos x="385" y="494"/>
                </a:cxn>
                <a:cxn ang="0">
                  <a:pos x="366" y="66"/>
                </a:cxn>
                <a:cxn ang="0">
                  <a:pos x="60" y="86"/>
                </a:cxn>
                <a:cxn ang="0">
                  <a:pos x="60" y="268"/>
                </a:cxn>
                <a:cxn ang="0">
                  <a:pos x="0" y="330"/>
                </a:cxn>
                <a:cxn ang="0">
                  <a:pos x="0" y="586"/>
                </a:cxn>
                <a:cxn ang="0">
                  <a:pos x="193" y="640"/>
                </a:cxn>
                <a:cxn ang="0">
                  <a:pos x="198" y="640"/>
                </a:cxn>
                <a:cxn ang="0">
                  <a:pos x="216" y="603"/>
                </a:cxn>
                <a:cxn ang="0">
                  <a:pos x="210" y="588"/>
                </a:cxn>
                <a:cxn ang="0">
                  <a:pos x="225" y="563"/>
                </a:cxn>
                <a:cxn ang="0">
                  <a:pos x="241" y="588"/>
                </a:cxn>
                <a:cxn ang="0">
                  <a:pos x="237" y="602"/>
                </a:cxn>
                <a:cxn ang="0">
                  <a:pos x="254" y="639"/>
                </a:cxn>
                <a:cxn ang="0">
                  <a:pos x="259" y="640"/>
                </a:cxn>
                <a:cxn ang="0">
                  <a:pos x="450" y="585"/>
                </a:cxn>
                <a:cxn ang="0">
                  <a:pos x="396" y="0"/>
                </a:cxn>
              </a:cxnLst>
              <a:rect l="0" t="0" r="r" b="b"/>
              <a:pathLst>
                <a:path w="450" h="640">
                  <a:moveTo>
                    <a:pt x="396" y="0"/>
                  </a:moveTo>
                  <a:cubicBezTo>
                    <a:pt x="55" y="0"/>
                    <a:pt x="55" y="0"/>
                    <a:pt x="55" y="0"/>
                  </a:cubicBezTo>
                  <a:cubicBezTo>
                    <a:pt x="25" y="0"/>
                    <a:pt x="1" y="24"/>
                    <a:pt x="0" y="54"/>
                  </a:cubicBezTo>
                  <a:cubicBezTo>
                    <a:pt x="0" y="240"/>
                    <a:pt x="0" y="240"/>
                    <a:pt x="0" y="240"/>
                  </a:cubicBezTo>
                  <a:cubicBezTo>
                    <a:pt x="0" y="250"/>
                    <a:pt x="9" y="259"/>
                    <a:pt x="20" y="259"/>
                  </a:cubicBezTo>
                  <a:cubicBezTo>
                    <a:pt x="30" y="259"/>
                    <a:pt x="40" y="250"/>
                    <a:pt x="40" y="240"/>
                  </a:cubicBezTo>
                  <a:cubicBezTo>
                    <a:pt x="40" y="54"/>
                    <a:pt x="40" y="54"/>
                    <a:pt x="40" y="54"/>
                  </a:cubicBezTo>
                  <a:cubicBezTo>
                    <a:pt x="40" y="45"/>
                    <a:pt x="46" y="38"/>
                    <a:pt x="55" y="38"/>
                  </a:cubicBezTo>
                  <a:cubicBezTo>
                    <a:pt x="396" y="38"/>
                    <a:pt x="396" y="38"/>
                    <a:pt x="396" y="38"/>
                  </a:cubicBezTo>
                  <a:cubicBezTo>
                    <a:pt x="405" y="38"/>
                    <a:pt x="412" y="45"/>
                    <a:pt x="412" y="54"/>
                  </a:cubicBezTo>
                  <a:cubicBezTo>
                    <a:pt x="412" y="585"/>
                    <a:pt x="412" y="585"/>
                    <a:pt x="412" y="585"/>
                  </a:cubicBezTo>
                  <a:cubicBezTo>
                    <a:pt x="412" y="593"/>
                    <a:pt x="405" y="601"/>
                    <a:pt x="396" y="601"/>
                  </a:cubicBezTo>
                  <a:cubicBezTo>
                    <a:pt x="278" y="601"/>
                    <a:pt x="278" y="601"/>
                    <a:pt x="278" y="601"/>
                  </a:cubicBezTo>
                  <a:cubicBezTo>
                    <a:pt x="280" y="594"/>
                    <a:pt x="281" y="588"/>
                    <a:pt x="281" y="581"/>
                  </a:cubicBezTo>
                  <a:cubicBezTo>
                    <a:pt x="281" y="550"/>
                    <a:pt x="256" y="525"/>
                    <a:pt x="225" y="525"/>
                  </a:cubicBezTo>
                  <a:cubicBezTo>
                    <a:pt x="195" y="525"/>
                    <a:pt x="169" y="550"/>
                    <a:pt x="169" y="581"/>
                  </a:cubicBezTo>
                  <a:cubicBezTo>
                    <a:pt x="169" y="588"/>
                    <a:pt x="171" y="595"/>
                    <a:pt x="173" y="601"/>
                  </a:cubicBezTo>
                  <a:cubicBezTo>
                    <a:pt x="54" y="601"/>
                    <a:pt x="54" y="601"/>
                    <a:pt x="54" y="601"/>
                  </a:cubicBezTo>
                  <a:cubicBezTo>
                    <a:pt x="46" y="601"/>
                    <a:pt x="39" y="594"/>
                    <a:pt x="39" y="586"/>
                  </a:cubicBezTo>
                  <a:cubicBezTo>
                    <a:pt x="39" y="337"/>
                    <a:pt x="39" y="337"/>
                    <a:pt x="39" y="337"/>
                  </a:cubicBezTo>
                  <a:cubicBezTo>
                    <a:pt x="92" y="292"/>
                    <a:pt x="92" y="292"/>
                    <a:pt x="92" y="292"/>
                  </a:cubicBezTo>
                  <a:cubicBezTo>
                    <a:pt x="96" y="289"/>
                    <a:pt x="98" y="283"/>
                    <a:pt x="98" y="277"/>
                  </a:cubicBezTo>
                  <a:cubicBezTo>
                    <a:pt x="98" y="105"/>
                    <a:pt x="98" y="105"/>
                    <a:pt x="98" y="105"/>
                  </a:cubicBezTo>
                  <a:cubicBezTo>
                    <a:pt x="346" y="105"/>
                    <a:pt x="346" y="105"/>
                    <a:pt x="346" y="105"/>
                  </a:cubicBezTo>
                  <a:cubicBezTo>
                    <a:pt x="346" y="475"/>
                    <a:pt x="346" y="475"/>
                    <a:pt x="346" y="475"/>
                  </a:cubicBezTo>
                  <a:cubicBezTo>
                    <a:pt x="99" y="475"/>
                    <a:pt x="99" y="475"/>
                    <a:pt x="99" y="475"/>
                  </a:cubicBezTo>
                  <a:cubicBezTo>
                    <a:pt x="100" y="353"/>
                    <a:pt x="100" y="353"/>
                    <a:pt x="100" y="353"/>
                  </a:cubicBezTo>
                  <a:cubicBezTo>
                    <a:pt x="100" y="343"/>
                    <a:pt x="91" y="334"/>
                    <a:pt x="80" y="334"/>
                  </a:cubicBezTo>
                  <a:cubicBezTo>
                    <a:pt x="70" y="334"/>
                    <a:pt x="61" y="343"/>
                    <a:pt x="61" y="353"/>
                  </a:cubicBezTo>
                  <a:cubicBezTo>
                    <a:pt x="61" y="494"/>
                    <a:pt x="61" y="494"/>
                    <a:pt x="61" y="494"/>
                  </a:cubicBezTo>
                  <a:cubicBezTo>
                    <a:pt x="61" y="499"/>
                    <a:pt x="63" y="504"/>
                    <a:pt x="67" y="508"/>
                  </a:cubicBezTo>
                  <a:cubicBezTo>
                    <a:pt x="70" y="511"/>
                    <a:pt x="75" y="513"/>
                    <a:pt x="80" y="513"/>
                  </a:cubicBezTo>
                  <a:cubicBezTo>
                    <a:pt x="366" y="513"/>
                    <a:pt x="366" y="513"/>
                    <a:pt x="366" y="513"/>
                  </a:cubicBezTo>
                  <a:cubicBezTo>
                    <a:pt x="377" y="513"/>
                    <a:pt x="385" y="505"/>
                    <a:pt x="385" y="494"/>
                  </a:cubicBezTo>
                  <a:cubicBezTo>
                    <a:pt x="385" y="86"/>
                    <a:pt x="385" y="86"/>
                    <a:pt x="385" y="86"/>
                  </a:cubicBezTo>
                  <a:cubicBezTo>
                    <a:pt x="385" y="75"/>
                    <a:pt x="377" y="66"/>
                    <a:pt x="366" y="66"/>
                  </a:cubicBezTo>
                  <a:cubicBezTo>
                    <a:pt x="79" y="66"/>
                    <a:pt x="79" y="66"/>
                    <a:pt x="79" y="66"/>
                  </a:cubicBezTo>
                  <a:cubicBezTo>
                    <a:pt x="68" y="66"/>
                    <a:pt x="60" y="75"/>
                    <a:pt x="60" y="86"/>
                  </a:cubicBezTo>
                  <a:cubicBezTo>
                    <a:pt x="60" y="86"/>
                    <a:pt x="60" y="87"/>
                    <a:pt x="60" y="87"/>
                  </a:cubicBezTo>
                  <a:cubicBezTo>
                    <a:pt x="60" y="268"/>
                    <a:pt x="60" y="268"/>
                    <a:pt x="60" y="268"/>
                  </a:cubicBezTo>
                  <a:cubicBezTo>
                    <a:pt x="7" y="313"/>
                    <a:pt x="7" y="313"/>
                    <a:pt x="7" y="313"/>
                  </a:cubicBezTo>
                  <a:cubicBezTo>
                    <a:pt x="2" y="317"/>
                    <a:pt x="0" y="324"/>
                    <a:pt x="0" y="330"/>
                  </a:cubicBezTo>
                  <a:cubicBezTo>
                    <a:pt x="0" y="331"/>
                    <a:pt x="0" y="331"/>
                    <a:pt x="0" y="332"/>
                  </a:cubicBezTo>
                  <a:cubicBezTo>
                    <a:pt x="0" y="586"/>
                    <a:pt x="0" y="586"/>
                    <a:pt x="0" y="586"/>
                  </a:cubicBezTo>
                  <a:cubicBezTo>
                    <a:pt x="0" y="615"/>
                    <a:pt x="25" y="640"/>
                    <a:pt x="54" y="640"/>
                  </a:cubicBezTo>
                  <a:cubicBezTo>
                    <a:pt x="193" y="640"/>
                    <a:pt x="193" y="640"/>
                    <a:pt x="193" y="640"/>
                  </a:cubicBezTo>
                  <a:cubicBezTo>
                    <a:pt x="194" y="640"/>
                    <a:pt x="194" y="640"/>
                    <a:pt x="195" y="640"/>
                  </a:cubicBezTo>
                  <a:cubicBezTo>
                    <a:pt x="198" y="640"/>
                    <a:pt x="198" y="640"/>
                    <a:pt x="198" y="640"/>
                  </a:cubicBezTo>
                  <a:cubicBezTo>
                    <a:pt x="208" y="639"/>
                    <a:pt x="216" y="630"/>
                    <a:pt x="216" y="620"/>
                  </a:cubicBezTo>
                  <a:cubicBezTo>
                    <a:pt x="216" y="603"/>
                    <a:pt x="216" y="603"/>
                    <a:pt x="216" y="603"/>
                  </a:cubicBezTo>
                  <a:cubicBezTo>
                    <a:pt x="216" y="598"/>
                    <a:pt x="215" y="596"/>
                    <a:pt x="213" y="593"/>
                  </a:cubicBezTo>
                  <a:cubicBezTo>
                    <a:pt x="210" y="588"/>
                    <a:pt x="210" y="588"/>
                    <a:pt x="210" y="588"/>
                  </a:cubicBezTo>
                  <a:cubicBezTo>
                    <a:pt x="209" y="586"/>
                    <a:pt x="208" y="583"/>
                    <a:pt x="208" y="581"/>
                  </a:cubicBezTo>
                  <a:cubicBezTo>
                    <a:pt x="208" y="569"/>
                    <a:pt x="216" y="563"/>
                    <a:pt x="225" y="563"/>
                  </a:cubicBezTo>
                  <a:cubicBezTo>
                    <a:pt x="236" y="563"/>
                    <a:pt x="243" y="570"/>
                    <a:pt x="243" y="581"/>
                  </a:cubicBezTo>
                  <a:cubicBezTo>
                    <a:pt x="243" y="583"/>
                    <a:pt x="242" y="586"/>
                    <a:pt x="241" y="588"/>
                  </a:cubicBezTo>
                  <a:cubicBezTo>
                    <a:pt x="239" y="593"/>
                    <a:pt x="239" y="593"/>
                    <a:pt x="239" y="593"/>
                  </a:cubicBezTo>
                  <a:cubicBezTo>
                    <a:pt x="237" y="595"/>
                    <a:pt x="237" y="599"/>
                    <a:pt x="237" y="602"/>
                  </a:cubicBezTo>
                  <a:cubicBezTo>
                    <a:pt x="237" y="619"/>
                    <a:pt x="237" y="619"/>
                    <a:pt x="237" y="619"/>
                  </a:cubicBezTo>
                  <a:cubicBezTo>
                    <a:pt x="237" y="630"/>
                    <a:pt x="244" y="638"/>
                    <a:pt x="254" y="639"/>
                  </a:cubicBezTo>
                  <a:cubicBezTo>
                    <a:pt x="258" y="639"/>
                    <a:pt x="258" y="639"/>
                    <a:pt x="258" y="639"/>
                  </a:cubicBezTo>
                  <a:cubicBezTo>
                    <a:pt x="258" y="639"/>
                    <a:pt x="259" y="640"/>
                    <a:pt x="259" y="640"/>
                  </a:cubicBezTo>
                  <a:cubicBezTo>
                    <a:pt x="396" y="640"/>
                    <a:pt x="396" y="640"/>
                    <a:pt x="396" y="640"/>
                  </a:cubicBezTo>
                  <a:cubicBezTo>
                    <a:pt x="426" y="640"/>
                    <a:pt x="450" y="615"/>
                    <a:pt x="450" y="585"/>
                  </a:cubicBezTo>
                  <a:cubicBezTo>
                    <a:pt x="450" y="54"/>
                    <a:pt x="450" y="54"/>
                    <a:pt x="450" y="54"/>
                  </a:cubicBezTo>
                  <a:cubicBezTo>
                    <a:pt x="450" y="24"/>
                    <a:pt x="426" y="0"/>
                    <a:pt x="39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6" name="Line 216"/>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7" name="Line 217"/>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38" name="Freeform 259"/>
          <p:cNvSpPr>
            <a:spLocks noEditPoints="1"/>
          </p:cNvSpPr>
          <p:nvPr userDrawn="1"/>
        </p:nvSpPr>
        <p:spPr bwMode="auto">
          <a:xfrm>
            <a:off x="2826418" y="908152"/>
            <a:ext cx="395390" cy="316706"/>
          </a:xfrm>
          <a:custGeom>
            <a:avLst/>
            <a:gdLst/>
            <a:ahLst/>
            <a:cxnLst>
              <a:cxn ang="0">
                <a:pos x="205" y="4"/>
              </a:cxn>
              <a:cxn ang="0">
                <a:pos x="61" y="129"/>
              </a:cxn>
              <a:cxn ang="0">
                <a:pos x="60" y="148"/>
              </a:cxn>
              <a:cxn ang="0">
                <a:pos x="79" y="149"/>
              </a:cxn>
              <a:cxn ang="0">
                <a:pos x="218" y="28"/>
              </a:cxn>
              <a:cxn ang="0">
                <a:pos x="413" y="62"/>
              </a:cxn>
              <a:cxn ang="0">
                <a:pos x="400" y="113"/>
              </a:cxn>
              <a:cxn ang="0">
                <a:pos x="402" y="131"/>
              </a:cxn>
              <a:cxn ang="0">
                <a:pos x="430" y="174"/>
              </a:cxn>
              <a:cxn ang="0">
                <a:pos x="261" y="344"/>
              </a:cxn>
              <a:cxn ang="0">
                <a:pos x="71" y="290"/>
              </a:cxn>
              <a:cxn ang="0">
                <a:pos x="32" y="243"/>
              </a:cxn>
              <a:cxn ang="0">
                <a:pos x="31" y="234"/>
              </a:cxn>
              <a:cxn ang="0">
                <a:pos x="58" y="197"/>
              </a:cxn>
              <a:cxn ang="0">
                <a:pos x="241" y="247"/>
              </a:cxn>
              <a:cxn ang="0">
                <a:pos x="253" y="243"/>
              </a:cxn>
              <a:cxn ang="0">
                <a:pos x="376" y="131"/>
              </a:cxn>
              <a:cxn ang="0">
                <a:pos x="385" y="118"/>
              </a:cxn>
              <a:cxn ang="0">
                <a:pos x="372" y="105"/>
              </a:cxn>
              <a:cxn ang="0">
                <a:pos x="295" y="166"/>
              </a:cxn>
              <a:cxn ang="0">
                <a:pos x="240" y="219"/>
              </a:cxn>
              <a:cxn ang="0">
                <a:pos x="60" y="170"/>
              </a:cxn>
              <a:cxn ang="0">
                <a:pos x="51" y="171"/>
              </a:cxn>
              <a:cxn ang="0">
                <a:pos x="6" y="248"/>
              </a:cxn>
              <a:cxn ang="0">
                <a:pos x="69" y="317"/>
              </a:cxn>
              <a:cxn ang="0">
                <a:pos x="261" y="372"/>
              </a:cxn>
              <a:cxn ang="0">
                <a:pos x="274" y="368"/>
              </a:cxn>
              <a:cxn ang="0">
                <a:pos x="462" y="181"/>
              </a:cxn>
              <a:cxn ang="0">
                <a:pos x="466" y="169"/>
              </a:cxn>
              <a:cxn ang="0">
                <a:pos x="457" y="159"/>
              </a:cxn>
              <a:cxn ang="0">
                <a:pos x="428" y="126"/>
              </a:cxn>
              <a:cxn ang="0">
                <a:pos x="446" y="62"/>
              </a:cxn>
              <a:cxn ang="0">
                <a:pos x="449" y="49"/>
              </a:cxn>
              <a:cxn ang="0">
                <a:pos x="439" y="40"/>
              </a:cxn>
              <a:cxn ang="0">
                <a:pos x="216" y="0"/>
              </a:cxn>
              <a:cxn ang="0">
                <a:pos x="205" y="4"/>
              </a:cxn>
              <a:cxn ang="0">
                <a:pos x="374" y="131"/>
              </a:cxn>
              <a:cxn ang="0">
                <a:pos x="372" y="131"/>
              </a:cxn>
              <a:cxn ang="0">
                <a:pos x="374" y="131"/>
              </a:cxn>
            </a:cxnLst>
            <a:rect l="0" t="0" r="r" b="b"/>
            <a:pathLst>
              <a:path w="467" h="373">
                <a:moveTo>
                  <a:pt x="205" y="4"/>
                </a:moveTo>
                <a:cubicBezTo>
                  <a:pt x="61" y="129"/>
                  <a:pt x="61" y="129"/>
                  <a:pt x="61" y="129"/>
                </a:cubicBezTo>
                <a:cubicBezTo>
                  <a:pt x="56" y="134"/>
                  <a:pt x="55" y="142"/>
                  <a:pt x="60" y="148"/>
                </a:cubicBezTo>
                <a:cubicBezTo>
                  <a:pt x="65" y="153"/>
                  <a:pt x="73" y="154"/>
                  <a:pt x="79" y="149"/>
                </a:cubicBezTo>
                <a:cubicBezTo>
                  <a:pt x="79" y="149"/>
                  <a:pt x="209" y="36"/>
                  <a:pt x="218" y="28"/>
                </a:cubicBezTo>
                <a:cubicBezTo>
                  <a:pt x="229" y="30"/>
                  <a:pt x="380" y="57"/>
                  <a:pt x="413" y="62"/>
                </a:cubicBezTo>
                <a:cubicBezTo>
                  <a:pt x="405" y="78"/>
                  <a:pt x="400" y="96"/>
                  <a:pt x="400" y="113"/>
                </a:cubicBezTo>
                <a:cubicBezTo>
                  <a:pt x="400" y="119"/>
                  <a:pt x="401" y="125"/>
                  <a:pt x="402" y="131"/>
                </a:cubicBezTo>
                <a:cubicBezTo>
                  <a:pt x="406" y="149"/>
                  <a:pt x="416" y="164"/>
                  <a:pt x="430" y="174"/>
                </a:cubicBezTo>
                <a:cubicBezTo>
                  <a:pt x="386" y="218"/>
                  <a:pt x="287" y="318"/>
                  <a:pt x="261" y="344"/>
                </a:cubicBezTo>
                <a:cubicBezTo>
                  <a:pt x="229" y="333"/>
                  <a:pt x="109" y="293"/>
                  <a:pt x="71" y="290"/>
                </a:cubicBezTo>
                <a:cubicBezTo>
                  <a:pt x="59" y="289"/>
                  <a:pt x="37" y="268"/>
                  <a:pt x="32" y="243"/>
                </a:cubicBezTo>
                <a:cubicBezTo>
                  <a:pt x="31" y="240"/>
                  <a:pt x="31" y="237"/>
                  <a:pt x="31" y="234"/>
                </a:cubicBezTo>
                <a:cubicBezTo>
                  <a:pt x="31" y="219"/>
                  <a:pt x="40" y="206"/>
                  <a:pt x="58" y="197"/>
                </a:cubicBezTo>
                <a:cubicBezTo>
                  <a:pt x="67" y="200"/>
                  <a:pt x="241" y="247"/>
                  <a:pt x="241" y="247"/>
                </a:cubicBezTo>
                <a:cubicBezTo>
                  <a:pt x="245" y="248"/>
                  <a:pt x="250" y="247"/>
                  <a:pt x="253" y="243"/>
                </a:cubicBezTo>
                <a:cubicBezTo>
                  <a:pt x="305" y="192"/>
                  <a:pt x="365" y="137"/>
                  <a:pt x="376" y="131"/>
                </a:cubicBezTo>
                <a:cubicBezTo>
                  <a:pt x="381" y="129"/>
                  <a:pt x="385" y="124"/>
                  <a:pt x="385" y="118"/>
                </a:cubicBezTo>
                <a:cubicBezTo>
                  <a:pt x="385" y="111"/>
                  <a:pt x="379" y="105"/>
                  <a:pt x="372" y="105"/>
                </a:cubicBezTo>
                <a:cubicBezTo>
                  <a:pt x="365" y="105"/>
                  <a:pt x="361" y="105"/>
                  <a:pt x="295" y="166"/>
                </a:cubicBezTo>
                <a:cubicBezTo>
                  <a:pt x="273" y="188"/>
                  <a:pt x="250" y="209"/>
                  <a:pt x="240" y="219"/>
                </a:cubicBezTo>
                <a:cubicBezTo>
                  <a:pt x="227" y="215"/>
                  <a:pt x="60" y="170"/>
                  <a:pt x="60" y="170"/>
                </a:cubicBezTo>
                <a:cubicBezTo>
                  <a:pt x="57" y="169"/>
                  <a:pt x="54" y="169"/>
                  <a:pt x="51" y="171"/>
                </a:cubicBezTo>
                <a:cubicBezTo>
                  <a:pt x="16" y="186"/>
                  <a:pt x="0" y="215"/>
                  <a:pt x="6" y="248"/>
                </a:cubicBezTo>
                <a:cubicBezTo>
                  <a:pt x="12" y="282"/>
                  <a:pt x="42" y="315"/>
                  <a:pt x="69" y="317"/>
                </a:cubicBezTo>
                <a:cubicBezTo>
                  <a:pt x="102" y="319"/>
                  <a:pt x="218" y="357"/>
                  <a:pt x="261" y="372"/>
                </a:cubicBezTo>
                <a:cubicBezTo>
                  <a:pt x="265" y="373"/>
                  <a:pt x="271" y="372"/>
                  <a:pt x="274" y="368"/>
                </a:cubicBezTo>
                <a:cubicBezTo>
                  <a:pt x="276" y="367"/>
                  <a:pt x="425" y="215"/>
                  <a:pt x="462" y="181"/>
                </a:cubicBezTo>
                <a:cubicBezTo>
                  <a:pt x="465" y="178"/>
                  <a:pt x="467" y="173"/>
                  <a:pt x="466" y="169"/>
                </a:cubicBezTo>
                <a:cubicBezTo>
                  <a:pt x="465" y="164"/>
                  <a:pt x="462" y="160"/>
                  <a:pt x="457" y="159"/>
                </a:cubicBezTo>
                <a:cubicBezTo>
                  <a:pt x="441" y="153"/>
                  <a:pt x="431" y="142"/>
                  <a:pt x="428" y="126"/>
                </a:cubicBezTo>
                <a:cubicBezTo>
                  <a:pt x="423" y="102"/>
                  <a:pt x="433" y="75"/>
                  <a:pt x="446" y="62"/>
                </a:cubicBezTo>
                <a:cubicBezTo>
                  <a:pt x="449" y="59"/>
                  <a:pt x="451" y="54"/>
                  <a:pt x="449" y="49"/>
                </a:cubicBezTo>
                <a:cubicBezTo>
                  <a:pt x="448" y="44"/>
                  <a:pt x="444" y="41"/>
                  <a:pt x="439" y="40"/>
                </a:cubicBezTo>
                <a:cubicBezTo>
                  <a:pt x="216" y="0"/>
                  <a:pt x="216" y="0"/>
                  <a:pt x="216" y="0"/>
                </a:cubicBezTo>
                <a:cubicBezTo>
                  <a:pt x="212" y="0"/>
                  <a:pt x="208" y="1"/>
                  <a:pt x="205" y="4"/>
                </a:cubicBezTo>
                <a:close/>
                <a:moveTo>
                  <a:pt x="374" y="131"/>
                </a:moveTo>
                <a:cubicBezTo>
                  <a:pt x="373" y="131"/>
                  <a:pt x="372" y="131"/>
                  <a:pt x="372" y="131"/>
                </a:cubicBezTo>
                <a:cubicBezTo>
                  <a:pt x="372" y="131"/>
                  <a:pt x="373" y="131"/>
                  <a:pt x="374" y="13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9" name="Freeform 292"/>
          <p:cNvSpPr>
            <a:spLocks/>
          </p:cNvSpPr>
          <p:nvPr userDrawn="1"/>
        </p:nvSpPr>
        <p:spPr bwMode="auto">
          <a:xfrm>
            <a:off x="2829400" y="2247387"/>
            <a:ext cx="389435" cy="377429"/>
          </a:xfrm>
          <a:custGeom>
            <a:avLst/>
            <a:gdLst/>
            <a:ahLst/>
            <a:cxnLst>
              <a:cxn ang="0">
                <a:pos x="129" y="447"/>
              </a:cxn>
              <a:cxn ang="0">
                <a:pos x="0" y="315"/>
              </a:cxn>
              <a:cxn ang="0">
                <a:pos x="41" y="108"/>
              </a:cxn>
              <a:cxn ang="0">
                <a:pos x="51" y="75"/>
              </a:cxn>
              <a:cxn ang="0">
                <a:pos x="60" y="34"/>
              </a:cxn>
              <a:cxn ang="0">
                <a:pos x="125" y="34"/>
              </a:cxn>
              <a:cxn ang="0">
                <a:pos x="130" y="68"/>
              </a:cxn>
              <a:cxn ang="0">
                <a:pos x="163" y="0"/>
              </a:cxn>
              <a:cxn ang="0">
                <a:pos x="195" y="70"/>
              </a:cxn>
              <a:cxn ang="0">
                <a:pos x="215" y="104"/>
              </a:cxn>
              <a:cxn ang="0">
                <a:pos x="152" y="182"/>
              </a:cxn>
              <a:cxn ang="0">
                <a:pos x="148" y="156"/>
              </a:cxn>
              <a:cxn ang="0">
                <a:pos x="188" y="103"/>
              </a:cxn>
              <a:cxn ang="0">
                <a:pos x="184" y="95"/>
              </a:cxn>
              <a:cxn ang="0">
                <a:pos x="182" y="95"/>
              </a:cxn>
              <a:cxn ang="0">
                <a:pos x="168" y="34"/>
              </a:cxn>
              <a:cxn ang="0">
                <a:pos x="157" y="34"/>
              </a:cxn>
              <a:cxn ang="0">
                <a:pos x="143" y="95"/>
              </a:cxn>
              <a:cxn ang="0">
                <a:pos x="99" y="81"/>
              </a:cxn>
              <a:cxn ang="0">
                <a:pos x="93" y="27"/>
              </a:cxn>
              <a:cxn ang="0">
                <a:pos x="87" y="81"/>
              </a:cxn>
              <a:cxn ang="0">
                <a:pos x="72" y="95"/>
              </a:cxn>
              <a:cxn ang="0">
                <a:pos x="67" y="103"/>
              </a:cxn>
              <a:cxn ang="0">
                <a:pos x="108" y="156"/>
              </a:cxn>
              <a:cxn ang="0">
                <a:pos x="113" y="181"/>
              </a:cxn>
              <a:cxn ang="0">
                <a:pos x="129" y="420"/>
              </a:cxn>
              <a:cxn ang="0">
                <a:pos x="421" y="357"/>
              </a:cxn>
              <a:cxn ang="0">
                <a:pos x="320" y="307"/>
              </a:cxn>
              <a:cxn ang="0">
                <a:pos x="254" y="264"/>
              </a:cxn>
              <a:cxn ang="0">
                <a:pos x="227" y="231"/>
              </a:cxn>
              <a:cxn ang="0">
                <a:pos x="207" y="245"/>
              </a:cxn>
              <a:cxn ang="0">
                <a:pos x="196" y="264"/>
              </a:cxn>
              <a:cxn ang="0">
                <a:pos x="114" y="283"/>
              </a:cxn>
              <a:cxn ang="0">
                <a:pos x="79" y="323"/>
              </a:cxn>
              <a:cxn ang="0">
                <a:pos x="75" y="347"/>
              </a:cxn>
              <a:cxn ang="0">
                <a:pos x="215" y="377"/>
              </a:cxn>
              <a:cxn ang="0">
                <a:pos x="322" y="330"/>
              </a:cxn>
              <a:cxn ang="0">
                <a:pos x="322" y="357"/>
              </a:cxn>
              <a:cxn ang="0">
                <a:pos x="220" y="403"/>
              </a:cxn>
              <a:cxn ang="0">
                <a:pos x="48" y="318"/>
              </a:cxn>
              <a:cxn ang="0">
                <a:pos x="80" y="293"/>
              </a:cxn>
              <a:cxn ang="0">
                <a:pos x="120" y="238"/>
              </a:cxn>
              <a:cxn ang="0">
                <a:pos x="166" y="224"/>
              </a:cxn>
              <a:cxn ang="0">
                <a:pos x="178" y="204"/>
              </a:cxn>
              <a:cxn ang="0">
                <a:pos x="245" y="211"/>
              </a:cxn>
              <a:cxn ang="0">
                <a:pos x="293" y="238"/>
              </a:cxn>
              <a:cxn ang="0">
                <a:pos x="369" y="330"/>
              </a:cxn>
              <a:cxn ang="0">
                <a:pos x="458" y="337"/>
              </a:cxn>
              <a:cxn ang="0">
                <a:pos x="425" y="397"/>
              </a:cxn>
            </a:cxnLst>
            <a:rect l="0" t="0" r="r" b="b"/>
            <a:pathLst>
              <a:path w="460" h="447">
                <a:moveTo>
                  <a:pt x="371" y="447"/>
                </a:moveTo>
                <a:cubicBezTo>
                  <a:pt x="129" y="447"/>
                  <a:pt x="129" y="447"/>
                  <a:pt x="129" y="447"/>
                </a:cubicBezTo>
                <a:cubicBezTo>
                  <a:pt x="92" y="447"/>
                  <a:pt x="62" y="437"/>
                  <a:pt x="40" y="418"/>
                </a:cubicBezTo>
                <a:cubicBezTo>
                  <a:pt x="14" y="396"/>
                  <a:pt x="0" y="361"/>
                  <a:pt x="0" y="315"/>
                </a:cubicBezTo>
                <a:cubicBezTo>
                  <a:pt x="0" y="249"/>
                  <a:pt x="48" y="199"/>
                  <a:pt x="77" y="175"/>
                </a:cubicBezTo>
                <a:cubicBezTo>
                  <a:pt x="42" y="159"/>
                  <a:pt x="41" y="129"/>
                  <a:pt x="41" y="108"/>
                </a:cubicBezTo>
                <a:cubicBezTo>
                  <a:pt x="41" y="107"/>
                  <a:pt x="41" y="105"/>
                  <a:pt x="41" y="104"/>
                </a:cubicBezTo>
                <a:cubicBezTo>
                  <a:pt x="40" y="88"/>
                  <a:pt x="46" y="80"/>
                  <a:pt x="51" y="75"/>
                </a:cubicBezTo>
                <a:cubicBezTo>
                  <a:pt x="54" y="73"/>
                  <a:pt x="57" y="71"/>
                  <a:pt x="60" y="70"/>
                </a:cubicBezTo>
                <a:cubicBezTo>
                  <a:pt x="60" y="34"/>
                  <a:pt x="60" y="34"/>
                  <a:pt x="60" y="34"/>
                </a:cubicBezTo>
                <a:cubicBezTo>
                  <a:pt x="60" y="15"/>
                  <a:pt x="75" y="0"/>
                  <a:pt x="93" y="0"/>
                </a:cubicBezTo>
                <a:cubicBezTo>
                  <a:pt x="111" y="0"/>
                  <a:pt x="125" y="15"/>
                  <a:pt x="125" y="34"/>
                </a:cubicBezTo>
                <a:cubicBezTo>
                  <a:pt x="125" y="68"/>
                  <a:pt x="125" y="68"/>
                  <a:pt x="125" y="68"/>
                </a:cubicBezTo>
                <a:cubicBezTo>
                  <a:pt x="130" y="68"/>
                  <a:pt x="130" y="68"/>
                  <a:pt x="130" y="68"/>
                </a:cubicBezTo>
                <a:cubicBezTo>
                  <a:pt x="130" y="34"/>
                  <a:pt x="130" y="34"/>
                  <a:pt x="130" y="34"/>
                </a:cubicBezTo>
                <a:cubicBezTo>
                  <a:pt x="130" y="15"/>
                  <a:pt x="145" y="0"/>
                  <a:pt x="163" y="0"/>
                </a:cubicBezTo>
                <a:cubicBezTo>
                  <a:pt x="180" y="0"/>
                  <a:pt x="195" y="15"/>
                  <a:pt x="195" y="34"/>
                </a:cubicBezTo>
                <a:cubicBezTo>
                  <a:pt x="195" y="70"/>
                  <a:pt x="195" y="70"/>
                  <a:pt x="195" y="70"/>
                </a:cubicBezTo>
                <a:cubicBezTo>
                  <a:pt x="198" y="71"/>
                  <a:pt x="201" y="73"/>
                  <a:pt x="204" y="75"/>
                </a:cubicBezTo>
                <a:cubicBezTo>
                  <a:pt x="209" y="80"/>
                  <a:pt x="215" y="88"/>
                  <a:pt x="215" y="104"/>
                </a:cubicBezTo>
                <a:cubicBezTo>
                  <a:pt x="215" y="105"/>
                  <a:pt x="215" y="107"/>
                  <a:pt x="215" y="108"/>
                </a:cubicBezTo>
                <a:cubicBezTo>
                  <a:pt x="214" y="133"/>
                  <a:pt x="214" y="171"/>
                  <a:pt x="152" y="182"/>
                </a:cubicBezTo>
                <a:cubicBezTo>
                  <a:pt x="145" y="184"/>
                  <a:pt x="138" y="179"/>
                  <a:pt x="137" y="172"/>
                </a:cubicBezTo>
                <a:cubicBezTo>
                  <a:pt x="135" y="164"/>
                  <a:pt x="140" y="158"/>
                  <a:pt x="148" y="156"/>
                </a:cubicBezTo>
                <a:cubicBezTo>
                  <a:pt x="187" y="149"/>
                  <a:pt x="188" y="132"/>
                  <a:pt x="188" y="108"/>
                </a:cubicBezTo>
                <a:cubicBezTo>
                  <a:pt x="188" y="106"/>
                  <a:pt x="188" y="105"/>
                  <a:pt x="188" y="103"/>
                </a:cubicBezTo>
                <a:cubicBezTo>
                  <a:pt x="188" y="99"/>
                  <a:pt x="187" y="96"/>
                  <a:pt x="187" y="95"/>
                </a:cubicBezTo>
                <a:cubicBezTo>
                  <a:pt x="186" y="95"/>
                  <a:pt x="184" y="95"/>
                  <a:pt x="184" y="95"/>
                </a:cubicBezTo>
                <a:cubicBezTo>
                  <a:pt x="183" y="95"/>
                  <a:pt x="183" y="95"/>
                  <a:pt x="182" y="95"/>
                </a:cubicBezTo>
                <a:cubicBezTo>
                  <a:pt x="182" y="95"/>
                  <a:pt x="182" y="95"/>
                  <a:pt x="182" y="95"/>
                </a:cubicBezTo>
                <a:cubicBezTo>
                  <a:pt x="174" y="95"/>
                  <a:pt x="168" y="89"/>
                  <a:pt x="168" y="81"/>
                </a:cubicBezTo>
                <a:cubicBezTo>
                  <a:pt x="168" y="34"/>
                  <a:pt x="168" y="34"/>
                  <a:pt x="168" y="34"/>
                </a:cubicBezTo>
                <a:cubicBezTo>
                  <a:pt x="168" y="30"/>
                  <a:pt x="166" y="27"/>
                  <a:pt x="163" y="27"/>
                </a:cubicBezTo>
                <a:cubicBezTo>
                  <a:pt x="159" y="27"/>
                  <a:pt x="157" y="30"/>
                  <a:pt x="157" y="34"/>
                </a:cubicBezTo>
                <a:cubicBezTo>
                  <a:pt x="157" y="81"/>
                  <a:pt x="157" y="81"/>
                  <a:pt x="157" y="81"/>
                </a:cubicBezTo>
                <a:cubicBezTo>
                  <a:pt x="157" y="89"/>
                  <a:pt x="151" y="95"/>
                  <a:pt x="143" y="95"/>
                </a:cubicBezTo>
                <a:cubicBezTo>
                  <a:pt x="112" y="95"/>
                  <a:pt x="112" y="95"/>
                  <a:pt x="112" y="95"/>
                </a:cubicBezTo>
                <a:cubicBezTo>
                  <a:pt x="105" y="95"/>
                  <a:pt x="99" y="89"/>
                  <a:pt x="99" y="81"/>
                </a:cubicBezTo>
                <a:cubicBezTo>
                  <a:pt x="99" y="34"/>
                  <a:pt x="99" y="34"/>
                  <a:pt x="99" y="34"/>
                </a:cubicBezTo>
                <a:cubicBezTo>
                  <a:pt x="99" y="30"/>
                  <a:pt x="96" y="27"/>
                  <a:pt x="93" y="27"/>
                </a:cubicBezTo>
                <a:cubicBezTo>
                  <a:pt x="90" y="27"/>
                  <a:pt x="87" y="30"/>
                  <a:pt x="87" y="34"/>
                </a:cubicBezTo>
                <a:cubicBezTo>
                  <a:pt x="87" y="81"/>
                  <a:pt x="87" y="81"/>
                  <a:pt x="87" y="81"/>
                </a:cubicBezTo>
                <a:cubicBezTo>
                  <a:pt x="87" y="85"/>
                  <a:pt x="86" y="89"/>
                  <a:pt x="83" y="92"/>
                </a:cubicBezTo>
                <a:cubicBezTo>
                  <a:pt x="79" y="94"/>
                  <a:pt x="76" y="95"/>
                  <a:pt x="72" y="95"/>
                </a:cubicBezTo>
                <a:cubicBezTo>
                  <a:pt x="71" y="95"/>
                  <a:pt x="70" y="95"/>
                  <a:pt x="69" y="95"/>
                </a:cubicBezTo>
                <a:cubicBezTo>
                  <a:pt x="68" y="96"/>
                  <a:pt x="67" y="99"/>
                  <a:pt x="67" y="103"/>
                </a:cubicBezTo>
                <a:cubicBezTo>
                  <a:pt x="67" y="105"/>
                  <a:pt x="67" y="106"/>
                  <a:pt x="67" y="108"/>
                </a:cubicBezTo>
                <a:cubicBezTo>
                  <a:pt x="68" y="132"/>
                  <a:pt x="68" y="149"/>
                  <a:pt x="108" y="156"/>
                </a:cubicBezTo>
                <a:cubicBezTo>
                  <a:pt x="113" y="157"/>
                  <a:pt x="118" y="161"/>
                  <a:pt x="119" y="167"/>
                </a:cubicBezTo>
                <a:cubicBezTo>
                  <a:pt x="120" y="172"/>
                  <a:pt x="117" y="178"/>
                  <a:pt x="113" y="181"/>
                </a:cubicBezTo>
                <a:cubicBezTo>
                  <a:pt x="112" y="181"/>
                  <a:pt x="27" y="237"/>
                  <a:pt x="27" y="315"/>
                </a:cubicBezTo>
                <a:cubicBezTo>
                  <a:pt x="27" y="385"/>
                  <a:pt x="61" y="420"/>
                  <a:pt x="129" y="420"/>
                </a:cubicBezTo>
                <a:cubicBezTo>
                  <a:pt x="369" y="420"/>
                  <a:pt x="369" y="420"/>
                  <a:pt x="369" y="420"/>
                </a:cubicBezTo>
                <a:cubicBezTo>
                  <a:pt x="377" y="415"/>
                  <a:pt x="400" y="387"/>
                  <a:pt x="421" y="357"/>
                </a:cubicBezTo>
                <a:cubicBezTo>
                  <a:pt x="365" y="357"/>
                  <a:pt x="365" y="357"/>
                  <a:pt x="365" y="357"/>
                </a:cubicBezTo>
                <a:cubicBezTo>
                  <a:pt x="355" y="357"/>
                  <a:pt x="348" y="349"/>
                  <a:pt x="320" y="307"/>
                </a:cubicBezTo>
                <a:cubicBezTo>
                  <a:pt x="310" y="292"/>
                  <a:pt x="296" y="271"/>
                  <a:pt x="290" y="264"/>
                </a:cubicBezTo>
                <a:cubicBezTo>
                  <a:pt x="254" y="264"/>
                  <a:pt x="254" y="264"/>
                  <a:pt x="254" y="264"/>
                </a:cubicBezTo>
                <a:cubicBezTo>
                  <a:pt x="250" y="264"/>
                  <a:pt x="245" y="262"/>
                  <a:pt x="243" y="258"/>
                </a:cubicBezTo>
                <a:cubicBezTo>
                  <a:pt x="227" y="231"/>
                  <a:pt x="227" y="231"/>
                  <a:pt x="227" y="231"/>
                </a:cubicBezTo>
                <a:cubicBezTo>
                  <a:pt x="200" y="231"/>
                  <a:pt x="200" y="231"/>
                  <a:pt x="200" y="231"/>
                </a:cubicBezTo>
                <a:cubicBezTo>
                  <a:pt x="207" y="245"/>
                  <a:pt x="207" y="245"/>
                  <a:pt x="207" y="245"/>
                </a:cubicBezTo>
                <a:cubicBezTo>
                  <a:pt x="210" y="249"/>
                  <a:pt x="209" y="254"/>
                  <a:pt x="207" y="258"/>
                </a:cubicBezTo>
                <a:cubicBezTo>
                  <a:pt x="205" y="262"/>
                  <a:pt x="200" y="264"/>
                  <a:pt x="196" y="264"/>
                </a:cubicBezTo>
                <a:cubicBezTo>
                  <a:pt x="123" y="264"/>
                  <a:pt x="123" y="264"/>
                  <a:pt x="123" y="264"/>
                </a:cubicBezTo>
                <a:cubicBezTo>
                  <a:pt x="120" y="268"/>
                  <a:pt x="116" y="277"/>
                  <a:pt x="114" y="283"/>
                </a:cubicBezTo>
                <a:cubicBezTo>
                  <a:pt x="109" y="296"/>
                  <a:pt x="104" y="309"/>
                  <a:pt x="96" y="315"/>
                </a:cubicBezTo>
                <a:cubicBezTo>
                  <a:pt x="90" y="319"/>
                  <a:pt x="84" y="321"/>
                  <a:pt x="79" y="323"/>
                </a:cubicBezTo>
                <a:cubicBezTo>
                  <a:pt x="74" y="325"/>
                  <a:pt x="74" y="325"/>
                  <a:pt x="73" y="327"/>
                </a:cubicBezTo>
                <a:cubicBezTo>
                  <a:pt x="72" y="329"/>
                  <a:pt x="72" y="338"/>
                  <a:pt x="75" y="347"/>
                </a:cubicBezTo>
                <a:cubicBezTo>
                  <a:pt x="78" y="358"/>
                  <a:pt x="85" y="366"/>
                  <a:pt x="96" y="371"/>
                </a:cubicBezTo>
                <a:cubicBezTo>
                  <a:pt x="124" y="385"/>
                  <a:pt x="193" y="381"/>
                  <a:pt x="215" y="377"/>
                </a:cubicBezTo>
                <a:cubicBezTo>
                  <a:pt x="234" y="373"/>
                  <a:pt x="244" y="365"/>
                  <a:pt x="256" y="356"/>
                </a:cubicBezTo>
                <a:cubicBezTo>
                  <a:pt x="271" y="344"/>
                  <a:pt x="288" y="330"/>
                  <a:pt x="322" y="330"/>
                </a:cubicBezTo>
                <a:cubicBezTo>
                  <a:pt x="330" y="330"/>
                  <a:pt x="336" y="336"/>
                  <a:pt x="336" y="344"/>
                </a:cubicBezTo>
                <a:cubicBezTo>
                  <a:pt x="336" y="351"/>
                  <a:pt x="330" y="357"/>
                  <a:pt x="322" y="357"/>
                </a:cubicBezTo>
                <a:cubicBezTo>
                  <a:pt x="297" y="357"/>
                  <a:pt x="286" y="366"/>
                  <a:pt x="272" y="377"/>
                </a:cubicBezTo>
                <a:cubicBezTo>
                  <a:pt x="260" y="387"/>
                  <a:pt x="245" y="398"/>
                  <a:pt x="220" y="403"/>
                </a:cubicBezTo>
                <a:cubicBezTo>
                  <a:pt x="206" y="406"/>
                  <a:pt x="123" y="415"/>
                  <a:pt x="84" y="395"/>
                </a:cubicBezTo>
                <a:cubicBezTo>
                  <a:pt x="42" y="374"/>
                  <a:pt x="44" y="329"/>
                  <a:pt x="48" y="318"/>
                </a:cubicBezTo>
                <a:cubicBezTo>
                  <a:pt x="53" y="304"/>
                  <a:pt x="64" y="300"/>
                  <a:pt x="70" y="298"/>
                </a:cubicBezTo>
                <a:cubicBezTo>
                  <a:pt x="74" y="297"/>
                  <a:pt x="77" y="295"/>
                  <a:pt x="80" y="293"/>
                </a:cubicBezTo>
                <a:cubicBezTo>
                  <a:pt x="82" y="291"/>
                  <a:pt x="86" y="280"/>
                  <a:pt x="89" y="274"/>
                </a:cubicBezTo>
                <a:cubicBezTo>
                  <a:pt x="96" y="256"/>
                  <a:pt x="103" y="238"/>
                  <a:pt x="120" y="238"/>
                </a:cubicBezTo>
                <a:cubicBezTo>
                  <a:pt x="173" y="238"/>
                  <a:pt x="173" y="238"/>
                  <a:pt x="173" y="238"/>
                </a:cubicBezTo>
                <a:cubicBezTo>
                  <a:pt x="166" y="224"/>
                  <a:pt x="166" y="224"/>
                  <a:pt x="166" y="224"/>
                </a:cubicBezTo>
                <a:cubicBezTo>
                  <a:pt x="164" y="220"/>
                  <a:pt x="164" y="215"/>
                  <a:pt x="166" y="211"/>
                </a:cubicBezTo>
                <a:cubicBezTo>
                  <a:pt x="169" y="207"/>
                  <a:pt x="173" y="204"/>
                  <a:pt x="178" y="204"/>
                </a:cubicBezTo>
                <a:cubicBezTo>
                  <a:pt x="234" y="204"/>
                  <a:pt x="234" y="204"/>
                  <a:pt x="234" y="204"/>
                </a:cubicBezTo>
                <a:cubicBezTo>
                  <a:pt x="239" y="204"/>
                  <a:pt x="243" y="207"/>
                  <a:pt x="245" y="211"/>
                </a:cubicBezTo>
                <a:cubicBezTo>
                  <a:pt x="262" y="238"/>
                  <a:pt x="262" y="238"/>
                  <a:pt x="262" y="238"/>
                </a:cubicBezTo>
                <a:cubicBezTo>
                  <a:pt x="293" y="238"/>
                  <a:pt x="293" y="238"/>
                  <a:pt x="293" y="238"/>
                </a:cubicBezTo>
                <a:cubicBezTo>
                  <a:pt x="305" y="238"/>
                  <a:pt x="313" y="248"/>
                  <a:pt x="342" y="292"/>
                </a:cubicBezTo>
                <a:cubicBezTo>
                  <a:pt x="351" y="305"/>
                  <a:pt x="364" y="324"/>
                  <a:pt x="369" y="330"/>
                </a:cubicBezTo>
                <a:cubicBezTo>
                  <a:pt x="446" y="330"/>
                  <a:pt x="446" y="330"/>
                  <a:pt x="446" y="330"/>
                </a:cubicBezTo>
                <a:cubicBezTo>
                  <a:pt x="451" y="330"/>
                  <a:pt x="456" y="333"/>
                  <a:pt x="458" y="337"/>
                </a:cubicBezTo>
                <a:cubicBezTo>
                  <a:pt x="460" y="342"/>
                  <a:pt x="460" y="347"/>
                  <a:pt x="457" y="351"/>
                </a:cubicBezTo>
                <a:cubicBezTo>
                  <a:pt x="457" y="352"/>
                  <a:pt x="442" y="374"/>
                  <a:pt x="425" y="397"/>
                </a:cubicBezTo>
                <a:cubicBezTo>
                  <a:pt x="390" y="443"/>
                  <a:pt x="379" y="447"/>
                  <a:pt x="371" y="44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0" name="Freeform 325"/>
          <p:cNvSpPr>
            <a:spLocks/>
          </p:cNvSpPr>
          <p:nvPr userDrawn="1"/>
        </p:nvSpPr>
        <p:spPr bwMode="auto">
          <a:xfrm>
            <a:off x="2852623" y="1309023"/>
            <a:ext cx="342989" cy="388144"/>
          </a:xfrm>
          <a:custGeom>
            <a:avLst/>
            <a:gdLst/>
            <a:ahLst/>
            <a:cxnLst>
              <a:cxn ang="0">
                <a:pos x="392" y="0"/>
              </a:cxn>
              <a:cxn ang="0">
                <a:pos x="115" y="0"/>
              </a:cxn>
              <a:cxn ang="0">
                <a:pos x="102" y="13"/>
              </a:cxn>
              <a:cxn ang="0">
                <a:pos x="102" y="188"/>
              </a:cxn>
              <a:cxn ang="0">
                <a:pos x="115" y="201"/>
              </a:cxn>
              <a:cxn ang="0">
                <a:pos x="183" y="201"/>
              </a:cxn>
              <a:cxn ang="0">
                <a:pos x="164" y="222"/>
              </a:cxn>
              <a:cxn ang="0">
                <a:pos x="160" y="231"/>
              </a:cxn>
              <a:cxn ang="0">
                <a:pos x="164" y="241"/>
              </a:cxn>
              <a:cxn ang="0">
                <a:pos x="183" y="240"/>
              </a:cxn>
              <a:cxn ang="0">
                <a:pos x="224" y="197"/>
              </a:cxn>
              <a:cxn ang="0">
                <a:pos x="223" y="179"/>
              </a:cxn>
              <a:cxn ang="0">
                <a:pos x="183" y="139"/>
              </a:cxn>
              <a:cxn ang="0">
                <a:pos x="164" y="139"/>
              </a:cxn>
              <a:cxn ang="0">
                <a:pos x="160" y="148"/>
              </a:cxn>
              <a:cxn ang="0">
                <a:pos x="164" y="158"/>
              </a:cxn>
              <a:cxn ang="0">
                <a:pos x="181" y="175"/>
              </a:cxn>
              <a:cxn ang="0">
                <a:pos x="129" y="175"/>
              </a:cxn>
              <a:cxn ang="0">
                <a:pos x="129" y="27"/>
              </a:cxn>
              <a:cxn ang="0">
                <a:pos x="379" y="27"/>
              </a:cxn>
              <a:cxn ang="0">
                <a:pos x="379" y="432"/>
              </a:cxn>
              <a:cxn ang="0">
                <a:pos x="129" y="432"/>
              </a:cxn>
              <a:cxn ang="0">
                <a:pos x="129" y="269"/>
              </a:cxn>
              <a:cxn ang="0">
                <a:pos x="115" y="256"/>
              </a:cxn>
              <a:cxn ang="0">
                <a:pos x="46" y="256"/>
              </a:cxn>
              <a:cxn ang="0">
                <a:pos x="65" y="235"/>
              </a:cxn>
              <a:cxn ang="0">
                <a:pos x="69" y="226"/>
              </a:cxn>
              <a:cxn ang="0">
                <a:pos x="64" y="217"/>
              </a:cxn>
              <a:cxn ang="0">
                <a:pos x="46" y="217"/>
              </a:cxn>
              <a:cxn ang="0">
                <a:pos x="5" y="260"/>
              </a:cxn>
              <a:cxn ang="0">
                <a:pos x="5" y="278"/>
              </a:cxn>
              <a:cxn ang="0">
                <a:pos x="46" y="318"/>
              </a:cxn>
              <a:cxn ang="0">
                <a:pos x="65" y="318"/>
              </a:cxn>
              <a:cxn ang="0">
                <a:pos x="69" y="309"/>
              </a:cxn>
              <a:cxn ang="0">
                <a:pos x="65" y="300"/>
              </a:cxn>
              <a:cxn ang="0">
                <a:pos x="47" y="282"/>
              </a:cxn>
              <a:cxn ang="0">
                <a:pos x="102" y="282"/>
              </a:cxn>
              <a:cxn ang="0">
                <a:pos x="102" y="445"/>
              </a:cxn>
              <a:cxn ang="0">
                <a:pos x="115" y="459"/>
              </a:cxn>
              <a:cxn ang="0">
                <a:pos x="392" y="459"/>
              </a:cxn>
              <a:cxn ang="0">
                <a:pos x="405" y="445"/>
              </a:cxn>
              <a:cxn ang="0">
                <a:pos x="405" y="13"/>
              </a:cxn>
              <a:cxn ang="0">
                <a:pos x="392" y="0"/>
              </a:cxn>
            </a:cxnLst>
            <a:rect l="0" t="0" r="r" b="b"/>
            <a:pathLst>
              <a:path w="405" h="459">
                <a:moveTo>
                  <a:pt x="392" y="0"/>
                </a:moveTo>
                <a:cubicBezTo>
                  <a:pt x="115" y="0"/>
                  <a:pt x="115" y="0"/>
                  <a:pt x="115" y="0"/>
                </a:cubicBezTo>
                <a:cubicBezTo>
                  <a:pt x="108" y="0"/>
                  <a:pt x="102" y="6"/>
                  <a:pt x="102" y="13"/>
                </a:cubicBezTo>
                <a:cubicBezTo>
                  <a:pt x="102" y="188"/>
                  <a:pt x="102" y="188"/>
                  <a:pt x="102" y="188"/>
                </a:cubicBezTo>
                <a:cubicBezTo>
                  <a:pt x="102" y="196"/>
                  <a:pt x="108" y="201"/>
                  <a:pt x="115" y="201"/>
                </a:cubicBezTo>
                <a:cubicBezTo>
                  <a:pt x="183" y="201"/>
                  <a:pt x="183" y="201"/>
                  <a:pt x="183" y="201"/>
                </a:cubicBezTo>
                <a:cubicBezTo>
                  <a:pt x="173" y="212"/>
                  <a:pt x="164" y="222"/>
                  <a:pt x="164" y="222"/>
                </a:cubicBezTo>
                <a:cubicBezTo>
                  <a:pt x="161" y="224"/>
                  <a:pt x="160" y="228"/>
                  <a:pt x="160" y="231"/>
                </a:cubicBezTo>
                <a:cubicBezTo>
                  <a:pt x="160" y="234"/>
                  <a:pt x="161" y="238"/>
                  <a:pt x="164" y="241"/>
                </a:cubicBezTo>
                <a:cubicBezTo>
                  <a:pt x="170" y="246"/>
                  <a:pt x="178" y="245"/>
                  <a:pt x="183" y="240"/>
                </a:cubicBezTo>
                <a:cubicBezTo>
                  <a:pt x="224" y="197"/>
                  <a:pt x="224" y="197"/>
                  <a:pt x="224" y="197"/>
                </a:cubicBezTo>
                <a:cubicBezTo>
                  <a:pt x="229" y="192"/>
                  <a:pt x="228" y="184"/>
                  <a:pt x="223" y="179"/>
                </a:cubicBezTo>
                <a:cubicBezTo>
                  <a:pt x="183" y="139"/>
                  <a:pt x="183" y="139"/>
                  <a:pt x="183" y="139"/>
                </a:cubicBezTo>
                <a:cubicBezTo>
                  <a:pt x="178" y="133"/>
                  <a:pt x="169" y="134"/>
                  <a:pt x="164" y="139"/>
                </a:cubicBezTo>
                <a:cubicBezTo>
                  <a:pt x="161" y="141"/>
                  <a:pt x="160" y="145"/>
                  <a:pt x="160" y="148"/>
                </a:cubicBezTo>
                <a:cubicBezTo>
                  <a:pt x="160" y="152"/>
                  <a:pt x="161" y="155"/>
                  <a:pt x="164" y="158"/>
                </a:cubicBezTo>
                <a:cubicBezTo>
                  <a:pt x="164" y="158"/>
                  <a:pt x="172" y="166"/>
                  <a:pt x="181" y="175"/>
                </a:cubicBezTo>
                <a:cubicBezTo>
                  <a:pt x="129" y="175"/>
                  <a:pt x="129" y="175"/>
                  <a:pt x="129" y="175"/>
                </a:cubicBezTo>
                <a:cubicBezTo>
                  <a:pt x="129" y="27"/>
                  <a:pt x="129" y="27"/>
                  <a:pt x="129" y="27"/>
                </a:cubicBezTo>
                <a:cubicBezTo>
                  <a:pt x="379" y="27"/>
                  <a:pt x="379" y="27"/>
                  <a:pt x="379" y="27"/>
                </a:cubicBezTo>
                <a:cubicBezTo>
                  <a:pt x="379" y="432"/>
                  <a:pt x="379" y="432"/>
                  <a:pt x="379" y="432"/>
                </a:cubicBezTo>
                <a:cubicBezTo>
                  <a:pt x="129" y="432"/>
                  <a:pt x="129" y="432"/>
                  <a:pt x="129" y="432"/>
                </a:cubicBezTo>
                <a:cubicBezTo>
                  <a:pt x="129" y="409"/>
                  <a:pt x="129" y="269"/>
                  <a:pt x="129" y="269"/>
                </a:cubicBezTo>
                <a:cubicBezTo>
                  <a:pt x="129" y="262"/>
                  <a:pt x="123" y="256"/>
                  <a:pt x="115" y="256"/>
                </a:cubicBezTo>
                <a:cubicBezTo>
                  <a:pt x="46" y="256"/>
                  <a:pt x="46" y="256"/>
                  <a:pt x="46" y="256"/>
                </a:cubicBezTo>
                <a:cubicBezTo>
                  <a:pt x="55" y="245"/>
                  <a:pt x="65" y="235"/>
                  <a:pt x="65" y="235"/>
                </a:cubicBezTo>
                <a:cubicBezTo>
                  <a:pt x="67" y="233"/>
                  <a:pt x="69" y="230"/>
                  <a:pt x="69" y="226"/>
                </a:cubicBezTo>
                <a:cubicBezTo>
                  <a:pt x="69" y="223"/>
                  <a:pt x="67" y="219"/>
                  <a:pt x="64" y="217"/>
                </a:cubicBezTo>
                <a:cubicBezTo>
                  <a:pt x="59" y="211"/>
                  <a:pt x="51" y="212"/>
                  <a:pt x="46" y="217"/>
                </a:cubicBezTo>
                <a:cubicBezTo>
                  <a:pt x="5" y="260"/>
                  <a:pt x="5" y="260"/>
                  <a:pt x="5" y="260"/>
                </a:cubicBezTo>
                <a:cubicBezTo>
                  <a:pt x="0" y="265"/>
                  <a:pt x="0" y="273"/>
                  <a:pt x="5" y="278"/>
                </a:cubicBezTo>
                <a:cubicBezTo>
                  <a:pt x="46" y="318"/>
                  <a:pt x="46" y="318"/>
                  <a:pt x="46" y="318"/>
                </a:cubicBezTo>
                <a:cubicBezTo>
                  <a:pt x="51" y="324"/>
                  <a:pt x="60" y="324"/>
                  <a:pt x="65" y="318"/>
                </a:cubicBezTo>
                <a:cubicBezTo>
                  <a:pt x="67" y="316"/>
                  <a:pt x="69" y="312"/>
                  <a:pt x="69" y="309"/>
                </a:cubicBezTo>
                <a:cubicBezTo>
                  <a:pt x="69" y="306"/>
                  <a:pt x="67" y="302"/>
                  <a:pt x="65" y="300"/>
                </a:cubicBezTo>
                <a:cubicBezTo>
                  <a:pt x="65" y="300"/>
                  <a:pt x="56" y="291"/>
                  <a:pt x="47" y="282"/>
                </a:cubicBezTo>
                <a:cubicBezTo>
                  <a:pt x="102" y="282"/>
                  <a:pt x="102" y="282"/>
                  <a:pt x="102" y="282"/>
                </a:cubicBezTo>
                <a:cubicBezTo>
                  <a:pt x="102" y="305"/>
                  <a:pt x="102" y="445"/>
                  <a:pt x="102" y="445"/>
                </a:cubicBezTo>
                <a:cubicBezTo>
                  <a:pt x="102" y="453"/>
                  <a:pt x="108" y="459"/>
                  <a:pt x="115" y="459"/>
                </a:cubicBezTo>
                <a:cubicBezTo>
                  <a:pt x="392" y="459"/>
                  <a:pt x="392" y="459"/>
                  <a:pt x="392" y="459"/>
                </a:cubicBezTo>
                <a:cubicBezTo>
                  <a:pt x="399" y="459"/>
                  <a:pt x="405" y="453"/>
                  <a:pt x="405" y="445"/>
                </a:cubicBezTo>
                <a:cubicBezTo>
                  <a:pt x="405" y="13"/>
                  <a:pt x="405" y="13"/>
                  <a:pt x="405" y="13"/>
                </a:cubicBezTo>
                <a:cubicBezTo>
                  <a:pt x="405" y="6"/>
                  <a:pt x="399" y="0"/>
                  <a:pt x="392" y="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1" name="Freeform 329"/>
          <p:cNvSpPr>
            <a:spLocks/>
          </p:cNvSpPr>
          <p:nvPr userDrawn="1"/>
        </p:nvSpPr>
        <p:spPr bwMode="auto">
          <a:xfrm>
            <a:off x="2831778" y="1824798"/>
            <a:ext cx="384672" cy="313135"/>
          </a:xfrm>
          <a:custGeom>
            <a:avLst/>
            <a:gdLst/>
            <a:ahLst/>
            <a:cxnLst>
              <a:cxn ang="0">
                <a:pos x="441" y="141"/>
              </a:cxn>
              <a:cxn ang="0">
                <a:pos x="395" y="146"/>
              </a:cxn>
              <a:cxn ang="0">
                <a:pos x="369" y="163"/>
              </a:cxn>
              <a:cxn ang="0">
                <a:pos x="365" y="130"/>
              </a:cxn>
              <a:cxn ang="0">
                <a:pos x="346" y="126"/>
              </a:cxn>
              <a:cxn ang="0">
                <a:pos x="268" y="0"/>
              </a:cxn>
              <a:cxn ang="0">
                <a:pos x="190" y="126"/>
              </a:cxn>
              <a:cxn ang="0">
                <a:pos x="175" y="87"/>
              </a:cxn>
              <a:cxn ang="0">
                <a:pos x="0" y="87"/>
              </a:cxn>
              <a:cxn ang="0">
                <a:pos x="5" y="116"/>
              </a:cxn>
              <a:cxn ang="0">
                <a:pos x="28" y="150"/>
              </a:cxn>
              <a:cxn ang="0">
                <a:pos x="47" y="148"/>
              </a:cxn>
              <a:cxn ang="0">
                <a:pos x="41" y="126"/>
              </a:cxn>
              <a:cxn ang="0">
                <a:pos x="45" y="44"/>
              </a:cxn>
              <a:cxn ang="0">
                <a:pos x="130" y="44"/>
              </a:cxn>
              <a:cxn ang="0">
                <a:pos x="130" y="130"/>
              </a:cxn>
              <a:cxn ang="0">
                <a:pos x="127" y="140"/>
              </a:cxn>
              <a:cxn ang="0">
                <a:pos x="217" y="153"/>
              </a:cxn>
              <a:cxn ang="0">
                <a:pos x="222" y="127"/>
              </a:cxn>
              <a:cxn ang="0">
                <a:pos x="225" y="44"/>
              </a:cxn>
              <a:cxn ang="0">
                <a:pos x="310" y="44"/>
              </a:cxn>
              <a:cxn ang="0">
                <a:pos x="313" y="127"/>
              </a:cxn>
              <a:cxn ang="0">
                <a:pos x="318" y="153"/>
              </a:cxn>
              <a:cxn ang="0">
                <a:pos x="343" y="176"/>
              </a:cxn>
              <a:cxn ang="0">
                <a:pos x="356" y="189"/>
              </a:cxn>
              <a:cxn ang="0">
                <a:pos x="399" y="184"/>
              </a:cxn>
              <a:cxn ang="0">
                <a:pos x="428" y="167"/>
              </a:cxn>
              <a:cxn ang="0">
                <a:pos x="412" y="326"/>
              </a:cxn>
              <a:cxn ang="0">
                <a:pos x="391" y="308"/>
              </a:cxn>
              <a:cxn ang="0">
                <a:pos x="349" y="312"/>
              </a:cxn>
              <a:cxn ang="0">
                <a:pos x="345" y="344"/>
              </a:cxn>
              <a:cxn ang="0">
                <a:pos x="27" y="190"/>
              </a:cxn>
              <a:cxn ang="0">
                <a:pos x="0" y="190"/>
              </a:cxn>
              <a:cxn ang="0">
                <a:pos x="4" y="367"/>
              </a:cxn>
              <a:cxn ang="0">
                <a:pos x="358" y="371"/>
              </a:cxn>
              <a:cxn ang="0">
                <a:pos x="371" y="358"/>
              </a:cxn>
              <a:cxn ang="0">
                <a:pos x="385" y="335"/>
              </a:cxn>
              <a:cxn ang="0">
                <a:pos x="406" y="353"/>
              </a:cxn>
              <a:cxn ang="0">
                <a:pos x="451" y="349"/>
              </a:cxn>
              <a:cxn ang="0">
                <a:pos x="454" y="154"/>
              </a:cxn>
            </a:cxnLst>
            <a:rect l="0" t="0" r="r" b="b"/>
            <a:pathLst>
              <a:path w="454" h="371">
                <a:moveTo>
                  <a:pt x="451" y="145"/>
                </a:moveTo>
                <a:cubicBezTo>
                  <a:pt x="448" y="142"/>
                  <a:pt x="445" y="141"/>
                  <a:pt x="441" y="141"/>
                </a:cubicBezTo>
                <a:cubicBezTo>
                  <a:pt x="406" y="141"/>
                  <a:pt x="406" y="141"/>
                  <a:pt x="406" y="141"/>
                </a:cubicBezTo>
                <a:cubicBezTo>
                  <a:pt x="402" y="141"/>
                  <a:pt x="398" y="143"/>
                  <a:pt x="395" y="146"/>
                </a:cubicBezTo>
                <a:cubicBezTo>
                  <a:pt x="382" y="163"/>
                  <a:pt x="382" y="163"/>
                  <a:pt x="382" y="163"/>
                </a:cubicBezTo>
                <a:cubicBezTo>
                  <a:pt x="369" y="163"/>
                  <a:pt x="369" y="163"/>
                  <a:pt x="369" y="163"/>
                </a:cubicBezTo>
                <a:cubicBezTo>
                  <a:pt x="369" y="140"/>
                  <a:pt x="369" y="140"/>
                  <a:pt x="369" y="140"/>
                </a:cubicBezTo>
                <a:cubicBezTo>
                  <a:pt x="369" y="136"/>
                  <a:pt x="368" y="133"/>
                  <a:pt x="365" y="130"/>
                </a:cubicBezTo>
                <a:cubicBezTo>
                  <a:pt x="363" y="128"/>
                  <a:pt x="359" y="126"/>
                  <a:pt x="356" y="126"/>
                </a:cubicBezTo>
                <a:cubicBezTo>
                  <a:pt x="346" y="126"/>
                  <a:pt x="346" y="126"/>
                  <a:pt x="346" y="126"/>
                </a:cubicBezTo>
                <a:cubicBezTo>
                  <a:pt x="352" y="115"/>
                  <a:pt x="355" y="101"/>
                  <a:pt x="355" y="87"/>
                </a:cubicBezTo>
                <a:cubicBezTo>
                  <a:pt x="355" y="39"/>
                  <a:pt x="316" y="0"/>
                  <a:pt x="268" y="0"/>
                </a:cubicBezTo>
                <a:cubicBezTo>
                  <a:pt x="219" y="0"/>
                  <a:pt x="180" y="39"/>
                  <a:pt x="180" y="87"/>
                </a:cubicBezTo>
                <a:cubicBezTo>
                  <a:pt x="180" y="101"/>
                  <a:pt x="184" y="115"/>
                  <a:pt x="190" y="126"/>
                </a:cubicBezTo>
                <a:cubicBezTo>
                  <a:pt x="166" y="126"/>
                  <a:pt x="166" y="126"/>
                  <a:pt x="166" y="126"/>
                </a:cubicBezTo>
                <a:cubicBezTo>
                  <a:pt x="171" y="115"/>
                  <a:pt x="175" y="101"/>
                  <a:pt x="175" y="87"/>
                </a:cubicBezTo>
                <a:cubicBezTo>
                  <a:pt x="175" y="39"/>
                  <a:pt x="136" y="0"/>
                  <a:pt x="88" y="0"/>
                </a:cubicBezTo>
                <a:cubicBezTo>
                  <a:pt x="39" y="0"/>
                  <a:pt x="0" y="39"/>
                  <a:pt x="0" y="87"/>
                </a:cubicBezTo>
                <a:cubicBezTo>
                  <a:pt x="0" y="96"/>
                  <a:pt x="2" y="105"/>
                  <a:pt x="4" y="114"/>
                </a:cubicBezTo>
                <a:cubicBezTo>
                  <a:pt x="4" y="114"/>
                  <a:pt x="5" y="115"/>
                  <a:pt x="5" y="116"/>
                </a:cubicBezTo>
                <a:cubicBezTo>
                  <a:pt x="5" y="117"/>
                  <a:pt x="7" y="122"/>
                  <a:pt x="11" y="129"/>
                </a:cubicBezTo>
                <a:cubicBezTo>
                  <a:pt x="14" y="135"/>
                  <a:pt x="20" y="144"/>
                  <a:pt x="28" y="150"/>
                </a:cubicBezTo>
                <a:cubicBezTo>
                  <a:pt x="30" y="152"/>
                  <a:pt x="33" y="153"/>
                  <a:pt x="36" y="153"/>
                </a:cubicBezTo>
                <a:cubicBezTo>
                  <a:pt x="40" y="153"/>
                  <a:pt x="44" y="151"/>
                  <a:pt x="47" y="148"/>
                </a:cubicBezTo>
                <a:cubicBezTo>
                  <a:pt x="51" y="142"/>
                  <a:pt x="50" y="134"/>
                  <a:pt x="44" y="129"/>
                </a:cubicBezTo>
                <a:cubicBezTo>
                  <a:pt x="43" y="128"/>
                  <a:pt x="42" y="127"/>
                  <a:pt x="41" y="126"/>
                </a:cubicBezTo>
                <a:cubicBezTo>
                  <a:pt x="32" y="115"/>
                  <a:pt x="27" y="102"/>
                  <a:pt x="27" y="87"/>
                </a:cubicBezTo>
                <a:cubicBezTo>
                  <a:pt x="27" y="70"/>
                  <a:pt x="34" y="55"/>
                  <a:pt x="45" y="44"/>
                </a:cubicBezTo>
                <a:cubicBezTo>
                  <a:pt x="56" y="33"/>
                  <a:pt x="71" y="26"/>
                  <a:pt x="88" y="26"/>
                </a:cubicBezTo>
                <a:cubicBezTo>
                  <a:pt x="104" y="26"/>
                  <a:pt x="119" y="33"/>
                  <a:pt x="130" y="44"/>
                </a:cubicBezTo>
                <a:cubicBezTo>
                  <a:pt x="141" y="55"/>
                  <a:pt x="148" y="70"/>
                  <a:pt x="148" y="87"/>
                </a:cubicBezTo>
                <a:cubicBezTo>
                  <a:pt x="148" y="104"/>
                  <a:pt x="141" y="119"/>
                  <a:pt x="130" y="130"/>
                </a:cubicBezTo>
                <a:cubicBezTo>
                  <a:pt x="131" y="130"/>
                  <a:pt x="131" y="130"/>
                  <a:pt x="131" y="130"/>
                </a:cubicBezTo>
                <a:cubicBezTo>
                  <a:pt x="128" y="133"/>
                  <a:pt x="127" y="136"/>
                  <a:pt x="127" y="140"/>
                </a:cubicBezTo>
                <a:cubicBezTo>
                  <a:pt x="127" y="147"/>
                  <a:pt x="133" y="153"/>
                  <a:pt x="140" y="153"/>
                </a:cubicBezTo>
                <a:cubicBezTo>
                  <a:pt x="217" y="153"/>
                  <a:pt x="217" y="153"/>
                  <a:pt x="217" y="153"/>
                </a:cubicBezTo>
                <a:cubicBezTo>
                  <a:pt x="225" y="153"/>
                  <a:pt x="231" y="147"/>
                  <a:pt x="231" y="140"/>
                </a:cubicBezTo>
                <a:cubicBezTo>
                  <a:pt x="231" y="134"/>
                  <a:pt x="227" y="129"/>
                  <a:pt x="222" y="127"/>
                </a:cubicBezTo>
                <a:cubicBezTo>
                  <a:pt x="213" y="117"/>
                  <a:pt x="207" y="103"/>
                  <a:pt x="207" y="87"/>
                </a:cubicBezTo>
                <a:cubicBezTo>
                  <a:pt x="207" y="70"/>
                  <a:pt x="214" y="55"/>
                  <a:pt x="225" y="44"/>
                </a:cubicBezTo>
                <a:cubicBezTo>
                  <a:pt x="236" y="33"/>
                  <a:pt x="251" y="26"/>
                  <a:pt x="268" y="26"/>
                </a:cubicBezTo>
                <a:cubicBezTo>
                  <a:pt x="284" y="26"/>
                  <a:pt x="299" y="33"/>
                  <a:pt x="310" y="44"/>
                </a:cubicBezTo>
                <a:cubicBezTo>
                  <a:pt x="321" y="55"/>
                  <a:pt x="328" y="70"/>
                  <a:pt x="328" y="87"/>
                </a:cubicBezTo>
                <a:cubicBezTo>
                  <a:pt x="328" y="102"/>
                  <a:pt x="322" y="116"/>
                  <a:pt x="313" y="127"/>
                </a:cubicBezTo>
                <a:cubicBezTo>
                  <a:pt x="308" y="129"/>
                  <a:pt x="304" y="134"/>
                  <a:pt x="304" y="140"/>
                </a:cubicBezTo>
                <a:cubicBezTo>
                  <a:pt x="304" y="147"/>
                  <a:pt x="310" y="153"/>
                  <a:pt x="318" y="153"/>
                </a:cubicBezTo>
                <a:cubicBezTo>
                  <a:pt x="343" y="153"/>
                  <a:pt x="343" y="153"/>
                  <a:pt x="343" y="153"/>
                </a:cubicBezTo>
                <a:cubicBezTo>
                  <a:pt x="343" y="176"/>
                  <a:pt x="343" y="176"/>
                  <a:pt x="343" y="176"/>
                </a:cubicBezTo>
                <a:cubicBezTo>
                  <a:pt x="343" y="180"/>
                  <a:pt x="344" y="183"/>
                  <a:pt x="346" y="185"/>
                </a:cubicBezTo>
                <a:cubicBezTo>
                  <a:pt x="349" y="188"/>
                  <a:pt x="352" y="189"/>
                  <a:pt x="356" y="189"/>
                </a:cubicBezTo>
                <a:cubicBezTo>
                  <a:pt x="388" y="189"/>
                  <a:pt x="388" y="189"/>
                  <a:pt x="388" y="189"/>
                </a:cubicBezTo>
                <a:cubicBezTo>
                  <a:pt x="392" y="189"/>
                  <a:pt x="396" y="188"/>
                  <a:pt x="399" y="184"/>
                </a:cubicBezTo>
                <a:cubicBezTo>
                  <a:pt x="412" y="167"/>
                  <a:pt x="412" y="167"/>
                  <a:pt x="412" y="167"/>
                </a:cubicBezTo>
                <a:cubicBezTo>
                  <a:pt x="428" y="167"/>
                  <a:pt x="428" y="167"/>
                  <a:pt x="428" y="167"/>
                </a:cubicBezTo>
                <a:cubicBezTo>
                  <a:pt x="428" y="326"/>
                  <a:pt x="428" y="326"/>
                  <a:pt x="428" y="326"/>
                </a:cubicBezTo>
                <a:cubicBezTo>
                  <a:pt x="412" y="326"/>
                  <a:pt x="412" y="326"/>
                  <a:pt x="412" y="326"/>
                </a:cubicBezTo>
                <a:cubicBezTo>
                  <a:pt x="402" y="313"/>
                  <a:pt x="402" y="313"/>
                  <a:pt x="402" y="313"/>
                </a:cubicBezTo>
                <a:cubicBezTo>
                  <a:pt x="399" y="310"/>
                  <a:pt x="395" y="308"/>
                  <a:pt x="391" y="308"/>
                </a:cubicBezTo>
                <a:cubicBezTo>
                  <a:pt x="358" y="308"/>
                  <a:pt x="358" y="308"/>
                  <a:pt x="358" y="308"/>
                </a:cubicBezTo>
                <a:cubicBezTo>
                  <a:pt x="354" y="308"/>
                  <a:pt x="351" y="310"/>
                  <a:pt x="349" y="312"/>
                </a:cubicBezTo>
                <a:cubicBezTo>
                  <a:pt x="346" y="315"/>
                  <a:pt x="345" y="318"/>
                  <a:pt x="345" y="322"/>
                </a:cubicBezTo>
                <a:cubicBezTo>
                  <a:pt x="345" y="344"/>
                  <a:pt x="345" y="344"/>
                  <a:pt x="345" y="344"/>
                </a:cubicBezTo>
                <a:cubicBezTo>
                  <a:pt x="27" y="344"/>
                  <a:pt x="27" y="344"/>
                  <a:pt x="27" y="344"/>
                </a:cubicBezTo>
                <a:cubicBezTo>
                  <a:pt x="27" y="190"/>
                  <a:pt x="27" y="190"/>
                  <a:pt x="27" y="190"/>
                </a:cubicBezTo>
                <a:cubicBezTo>
                  <a:pt x="27" y="182"/>
                  <a:pt x="21" y="177"/>
                  <a:pt x="14" y="177"/>
                </a:cubicBezTo>
                <a:cubicBezTo>
                  <a:pt x="6" y="177"/>
                  <a:pt x="0" y="182"/>
                  <a:pt x="0" y="190"/>
                </a:cubicBezTo>
                <a:cubicBezTo>
                  <a:pt x="0" y="358"/>
                  <a:pt x="0" y="358"/>
                  <a:pt x="0" y="358"/>
                </a:cubicBezTo>
                <a:cubicBezTo>
                  <a:pt x="0" y="361"/>
                  <a:pt x="2" y="365"/>
                  <a:pt x="4" y="367"/>
                </a:cubicBezTo>
                <a:cubicBezTo>
                  <a:pt x="7" y="370"/>
                  <a:pt x="10" y="371"/>
                  <a:pt x="14" y="371"/>
                </a:cubicBezTo>
                <a:cubicBezTo>
                  <a:pt x="358" y="371"/>
                  <a:pt x="358" y="371"/>
                  <a:pt x="358" y="371"/>
                </a:cubicBezTo>
                <a:cubicBezTo>
                  <a:pt x="361" y="371"/>
                  <a:pt x="365" y="370"/>
                  <a:pt x="367" y="367"/>
                </a:cubicBezTo>
                <a:cubicBezTo>
                  <a:pt x="370" y="365"/>
                  <a:pt x="371" y="361"/>
                  <a:pt x="371" y="358"/>
                </a:cubicBezTo>
                <a:cubicBezTo>
                  <a:pt x="371" y="335"/>
                  <a:pt x="371" y="335"/>
                  <a:pt x="371" y="335"/>
                </a:cubicBezTo>
                <a:cubicBezTo>
                  <a:pt x="385" y="335"/>
                  <a:pt x="385" y="335"/>
                  <a:pt x="385" y="335"/>
                </a:cubicBezTo>
                <a:cubicBezTo>
                  <a:pt x="395" y="348"/>
                  <a:pt x="395" y="348"/>
                  <a:pt x="395" y="348"/>
                </a:cubicBezTo>
                <a:cubicBezTo>
                  <a:pt x="398" y="351"/>
                  <a:pt x="402" y="353"/>
                  <a:pt x="406" y="353"/>
                </a:cubicBezTo>
                <a:cubicBezTo>
                  <a:pt x="441" y="353"/>
                  <a:pt x="441" y="353"/>
                  <a:pt x="441" y="353"/>
                </a:cubicBezTo>
                <a:cubicBezTo>
                  <a:pt x="445" y="353"/>
                  <a:pt x="448" y="351"/>
                  <a:pt x="451" y="349"/>
                </a:cubicBezTo>
                <a:cubicBezTo>
                  <a:pt x="453" y="346"/>
                  <a:pt x="454" y="343"/>
                  <a:pt x="454" y="339"/>
                </a:cubicBezTo>
                <a:cubicBezTo>
                  <a:pt x="454" y="154"/>
                  <a:pt x="454" y="154"/>
                  <a:pt x="454" y="154"/>
                </a:cubicBezTo>
                <a:cubicBezTo>
                  <a:pt x="454" y="151"/>
                  <a:pt x="453" y="147"/>
                  <a:pt x="451" y="14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2" name="Freeform 381"/>
          <p:cNvSpPr>
            <a:spLocks/>
          </p:cNvSpPr>
          <p:nvPr userDrawn="1"/>
        </p:nvSpPr>
        <p:spPr bwMode="auto">
          <a:xfrm>
            <a:off x="2846669" y="2758425"/>
            <a:ext cx="354899" cy="388144"/>
          </a:xfrm>
          <a:custGeom>
            <a:avLst/>
            <a:gdLst/>
            <a:ahLst/>
            <a:cxnLst>
              <a:cxn ang="0">
                <a:pos x="86" y="76"/>
              </a:cxn>
              <a:cxn ang="0">
                <a:pos x="30" y="95"/>
              </a:cxn>
              <a:cxn ang="0">
                <a:pos x="0" y="162"/>
              </a:cxn>
              <a:cxn ang="0">
                <a:pos x="25" y="223"/>
              </a:cxn>
              <a:cxn ang="0">
                <a:pos x="86" y="249"/>
              </a:cxn>
              <a:cxn ang="0">
                <a:pos x="126" y="249"/>
              </a:cxn>
              <a:cxn ang="0">
                <a:pos x="139" y="235"/>
              </a:cxn>
              <a:cxn ang="0">
                <a:pos x="126" y="222"/>
              </a:cxn>
              <a:cxn ang="0">
                <a:pos x="86" y="222"/>
              </a:cxn>
              <a:cxn ang="0">
                <a:pos x="44" y="204"/>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1"/>
              </a:cxn>
              <a:cxn ang="0">
                <a:pos x="344" y="118"/>
              </a:cxn>
              <a:cxn ang="0">
                <a:pos x="378" y="134"/>
              </a:cxn>
              <a:cxn ang="0">
                <a:pos x="392" y="171"/>
              </a:cxn>
              <a:cxn ang="0">
                <a:pos x="342" y="221"/>
              </a:cxn>
              <a:cxn ang="0">
                <a:pos x="196" y="221"/>
              </a:cxn>
              <a:cxn ang="0">
                <a:pos x="185" y="227"/>
              </a:cxn>
              <a:cxn ang="0">
                <a:pos x="184" y="240"/>
              </a:cxn>
              <a:cxn ang="0">
                <a:pos x="236" y="371"/>
              </a:cxn>
              <a:cxn ang="0">
                <a:pos x="246" y="379"/>
              </a:cxn>
              <a:cxn ang="0">
                <a:pos x="259" y="375"/>
              </a:cxn>
              <a:cxn ang="0">
                <a:pos x="292" y="337"/>
              </a:cxn>
              <a:cxn ang="0">
                <a:pos x="339" y="450"/>
              </a:cxn>
              <a:cxn ang="0">
                <a:pos x="356" y="458"/>
              </a:cxn>
              <a:cxn ang="0">
                <a:pos x="364" y="440"/>
              </a:cxn>
              <a:cxn ang="0">
                <a:pos x="309" y="307"/>
              </a:cxn>
              <a:cxn ang="0">
                <a:pos x="299" y="299"/>
              </a:cxn>
              <a:cxn ang="0">
                <a:pos x="287" y="303"/>
              </a:cxn>
              <a:cxn ang="0">
                <a:pos x="253" y="341"/>
              </a:cxn>
              <a:cxn ang="0">
                <a:pos x="216" y="248"/>
              </a:cxn>
              <a:cxn ang="0">
                <a:pos x="342" y="247"/>
              </a:cxn>
              <a:cxn ang="0">
                <a:pos x="419" y="171"/>
              </a:cxn>
              <a:cxn ang="0">
                <a:pos x="344" y="92"/>
              </a:cxn>
              <a:cxn ang="0">
                <a:pos x="324" y="94"/>
              </a:cxn>
              <a:cxn ang="0">
                <a:pos x="286" y="32"/>
              </a:cxn>
              <a:cxn ang="0">
                <a:pos x="201" y="0"/>
              </a:cxn>
              <a:cxn ang="0">
                <a:pos x="86" y="76"/>
              </a:cxn>
            </a:cxnLst>
            <a:rect l="0" t="0" r="r" b="b"/>
            <a:pathLst>
              <a:path w="419" h="460">
                <a:moveTo>
                  <a:pt x="86" y="76"/>
                </a:moveTo>
                <a:cubicBezTo>
                  <a:pt x="66" y="74"/>
                  <a:pt x="46" y="80"/>
                  <a:pt x="30" y="95"/>
                </a:cubicBezTo>
                <a:cubicBezTo>
                  <a:pt x="11" y="111"/>
                  <a:pt x="0" y="137"/>
                  <a:pt x="0" y="162"/>
                </a:cubicBezTo>
                <a:cubicBezTo>
                  <a:pt x="0" y="185"/>
                  <a:pt x="9" y="207"/>
                  <a:pt x="25" y="223"/>
                </a:cubicBezTo>
                <a:cubicBezTo>
                  <a:pt x="41" y="240"/>
                  <a:pt x="63" y="249"/>
                  <a:pt x="86" y="249"/>
                </a:cubicBezTo>
                <a:cubicBezTo>
                  <a:pt x="126" y="249"/>
                  <a:pt x="126" y="249"/>
                  <a:pt x="126" y="249"/>
                </a:cubicBezTo>
                <a:cubicBezTo>
                  <a:pt x="133" y="249"/>
                  <a:pt x="139" y="243"/>
                  <a:pt x="139" y="235"/>
                </a:cubicBezTo>
                <a:cubicBezTo>
                  <a:pt x="139" y="228"/>
                  <a:pt x="133" y="222"/>
                  <a:pt x="126" y="222"/>
                </a:cubicBezTo>
                <a:cubicBezTo>
                  <a:pt x="86" y="222"/>
                  <a:pt x="86" y="222"/>
                  <a:pt x="86" y="222"/>
                </a:cubicBezTo>
                <a:cubicBezTo>
                  <a:pt x="70" y="222"/>
                  <a:pt x="55" y="216"/>
                  <a:pt x="44" y="204"/>
                </a:cubicBezTo>
                <a:cubicBezTo>
                  <a:pt x="32" y="193"/>
                  <a:pt x="26" y="178"/>
                  <a:pt x="26" y="162"/>
                </a:cubicBezTo>
                <a:cubicBezTo>
                  <a:pt x="26" y="144"/>
                  <a:pt x="34" y="126"/>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1"/>
                  <a:pt x="306" y="124"/>
                </a:cubicBezTo>
                <a:cubicBezTo>
                  <a:pt x="310" y="126"/>
                  <a:pt x="314" y="126"/>
                  <a:pt x="318" y="125"/>
                </a:cubicBezTo>
                <a:cubicBezTo>
                  <a:pt x="318" y="125"/>
                  <a:pt x="327" y="122"/>
                  <a:pt x="327" y="121"/>
                </a:cubicBezTo>
                <a:cubicBezTo>
                  <a:pt x="332" y="119"/>
                  <a:pt x="338" y="118"/>
                  <a:pt x="344" y="118"/>
                </a:cubicBezTo>
                <a:cubicBezTo>
                  <a:pt x="357" y="118"/>
                  <a:pt x="369" y="124"/>
                  <a:pt x="378" y="134"/>
                </a:cubicBezTo>
                <a:cubicBezTo>
                  <a:pt x="387" y="144"/>
                  <a:pt x="392" y="157"/>
                  <a:pt x="392" y="171"/>
                </a:cubicBezTo>
                <a:cubicBezTo>
                  <a:pt x="392" y="198"/>
                  <a:pt x="370" y="221"/>
                  <a:pt x="342" y="221"/>
                </a:cubicBezTo>
                <a:cubicBezTo>
                  <a:pt x="196" y="221"/>
                  <a:pt x="196" y="221"/>
                  <a:pt x="196" y="221"/>
                </a:cubicBezTo>
                <a:cubicBezTo>
                  <a:pt x="192" y="221"/>
                  <a:pt x="188" y="224"/>
                  <a:pt x="185" y="227"/>
                </a:cubicBezTo>
                <a:cubicBezTo>
                  <a:pt x="183" y="231"/>
                  <a:pt x="182" y="236"/>
                  <a:pt x="184" y="240"/>
                </a:cubicBezTo>
                <a:cubicBezTo>
                  <a:pt x="236" y="371"/>
                  <a:pt x="236" y="371"/>
                  <a:pt x="236" y="371"/>
                </a:cubicBezTo>
                <a:cubicBezTo>
                  <a:pt x="238" y="375"/>
                  <a:pt x="242" y="378"/>
                  <a:pt x="246" y="379"/>
                </a:cubicBezTo>
                <a:cubicBezTo>
                  <a:pt x="251" y="380"/>
                  <a:pt x="256" y="378"/>
                  <a:pt x="259" y="375"/>
                </a:cubicBezTo>
                <a:cubicBezTo>
                  <a:pt x="259" y="375"/>
                  <a:pt x="278" y="353"/>
                  <a:pt x="292" y="337"/>
                </a:cubicBezTo>
                <a:cubicBezTo>
                  <a:pt x="304" y="366"/>
                  <a:pt x="339" y="450"/>
                  <a:pt x="339" y="450"/>
                </a:cubicBezTo>
                <a:cubicBezTo>
                  <a:pt x="342" y="457"/>
                  <a:pt x="349" y="460"/>
                  <a:pt x="356" y="458"/>
                </a:cubicBezTo>
                <a:cubicBezTo>
                  <a:pt x="363" y="455"/>
                  <a:pt x="366" y="447"/>
                  <a:pt x="364" y="440"/>
                </a:cubicBezTo>
                <a:cubicBezTo>
                  <a:pt x="309" y="307"/>
                  <a:pt x="309" y="307"/>
                  <a:pt x="309" y="307"/>
                </a:cubicBezTo>
                <a:cubicBezTo>
                  <a:pt x="307" y="303"/>
                  <a:pt x="303" y="300"/>
                  <a:pt x="299" y="299"/>
                </a:cubicBezTo>
                <a:cubicBezTo>
                  <a:pt x="294" y="298"/>
                  <a:pt x="290" y="300"/>
                  <a:pt x="287" y="303"/>
                </a:cubicBezTo>
                <a:cubicBezTo>
                  <a:pt x="287" y="303"/>
                  <a:pt x="267" y="325"/>
                  <a:pt x="253" y="341"/>
                </a:cubicBezTo>
                <a:cubicBezTo>
                  <a:pt x="243" y="317"/>
                  <a:pt x="225" y="270"/>
                  <a:pt x="216" y="248"/>
                </a:cubicBezTo>
                <a:cubicBezTo>
                  <a:pt x="245" y="248"/>
                  <a:pt x="342" y="247"/>
                  <a:pt x="342" y="247"/>
                </a:cubicBezTo>
                <a:cubicBezTo>
                  <a:pt x="385" y="247"/>
                  <a:pt x="419" y="213"/>
                  <a:pt x="419" y="171"/>
                </a:cubicBezTo>
                <a:cubicBezTo>
                  <a:pt x="419" y="127"/>
                  <a:pt x="385" y="92"/>
                  <a:pt x="344" y="92"/>
                </a:cubicBezTo>
                <a:cubicBezTo>
                  <a:pt x="337" y="92"/>
                  <a:pt x="330" y="93"/>
                  <a:pt x="324" y="94"/>
                </a:cubicBezTo>
                <a:cubicBezTo>
                  <a:pt x="318" y="70"/>
                  <a:pt x="305" y="48"/>
                  <a:pt x="286" y="32"/>
                </a:cubicBezTo>
                <a:cubicBezTo>
                  <a:pt x="262" y="11"/>
                  <a:pt x="232" y="0"/>
                  <a:pt x="201" y="0"/>
                </a:cubicBezTo>
                <a:cubicBezTo>
                  <a:pt x="150" y="0"/>
                  <a:pt x="105" y="30"/>
                  <a:pt x="86" y="7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3" name="Freeform 410"/>
          <p:cNvSpPr>
            <a:spLocks noEditPoints="1"/>
          </p:cNvSpPr>
          <p:nvPr userDrawn="1"/>
        </p:nvSpPr>
        <p:spPr bwMode="auto">
          <a:xfrm>
            <a:off x="2855000" y="3823847"/>
            <a:ext cx="338226" cy="336947"/>
          </a:xfrm>
          <a:custGeom>
            <a:avLst/>
            <a:gdLst/>
            <a:ahLst/>
            <a:cxnLst>
              <a:cxn ang="0">
                <a:pos x="0" y="200"/>
              </a:cxn>
              <a:cxn ang="0">
                <a:pos x="238" y="4"/>
              </a:cxn>
              <a:cxn ang="0">
                <a:pos x="352" y="109"/>
              </a:cxn>
              <a:cxn ang="0">
                <a:pos x="78" y="73"/>
              </a:cxn>
              <a:cxn ang="0">
                <a:pos x="201" y="376"/>
              </a:cxn>
              <a:cxn ang="0">
                <a:pos x="376" y="199"/>
              </a:cxn>
              <a:cxn ang="0">
                <a:pos x="357" y="184"/>
              </a:cxn>
              <a:cxn ang="0">
                <a:pos x="336" y="176"/>
              </a:cxn>
              <a:cxn ang="0">
                <a:pos x="290" y="205"/>
              </a:cxn>
              <a:cxn ang="0">
                <a:pos x="317" y="222"/>
              </a:cxn>
              <a:cxn ang="0">
                <a:pos x="305" y="250"/>
              </a:cxn>
              <a:cxn ang="0">
                <a:pos x="289" y="290"/>
              </a:cxn>
              <a:cxn ang="0">
                <a:pos x="237" y="358"/>
              </a:cxn>
              <a:cxn ang="0">
                <a:pos x="190" y="347"/>
              </a:cxn>
              <a:cxn ang="0">
                <a:pos x="164" y="257"/>
              </a:cxn>
              <a:cxn ang="0">
                <a:pos x="118" y="249"/>
              </a:cxn>
              <a:cxn ang="0">
                <a:pos x="93" y="207"/>
              </a:cxn>
              <a:cxn ang="0">
                <a:pos x="137" y="140"/>
              </a:cxn>
              <a:cxn ang="0">
                <a:pos x="117" y="97"/>
              </a:cxn>
              <a:cxn ang="0">
                <a:pos x="144" y="80"/>
              </a:cxn>
              <a:cxn ang="0">
                <a:pos x="148" y="55"/>
              </a:cxn>
              <a:cxn ang="0">
                <a:pos x="181" y="36"/>
              </a:cxn>
              <a:cxn ang="0">
                <a:pos x="228" y="46"/>
              </a:cxn>
              <a:cxn ang="0">
                <a:pos x="248" y="39"/>
              </a:cxn>
              <a:cxn ang="0">
                <a:pos x="249" y="59"/>
              </a:cxn>
              <a:cxn ang="0">
                <a:pos x="215" y="67"/>
              </a:cxn>
              <a:cxn ang="0">
                <a:pos x="180" y="60"/>
              </a:cxn>
              <a:cxn ang="0">
                <a:pos x="168" y="74"/>
              </a:cxn>
              <a:cxn ang="0">
                <a:pos x="169" y="82"/>
              </a:cxn>
              <a:cxn ang="0">
                <a:pos x="152" y="103"/>
              </a:cxn>
              <a:cxn ang="0">
                <a:pos x="147" y="119"/>
              </a:cxn>
              <a:cxn ang="0">
                <a:pos x="164" y="109"/>
              </a:cxn>
              <a:cxn ang="0">
                <a:pos x="188" y="99"/>
              </a:cxn>
              <a:cxn ang="0">
                <a:pos x="229" y="113"/>
              </a:cxn>
              <a:cxn ang="0">
                <a:pos x="255" y="152"/>
              </a:cxn>
              <a:cxn ang="0">
                <a:pos x="237" y="172"/>
              </a:cxn>
              <a:cxn ang="0">
                <a:pos x="197" y="171"/>
              </a:cxn>
              <a:cxn ang="0">
                <a:pos x="152" y="165"/>
              </a:cxn>
              <a:cxn ang="0">
                <a:pos x="117" y="211"/>
              </a:cxn>
              <a:cxn ang="0">
                <a:pos x="132" y="228"/>
              </a:cxn>
              <a:cxn ang="0">
                <a:pos x="185" y="246"/>
              </a:cxn>
              <a:cxn ang="0">
                <a:pos x="210" y="335"/>
              </a:cxn>
              <a:cxn ang="0">
                <a:pos x="226" y="337"/>
              </a:cxn>
              <a:cxn ang="0">
                <a:pos x="265" y="290"/>
              </a:cxn>
              <a:cxn ang="0">
                <a:pos x="266" y="273"/>
              </a:cxn>
              <a:cxn ang="0">
                <a:pos x="281" y="243"/>
              </a:cxn>
              <a:cxn ang="0">
                <a:pos x="275" y="227"/>
              </a:cxn>
              <a:cxn ang="0">
                <a:pos x="268" y="170"/>
              </a:cxn>
              <a:cxn ang="0">
                <a:pos x="337" y="150"/>
              </a:cxn>
              <a:cxn ang="0">
                <a:pos x="357" y="160"/>
              </a:cxn>
              <a:cxn ang="0">
                <a:pos x="365" y="135"/>
              </a:cxn>
              <a:cxn ang="0">
                <a:pos x="388" y="131"/>
              </a:cxn>
              <a:cxn ang="0">
                <a:pos x="277" y="384"/>
              </a:cxn>
              <a:cxn ang="0">
                <a:pos x="225" y="143"/>
              </a:cxn>
              <a:cxn ang="0">
                <a:pos x="188" y="122"/>
              </a:cxn>
              <a:cxn ang="0">
                <a:pos x="180" y="125"/>
              </a:cxn>
              <a:cxn ang="0">
                <a:pos x="155" y="141"/>
              </a:cxn>
              <a:cxn ang="0">
                <a:pos x="206" y="150"/>
              </a:cxn>
              <a:cxn ang="0">
                <a:pos x="216" y="151"/>
              </a:cxn>
            </a:cxnLst>
            <a:rect l="0" t="0" r="r" b="b"/>
            <a:pathLst>
              <a:path w="400" h="399">
                <a:moveTo>
                  <a:pt x="201" y="399"/>
                </a:moveTo>
                <a:cubicBezTo>
                  <a:pt x="131" y="399"/>
                  <a:pt x="70" y="363"/>
                  <a:pt x="35" y="312"/>
                </a:cubicBezTo>
                <a:cubicBezTo>
                  <a:pt x="13" y="280"/>
                  <a:pt x="0" y="241"/>
                  <a:pt x="0" y="200"/>
                </a:cubicBezTo>
                <a:cubicBezTo>
                  <a:pt x="0" y="151"/>
                  <a:pt x="19" y="99"/>
                  <a:pt x="62" y="56"/>
                </a:cubicBezTo>
                <a:cubicBezTo>
                  <a:pt x="96" y="22"/>
                  <a:pt x="145" y="0"/>
                  <a:pt x="199" y="0"/>
                </a:cubicBezTo>
                <a:cubicBezTo>
                  <a:pt x="212" y="0"/>
                  <a:pt x="225" y="1"/>
                  <a:pt x="238" y="4"/>
                </a:cubicBezTo>
                <a:cubicBezTo>
                  <a:pt x="297" y="15"/>
                  <a:pt x="343" y="50"/>
                  <a:pt x="372" y="96"/>
                </a:cubicBezTo>
                <a:cubicBezTo>
                  <a:pt x="376" y="102"/>
                  <a:pt x="374" y="109"/>
                  <a:pt x="368" y="113"/>
                </a:cubicBezTo>
                <a:cubicBezTo>
                  <a:pt x="363" y="116"/>
                  <a:pt x="356" y="114"/>
                  <a:pt x="352" y="109"/>
                </a:cubicBezTo>
                <a:cubicBezTo>
                  <a:pt x="326" y="67"/>
                  <a:pt x="286" y="37"/>
                  <a:pt x="234" y="27"/>
                </a:cubicBezTo>
                <a:cubicBezTo>
                  <a:pt x="222" y="25"/>
                  <a:pt x="210" y="24"/>
                  <a:pt x="199" y="24"/>
                </a:cubicBezTo>
                <a:cubicBezTo>
                  <a:pt x="151" y="24"/>
                  <a:pt x="108" y="43"/>
                  <a:pt x="78" y="73"/>
                </a:cubicBezTo>
                <a:cubicBezTo>
                  <a:pt x="39" y="112"/>
                  <a:pt x="24" y="157"/>
                  <a:pt x="24" y="200"/>
                </a:cubicBezTo>
                <a:cubicBezTo>
                  <a:pt x="24" y="236"/>
                  <a:pt x="35" y="270"/>
                  <a:pt x="54" y="298"/>
                </a:cubicBezTo>
                <a:cubicBezTo>
                  <a:pt x="85" y="343"/>
                  <a:pt x="140" y="376"/>
                  <a:pt x="201" y="376"/>
                </a:cubicBezTo>
                <a:cubicBezTo>
                  <a:pt x="223" y="376"/>
                  <a:pt x="245" y="372"/>
                  <a:pt x="268" y="362"/>
                </a:cubicBezTo>
                <a:cubicBezTo>
                  <a:pt x="302" y="349"/>
                  <a:pt x="329" y="326"/>
                  <a:pt x="347" y="297"/>
                </a:cubicBezTo>
                <a:cubicBezTo>
                  <a:pt x="366" y="268"/>
                  <a:pt x="376" y="234"/>
                  <a:pt x="376" y="199"/>
                </a:cubicBezTo>
                <a:cubicBezTo>
                  <a:pt x="376" y="191"/>
                  <a:pt x="376" y="184"/>
                  <a:pt x="375" y="176"/>
                </a:cubicBezTo>
                <a:cubicBezTo>
                  <a:pt x="373" y="178"/>
                  <a:pt x="371" y="179"/>
                  <a:pt x="369" y="181"/>
                </a:cubicBezTo>
                <a:cubicBezTo>
                  <a:pt x="366" y="183"/>
                  <a:pt x="362" y="184"/>
                  <a:pt x="357" y="184"/>
                </a:cubicBezTo>
                <a:cubicBezTo>
                  <a:pt x="353" y="184"/>
                  <a:pt x="349" y="183"/>
                  <a:pt x="345" y="181"/>
                </a:cubicBezTo>
                <a:cubicBezTo>
                  <a:pt x="344" y="181"/>
                  <a:pt x="344" y="181"/>
                  <a:pt x="344" y="181"/>
                </a:cubicBezTo>
                <a:cubicBezTo>
                  <a:pt x="336" y="176"/>
                  <a:pt x="336" y="176"/>
                  <a:pt x="336" y="176"/>
                </a:cubicBezTo>
                <a:cubicBezTo>
                  <a:pt x="319" y="206"/>
                  <a:pt x="319" y="206"/>
                  <a:pt x="319" y="206"/>
                </a:cubicBezTo>
                <a:cubicBezTo>
                  <a:pt x="316" y="211"/>
                  <a:pt x="310" y="213"/>
                  <a:pt x="304" y="211"/>
                </a:cubicBezTo>
                <a:cubicBezTo>
                  <a:pt x="290" y="205"/>
                  <a:pt x="290" y="205"/>
                  <a:pt x="290" y="205"/>
                </a:cubicBezTo>
                <a:cubicBezTo>
                  <a:pt x="294" y="211"/>
                  <a:pt x="294" y="211"/>
                  <a:pt x="294" y="211"/>
                </a:cubicBezTo>
                <a:cubicBezTo>
                  <a:pt x="309" y="215"/>
                  <a:pt x="309" y="215"/>
                  <a:pt x="309" y="215"/>
                </a:cubicBezTo>
                <a:cubicBezTo>
                  <a:pt x="313" y="216"/>
                  <a:pt x="316" y="218"/>
                  <a:pt x="317" y="222"/>
                </a:cubicBezTo>
                <a:cubicBezTo>
                  <a:pt x="318" y="225"/>
                  <a:pt x="318" y="230"/>
                  <a:pt x="316" y="233"/>
                </a:cubicBezTo>
                <a:cubicBezTo>
                  <a:pt x="316" y="233"/>
                  <a:pt x="315" y="235"/>
                  <a:pt x="313" y="238"/>
                </a:cubicBezTo>
                <a:cubicBezTo>
                  <a:pt x="311" y="241"/>
                  <a:pt x="308" y="245"/>
                  <a:pt x="305" y="250"/>
                </a:cubicBezTo>
                <a:cubicBezTo>
                  <a:pt x="299" y="259"/>
                  <a:pt x="292" y="271"/>
                  <a:pt x="289" y="277"/>
                </a:cubicBezTo>
                <a:cubicBezTo>
                  <a:pt x="289" y="278"/>
                  <a:pt x="288" y="279"/>
                  <a:pt x="288" y="280"/>
                </a:cubicBezTo>
                <a:cubicBezTo>
                  <a:pt x="288" y="281"/>
                  <a:pt x="289" y="285"/>
                  <a:pt x="289" y="290"/>
                </a:cubicBezTo>
                <a:cubicBezTo>
                  <a:pt x="289" y="298"/>
                  <a:pt x="287" y="310"/>
                  <a:pt x="277" y="321"/>
                </a:cubicBezTo>
                <a:cubicBezTo>
                  <a:pt x="274" y="325"/>
                  <a:pt x="268" y="332"/>
                  <a:pt x="261" y="339"/>
                </a:cubicBezTo>
                <a:cubicBezTo>
                  <a:pt x="254" y="346"/>
                  <a:pt x="246" y="353"/>
                  <a:pt x="237" y="358"/>
                </a:cubicBezTo>
                <a:cubicBezTo>
                  <a:pt x="231" y="361"/>
                  <a:pt x="225" y="364"/>
                  <a:pt x="217" y="364"/>
                </a:cubicBezTo>
                <a:cubicBezTo>
                  <a:pt x="212" y="364"/>
                  <a:pt x="206" y="363"/>
                  <a:pt x="201" y="360"/>
                </a:cubicBezTo>
                <a:cubicBezTo>
                  <a:pt x="197" y="356"/>
                  <a:pt x="193" y="352"/>
                  <a:pt x="190" y="347"/>
                </a:cubicBezTo>
                <a:cubicBezTo>
                  <a:pt x="182" y="334"/>
                  <a:pt x="179" y="319"/>
                  <a:pt x="176" y="305"/>
                </a:cubicBezTo>
                <a:cubicBezTo>
                  <a:pt x="174" y="291"/>
                  <a:pt x="172" y="278"/>
                  <a:pt x="170" y="269"/>
                </a:cubicBezTo>
                <a:cubicBezTo>
                  <a:pt x="168" y="262"/>
                  <a:pt x="166" y="258"/>
                  <a:pt x="164" y="257"/>
                </a:cubicBezTo>
                <a:cubicBezTo>
                  <a:pt x="163" y="256"/>
                  <a:pt x="162" y="255"/>
                  <a:pt x="161" y="255"/>
                </a:cubicBezTo>
                <a:cubicBezTo>
                  <a:pt x="155" y="254"/>
                  <a:pt x="148" y="253"/>
                  <a:pt x="141" y="253"/>
                </a:cubicBezTo>
                <a:cubicBezTo>
                  <a:pt x="133" y="252"/>
                  <a:pt x="125" y="252"/>
                  <a:pt x="118" y="249"/>
                </a:cubicBezTo>
                <a:cubicBezTo>
                  <a:pt x="112" y="247"/>
                  <a:pt x="107" y="244"/>
                  <a:pt x="103" y="239"/>
                </a:cubicBezTo>
                <a:cubicBezTo>
                  <a:pt x="97" y="233"/>
                  <a:pt x="94" y="224"/>
                  <a:pt x="93" y="214"/>
                </a:cubicBezTo>
                <a:cubicBezTo>
                  <a:pt x="93" y="211"/>
                  <a:pt x="93" y="209"/>
                  <a:pt x="93" y="207"/>
                </a:cubicBezTo>
                <a:cubicBezTo>
                  <a:pt x="93" y="188"/>
                  <a:pt x="100" y="171"/>
                  <a:pt x="111" y="160"/>
                </a:cubicBezTo>
                <a:cubicBezTo>
                  <a:pt x="120" y="150"/>
                  <a:pt x="132" y="144"/>
                  <a:pt x="144" y="142"/>
                </a:cubicBezTo>
                <a:cubicBezTo>
                  <a:pt x="141" y="142"/>
                  <a:pt x="139" y="141"/>
                  <a:pt x="137" y="140"/>
                </a:cubicBezTo>
                <a:cubicBezTo>
                  <a:pt x="130" y="136"/>
                  <a:pt x="125" y="131"/>
                  <a:pt x="121" y="126"/>
                </a:cubicBezTo>
                <a:cubicBezTo>
                  <a:pt x="117" y="120"/>
                  <a:pt x="115" y="114"/>
                  <a:pt x="115" y="107"/>
                </a:cubicBezTo>
                <a:cubicBezTo>
                  <a:pt x="115" y="104"/>
                  <a:pt x="115" y="101"/>
                  <a:pt x="117" y="97"/>
                </a:cubicBezTo>
                <a:cubicBezTo>
                  <a:pt x="119" y="94"/>
                  <a:pt x="122" y="91"/>
                  <a:pt x="125" y="89"/>
                </a:cubicBezTo>
                <a:cubicBezTo>
                  <a:pt x="128" y="88"/>
                  <a:pt x="131" y="87"/>
                  <a:pt x="135" y="85"/>
                </a:cubicBezTo>
                <a:cubicBezTo>
                  <a:pt x="138" y="84"/>
                  <a:pt x="141" y="82"/>
                  <a:pt x="144" y="80"/>
                </a:cubicBezTo>
                <a:cubicBezTo>
                  <a:pt x="144" y="80"/>
                  <a:pt x="144" y="80"/>
                  <a:pt x="145" y="79"/>
                </a:cubicBezTo>
                <a:cubicBezTo>
                  <a:pt x="145" y="78"/>
                  <a:pt x="145" y="76"/>
                  <a:pt x="145" y="74"/>
                </a:cubicBezTo>
                <a:cubicBezTo>
                  <a:pt x="145" y="68"/>
                  <a:pt x="145" y="61"/>
                  <a:pt x="148" y="55"/>
                </a:cubicBezTo>
                <a:cubicBezTo>
                  <a:pt x="151" y="49"/>
                  <a:pt x="156" y="43"/>
                  <a:pt x="164" y="39"/>
                </a:cubicBezTo>
                <a:cubicBezTo>
                  <a:pt x="168" y="37"/>
                  <a:pt x="174" y="36"/>
                  <a:pt x="180" y="36"/>
                </a:cubicBezTo>
                <a:cubicBezTo>
                  <a:pt x="180" y="36"/>
                  <a:pt x="180" y="36"/>
                  <a:pt x="181" y="36"/>
                </a:cubicBezTo>
                <a:cubicBezTo>
                  <a:pt x="189" y="36"/>
                  <a:pt x="196" y="38"/>
                  <a:pt x="203" y="40"/>
                </a:cubicBezTo>
                <a:cubicBezTo>
                  <a:pt x="210" y="41"/>
                  <a:pt x="216" y="43"/>
                  <a:pt x="221" y="44"/>
                </a:cubicBezTo>
                <a:cubicBezTo>
                  <a:pt x="224" y="45"/>
                  <a:pt x="227" y="46"/>
                  <a:pt x="228" y="46"/>
                </a:cubicBezTo>
                <a:cubicBezTo>
                  <a:pt x="229" y="46"/>
                  <a:pt x="229" y="46"/>
                  <a:pt x="230" y="46"/>
                </a:cubicBezTo>
                <a:cubicBezTo>
                  <a:pt x="232" y="42"/>
                  <a:pt x="232" y="42"/>
                  <a:pt x="232" y="42"/>
                </a:cubicBezTo>
                <a:cubicBezTo>
                  <a:pt x="235" y="37"/>
                  <a:pt x="243" y="35"/>
                  <a:pt x="248" y="39"/>
                </a:cubicBezTo>
                <a:cubicBezTo>
                  <a:pt x="253" y="42"/>
                  <a:pt x="255" y="50"/>
                  <a:pt x="251" y="55"/>
                </a:cubicBezTo>
                <a:cubicBezTo>
                  <a:pt x="249" y="59"/>
                  <a:pt x="249" y="59"/>
                  <a:pt x="249" y="59"/>
                </a:cubicBezTo>
                <a:cubicBezTo>
                  <a:pt x="249" y="59"/>
                  <a:pt x="249" y="59"/>
                  <a:pt x="249" y="59"/>
                </a:cubicBezTo>
                <a:cubicBezTo>
                  <a:pt x="246" y="63"/>
                  <a:pt x="243" y="66"/>
                  <a:pt x="239" y="67"/>
                </a:cubicBezTo>
                <a:cubicBezTo>
                  <a:pt x="235" y="69"/>
                  <a:pt x="232" y="69"/>
                  <a:pt x="228" y="69"/>
                </a:cubicBezTo>
                <a:cubicBezTo>
                  <a:pt x="224" y="69"/>
                  <a:pt x="219" y="68"/>
                  <a:pt x="215" y="67"/>
                </a:cubicBezTo>
                <a:cubicBezTo>
                  <a:pt x="211" y="66"/>
                  <a:pt x="207" y="65"/>
                  <a:pt x="203" y="64"/>
                </a:cubicBezTo>
                <a:cubicBezTo>
                  <a:pt x="195" y="62"/>
                  <a:pt x="187" y="60"/>
                  <a:pt x="181" y="60"/>
                </a:cubicBezTo>
                <a:cubicBezTo>
                  <a:pt x="181" y="60"/>
                  <a:pt x="181" y="60"/>
                  <a:pt x="180" y="60"/>
                </a:cubicBezTo>
                <a:cubicBezTo>
                  <a:pt x="175" y="60"/>
                  <a:pt x="172" y="61"/>
                  <a:pt x="171" y="62"/>
                </a:cubicBezTo>
                <a:cubicBezTo>
                  <a:pt x="170" y="63"/>
                  <a:pt x="170" y="64"/>
                  <a:pt x="169" y="67"/>
                </a:cubicBezTo>
                <a:cubicBezTo>
                  <a:pt x="168" y="69"/>
                  <a:pt x="168" y="71"/>
                  <a:pt x="168" y="74"/>
                </a:cubicBezTo>
                <a:cubicBezTo>
                  <a:pt x="168" y="76"/>
                  <a:pt x="168" y="78"/>
                  <a:pt x="169" y="81"/>
                </a:cubicBezTo>
                <a:cubicBezTo>
                  <a:pt x="169" y="81"/>
                  <a:pt x="169" y="81"/>
                  <a:pt x="169" y="81"/>
                </a:cubicBezTo>
                <a:cubicBezTo>
                  <a:pt x="169" y="81"/>
                  <a:pt x="169" y="82"/>
                  <a:pt x="169" y="82"/>
                </a:cubicBezTo>
                <a:cubicBezTo>
                  <a:pt x="169" y="86"/>
                  <a:pt x="167" y="89"/>
                  <a:pt x="166" y="91"/>
                </a:cubicBezTo>
                <a:cubicBezTo>
                  <a:pt x="165" y="93"/>
                  <a:pt x="163" y="94"/>
                  <a:pt x="162" y="96"/>
                </a:cubicBezTo>
                <a:cubicBezTo>
                  <a:pt x="159" y="99"/>
                  <a:pt x="156" y="101"/>
                  <a:pt x="152" y="103"/>
                </a:cubicBezTo>
                <a:cubicBezTo>
                  <a:pt x="148" y="105"/>
                  <a:pt x="143" y="107"/>
                  <a:pt x="139" y="109"/>
                </a:cubicBezTo>
                <a:cubicBezTo>
                  <a:pt x="139" y="110"/>
                  <a:pt x="140" y="112"/>
                  <a:pt x="141" y="113"/>
                </a:cubicBezTo>
                <a:cubicBezTo>
                  <a:pt x="142" y="115"/>
                  <a:pt x="145" y="118"/>
                  <a:pt x="147" y="119"/>
                </a:cubicBezTo>
                <a:cubicBezTo>
                  <a:pt x="147" y="119"/>
                  <a:pt x="147" y="119"/>
                  <a:pt x="148" y="119"/>
                </a:cubicBezTo>
                <a:cubicBezTo>
                  <a:pt x="148" y="119"/>
                  <a:pt x="151" y="118"/>
                  <a:pt x="154" y="116"/>
                </a:cubicBezTo>
                <a:cubicBezTo>
                  <a:pt x="157" y="114"/>
                  <a:pt x="161" y="111"/>
                  <a:pt x="164" y="109"/>
                </a:cubicBezTo>
                <a:cubicBezTo>
                  <a:pt x="166" y="107"/>
                  <a:pt x="167" y="105"/>
                  <a:pt x="170" y="104"/>
                </a:cubicBezTo>
                <a:cubicBezTo>
                  <a:pt x="173" y="101"/>
                  <a:pt x="176" y="100"/>
                  <a:pt x="179" y="100"/>
                </a:cubicBezTo>
                <a:cubicBezTo>
                  <a:pt x="182" y="99"/>
                  <a:pt x="185" y="99"/>
                  <a:pt x="188" y="99"/>
                </a:cubicBezTo>
                <a:cubicBezTo>
                  <a:pt x="196" y="99"/>
                  <a:pt x="204" y="100"/>
                  <a:pt x="211" y="102"/>
                </a:cubicBezTo>
                <a:cubicBezTo>
                  <a:pt x="215" y="103"/>
                  <a:pt x="218" y="105"/>
                  <a:pt x="220" y="107"/>
                </a:cubicBezTo>
                <a:cubicBezTo>
                  <a:pt x="223" y="109"/>
                  <a:pt x="226" y="111"/>
                  <a:pt x="229" y="113"/>
                </a:cubicBezTo>
                <a:cubicBezTo>
                  <a:pt x="235" y="118"/>
                  <a:pt x="241" y="124"/>
                  <a:pt x="245" y="130"/>
                </a:cubicBezTo>
                <a:cubicBezTo>
                  <a:pt x="248" y="134"/>
                  <a:pt x="251" y="138"/>
                  <a:pt x="253" y="143"/>
                </a:cubicBezTo>
                <a:cubicBezTo>
                  <a:pt x="254" y="146"/>
                  <a:pt x="255" y="148"/>
                  <a:pt x="255" y="152"/>
                </a:cubicBezTo>
                <a:cubicBezTo>
                  <a:pt x="255" y="153"/>
                  <a:pt x="255" y="154"/>
                  <a:pt x="254" y="156"/>
                </a:cubicBezTo>
                <a:cubicBezTo>
                  <a:pt x="253" y="161"/>
                  <a:pt x="250" y="165"/>
                  <a:pt x="247" y="167"/>
                </a:cubicBezTo>
                <a:cubicBezTo>
                  <a:pt x="243" y="169"/>
                  <a:pt x="240" y="171"/>
                  <a:pt x="237" y="172"/>
                </a:cubicBezTo>
                <a:cubicBezTo>
                  <a:pt x="230" y="174"/>
                  <a:pt x="223" y="174"/>
                  <a:pt x="216" y="174"/>
                </a:cubicBezTo>
                <a:cubicBezTo>
                  <a:pt x="213" y="174"/>
                  <a:pt x="209" y="174"/>
                  <a:pt x="206" y="174"/>
                </a:cubicBezTo>
                <a:cubicBezTo>
                  <a:pt x="203" y="173"/>
                  <a:pt x="200" y="173"/>
                  <a:pt x="197" y="171"/>
                </a:cubicBezTo>
                <a:cubicBezTo>
                  <a:pt x="194" y="170"/>
                  <a:pt x="188" y="168"/>
                  <a:pt x="181" y="167"/>
                </a:cubicBezTo>
                <a:cubicBezTo>
                  <a:pt x="174" y="166"/>
                  <a:pt x="165" y="165"/>
                  <a:pt x="154" y="165"/>
                </a:cubicBezTo>
                <a:cubicBezTo>
                  <a:pt x="154" y="165"/>
                  <a:pt x="153" y="165"/>
                  <a:pt x="152" y="165"/>
                </a:cubicBezTo>
                <a:cubicBezTo>
                  <a:pt x="144" y="165"/>
                  <a:pt x="135" y="169"/>
                  <a:pt x="128" y="176"/>
                </a:cubicBezTo>
                <a:cubicBezTo>
                  <a:pt x="121" y="184"/>
                  <a:pt x="116" y="194"/>
                  <a:pt x="116" y="207"/>
                </a:cubicBezTo>
                <a:cubicBezTo>
                  <a:pt x="116" y="208"/>
                  <a:pt x="116" y="210"/>
                  <a:pt x="117" y="211"/>
                </a:cubicBezTo>
                <a:cubicBezTo>
                  <a:pt x="117" y="215"/>
                  <a:pt x="118" y="218"/>
                  <a:pt x="119" y="220"/>
                </a:cubicBezTo>
                <a:cubicBezTo>
                  <a:pt x="119" y="222"/>
                  <a:pt x="120" y="223"/>
                  <a:pt x="121" y="224"/>
                </a:cubicBezTo>
                <a:cubicBezTo>
                  <a:pt x="123" y="226"/>
                  <a:pt x="126" y="227"/>
                  <a:pt x="132" y="228"/>
                </a:cubicBezTo>
                <a:cubicBezTo>
                  <a:pt x="135" y="229"/>
                  <a:pt x="140" y="229"/>
                  <a:pt x="145" y="229"/>
                </a:cubicBezTo>
                <a:cubicBezTo>
                  <a:pt x="151" y="230"/>
                  <a:pt x="159" y="230"/>
                  <a:pt x="166" y="232"/>
                </a:cubicBezTo>
                <a:cubicBezTo>
                  <a:pt x="175" y="234"/>
                  <a:pt x="181" y="239"/>
                  <a:pt x="185" y="246"/>
                </a:cubicBezTo>
                <a:cubicBezTo>
                  <a:pt x="189" y="252"/>
                  <a:pt x="192" y="259"/>
                  <a:pt x="193" y="266"/>
                </a:cubicBezTo>
                <a:cubicBezTo>
                  <a:pt x="197" y="280"/>
                  <a:pt x="198" y="296"/>
                  <a:pt x="201" y="310"/>
                </a:cubicBezTo>
                <a:cubicBezTo>
                  <a:pt x="203" y="320"/>
                  <a:pt x="206" y="329"/>
                  <a:pt x="210" y="335"/>
                </a:cubicBezTo>
                <a:cubicBezTo>
                  <a:pt x="212" y="338"/>
                  <a:pt x="213" y="339"/>
                  <a:pt x="214" y="340"/>
                </a:cubicBezTo>
                <a:cubicBezTo>
                  <a:pt x="215" y="340"/>
                  <a:pt x="216" y="340"/>
                  <a:pt x="217" y="340"/>
                </a:cubicBezTo>
                <a:cubicBezTo>
                  <a:pt x="219" y="340"/>
                  <a:pt x="222" y="340"/>
                  <a:pt x="226" y="337"/>
                </a:cubicBezTo>
                <a:cubicBezTo>
                  <a:pt x="230" y="335"/>
                  <a:pt x="234" y="332"/>
                  <a:pt x="238" y="328"/>
                </a:cubicBezTo>
                <a:cubicBezTo>
                  <a:pt x="247" y="321"/>
                  <a:pt x="255" y="311"/>
                  <a:pt x="259" y="306"/>
                </a:cubicBezTo>
                <a:cubicBezTo>
                  <a:pt x="265" y="299"/>
                  <a:pt x="265" y="295"/>
                  <a:pt x="265" y="290"/>
                </a:cubicBezTo>
                <a:cubicBezTo>
                  <a:pt x="265" y="287"/>
                  <a:pt x="265" y="283"/>
                  <a:pt x="265" y="279"/>
                </a:cubicBezTo>
                <a:cubicBezTo>
                  <a:pt x="265" y="278"/>
                  <a:pt x="265" y="278"/>
                  <a:pt x="265" y="278"/>
                </a:cubicBezTo>
                <a:cubicBezTo>
                  <a:pt x="265" y="275"/>
                  <a:pt x="265" y="274"/>
                  <a:pt x="266" y="273"/>
                </a:cubicBezTo>
                <a:cubicBezTo>
                  <a:pt x="266" y="272"/>
                  <a:pt x="267" y="270"/>
                  <a:pt x="267" y="269"/>
                </a:cubicBezTo>
                <a:cubicBezTo>
                  <a:pt x="268" y="267"/>
                  <a:pt x="269" y="264"/>
                  <a:pt x="271" y="262"/>
                </a:cubicBezTo>
                <a:cubicBezTo>
                  <a:pt x="274" y="256"/>
                  <a:pt x="278" y="250"/>
                  <a:pt x="281" y="243"/>
                </a:cubicBezTo>
                <a:cubicBezTo>
                  <a:pt x="283" y="240"/>
                  <a:pt x="285" y="237"/>
                  <a:pt x="287" y="234"/>
                </a:cubicBezTo>
                <a:cubicBezTo>
                  <a:pt x="283" y="233"/>
                  <a:pt x="283" y="233"/>
                  <a:pt x="283" y="233"/>
                </a:cubicBezTo>
                <a:cubicBezTo>
                  <a:pt x="280" y="232"/>
                  <a:pt x="277" y="230"/>
                  <a:pt x="275" y="227"/>
                </a:cubicBezTo>
                <a:cubicBezTo>
                  <a:pt x="253" y="186"/>
                  <a:pt x="253" y="186"/>
                  <a:pt x="253" y="186"/>
                </a:cubicBezTo>
                <a:cubicBezTo>
                  <a:pt x="250" y="182"/>
                  <a:pt x="251" y="176"/>
                  <a:pt x="254" y="172"/>
                </a:cubicBezTo>
                <a:cubicBezTo>
                  <a:pt x="258" y="169"/>
                  <a:pt x="263" y="168"/>
                  <a:pt x="268" y="170"/>
                </a:cubicBezTo>
                <a:cubicBezTo>
                  <a:pt x="304" y="185"/>
                  <a:pt x="304" y="185"/>
                  <a:pt x="304" y="185"/>
                </a:cubicBezTo>
                <a:cubicBezTo>
                  <a:pt x="321" y="154"/>
                  <a:pt x="321" y="154"/>
                  <a:pt x="321" y="154"/>
                </a:cubicBezTo>
                <a:cubicBezTo>
                  <a:pt x="325" y="148"/>
                  <a:pt x="332" y="147"/>
                  <a:pt x="337" y="150"/>
                </a:cubicBezTo>
                <a:cubicBezTo>
                  <a:pt x="356" y="160"/>
                  <a:pt x="356" y="160"/>
                  <a:pt x="356" y="160"/>
                </a:cubicBezTo>
                <a:cubicBezTo>
                  <a:pt x="356" y="160"/>
                  <a:pt x="357" y="160"/>
                  <a:pt x="357" y="160"/>
                </a:cubicBezTo>
                <a:cubicBezTo>
                  <a:pt x="357" y="160"/>
                  <a:pt x="357" y="160"/>
                  <a:pt x="357" y="160"/>
                </a:cubicBezTo>
                <a:cubicBezTo>
                  <a:pt x="357" y="160"/>
                  <a:pt x="358" y="160"/>
                  <a:pt x="358" y="160"/>
                </a:cubicBezTo>
                <a:cubicBezTo>
                  <a:pt x="359" y="158"/>
                  <a:pt x="360" y="155"/>
                  <a:pt x="362" y="152"/>
                </a:cubicBezTo>
                <a:cubicBezTo>
                  <a:pt x="364" y="145"/>
                  <a:pt x="365" y="136"/>
                  <a:pt x="365" y="135"/>
                </a:cubicBezTo>
                <a:cubicBezTo>
                  <a:pt x="365" y="135"/>
                  <a:pt x="365" y="135"/>
                  <a:pt x="365" y="135"/>
                </a:cubicBezTo>
                <a:cubicBezTo>
                  <a:pt x="365" y="129"/>
                  <a:pt x="369" y="125"/>
                  <a:pt x="375" y="124"/>
                </a:cubicBezTo>
                <a:cubicBezTo>
                  <a:pt x="380" y="123"/>
                  <a:pt x="386" y="126"/>
                  <a:pt x="388" y="131"/>
                </a:cubicBezTo>
                <a:cubicBezTo>
                  <a:pt x="396" y="153"/>
                  <a:pt x="400" y="176"/>
                  <a:pt x="400" y="199"/>
                </a:cubicBezTo>
                <a:cubicBezTo>
                  <a:pt x="400" y="238"/>
                  <a:pt x="388" y="277"/>
                  <a:pt x="367" y="309"/>
                </a:cubicBezTo>
                <a:cubicBezTo>
                  <a:pt x="346" y="342"/>
                  <a:pt x="316" y="369"/>
                  <a:pt x="277" y="384"/>
                </a:cubicBezTo>
                <a:cubicBezTo>
                  <a:pt x="251" y="395"/>
                  <a:pt x="226" y="399"/>
                  <a:pt x="201" y="399"/>
                </a:cubicBezTo>
                <a:close/>
                <a:moveTo>
                  <a:pt x="230" y="149"/>
                </a:moveTo>
                <a:cubicBezTo>
                  <a:pt x="229" y="148"/>
                  <a:pt x="227" y="145"/>
                  <a:pt x="225" y="143"/>
                </a:cubicBezTo>
                <a:cubicBezTo>
                  <a:pt x="221" y="138"/>
                  <a:pt x="216" y="132"/>
                  <a:pt x="211" y="129"/>
                </a:cubicBezTo>
                <a:cubicBezTo>
                  <a:pt x="208" y="126"/>
                  <a:pt x="205" y="125"/>
                  <a:pt x="205" y="125"/>
                </a:cubicBezTo>
                <a:cubicBezTo>
                  <a:pt x="199" y="123"/>
                  <a:pt x="193" y="122"/>
                  <a:pt x="188" y="122"/>
                </a:cubicBezTo>
                <a:cubicBezTo>
                  <a:pt x="187" y="122"/>
                  <a:pt x="185" y="122"/>
                  <a:pt x="185" y="123"/>
                </a:cubicBezTo>
                <a:cubicBezTo>
                  <a:pt x="184" y="123"/>
                  <a:pt x="183" y="123"/>
                  <a:pt x="183" y="123"/>
                </a:cubicBezTo>
                <a:cubicBezTo>
                  <a:pt x="183" y="123"/>
                  <a:pt x="182" y="124"/>
                  <a:pt x="180" y="125"/>
                </a:cubicBezTo>
                <a:cubicBezTo>
                  <a:pt x="179" y="126"/>
                  <a:pt x="177" y="128"/>
                  <a:pt x="175" y="129"/>
                </a:cubicBezTo>
                <a:cubicBezTo>
                  <a:pt x="171" y="133"/>
                  <a:pt x="167" y="136"/>
                  <a:pt x="161" y="139"/>
                </a:cubicBezTo>
                <a:cubicBezTo>
                  <a:pt x="159" y="140"/>
                  <a:pt x="157" y="141"/>
                  <a:pt x="155" y="141"/>
                </a:cubicBezTo>
                <a:cubicBezTo>
                  <a:pt x="167" y="141"/>
                  <a:pt x="177" y="142"/>
                  <a:pt x="185" y="144"/>
                </a:cubicBezTo>
                <a:cubicBezTo>
                  <a:pt x="194" y="146"/>
                  <a:pt x="201" y="148"/>
                  <a:pt x="206" y="150"/>
                </a:cubicBezTo>
                <a:cubicBezTo>
                  <a:pt x="206" y="150"/>
                  <a:pt x="206" y="150"/>
                  <a:pt x="206" y="150"/>
                </a:cubicBezTo>
                <a:cubicBezTo>
                  <a:pt x="207" y="150"/>
                  <a:pt x="207" y="150"/>
                  <a:pt x="207" y="150"/>
                </a:cubicBezTo>
                <a:cubicBezTo>
                  <a:pt x="208" y="150"/>
                  <a:pt x="208" y="150"/>
                  <a:pt x="209" y="151"/>
                </a:cubicBezTo>
                <a:cubicBezTo>
                  <a:pt x="211" y="151"/>
                  <a:pt x="214" y="151"/>
                  <a:pt x="216" y="151"/>
                </a:cubicBezTo>
                <a:cubicBezTo>
                  <a:pt x="221" y="151"/>
                  <a:pt x="226" y="150"/>
                  <a:pt x="230" y="149"/>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4" name="Freeform 255"/>
          <p:cNvSpPr>
            <a:spLocks/>
          </p:cNvSpPr>
          <p:nvPr userDrawn="1"/>
        </p:nvSpPr>
        <p:spPr bwMode="auto">
          <a:xfrm>
            <a:off x="3286090" y="828975"/>
            <a:ext cx="452555" cy="475060"/>
          </a:xfrm>
          <a:custGeom>
            <a:avLst/>
            <a:gdLst/>
            <a:ahLst/>
            <a:cxnLst>
              <a:cxn ang="0">
                <a:pos x="509" y="500"/>
              </a:cxn>
              <a:cxn ang="0">
                <a:pos x="495" y="96"/>
              </a:cxn>
              <a:cxn ang="0">
                <a:pos x="511" y="74"/>
              </a:cxn>
              <a:cxn ang="0">
                <a:pos x="511" y="29"/>
              </a:cxn>
              <a:cxn ang="0">
                <a:pos x="488" y="2"/>
              </a:cxn>
              <a:cxn ang="0">
                <a:pos x="17" y="0"/>
              </a:cxn>
              <a:cxn ang="0">
                <a:pos x="7" y="25"/>
              </a:cxn>
              <a:cxn ang="0">
                <a:pos x="7" y="25"/>
              </a:cxn>
              <a:cxn ang="0">
                <a:pos x="16" y="50"/>
              </a:cxn>
              <a:cxn ang="0">
                <a:pos x="8" y="75"/>
              </a:cxn>
              <a:cxn ang="0">
                <a:pos x="7" y="75"/>
              </a:cxn>
              <a:cxn ang="0">
                <a:pos x="15" y="102"/>
              </a:cxn>
              <a:cxn ang="0">
                <a:pos x="44" y="288"/>
              </a:cxn>
              <a:cxn ang="0">
                <a:pos x="48" y="453"/>
              </a:cxn>
              <a:cxn ang="0">
                <a:pos x="419" y="458"/>
              </a:cxn>
              <a:cxn ang="0">
                <a:pos x="433" y="439"/>
              </a:cxn>
              <a:cxn ang="0">
                <a:pos x="400" y="367"/>
              </a:cxn>
              <a:cxn ang="0">
                <a:pos x="125" y="335"/>
              </a:cxn>
              <a:cxn ang="0">
                <a:pos x="431" y="329"/>
              </a:cxn>
              <a:cxn ang="0">
                <a:pos x="413" y="257"/>
              </a:cxn>
              <a:cxn ang="0">
                <a:pos x="134" y="247"/>
              </a:cxn>
              <a:cxn ang="0">
                <a:pos x="419" y="218"/>
              </a:cxn>
              <a:cxn ang="0">
                <a:pos x="433" y="200"/>
              </a:cxn>
              <a:cxn ang="0">
                <a:pos x="403" y="131"/>
              </a:cxn>
              <a:cxn ang="0">
                <a:pos x="124" y="102"/>
              </a:cxn>
              <a:cxn ang="0">
                <a:pos x="443" y="88"/>
              </a:cxn>
              <a:cxn ang="0">
                <a:pos x="105" y="73"/>
              </a:cxn>
              <a:cxn ang="0">
                <a:pos x="91" y="91"/>
              </a:cxn>
              <a:cxn ang="0">
                <a:pos x="121" y="160"/>
              </a:cxn>
              <a:cxn ang="0">
                <a:pos x="400" y="189"/>
              </a:cxn>
              <a:cxn ang="0">
                <a:pos x="95" y="195"/>
              </a:cxn>
              <a:cxn ang="0">
                <a:pos x="109" y="266"/>
              </a:cxn>
              <a:cxn ang="0">
                <a:pos x="389" y="276"/>
              </a:cxn>
              <a:cxn ang="0">
                <a:pos x="106" y="306"/>
              </a:cxn>
              <a:cxn ang="0">
                <a:pos x="92" y="325"/>
              </a:cxn>
              <a:cxn ang="0">
                <a:pos x="123" y="396"/>
              </a:cxn>
              <a:cxn ang="0">
                <a:pos x="400" y="428"/>
              </a:cxn>
              <a:cxn ang="0">
                <a:pos x="73" y="288"/>
              </a:cxn>
              <a:cxn ang="0">
                <a:pos x="69" y="77"/>
              </a:cxn>
              <a:cxn ang="0">
                <a:pos x="42" y="73"/>
              </a:cxn>
              <a:cxn ang="0">
                <a:pos x="42" y="29"/>
              </a:cxn>
              <a:cxn ang="0">
                <a:pos x="480" y="34"/>
              </a:cxn>
              <a:cxn ang="0">
                <a:pos x="486" y="51"/>
              </a:cxn>
              <a:cxn ang="0">
                <a:pos x="478" y="72"/>
              </a:cxn>
              <a:cxn ang="0">
                <a:pos x="476" y="74"/>
              </a:cxn>
              <a:cxn ang="0">
                <a:pos x="466" y="495"/>
              </a:cxn>
              <a:cxn ang="0">
                <a:pos x="466" y="513"/>
              </a:cxn>
              <a:cxn ang="0">
                <a:pos x="434" y="500"/>
              </a:cxn>
              <a:cxn ang="0">
                <a:pos x="469" y="555"/>
              </a:cxn>
              <a:cxn ang="0">
                <a:pos x="471" y="557"/>
              </a:cxn>
              <a:cxn ang="0">
                <a:pos x="491" y="557"/>
              </a:cxn>
              <a:cxn ang="0">
                <a:pos x="493" y="555"/>
              </a:cxn>
              <a:cxn ang="0">
                <a:pos x="529" y="500"/>
              </a:cxn>
            </a:cxnLst>
            <a:rect l="0" t="0" r="r" b="b"/>
            <a:pathLst>
              <a:path w="534" h="561">
                <a:moveTo>
                  <a:pt x="529" y="500"/>
                </a:moveTo>
                <a:cubicBezTo>
                  <a:pt x="523" y="494"/>
                  <a:pt x="514" y="494"/>
                  <a:pt x="509" y="500"/>
                </a:cubicBezTo>
                <a:cubicBezTo>
                  <a:pt x="495" y="514"/>
                  <a:pt x="495" y="514"/>
                  <a:pt x="495" y="514"/>
                </a:cubicBezTo>
                <a:cubicBezTo>
                  <a:pt x="495" y="96"/>
                  <a:pt x="495" y="96"/>
                  <a:pt x="495" y="96"/>
                </a:cubicBezTo>
                <a:cubicBezTo>
                  <a:pt x="497" y="94"/>
                  <a:pt x="499" y="92"/>
                  <a:pt x="502" y="90"/>
                </a:cubicBezTo>
                <a:cubicBezTo>
                  <a:pt x="505" y="86"/>
                  <a:pt x="509" y="81"/>
                  <a:pt x="511" y="74"/>
                </a:cubicBezTo>
                <a:cubicBezTo>
                  <a:pt x="514" y="68"/>
                  <a:pt x="515" y="60"/>
                  <a:pt x="515" y="51"/>
                </a:cubicBezTo>
                <a:cubicBezTo>
                  <a:pt x="515" y="42"/>
                  <a:pt x="514" y="35"/>
                  <a:pt x="511" y="29"/>
                </a:cubicBezTo>
                <a:cubicBezTo>
                  <a:pt x="507" y="20"/>
                  <a:pt x="501" y="13"/>
                  <a:pt x="497" y="9"/>
                </a:cubicBezTo>
                <a:cubicBezTo>
                  <a:pt x="492" y="4"/>
                  <a:pt x="489" y="2"/>
                  <a:pt x="488" y="2"/>
                </a:cubicBezTo>
                <a:cubicBezTo>
                  <a:pt x="486" y="0"/>
                  <a:pt x="483" y="0"/>
                  <a:pt x="480" y="0"/>
                </a:cubicBezTo>
                <a:cubicBezTo>
                  <a:pt x="17" y="0"/>
                  <a:pt x="17" y="0"/>
                  <a:pt x="17" y="0"/>
                </a:cubicBezTo>
                <a:cubicBezTo>
                  <a:pt x="11" y="0"/>
                  <a:pt x="5" y="3"/>
                  <a:pt x="3" y="9"/>
                </a:cubicBezTo>
                <a:cubicBezTo>
                  <a:pt x="1" y="15"/>
                  <a:pt x="3" y="21"/>
                  <a:pt x="7" y="25"/>
                </a:cubicBezTo>
                <a:cubicBezTo>
                  <a:pt x="7" y="25"/>
                  <a:pt x="7" y="25"/>
                  <a:pt x="7" y="25"/>
                </a:cubicBezTo>
                <a:cubicBezTo>
                  <a:pt x="7" y="25"/>
                  <a:pt x="7" y="25"/>
                  <a:pt x="7" y="25"/>
                </a:cubicBezTo>
                <a:cubicBezTo>
                  <a:pt x="8" y="26"/>
                  <a:pt x="11" y="29"/>
                  <a:pt x="13" y="33"/>
                </a:cubicBezTo>
                <a:cubicBezTo>
                  <a:pt x="15" y="37"/>
                  <a:pt x="16" y="43"/>
                  <a:pt x="16" y="50"/>
                </a:cubicBezTo>
                <a:cubicBezTo>
                  <a:pt x="16" y="61"/>
                  <a:pt x="13" y="67"/>
                  <a:pt x="11" y="71"/>
                </a:cubicBezTo>
                <a:cubicBezTo>
                  <a:pt x="10" y="73"/>
                  <a:pt x="8" y="74"/>
                  <a:pt x="8" y="75"/>
                </a:cubicBezTo>
                <a:cubicBezTo>
                  <a:pt x="7" y="75"/>
                  <a:pt x="7" y="75"/>
                  <a:pt x="7" y="75"/>
                </a:cubicBezTo>
                <a:cubicBezTo>
                  <a:pt x="7" y="75"/>
                  <a:pt x="7" y="75"/>
                  <a:pt x="7" y="75"/>
                </a:cubicBezTo>
                <a:cubicBezTo>
                  <a:pt x="2" y="79"/>
                  <a:pt x="0" y="86"/>
                  <a:pt x="1" y="92"/>
                </a:cubicBezTo>
                <a:cubicBezTo>
                  <a:pt x="3" y="98"/>
                  <a:pt x="9" y="102"/>
                  <a:pt x="15" y="102"/>
                </a:cubicBezTo>
                <a:cubicBezTo>
                  <a:pt x="44" y="102"/>
                  <a:pt x="44" y="102"/>
                  <a:pt x="44" y="102"/>
                </a:cubicBezTo>
                <a:cubicBezTo>
                  <a:pt x="44" y="288"/>
                  <a:pt x="44" y="288"/>
                  <a:pt x="44" y="288"/>
                </a:cubicBezTo>
                <a:cubicBezTo>
                  <a:pt x="44" y="443"/>
                  <a:pt x="44" y="443"/>
                  <a:pt x="44" y="443"/>
                </a:cubicBezTo>
                <a:cubicBezTo>
                  <a:pt x="44" y="447"/>
                  <a:pt x="45" y="451"/>
                  <a:pt x="48" y="453"/>
                </a:cubicBezTo>
                <a:cubicBezTo>
                  <a:pt x="51" y="456"/>
                  <a:pt x="55" y="458"/>
                  <a:pt x="58" y="458"/>
                </a:cubicBezTo>
                <a:cubicBezTo>
                  <a:pt x="419" y="458"/>
                  <a:pt x="419" y="458"/>
                  <a:pt x="419" y="458"/>
                </a:cubicBezTo>
                <a:cubicBezTo>
                  <a:pt x="424" y="458"/>
                  <a:pt x="428" y="455"/>
                  <a:pt x="431" y="452"/>
                </a:cubicBezTo>
                <a:cubicBezTo>
                  <a:pt x="434" y="448"/>
                  <a:pt x="435" y="443"/>
                  <a:pt x="433" y="439"/>
                </a:cubicBezTo>
                <a:cubicBezTo>
                  <a:pt x="414" y="377"/>
                  <a:pt x="414" y="377"/>
                  <a:pt x="414" y="377"/>
                </a:cubicBezTo>
                <a:cubicBezTo>
                  <a:pt x="412" y="371"/>
                  <a:pt x="407" y="367"/>
                  <a:pt x="400" y="367"/>
                </a:cubicBezTo>
                <a:cubicBezTo>
                  <a:pt x="134" y="367"/>
                  <a:pt x="134" y="367"/>
                  <a:pt x="134" y="367"/>
                </a:cubicBezTo>
                <a:cubicBezTo>
                  <a:pt x="125" y="335"/>
                  <a:pt x="125" y="335"/>
                  <a:pt x="125" y="335"/>
                </a:cubicBezTo>
                <a:cubicBezTo>
                  <a:pt x="419" y="335"/>
                  <a:pt x="419" y="335"/>
                  <a:pt x="419" y="335"/>
                </a:cubicBezTo>
                <a:cubicBezTo>
                  <a:pt x="424" y="335"/>
                  <a:pt x="428" y="333"/>
                  <a:pt x="431" y="329"/>
                </a:cubicBezTo>
                <a:cubicBezTo>
                  <a:pt x="434" y="325"/>
                  <a:pt x="434" y="321"/>
                  <a:pt x="433" y="316"/>
                </a:cubicBezTo>
                <a:cubicBezTo>
                  <a:pt x="413" y="257"/>
                  <a:pt x="413" y="257"/>
                  <a:pt x="413" y="257"/>
                </a:cubicBezTo>
                <a:cubicBezTo>
                  <a:pt x="411" y="251"/>
                  <a:pt x="406" y="247"/>
                  <a:pt x="399" y="247"/>
                </a:cubicBezTo>
                <a:cubicBezTo>
                  <a:pt x="134" y="247"/>
                  <a:pt x="134" y="247"/>
                  <a:pt x="134" y="247"/>
                </a:cubicBezTo>
                <a:cubicBezTo>
                  <a:pt x="126" y="218"/>
                  <a:pt x="126" y="218"/>
                  <a:pt x="126" y="218"/>
                </a:cubicBezTo>
                <a:cubicBezTo>
                  <a:pt x="419" y="218"/>
                  <a:pt x="419" y="218"/>
                  <a:pt x="419" y="218"/>
                </a:cubicBezTo>
                <a:cubicBezTo>
                  <a:pt x="424" y="218"/>
                  <a:pt x="428" y="216"/>
                  <a:pt x="431" y="213"/>
                </a:cubicBezTo>
                <a:cubicBezTo>
                  <a:pt x="434" y="209"/>
                  <a:pt x="435" y="204"/>
                  <a:pt x="433" y="200"/>
                </a:cubicBezTo>
                <a:cubicBezTo>
                  <a:pt x="417" y="142"/>
                  <a:pt x="417" y="142"/>
                  <a:pt x="417" y="142"/>
                </a:cubicBezTo>
                <a:cubicBezTo>
                  <a:pt x="415" y="136"/>
                  <a:pt x="409" y="131"/>
                  <a:pt x="403" y="131"/>
                </a:cubicBezTo>
                <a:cubicBezTo>
                  <a:pt x="132" y="131"/>
                  <a:pt x="132" y="131"/>
                  <a:pt x="132" y="131"/>
                </a:cubicBezTo>
                <a:cubicBezTo>
                  <a:pt x="124" y="102"/>
                  <a:pt x="124" y="102"/>
                  <a:pt x="124" y="102"/>
                </a:cubicBezTo>
                <a:cubicBezTo>
                  <a:pt x="429" y="102"/>
                  <a:pt x="429" y="102"/>
                  <a:pt x="429" y="102"/>
                </a:cubicBezTo>
                <a:cubicBezTo>
                  <a:pt x="437" y="102"/>
                  <a:pt x="443" y="96"/>
                  <a:pt x="443" y="88"/>
                </a:cubicBezTo>
                <a:cubicBezTo>
                  <a:pt x="443" y="80"/>
                  <a:pt x="437" y="73"/>
                  <a:pt x="429" y="73"/>
                </a:cubicBezTo>
                <a:cubicBezTo>
                  <a:pt x="105" y="73"/>
                  <a:pt x="105" y="73"/>
                  <a:pt x="105" y="73"/>
                </a:cubicBezTo>
                <a:cubicBezTo>
                  <a:pt x="100" y="73"/>
                  <a:pt x="96" y="75"/>
                  <a:pt x="93" y="79"/>
                </a:cubicBezTo>
                <a:cubicBezTo>
                  <a:pt x="91" y="82"/>
                  <a:pt x="90" y="87"/>
                  <a:pt x="91" y="91"/>
                </a:cubicBezTo>
                <a:cubicBezTo>
                  <a:pt x="107" y="150"/>
                  <a:pt x="107" y="150"/>
                  <a:pt x="107" y="150"/>
                </a:cubicBezTo>
                <a:cubicBezTo>
                  <a:pt x="108" y="156"/>
                  <a:pt x="114" y="160"/>
                  <a:pt x="121" y="160"/>
                </a:cubicBezTo>
                <a:cubicBezTo>
                  <a:pt x="392" y="160"/>
                  <a:pt x="392" y="160"/>
                  <a:pt x="392" y="160"/>
                </a:cubicBezTo>
                <a:cubicBezTo>
                  <a:pt x="400" y="189"/>
                  <a:pt x="400" y="189"/>
                  <a:pt x="400" y="189"/>
                </a:cubicBezTo>
                <a:cubicBezTo>
                  <a:pt x="107" y="189"/>
                  <a:pt x="107" y="189"/>
                  <a:pt x="107" y="189"/>
                </a:cubicBezTo>
                <a:cubicBezTo>
                  <a:pt x="103" y="189"/>
                  <a:pt x="98" y="191"/>
                  <a:pt x="95" y="195"/>
                </a:cubicBezTo>
                <a:cubicBezTo>
                  <a:pt x="93" y="199"/>
                  <a:pt x="92" y="203"/>
                  <a:pt x="93" y="208"/>
                </a:cubicBezTo>
                <a:cubicBezTo>
                  <a:pt x="109" y="266"/>
                  <a:pt x="109" y="266"/>
                  <a:pt x="109" y="266"/>
                </a:cubicBezTo>
                <a:cubicBezTo>
                  <a:pt x="111" y="272"/>
                  <a:pt x="116" y="276"/>
                  <a:pt x="123" y="276"/>
                </a:cubicBezTo>
                <a:cubicBezTo>
                  <a:pt x="389" y="276"/>
                  <a:pt x="389" y="276"/>
                  <a:pt x="389" y="276"/>
                </a:cubicBezTo>
                <a:cubicBezTo>
                  <a:pt x="399" y="306"/>
                  <a:pt x="399" y="306"/>
                  <a:pt x="399" y="306"/>
                </a:cubicBezTo>
                <a:cubicBezTo>
                  <a:pt x="106" y="306"/>
                  <a:pt x="106" y="306"/>
                  <a:pt x="106" y="306"/>
                </a:cubicBezTo>
                <a:cubicBezTo>
                  <a:pt x="102" y="306"/>
                  <a:pt x="97" y="308"/>
                  <a:pt x="95" y="312"/>
                </a:cubicBezTo>
                <a:cubicBezTo>
                  <a:pt x="92" y="316"/>
                  <a:pt x="91" y="320"/>
                  <a:pt x="92" y="325"/>
                </a:cubicBezTo>
                <a:cubicBezTo>
                  <a:pt x="109" y="385"/>
                  <a:pt x="109" y="385"/>
                  <a:pt x="109" y="385"/>
                </a:cubicBezTo>
                <a:cubicBezTo>
                  <a:pt x="111" y="392"/>
                  <a:pt x="116" y="396"/>
                  <a:pt x="123" y="396"/>
                </a:cubicBezTo>
                <a:cubicBezTo>
                  <a:pt x="389" y="396"/>
                  <a:pt x="389" y="396"/>
                  <a:pt x="389" y="396"/>
                </a:cubicBezTo>
                <a:cubicBezTo>
                  <a:pt x="400" y="428"/>
                  <a:pt x="400" y="428"/>
                  <a:pt x="400" y="428"/>
                </a:cubicBezTo>
                <a:cubicBezTo>
                  <a:pt x="73" y="428"/>
                  <a:pt x="73" y="428"/>
                  <a:pt x="73" y="428"/>
                </a:cubicBezTo>
                <a:cubicBezTo>
                  <a:pt x="73" y="288"/>
                  <a:pt x="73" y="288"/>
                  <a:pt x="73" y="288"/>
                </a:cubicBezTo>
                <a:cubicBezTo>
                  <a:pt x="73" y="87"/>
                  <a:pt x="73" y="87"/>
                  <a:pt x="73" y="87"/>
                </a:cubicBezTo>
                <a:cubicBezTo>
                  <a:pt x="73" y="84"/>
                  <a:pt x="71" y="80"/>
                  <a:pt x="69" y="77"/>
                </a:cubicBezTo>
                <a:cubicBezTo>
                  <a:pt x="66" y="74"/>
                  <a:pt x="62" y="73"/>
                  <a:pt x="58" y="73"/>
                </a:cubicBezTo>
                <a:cubicBezTo>
                  <a:pt x="42" y="73"/>
                  <a:pt x="42" y="73"/>
                  <a:pt x="42" y="73"/>
                </a:cubicBezTo>
                <a:cubicBezTo>
                  <a:pt x="44" y="66"/>
                  <a:pt x="46" y="59"/>
                  <a:pt x="46" y="50"/>
                </a:cubicBezTo>
                <a:cubicBezTo>
                  <a:pt x="46" y="42"/>
                  <a:pt x="44" y="35"/>
                  <a:pt x="42" y="29"/>
                </a:cubicBezTo>
                <a:cubicBezTo>
                  <a:pt x="475" y="29"/>
                  <a:pt x="475" y="29"/>
                  <a:pt x="475" y="29"/>
                </a:cubicBezTo>
                <a:cubicBezTo>
                  <a:pt x="477" y="30"/>
                  <a:pt x="478" y="31"/>
                  <a:pt x="480" y="34"/>
                </a:cubicBezTo>
                <a:cubicBezTo>
                  <a:pt x="482" y="36"/>
                  <a:pt x="483" y="38"/>
                  <a:pt x="484" y="41"/>
                </a:cubicBezTo>
                <a:cubicBezTo>
                  <a:pt x="486" y="44"/>
                  <a:pt x="486" y="47"/>
                  <a:pt x="486" y="51"/>
                </a:cubicBezTo>
                <a:cubicBezTo>
                  <a:pt x="486" y="56"/>
                  <a:pt x="485" y="61"/>
                  <a:pt x="484" y="64"/>
                </a:cubicBezTo>
                <a:cubicBezTo>
                  <a:pt x="482" y="68"/>
                  <a:pt x="480" y="71"/>
                  <a:pt x="478" y="72"/>
                </a:cubicBezTo>
                <a:cubicBezTo>
                  <a:pt x="477" y="73"/>
                  <a:pt x="476" y="74"/>
                  <a:pt x="476" y="74"/>
                </a:cubicBezTo>
                <a:cubicBezTo>
                  <a:pt x="476" y="74"/>
                  <a:pt x="476" y="74"/>
                  <a:pt x="476" y="74"/>
                </a:cubicBezTo>
                <a:cubicBezTo>
                  <a:pt x="470" y="76"/>
                  <a:pt x="466" y="82"/>
                  <a:pt x="466" y="88"/>
                </a:cubicBezTo>
                <a:cubicBezTo>
                  <a:pt x="466" y="495"/>
                  <a:pt x="466" y="495"/>
                  <a:pt x="466" y="495"/>
                </a:cubicBezTo>
                <a:cubicBezTo>
                  <a:pt x="466" y="495"/>
                  <a:pt x="466" y="495"/>
                  <a:pt x="466" y="495"/>
                </a:cubicBezTo>
                <a:cubicBezTo>
                  <a:pt x="466" y="513"/>
                  <a:pt x="466" y="513"/>
                  <a:pt x="466" y="513"/>
                </a:cubicBezTo>
                <a:cubicBezTo>
                  <a:pt x="453" y="500"/>
                  <a:pt x="453" y="500"/>
                  <a:pt x="453" y="500"/>
                </a:cubicBezTo>
                <a:cubicBezTo>
                  <a:pt x="448" y="494"/>
                  <a:pt x="439" y="494"/>
                  <a:pt x="434" y="500"/>
                </a:cubicBezTo>
                <a:cubicBezTo>
                  <a:pt x="428" y="505"/>
                  <a:pt x="428" y="514"/>
                  <a:pt x="434" y="519"/>
                </a:cubicBezTo>
                <a:cubicBezTo>
                  <a:pt x="469" y="555"/>
                  <a:pt x="469" y="555"/>
                  <a:pt x="469" y="555"/>
                </a:cubicBezTo>
                <a:cubicBezTo>
                  <a:pt x="469" y="555"/>
                  <a:pt x="469" y="555"/>
                  <a:pt x="469" y="555"/>
                </a:cubicBezTo>
                <a:cubicBezTo>
                  <a:pt x="471" y="557"/>
                  <a:pt x="471" y="557"/>
                  <a:pt x="471" y="557"/>
                </a:cubicBezTo>
                <a:cubicBezTo>
                  <a:pt x="474" y="560"/>
                  <a:pt x="478" y="561"/>
                  <a:pt x="481" y="561"/>
                </a:cubicBezTo>
                <a:cubicBezTo>
                  <a:pt x="485" y="561"/>
                  <a:pt x="488" y="560"/>
                  <a:pt x="491" y="557"/>
                </a:cubicBezTo>
                <a:cubicBezTo>
                  <a:pt x="493" y="555"/>
                  <a:pt x="493" y="555"/>
                  <a:pt x="493" y="555"/>
                </a:cubicBezTo>
                <a:cubicBezTo>
                  <a:pt x="493" y="555"/>
                  <a:pt x="493" y="555"/>
                  <a:pt x="493" y="555"/>
                </a:cubicBezTo>
                <a:cubicBezTo>
                  <a:pt x="529" y="519"/>
                  <a:pt x="529" y="519"/>
                  <a:pt x="529" y="519"/>
                </a:cubicBezTo>
                <a:cubicBezTo>
                  <a:pt x="534" y="514"/>
                  <a:pt x="534" y="505"/>
                  <a:pt x="529" y="50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5" name="Freeform 312"/>
          <p:cNvSpPr>
            <a:spLocks/>
          </p:cNvSpPr>
          <p:nvPr userDrawn="1"/>
        </p:nvSpPr>
        <p:spPr bwMode="auto">
          <a:xfrm>
            <a:off x="3341469" y="3325633"/>
            <a:ext cx="341799" cy="340519"/>
          </a:xfrm>
          <a:custGeom>
            <a:avLst/>
            <a:gdLst/>
            <a:ahLst/>
            <a:cxnLst>
              <a:cxn ang="0">
                <a:pos x="398" y="125"/>
              </a:cxn>
              <a:cxn ang="0">
                <a:pos x="277" y="4"/>
              </a:cxn>
              <a:cxn ang="0">
                <a:pos x="268" y="0"/>
              </a:cxn>
              <a:cxn ang="0">
                <a:pos x="259" y="4"/>
              </a:cxn>
              <a:cxn ang="0">
                <a:pos x="171" y="92"/>
              </a:cxn>
              <a:cxn ang="0">
                <a:pos x="171" y="111"/>
              </a:cxn>
              <a:cxn ang="0">
                <a:pos x="189" y="111"/>
              </a:cxn>
              <a:cxn ang="0">
                <a:pos x="268" y="32"/>
              </a:cxn>
              <a:cxn ang="0">
                <a:pos x="370" y="134"/>
              </a:cxn>
              <a:cxn ang="0">
                <a:pos x="293" y="212"/>
              </a:cxn>
              <a:cxn ang="0">
                <a:pos x="271" y="202"/>
              </a:cxn>
              <a:cxn ang="0">
                <a:pos x="254" y="205"/>
              </a:cxn>
              <a:cxn ang="0">
                <a:pos x="253" y="207"/>
              </a:cxn>
              <a:cxn ang="0">
                <a:pos x="153" y="326"/>
              </a:cxn>
              <a:cxn ang="0">
                <a:pos x="122" y="333"/>
              </a:cxn>
              <a:cxn ang="0">
                <a:pos x="97" y="337"/>
              </a:cxn>
              <a:cxn ang="0">
                <a:pos x="82" y="341"/>
              </a:cxn>
              <a:cxn ang="0">
                <a:pos x="152" y="270"/>
              </a:cxn>
              <a:cxn ang="0">
                <a:pos x="152" y="251"/>
              </a:cxn>
              <a:cxn ang="0">
                <a:pos x="133" y="251"/>
              </a:cxn>
              <a:cxn ang="0">
                <a:pos x="62" y="323"/>
              </a:cxn>
              <a:cxn ang="0">
                <a:pos x="66" y="306"/>
              </a:cxn>
              <a:cxn ang="0">
                <a:pos x="70" y="281"/>
              </a:cxn>
              <a:cxn ang="0">
                <a:pos x="77" y="250"/>
              </a:cxn>
              <a:cxn ang="0">
                <a:pos x="197" y="151"/>
              </a:cxn>
              <a:cxn ang="0">
                <a:pos x="201" y="140"/>
              </a:cxn>
              <a:cxn ang="0">
                <a:pos x="198" y="132"/>
              </a:cxn>
              <a:cxn ang="0">
                <a:pos x="180" y="130"/>
              </a:cxn>
              <a:cxn ang="0">
                <a:pos x="59" y="230"/>
              </a:cxn>
              <a:cxn ang="0">
                <a:pos x="44" y="277"/>
              </a:cxn>
              <a:cxn ang="0">
                <a:pos x="40" y="301"/>
              </a:cxn>
              <a:cxn ang="0">
                <a:pos x="7" y="371"/>
              </a:cxn>
              <a:cxn ang="0">
                <a:pos x="6" y="372"/>
              </a:cxn>
              <a:cxn ang="0">
                <a:pos x="8" y="395"/>
              </a:cxn>
              <a:cxn ang="0">
                <a:pos x="31" y="397"/>
              </a:cxn>
              <a:cxn ang="0">
                <a:pos x="32" y="396"/>
              </a:cxn>
              <a:cxn ang="0">
                <a:pos x="102" y="363"/>
              </a:cxn>
              <a:cxn ang="0">
                <a:pos x="126" y="359"/>
              </a:cxn>
              <a:cxn ang="0">
                <a:pos x="173" y="344"/>
              </a:cxn>
              <a:cxn ang="0">
                <a:pos x="267" y="231"/>
              </a:cxn>
              <a:cxn ang="0">
                <a:pos x="310" y="232"/>
              </a:cxn>
              <a:cxn ang="0">
                <a:pos x="398" y="144"/>
              </a:cxn>
              <a:cxn ang="0">
                <a:pos x="398" y="125"/>
              </a:cxn>
            </a:cxnLst>
            <a:rect l="0" t="0" r="r" b="b"/>
            <a:pathLst>
              <a:path w="404" h="403">
                <a:moveTo>
                  <a:pt x="398" y="125"/>
                </a:moveTo>
                <a:cubicBezTo>
                  <a:pt x="277" y="4"/>
                  <a:pt x="277" y="4"/>
                  <a:pt x="277" y="4"/>
                </a:cubicBezTo>
                <a:cubicBezTo>
                  <a:pt x="275" y="1"/>
                  <a:pt x="272" y="0"/>
                  <a:pt x="268" y="0"/>
                </a:cubicBezTo>
                <a:cubicBezTo>
                  <a:pt x="264" y="0"/>
                  <a:pt x="261" y="1"/>
                  <a:pt x="259" y="4"/>
                </a:cubicBezTo>
                <a:cubicBezTo>
                  <a:pt x="171" y="92"/>
                  <a:pt x="171" y="92"/>
                  <a:pt x="171" y="92"/>
                </a:cubicBezTo>
                <a:cubicBezTo>
                  <a:pt x="165" y="97"/>
                  <a:pt x="165" y="105"/>
                  <a:pt x="171" y="111"/>
                </a:cubicBezTo>
                <a:cubicBezTo>
                  <a:pt x="176" y="116"/>
                  <a:pt x="184" y="116"/>
                  <a:pt x="189" y="111"/>
                </a:cubicBezTo>
                <a:cubicBezTo>
                  <a:pt x="189" y="111"/>
                  <a:pt x="253" y="47"/>
                  <a:pt x="268" y="32"/>
                </a:cubicBezTo>
                <a:cubicBezTo>
                  <a:pt x="283" y="47"/>
                  <a:pt x="355" y="120"/>
                  <a:pt x="370" y="134"/>
                </a:cubicBezTo>
                <a:cubicBezTo>
                  <a:pt x="355" y="149"/>
                  <a:pt x="295" y="209"/>
                  <a:pt x="293" y="212"/>
                </a:cubicBezTo>
                <a:cubicBezTo>
                  <a:pt x="290" y="211"/>
                  <a:pt x="283" y="210"/>
                  <a:pt x="271" y="202"/>
                </a:cubicBezTo>
                <a:cubicBezTo>
                  <a:pt x="265" y="199"/>
                  <a:pt x="258" y="200"/>
                  <a:pt x="254" y="205"/>
                </a:cubicBezTo>
                <a:cubicBezTo>
                  <a:pt x="253" y="207"/>
                  <a:pt x="253" y="207"/>
                  <a:pt x="253" y="207"/>
                </a:cubicBezTo>
                <a:cubicBezTo>
                  <a:pt x="220" y="246"/>
                  <a:pt x="159" y="320"/>
                  <a:pt x="153" y="326"/>
                </a:cubicBezTo>
                <a:cubicBezTo>
                  <a:pt x="151" y="328"/>
                  <a:pt x="137" y="330"/>
                  <a:pt x="122" y="333"/>
                </a:cubicBezTo>
                <a:cubicBezTo>
                  <a:pt x="97" y="337"/>
                  <a:pt x="97" y="337"/>
                  <a:pt x="97" y="337"/>
                </a:cubicBezTo>
                <a:cubicBezTo>
                  <a:pt x="92" y="338"/>
                  <a:pt x="87" y="339"/>
                  <a:pt x="82" y="341"/>
                </a:cubicBezTo>
                <a:cubicBezTo>
                  <a:pt x="152" y="270"/>
                  <a:pt x="152" y="270"/>
                  <a:pt x="152" y="270"/>
                </a:cubicBezTo>
                <a:cubicBezTo>
                  <a:pt x="157" y="265"/>
                  <a:pt x="157" y="257"/>
                  <a:pt x="152" y="251"/>
                </a:cubicBezTo>
                <a:cubicBezTo>
                  <a:pt x="147" y="246"/>
                  <a:pt x="139" y="246"/>
                  <a:pt x="133" y="251"/>
                </a:cubicBezTo>
                <a:cubicBezTo>
                  <a:pt x="62" y="323"/>
                  <a:pt x="62" y="323"/>
                  <a:pt x="62" y="323"/>
                </a:cubicBezTo>
                <a:cubicBezTo>
                  <a:pt x="64" y="317"/>
                  <a:pt x="65" y="312"/>
                  <a:pt x="66" y="306"/>
                </a:cubicBezTo>
                <a:cubicBezTo>
                  <a:pt x="70" y="281"/>
                  <a:pt x="70" y="281"/>
                  <a:pt x="70" y="281"/>
                </a:cubicBezTo>
                <a:cubicBezTo>
                  <a:pt x="73" y="266"/>
                  <a:pt x="75" y="253"/>
                  <a:pt x="77" y="250"/>
                </a:cubicBezTo>
                <a:cubicBezTo>
                  <a:pt x="83" y="245"/>
                  <a:pt x="158" y="183"/>
                  <a:pt x="197" y="151"/>
                </a:cubicBezTo>
                <a:cubicBezTo>
                  <a:pt x="200" y="148"/>
                  <a:pt x="201" y="144"/>
                  <a:pt x="201" y="140"/>
                </a:cubicBezTo>
                <a:cubicBezTo>
                  <a:pt x="201" y="137"/>
                  <a:pt x="200" y="134"/>
                  <a:pt x="198" y="132"/>
                </a:cubicBezTo>
                <a:cubicBezTo>
                  <a:pt x="194" y="126"/>
                  <a:pt x="185" y="125"/>
                  <a:pt x="180" y="130"/>
                </a:cubicBezTo>
                <a:cubicBezTo>
                  <a:pt x="175" y="134"/>
                  <a:pt x="66" y="224"/>
                  <a:pt x="59" y="230"/>
                </a:cubicBezTo>
                <a:cubicBezTo>
                  <a:pt x="50" y="238"/>
                  <a:pt x="49" y="248"/>
                  <a:pt x="44" y="277"/>
                </a:cubicBezTo>
                <a:cubicBezTo>
                  <a:pt x="40" y="301"/>
                  <a:pt x="40" y="301"/>
                  <a:pt x="40" y="301"/>
                </a:cubicBezTo>
                <a:cubicBezTo>
                  <a:pt x="33" y="341"/>
                  <a:pt x="7" y="371"/>
                  <a:pt x="7" y="371"/>
                </a:cubicBezTo>
                <a:cubicBezTo>
                  <a:pt x="6" y="371"/>
                  <a:pt x="6" y="372"/>
                  <a:pt x="6" y="372"/>
                </a:cubicBezTo>
                <a:cubicBezTo>
                  <a:pt x="2" y="378"/>
                  <a:pt x="0" y="388"/>
                  <a:pt x="8" y="395"/>
                </a:cubicBezTo>
                <a:cubicBezTo>
                  <a:pt x="15" y="403"/>
                  <a:pt x="25" y="402"/>
                  <a:pt x="31" y="397"/>
                </a:cubicBezTo>
                <a:cubicBezTo>
                  <a:pt x="31" y="397"/>
                  <a:pt x="32" y="397"/>
                  <a:pt x="32" y="396"/>
                </a:cubicBezTo>
                <a:cubicBezTo>
                  <a:pt x="33" y="396"/>
                  <a:pt x="63" y="370"/>
                  <a:pt x="102" y="363"/>
                </a:cubicBezTo>
                <a:cubicBezTo>
                  <a:pt x="102" y="363"/>
                  <a:pt x="126" y="359"/>
                  <a:pt x="126" y="359"/>
                </a:cubicBezTo>
                <a:cubicBezTo>
                  <a:pt x="155" y="354"/>
                  <a:pt x="166" y="353"/>
                  <a:pt x="173" y="344"/>
                </a:cubicBezTo>
                <a:cubicBezTo>
                  <a:pt x="178" y="338"/>
                  <a:pt x="246" y="256"/>
                  <a:pt x="267" y="231"/>
                </a:cubicBezTo>
                <a:cubicBezTo>
                  <a:pt x="287" y="240"/>
                  <a:pt x="301" y="241"/>
                  <a:pt x="310" y="232"/>
                </a:cubicBezTo>
                <a:cubicBezTo>
                  <a:pt x="398" y="144"/>
                  <a:pt x="398" y="144"/>
                  <a:pt x="398" y="144"/>
                </a:cubicBezTo>
                <a:cubicBezTo>
                  <a:pt x="404" y="138"/>
                  <a:pt x="404" y="130"/>
                  <a:pt x="398" y="12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6" name="Freeform 333"/>
          <p:cNvSpPr>
            <a:spLocks/>
          </p:cNvSpPr>
          <p:nvPr userDrawn="1"/>
        </p:nvSpPr>
        <p:spPr bwMode="auto">
          <a:xfrm>
            <a:off x="3336701" y="2259887"/>
            <a:ext cx="351326" cy="352425"/>
          </a:xfrm>
          <a:custGeom>
            <a:avLst/>
            <a:gdLst/>
            <a:ahLst/>
            <a:cxnLst>
              <a:cxn ang="0">
                <a:pos x="264" y="362"/>
              </a:cxn>
              <a:cxn ang="0">
                <a:pos x="166" y="362"/>
              </a:cxn>
              <a:cxn ang="0">
                <a:pos x="166" y="416"/>
              </a:cxn>
              <a:cxn ang="0">
                <a:pos x="415" y="416"/>
              </a:cxn>
              <a:cxn ang="0">
                <a:pos x="414" y="362"/>
              </a:cxn>
              <a:cxn ang="0">
                <a:pos x="318" y="362"/>
              </a:cxn>
              <a:cxn ang="0">
                <a:pos x="393" y="228"/>
              </a:cxn>
              <a:cxn ang="0">
                <a:pos x="282" y="66"/>
              </a:cxn>
              <a:cxn ang="0">
                <a:pos x="204" y="95"/>
              </a:cxn>
              <a:cxn ang="0">
                <a:pos x="184" y="67"/>
              </a:cxn>
              <a:cxn ang="0">
                <a:pos x="203" y="27"/>
              </a:cxn>
              <a:cxn ang="0">
                <a:pos x="149" y="0"/>
              </a:cxn>
              <a:cxn ang="0">
                <a:pos x="124" y="44"/>
              </a:cxn>
              <a:cxn ang="0">
                <a:pos x="1" y="123"/>
              </a:cxn>
              <a:cxn ang="0">
                <a:pos x="0" y="157"/>
              </a:cxn>
              <a:cxn ang="0">
                <a:pos x="199" y="228"/>
              </a:cxn>
              <a:cxn ang="0">
                <a:pos x="217" y="198"/>
              </a:cxn>
              <a:cxn ang="0">
                <a:pos x="215" y="135"/>
              </a:cxn>
            </a:cxnLst>
            <a:rect l="0" t="0" r="r" b="b"/>
            <a:pathLst>
              <a:path w="415" h="416">
                <a:moveTo>
                  <a:pt x="264" y="362"/>
                </a:moveTo>
                <a:cubicBezTo>
                  <a:pt x="166" y="362"/>
                  <a:pt x="166" y="362"/>
                  <a:pt x="166" y="362"/>
                </a:cubicBezTo>
                <a:cubicBezTo>
                  <a:pt x="166" y="416"/>
                  <a:pt x="166" y="416"/>
                  <a:pt x="166" y="416"/>
                </a:cubicBezTo>
                <a:cubicBezTo>
                  <a:pt x="415" y="416"/>
                  <a:pt x="415" y="416"/>
                  <a:pt x="415" y="416"/>
                </a:cubicBezTo>
                <a:cubicBezTo>
                  <a:pt x="414" y="362"/>
                  <a:pt x="414" y="362"/>
                  <a:pt x="414" y="362"/>
                </a:cubicBezTo>
                <a:cubicBezTo>
                  <a:pt x="318" y="362"/>
                  <a:pt x="318" y="362"/>
                  <a:pt x="318" y="362"/>
                </a:cubicBezTo>
                <a:cubicBezTo>
                  <a:pt x="393" y="228"/>
                  <a:pt x="393" y="228"/>
                  <a:pt x="393" y="228"/>
                </a:cubicBezTo>
                <a:cubicBezTo>
                  <a:pt x="282" y="66"/>
                  <a:pt x="282" y="66"/>
                  <a:pt x="282" y="66"/>
                </a:cubicBezTo>
                <a:cubicBezTo>
                  <a:pt x="204" y="95"/>
                  <a:pt x="204" y="95"/>
                  <a:pt x="204" y="95"/>
                </a:cubicBezTo>
                <a:cubicBezTo>
                  <a:pt x="204" y="95"/>
                  <a:pt x="196" y="81"/>
                  <a:pt x="184" y="67"/>
                </a:cubicBezTo>
                <a:cubicBezTo>
                  <a:pt x="183" y="67"/>
                  <a:pt x="203" y="27"/>
                  <a:pt x="203" y="27"/>
                </a:cubicBezTo>
                <a:cubicBezTo>
                  <a:pt x="149" y="0"/>
                  <a:pt x="149" y="0"/>
                  <a:pt x="149" y="0"/>
                </a:cubicBezTo>
                <a:cubicBezTo>
                  <a:pt x="137" y="18"/>
                  <a:pt x="142" y="15"/>
                  <a:pt x="124" y="44"/>
                </a:cubicBezTo>
                <a:cubicBezTo>
                  <a:pt x="19" y="46"/>
                  <a:pt x="1" y="123"/>
                  <a:pt x="1" y="123"/>
                </a:cubicBezTo>
                <a:cubicBezTo>
                  <a:pt x="0" y="157"/>
                  <a:pt x="0" y="157"/>
                  <a:pt x="0" y="157"/>
                </a:cubicBezTo>
                <a:cubicBezTo>
                  <a:pt x="199" y="228"/>
                  <a:pt x="199" y="228"/>
                  <a:pt x="199" y="228"/>
                </a:cubicBezTo>
                <a:cubicBezTo>
                  <a:pt x="217" y="198"/>
                  <a:pt x="217" y="198"/>
                  <a:pt x="217" y="198"/>
                </a:cubicBezTo>
                <a:cubicBezTo>
                  <a:pt x="217" y="198"/>
                  <a:pt x="229" y="162"/>
                  <a:pt x="215" y="135"/>
                </a:cubicBezTo>
              </a:path>
            </a:pathLst>
          </a:custGeom>
          <a:noFill/>
          <a:ln w="28575"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7" name="Freeform 361"/>
          <p:cNvSpPr>
            <a:spLocks noEditPoints="1"/>
          </p:cNvSpPr>
          <p:nvPr userDrawn="1"/>
        </p:nvSpPr>
        <p:spPr bwMode="auto">
          <a:xfrm>
            <a:off x="3436744" y="1309619"/>
            <a:ext cx="151249" cy="386953"/>
          </a:xfrm>
          <a:custGeom>
            <a:avLst/>
            <a:gdLst/>
            <a:ahLst/>
            <a:cxnLst>
              <a:cxn ang="0">
                <a:pos x="67" y="6"/>
              </a:cxn>
              <a:cxn ang="0">
                <a:pos x="54" y="26"/>
              </a:cxn>
              <a:cxn ang="0">
                <a:pos x="67" y="40"/>
              </a:cxn>
              <a:cxn ang="0">
                <a:pos x="80" y="29"/>
              </a:cxn>
              <a:cxn ang="0">
                <a:pos x="90" y="27"/>
              </a:cxn>
              <a:cxn ang="0">
                <a:pos x="99" y="29"/>
              </a:cxn>
              <a:cxn ang="0">
                <a:pos x="99" y="71"/>
              </a:cxn>
              <a:cxn ang="0">
                <a:pos x="109" y="84"/>
              </a:cxn>
              <a:cxn ang="0">
                <a:pos x="152" y="127"/>
              </a:cxn>
              <a:cxn ang="0">
                <a:pos x="152" y="407"/>
              </a:cxn>
              <a:cxn ang="0">
                <a:pos x="136" y="424"/>
              </a:cxn>
              <a:cxn ang="0">
                <a:pos x="90" y="432"/>
              </a:cxn>
              <a:cxn ang="0">
                <a:pos x="43" y="424"/>
              </a:cxn>
              <a:cxn ang="0">
                <a:pos x="28" y="407"/>
              </a:cxn>
              <a:cxn ang="0">
                <a:pos x="27" y="127"/>
              </a:cxn>
              <a:cxn ang="0">
                <a:pos x="70" y="85"/>
              </a:cxn>
              <a:cxn ang="0">
                <a:pos x="80" y="69"/>
              </a:cxn>
              <a:cxn ang="0">
                <a:pos x="64" y="59"/>
              </a:cxn>
              <a:cxn ang="0">
                <a:pos x="0" y="127"/>
              </a:cxn>
              <a:cxn ang="0">
                <a:pos x="1" y="407"/>
              </a:cxn>
              <a:cxn ang="0">
                <a:pos x="90" y="459"/>
              </a:cxn>
              <a:cxn ang="0">
                <a:pos x="147" y="448"/>
              </a:cxn>
              <a:cxn ang="0">
                <a:pos x="178" y="407"/>
              </a:cxn>
              <a:cxn ang="0">
                <a:pos x="178" y="127"/>
              </a:cxn>
              <a:cxn ang="0">
                <a:pos x="126" y="61"/>
              </a:cxn>
              <a:cxn ang="0">
                <a:pos x="126" y="26"/>
              </a:cxn>
              <a:cxn ang="0">
                <a:pos x="90" y="0"/>
              </a:cxn>
              <a:cxn ang="0">
                <a:pos x="67" y="6"/>
              </a:cxn>
              <a:cxn ang="0">
                <a:pos x="80" y="26"/>
              </a:cxn>
              <a:cxn ang="0">
                <a:pos x="80" y="28"/>
              </a:cxn>
              <a:cxn ang="0">
                <a:pos x="80" y="26"/>
              </a:cxn>
            </a:cxnLst>
            <a:rect l="0" t="0" r="r" b="b"/>
            <a:pathLst>
              <a:path w="178" h="459">
                <a:moveTo>
                  <a:pt x="67" y="6"/>
                </a:moveTo>
                <a:cubicBezTo>
                  <a:pt x="59" y="11"/>
                  <a:pt x="54" y="18"/>
                  <a:pt x="54" y="26"/>
                </a:cubicBezTo>
                <a:cubicBezTo>
                  <a:pt x="54" y="34"/>
                  <a:pt x="60" y="40"/>
                  <a:pt x="67" y="40"/>
                </a:cubicBezTo>
                <a:cubicBezTo>
                  <a:pt x="74" y="40"/>
                  <a:pt x="79" y="35"/>
                  <a:pt x="80" y="29"/>
                </a:cubicBezTo>
                <a:cubicBezTo>
                  <a:pt x="81" y="28"/>
                  <a:pt x="85" y="27"/>
                  <a:pt x="90" y="27"/>
                </a:cubicBezTo>
                <a:cubicBezTo>
                  <a:pt x="94" y="27"/>
                  <a:pt x="98" y="28"/>
                  <a:pt x="99" y="29"/>
                </a:cubicBezTo>
                <a:cubicBezTo>
                  <a:pt x="99" y="33"/>
                  <a:pt x="99" y="71"/>
                  <a:pt x="99" y="71"/>
                </a:cubicBezTo>
                <a:cubicBezTo>
                  <a:pt x="99" y="77"/>
                  <a:pt x="103" y="82"/>
                  <a:pt x="109" y="84"/>
                </a:cubicBezTo>
                <a:cubicBezTo>
                  <a:pt x="111" y="84"/>
                  <a:pt x="152" y="95"/>
                  <a:pt x="152" y="127"/>
                </a:cubicBezTo>
                <a:cubicBezTo>
                  <a:pt x="152" y="407"/>
                  <a:pt x="152" y="407"/>
                  <a:pt x="152" y="407"/>
                </a:cubicBezTo>
                <a:cubicBezTo>
                  <a:pt x="152" y="409"/>
                  <a:pt x="152" y="417"/>
                  <a:pt x="136" y="424"/>
                </a:cubicBezTo>
                <a:cubicBezTo>
                  <a:pt x="125" y="429"/>
                  <a:pt x="108" y="432"/>
                  <a:pt x="90" y="432"/>
                </a:cubicBezTo>
                <a:cubicBezTo>
                  <a:pt x="71" y="432"/>
                  <a:pt x="55" y="429"/>
                  <a:pt x="43" y="424"/>
                </a:cubicBezTo>
                <a:cubicBezTo>
                  <a:pt x="28" y="417"/>
                  <a:pt x="28" y="409"/>
                  <a:pt x="28" y="407"/>
                </a:cubicBezTo>
                <a:cubicBezTo>
                  <a:pt x="27" y="127"/>
                  <a:pt x="27" y="127"/>
                  <a:pt x="27" y="127"/>
                </a:cubicBezTo>
                <a:cubicBezTo>
                  <a:pt x="27" y="95"/>
                  <a:pt x="68" y="85"/>
                  <a:pt x="70" y="85"/>
                </a:cubicBezTo>
                <a:cubicBezTo>
                  <a:pt x="77" y="83"/>
                  <a:pt x="82" y="76"/>
                  <a:pt x="80" y="69"/>
                </a:cubicBezTo>
                <a:cubicBezTo>
                  <a:pt x="79" y="62"/>
                  <a:pt x="72" y="57"/>
                  <a:pt x="64" y="59"/>
                </a:cubicBezTo>
                <a:cubicBezTo>
                  <a:pt x="62" y="59"/>
                  <a:pt x="0" y="73"/>
                  <a:pt x="0" y="127"/>
                </a:cubicBezTo>
                <a:cubicBezTo>
                  <a:pt x="1" y="407"/>
                  <a:pt x="1" y="407"/>
                  <a:pt x="1" y="407"/>
                </a:cubicBezTo>
                <a:cubicBezTo>
                  <a:pt x="1" y="439"/>
                  <a:pt x="35" y="459"/>
                  <a:pt x="90" y="459"/>
                </a:cubicBezTo>
                <a:cubicBezTo>
                  <a:pt x="106" y="459"/>
                  <a:pt x="128" y="457"/>
                  <a:pt x="147" y="448"/>
                </a:cubicBezTo>
                <a:cubicBezTo>
                  <a:pt x="167" y="439"/>
                  <a:pt x="178" y="424"/>
                  <a:pt x="178" y="407"/>
                </a:cubicBezTo>
                <a:cubicBezTo>
                  <a:pt x="178" y="127"/>
                  <a:pt x="178" y="127"/>
                  <a:pt x="178" y="127"/>
                </a:cubicBezTo>
                <a:cubicBezTo>
                  <a:pt x="178" y="86"/>
                  <a:pt x="143" y="68"/>
                  <a:pt x="126" y="61"/>
                </a:cubicBezTo>
                <a:cubicBezTo>
                  <a:pt x="126" y="49"/>
                  <a:pt x="126" y="26"/>
                  <a:pt x="126" y="26"/>
                </a:cubicBezTo>
                <a:cubicBezTo>
                  <a:pt x="126" y="11"/>
                  <a:pt x="110" y="0"/>
                  <a:pt x="90" y="0"/>
                </a:cubicBezTo>
                <a:cubicBezTo>
                  <a:pt x="81" y="0"/>
                  <a:pt x="73" y="2"/>
                  <a:pt x="67" y="6"/>
                </a:cubicBezTo>
                <a:close/>
                <a:moveTo>
                  <a:pt x="80" y="26"/>
                </a:moveTo>
                <a:cubicBezTo>
                  <a:pt x="80" y="27"/>
                  <a:pt x="80" y="27"/>
                  <a:pt x="80" y="28"/>
                </a:cubicBezTo>
                <a:cubicBezTo>
                  <a:pt x="80" y="27"/>
                  <a:pt x="80" y="27"/>
                  <a:pt x="80" y="2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8" name="Freeform 377"/>
          <p:cNvSpPr>
            <a:spLocks/>
          </p:cNvSpPr>
          <p:nvPr userDrawn="1"/>
        </p:nvSpPr>
        <p:spPr bwMode="auto">
          <a:xfrm>
            <a:off x="3357546" y="1786698"/>
            <a:ext cx="309643" cy="389335"/>
          </a:xfrm>
          <a:custGeom>
            <a:avLst/>
            <a:gdLst/>
            <a:ahLst/>
            <a:cxnLst>
              <a:cxn ang="0">
                <a:pos x="130" y="44"/>
              </a:cxn>
              <a:cxn ang="0">
                <a:pos x="121" y="98"/>
              </a:cxn>
              <a:cxn ang="0">
                <a:pos x="5" y="103"/>
              </a:cxn>
              <a:cxn ang="0">
                <a:pos x="0" y="124"/>
              </a:cxn>
              <a:cxn ang="0">
                <a:pos x="67" y="204"/>
              </a:cxn>
              <a:cxn ang="0">
                <a:pos x="21" y="282"/>
              </a:cxn>
              <a:cxn ang="0">
                <a:pos x="38" y="323"/>
              </a:cxn>
              <a:cxn ang="0">
                <a:pos x="181" y="242"/>
              </a:cxn>
              <a:cxn ang="0">
                <a:pos x="172" y="225"/>
              </a:cxn>
              <a:cxn ang="0">
                <a:pos x="179" y="178"/>
              </a:cxn>
              <a:cxn ang="0">
                <a:pos x="203" y="202"/>
              </a:cxn>
              <a:cxn ang="0">
                <a:pos x="186" y="241"/>
              </a:cxn>
              <a:cxn ang="0">
                <a:pos x="230" y="202"/>
              </a:cxn>
              <a:cxn ang="0">
                <a:pos x="144" y="166"/>
              </a:cxn>
              <a:cxn ang="0">
                <a:pos x="151" y="244"/>
              </a:cxn>
              <a:cxn ang="0">
                <a:pos x="47" y="282"/>
              </a:cxn>
              <a:cxn ang="0">
                <a:pos x="108" y="215"/>
              </a:cxn>
              <a:cxn ang="0">
                <a:pos x="119" y="201"/>
              </a:cxn>
              <a:cxn ang="0">
                <a:pos x="34" y="145"/>
              </a:cxn>
              <a:cxn ang="0">
                <a:pos x="28" y="118"/>
              </a:cxn>
              <a:cxn ang="0">
                <a:pos x="131" y="140"/>
              </a:cxn>
              <a:cxn ang="0">
                <a:pos x="156" y="133"/>
              </a:cxn>
              <a:cxn ang="0">
                <a:pos x="147" y="92"/>
              </a:cxn>
              <a:cxn ang="0">
                <a:pos x="184" y="28"/>
              </a:cxn>
              <a:cxn ang="0">
                <a:pos x="217" y="88"/>
              </a:cxn>
              <a:cxn ang="0">
                <a:pos x="208" y="138"/>
              </a:cxn>
              <a:cxn ang="0">
                <a:pos x="229" y="149"/>
              </a:cxn>
              <a:cxn ang="0">
                <a:pos x="255" y="203"/>
              </a:cxn>
              <a:cxn ang="0">
                <a:pos x="243" y="217"/>
              </a:cxn>
              <a:cxn ang="0">
                <a:pos x="305" y="302"/>
              </a:cxn>
              <a:cxn ang="0">
                <a:pos x="205" y="264"/>
              </a:cxn>
              <a:cxn ang="0">
                <a:pos x="184" y="261"/>
              </a:cxn>
              <a:cxn ang="0">
                <a:pos x="164" y="340"/>
              </a:cxn>
              <a:cxn ang="0">
                <a:pos x="81" y="368"/>
              </a:cxn>
              <a:cxn ang="0">
                <a:pos x="200" y="414"/>
              </a:cxn>
              <a:cxn ang="0">
                <a:pos x="227" y="460"/>
              </a:cxn>
              <a:cxn ang="0">
                <a:pos x="217" y="391"/>
              </a:cxn>
              <a:cxn ang="0">
                <a:pos x="116" y="370"/>
              </a:cxn>
              <a:cxn ang="0">
                <a:pos x="197" y="368"/>
              </a:cxn>
              <a:cxn ang="0">
                <a:pos x="198" y="352"/>
              </a:cxn>
              <a:cxn ang="0">
                <a:pos x="193" y="295"/>
              </a:cxn>
              <a:cxn ang="0">
                <a:pos x="330" y="326"/>
              </a:cxn>
              <a:cxn ang="0">
                <a:pos x="319" y="250"/>
              </a:cxn>
              <a:cxn ang="0">
                <a:pos x="331" y="202"/>
              </a:cxn>
              <a:cxn ang="0">
                <a:pos x="361" y="121"/>
              </a:cxn>
              <a:cxn ang="0">
                <a:pos x="244" y="88"/>
              </a:cxn>
              <a:cxn ang="0">
                <a:pos x="187" y="1"/>
              </a:cxn>
            </a:cxnLst>
            <a:rect l="0" t="0" r="r" b="b"/>
            <a:pathLst>
              <a:path w="366" h="461">
                <a:moveTo>
                  <a:pt x="180" y="1"/>
                </a:moveTo>
                <a:cubicBezTo>
                  <a:pt x="157" y="7"/>
                  <a:pt x="140" y="22"/>
                  <a:pt x="130" y="44"/>
                </a:cubicBezTo>
                <a:cubicBezTo>
                  <a:pt x="123" y="59"/>
                  <a:pt x="121" y="76"/>
                  <a:pt x="121" y="91"/>
                </a:cubicBezTo>
                <a:cubicBezTo>
                  <a:pt x="121" y="94"/>
                  <a:pt x="121" y="96"/>
                  <a:pt x="121" y="98"/>
                </a:cubicBezTo>
                <a:cubicBezTo>
                  <a:pt x="106" y="89"/>
                  <a:pt x="87" y="84"/>
                  <a:pt x="70" y="82"/>
                </a:cubicBezTo>
                <a:cubicBezTo>
                  <a:pt x="43" y="79"/>
                  <a:pt x="20" y="87"/>
                  <a:pt x="5" y="103"/>
                </a:cubicBezTo>
                <a:cubicBezTo>
                  <a:pt x="4" y="104"/>
                  <a:pt x="3" y="106"/>
                  <a:pt x="3" y="108"/>
                </a:cubicBezTo>
                <a:cubicBezTo>
                  <a:pt x="1" y="113"/>
                  <a:pt x="0" y="119"/>
                  <a:pt x="0" y="124"/>
                </a:cubicBezTo>
                <a:cubicBezTo>
                  <a:pt x="0" y="136"/>
                  <a:pt x="4" y="148"/>
                  <a:pt x="12" y="160"/>
                </a:cubicBezTo>
                <a:cubicBezTo>
                  <a:pt x="24" y="179"/>
                  <a:pt x="46" y="194"/>
                  <a:pt x="67" y="204"/>
                </a:cubicBezTo>
                <a:cubicBezTo>
                  <a:pt x="51" y="214"/>
                  <a:pt x="38" y="229"/>
                  <a:pt x="30" y="245"/>
                </a:cubicBezTo>
                <a:cubicBezTo>
                  <a:pt x="24" y="257"/>
                  <a:pt x="21" y="270"/>
                  <a:pt x="21" y="282"/>
                </a:cubicBezTo>
                <a:cubicBezTo>
                  <a:pt x="21" y="294"/>
                  <a:pt x="24" y="306"/>
                  <a:pt x="30" y="317"/>
                </a:cubicBezTo>
                <a:cubicBezTo>
                  <a:pt x="31" y="320"/>
                  <a:pt x="34" y="322"/>
                  <a:pt x="38" y="323"/>
                </a:cubicBezTo>
                <a:cubicBezTo>
                  <a:pt x="71" y="333"/>
                  <a:pt x="103" y="329"/>
                  <a:pt x="131" y="309"/>
                </a:cubicBezTo>
                <a:cubicBezTo>
                  <a:pt x="154" y="293"/>
                  <a:pt x="172" y="269"/>
                  <a:pt x="181" y="242"/>
                </a:cubicBezTo>
                <a:cubicBezTo>
                  <a:pt x="182" y="238"/>
                  <a:pt x="182" y="235"/>
                  <a:pt x="180" y="231"/>
                </a:cubicBezTo>
                <a:cubicBezTo>
                  <a:pt x="179" y="228"/>
                  <a:pt x="176" y="226"/>
                  <a:pt x="172" y="225"/>
                </a:cubicBezTo>
                <a:cubicBezTo>
                  <a:pt x="162" y="222"/>
                  <a:pt x="156" y="213"/>
                  <a:pt x="156" y="202"/>
                </a:cubicBezTo>
                <a:cubicBezTo>
                  <a:pt x="156" y="189"/>
                  <a:pt x="166" y="178"/>
                  <a:pt x="179" y="178"/>
                </a:cubicBezTo>
                <a:cubicBezTo>
                  <a:pt x="186" y="178"/>
                  <a:pt x="192" y="181"/>
                  <a:pt x="196" y="185"/>
                </a:cubicBezTo>
                <a:cubicBezTo>
                  <a:pt x="201" y="190"/>
                  <a:pt x="203" y="196"/>
                  <a:pt x="203" y="202"/>
                </a:cubicBezTo>
                <a:cubicBezTo>
                  <a:pt x="203" y="211"/>
                  <a:pt x="198" y="218"/>
                  <a:pt x="191" y="223"/>
                </a:cubicBezTo>
                <a:cubicBezTo>
                  <a:pt x="185" y="226"/>
                  <a:pt x="182" y="234"/>
                  <a:pt x="186" y="241"/>
                </a:cubicBezTo>
                <a:cubicBezTo>
                  <a:pt x="190" y="247"/>
                  <a:pt x="198" y="250"/>
                  <a:pt x="204" y="246"/>
                </a:cubicBezTo>
                <a:cubicBezTo>
                  <a:pt x="220" y="237"/>
                  <a:pt x="230" y="220"/>
                  <a:pt x="230" y="202"/>
                </a:cubicBezTo>
                <a:cubicBezTo>
                  <a:pt x="230" y="174"/>
                  <a:pt x="207" y="152"/>
                  <a:pt x="179" y="152"/>
                </a:cubicBezTo>
                <a:cubicBezTo>
                  <a:pt x="166" y="152"/>
                  <a:pt x="153" y="157"/>
                  <a:pt x="144" y="166"/>
                </a:cubicBezTo>
                <a:cubicBezTo>
                  <a:pt x="134" y="176"/>
                  <a:pt x="129" y="189"/>
                  <a:pt x="129" y="202"/>
                </a:cubicBezTo>
                <a:cubicBezTo>
                  <a:pt x="129" y="219"/>
                  <a:pt x="138" y="235"/>
                  <a:pt x="151" y="244"/>
                </a:cubicBezTo>
                <a:cubicBezTo>
                  <a:pt x="136" y="276"/>
                  <a:pt x="101" y="311"/>
                  <a:pt x="51" y="299"/>
                </a:cubicBezTo>
                <a:cubicBezTo>
                  <a:pt x="48" y="293"/>
                  <a:pt x="47" y="287"/>
                  <a:pt x="47" y="282"/>
                </a:cubicBezTo>
                <a:cubicBezTo>
                  <a:pt x="47" y="272"/>
                  <a:pt x="50" y="264"/>
                  <a:pt x="53" y="257"/>
                </a:cubicBezTo>
                <a:cubicBezTo>
                  <a:pt x="66" y="233"/>
                  <a:pt x="91" y="217"/>
                  <a:pt x="108" y="215"/>
                </a:cubicBezTo>
                <a:cubicBezTo>
                  <a:pt x="115" y="214"/>
                  <a:pt x="119" y="208"/>
                  <a:pt x="119" y="202"/>
                </a:cubicBezTo>
                <a:cubicBezTo>
                  <a:pt x="119" y="202"/>
                  <a:pt x="119" y="202"/>
                  <a:pt x="119" y="201"/>
                </a:cubicBezTo>
                <a:cubicBezTo>
                  <a:pt x="119" y="195"/>
                  <a:pt x="114" y="189"/>
                  <a:pt x="108" y="188"/>
                </a:cubicBezTo>
                <a:cubicBezTo>
                  <a:pt x="84" y="185"/>
                  <a:pt x="49" y="168"/>
                  <a:pt x="34" y="145"/>
                </a:cubicBezTo>
                <a:cubicBezTo>
                  <a:pt x="29" y="138"/>
                  <a:pt x="27" y="131"/>
                  <a:pt x="27" y="124"/>
                </a:cubicBezTo>
                <a:cubicBezTo>
                  <a:pt x="27" y="122"/>
                  <a:pt x="27" y="120"/>
                  <a:pt x="28" y="118"/>
                </a:cubicBezTo>
                <a:cubicBezTo>
                  <a:pt x="39" y="108"/>
                  <a:pt x="57" y="108"/>
                  <a:pt x="67" y="109"/>
                </a:cubicBezTo>
                <a:cubicBezTo>
                  <a:pt x="96" y="111"/>
                  <a:pt x="123" y="127"/>
                  <a:pt x="131" y="140"/>
                </a:cubicBezTo>
                <a:cubicBezTo>
                  <a:pt x="135" y="146"/>
                  <a:pt x="143" y="148"/>
                  <a:pt x="149" y="145"/>
                </a:cubicBezTo>
                <a:cubicBezTo>
                  <a:pt x="153" y="142"/>
                  <a:pt x="156" y="138"/>
                  <a:pt x="156" y="133"/>
                </a:cubicBezTo>
                <a:cubicBezTo>
                  <a:pt x="156" y="131"/>
                  <a:pt x="155" y="129"/>
                  <a:pt x="154" y="127"/>
                </a:cubicBezTo>
                <a:cubicBezTo>
                  <a:pt x="150" y="119"/>
                  <a:pt x="147" y="106"/>
                  <a:pt x="147" y="92"/>
                </a:cubicBezTo>
                <a:cubicBezTo>
                  <a:pt x="147" y="79"/>
                  <a:pt x="149" y="66"/>
                  <a:pt x="154" y="55"/>
                </a:cubicBezTo>
                <a:cubicBezTo>
                  <a:pt x="161" y="41"/>
                  <a:pt x="171" y="32"/>
                  <a:pt x="184" y="28"/>
                </a:cubicBezTo>
                <a:cubicBezTo>
                  <a:pt x="195" y="31"/>
                  <a:pt x="204" y="39"/>
                  <a:pt x="210" y="51"/>
                </a:cubicBezTo>
                <a:cubicBezTo>
                  <a:pt x="215" y="62"/>
                  <a:pt x="217" y="75"/>
                  <a:pt x="217" y="88"/>
                </a:cubicBezTo>
                <a:cubicBezTo>
                  <a:pt x="217" y="104"/>
                  <a:pt x="214" y="121"/>
                  <a:pt x="209" y="132"/>
                </a:cubicBezTo>
                <a:cubicBezTo>
                  <a:pt x="208" y="134"/>
                  <a:pt x="208" y="136"/>
                  <a:pt x="208" y="138"/>
                </a:cubicBezTo>
                <a:cubicBezTo>
                  <a:pt x="208" y="142"/>
                  <a:pt x="209" y="145"/>
                  <a:pt x="213" y="148"/>
                </a:cubicBezTo>
                <a:cubicBezTo>
                  <a:pt x="217" y="152"/>
                  <a:pt x="224" y="152"/>
                  <a:pt x="229" y="149"/>
                </a:cubicBezTo>
                <a:cubicBezTo>
                  <a:pt x="261" y="127"/>
                  <a:pt x="296" y="110"/>
                  <a:pt x="339" y="138"/>
                </a:cubicBezTo>
                <a:cubicBezTo>
                  <a:pt x="335" y="177"/>
                  <a:pt x="293" y="199"/>
                  <a:pt x="255" y="203"/>
                </a:cubicBezTo>
                <a:cubicBezTo>
                  <a:pt x="248" y="204"/>
                  <a:pt x="243" y="209"/>
                  <a:pt x="243" y="215"/>
                </a:cubicBezTo>
                <a:cubicBezTo>
                  <a:pt x="243" y="216"/>
                  <a:pt x="243" y="216"/>
                  <a:pt x="243" y="217"/>
                </a:cubicBezTo>
                <a:cubicBezTo>
                  <a:pt x="243" y="222"/>
                  <a:pt x="246" y="227"/>
                  <a:pt x="252" y="229"/>
                </a:cubicBezTo>
                <a:cubicBezTo>
                  <a:pt x="287" y="241"/>
                  <a:pt x="305" y="266"/>
                  <a:pt x="305" y="302"/>
                </a:cubicBezTo>
                <a:cubicBezTo>
                  <a:pt x="305" y="306"/>
                  <a:pt x="305" y="309"/>
                  <a:pt x="304" y="313"/>
                </a:cubicBezTo>
                <a:cubicBezTo>
                  <a:pt x="250" y="324"/>
                  <a:pt x="216" y="286"/>
                  <a:pt x="205" y="264"/>
                </a:cubicBezTo>
                <a:cubicBezTo>
                  <a:pt x="203" y="260"/>
                  <a:pt x="200" y="257"/>
                  <a:pt x="195" y="257"/>
                </a:cubicBezTo>
                <a:cubicBezTo>
                  <a:pt x="191" y="256"/>
                  <a:pt x="187" y="258"/>
                  <a:pt x="184" y="261"/>
                </a:cubicBezTo>
                <a:cubicBezTo>
                  <a:pt x="174" y="271"/>
                  <a:pt x="161" y="293"/>
                  <a:pt x="161" y="319"/>
                </a:cubicBezTo>
                <a:cubicBezTo>
                  <a:pt x="161" y="326"/>
                  <a:pt x="162" y="333"/>
                  <a:pt x="164" y="340"/>
                </a:cubicBezTo>
                <a:cubicBezTo>
                  <a:pt x="141" y="336"/>
                  <a:pt x="109" y="337"/>
                  <a:pt x="85" y="359"/>
                </a:cubicBezTo>
                <a:cubicBezTo>
                  <a:pt x="83" y="361"/>
                  <a:pt x="81" y="364"/>
                  <a:pt x="81" y="368"/>
                </a:cubicBezTo>
                <a:cubicBezTo>
                  <a:pt x="81" y="372"/>
                  <a:pt x="82" y="375"/>
                  <a:pt x="84" y="378"/>
                </a:cubicBezTo>
                <a:cubicBezTo>
                  <a:pt x="86" y="380"/>
                  <a:pt x="130" y="427"/>
                  <a:pt x="200" y="414"/>
                </a:cubicBezTo>
                <a:cubicBezTo>
                  <a:pt x="204" y="421"/>
                  <a:pt x="210" y="434"/>
                  <a:pt x="212" y="449"/>
                </a:cubicBezTo>
                <a:cubicBezTo>
                  <a:pt x="213" y="456"/>
                  <a:pt x="220" y="461"/>
                  <a:pt x="227" y="460"/>
                </a:cubicBezTo>
                <a:cubicBezTo>
                  <a:pt x="234" y="459"/>
                  <a:pt x="239" y="452"/>
                  <a:pt x="238" y="445"/>
                </a:cubicBezTo>
                <a:cubicBezTo>
                  <a:pt x="234" y="415"/>
                  <a:pt x="218" y="392"/>
                  <a:pt x="217" y="391"/>
                </a:cubicBezTo>
                <a:cubicBezTo>
                  <a:pt x="214" y="386"/>
                  <a:pt x="208" y="384"/>
                  <a:pt x="203" y="385"/>
                </a:cubicBezTo>
                <a:cubicBezTo>
                  <a:pt x="163" y="396"/>
                  <a:pt x="132" y="381"/>
                  <a:pt x="116" y="370"/>
                </a:cubicBezTo>
                <a:cubicBezTo>
                  <a:pt x="145" y="358"/>
                  <a:pt x="181" y="371"/>
                  <a:pt x="182" y="372"/>
                </a:cubicBezTo>
                <a:cubicBezTo>
                  <a:pt x="187" y="374"/>
                  <a:pt x="193" y="372"/>
                  <a:pt x="197" y="368"/>
                </a:cubicBezTo>
                <a:cubicBezTo>
                  <a:pt x="199" y="365"/>
                  <a:pt x="200" y="362"/>
                  <a:pt x="200" y="359"/>
                </a:cubicBezTo>
                <a:cubicBezTo>
                  <a:pt x="200" y="357"/>
                  <a:pt x="199" y="354"/>
                  <a:pt x="198" y="352"/>
                </a:cubicBezTo>
                <a:cubicBezTo>
                  <a:pt x="190" y="340"/>
                  <a:pt x="188" y="329"/>
                  <a:pt x="188" y="319"/>
                </a:cubicBezTo>
                <a:cubicBezTo>
                  <a:pt x="188" y="310"/>
                  <a:pt x="190" y="301"/>
                  <a:pt x="193" y="295"/>
                </a:cubicBezTo>
                <a:cubicBezTo>
                  <a:pt x="215" y="323"/>
                  <a:pt x="259" y="354"/>
                  <a:pt x="320" y="337"/>
                </a:cubicBezTo>
                <a:cubicBezTo>
                  <a:pt x="325" y="336"/>
                  <a:pt x="329" y="331"/>
                  <a:pt x="330" y="326"/>
                </a:cubicBezTo>
                <a:cubicBezTo>
                  <a:pt x="331" y="318"/>
                  <a:pt x="331" y="310"/>
                  <a:pt x="331" y="302"/>
                </a:cubicBezTo>
                <a:cubicBezTo>
                  <a:pt x="331" y="283"/>
                  <a:pt x="327" y="265"/>
                  <a:pt x="319" y="250"/>
                </a:cubicBezTo>
                <a:cubicBezTo>
                  <a:pt x="312" y="239"/>
                  <a:pt x="304" y="229"/>
                  <a:pt x="294" y="222"/>
                </a:cubicBezTo>
                <a:cubicBezTo>
                  <a:pt x="308" y="217"/>
                  <a:pt x="320" y="210"/>
                  <a:pt x="331" y="202"/>
                </a:cubicBezTo>
                <a:cubicBezTo>
                  <a:pt x="354" y="183"/>
                  <a:pt x="366" y="159"/>
                  <a:pt x="366" y="131"/>
                </a:cubicBezTo>
                <a:cubicBezTo>
                  <a:pt x="366" y="127"/>
                  <a:pt x="364" y="123"/>
                  <a:pt x="361" y="121"/>
                </a:cubicBezTo>
                <a:cubicBezTo>
                  <a:pt x="316" y="87"/>
                  <a:pt x="276" y="94"/>
                  <a:pt x="242" y="110"/>
                </a:cubicBezTo>
                <a:cubicBezTo>
                  <a:pt x="243" y="103"/>
                  <a:pt x="244" y="95"/>
                  <a:pt x="244" y="88"/>
                </a:cubicBezTo>
                <a:cubicBezTo>
                  <a:pt x="244" y="71"/>
                  <a:pt x="241" y="54"/>
                  <a:pt x="234" y="39"/>
                </a:cubicBezTo>
                <a:cubicBezTo>
                  <a:pt x="224" y="19"/>
                  <a:pt x="208" y="6"/>
                  <a:pt x="187" y="1"/>
                </a:cubicBezTo>
                <a:cubicBezTo>
                  <a:pt x="184" y="0"/>
                  <a:pt x="182" y="0"/>
                  <a:pt x="180" y="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9" name="Freeform 393"/>
          <p:cNvSpPr>
            <a:spLocks/>
          </p:cNvSpPr>
          <p:nvPr userDrawn="1"/>
        </p:nvSpPr>
        <p:spPr bwMode="auto">
          <a:xfrm>
            <a:off x="3319436" y="3885757"/>
            <a:ext cx="385863" cy="213122"/>
          </a:xfrm>
          <a:custGeom>
            <a:avLst/>
            <a:gdLst/>
            <a:ahLst/>
            <a:cxnLst>
              <a:cxn ang="0">
                <a:pos x="8" y="95"/>
              </a:cxn>
              <a:cxn ang="0">
                <a:pos x="0" y="107"/>
              </a:cxn>
              <a:cxn ang="0">
                <a:pos x="36" y="134"/>
              </a:cxn>
              <a:cxn ang="0">
                <a:pos x="61" y="146"/>
              </a:cxn>
              <a:cxn ang="0">
                <a:pos x="65" y="193"/>
              </a:cxn>
              <a:cxn ang="0">
                <a:pos x="65" y="193"/>
              </a:cxn>
              <a:cxn ang="0">
                <a:pos x="62" y="209"/>
              </a:cxn>
              <a:cxn ang="0">
                <a:pos x="51" y="220"/>
              </a:cxn>
              <a:cxn ang="0">
                <a:pos x="45" y="238"/>
              </a:cxn>
              <a:cxn ang="0">
                <a:pos x="59" y="251"/>
              </a:cxn>
              <a:cxn ang="0">
                <a:pos x="107" y="246"/>
              </a:cxn>
              <a:cxn ang="0">
                <a:pos x="110" y="236"/>
              </a:cxn>
              <a:cxn ang="0">
                <a:pos x="104" y="218"/>
              </a:cxn>
              <a:cxn ang="0">
                <a:pos x="92" y="206"/>
              </a:cxn>
              <a:cxn ang="0">
                <a:pos x="93" y="200"/>
              </a:cxn>
              <a:cxn ang="0">
                <a:pos x="92" y="184"/>
              </a:cxn>
              <a:cxn ang="0">
                <a:pos x="122" y="134"/>
              </a:cxn>
              <a:cxn ang="0">
                <a:pos x="265" y="109"/>
              </a:cxn>
              <a:cxn ang="0">
                <a:pos x="338" y="130"/>
              </a:cxn>
              <a:cxn ang="0">
                <a:pos x="350" y="106"/>
              </a:cxn>
              <a:cxn ang="0">
                <a:pos x="340" y="101"/>
              </a:cxn>
              <a:cxn ang="0">
                <a:pos x="110" y="110"/>
              </a:cxn>
              <a:cxn ang="0">
                <a:pos x="76" y="123"/>
              </a:cxn>
              <a:cxn ang="0">
                <a:pos x="45" y="108"/>
              </a:cxn>
              <a:cxn ang="0">
                <a:pos x="413" y="107"/>
              </a:cxn>
              <a:cxn ang="0">
                <a:pos x="329" y="160"/>
              </a:cxn>
              <a:cxn ang="0">
                <a:pos x="149" y="207"/>
              </a:cxn>
              <a:cxn ang="0">
                <a:pos x="134" y="141"/>
              </a:cxn>
              <a:cxn ang="0">
                <a:pos x="123" y="221"/>
              </a:cxn>
              <a:cxn ang="0">
                <a:pos x="343" y="234"/>
              </a:cxn>
              <a:cxn ang="0">
                <a:pos x="356" y="168"/>
              </a:cxn>
              <a:cxn ang="0">
                <a:pos x="457" y="106"/>
              </a:cxn>
              <a:cxn ang="0">
                <a:pos x="449" y="94"/>
              </a:cxn>
              <a:cxn ang="0">
                <a:pos x="235" y="1"/>
              </a:cxn>
            </a:cxnLst>
            <a:rect l="0" t="0" r="r" b="b"/>
            <a:pathLst>
              <a:path w="457" h="251">
                <a:moveTo>
                  <a:pt x="235" y="1"/>
                </a:moveTo>
                <a:cubicBezTo>
                  <a:pt x="8" y="95"/>
                  <a:pt x="8" y="95"/>
                  <a:pt x="8" y="95"/>
                </a:cubicBezTo>
                <a:cubicBezTo>
                  <a:pt x="3" y="97"/>
                  <a:pt x="0" y="101"/>
                  <a:pt x="0" y="106"/>
                </a:cubicBezTo>
                <a:cubicBezTo>
                  <a:pt x="0" y="107"/>
                  <a:pt x="0" y="107"/>
                  <a:pt x="0" y="107"/>
                </a:cubicBezTo>
                <a:cubicBezTo>
                  <a:pt x="0" y="112"/>
                  <a:pt x="3" y="116"/>
                  <a:pt x="7" y="119"/>
                </a:cubicBezTo>
                <a:cubicBezTo>
                  <a:pt x="36" y="134"/>
                  <a:pt x="36" y="134"/>
                  <a:pt x="36" y="134"/>
                </a:cubicBezTo>
                <a:cubicBezTo>
                  <a:pt x="57" y="144"/>
                  <a:pt x="57" y="144"/>
                  <a:pt x="57" y="144"/>
                </a:cubicBezTo>
                <a:cubicBezTo>
                  <a:pt x="58" y="145"/>
                  <a:pt x="60" y="146"/>
                  <a:pt x="61" y="146"/>
                </a:cubicBezTo>
                <a:cubicBezTo>
                  <a:pt x="61" y="155"/>
                  <a:pt x="62" y="171"/>
                  <a:pt x="62" y="185"/>
                </a:cubicBezTo>
                <a:cubicBezTo>
                  <a:pt x="63" y="188"/>
                  <a:pt x="63" y="191"/>
                  <a:pt x="65" y="193"/>
                </a:cubicBezTo>
                <a:cubicBezTo>
                  <a:pt x="65" y="193"/>
                  <a:pt x="65" y="193"/>
                  <a:pt x="65" y="193"/>
                </a:cubicBezTo>
                <a:cubicBezTo>
                  <a:pt x="65" y="193"/>
                  <a:pt x="65" y="193"/>
                  <a:pt x="65" y="193"/>
                </a:cubicBezTo>
                <a:cubicBezTo>
                  <a:pt x="63" y="195"/>
                  <a:pt x="62" y="198"/>
                  <a:pt x="62" y="201"/>
                </a:cubicBezTo>
                <a:cubicBezTo>
                  <a:pt x="62" y="201"/>
                  <a:pt x="62" y="205"/>
                  <a:pt x="62" y="209"/>
                </a:cubicBezTo>
                <a:cubicBezTo>
                  <a:pt x="59" y="212"/>
                  <a:pt x="55" y="215"/>
                  <a:pt x="55" y="215"/>
                </a:cubicBezTo>
                <a:cubicBezTo>
                  <a:pt x="53" y="217"/>
                  <a:pt x="52" y="218"/>
                  <a:pt x="51" y="220"/>
                </a:cubicBezTo>
                <a:cubicBezTo>
                  <a:pt x="46" y="233"/>
                  <a:pt x="46" y="233"/>
                  <a:pt x="46" y="233"/>
                </a:cubicBezTo>
                <a:cubicBezTo>
                  <a:pt x="46" y="234"/>
                  <a:pt x="45" y="236"/>
                  <a:pt x="45" y="238"/>
                </a:cubicBezTo>
                <a:cubicBezTo>
                  <a:pt x="45" y="240"/>
                  <a:pt x="46" y="243"/>
                  <a:pt x="48" y="245"/>
                </a:cubicBezTo>
                <a:cubicBezTo>
                  <a:pt x="50" y="249"/>
                  <a:pt x="54" y="251"/>
                  <a:pt x="59" y="251"/>
                </a:cubicBezTo>
                <a:cubicBezTo>
                  <a:pt x="96" y="251"/>
                  <a:pt x="96" y="251"/>
                  <a:pt x="96" y="251"/>
                </a:cubicBezTo>
                <a:cubicBezTo>
                  <a:pt x="100" y="251"/>
                  <a:pt x="104" y="249"/>
                  <a:pt x="107" y="246"/>
                </a:cubicBezTo>
                <a:cubicBezTo>
                  <a:pt x="109" y="244"/>
                  <a:pt x="110" y="241"/>
                  <a:pt x="110" y="238"/>
                </a:cubicBezTo>
                <a:cubicBezTo>
                  <a:pt x="110" y="237"/>
                  <a:pt x="110" y="236"/>
                  <a:pt x="110" y="236"/>
                </a:cubicBezTo>
                <a:cubicBezTo>
                  <a:pt x="108" y="226"/>
                  <a:pt x="108" y="226"/>
                  <a:pt x="108" y="226"/>
                </a:cubicBezTo>
                <a:cubicBezTo>
                  <a:pt x="107" y="223"/>
                  <a:pt x="106" y="220"/>
                  <a:pt x="104" y="218"/>
                </a:cubicBezTo>
                <a:cubicBezTo>
                  <a:pt x="104" y="218"/>
                  <a:pt x="97" y="212"/>
                  <a:pt x="93" y="208"/>
                </a:cubicBezTo>
                <a:cubicBezTo>
                  <a:pt x="93" y="207"/>
                  <a:pt x="93" y="207"/>
                  <a:pt x="92" y="206"/>
                </a:cubicBezTo>
                <a:cubicBezTo>
                  <a:pt x="93" y="205"/>
                  <a:pt x="93" y="203"/>
                  <a:pt x="93" y="202"/>
                </a:cubicBezTo>
                <a:cubicBezTo>
                  <a:pt x="93" y="201"/>
                  <a:pt x="93" y="200"/>
                  <a:pt x="93" y="200"/>
                </a:cubicBezTo>
                <a:cubicBezTo>
                  <a:pt x="93" y="200"/>
                  <a:pt x="92" y="191"/>
                  <a:pt x="92" y="189"/>
                </a:cubicBezTo>
                <a:cubicBezTo>
                  <a:pt x="92" y="187"/>
                  <a:pt x="92" y="186"/>
                  <a:pt x="92" y="184"/>
                </a:cubicBezTo>
                <a:cubicBezTo>
                  <a:pt x="92" y="184"/>
                  <a:pt x="93" y="157"/>
                  <a:pt x="93" y="145"/>
                </a:cubicBezTo>
                <a:cubicBezTo>
                  <a:pt x="101" y="142"/>
                  <a:pt x="113" y="138"/>
                  <a:pt x="122" y="134"/>
                </a:cubicBezTo>
                <a:cubicBezTo>
                  <a:pt x="122" y="134"/>
                  <a:pt x="122" y="134"/>
                  <a:pt x="122" y="134"/>
                </a:cubicBezTo>
                <a:cubicBezTo>
                  <a:pt x="166" y="111"/>
                  <a:pt x="214" y="103"/>
                  <a:pt x="265" y="109"/>
                </a:cubicBezTo>
                <a:cubicBezTo>
                  <a:pt x="302" y="113"/>
                  <a:pt x="327" y="124"/>
                  <a:pt x="328" y="125"/>
                </a:cubicBezTo>
                <a:cubicBezTo>
                  <a:pt x="329" y="125"/>
                  <a:pt x="338" y="130"/>
                  <a:pt x="338" y="130"/>
                </a:cubicBezTo>
                <a:cubicBezTo>
                  <a:pt x="344" y="133"/>
                  <a:pt x="352" y="130"/>
                  <a:pt x="356" y="124"/>
                </a:cubicBezTo>
                <a:cubicBezTo>
                  <a:pt x="359" y="117"/>
                  <a:pt x="356" y="109"/>
                  <a:pt x="350" y="106"/>
                </a:cubicBezTo>
                <a:cubicBezTo>
                  <a:pt x="340" y="101"/>
                  <a:pt x="340" y="101"/>
                  <a:pt x="340" y="101"/>
                </a:cubicBezTo>
                <a:cubicBezTo>
                  <a:pt x="340" y="101"/>
                  <a:pt x="340" y="101"/>
                  <a:pt x="340" y="101"/>
                </a:cubicBezTo>
                <a:cubicBezTo>
                  <a:pt x="338" y="100"/>
                  <a:pt x="311" y="88"/>
                  <a:pt x="269" y="82"/>
                </a:cubicBezTo>
                <a:cubicBezTo>
                  <a:pt x="230" y="78"/>
                  <a:pt x="171" y="79"/>
                  <a:pt x="110" y="110"/>
                </a:cubicBezTo>
                <a:cubicBezTo>
                  <a:pt x="110" y="110"/>
                  <a:pt x="110" y="110"/>
                  <a:pt x="110" y="110"/>
                </a:cubicBezTo>
                <a:cubicBezTo>
                  <a:pt x="98" y="116"/>
                  <a:pt x="76" y="123"/>
                  <a:pt x="76" y="123"/>
                </a:cubicBezTo>
                <a:cubicBezTo>
                  <a:pt x="76" y="123"/>
                  <a:pt x="75" y="123"/>
                  <a:pt x="75" y="123"/>
                </a:cubicBezTo>
                <a:cubicBezTo>
                  <a:pt x="71" y="122"/>
                  <a:pt x="59" y="116"/>
                  <a:pt x="45" y="108"/>
                </a:cubicBezTo>
                <a:cubicBezTo>
                  <a:pt x="85" y="92"/>
                  <a:pt x="231" y="32"/>
                  <a:pt x="240" y="28"/>
                </a:cubicBezTo>
                <a:cubicBezTo>
                  <a:pt x="249" y="32"/>
                  <a:pt x="376" y="90"/>
                  <a:pt x="413" y="107"/>
                </a:cubicBezTo>
                <a:cubicBezTo>
                  <a:pt x="385" y="122"/>
                  <a:pt x="336" y="148"/>
                  <a:pt x="336" y="148"/>
                </a:cubicBezTo>
                <a:cubicBezTo>
                  <a:pt x="332" y="150"/>
                  <a:pt x="329" y="155"/>
                  <a:pt x="329" y="160"/>
                </a:cubicBezTo>
                <a:cubicBezTo>
                  <a:pt x="329" y="160"/>
                  <a:pt x="329" y="191"/>
                  <a:pt x="329" y="207"/>
                </a:cubicBezTo>
                <a:cubicBezTo>
                  <a:pt x="308" y="207"/>
                  <a:pt x="170" y="207"/>
                  <a:pt x="149" y="207"/>
                </a:cubicBezTo>
                <a:cubicBezTo>
                  <a:pt x="148" y="190"/>
                  <a:pt x="148" y="154"/>
                  <a:pt x="148" y="154"/>
                </a:cubicBezTo>
                <a:cubicBezTo>
                  <a:pt x="147" y="146"/>
                  <a:pt x="141" y="140"/>
                  <a:pt x="134" y="141"/>
                </a:cubicBezTo>
                <a:cubicBezTo>
                  <a:pt x="127" y="141"/>
                  <a:pt x="121" y="147"/>
                  <a:pt x="121" y="154"/>
                </a:cubicBezTo>
                <a:cubicBezTo>
                  <a:pt x="123" y="221"/>
                  <a:pt x="123" y="221"/>
                  <a:pt x="123" y="221"/>
                </a:cubicBezTo>
                <a:cubicBezTo>
                  <a:pt x="123" y="228"/>
                  <a:pt x="129" y="234"/>
                  <a:pt x="136" y="234"/>
                </a:cubicBezTo>
                <a:cubicBezTo>
                  <a:pt x="343" y="234"/>
                  <a:pt x="343" y="234"/>
                  <a:pt x="343" y="234"/>
                </a:cubicBezTo>
                <a:cubicBezTo>
                  <a:pt x="350" y="234"/>
                  <a:pt x="356" y="228"/>
                  <a:pt x="356" y="220"/>
                </a:cubicBezTo>
                <a:cubicBezTo>
                  <a:pt x="356" y="220"/>
                  <a:pt x="356" y="180"/>
                  <a:pt x="356" y="168"/>
                </a:cubicBezTo>
                <a:cubicBezTo>
                  <a:pt x="368" y="161"/>
                  <a:pt x="450" y="118"/>
                  <a:pt x="450" y="118"/>
                </a:cubicBezTo>
                <a:cubicBezTo>
                  <a:pt x="454" y="116"/>
                  <a:pt x="457" y="111"/>
                  <a:pt x="457" y="106"/>
                </a:cubicBezTo>
                <a:cubicBezTo>
                  <a:pt x="457" y="106"/>
                  <a:pt x="457" y="106"/>
                  <a:pt x="457" y="106"/>
                </a:cubicBezTo>
                <a:cubicBezTo>
                  <a:pt x="457" y="101"/>
                  <a:pt x="453" y="96"/>
                  <a:pt x="449" y="94"/>
                </a:cubicBezTo>
                <a:cubicBezTo>
                  <a:pt x="246" y="1"/>
                  <a:pt x="246" y="1"/>
                  <a:pt x="246" y="1"/>
                </a:cubicBezTo>
                <a:cubicBezTo>
                  <a:pt x="242" y="0"/>
                  <a:pt x="239" y="0"/>
                  <a:pt x="235" y="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0" name="Freeform 433"/>
          <p:cNvSpPr>
            <a:spLocks/>
          </p:cNvSpPr>
          <p:nvPr userDrawn="1"/>
        </p:nvSpPr>
        <p:spPr bwMode="auto">
          <a:xfrm>
            <a:off x="3400416" y="2757232"/>
            <a:ext cx="223896" cy="390525"/>
          </a:xfrm>
          <a:custGeom>
            <a:avLst/>
            <a:gdLst/>
            <a:ahLst/>
            <a:cxnLst>
              <a:cxn ang="0">
                <a:pos x="251" y="293"/>
              </a:cxn>
              <a:cxn ang="0">
                <a:pos x="233" y="293"/>
              </a:cxn>
              <a:cxn ang="0">
                <a:pos x="241" y="274"/>
              </a:cxn>
              <a:cxn ang="0">
                <a:pos x="241" y="265"/>
              </a:cxn>
              <a:cxn ang="0">
                <a:pos x="195" y="115"/>
              </a:cxn>
              <a:cxn ang="0">
                <a:pos x="195" y="14"/>
              </a:cxn>
              <a:cxn ang="0">
                <a:pos x="182" y="0"/>
              </a:cxn>
              <a:cxn ang="0">
                <a:pos x="168" y="14"/>
              </a:cxn>
              <a:cxn ang="0">
                <a:pos x="168" y="36"/>
              </a:cxn>
              <a:cxn ang="0">
                <a:pos x="154" y="25"/>
              </a:cxn>
              <a:cxn ang="0">
                <a:pos x="136" y="29"/>
              </a:cxn>
              <a:cxn ang="0">
                <a:pos x="139" y="47"/>
              </a:cxn>
              <a:cxn ang="0">
                <a:pos x="168" y="68"/>
              </a:cxn>
              <a:cxn ang="0">
                <a:pos x="168" y="117"/>
              </a:cxn>
              <a:cxn ang="0">
                <a:pos x="169" y="121"/>
              </a:cxn>
              <a:cxn ang="0">
                <a:pos x="214" y="268"/>
              </a:cxn>
              <a:cxn ang="0">
                <a:pos x="169" y="384"/>
              </a:cxn>
              <a:cxn ang="0">
                <a:pos x="171" y="397"/>
              </a:cxn>
              <a:cxn ang="0">
                <a:pos x="201" y="434"/>
              </a:cxn>
              <a:cxn ang="0">
                <a:pos x="64" y="434"/>
              </a:cxn>
              <a:cxn ang="0">
                <a:pos x="94" y="397"/>
              </a:cxn>
              <a:cxn ang="0">
                <a:pos x="96" y="384"/>
              </a:cxn>
              <a:cxn ang="0">
                <a:pos x="51" y="268"/>
              </a:cxn>
              <a:cxn ang="0">
                <a:pos x="96" y="121"/>
              </a:cxn>
              <a:cxn ang="0">
                <a:pos x="96" y="117"/>
              </a:cxn>
              <a:cxn ang="0">
                <a:pos x="96" y="68"/>
              </a:cxn>
              <a:cxn ang="0">
                <a:pos x="126" y="47"/>
              </a:cxn>
              <a:cxn ang="0">
                <a:pos x="130" y="29"/>
              </a:cxn>
              <a:cxn ang="0">
                <a:pos x="111" y="25"/>
              </a:cxn>
              <a:cxn ang="0">
                <a:pos x="96" y="36"/>
              </a:cxn>
              <a:cxn ang="0">
                <a:pos x="96" y="14"/>
              </a:cxn>
              <a:cxn ang="0">
                <a:pos x="83" y="0"/>
              </a:cxn>
              <a:cxn ang="0">
                <a:pos x="70" y="14"/>
              </a:cxn>
              <a:cxn ang="0">
                <a:pos x="70" y="115"/>
              </a:cxn>
              <a:cxn ang="0">
                <a:pos x="24" y="265"/>
              </a:cxn>
              <a:cxn ang="0">
                <a:pos x="24" y="274"/>
              </a:cxn>
              <a:cxn ang="0">
                <a:pos x="32" y="293"/>
              </a:cxn>
              <a:cxn ang="0">
                <a:pos x="14" y="293"/>
              </a:cxn>
              <a:cxn ang="0">
                <a:pos x="0" y="307"/>
              </a:cxn>
              <a:cxn ang="0">
                <a:pos x="14" y="320"/>
              </a:cxn>
              <a:cxn ang="0">
                <a:pos x="42" y="320"/>
              </a:cxn>
              <a:cxn ang="0">
                <a:pos x="68" y="386"/>
              </a:cxn>
              <a:cxn ang="0">
                <a:pos x="26" y="440"/>
              </a:cxn>
              <a:cxn ang="0">
                <a:pos x="25" y="454"/>
              </a:cxn>
              <a:cxn ang="0">
                <a:pos x="37" y="461"/>
              </a:cxn>
              <a:cxn ang="0">
                <a:pos x="229" y="461"/>
              </a:cxn>
              <a:cxn ang="0">
                <a:pos x="240" y="454"/>
              </a:cxn>
              <a:cxn ang="0">
                <a:pos x="239" y="439"/>
              </a:cxn>
              <a:cxn ang="0">
                <a:pos x="197" y="386"/>
              </a:cxn>
              <a:cxn ang="0">
                <a:pos x="223" y="320"/>
              </a:cxn>
              <a:cxn ang="0">
                <a:pos x="251" y="320"/>
              </a:cxn>
              <a:cxn ang="0">
                <a:pos x="264" y="307"/>
              </a:cxn>
              <a:cxn ang="0">
                <a:pos x="251" y="293"/>
              </a:cxn>
            </a:cxnLst>
            <a:rect l="0" t="0" r="r" b="b"/>
            <a:pathLst>
              <a:path w="264" h="461">
                <a:moveTo>
                  <a:pt x="251" y="293"/>
                </a:moveTo>
                <a:cubicBezTo>
                  <a:pt x="233" y="293"/>
                  <a:pt x="233" y="293"/>
                  <a:pt x="233" y="293"/>
                </a:cubicBezTo>
                <a:cubicBezTo>
                  <a:pt x="241" y="274"/>
                  <a:pt x="241" y="274"/>
                  <a:pt x="241" y="274"/>
                </a:cubicBezTo>
                <a:cubicBezTo>
                  <a:pt x="242" y="271"/>
                  <a:pt x="242" y="268"/>
                  <a:pt x="241" y="265"/>
                </a:cubicBezTo>
                <a:cubicBezTo>
                  <a:pt x="195" y="115"/>
                  <a:pt x="195" y="115"/>
                  <a:pt x="195" y="115"/>
                </a:cubicBezTo>
                <a:cubicBezTo>
                  <a:pt x="195" y="14"/>
                  <a:pt x="195" y="14"/>
                  <a:pt x="195" y="14"/>
                </a:cubicBezTo>
                <a:cubicBezTo>
                  <a:pt x="195" y="6"/>
                  <a:pt x="189" y="0"/>
                  <a:pt x="182" y="0"/>
                </a:cubicBezTo>
                <a:cubicBezTo>
                  <a:pt x="174" y="0"/>
                  <a:pt x="168" y="6"/>
                  <a:pt x="168" y="14"/>
                </a:cubicBezTo>
                <a:cubicBezTo>
                  <a:pt x="168" y="36"/>
                  <a:pt x="168" y="36"/>
                  <a:pt x="168" y="36"/>
                </a:cubicBezTo>
                <a:cubicBezTo>
                  <a:pt x="154" y="25"/>
                  <a:pt x="154" y="25"/>
                  <a:pt x="154" y="25"/>
                </a:cubicBezTo>
                <a:cubicBezTo>
                  <a:pt x="148" y="21"/>
                  <a:pt x="140" y="23"/>
                  <a:pt x="136" y="29"/>
                </a:cubicBezTo>
                <a:cubicBezTo>
                  <a:pt x="131" y="35"/>
                  <a:pt x="133" y="43"/>
                  <a:pt x="139" y="47"/>
                </a:cubicBezTo>
                <a:cubicBezTo>
                  <a:pt x="168" y="68"/>
                  <a:pt x="168" y="68"/>
                  <a:pt x="168" y="68"/>
                </a:cubicBezTo>
                <a:cubicBezTo>
                  <a:pt x="168" y="117"/>
                  <a:pt x="168" y="117"/>
                  <a:pt x="168" y="117"/>
                </a:cubicBezTo>
                <a:cubicBezTo>
                  <a:pt x="168" y="118"/>
                  <a:pt x="169" y="120"/>
                  <a:pt x="169" y="121"/>
                </a:cubicBezTo>
                <a:cubicBezTo>
                  <a:pt x="214" y="268"/>
                  <a:pt x="214" y="268"/>
                  <a:pt x="214" y="268"/>
                </a:cubicBezTo>
                <a:cubicBezTo>
                  <a:pt x="169" y="384"/>
                  <a:pt x="169" y="384"/>
                  <a:pt x="169" y="384"/>
                </a:cubicBezTo>
                <a:cubicBezTo>
                  <a:pt x="168" y="388"/>
                  <a:pt x="168" y="393"/>
                  <a:pt x="171" y="397"/>
                </a:cubicBezTo>
                <a:cubicBezTo>
                  <a:pt x="201" y="434"/>
                  <a:pt x="201" y="434"/>
                  <a:pt x="201" y="434"/>
                </a:cubicBezTo>
                <a:cubicBezTo>
                  <a:pt x="64" y="434"/>
                  <a:pt x="64" y="434"/>
                  <a:pt x="64" y="434"/>
                </a:cubicBezTo>
                <a:cubicBezTo>
                  <a:pt x="94" y="397"/>
                  <a:pt x="94" y="397"/>
                  <a:pt x="94" y="397"/>
                </a:cubicBezTo>
                <a:cubicBezTo>
                  <a:pt x="96" y="393"/>
                  <a:pt x="97" y="388"/>
                  <a:pt x="96" y="384"/>
                </a:cubicBezTo>
                <a:cubicBezTo>
                  <a:pt x="51" y="268"/>
                  <a:pt x="51" y="268"/>
                  <a:pt x="51" y="268"/>
                </a:cubicBezTo>
                <a:cubicBezTo>
                  <a:pt x="96" y="121"/>
                  <a:pt x="96" y="121"/>
                  <a:pt x="96" y="121"/>
                </a:cubicBezTo>
                <a:cubicBezTo>
                  <a:pt x="96" y="120"/>
                  <a:pt x="96" y="118"/>
                  <a:pt x="96" y="117"/>
                </a:cubicBezTo>
                <a:cubicBezTo>
                  <a:pt x="96" y="68"/>
                  <a:pt x="96" y="68"/>
                  <a:pt x="96" y="68"/>
                </a:cubicBezTo>
                <a:cubicBezTo>
                  <a:pt x="126" y="47"/>
                  <a:pt x="126" y="47"/>
                  <a:pt x="126" y="47"/>
                </a:cubicBezTo>
                <a:cubicBezTo>
                  <a:pt x="132" y="43"/>
                  <a:pt x="134" y="35"/>
                  <a:pt x="130" y="29"/>
                </a:cubicBezTo>
                <a:cubicBezTo>
                  <a:pt x="125" y="23"/>
                  <a:pt x="117" y="21"/>
                  <a:pt x="111" y="25"/>
                </a:cubicBezTo>
                <a:cubicBezTo>
                  <a:pt x="96" y="36"/>
                  <a:pt x="96" y="36"/>
                  <a:pt x="96" y="36"/>
                </a:cubicBezTo>
                <a:cubicBezTo>
                  <a:pt x="96" y="14"/>
                  <a:pt x="96" y="14"/>
                  <a:pt x="96" y="14"/>
                </a:cubicBezTo>
                <a:cubicBezTo>
                  <a:pt x="96" y="6"/>
                  <a:pt x="90" y="0"/>
                  <a:pt x="83" y="0"/>
                </a:cubicBezTo>
                <a:cubicBezTo>
                  <a:pt x="76" y="0"/>
                  <a:pt x="70" y="6"/>
                  <a:pt x="70" y="14"/>
                </a:cubicBezTo>
                <a:cubicBezTo>
                  <a:pt x="70" y="115"/>
                  <a:pt x="70" y="115"/>
                  <a:pt x="70" y="115"/>
                </a:cubicBezTo>
                <a:cubicBezTo>
                  <a:pt x="24" y="265"/>
                  <a:pt x="24" y="265"/>
                  <a:pt x="24" y="265"/>
                </a:cubicBezTo>
                <a:cubicBezTo>
                  <a:pt x="23" y="268"/>
                  <a:pt x="23" y="271"/>
                  <a:pt x="24" y="274"/>
                </a:cubicBezTo>
                <a:cubicBezTo>
                  <a:pt x="32" y="293"/>
                  <a:pt x="32" y="293"/>
                  <a:pt x="32" y="293"/>
                </a:cubicBezTo>
                <a:cubicBezTo>
                  <a:pt x="14" y="293"/>
                  <a:pt x="14" y="293"/>
                  <a:pt x="14" y="293"/>
                </a:cubicBezTo>
                <a:cubicBezTo>
                  <a:pt x="6" y="293"/>
                  <a:pt x="0" y="299"/>
                  <a:pt x="0" y="307"/>
                </a:cubicBezTo>
                <a:cubicBezTo>
                  <a:pt x="0" y="314"/>
                  <a:pt x="6" y="320"/>
                  <a:pt x="14" y="320"/>
                </a:cubicBezTo>
                <a:cubicBezTo>
                  <a:pt x="42" y="320"/>
                  <a:pt x="42" y="320"/>
                  <a:pt x="42" y="320"/>
                </a:cubicBezTo>
                <a:cubicBezTo>
                  <a:pt x="68" y="386"/>
                  <a:pt x="68" y="386"/>
                  <a:pt x="68" y="386"/>
                </a:cubicBezTo>
                <a:cubicBezTo>
                  <a:pt x="26" y="440"/>
                  <a:pt x="26" y="440"/>
                  <a:pt x="26" y="440"/>
                </a:cubicBezTo>
                <a:cubicBezTo>
                  <a:pt x="23" y="444"/>
                  <a:pt x="23" y="449"/>
                  <a:pt x="25" y="454"/>
                </a:cubicBezTo>
                <a:cubicBezTo>
                  <a:pt x="27" y="458"/>
                  <a:pt x="32" y="461"/>
                  <a:pt x="37" y="461"/>
                </a:cubicBezTo>
                <a:cubicBezTo>
                  <a:pt x="229" y="461"/>
                  <a:pt x="229" y="461"/>
                  <a:pt x="229" y="461"/>
                </a:cubicBezTo>
                <a:cubicBezTo>
                  <a:pt x="234" y="461"/>
                  <a:pt x="238" y="458"/>
                  <a:pt x="240" y="454"/>
                </a:cubicBezTo>
                <a:cubicBezTo>
                  <a:pt x="243" y="449"/>
                  <a:pt x="242" y="443"/>
                  <a:pt x="239" y="439"/>
                </a:cubicBezTo>
                <a:cubicBezTo>
                  <a:pt x="197" y="386"/>
                  <a:pt x="197" y="386"/>
                  <a:pt x="197" y="386"/>
                </a:cubicBezTo>
                <a:cubicBezTo>
                  <a:pt x="223" y="320"/>
                  <a:pt x="223" y="320"/>
                  <a:pt x="223" y="320"/>
                </a:cubicBezTo>
                <a:cubicBezTo>
                  <a:pt x="251" y="320"/>
                  <a:pt x="251" y="320"/>
                  <a:pt x="251" y="320"/>
                </a:cubicBezTo>
                <a:cubicBezTo>
                  <a:pt x="258" y="320"/>
                  <a:pt x="264" y="314"/>
                  <a:pt x="264" y="307"/>
                </a:cubicBezTo>
                <a:cubicBezTo>
                  <a:pt x="264" y="299"/>
                  <a:pt x="258" y="293"/>
                  <a:pt x="251" y="29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1" name="Freeform 251"/>
          <p:cNvSpPr>
            <a:spLocks/>
          </p:cNvSpPr>
          <p:nvPr userDrawn="1"/>
        </p:nvSpPr>
        <p:spPr bwMode="auto">
          <a:xfrm>
            <a:off x="3803518" y="892078"/>
            <a:ext cx="385863" cy="348854"/>
          </a:xfrm>
          <a:custGeom>
            <a:avLst/>
            <a:gdLst/>
            <a:ahLst/>
            <a:cxnLst>
              <a:cxn ang="0">
                <a:pos x="113" y="0"/>
              </a:cxn>
              <a:cxn ang="0">
                <a:pos x="69" y="44"/>
              </a:cxn>
              <a:cxn ang="0">
                <a:pos x="69" y="298"/>
              </a:cxn>
              <a:cxn ang="0">
                <a:pos x="83" y="312"/>
              </a:cxn>
              <a:cxn ang="0">
                <a:pos x="96" y="298"/>
              </a:cxn>
              <a:cxn ang="0">
                <a:pos x="96" y="44"/>
              </a:cxn>
              <a:cxn ang="0">
                <a:pos x="113" y="27"/>
              </a:cxn>
              <a:cxn ang="0">
                <a:pos x="152" y="27"/>
              </a:cxn>
              <a:cxn ang="0">
                <a:pos x="169" y="44"/>
              </a:cxn>
              <a:cxn ang="0">
                <a:pos x="169" y="298"/>
              </a:cxn>
              <a:cxn ang="0">
                <a:pos x="183" y="312"/>
              </a:cxn>
              <a:cxn ang="0">
                <a:pos x="246" y="312"/>
              </a:cxn>
              <a:cxn ang="0">
                <a:pos x="259" y="298"/>
              </a:cxn>
              <a:cxn ang="0">
                <a:pos x="259" y="194"/>
              </a:cxn>
              <a:cxn ang="0">
                <a:pos x="301" y="194"/>
              </a:cxn>
              <a:cxn ang="0">
                <a:pos x="301" y="298"/>
              </a:cxn>
              <a:cxn ang="0">
                <a:pos x="314" y="312"/>
              </a:cxn>
              <a:cxn ang="0">
                <a:pos x="375" y="312"/>
              </a:cxn>
              <a:cxn ang="0">
                <a:pos x="388" y="298"/>
              </a:cxn>
              <a:cxn ang="0">
                <a:pos x="388" y="194"/>
              </a:cxn>
              <a:cxn ang="0">
                <a:pos x="430" y="194"/>
              </a:cxn>
              <a:cxn ang="0">
                <a:pos x="430" y="340"/>
              </a:cxn>
              <a:cxn ang="0">
                <a:pos x="42" y="340"/>
              </a:cxn>
              <a:cxn ang="0">
                <a:pos x="31" y="346"/>
              </a:cxn>
              <a:cxn ang="0">
                <a:pos x="3" y="390"/>
              </a:cxn>
              <a:cxn ang="0">
                <a:pos x="0" y="397"/>
              </a:cxn>
              <a:cxn ang="0">
                <a:pos x="6" y="408"/>
              </a:cxn>
              <a:cxn ang="0">
                <a:pos x="25" y="404"/>
              </a:cxn>
              <a:cxn ang="0">
                <a:pos x="50" y="367"/>
              </a:cxn>
              <a:cxn ang="0">
                <a:pos x="443" y="367"/>
              </a:cxn>
              <a:cxn ang="0">
                <a:pos x="456" y="354"/>
              </a:cxn>
              <a:cxn ang="0">
                <a:pos x="456" y="181"/>
              </a:cxn>
              <a:cxn ang="0">
                <a:pos x="443" y="168"/>
              </a:cxn>
              <a:cxn ang="0">
                <a:pos x="375" y="168"/>
              </a:cxn>
              <a:cxn ang="0">
                <a:pos x="362" y="181"/>
              </a:cxn>
              <a:cxn ang="0">
                <a:pos x="362" y="285"/>
              </a:cxn>
              <a:cxn ang="0">
                <a:pos x="327" y="285"/>
              </a:cxn>
              <a:cxn ang="0">
                <a:pos x="327" y="181"/>
              </a:cxn>
              <a:cxn ang="0">
                <a:pos x="314" y="168"/>
              </a:cxn>
              <a:cxn ang="0">
                <a:pos x="246" y="168"/>
              </a:cxn>
              <a:cxn ang="0">
                <a:pos x="233" y="181"/>
              </a:cxn>
              <a:cxn ang="0">
                <a:pos x="233" y="285"/>
              </a:cxn>
              <a:cxn ang="0">
                <a:pos x="196" y="285"/>
              </a:cxn>
              <a:cxn ang="0">
                <a:pos x="196" y="44"/>
              </a:cxn>
              <a:cxn ang="0">
                <a:pos x="152" y="0"/>
              </a:cxn>
              <a:cxn ang="0">
                <a:pos x="113" y="0"/>
              </a:cxn>
            </a:cxnLst>
            <a:rect l="0" t="0" r="r" b="b"/>
            <a:pathLst>
              <a:path w="456" h="412">
                <a:moveTo>
                  <a:pt x="113" y="0"/>
                </a:moveTo>
                <a:cubicBezTo>
                  <a:pt x="89" y="0"/>
                  <a:pt x="69" y="20"/>
                  <a:pt x="69" y="44"/>
                </a:cubicBezTo>
                <a:cubicBezTo>
                  <a:pt x="69" y="298"/>
                  <a:pt x="69" y="298"/>
                  <a:pt x="69" y="298"/>
                </a:cubicBezTo>
                <a:cubicBezTo>
                  <a:pt x="69" y="306"/>
                  <a:pt x="75" y="312"/>
                  <a:pt x="83" y="312"/>
                </a:cubicBezTo>
                <a:cubicBezTo>
                  <a:pt x="90" y="312"/>
                  <a:pt x="96" y="306"/>
                  <a:pt x="96" y="298"/>
                </a:cubicBezTo>
                <a:cubicBezTo>
                  <a:pt x="96" y="44"/>
                  <a:pt x="96" y="44"/>
                  <a:pt x="96" y="44"/>
                </a:cubicBezTo>
                <a:cubicBezTo>
                  <a:pt x="96" y="34"/>
                  <a:pt x="104" y="27"/>
                  <a:pt x="113" y="27"/>
                </a:cubicBezTo>
                <a:cubicBezTo>
                  <a:pt x="152" y="27"/>
                  <a:pt x="152" y="27"/>
                  <a:pt x="152" y="27"/>
                </a:cubicBezTo>
                <a:cubicBezTo>
                  <a:pt x="162" y="27"/>
                  <a:pt x="169" y="34"/>
                  <a:pt x="169" y="44"/>
                </a:cubicBezTo>
                <a:cubicBezTo>
                  <a:pt x="169" y="298"/>
                  <a:pt x="169" y="298"/>
                  <a:pt x="169" y="298"/>
                </a:cubicBezTo>
                <a:cubicBezTo>
                  <a:pt x="169" y="306"/>
                  <a:pt x="175" y="312"/>
                  <a:pt x="183" y="312"/>
                </a:cubicBezTo>
                <a:cubicBezTo>
                  <a:pt x="246" y="312"/>
                  <a:pt x="246" y="312"/>
                  <a:pt x="246" y="312"/>
                </a:cubicBezTo>
                <a:cubicBezTo>
                  <a:pt x="253" y="312"/>
                  <a:pt x="259" y="306"/>
                  <a:pt x="259" y="298"/>
                </a:cubicBezTo>
                <a:cubicBezTo>
                  <a:pt x="259" y="298"/>
                  <a:pt x="259" y="215"/>
                  <a:pt x="259" y="194"/>
                </a:cubicBezTo>
                <a:cubicBezTo>
                  <a:pt x="272" y="194"/>
                  <a:pt x="288" y="194"/>
                  <a:pt x="301" y="194"/>
                </a:cubicBezTo>
                <a:cubicBezTo>
                  <a:pt x="301" y="215"/>
                  <a:pt x="301" y="298"/>
                  <a:pt x="301" y="298"/>
                </a:cubicBezTo>
                <a:cubicBezTo>
                  <a:pt x="301" y="306"/>
                  <a:pt x="307" y="312"/>
                  <a:pt x="314" y="312"/>
                </a:cubicBezTo>
                <a:cubicBezTo>
                  <a:pt x="375" y="312"/>
                  <a:pt x="375" y="312"/>
                  <a:pt x="375" y="312"/>
                </a:cubicBezTo>
                <a:cubicBezTo>
                  <a:pt x="382" y="312"/>
                  <a:pt x="388" y="306"/>
                  <a:pt x="388" y="298"/>
                </a:cubicBezTo>
                <a:cubicBezTo>
                  <a:pt x="388" y="298"/>
                  <a:pt x="388" y="215"/>
                  <a:pt x="388" y="194"/>
                </a:cubicBezTo>
                <a:cubicBezTo>
                  <a:pt x="401" y="194"/>
                  <a:pt x="417" y="194"/>
                  <a:pt x="430" y="194"/>
                </a:cubicBezTo>
                <a:cubicBezTo>
                  <a:pt x="430" y="215"/>
                  <a:pt x="430" y="320"/>
                  <a:pt x="430" y="340"/>
                </a:cubicBezTo>
                <a:cubicBezTo>
                  <a:pt x="405" y="340"/>
                  <a:pt x="42" y="340"/>
                  <a:pt x="42" y="340"/>
                </a:cubicBezTo>
                <a:cubicBezTo>
                  <a:pt x="38" y="340"/>
                  <a:pt x="34" y="343"/>
                  <a:pt x="31" y="346"/>
                </a:cubicBezTo>
                <a:cubicBezTo>
                  <a:pt x="3" y="390"/>
                  <a:pt x="3" y="390"/>
                  <a:pt x="3" y="390"/>
                </a:cubicBezTo>
                <a:cubicBezTo>
                  <a:pt x="1" y="392"/>
                  <a:pt x="0" y="394"/>
                  <a:pt x="0" y="397"/>
                </a:cubicBezTo>
                <a:cubicBezTo>
                  <a:pt x="0" y="401"/>
                  <a:pt x="2" y="406"/>
                  <a:pt x="6" y="408"/>
                </a:cubicBezTo>
                <a:cubicBezTo>
                  <a:pt x="12" y="412"/>
                  <a:pt x="21" y="411"/>
                  <a:pt x="25" y="404"/>
                </a:cubicBezTo>
                <a:cubicBezTo>
                  <a:pt x="25" y="404"/>
                  <a:pt x="44" y="376"/>
                  <a:pt x="50" y="367"/>
                </a:cubicBezTo>
                <a:cubicBezTo>
                  <a:pt x="63" y="367"/>
                  <a:pt x="443" y="367"/>
                  <a:pt x="443" y="367"/>
                </a:cubicBezTo>
                <a:cubicBezTo>
                  <a:pt x="450" y="367"/>
                  <a:pt x="456" y="361"/>
                  <a:pt x="456" y="354"/>
                </a:cubicBezTo>
                <a:cubicBezTo>
                  <a:pt x="456" y="181"/>
                  <a:pt x="456" y="181"/>
                  <a:pt x="456" y="181"/>
                </a:cubicBezTo>
                <a:cubicBezTo>
                  <a:pt x="456" y="174"/>
                  <a:pt x="450" y="168"/>
                  <a:pt x="443" y="168"/>
                </a:cubicBezTo>
                <a:cubicBezTo>
                  <a:pt x="375" y="168"/>
                  <a:pt x="375" y="168"/>
                  <a:pt x="375" y="168"/>
                </a:cubicBezTo>
                <a:cubicBezTo>
                  <a:pt x="368" y="168"/>
                  <a:pt x="362" y="174"/>
                  <a:pt x="362" y="181"/>
                </a:cubicBezTo>
                <a:cubicBezTo>
                  <a:pt x="362" y="181"/>
                  <a:pt x="362" y="264"/>
                  <a:pt x="362" y="285"/>
                </a:cubicBezTo>
                <a:cubicBezTo>
                  <a:pt x="350" y="285"/>
                  <a:pt x="339" y="285"/>
                  <a:pt x="327" y="285"/>
                </a:cubicBezTo>
                <a:cubicBezTo>
                  <a:pt x="327" y="264"/>
                  <a:pt x="327" y="181"/>
                  <a:pt x="327" y="181"/>
                </a:cubicBezTo>
                <a:cubicBezTo>
                  <a:pt x="327" y="174"/>
                  <a:pt x="321" y="168"/>
                  <a:pt x="314" y="168"/>
                </a:cubicBezTo>
                <a:cubicBezTo>
                  <a:pt x="246" y="168"/>
                  <a:pt x="246" y="168"/>
                  <a:pt x="246" y="168"/>
                </a:cubicBezTo>
                <a:cubicBezTo>
                  <a:pt x="238" y="168"/>
                  <a:pt x="233" y="174"/>
                  <a:pt x="233" y="181"/>
                </a:cubicBezTo>
                <a:cubicBezTo>
                  <a:pt x="233" y="181"/>
                  <a:pt x="233" y="264"/>
                  <a:pt x="233" y="285"/>
                </a:cubicBezTo>
                <a:cubicBezTo>
                  <a:pt x="220" y="285"/>
                  <a:pt x="208" y="285"/>
                  <a:pt x="196" y="285"/>
                </a:cubicBezTo>
                <a:cubicBezTo>
                  <a:pt x="196" y="261"/>
                  <a:pt x="196" y="44"/>
                  <a:pt x="196" y="44"/>
                </a:cubicBezTo>
                <a:cubicBezTo>
                  <a:pt x="196" y="20"/>
                  <a:pt x="176" y="0"/>
                  <a:pt x="152" y="0"/>
                </a:cubicBezTo>
                <a:lnTo>
                  <a:pt x="113"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2" name="Freeform 345"/>
          <p:cNvSpPr>
            <a:spLocks/>
          </p:cNvSpPr>
          <p:nvPr userDrawn="1"/>
        </p:nvSpPr>
        <p:spPr bwMode="auto">
          <a:xfrm>
            <a:off x="3802919" y="2312275"/>
            <a:ext cx="387054" cy="247650"/>
          </a:xfrm>
          <a:custGeom>
            <a:avLst/>
            <a:gdLst/>
            <a:ahLst/>
            <a:cxnLst>
              <a:cxn ang="0">
                <a:pos x="0" y="15"/>
              </a:cxn>
              <a:cxn ang="0">
                <a:pos x="68" y="44"/>
              </a:cxn>
              <a:cxn ang="0">
                <a:pos x="21" y="69"/>
              </a:cxn>
              <a:cxn ang="0">
                <a:pos x="0" y="89"/>
              </a:cxn>
              <a:cxn ang="0">
                <a:pos x="14" y="102"/>
              </a:cxn>
              <a:cxn ang="0">
                <a:pos x="322" y="102"/>
              </a:cxn>
              <a:cxn ang="0">
                <a:pos x="430" y="213"/>
              </a:cxn>
              <a:cxn ang="0">
                <a:pos x="300" y="222"/>
              </a:cxn>
              <a:cxn ang="0">
                <a:pos x="291" y="245"/>
              </a:cxn>
              <a:cxn ang="0">
                <a:pos x="282" y="266"/>
              </a:cxn>
              <a:cxn ang="0">
                <a:pos x="274" y="245"/>
              </a:cxn>
              <a:cxn ang="0">
                <a:pos x="265" y="222"/>
              </a:cxn>
              <a:cxn ang="0">
                <a:pos x="187" y="230"/>
              </a:cxn>
              <a:cxn ang="0">
                <a:pos x="195" y="254"/>
              </a:cxn>
              <a:cxn ang="0">
                <a:pos x="170" y="254"/>
              </a:cxn>
              <a:cxn ang="0">
                <a:pos x="177" y="230"/>
              </a:cxn>
              <a:cxn ang="0">
                <a:pos x="101" y="222"/>
              </a:cxn>
              <a:cxn ang="0">
                <a:pos x="92" y="245"/>
              </a:cxn>
              <a:cxn ang="0">
                <a:pos x="83" y="266"/>
              </a:cxn>
              <a:cxn ang="0">
                <a:pos x="75" y="245"/>
              </a:cxn>
              <a:cxn ang="0">
                <a:pos x="65" y="222"/>
              </a:cxn>
              <a:cxn ang="0">
                <a:pos x="0" y="235"/>
              </a:cxn>
              <a:cxn ang="0">
                <a:pos x="45" y="248"/>
              </a:cxn>
              <a:cxn ang="0">
                <a:pos x="83" y="293"/>
              </a:cxn>
              <a:cxn ang="0">
                <a:pos x="122" y="248"/>
              </a:cxn>
              <a:cxn ang="0">
                <a:pos x="143" y="254"/>
              </a:cxn>
              <a:cxn ang="0">
                <a:pos x="221" y="254"/>
              </a:cxn>
              <a:cxn ang="0">
                <a:pos x="244" y="248"/>
              </a:cxn>
              <a:cxn ang="0">
                <a:pos x="282" y="293"/>
              </a:cxn>
              <a:cxn ang="0">
                <a:pos x="321" y="248"/>
              </a:cxn>
              <a:cxn ang="0">
                <a:pos x="434" y="248"/>
              </a:cxn>
              <a:cxn ang="0">
                <a:pos x="409" y="120"/>
              </a:cxn>
              <a:cxn ang="0">
                <a:pos x="322" y="76"/>
              </a:cxn>
              <a:cxn ang="0">
                <a:pos x="64" y="76"/>
              </a:cxn>
              <a:cxn ang="0">
                <a:pos x="118" y="40"/>
              </a:cxn>
              <a:cxn ang="0">
                <a:pos x="108" y="27"/>
              </a:cxn>
              <a:cxn ang="0">
                <a:pos x="1" y="12"/>
              </a:cxn>
            </a:cxnLst>
            <a:rect l="0" t="0" r="r" b="b"/>
            <a:pathLst>
              <a:path w="459" h="293">
                <a:moveTo>
                  <a:pt x="1" y="12"/>
                </a:moveTo>
                <a:cubicBezTo>
                  <a:pt x="1" y="13"/>
                  <a:pt x="0" y="14"/>
                  <a:pt x="0" y="15"/>
                </a:cubicBezTo>
                <a:cubicBezTo>
                  <a:pt x="0" y="21"/>
                  <a:pt x="4" y="26"/>
                  <a:pt x="10" y="28"/>
                </a:cubicBezTo>
                <a:cubicBezTo>
                  <a:pt x="10" y="28"/>
                  <a:pt x="41" y="36"/>
                  <a:pt x="68" y="44"/>
                </a:cubicBezTo>
                <a:cubicBezTo>
                  <a:pt x="63" y="46"/>
                  <a:pt x="58" y="49"/>
                  <a:pt x="53" y="52"/>
                </a:cubicBezTo>
                <a:cubicBezTo>
                  <a:pt x="39" y="59"/>
                  <a:pt x="29" y="64"/>
                  <a:pt x="21" y="69"/>
                </a:cubicBezTo>
                <a:cubicBezTo>
                  <a:pt x="10" y="75"/>
                  <a:pt x="10" y="75"/>
                  <a:pt x="10" y="75"/>
                </a:cubicBezTo>
                <a:cubicBezTo>
                  <a:pt x="7" y="77"/>
                  <a:pt x="0" y="81"/>
                  <a:pt x="0" y="89"/>
                </a:cubicBezTo>
                <a:cubicBezTo>
                  <a:pt x="0" y="89"/>
                  <a:pt x="0" y="90"/>
                  <a:pt x="0" y="90"/>
                </a:cubicBezTo>
                <a:cubicBezTo>
                  <a:pt x="1" y="97"/>
                  <a:pt x="7" y="102"/>
                  <a:pt x="14" y="102"/>
                </a:cubicBezTo>
                <a:cubicBezTo>
                  <a:pt x="27" y="102"/>
                  <a:pt x="160" y="102"/>
                  <a:pt x="249" y="102"/>
                </a:cubicBezTo>
                <a:cubicBezTo>
                  <a:pt x="249" y="102"/>
                  <a:pt x="322" y="102"/>
                  <a:pt x="322" y="102"/>
                </a:cubicBezTo>
                <a:cubicBezTo>
                  <a:pt x="367" y="102"/>
                  <a:pt x="422" y="167"/>
                  <a:pt x="429" y="206"/>
                </a:cubicBezTo>
                <a:cubicBezTo>
                  <a:pt x="430" y="209"/>
                  <a:pt x="430" y="211"/>
                  <a:pt x="430" y="213"/>
                </a:cubicBezTo>
                <a:cubicBezTo>
                  <a:pt x="430" y="219"/>
                  <a:pt x="428" y="221"/>
                  <a:pt x="426" y="222"/>
                </a:cubicBezTo>
                <a:cubicBezTo>
                  <a:pt x="421" y="222"/>
                  <a:pt x="300" y="222"/>
                  <a:pt x="300" y="222"/>
                </a:cubicBezTo>
                <a:cubicBezTo>
                  <a:pt x="295" y="222"/>
                  <a:pt x="290" y="225"/>
                  <a:pt x="288" y="230"/>
                </a:cubicBezTo>
                <a:cubicBezTo>
                  <a:pt x="286" y="235"/>
                  <a:pt x="287" y="241"/>
                  <a:pt x="291" y="245"/>
                </a:cubicBezTo>
                <a:cubicBezTo>
                  <a:pt x="293" y="247"/>
                  <a:pt x="295" y="250"/>
                  <a:pt x="295" y="254"/>
                </a:cubicBezTo>
                <a:cubicBezTo>
                  <a:pt x="295" y="261"/>
                  <a:pt x="289" y="266"/>
                  <a:pt x="282" y="266"/>
                </a:cubicBezTo>
                <a:cubicBezTo>
                  <a:pt x="276" y="266"/>
                  <a:pt x="270" y="261"/>
                  <a:pt x="270" y="254"/>
                </a:cubicBezTo>
                <a:cubicBezTo>
                  <a:pt x="270" y="250"/>
                  <a:pt x="271" y="247"/>
                  <a:pt x="274" y="245"/>
                </a:cubicBezTo>
                <a:cubicBezTo>
                  <a:pt x="278" y="241"/>
                  <a:pt x="279" y="235"/>
                  <a:pt x="277" y="230"/>
                </a:cubicBezTo>
                <a:cubicBezTo>
                  <a:pt x="275" y="225"/>
                  <a:pt x="270" y="222"/>
                  <a:pt x="265" y="222"/>
                </a:cubicBezTo>
                <a:cubicBezTo>
                  <a:pt x="200" y="222"/>
                  <a:pt x="200" y="222"/>
                  <a:pt x="200" y="222"/>
                </a:cubicBezTo>
                <a:cubicBezTo>
                  <a:pt x="194" y="222"/>
                  <a:pt x="189" y="225"/>
                  <a:pt x="187" y="230"/>
                </a:cubicBezTo>
                <a:cubicBezTo>
                  <a:pt x="185" y="235"/>
                  <a:pt x="187" y="241"/>
                  <a:pt x="191" y="245"/>
                </a:cubicBezTo>
                <a:cubicBezTo>
                  <a:pt x="193" y="247"/>
                  <a:pt x="195" y="250"/>
                  <a:pt x="195" y="254"/>
                </a:cubicBezTo>
                <a:cubicBezTo>
                  <a:pt x="195" y="261"/>
                  <a:pt x="189" y="266"/>
                  <a:pt x="182" y="266"/>
                </a:cubicBezTo>
                <a:cubicBezTo>
                  <a:pt x="175" y="266"/>
                  <a:pt x="170" y="261"/>
                  <a:pt x="170" y="254"/>
                </a:cubicBezTo>
                <a:cubicBezTo>
                  <a:pt x="170" y="250"/>
                  <a:pt x="171" y="247"/>
                  <a:pt x="173" y="245"/>
                </a:cubicBezTo>
                <a:cubicBezTo>
                  <a:pt x="177" y="241"/>
                  <a:pt x="179" y="235"/>
                  <a:pt x="177" y="230"/>
                </a:cubicBezTo>
                <a:cubicBezTo>
                  <a:pt x="174" y="225"/>
                  <a:pt x="170" y="222"/>
                  <a:pt x="164" y="222"/>
                </a:cubicBezTo>
                <a:cubicBezTo>
                  <a:pt x="101" y="222"/>
                  <a:pt x="101" y="222"/>
                  <a:pt x="101" y="222"/>
                </a:cubicBezTo>
                <a:cubicBezTo>
                  <a:pt x="96" y="222"/>
                  <a:pt x="91" y="225"/>
                  <a:pt x="89" y="230"/>
                </a:cubicBezTo>
                <a:cubicBezTo>
                  <a:pt x="87" y="235"/>
                  <a:pt x="88" y="241"/>
                  <a:pt x="92" y="245"/>
                </a:cubicBezTo>
                <a:cubicBezTo>
                  <a:pt x="94" y="247"/>
                  <a:pt x="96" y="250"/>
                  <a:pt x="96" y="254"/>
                </a:cubicBezTo>
                <a:cubicBezTo>
                  <a:pt x="96" y="261"/>
                  <a:pt x="90" y="266"/>
                  <a:pt x="83" y="266"/>
                </a:cubicBezTo>
                <a:cubicBezTo>
                  <a:pt x="76" y="266"/>
                  <a:pt x="71" y="261"/>
                  <a:pt x="71" y="254"/>
                </a:cubicBezTo>
                <a:cubicBezTo>
                  <a:pt x="71" y="250"/>
                  <a:pt x="72" y="247"/>
                  <a:pt x="75" y="245"/>
                </a:cubicBezTo>
                <a:cubicBezTo>
                  <a:pt x="79" y="241"/>
                  <a:pt x="80" y="235"/>
                  <a:pt x="78" y="230"/>
                </a:cubicBezTo>
                <a:cubicBezTo>
                  <a:pt x="76" y="225"/>
                  <a:pt x="71" y="222"/>
                  <a:pt x="65" y="222"/>
                </a:cubicBezTo>
                <a:cubicBezTo>
                  <a:pt x="14" y="222"/>
                  <a:pt x="14" y="222"/>
                  <a:pt x="14" y="222"/>
                </a:cubicBezTo>
                <a:cubicBezTo>
                  <a:pt x="6" y="222"/>
                  <a:pt x="0" y="228"/>
                  <a:pt x="0" y="235"/>
                </a:cubicBezTo>
                <a:cubicBezTo>
                  <a:pt x="0" y="243"/>
                  <a:pt x="6" y="248"/>
                  <a:pt x="14" y="248"/>
                </a:cubicBezTo>
                <a:cubicBezTo>
                  <a:pt x="14" y="248"/>
                  <a:pt x="30" y="248"/>
                  <a:pt x="45" y="248"/>
                </a:cubicBezTo>
                <a:cubicBezTo>
                  <a:pt x="44" y="250"/>
                  <a:pt x="44" y="252"/>
                  <a:pt x="44" y="254"/>
                </a:cubicBezTo>
                <a:cubicBezTo>
                  <a:pt x="44" y="275"/>
                  <a:pt x="62" y="293"/>
                  <a:pt x="83" y="293"/>
                </a:cubicBezTo>
                <a:cubicBezTo>
                  <a:pt x="105" y="293"/>
                  <a:pt x="122" y="275"/>
                  <a:pt x="122" y="254"/>
                </a:cubicBezTo>
                <a:cubicBezTo>
                  <a:pt x="122" y="252"/>
                  <a:pt x="122" y="250"/>
                  <a:pt x="122" y="248"/>
                </a:cubicBezTo>
                <a:cubicBezTo>
                  <a:pt x="131" y="248"/>
                  <a:pt x="134" y="248"/>
                  <a:pt x="143" y="248"/>
                </a:cubicBezTo>
                <a:cubicBezTo>
                  <a:pt x="143" y="250"/>
                  <a:pt x="143" y="252"/>
                  <a:pt x="143" y="254"/>
                </a:cubicBezTo>
                <a:cubicBezTo>
                  <a:pt x="143" y="275"/>
                  <a:pt x="161" y="293"/>
                  <a:pt x="182" y="293"/>
                </a:cubicBezTo>
                <a:cubicBezTo>
                  <a:pt x="204" y="293"/>
                  <a:pt x="221" y="275"/>
                  <a:pt x="221" y="254"/>
                </a:cubicBezTo>
                <a:cubicBezTo>
                  <a:pt x="221" y="252"/>
                  <a:pt x="221" y="250"/>
                  <a:pt x="221" y="248"/>
                </a:cubicBezTo>
                <a:cubicBezTo>
                  <a:pt x="231" y="248"/>
                  <a:pt x="234" y="248"/>
                  <a:pt x="244" y="248"/>
                </a:cubicBezTo>
                <a:cubicBezTo>
                  <a:pt x="243" y="250"/>
                  <a:pt x="243" y="252"/>
                  <a:pt x="243" y="254"/>
                </a:cubicBezTo>
                <a:cubicBezTo>
                  <a:pt x="243" y="275"/>
                  <a:pt x="261" y="293"/>
                  <a:pt x="282" y="293"/>
                </a:cubicBezTo>
                <a:cubicBezTo>
                  <a:pt x="304" y="293"/>
                  <a:pt x="322" y="275"/>
                  <a:pt x="322" y="254"/>
                </a:cubicBezTo>
                <a:cubicBezTo>
                  <a:pt x="322" y="252"/>
                  <a:pt x="321" y="250"/>
                  <a:pt x="321" y="248"/>
                </a:cubicBezTo>
                <a:cubicBezTo>
                  <a:pt x="351" y="248"/>
                  <a:pt x="429" y="249"/>
                  <a:pt x="429" y="249"/>
                </a:cubicBezTo>
                <a:cubicBezTo>
                  <a:pt x="431" y="249"/>
                  <a:pt x="432" y="248"/>
                  <a:pt x="434" y="248"/>
                </a:cubicBezTo>
                <a:cubicBezTo>
                  <a:pt x="451" y="241"/>
                  <a:pt x="459" y="224"/>
                  <a:pt x="455" y="201"/>
                </a:cubicBezTo>
                <a:cubicBezTo>
                  <a:pt x="451" y="177"/>
                  <a:pt x="433" y="146"/>
                  <a:pt x="409" y="120"/>
                </a:cubicBezTo>
                <a:cubicBezTo>
                  <a:pt x="392" y="103"/>
                  <a:pt x="359" y="75"/>
                  <a:pt x="322" y="76"/>
                </a:cubicBezTo>
                <a:cubicBezTo>
                  <a:pt x="322" y="76"/>
                  <a:pt x="322" y="76"/>
                  <a:pt x="322" y="76"/>
                </a:cubicBezTo>
                <a:cubicBezTo>
                  <a:pt x="249" y="76"/>
                  <a:pt x="249" y="76"/>
                  <a:pt x="249" y="76"/>
                </a:cubicBezTo>
                <a:cubicBezTo>
                  <a:pt x="191" y="76"/>
                  <a:pt x="114" y="76"/>
                  <a:pt x="64" y="76"/>
                </a:cubicBezTo>
                <a:cubicBezTo>
                  <a:pt x="79" y="68"/>
                  <a:pt x="95" y="60"/>
                  <a:pt x="110" y="51"/>
                </a:cubicBezTo>
                <a:cubicBezTo>
                  <a:pt x="115" y="49"/>
                  <a:pt x="118" y="45"/>
                  <a:pt x="118" y="40"/>
                </a:cubicBezTo>
                <a:cubicBezTo>
                  <a:pt x="118" y="39"/>
                  <a:pt x="118" y="39"/>
                  <a:pt x="118" y="38"/>
                </a:cubicBezTo>
                <a:cubicBezTo>
                  <a:pt x="117" y="33"/>
                  <a:pt x="113" y="28"/>
                  <a:pt x="108" y="27"/>
                </a:cubicBezTo>
                <a:cubicBezTo>
                  <a:pt x="17" y="2"/>
                  <a:pt x="17" y="2"/>
                  <a:pt x="17" y="2"/>
                </a:cubicBezTo>
                <a:cubicBezTo>
                  <a:pt x="10" y="0"/>
                  <a:pt x="3" y="5"/>
                  <a:pt x="1" y="1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3" name="Freeform 349"/>
          <p:cNvSpPr>
            <a:spLocks/>
          </p:cNvSpPr>
          <p:nvPr userDrawn="1"/>
        </p:nvSpPr>
        <p:spPr bwMode="auto">
          <a:xfrm>
            <a:off x="3852938" y="3298843"/>
            <a:ext cx="287016" cy="394097"/>
          </a:xfrm>
          <a:custGeom>
            <a:avLst/>
            <a:gdLst/>
            <a:ahLst/>
            <a:cxnLst>
              <a:cxn ang="0">
                <a:pos x="299" y="75"/>
              </a:cxn>
              <a:cxn ang="0">
                <a:pos x="227" y="20"/>
              </a:cxn>
              <a:cxn ang="0">
                <a:pos x="170" y="0"/>
              </a:cxn>
              <a:cxn ang="0">
                <a:pos x="102" y="30"/>
              </a:cxn>
              <a:cxn ang="0">
                <a:pos x="56" y="67"/>
              </a:cxn>
              <a:cxn ang="0">
                <a:pos x="0" y="151"/>
              </a:cxn>
              <a:cxn ang="0">
                <a:pos x="35" y="222"/>
              </a:cxn>
              <a:cxn ang="0">
                <a:pos x="39" y="274"/>
              </a:cxn>
              <a:cxn ang="0">
                <a:pos x="116" y="325"/>
              </a:cxn>
              <a:cxn ang="0">
                <a:pos x="130" y="323"/>
              </a:cxn>
              <a:cxn ang="0">
                <a:pos x="95" y="440"/>
              </a:cxn>
              <a:cxn ang="0">
                <a:pos x="95" y="466"/>
              </a:cxn>
              <a:cxn ang="0">
                <a:pos x="152" y="462"/>
              </a:cxn>
              <a:cxn ang="0">
                <a:pos x="156" y="306"/>
              </a:cxn>
              <a:cxn ang="0">
                <a:pos x="139" y="293"/>
              </a:cxn>
              <a:cxn ang="0">
                <a:pos x="130" y="296"/>
              </a:cxn>
              <a:cxn ang="0">
                <a:pos x="118" y="298"/>
              </a:cxn>
              <a:cxn ang="0">
                <a:pos x="94" y="293"/>
              </a:cxn>
              <a:cxn ang="0">
                <a:pos x="59" y="241"/>
              </a:cxn>
              <a:cxn ang="0">
                <a:pos x="57" y="206"/>
              </a:cxn>
              <a:cxn ang="0">
                <a:pos x="27" y="151"/>
              </a:cxn>
              <a:cxn ang="0">
                <a:pos x="55" y="97"/>
              </a:cxn>
              <a:cxn ang="0">
                <a:pos x="93" y="86"/>
              </a:cxn>
              <a:cxn ang="0">
                <a:pos x="129" y="41"/>
              </a:cxn>
              <a:cxn ang="0">
                <a:pos x="170" y="26"/>
              </a:cxn>
              <a:cxn ang="0">
                <a:pos x="218" y="48"/>
              </a:cxn>
              <a:cxn ang="0">
                <a:pos x="246" y="86"/>
              </a:cxn>
              <a:cxn ang="0">
                <a:pos x="273" y="91"/>
              </a:cxn>
              <a:cxn ang="0">
                <a:pos x="313" y="151"/>
              </a:cxn>
              <a:cxn ang="0">
                <a:pos x="282" y="206"/>
              </a:cxn>
              <a:cxn ang="0">
                <a:pos x="280" y="241"/>
              </a:cxn>
              <a:cxn ang="0">
                <a:pos x="255" y="288"/>
              </a:cxn>
              <a:cxn ang="0">
                <a:pos x="221" y="298"/>
              </a:cxn>
              <a:cxn ang="0">
                <a:pos x="205" y="294"/>
              </a:cxn>
              <a:cxn ang="0">
                <a:pos x="201" y="293"/>
              </a:cxn>
              <a:cxn ang="0">
                <a:pos x="200" y="293"/>
              </a:cxn>
              <a:cxn ang="0">
                <a:pos x="189" y="296"/>
              </a:cxn>
              <a:cxn ang="0">
                <a:pos x="183" y="453"/>
              </a:cxn>
              <a:cxn ang="0">
                <a:pos x="197" y="466"/>
              </a:cxn>
              <a:cxn ang="0">
                <a:pos x="258" y="453"/>
              </a:cxn>
              <a:cxn ang="0">
                <a:pos x="210" y="440"/>
              </a:cxn>
              <a:cxn ang="0">
                <a:pos x="213" y="324"/>
              </a:cxn>
              <a:cxn ang="0">
                <a:pos x="224" y="324"/>
              </a:cxn>
              <a:cxn ang="0">
                <a:pos x="293" y="288"/>
              </a:cxn>
              <a:cxn ang="0">
                <a:pos x="305" y="222"/>
              </a:cxn>
              <a:cxn ang="0">
                <a:pos x="339" y="151"/>
              </a:cxn>
            </a:cxnLst>
            <a:rect l="0" t="0" r="r" b="b"/>
            <a:pathLst>
              <a:path w="339" h="466">
                <a:moveTo>
                  <a:pt x="332" y="115"/>
                </a:moveTo>
                <a:cubicBezTo>
                  <a:pt x="325" y="99"/>
                  <a:pt x="314" y="85"/>
                  <a:pt x="299" y="75"/>
                </a:cubicBezTo>
                <a:cubicBezTo>
                  <a:pt x="287" y="67"/>
                  <a:pt x="272" y="61"/>
                  <a:pt x="255" y="60"/>
                </a:cubicBezTo>
                <a:cubicBezTo>
                  <a:pt x="250" y="44"/>
                  <a:pt x="240" y="30"/>
                  <a:pt x="227" y="20"/>
                </a:cubicBezTo>
                <a:cubicBezTo>
                  <a:pt x="219" y="14"/>
                  <a:pt x="210" y="9"/>
                  <a:pt x="200" y="5"/>
                </a:cubicBezTo>
                <a:cubicBezTo>
                  <a:pt x="191" y="2"/>
                  <a:pt x="180" y="0"/>
                  <a:pt x="170" y="0"/>
                </a:cubicBezTo>
                <a:cubicBezTo>
                  <a:pt x="159" y="0"/>
                  <a:pt x="149" y="2"/>
                  <a:pt x="139" y="5"/>
                </a:cubicBezTo>
                <a:cubicBezTo>
                  <a:pt x="125" y="10"/>
                  <a:pt x="112" y="19"/>
                  <a:pt x="102" y="30"/>
                </a:cubicBezTo>
                <a:cubicBezTo>
                  <a:pt x="94" y="39"/>
                  <a:pt x="88" y="49"/>
                  <a:pt x="84" y="60"/>
                </a:cubicBezTo>
                <a:cubicBezTo>
                  <a:pt x="74" y="61"/>
                  <a:pt x="65" y="63"/>
                  <a:pt x="56" y="67"/>
                </a:cubicBezTo>
                <a:cubicBezTo>
                  <a:pt x="39" y="74"/>
                  <a:pt x="25" y="85"/>
                  <a:pt x="16" y="100"/>
                </a:cubicBezTo>
                <a:cubicBezTo>
                  <a:pt x="6" y="114"/>
                  <a:pt x="0" y="132"/>
                  <a:pt x="0" y="151"/>
                </a:cubicBezTo>
                <a:cubicBezTo>
                  <a:pt x="0" y="167"/>
                  <a:pt x="4" y="182"/>
                  <a:pt x="12" y="196"/>
                </a:cubicBezTo>
                <a:cubicBezTo>
                  <a:pt x="18" y="206"/>
                  <a:pt x="25" y="215"/>
                  <a:pt x="35" y="222"/>
                </a:cubicBezTo>
                <a:cubicBezTo>
                  <a:pt x="33" y="228"/>
                  <a:pt x="32" y="235"/>
                  <a:pt x="32" y="241"/>
                </a:cubicBezTo>
                <a:cubicBezTo>
                  <a:pt x="32" y="253"/>
                  <a:pt x="35" y="264"/>
                  <a:pt x="39" y="274"/>
                </a:cubicBezTo>
                <a:cubicBezTo>
                  <a:pt x="45" y="289"/>
                  <a:pt x="56" y="301"/>
                  <a:pt x="69" y="310"/>
                </a:cubicBezTo>
                <a:cubicBezTo>
                  <a:pt x="82" y="319"/>
                  <a:pt x="99" y="325"/>
                  <a:pt x="116" y="325"/>
                </a:cubicBezTo>
                <a:cubicBezTo>
                  <a:pt x="118" y="325"/>
                  <a:pt x="119" y="324"/>
                  <a:pt x="121" y="324"/>
                </a:cubicBezTo>
                <a:cubicBezTo>
                  <a:pt x="124" y="324"/>
                  <a:pt x="127" y="324"/>
                  <a:pt x="130" y="323"/>
                </a:cubicBezTo>
                <a:cubicBezTo>
                  <a:pt x="130" y="440"/>
                  <a:pt x="130" y="440"/>
                  <a:pt x="130" y="440"/>
                </a:cubicBezTo>
                <a:cubicBezTo>
                  <a:pt x="95" y="440"/>
                  <a:pt x="95" y="440"/>
                  <a:pt x="95" y="440"/>
                </a:cubicBezTo>
                <a:cubicBezTo>
                  <a:pt x="88" y="440"/>
                  <a:pt x="82" y="446"/>
                  <a:pt x="82" y="453"/>
                </a:cubicBezTo>
                <a:cubicBezTo>
                  <a:pt x="82" y="460"/>
                  <a:pt x="88" y="466"/>
                  <a:pt x="95" y="466"/>
                </a:cubicBezTo>
                <a:cubicBezTo>
                  <a:pt x="143" y="466"/>
                  <a:pt x="143" y="466"/>
                  <a:pt x="143" y="466"/>
                </a:cubicBezTo>
                <a:cubicBezTo>
                  <a:pt x="146" y="466"/>
                  <a:pt x="150" y="465"/>
                  <a:pt x="152" y="462"/>
                </a:cubicBezTo>
                <a:cubicBezTo>
                  <a:pt x="155" y="460"/>
                  <a:pt x="156" y="456"/>
                  <a:pt x="156" y="453"/>
                </a:cubicBezTo>
                <a:cubicBezTo>
                  <a:pt x="156" y="306"/>
                  <a:pt x="156" y="306"/>
                  <a:pt x="156" y="306"/>
                </a:cubicBezTo>
                <a:cubicBezTo>
                  <a:pt x="156" y="302"/>
                  <a:pt x="154" y="298"/>
                  <a:pt x="151" y="296"/>
                </a:cubicBezTo>
                <a:cubicBezTo>
                  <a:pt x="148" y="293"/>
                  <a:pt x="143" y="292"/>
                  <a:pt x="139" y="293"/>
                </a:cubicBezTo>
                <a:cubicBezTo>
                  <a:pt x="139" y="293"/>
                  <a:pt x="139" y="293"/>
                  <a:pt x="139" y="293"/>
                </a:cubicBezTo>
                <a:cubicBezTo>
                  <a:pt x="139" y="293"/>
                  <a:pt x="135" y="295"/>
                  <a:pt x="130" y="296"/>
                </a:cubicBezTo>
                <a:cubicBezTo>
                  <a:pt x="127" y="296"/>
                  <a:pt x="124" y="297"/>
                  <a:pt x="122" y="297"/>
                </a:cubicBezTo>
                <a:cubicBezTo>
                  <a:pt x="121" y="297"/>
                  <a:pt x="119" y="298"/>
                  <a:pt x="118" y="298"/>
                </a:cubicBezTo>
                <a:cubicBezTo>
                  <a:pt x="117" y="298"/>
                  <a:pt x="116" y="298"/>
                  <a:pt x="116" y="298"/>
                </a:cubicBezTo>
                <a:cubicBezTo>
                  <a:pt x="108" y="298"/>
                  <a:pt x="100" y="296"/>
                  <a:pt x="94" y="293"/>
                </a:cubicBezTo>
                <a:cubicBezTo>
                  <a:pt x="84" y="289"/>
                  <a:pt x="75" y="282"/>
                  <a:pt x="69" y="273"/>
                </a:cubicBezTo>
                <a:cubicBezTo>
                  <a:pt x="63" y="264"/>
                  <a:pt x="59" y="253"/>
                  <a:pt x="59" y="241"/>
                </a:cubicBezTo>
                <a:cubicBezTo>
                  <a:pt x="59" y="234"/>
                  <a:pt x="60" y="228"/>
                  <a:pt x="63" y="221"/>
                </a:cubicBezTo>
                <a:cubicBezTo>
                  <a:pt x="65" y="216"/>
                  <a:pt x="62" y="209"/>
                  <a:pt x="57" y="206"/>
                </a:cubicBezTo>
                <a:cubicBezTo>
                  <a:pt x="48" y="200"/>
                  <a:pt x="40" y="192"/>
                  <a:pt x="35" y="183"/>
                </a:cubicBezTo>
                <a:cubicBezTo>
                  <a:pt x="30" y="173"/>
                  <a:pt x="27" y="162"/>
                  <a:pt x="27" y="151"/>
                </a:cubicBezTo>
                <a:cubicBezTo>
                  <a:pt x="27" y="142"/>
                  <a:pt x="29" y="133"/>
                  <a:pt x="32" y="126"/>
                </a:cubicBezTo>
                <a:cubicBezTo>
                  <a:pt x="37" y="114"/>
                  <a:pt x="45" y="104"/>
                  <a:pt x="55" y="97"/>
                </a:cubicBezTo>
                <a:cubicBezTo>
                  <a:pt x="65" y="90"/>
                  <a:pt x="78" y="86"/>
                  <a:pt x="91" y="86"/>
                </a:cubicBezTo>
                <a:cubicBezTo>
                  <a:pt x="92" y="86"/>
                  <a:pt x="93" y="86"/>
                  <a:pt x="93" y="86"/>
                </a:cubicBezTo>
                <a:cubicBezTo>
                  <a:pt x="100" y="87"/>
                  <a:pt x="105" y="82"/>
                  <a:pt x="107" y="76"/>
                </a:cubicBezTo>
                <a:cubicBezTo>
                  <a:pt x="110" y="62"/>
                  <a:pt x="118" y="49"/>
                  <a:pt x="129" y="41"/>
                </a:cubicBezTo>
                <a:cubicBezTo>
                  <a:pt x="135" y="36"/>
                  <a:pt x="141" y="33"/>
                  <a:pt x="148" y="30"/>
                </a:cubicBezTo>
                <a:cubicBezTo>
                  <a:pt x="155" y="28"/>
                  <a:pt x="162" y="26"/>
                  <a:pt x="170" y="26"/>
                </a:cubicBezTo>
                <a:cubicBezTo>
                  <a:pt x="177" y="26"/>
                  <a:pt x="185" y="28"/>
                  <a:pt x="191" y="30"/>
                </a:cubicBezTo>
                <a:cubicBezTo>
                  <a:pt x="202" y="34"/>
                  <a:pt x="211" y="40"/>
                  <a:pt x="218" y="48"/>
                </a:cubicBezTo>
                <a:cubicBezTo>
                  <a:pt x="225" y="56"/>
                  <a:pt x="230" y="65"/>
                  <a:pt x="232" y="76"/>
                </a:cubicBezTo>
                <a:cubicBezTo>
                  <a:pt x="234" y="82"/>
                  <a:pt x="240" y="87"/>
                  <a:pt x="246" y="86"/>
                </a:cubicBezTo>
                <a:cubicBezTo>
                  <a:pt x="247" y="86"/>
                  <a:pt x="248" y="86"/>
                  <a:pt x="248" y="86"/>
                </a:cubicBezTo>
                <a:cubicBezTo>
                  <a:pt x="257" y="86"/>
                  <a:pt x="266" y="88"/>
                  <a:pt x="273" y="91"/>
                </a:cubicBezTo>
                <a:cubicBezTo>
                  <a:pt x="285" y="96"/>
                  <a:pt x="295" y="104"/>
                  <a:pt x="302" y="115"/>
                </a:cubicBezTo>
                <a:cubicBezTo>
                  <a:pt x="309" y="125"/>
                  <a:pt x="313" y="137"/>
                  <a:pt x="313" y="151"/>
                </a:cubicBezTo>
                <a:cubicBezTo>
                  <a:pt x="313" y="162"/>
                  <a:pt x="310" y="173"/>
                  <a:pt x="304" y="183"/>
                </a:cubicBezTo>
                <a:cubicBezTo>
                  <a:pt x="299" y="192"/>
                  <a:pt x="292" y="200"/>
                  <a:pt x="282" y="206"/>
                </a:cubicBezTo>
                <a:cubicBezTo>
                  <a:pt x="277" y="209"/>
                  <a:pt x="275" y="216"/>
                  <a:pt x="277" y="221"/>
                </a:cubicBezTo>
                <a:cubicBezTo>
                  <a:pt x="279" y="228"/>
                  <a:pt x="280" y="234"/>
                  <a:pt x="280" y="241"/>
                </a:cubicBezTo>
                <a:cubicBezTo>
                  <a:pt x="280" y="249"/>
                  <a:pt x="279" y="256"/>
                  <a:pt x="276" y="263"/>
                </a:cubicBezTo>
                <a:cubicBezTo>
                  <a:pt x="272" y="273"/>
                  <a:pt x="265" y="282"/>
                  <a:pt x="255" y="288"/>
                </a:cubicBezTo>
                <a:cubicBezTo>
                  <a:pt x="246" y="294"/>
                  <a:pt x="236" y="298"/>
                  <a:pt x="224" y="298"/>
                </a:cubicBezTo>
                <a:cubicBezTo>
                  <a:pt x="223" y="298"/>
                  <a:pt x="222" y="298"/>
                  <a:pt x="221" y="298"/>
                </a:cubicBezTo>
                <a:cubicBezTo>
                  <a:pt x="219" y="297"/>
                  <a:pt x="217" y="297"/>
                  <a:pt x="215" y="297"/>
                </a:cubicBezTo>
                <a:cubicBezTo>
                  <a:pt x="211" y="296"/>
                  <a:pt x="207" y="295"/>
                  <a:pt x="205" y="294"/>
                </a:cubicBezTo>
                <a:cubicBezTo>
                  <a:pt x="203" y="294"/>
                  <a:pt x="202" y="294"/>
                  <a:pt x="202" y="294"/>
                </a:cubicBezTo>
                <a:cubicBezTo>
                  <a:pt x="201" y="294"/>
                  <a:pt x="201" y="293"/>
                  <a:pt x="201" y="293"/>
                </a:cubicBezTo>
                <a:cubicBezTo>
                  <a:pt x="200" y="293"/>
                  <a:pt x="200" y="293"/>
                  <a:pt x="200" y="293"/>
                </a:cubicBezTo>
                <a:cubicBezTo>
                  <a:pt x="200" y="293"/>
                  <a:pt x="200" y="293"/>
                  <a:pt x="200" y="293"/>
                </a:cubicBezTo>
                <a:cubicBezTo>
                  <a:pt x="200" y="293"/>
                  <a:pt x="200" y="293"/>
                  <a:pt x="200" y="293"/>
                </a:cubicBezTo>
                <a:cubicBezTo>
                  <a:pt x="196" y="292"/>
                  <a:pt x="192" y="293"/>
                  <a:pt x="189" y="296"/>
                </a:cubicBezTo>
                <a:cubicBezTo>
                  <a:pt x="185" y="298"/>
                  <a:pt x="183" y="302"/>
                  <a:pt x="183" y="306"/>
                </a:cubicBezTo>
                <a:cubicBezTo>
                  <a:pt x="183" y="453"/>
                  <a:pt x="183" y="453"/>
                  <a:pt x="183" y="453"/>
                </a:cubicBezTo>
                <a:cubicBezTo>
                  <a:pt x="183" y="456"/>
                  <a:pt x="185" y="460"/>
                  <a:pt x="187" y="462"/>
                </a:cubicBezTo>
                <a:cubicBezTo>
                  <a:pt x="190" y="465"/>
                  <a:pt x="193" y="466"/>
                  <a:pt x="197" y="466"/>
                </a:cubicBezTo>
                <a:cubicBezTo>
                  <a:pt x="244" y="466"/>
                  <a:pt x="244" y="466"/>
                  <a:pt x="244" y="466"/>
                </a:cubicBezTo>
                <a:cubicBezTo>
                  <a:pt x="252" y="466"/>
                  <a:pt x="258" y="460"/>
                  <a:pt x="258" y="453"/>
                </a:cubicBezTo>
                <a:cubicBezTo>
                  <a:pt x="258" y="446"/>
                  <a:pt x="252" y="440"/>
                  <a:pt x="244" y="440"/>
                </a:cubicBezTo>
                <a:cubicBezTo>
                  <a:pt x="210" y="440"/>
                  <a:pt x="210" y="440"/>
                  <a:pt x="210" y="440"/>
                </a:cubicBezTo>
                <a:cubicBezTo>
                  <a:pt x="210" y="323"/>
                  <a:pt x="210" y="323"/>
                  <a:pt x="210" y="323"/>
                </a:cubicBezTo>
                <a:cubicBezTo>
                  <a:pt x="211" y="323"/>
                  <a:pt x="212" y="323"/>
                  <a:pt x="213" y="324"/>
                </a:cubicBezTo>
                <a:cubicBezTo>
                  <a:pt x="215" y="324"/>
                  <a:pt x="217" y="324"/>
                  <a:pt x="219" y="324"/>
                </a:cubicBezTo>
                <a:cubicBezTo>
                  <a:pt x="220" y="324"/>
                  <a:pt x="222" y="324"/>
                  <a:pt x="224" y="324"/>
                </a:cubicBezTo>
                <a:cubicBezTo>
                  <a:pt x="235" y="324"/>
                  <a:pt x="246" y="322"/>
                  <a:pt x="256" y="318"/>
                </a:cubicBezTo>
                <a:cubicBezTo>
                  <a:pt x="271" y="312"/>
                  <a:pt x="284" y="301"/>
                  <a:pt x="293" y="288"/>
                </a:cubicBezTo>
                <a:cubicBezTo>
                  <a:pt x="302" y="274"/>
                  <a:pt x="307" y="258"/>
                  <a:pt x="307" y="241"/>
                </a:cubicBezTo>
                <a:cubicBezTo>
                  <a:pt x="307" y="235"/>
                  <a:pt x="306" y="228"/>
                  <a:pt x="305" y="222"/>
                </a:cubicBezTo>
                <a:cubicBezTo>
                  <a:pt x="314" y="215"/>
                  <a:pt x="322" y="206"/>
                  <a:pt x="328" y="196"/>
                </a:cubicBezTo>
                <a:cubicBezTo>
                  <a:pt x="335" y="182"/>
                  <a:pt x="339" y="167"/>
                  <a:pt x="339" y="151"/>
                </a:cubicBezTo>
                <a:cubicBezTo>
                  <a:pt x="339" y="138"/>
                  <a:pt x="337" y="126"/>
                  <a:pt x="332" y="11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4" name="Freeform 369"/>
          <p:cNvSpPr>
            <a:spLocks/>
          </p:cNvSpPr>
          <p:nvPr userDrawn="1"/>
        </p:nvSpPr>
        <p:spPr bwMode="auto">
          <a:xfrm>
            <a:off x="3939281" y="1798008"/>
            <a:ext cx="114330" cy="366713"/>
          </a:xfrm>
          <a:custGeom>
            <a:avLst/>
            <a:gdLst/>
            <a:ahLst/>
            <a:cxnLst>
              <a:cxn ang="0">
                <a:pos x="80" y="356"/>
              </a:cxn>
              <a:cxn ang="0">
                <a:pos x="80" y="333"/>
              </a:cxn>
              <a:cxn ang="0">
                <a:pos x="131" y="280"/>
              </a:cxn>
              <a:cxn ang="0">
                <a:pos x="131" y="53"/>
              </a:cxn>
              <a:cxn ang="0">
                <a:pos x="78" y="0"/>
              </a:cxn>
              <a:cxn ang="0">
                <a:pos x="54" y="0"/>
              </a:cxn>
              <a:cxn ang="0">
                <a:pos x="0" y="53"/>
              </a:cxn>
              <a:cxn ang="0">
                <a:pos x="0" y="280"/>
              </a:cxn>
              <a:cxn ang="0">
                <a:pos x="16" y="318"/>
              </a:cxn>
              <a:cxn ang="0">
                <a:pos x="35" y="318"/>
              </a:cxn>
              <a:cxn ang="0">
                <a:pos x="35" y="299"/>
              </a:cxn>
              <a:cxn ang="0">
                <a:pos x="27" y="280"/>
              </a:cxn>
              <a:cxn ang="0">
                <a:pos x="27" y="255"/>
              </a:cxn>
              <a:cxn ang="0">
                <a:pos x="54" y="263"/>
              </a:cxn>
              <a:cxn ang="0">
                <a:pos x="77" y="263"/>
              </a:cxn>
              <a:cxn ang="0">
                <a:pos x="91" y="249"/>
              </a:cxn>
              <a:cxn ang="0">
                <a:pos x="77" y="236"/>
              </a:cxn>
              <a:cxn ang="0">
                <a:pos x="54" y="236"/>
              </a:cxn>
              <a:cxn ang="0">
                <a:pos x="35" y="228"/>
              </a:cxn>
              <a:cxn ang="0">
                <a:pos x="27" y="209"/>
              </a:cxn>
              <a:cxn ang="0">
                <a:pos x="27" y="206"/>
              </a:cxn>
              <a:cxn ang="0">
                <a:pos x="27" y="177"/>
              </a:cxn>
              <a:cxn ang="0">
                <a:pos x="54" y="184"/>
              </a:cxn>
              <a:cxn ang="0">
                <a:pos x="77" y="184"/>
              </a:cxn>
              <a:cxn ang="0">
                <a:pos x="91" y="171"/>
              </a:cxn>
              <a:cxn ang="0">
                <a:pos x="77" y="157"/>
              </a:cxn>
              <a:cxn ang="0">
                <a:pos x="54" y="157"/>
              </a:cxn>
              <a:cxn ang="0">
                <a:pos x="35" y="149"/>
              </a:cxn>
              <a:cxn ang="0">
                <a:pos x="27" y="131"/>
              </a:cxn>
              <a:cxn ang="0">
                <a:pos x="27" y="128"/>
              </a:cxn>
              <a:cxn ang="0">
                <a:pos x="27" y="97"/>
              </a:cxn>
              <a:cxn ang="0">
                <a:pos x="54" y="104"/>
              </a:cxn>
              <a:cxn ang="0">
                <a:pos x="77" y="104"/>
              </a:cxn>
              <a:cxn ang="0">
                <a:pos x="91" y="91"/>
              </a:cxn>
              <a:cxn ang="0">
                <a:pos x="77" y="77"/>
              </a:cxn>
              <a:cxn ang="0">
                <a:pos x="54" y="77"/>
              </a:cxn>
              <a:cxn ang="0">
                <a:pos x="35" y="69"/>
              </a:cxn>
              <a:cxn ang="0">
                <a:pos x="27" y="51"/>
              </a:cxn>
              <a:cxn ang="0">
                <a:pos x="27" y="50"/>
              </a:cxn>
              <a:cxn ang="0">
                <a:pos x="54" y="27"/>
              </a:cxn>
              <a:cxn ang="0">
                <a:pos x="78" y="27"/>
              </a:cxn>
              <a:cxn ang="0">
                <a:pos x="104" y="53"/>
              </a:cxn>
              <a:cxn ang="0">
                <a:pos x="104" y="280"/>
              </a:cxn>
              <a:cxn ang="0">
                <a:pos x="78" y="307"/>
              </a:cxn>
              <a:cxn ang="0">
                <a:pos x="71" y="307"/>
              </a:cxn>
              <a:cxn ang="0">
                <a:pos x="69" y="307"/>
              </a:cxn>
              <a:cxn ang="0">
                <a:pos x="67" y="307"/>
              </a:cxn>
              <a:cxn ang="0">
                <a:pos x="53" y="320"/>
              </a:cxn>
              <a:cxn ang="0">
                <a:pos x="53" y="368"/>
              </a:cxn>
              <a:cxn ang="0">
                <a:pos x="61" y="380"/>
              </a:cxn>
              <a:cxn ang="0">
                <a:pos x="68" y="382"/>
              </a:cxn>
              <a:cxn ang="0">
                <a:pos x="107" y="394"/>
              </a:cxn>
              <a:cxn ang="0">
                <a:pos x="68" y="406"/>
              </a:cxn>
              <a:cxn ang="0">
                <a:pos x="29" y="394"/>
              </a:cxn>
              <a:cxn ang="0">
                <a:pos x="39" y="387"/>
              </a:cxn>
              <a:cxn ang="0">
                <a:pos x="46" y="370"/>
              </a:cxn>
              <a:cxn ang="0">
                <a:pos x="29" y="362"/>
              </a:cxn>
              <a:cxn ang="0">
                <a:pos x="2" y="394"/>
              </a:cxn>
              <a:cxn ang="0">
                <a:pos x="68" y="433"/>
              </a:cxn>
              <a:cxn ang="0">
                <a:pos x="134" y="394"/>
              </a:cxn>
              <a:cxn ang="0">
                <a:pos x="80" y="356"/>
              </a:cxn>
            </a:cxnLst>
            <a:rect l="0" t="0" r="r" b="b"/>
            <a:pathLst>
              <a:path w="134" h="433">
                <a:moveTo>
                  <a:pt x="80" y="356"/>
                </a:moveTo>
                <a:cubicBezTo>
                  <a:pt x="80" y="333"/>
                  <a:pt x="80" y="333"/>
                  <a:pt x="80" y="333"/>
                </a:cubicBezTo>
                <a:cubicBezTo>
                  <a:pt x="108" y="332"/>
                  <a:pt x="131" y="309"/>
                  <a:pt x="131" y="280"/>
                </a:cubicBezTo>
                <a:cubicBezTo>
                  <a:pt x="131" y="53"/>
                  <a:pt x="131" y="53"/>
                  <a:pt x="131" y="53"/>
                </a:cubicBezTo>
                <a:cubicBezTo>
                  <a:pt x="131" y="24"/>
                  <a:pt x="107" y="0"/>
                  <a:pt x="78" y="0"/>
                </a:cubicBezTo>
                <a:cubicBezTo>
                  <a:pt x="54" y="0"/>
                  <a:pt x="54" y="0"/>
                  <a:pt x="54" y="0"/>
                </a:cubicBezTo>
                <a:cubicBezTo>
                  <a:pt x="24" y="0"/>
                  <a:pt x="0" y="24"/>
                  <a:pt x="0" y="53"/>
                </a:cubicBezTo>
                <a:cubicBezTo>
                  <a:pt x="0" y="280"/>
                  <a:pt x="0" y="280"/>
                  <a:pt x="0" y="280"/>
                </a:cubicBezTo>
                <a:cubicBezTo>
                  <a:pt x="0" y="294"/>
                  <a:pt x="6" y="308"/>
                  <a:pt x="16" y="318"/>
                </a:cubicBezTo>
                <a:cubicBezTo>
                  <a:pt x="21" y="323"/>
                  <a:pt x="30" y="323"/>
                  <a:pt x="35" y="318"/>
                </a:cubicBezTo>
                <a:cubicBezTo>
                  <a:pt x="40" y="313"/>
                  <a:pt x="40" y="304"/>
                  <a:pt x="35" y="299"/>
                </a:cubicBezTo>
                <a:cubicBezTo>
                  <a:pt x="29" y="294"/>
                  <a:pt x="27" y="287"/>
                  <a:pt x="27" y="280"/>
                </a:cubicBezTo>
                <a:cubicBezTo>
                  <a:pt x="27" y="255"/>
                  <a:pt x="27" y="255"/>
                  <a:pt x="27" y="255"/>
                </a:cubicBezTo>
                <a:cubicBezTo>
                  <a:pt x="35" y="260"/>
                  <a:pt x="44" y="263"/>
                  <a:pt x="54" y="263"/>
                </a:cubicBezTo>
                <a:cubicBezTo>
                  <a:pt x="77" y="263"/>
                  <a:pt x="77" y="263"/>
                  <a:pt x="77" y="263"/>
                </a:cubicBezTo>
                <a:cubicBezTo>
                  <a:pt x="85" y="263"/>
                  <a:pt x="91" y="257"/>
                  <a:pt x="91" y="249"/>
                </a:cubicBezTo>
                <a:cubicBezTo>
                  <a:pt x="91" y="242"/>
                  <a:pt x="85" y="236"/>
                  <a:pt x="77" y="236"/>
                </a:cubicBezTo>
                <a:cubicBezTo>
                  <a:pt x="54" y="236"/>
                  <a:pt x="54" y="236"/>
                  <a:pt x="54" y="236"/>
                </a:cubicBezTo>
                <a:cubicBezTo>
                  <a:pt x="47" y="236"/>
                  <a:pt x="40" y="233"/>
                  <a:pt x="35" y="228"/>
                </a:cubicBezTo>
                <a:cubicBezTo>
                  <a:pt x="30" y="223"/>
                  <a:pt x="27" y="216"/>
                  <a:pt x="27" y="209"/>
                </a:cubicBezTo>
                <a:cubicBezTo>
                  <a:pt x="27" y="208"/>
                  <a:pt x="27" y="207"/>
                  <a:pt x="27" y="206"/>
                </a:cubicBezTo>
                <a:cubicBezTo>
                  <a:pt x="27" y="177"/>
                  <a:pt x="27" y="177"/>
                  <a:pt x="27" y="177"/>
                </a:cubicBezTo>
                <a:cubicBezTo>
                  <a:pt x="35" y="181"/>
                  <a:pt x="44" y="184"/>
                  <a:pt x="54" y="184"/>
                </a:cubicBezTo>
                <a:cubicBezTo>
                  <a:pt x="77" y="184"/>
                  <a:pt x="77" y="184"/>
                  <a:pt x="77" y="184"/>
                </a:cubicBezTo>
                <a:cubicBezTo>
                  <a:pt x="85" y="184"/>
                  <a:pt x="91" y="178"/>
                  <a:pt x="91" y="171"/>
                </a:cubicBezTo>
                <a:cubicBezTo>
                  <a:pt x="91" y="163"/>
                  <a:pt x="85" y="157"/>
                  <a:pt x="77" y="157"/>
                </a:cubicBezTo>
                <a:cubicBezTo>
                  <a:pt x="54" y="157"/>
                  <a:pt x="54" y="157"/>
                  <a:pt x="54" y="157"/>
                </a:cubicBezTo>
                <a:cubicBezTo>
                  <a:pt x="47" y="157"/>
                  <a:pt x="40" y="155"/>
                  <a:pt x="35" y="149"/>
                </a:cubicBezTo>
                <a:cubicBezTo>
                  <a:pt x="30" y="144"/>
                  <a:pt x="27" y="138"/>
                  <a:pt x="27" y="131"/>
                </a:cubicBezTo>
                <a:cubicBezTo>
                  <a:pt x="27" y="130"/>
                  <a:pt x="27" y="129"/>
                  <a:pt x="27" y="128"/>
                </a:cubicBezTo>
                <a:cubicBezTo>
                  <a:pt x="27" y="97"/>
                  <a:pt x="27" y="97"/>
                  <a:pt x="27" y="97"/>
                </a:cubicBezTo>
                <a:cubicBezTo>
                  <a:pt x="35" y="101"/>
                  <a:pt x="44" y="104"/>
                  <a:pt x="54" y="104"/>
                </a:cubicBezTo>
                <a:cubicBezTo>
                  <a:pt x="77" y="104"/>
                  <a:pt x="77" y="104"/>
                  <a:pt x="77" y="104"/>
                </a:cubicBezTo>
                <a:cubicBezTo>
                  <a:pt x="85" y="104"/>
                  <a:pt x="91" y="98"/>
                  <a:pt x="91" y="91"/>
                </a:cubicBezTo>
                <a:cubicBezTo>
                  <a:pt x="91" y="83"/>
                  <a:pt x="85" y="77"/>
                  <a:pt x="77" y="77"/>
                </a:cubicBezTo>
                <a:cubicBezTo>
                  <a:pt x="54" y="77"/>
                  <a:pt x="54" y="77"/>
                  <a:pt x="54" y="77"/>
                </a:cubicBezTo>
                <a:cubicBezTo>
                  <a:pt x="47" y="77"/>
                  <a:pt x="40" y="75"/>
                  <a:pt x="35" y="69"/>
                </a:cubicBezTo>
                <a:cubicBezTo>
                  <a:pt x="30" y="64"/>
                  <a:pt x="27" y="58"/>
                  <a:pt x="27" y="51"/>
                </a:cubicBezTo>
                <a:cubicBezTo>
                  <a:pt x="27" y="50"/>
                  <a:pt x="27" y="50"/>
                  <a:pt x="27" y="50"/>
                </a:cubicBezTo>
                <a:cubicBezTo>
                  <a:pt x="29" y="37"/>
                  <a:pt x="40" y="27"/>
                  <a:pt x="54" y="27"/>
                </a:cubicBezTo>
                <a:cubicBezTo>
                  <a:pt x="78" y="27"/>
                  <a:pt x="78" y="27"/>
                  <a:pt x="78" y="27"/>
                </a:cubicBezTo>
                <a:cubicBezTo>
                  <a:pt x="93" y="27"/>
                  <a:pt x="104" y="38"/>
                  <a:pt x="104" y="53"/>
                </a:cubicBezTo>
                <a:cubicBezTo>
                  <a:pt x="104" y="280"/>
                  <a:pt x="104" y="280"/>
                  <a:pt x="104" y="280"/>
                </a:cubicBezTo>
                <a:cubicBezTo>
                  <a:pt x="104" y="295"/>
                  <a:pt x="93" y="307"/>
                  <a:pt x="78" y="307"/>
                </a:cubicBezTo>
                <a:cubicBezTo>
                  <a:pt x="71" y="307"/>
                  <a:pt x="71" y="307"/>
                  <a:pt x="71" y="307"/>
                </a:cubicBezTo>
                <a:cubicBezTo>
                  <a:pt x="70" y="307"/>
                  <a:pt x="69" y="307"/>
                  <a:pt x="69" y="307"/>
                </a:cubicBezTo>
                <a:cubicBezTo>
                  <a:pt x="68" y="307"/>
                  <a:pt x="67" y="307"/>
                  <a:pt x="67" y="307"/>
                </a:cubicBezTo>
                <a:cubicBezTo>
                  <a:pt x="59" y="307"/>
                  <a:pt x="53" y="313"/>
                  <a:pt x="53" y="320"/>
                </a:cubicBezTo>
                <a:cubicBezTo>
                  <a:pt x="53" y="368"/>
                  <a:pt x="53" y="368"/>
                  <a:pt x="53" y="368"/>
                </a:cubicBezTo>
                <a:cubicBezTo>
                  <a:pt x="53" y="374"/>
                  <a:pt x="57" y="378"/>
                  <a:pt x="61" y="380"/>
                </a:cubicBezTo>
                <a:cubicBezTo>
                  <a:pt x="63" y="381"/>
                  <a:pt x="66" y="382"/>
                  <a:pt x="68" y="382"/>
                </a:cubicBezTo>
                <a:cubicBezTo>
                  <a:pt x="92" y="382"/>
                  <a:pt x="106" y="391"/>
                  <a:pt x="107" y="394"/>
                </a:cubicBezTo>
                <a:cubicBezTo>
                  <a:pt x="106" y="397"/>
                  <a:pt x="92" y="406"/>
                  <a:pt x="68" y="406"/>
                </a:cubicBezTo>
                <a:cubicBezTo>
                  <a:pt x="44" y="406"/>
                  <a:pt x="30" y="398"/>
                  <a:pt x="29" y="394"/>
                </a:cubicBezTo>
                <a:cubicBezTo>
                  <a:pt x="29" y="393"/>
                  <a:pt x="32" y="390"/>
                  <a:pt x="39" y="387"/>
                </a:cubicBezTo>
                <a:cubicBezTo>
                  <a:pt x="46" y="384"/>
                  <a:pt x="49" y="376"/>
                  <a:pt x="46" y="370"/>
                </a:cubicBezTo>
                <a:cubicBezTo>
                  <a:pt x="43" y="363"/>
                  <a:pt x="36" y="360"/>
                  <a:pt x="29" y="362"/>
                </a:cubicBezTo>
                <a:cubicBezTo>
                  <a:pt x="12" y="369"/>
                  <a:pt x="2" y="381"/>
                  <a:pt x="2" y="394"/>
                </a:cubicBezTo>
                <a:cubicBezTo>
                  <a:pt x="2" y="416"/>
                  <a:pt x="30" y="433"/>
                  <a:pt x="68" y="433"/>
                </a:cubicBezTo>
                <a:cubicBezTo>
                  <a:pt x="106" y="433"/>
                  <a:pt x="134" y="416"/>
                  <a:pt x="134" y="394"/>
                </a:cubicBezTo>
                <a:cubicBezTo>
                  <a:pt x="134" y="374"/>
                  <a:pt x="112" y="359"/>
                  <a:pt x="80" y="35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4" name="Group 54"/>
          <p:cNvGrpSpPr/>
          <p:nvPr userDrawn="1"/>
        </p:nvGrpSpPr>
        <p:grpSpPr>
          <a:xfrm>
            <a:off x="3821383" y="3817891"/>
            <a:ext cx="350135" cy="348854"/>
            <a:chOff x="5486401" y="5233988"/>
            <a:chExt cx="466725" cy="465138"/>
          </a:xfrm>
          <a:noFill/>
        </p:grpSpPr>
        <p:sp>
          <p:nvSpPr>
            <p:cNvPr id="56" name="Line 401"/>
            <p:cNvSpPr>
              <a:spLocks noChangeShapeType="1"/>
            </p:cNvSpPr>
            <p:nvPr/>
          </p:nvSpPr>
          <p:spPr bwMode="auto">
            <a:xfrm flipV="1">
              <a:off x="5943601" y="5319713"/>
              <a:ext cx="4763" cy="635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7" name="Line 402"/>
            <p:cNvSpPr>
              <a:spLocks noChangeShapeType="1"/>
            </p:cNvSpPr>
            <p:nvPr/>
          </p:nvSpPr>
          <p:spPr bwMode="auto">
            <a:xfrm flipH="1" flipV="1">
              <a:off x="5884863" y="5362576"/>
              <a:ext cx="58738" cy="20638"/>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8" name="Freeform 403"/>
            <p:cNvSpPr>
              <a:spLocks/>
            </p:cNvSpPr>
            <p:nvPr/>
          </p:nvSpPr>
          <p:spPr bwMode="auto">
            <a:xfrm>
              <a:off x="5486401" y="5233988"/>
              <a:ext cx="466725" cy="465138"/>
            </a:xfrm>
            <a:custGeom>
              <a:avLst/>
              <a:gdLst/>
              <a:ahLst/>
              <a:cxnLst>
                <a:cxn ang="0">
                  <a:pos x="20" y="297"/>
                </a:cxn>
                <a:cxn ang="0">
                  <a:pos x="207" y="414"/>
                </a:cxn>
                <a:cxn ang="0">
                  <a:pos x="414" y="208"/>
                </a:cxn>
                <a:cxn ang="0">
                  <a:pos x="332" y="208"/>
                </a:cxn>
                <a:cxn ang="0">
                  <a:pos x="274" y="304"/>
                </a:cxn>
                <a:cxn ang="0">
                  <a:pos x="209" y="208"/>
                </a:cxn>
                <a:cxn ang="0">
                  <a:pos x="144" y="96"/>
                </a:cxn>
                <a:cxn ang="0">
                  <a:pos x="82" y="208"/>
                </a:cxn>
                <a:cxn ang="0">
                  <a:pos x="0" y="208"/>
                </a:cxn>
                <a:cxn ang="0">
                  <a:pos x="0" y="207"/>
                </a:cxn>
                <a:cxn ang="0">
                  <a:pos x="207" y="0"/>
                </a:cxn>
                <a:cxn ang="0">
                  <a:pos x="393" y="117"/>
                </a:cxn>
              </a:cxnLst>
              <a:rect l="0" t="0" r="r" b="b"/>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9" name="Line 404"/>
            <p:cNvSpPr>
              <a:spLocks noChangeShapeType="1"/>
            </p:cNvSpPr>
            <p:nvPr/>
          </p:nvSpPr>
          <p:spPr bwMode="auto">
            <a:xfrm flipH="1">
              <a:off x="5492751" y="5551488"/>
              <a:ext cx="7938" cy="635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0" name="Line 405"/>
            <p:cNvSpPr>
              <a:spLocks noChangeShapeType="1"/>
            </p:cNvSpPr>
            <p:nvPr/>
          </p:nvSpPr>
          <p:spPr bwMode="auto">
            <a:xfrm>
              <a:off x="5500688" y="5551488"/>
              <a:ext cx="57150" cy="254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61" name="Freeform 441"/>
          <p:cNvSpPr>
            <a:spLocks/>
          </p:cNvSpPr>
          <p:nvPr userDrawn="1"/>
        </p:nvSpPr>
        <p:spPr bwMode="auto">
          <a:xfrm>
            <a:off x="3888072" y="1309615"/>
            <a:ext cx="216750" cy="386954"/>
          </a:xfrm>
          <a:custGeom>
            <a:avLst/>
            <a:gdLst/>
            <a:ahLst/>
            <a:cxnLst>
              <a:cxn ang="0">
                <a:pos x="109" y="15"/>
              </a:cxn>
              <a:cxn ang="0">
                <a:pos x="84" y="49"/>
              </a:cxn>
              <a:cxn ang="0">
                <a:pos x="3" y="118"/>
              </a:cxn>
              <a:cxn ang="0">
                <a:pos x="0" y="142"/>
              </a:cxn>
              <a:cxn ang="0">
                <a:pos x="13" y="189"/>
              </a:cxn>
              <a:cxn ang="0">
                <a:pos x="65" y="230"/>
              </a:cxn>
              <a:cxn ang="0">
                <a:pos x="77" y="274"/>
              </a:cxn>
              <a:cxn ang="0">
                <a:pos x="77" y="283"/>
              </a:cxn>
              <a:cxn ang="0">
                <a:pos x="31" y="439"/>
              </a:cxn>
              <a:cxn ang="0">
                <a:pos x="30" y="445"/>
              </a:cxn>
              <a:cxn ang="0">
                <a:pos x="32" y="452"/>
              </a:cxn>
              <a:cxn ang="0">
                <a:pos x="43" y="458"/>
              </a:cxn>
              <a:cxn ang="0">
                <a:pos x="241" y="458"/>
              </a:cxn>
              <a:cxn ang="0">
                <a:pos x="252" y="452"/>
              </a:cxn>
              <a:cxn ang="0">
                <a:pos x="253" y="439"/>
              </a:cxn>
              <a:cxn ang="0">
                <a:pos x="221" y="226"/>
              </a:cxn>
              <a:cxn ang="0">
                <a:pos x="223" y="216"/>
              </a:cxn>
              <a:cxn ang="0">
                <a:pos x="217" y="208"/>
              </a:cxn>
              <a:cxn ang="0">
                <a:pos x="107" y="195"/>
              </a:cxn>
              <a:cxn ang="0">
                <a:pos x="97" y="210"/>
              </a:cxn>
              <a:cxn ang="0">
                <a:pos x="112" y="221"/>
              </a:cxn>
              <a:cxn ang="0">
                <a:pos x="192" y="225"/>
              </a:cxn>
              <a:cxn ang="0">
                <a:pos x="180" y="283"/>
              </a:cxn>
              <a:cxn ang="0">
                <a:pos x="219" y="432"/>
              </a:cxn>
              <a:cxn ang="0">
                <a:pos x="64" y="432"/>
              </a:cxn>
              <a:cxn ang="0">
                <a:pos x="104" y="284"/>
              </a:cxn>
              <a:cxn ang="0">
                <a:pos x="103" y="268"/>
              </a:cxn>
              <a:cxn ang="0">
                <a:pos x="85" y="213"/>
              </a:cxn>
              <a:cxn ang="0">
                <a:pos x="77" y="206"/>
              </a:cxn>
              <a:cxn ang="0">
                <a:pos x="36" y="175"/>
              </a:cxn>
              <a:cxn ang="0">
                <a:pos x="27" y="142"/>
              </a:cxn>
              <a:cxn ang="0">
                <a:pos x="29" y="125"/>
              </a:cxn>
              <a:cxn ang="0">
                <a:pos x="94" y="75"/>
              </a:cxn>
              <a:cxn ang="0">
                <a:pos x="98" y="75"/>
              </a:cxn>
              <a:cxn ang="0">
                <a:pos x="98" y="75"/>
              </a:cxn>
              <a:cxn ang="0">
                <a:pos x="108" y="64"/>
              </a:cxn>
              <a:cxn ang="0">
                <a:pos x="125" y="37"/>
              </a:cxn>
              <a:cxn ang="0">
                <a:pos x="156" y="30"/>
              </a:cxn>
              <a:cxn ang="0">
                <a:pos x="184" y="47"/>
              </a:cxn>
              <a:cxn ang="0">
                <a:pos x="191" y="78"/>
              </a:cxn>
              <a:cxn ang="0">
                <a:pos x="202" y="93"/>
              </a:cxn>
              <a:cxn ang="0">
                <a:pos x="217" y="83"/>
              </a:cxn>
              <a:cxn ang="0">
                <a:pos x="205" y="31"/>
              </a:cxn>
              <a:cxn ang="0">
                <a:pos x="161" y="3"/>
              </a:cxn>
              <a:cxn ang="0">
                <a:pos x="109" y="15"/>
              </a:cxn>
            </a:cxnLst>
            <a:rect l="0" t="0" r="r" b="b"/>
            <a:pathLst>
              <a:path w="255" h="458">
                <a:moveTo>
                  <a:pt x="109" y="15"/>
                </a:moveTo>
                <a:cubicBezTo>
                  <a:pt x="97" y="23"/>
                  <a:pt x="89" y="35"/>
                  <a:pt x="84" y="49"/>
                </a:cubicBezTo>
                <a:cubicBezTo>
                  <a:pt x="46" y="53"/>
                  <a:pt x="13" y="80"/>
                  <a:pt x="3" y="118"/>
                </a:cubicBezTo>
                <a:cubicBezTo>
                  <a:pt x="1" y="126"/>
                  <a:pt x="0" y="134"/>
                  <a:pt x="0" y="142"/>
                </a:cubicBezTo>
                <a:cubicBezTo>
                  <a:pt x="0" y="158"/>
                  <a:pt x="5" y="174"/>
                  <a:pt x="13" y="189"/>
                </a:cubicBezTo>
                <a:cubicBezTo>
                  <a:pt x="25" y="209"/>
                  <a:pt x="43" y="223"/>
                  <a:pt x="65" y="230"/>
                </a:cubicBezTo>
                <a:cubicBezTo>
                  <a:pt x="68" y="235"/>
                  <a:pt x="75" y="249"/>
                  <a:pt x="77" y="274"/>
                </a:cubicBezTo>
                <a:cubicBezTo>
                  <a:pt x="77" y="277"/>
                  <a:pt x="77" y="280"/>
                  <a:pt x="77" y="283"/>
                </a:cubicBezTo>
                <a:cubicBezTo>
                  <a:pt x="77" y="315"/>
                  <a:pt x="68" y="366"/>
                  <a:pt x="31" y="439"/>
                </a:cubicBezTo>
                <a:cubicBezTo>
                  <a:pt x="30" y="441"/>
                  <a:pt x="30" y="443"/>
                  <a:pt x="30" y="445"/>
                </a:cubicBezTo>
                <a:cubicBezTo>
                  <a:pt x="30" y="448"/>
                  <a:pt x="30" y="450"/>
                  <a:pt x="32" y="452"/>
                </a:cubicBezTo>
                <a:cubicBezTo>
                  <a:pt x="34" y="456"/>
                  <a:pt x="38" y="458"/>
                  <a:pt x="43" y="458"/>
                </a:cubicBezTo>
                <a:cubicBezTo>
                  <a:pt x="241" y="458"/>
                  <a:pt x="241" y="458"/>
                  <a:pt x="241" y="458"/>
                </a:cubicBezTo>
                <a:cubicBezTo>
                  <a:pt x="246" y="458"/>
                  <a:pt x="250" y="456"/>
                  <a:pt x="252" y="452"/>
                </a:cubicBezTo>
                <a:cubicBezTo>
                  <a:pt x="255" y="448"/>
                  <a:pt x="255" y="443"/>
                  <a:pt x="253" y="439"/>
                </a:cubicBezTo>
                <a:cubicBezTo>
                  <a:pt x="252" y="437"/>
                  <a:pt x="176" y="295"/>
                  <a:pt x="221" y="226"/>
                </a:cubicBezTo>
                <a:cubicBezTo>
                  <a:pt x="223" y="223"/>
                  <a:pt x="224" y="220"/>
                  <a:pt x="223" y="216"/>
                </a:cubicBezTo>
                <a:cubicBezTo>
                  <a:pt x="222" y="213"/>
                  <a:pt x="220" y="210"/>
                  <a:pt x="217" y="208"/>
                </a:cubicBezTo>
                <a:cubicBezTo>
                  <a:pt x="215" y="207"/>
                  <a:pt x="175" y="181"/>
                  <a:pt x="107" y="195"/>
                </a:cubicBezTo>
                <a:cubicBezTo>
                  <a:pt x="100" y="196"/>
                  <a:pt x="95" y="203"/>
                  <a:pt x="97" y="210"/>
                </a:cubicBezTo>
                <a:cubicBezTo>
                  <a:pt x="98" y="217"/>
                  <a:pt x="105" y="222"/>
                  <a:pt x="112" y="221"/>
                </a:cubicBezTo>
                <a:cubicBezTo>
                  <a:pt x="150" y="213"/>
                  <a:pt x="177" y="220"/>
                  <a:pt x="192" y="225"/>
                </a:cubicBezTo>
                <a:cubicBezTo>
                  <a:pt x="184" y="243"/>
                  <a:pt x="180" y="262"/>
                  <a:pt x="180" y="283"/>
                </a:cubicBezTo>
                <a:cubicBezTo>
                  <a:pt x="180" y="339"/>
                  <a:pt x="205" y="401"/>
                  <a:pt x="219" y="432"/>
                </a:cubicBezTo>
                <a:cubicBezTo>
                  <a:pt x="189" y="432"/>
                  <a:pt x="94" y="432"/>
                  <a:pt x="64" y="432"/>
                </a:cubicBezTo>
                <a:cubicBezTo>
                  <a:pt x="91" y="376"/>
                  <a:pt x="104" y="326"/>
                  <a:pt x="104" y="284"/>
                </a:cubicBezTo>
                <a:cubicBezTo>
                  <a:pt x="104" y="279"/>
                  <a:pt x="104" y="273"/>
                  <a:pt x="103" y="268"/>
                </a:cubicBezTo>
                <a:cubicBezTo>
                  <a:pt x="100" y="237"/>
                  <a:pt x="90" y="219"/>
                  <a:pt x="85" y="213"/>
                </a:cubicBezTo>
                <a:cubicBezTo>
                  <a:pt x="84" y="210"/>
                  <a:pt x="81" y="207"/>
                  <a:pt x="77" y="206"/>
                </a:cubicBezTo>
                <a:cubicBezTo>
                  <a:pt x="60" y="202"/>
                  <a:pt x="45" y="191"/>
                  <a:pt x="36" y="175"/>
                </a:cubicBezTo>
                <a:cubicBezTo>
                  <a:pt x="30" y="165"/>
                  <a:pt x="27" y="154"/>
                  <a:pt x="27" y="142"/>
                </a:cubicBezTo>
                <a:cubicBezTo>
                  <a:pt x="27" y="136"/>
                  <a:pt x="28" y="131"/>
                  <a:pt x="29" y="125"/>
                </a:cubicBezTo>
                <a:cubicBezTo>
                  <a:pt x="37" y="95"/>
                  <a:pt x="64" y="75"/>
                  <a:pt x="94" y="75"/>
                </a:cubicBezTo>
                <a:cubicBezTo>
                  <a:pt x="95" y="75"/>
                  <a:pt x="97" y="75"/>
                  <a:pt x="98" y="75"/>
                </a:cubicBezTo>
                <a:cubicBezTo>
                  <a:pt x="98" y="75"/>
                  <a:pt x="98" y="75"/>
                  <a:pt x="98" y="75"/>
                </a:cubicBezTo>
                <a:cubicBezTo>
                  <a:pt x="103" y="73"/>
                  <a:pt x="107" y="69"/>
                  <a:pt x="108" y="64"/>
                </a:cubicBezTo>
                <a:cubicBezTo>
                  <a:pt x="110" y="53"/>
                  <a:pt x="116" y="43"/>
                  <a:pt x="125" y="37"/>
                </a:cubicBezTo>
                <a:cubicBezTo>
                  <a:pt x="134" y="30"/>
                  <a:pt x="145" y="28"/>
                  <a:pt x="156" y="30"/>
                </a:cubicBezTo>
                <a:cubicBezTo>
                  <a:pt x="167" y="31"/>
                  <a:pt x="177" y="37"/>
                  <a:pt x="184" y="47"/>
                </a:cubicBezTo>
                <a:cubicBezTo>
                  <a:pt x="190" y="56"/>
                  <a:pt x="193" y="67"/>
                  <a:pt x="191" y="78"/>
                </a:cubicBezTo>
                <a:cubicBezTo>
                  <a:pt x="189" y="85"/>
                  <a:pt x="194" y="92"/>
                  <a:pt x="202" y="93"/>
                </a:cubicBezTo>
                <a:cubicBezTo>
                  <a:pt x="209" y="95"/>
                  <a:pt x="216" y="90"/>
                  <a:pt x="217" y="83"/>
                </a:cubicBezTo>
                <a:cubicBezTo>
                  <a:pt x="220" y="64"/>
                  <a:pt x="216" y="46"/>
                  <a:pt x="205" y="31"/>
                </a:cubicBezTo>
                <a:cubicBezTo>
                  <a:pt x="195" y="16"/>
                  <a:pt x="179" y="6"/>
                  <a:pt x="161" y="3"/>
                </a:cubicBezTo>
                <a:cubicBezTo>
                  <a:pt x="143" y="0"/>
                  <a:pt x="124" y="4"/>
                  <a:pt x="109" y="1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2" name="Freeform 497"/>
          <p:cNvSpPr>
            <a:spLocks noEditPoints="1"/>
          </p:cNvSpPr>
          <p:nvPr userDrawn="1"/>
        </p:nvSpPr>
        <p:spPr bwMode="auto">
          <a:xfrm>
            <a:off x="3805900" y="2829267"/>
            <a:ext cx="381099" cy="246460"/>
          </a:xfrm>
          <a:custGeom>
            <a:avLst/>
            <a:gdLst/>
            <a:ahLst/>
            <a:cxnLst>
              <a:cxn ang="0">
                <a:pos x="25" y="33"/>
              </a:cxn>
              <a:cxn ang="0">
                <a:pos x="0" y="87"/>
              </a:cxn>
              <a:cxn ang="0">
                <a:pos x="51" y="166"/>
              </a:cxn>
              <a:cxn ang="0">
                <a:pos x="12" y="178"/>
              </a:cxn>
              <a:cxn ang="0">
                <a:pos x="24" y="231"/>
              </a:cxn>
              <a:cxn ang="0">
                <a:pos x="32" y="241"/>
              </a:cxn>
              <a:cxn ang="0">
                <a:pos x="131" y="241"/>
              </a:cxn>
              <a:cxn ang="0">
                <a:pos x="140" y="231"/>
              </a:cxn>
              <a:cxn ang="0">
                <a:pos x="188" y="290"/>
              </a:cxn>
              <a:cxn ang="0">
                <a:pos x="205" y="194"/>
              </a:cxn>
              <a:cxn ang="0">
                <a:pos x="189" y="202"/>
              </a:cxn>
              <a:cxn ang="0">
                <a:pos x="213" y="241"/>
              </a:cxn>
              <a:cxn ang="0">
                <a:pos x="163" y="241"/>
              </a:cxn>
              <a:cxn ang="0">
                <a:pos x="169" y="213"/>
              </a:cxn>
              <a:cxn ang="0">
                <a:pos x="111" y="207"/>
              </a:cxn>
              <a:cxn ang="0">
                <a:pos x="101" y="226"/>
              </a:cxn>
              <a:cxn ang="0">
                <a:pos x="81" y="266"/>
              </a:cxn>
              <a:cxn ang="0">
                <a:pos x="61" y="226"/>
              </a:cxn>
              <a:cxn ang="0">
                <a:pos x="51" y="206"/>
              </a:cxn>
              <a:cxn ang="0">
                <a:pos x="36" y="207"/>
              </a:cxn>
              <a:cxn ang="0">
                <a:pos x="78" y="190"/>
              </a:cxn>
              <a:cxn ang="0">
                <a:pos x="89" y="183"/>
              </a:cxn>
              <a:cxn ang="0">
                <a:pos x="87" y="168"/>
              </a:cxn>
              <a:cxn ang="0">
                <a:pos x="44" y="49"/>
              </a:cxn>
              <a:cxn ang="0">
                <a:pos x="230" y="88"/>
              </a:cxn>
              <a:cxn ang="0">
                <a:pos x="229" y="138"/>
              </a:cxn>
              <a:cxn ang="0">
                <a:pos x="211" y="170"/>
              </a:cxn>
              <a:cxn ang="0">
                <a:pos x="220" y="190"/>
              </a:cxn>
              <a:cxn ang="0">
                <a:pos x="302" y="178"/>
              </a:cxn>
              <a:cxn ang="0">
                <a:pos x="339" y="105"/>
              </a:cxn>
              <a:cxn ang="0">
                <a:pos x="364" y="153"/>
              </a:cxn>
              <a:cxn ang="0">
                <a:pos x="425" y="207"/>
              </a:cxn>
              <a:cxn ang="0">
                <a:pos x="391" y="207"/>
              </a:cxn>
              <a:cxn ang="0">
                <a:pos x="378" y="213"/>
              </a:cxn>
              <a:cxn ang="0">
                <a:pos x="384" y="241"/>
              </a:cxn>
              <a:cxn ang="0">
                <a:pos x="334" y="241"/>
              </a:cxn>
              <a:cxn ang="0">
                <a:pos x="357" y="211"/>
              </a:cxn>
              <a:cxn ang="0">
                <a:pos x="351" y="195"/>
              </a:cxn>
              <a:cxn ang="0">
                <a:pos x="309" y="241"/>
              </a:cxn>
              <a:cxn ang="0">
                <a:pos x="408" y="241"/>
              </a:cxn>
              <a:cxn ang="0">
                <a:pos x="437" y="231"/>
              </a:cxn>
              <a:cxn ang="0">
                <a:pos x="449" y="157"/>
              </a:cxn>
              <a:cxn ang="0">
                <a:pos x="376" y="131"/>
              </a:cxn>
              <a:cxn ang="0">
                <a:pos x="348" y="81"/>
              </a:cxn>
              <a:cxn ang="0">
                <a:pos x="278" y="93"/>
              </a:cxn>
              <a:cxn ang="0">
                <a:pos x="243" y="166"/>
              </a:cxn>
              <a:cxn ang="0">
                <a:pos x="252" y="147"/>
              </a:cxn>
              <a:cxn ang="0">
                <a:pos x="260" y="105"/>
              </a:cxn>
              <a:cxn ang="0">
                <a:pos x="247" y="71"/>
              </a:cxn>
              <a:cxn ang="0">
                <a:pos x="33" y="26"/>
              </a:cxn>
              <a:cxn ang="0">
                <a:pos x="33" y="26"/>
              </a:cxn>
            </a:cxnLst>
            <a:rect l="0" t="0" r="r" b="b"/>
            <a:pathLst>
              <a:path w="449" h="290">
                <a:moveTo>
                  <a:pt x="33" y="26"/>
                </a:moveTo>
                <a:cubicBezTo>
                  <a:pt x="30" y="27"/>
                  <a:pt x="26" y="30"/>
                  <a:pt x="25" y="33"/>
                </a:cubicBezTo>
                <a:cubicBezTo>
                  <a:pt x="1" y="82"/>
                  <a:pt x="1" y="82"/>
                  <a:pt x="1" y="82"/>
                </a:cubicBezTo>
                <a:cubicBezTo>
                  <a:pt x="0" y="84"/>
                  <a:pt x="0" y="85"/>
                  <a:pt x="0" y="87"/>
                </a:cubicBezTo>
                <a:cubicBezTo>
                  <a:pt x="0" y="89"/>
                  <a:pt x="0" y="91"/>
                  <a:pt x="1" y="93"/>
                </a:cubicBezTo>
                <a:cubicBezTo>
                  <a:pt x="2" y="95"/>
                  <a:pt x="23" y="133"/>
                  <a:pt x="51" y="166"/>
                </a:cubicBezTo>
                <a:cubicBezTo>
                  <a:pt x="45" y="166"/>
                  <a:pt x="24" y="166"/>
                  <a:pt x="24" y="166"/>
                </a:cubicBezTo>
                <a:cubicBezTo>
                  <a:pt x="17" y="166"/>
                  <a:pt x="12" y="171"/>
                  <a:pt x="12" y="178"/>
                </a:cubicBezTo>
                <a:cubicBezTo>
                  <a:pt x="12" y="219"/>
                  <a:pt x="12" y="219"/>
                  <a:pt x="12" y="219"/>
                </a:cubicBezTo>
                <a:cubicBezTo>
                  <a:pt x="12" y="226"/>
                  <a:pt x="17" y="231"/>
                  <a:pt x="24" y="231"/>
                </a:cubicBezTo>
                <a:cubicBezTo>
                  <a:pt x="24" y="231"/>
                  <a:pt x="30" y="231"/>
                  <a:pt x="33" y="231"/>
                </a:cubicBezTo>
                <a:cubicBezTo>
                  <a:pt x="32" y="234"/>
                  <a:pt x="32" y="238"/>
                  <a:pt x="32" y="241"/>
                </a:cubicBezTo>
                <a:cubicBezTo>
                  <a:pt x="32" y="268"/>
                  <a:pt x="54" y="290"/>
                  <a:pt x="81" y="290"/>
                </a:cubicBezTo>
                <a:cubicBezTo>
                  <a:pt x="108" y="290"/>
                  <a:pt x="131" y="268"/>
                  <a:pt x="131" y="241"/>
                </a:cubicBezTo>
                <a:cubicBezTo>
                  <a:pt x="131" y="238"/>
                  <a:pt x="130" y="234"/>
                  <a:pt x="129" y="231"/>
                </a:cubicBezTo>
                <a:cubicBezTo>
                  <a:pt x="131" y="231"/>
                  <a:pt x="137" y="231"/>
                  <a:pt x="140" y="231"/>
                </a:cubicBezTo>
                <a:cubicBezTo>
                  <a:pt x="139" y="234"/>
                  <a:pt x="139" y="238"/>
                  <a:pt x="139" y="241"/>
                </a:cubicBezTo>
                <a:cubicBezTo>
                  <a:pt x="139" y="268"/>
                  <a:pt x="161" y="290"/>
                  <a:pt x="188" y="290"/>
                </a:cubicBezTo>
                <a:cubicBezTo>
                  <a:pt x="215" y="290"/>
                  <a:pt x="237" y="268"/>
                  <a:pt x="237" y="241"/>
                </a:cubicBezTo>
                <a:cubicBezTo>
                  <a:pt x="237" y="220"/>
                  <a:pt x="224" y="201"/>
                  <a:pt x="205" y="194"/>
                </a:cubicBezTo>
                <a:cubicBezTo>
                  <a:pt x="201" y="193"/>
                  <a:pt x="198" y="194"/>
                  <a:pt x="195" y="195"/>
                </a:cubicBezTo>
                <a:cubicBezTo>
                  <a:pt x="192" y="196"/>
                  <a:pt x="190" y="199"/>
                  <a:pt x="189" y="202"/>
                </a:cubicBezTo>
                <a:cubicBezTo>
                  <a:pt x="187" y="208"/>
                  <a:pt x="190" y="215"/>
                  <a:pt x="196" y="217"/>
                </a:cubicBezTo>
                <a:cubicBezTo>
                  <a:pt x="206" y="221"/>
                  <a:pt x="213" y="230"/>
                  <a:pt x="213" y="241"/>
                </a:cubicBezTo>
                <a:cubicBezTo>
                  <a:pt x="213" y="255"/>
                  <a:pt x="202" y="266"/>
                  <a:pt x="188" y="266"/>
                </a:cubicBezTo>
                <a:cubicBezTo>
                  <a:pt x="174" y="266"/>
                  <a:pt x="163" y="255"/>
                  <a:pt x="163" y="241"/>
                </a:cubicBezTo>
                <a:cubicBezTo>
                  <a:pt x="163" y="235"/>
                  <a:pt x="165" y="230"/>
                  <a:pt x="168" y="226"/>
                </a:cubicBezTo>
                <a:cubicBezTo>
                  <a:pt x="170" y="222"/>
                  <a:pt x="171" y="217"/>
                  <a:pt x="169" y="213"/>
                </a:cubicBezTo>
                <a:cubicBezTo>
                  <a:pt x="167" y="209"/>
                  <a:pt x="163" y="207"/>
                  <a:pt x="158" y="207"/>
                </a:cubicBezTo>
                <a:cubicBezTo>
                  <a:pt x="111" y="207"/>
                  <a:pt x="111" y="207"/>
                  <a:pt x="111" y="207"/>
                </a:cubicBezTo>
                <a:cubicBezTo>
                  <a:pt x="107" y="207"/>
                  <a:pt x="102" y="209"/>
                  <a:pt x="100" y="213"/>
                </a:cubicBezTo>
                <a:cubicBezTo>
                  <a:pt x="98" y="217"/>
                  <a:pt x="99" y="222"/>
                  <a:pt x="101" y="226"/>
                </a:cubicBezTo>
                <a:cubicBezTo>
                  <a:pt x="105" y="230"/>
                  <a:pt x="106" y="235"/>
                  <a:pt x="106" y="241"/>
                </a:cubicBezTo>
                <a:cubicBezTo>
                  <a:pt x="106" y="255"/>
                  <a:pt x="95" y="266"/>
                  <a:pt x="81" y="266"/>
                </a:cubicBezTo>
                <a:cubicBezTo>
                  <a:pt x="67" y="266"/>
                  <a:pt x="56" y="255"/>
                  <a:pt x="56" y="241"/>
                </a:cubicBezTo>
                <a:cubicBezTo>
                  <a:pt x="56" y="235"/>
                  <a:pt x="58" y="230"/>
                  <a:pt x="61" y="226"/>
                </a:cubicBezTo>
                <a:cubicBezTo>
                  <a:pt x="64" y="222"/>
                  <a:pt x="64" y="217"/>
                  <a:pt x="62" y="213"/>
                </a:cubicBezTo>
                <a:cubicBezTo>
                  <a:pt x="60" y="209"/>
                  <a:pt x="56" y="206"/>
                  <a:pt x="51" y="206"/>
                </a:cubicBezTo>
                <a:cubicBezTo>
                  <a:pt x="43" y="207"/>
                  <a:pt x="43" y="207"/>
                  <a:pt x="43" y="207"/>
                </a:cubicBezTo>
                <a:cubicBezTo>
                  <a:pt x="43" y="207"/>
                  <a:pt x="38" y="207"/>
                  <a:pt x="36" y="207"/>
                </a:cubicBezTo>
                <a:cubicBezTo>
                  <a:pt x="36" y="204"/>
                  <a:pt x="36" y="193"/>
                  <a:pt x="36" y="190"/>
                </a:cubicBezTo>
                <a:cubicBezTo>
                  <a:pt x="40" y="190"/>
                  <a:pt x="78" y="190"/>
                  <a:pt x="78" y="190"/>
                </a:cubicBezTo>
                <a:cubicBezTo>
                  <a:pt x="83" y="190"/>
                  <a:pt x="86" y="188"/>
                  <a:pt x="89" y="184"/>
                </a:cubicBezTo>
                <a:cubicBezTo>
                  <a:pt x="89" y="184"/>
                  <a:pt x="89" y="183"/>
                  <a:pt x="89" y="183"/>
                </a:cubicBezTo>
                <a:cubicBezTo>
                  <a:pt x="90" y="181"/>
                  <a:pt x="91" y="179"/>
                  <a:pt x="91" y="177"/>
                </a:cubicBezTo>
                <a:cubicBezTo>
                  <a:pt x="91" y="174"/>
                  <a:pt x="90" y="170"/>
                  <a:pt x="87" y="168"/>
                </a:cubicBezTo>
                <a:cubicBezTo>
                  <a:pt x="59" y="143"/>
                  <a:pt x="33" y="101"/>
                  <a:pt x="25" y="87"/>
                </a:cubicBezTo>
                <a:cubicBezTo>
                  <a:pt x="26" y="85"/>
                  <a:pt x="43" y="51"/>
                  <a:pt x="44" y="49"/>
                </a:cubicBezTo>
                <a:cubicBezTo>
                  <a:pt x="109" y="39"/>
                  <a:pt x="156" y="49"/>
                  <a:pt x="183" y="60"/>
                </a:cubicBezTo>
                <a:cubicBezTo>
                  <a:pt x="214" y="72"/>
                  <a:pt x="230" y="88"/>
                  <a:pt x="230" y="88"/>
                </a:cubicBezTo>
                <a:cubicBezTo>
                  <a:pt x="230" y="88"/>
                  <a:pt x="231" y="89"/>
                  <a:pt x="231" y="89"/>
                </a:cubicBezTo>
                <a:cubicBezTo>
                  <a:pt x="239" y="96"/>
                  <a:pt x="235" y="122"/>
                  <a:pt x="229" y="138"/>
                </a:cubicBezTo>
                <a:cubicBezTo>
                  <a:pt x="229" y="137"/>
                  <a:pt x="229" y="139"/>
                  <a:pt x="229" y="139"/>
                </a:cubicBezTo>
                <a:cubicBezTo>
                  <a:pt x="229" y="140"/>
                  <a:pt x="222" y="158"/>
                  <a:pt x="211" y="170"/>
                </a:cubicBezTo>
                <a:cubicBezTo>
                  <a:pt x="208" y="174"/>
                  <a:pt x="207" y="179"/>
                  <a:pt x="209" y="183"/>
                </a:cubicBezTo>
                <a:cubicBezTo>
                  <a:pt x="211" y="187"/>
                  <a:pt x="216" y="190"/>
                  <a:pt x="220" y="190"/>
                </a:cubicBezTo>
                <a:cubicBezTo>
                  <a:pt x="290" y="190"/>
                  <a:pt x="290" y="190"/>
                  <a:pt x="290" y="190"/>
                </a:cubicBezTo>
                <a:cubicBezTo>
                  <a:pt x="297" y="190"/>
                  <a:pt x="302" y="185"/>
                  <a:pt x="302" y="178"/>
                </a:cubicBezTo>
                <a:cubicBezTo>
                  <a:pt x="302" y="178"/>
                  <a:pt x="302" y="109"/>
                  <a:pt x="302" y="105"/>
                </a:cubicBezTo>
                <a:cubicBezTo>
                  <a:pt x="306" y="105"/>
                  <a:pt x="337" y="105"/>
                  <a:pt x="339" y="105"/>
                </a:cubicBezTo>
                <a:cubicBezTo>
                  <a:pt x="340" y="108"/>
                  <a:pt x="356" y="146"/>
                  <a:pt x="356" y="146"/>
                </a:cubicBezTo>
                <a:cubicBezTo>
                  <a:pt x="357" y="150"/>
                  <a:pt x="360" y="152"/>
                  <a:pt x="364" y="153"/>
                </a:cubicBezTo>
                <a:cubicBezTo>
                  <a:pt x="364" y="153"/>
                  <a:pt x="415" y="165"/>
                  <a:pt x="425" y="167"/>
                </a:cubicBezTo>
                <a:cubicBezTo>
                  <a:pt x="425" y="170"/>
                  <a:pt x="425" y="203"/>
                  <a:pt x="425" y="207"/>
                </a:cubicBezTo>
                <a:cubicBezTo>
                  <a:pt x="421" y="207"/>
                  <a:pt x="391" y="207"/>
                  <a:pt x="391" y="207"/>
                </a:cubicBezTo>
                <a:cubicBezTo>
                  <a:pt x="391" y="207"/>
                  <a:pt x="391" y="207"/>
                  <a:pt x="391" y="207"/>
                </a:cubicBezTo>
                <a:cubicBezTo>
                  <a:pt x="391" y="207"/>
                  <a:pt x="390" y="207"/>
                  <a:pt x="389" y="207"/>
                </a:cubicBezTo>
                <a:cubicBezTo>
                  <a:pt x="384" y="207"/>
                  <a:pt x="380" y="209"/>
                  <a:pt x="378" y="213"/>
                </a:cubicBezTo>
                <a:cubicBezTo>
                  <a:pt x="376" y="217"/>
                  <a:pt x="376" y="222"/>
                  <a:pt x="379" y="226"/>
                </a:cubicBezTo>
                <a:cubicBezTo>
                  <a:pt x="382" y="230"/>
                  <a:pt x="384" y="236"/>
                  <a:pt x="384" y="241"/>
                </a:cubicBezTo>
                <a:cubicBezTo>
                  <a:pt x="384" y="255"/>
                  <a:pt x="373" y="266"/>
                  <a:pt x="359" y="266"/>
                </a:cubicBezTo>
                <a:cubicBezTo>
                  <a:pt x="345" y="266"/>
                  <a:pt x="334" y="255"/>
                  <a:pt x="334" y="241"/>
                </a:cubicBezTo>
                <a:cubicBezTo>
                  <a:pt x="334" y="230"/>
                  <a:pt x="340" y="221"/>
                  <a:pt x="350" y="217"/>
                </a:cubicBezTo>
                <a:cubicBezTo>
                  <a:pt x="353" y="216"/>
                  <a:pt x="355" y="214"/>
                  <a:pt x="357" y="211"/>
                </a:cubicBezTo>
                <a:cubicBezTo>
                  <a:pt x="358" y="208"/>
                  <a:pt x="358" y="205"/>
                  <a:pt x="357" y="202"/>
                </a:cubicBezTo>
                <a:cubicBezTo>
                  <a:pt x="356" y="199"/>
                  <a:pt x="354" y="196"/>
                  <a:pt x="351" y="195"/>
                </a:cubicBezTo>
                <a:cubicBezTo>
                  <a:pt x="348" y="194"/>
                  <a:pt x="345" y="194"/>
                  <a:pt x="342" y="195"/>
                </a:cubicBezTo>
                <a:cubicBezTo>
                  <a:pt x="322" y="202"/>
                  <a:pt x="309" y="220"/>
                  <a:pt x="309" y="241"/>
                </a:cubicBezTo>
                <a:cubicBezTo>
                  <a:pt x="309" y="268"/>
                  <a:pt x="332" y="290"/>
                  <a:pt x="359" y="290"/>
                </a:cubicBezTo>
                <a:cubicBezTo>
                  <a:pt x="386" y="290"/>
                  <a:pt x="408" y="268"/>
                  <a:pt x="408" y="241"/>
                </a:cubicBezTo>
                <a:cubicBezTo>
                  <a:pt x="408" y="238"/>
                  <a:pt x="408" y="234"/>
                  <a:pt x="407" y="231"/>
                </a:cubicBezTo>
                <a:cubicBezTo>
                  <a:pt x="411" y="231"/>
                  <a:pt x="437" y="231"/>
                  <a:pt x="437" y="231"/>
                </a:cubicBezTo>
                <a:cubicBezTo>
                  <a:pt x="444" y="231"/>
                  <a:pt x="449" y="226"/>
                  <a:pt x="449" y="219"/>
                </a:cubicBezTo>
                <a:cubicBezTo>
                  <a:pt x="449" y="157"/>
                  <a:pt x="449" y="157"/>
                  <a:pt x="449" y="157"/>
                </a:cubicBezTo>
                <a:cubicBezTo>
                  <a:pt x="449" y="152"/>
                  <a:pt x="445" y="147"/>
                  <a:pt x="440" y="146"/>
                </a:cubicBezTo>
                <a:cubicBezTo>
                  <a:pt x="440" y="146"/>
                  <a:pt x="378" y="132"/>
                  <a:pt x="376" y="131"/>
                </a:cubicBezTo>
                <a:cubicBezTo>
                  <a:pt x="375" y="129"/>
                  <a:pt x="359" y="89"/>
                  <a:pt x="359" y="89"/>
                </a:cubicBezTo>
                <a:cubicBezTo>
                  <a:pt x="357" y="84"/>
                  <a:pt x="353" y="81"/>
                  <a:pt x="348" y="81"/>
                </a:cubicBezTo>
                <a:cubicBezTo>
                  <a:pt x="290" y="81"/>
                  <a:pt x="290" y="81"/>
                  <a:pt x="290" y="81"/>
                </a:cubicBezTo>
                <a:cubicBezTo>
                  <a:pt x="283" y="81"/>
                  <a:pt x="278" y="87"/>
                  <a:pt x="278" y="93"/>
                </a:cubicBezTo>
                <a:cubicBezTo>
                  <a:pt x="278" y="93"/>
                  <a:pt x="278" y="162"/>
                  <a:pt x="278" y="166"/>
                </a:cubicBezTo>
                <a:cubicBezTo>
                  <a:pt x="275" y="166"/>
                  <a:pt x="248" y="166"/>
                  <a:pt x="243" y="166"/>
                </a:cubicBezTo>
                <a:cubicBezTo>
                  <a:pt x="249" y="156"/>
                  <a:pt x="252" y="147"/>
                  <a:pt x="252" y="147"/>
                </a:cubicBezTo>
                <a:cubicBezTo>
                  <a:pt x="252" y="147"/>
                  <a:pt x="252" y="147"/>
                  <a:pt x="252" y="147"/>
                </a:cubicBezTo>
                <a:cubicBezTo>
                  <a:pt x="252" y="147"/>
                  <a:pt x="252" y="146"/>
                  <a:pt x="252" y="146"/>
                </a:cubicBezTo>
                <a:cubicBezTo>
                  <a:pt x="253" y="142"/>
                  <a:pt x="260" y="124"/>
                  <a:pt x="260" y="105"/>
                </a:cubicBezTo>
                <a:cubicBezTo>
                  <a:pt x="260" y="93"/>
                  <a:pt x="257" y="80"/>
                  <a:pt x="247" y="71"/>
                </a:cubicBezTo>
                <a:cubicBezTo>
                  <a:pt x="247" y="71"/>
                  <a:pt x="247" y="71"/>
                  <a:pt x="247" y="71"/>
                </a:cubicBezTo>
                <a:cubicBezTo>
                  <a:pt x="247" y="71"/>
                  <a:pt x="247" y="71"/>
                  <a:pt x="247" y="71"/>
                </a:cubicBezTo>
                <a:cubicBezTo>
                  <a:pt x="244" y="68"/>
                  <a:pt x="176" y="0"/>
                  <a:pt x="33" y="26"/>
                </a:cubicBezTo>
                <a:moveTo>
                  <a:pt x="33" y="26"/>
                </a:moveTo>
                <a:cubicBezTo>
                  <a:pt x="33" y="26"/>
                  <a:pt x="33" y="26"/>
                  <a:pt x="33" y="2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3" name="Freeform 263"/>
          <p:cNvSpPr>
            <a:spLocks/>
          </p:cNvSpPr>
          <p:nvPr userDrawn="1"/>
        </p:nvSpPr>
        <p:spPr bwMode="auto">
          <a:xfrm>
            <a:off x="4300702" y="870647"/>
            <a:ext cx="307261" cy="391716"/>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4" name="Freeform 357"/>
          <p:cNvSpPr>
            <a:spLocks/>
          </p:cNvSpPr>
          <p:nvPr userDrawn="1"/>
        </p:nvSpPr>
        <p:spPr bwMode="auto">
          <a:xfrm>
            <a:off x="4254251" y="3292293"/>
            <a:ext cx="400154" cy="407194"/>
          </a:xfrm>
          <a:custGeom>
            <a:avLst/>
            <a:gdLst/>
            <a:ahLst/>
            <a:cxnLst>
              <a:cxn ang="0">
                <a:pos x="470" y="225"/>
              </a:cxn>
              <a:cxn ang="0">
                <a:pos x="376" y="221"/>
              </a:cxn>
              <a:cxn ang="0">
                <a:pos x="392" y="271"/>
              </a:cxn>
              <a:cxn ang="0">
                <a:pos x="404" y="280"/>
              </a:cxn>
              <a:cxn ang="0">
                <a:pos x="362" y="365"/>
              </a:cxn>
              <a:cxn ang="0">
                <a:pos x="349" y="345"/>
              </a:cxn>
              <a:cxn ang="0">
                <a:pos x="302" y="280"/>
              </a:cxn>
              <a:cxn ang="0">
                <a:pos x="320" y="245"/>
              </a:cxn>
              <a:cxn ang="0">
                <a:pos x="361" y="188"/>
              </a:cxn>
              <a:cxn ang="0">
                <a:pos x="293" y="188"/>
              </a:cxn>
              <a:cxn ang="0">
                <a:pos x="320" y="146"/>
              </a:cxn>
              <a:cxn ang="0">
                <a:pos x="362" y="161"/>
              </a:cxn>
              <a:cxn ang="0">
                <a:pos x="404" y="143"/>
              </a:cxn>
              <a:cxn ang="0">
                <a:pos x="377" y="138"/>
              </a:cxn>
              <a:cxn ang="0">
                <a:pos x="354" y="129"/>
              </a:cxn>
              <a:cxn ang="0">
                <a:pos x="266" y="187"/>
              </a:cxn>
              <a:cxn ang="0">
                <a:pos x="340" y="205"/>
              </a:cxn>
              <a:cxn ang="0">
                <a:pos x="336" y="218"/>
              </a:cxn>
              <a:cxn ang="0">
                <a:pos x="261" y="260"/>
              </a:cxn>
              <a:cxn ang="0">
                <a:pos x="321" y="338"/>
              </a:cxn>
              <a:cxn ang="0">
                <a:pos x="353" y="394"/>
              </a:cxn>
              <a:cxn ang="0">
                <a:pos x="427" y="295"/>
              </a:cxn>
              <a:cxn ang="0">
                <a:pos x="409" y="251"/>
              </a:cxn>
              <a:cxn ang="0">
                <a:pos x="440" y="221"/>
              </a:cxn>
              <a:cxn ang="0">
                <a:pos x="445" y="245"/>
              </a:cxn>
              <a:cxn ang="0">
                <a:pos x="215" y="448"/>
              </a:cxn>
              <a:cxn ang="0">
                <a:pos x="266" y="335"/>
              </a:cxn>
              <a:cxn ang="0">
                <a:pos x="191" y="271"/>
              </a:cxn>
              <a:cxn ang="0">
                <a:pos x="148" y="236"/>
              </a:cxn>
              <a:cxn ang="0">
                <a:pos x="216" y="176"/>
              </a:cxn>
              <a:cxn ang="0">
                <a:pos x="102" y="117"/>
              </a:cxn>
              <a:cxn ang="0">
                <a:pos x="55" y="221"/>
              </a:cxn>
              <a:cxn ang="0">
                <a:pos x="126" y="313"/>
              </a:cxn>
              <a:cxn ang="0">
                <a:pos x="133" y="366"/>
              </a:cxn>
              <a:cxn ang="0">
                <a:pos x="127" y="416"/>
              </a:cxn>
              <a:cxn ang="0">
                <a:pos x="266" y="42"/>
              </a:cxn>
              <a:cxn ang="0">
                <a:pos x="316" y="86"/>
              </a:cxn>
              <a:cxn ang="0">
                <a:pos x="383" y="90"/>
              </a:cxn>
              <a:cxn ang="0">
                <a:pos x="384" y="24"/>
              </a:cxn>
              <a:cxn ang="0">
                <a:pos x="358" y="29"/>
              </a:cxn>
              <a:cxn ang="0">
                <a:pos x="269" y="16"/>
              </a:cxn>
              <a:cxn ang="0">
                <a:pos x="138" y="443"/>
              </a:cxn>
              <a:cxn ang="0">
                <a:pos x="144" y="334"/>
              </a:cxn>
              <a:cxn ang="0">
                <a:pos x="142" y="292"/>
              </a:cxn>
              <a:cxn ang="0">
                <a:pos x="85" y="194"/>
              </a:cxn>
              <a:cxn ang="0">
                <a:pos x="131" y="142"/>
              </a:cxn>
              <a:cxn ang="0">
                <a:pos x="186" y="188"/>
              </a:cxn>
              <a:cxn ang="0">
                <a:pos x="112" y="230"/>
              </a:cxn>
              <a:cxn ang="0">
                <a:pos x="176" y="294"/>
              </a:cxn>
              <a:cxn ang="0">
                <a:pos x="239" y="334"/>
              </a:cxn>
              <a:cxn ang="0">
                <a:pos x="184" y="393"/>
              </a:cxn>
              <a:cxn ang="0">
                <a:pos x="164" y="463"/>
              </a:cxn>
              <a:cxn ang="0">
                <a:pos x="470" y="274"/>
              </a:cxn>
            </a:cxnLst>
            <a:rect l="0" t="0" r="r" b="b"/>
            <a:pathLst>
              <a:path w="472" h="481">
                <a:moveTo>
                  <a:pt x="471" y="235"/>
                </a:moveTo>
                <a:cubicBezTo>
                  <a:pt x="471" y="234"/>
                  <a:pt x="471" y="234"/>
                  <a:pt x="471" y="234"/>
                </a:cubicBezTo>
                <a:cubicBezTo>
                  <a:pt x="470" y="225"/>
                  <a:pt x="470" y="225"/>
                  <a:pt x="470" y="225"/>
                </a:cubicBezTo>
                <a:cubicBezTo>
                  <a:pt x="470" y="224"/>
                  <a:pt x="470" y="224"/>
                  <a:pt x="470" y="224"/>
                </a:cubicBezTo>
                <a:cubicBezTo>
                  <a:pt x="467" y="207"/>
                  <a:pt x="458" y="200"/>
                  <a:pt x="450" y="197"/>
                </a:cubicBezTo>
                <a:cubicBezTo>
                  <a:pt x="426" y="187"/>
                  <a:pt x="390" y="210"/>
                  <a:pt x="376" y="221"/>
                </a:cubicBezTo>
                <a:cubicBezTo>
                  <a:pt x="370" y="225"/>
                  <a:pt x="367" y="231"/>
                  <a:pt x="367" y="238"/>
                </a:cubicBezTo>
                <a:cubicBezTo>
                  <a:pt x="367" y="238"/>
                  <a:pt x="367" y="238"/>
                  <a:pt x="367" y="238"/>
                </a:cubicBezTo>
                <a:cubicBezTo>
                  <a:pt x="367" y="252"/>
                  <a:pt x="380" y="262"/>
                  <a:pt x="392" y="271"/>
                </a:cubicBezTo>
                <a:cubicBezTo>
                  <a:pt x="393" y="272"/>
                  <a:pt x="393" y="272"/>
                  <a:pt x="393" y="272"/>
                </a:cubicBezTo>
                <a:cubicBezTo>
                  <a:pt x="393" y="272"/>
                  <a:pt x="400" y="277"/>
                  <a:pt x="400" y="277"/>
                </a:cubicBezTo>
                <a:cubicBezTo>
                  <a:pt x="401" y="278"/>
                  <a:pt x="403" y="279"/>
                  <a:pt x="404" y="280"/>
                </a:cubicBezTo>
                <a:cubicBezTo>
                  <a:pt x="404" y="280"/>
                  <a:pt x="404" y="281"/>
                  <a:pt x="403" y="282"/>
                </a:cubicBezTo>
                <a:cubicBezTo>
                  <a:pt x="397" y="293"/>
                  <a:pt x="393" y="305"/>
                  <a:pt x="388" y="316"/>
                </a:cubicBezTo>
                <a:cubicBezTo>
                  <a:pt x="381" y="334"/>
                  <a:pt x="374" y="352"/>
                  <a:pt x="362" y="365"/>
                </a:cubicBezTo>
                <a:cubicBezTo>
                  <a:pt x="360" y="367"/>
                  <a:pt x="357" y="368"/>
                  <a:pt x="356" y="368"/>
                </a:cubicBezTo>
                <a:cubicBezTo>
                  <a:pt x="355" y="368"/>
                  <a:pt x="355" y="367"/>
                  <a:pt x="354" y="366"/>
                </a:cubicBezTo>
                <a:cubicBezTo>
                  <a:pt x="351" y="361"/>
                  <a:pt x="350" y="353"/>
                  <a:pt x="349" y="345"/>
                </a:cubicBezTo>
                <a:cubicBezTo>
                  <a:pt x="348" y="341"/>
                  <a:pt x="348" y="337"/>
                  <a:pt x="347" y="333"/>
                </a:cubicBezTo>
                <a:cubicBezTo>
                  <a:pt x="342" y="305"/>
                  <a:pt x="323" y="294"/>
                  <a:pt x="305" y="282"/>
                </a:cubicBezTo>
                <a:cubicBezTo>
                  <a:pt x="302" y="280"/>
                  <a:pt x="302" y="280"/>
                  <a:pt x="302" y="280"/>
                </a:cubicBezTo>
                <a:cubicBezTo>
                  <a:pt x="294" y="275"/>
                  <a:pt x="288" y="266"/>
                  <a:pt x="287" y="259"/>
                </a:cubicBezTo>
                <a:cubicBezTo>
                  <a:pt x="287" y="255"/>
                  <a:pt x="289" y="252"/>
                  <a:pt x="292" y="250"/>
                </a:cubicBezTo>
                <a:cubicBezTo>
                  <a:pt x="299" y="245"/>
                  <a:pt x="307" y="245"/>
                  <a:pt x="320" y="245"/>
                </a:cubicBezTo>
                <a:cubicBezTo>
                  <a:pt x="326" y="245"/>
                  <a:pt x="333" y="245"/>
                  <a:pt x="340" y="245"/>
                </a:cubicBezTo>
                <a:cubicBezTo>
                  <a:pt x="350" y="243"/>
                  <a:pt x="359" y="235"/>
                  <a:pt x="364" y="224"/>
                </a:cubicBezTo>
                <a:cubicBezTo>
                  <a:pt x="370" y="211"/>
                  <a:pt x="368" y="197"/>
                  <a:pt x="361" y="188"/>
                </a:cubicBezTo>
                <a:cubicBezTo>
                  <a:pt x="349" y="172"/>
                  <a:pt x="327" y="179"/>
                  <a:pt x="312" y="184"/>
                </a:cubicBezTo>
                <a:cubicBezTo>
                  <a:pt x="306" y="186"/>
                  <a:pt x="298" y="188"/>
                  <a:pt x="296" y="188"/>
                </a:cubicBezTo>
                <a:cubicBezTo>
                  <a:pt x="294" y="188"/>
                  <a:pt x="293" y="188"/>
                  <a:pt x="293" y="188"/>
                </a:cubicBezTo>
                <a:cubicBezTo>
                  <a:pt x="293" y="187"/>
                  <a:pt x="293" y="187"/>
                  <a:pt x="293" y="186"/>
                </a:cubicBezTo>
                <a:cubicBezTo>
                  <a:pt x="293" y="184"/>
                  <a:pt x="294" y="179"/>
                  <a:pt x="297" y="173"/>
                </a:cubicBezTo>
                <a:cubicBezTo>
                  <a:pt x="304" y="158"/>
                  <a:pt x="316" y="147"/>
                  <a:pt x="320" y="146"/>
                </a:cubicBezTo>
                <a:cubicBezTo>
                  <a:pt x="325" y="145"/>
                  <a:pt x="332" y="148"/>
                  <a:pt x="339" y="152"/>
                </a:cubicBezTo>
                <a:cubicBezTo>
                  <a:pt x="342" y="153"/>
                  <a:pt x="342" y="153"/>
                  <a:pt x="342" y="153"/>
                </a:cubicBezTo>
                <a:cubicBezTo>
                  <a:pt x="348" y="156"/>
                  <a:pt x="355" y="159"/>
                  <a:pt x="362" y="161"/>
                </a:cubicBezTo>
                <a:cubicBezTo>
                  <a:pt x="362" y="161"/>
                  <a:pt x="365" y="162"/>
                  <a:pt x="365" y="162"/>
                </a:cubicBezTo>
                <a:cubicBezTo>
                  <a:pt x="371" y="164"/>
                  <a:pt x="382" y="168"/>
                  <a:pt x="391" y="162"/>
                </a:cubicBezTo>
                <a:cubicBezTo>
                  <a:pt x="398" y="157"/>
                  <a:pt x="401" y="150"/>
                  <a:pt x="404" y="143"/>
                </a:cubicBezTo>
                <a:cubicBezTo>
                  <a:pt x="406" y="136"/>
                  <a:pt x="403" y="129"/>
                  <a:pt x="396" y="126"/>
                </a:cubicBezTo>
                <a:cubicBezTo>
                  <a:pt x="389" y="123"/>
                  <a:pt x="381" y="127"/>
                  <a:pt x="379" y="134"/>
                </a:cubicBezTo>
                <a:cubicBezTo>
                  <a:pt x="378" y="136"/>
                  <a:pt x="377" y="137"/>
                  <a:pt x="377" y="138"/>
                </a:cubicBezTo>
                <a:cubicBezTo>
                  <a:pt x="376" y="138"/>
                  <a:pt x="375" y="137"/>
                  <a:pt x="374" y="137"/>
                </a:cubicBezTo>
                <a:cubicBezTo>
                  <a:pt x="371" y="136"/>
                  <a:pt x="371" y="136"/>
                  <a:pt x="371" y="136"/>
                </a:cubicBezTo>
                <a:cubicBezTo>
                  <a:pt x="364" y="134"/>
                  <a:pt x="359" y="131"/>
                  <a:pt x="354" y="129"/>
                </a:cubicBezTo>
                <a:cubicBezTo>
                  <a:pt x="350" y="128"/>
                  <a:pt x="350" y="128"/>
                  <a:pt x="350" y="128"/>
                </a:cubicBezTo>
                <a:cubicBezTo>
                  <a:pt x="341" y="123"/>
                  <a:pt x="329" y="117"/>
                  <a:pt x="314" y="120"/>
                </a:cubicBezTo>
                <a:cubicBezTo>
                  <a:pt x="293" y="125"/>
                  <a:pt x="266" y="162"/>
                  <a:pt x="266" y="187"/>
                </a:cubicBezTo>
                <a:cubicBezTo>
                  <a:pt x="267" y="202"/>
                  <a:pt x="276" y="212"/>
                  <a:pt x="292" y="215"/>
                </a:cubicBezTo>
                <a:cubicBezTo>
                  <a:pt x="300" y="216"/>
                  <a:pt x="310" y="213"/>
                  <a:pt x="320" y="209"/>
                </a:cubicBezTo>
                <a:cubicBezTo>
                  <a:pt x="326" y="208"/>
                  <a:pt x="337" y="204"/>
                  <a:pt x="340" y="205"/>
                </a:cubicBezTo>
                <a:cubicBezTo>
                  <a:pt x="341" y="205"/>
                  <a:pt x="341" y="206"/>
                  <a:pt x="341" y="207"/>
                </a:cubicBezTo>
                <a:cubicBezTo>
                  <a:pt x="341" y="209"/>
                  <a:pt x="341" y="212"/>
                  <a:pt x="340" y="214"/>
                </a:cubicBezTo>
                <a:cubicBezTo>
                  <a:pt x="338" y="217"/>
                  <a:pt x="337" y="218"/>
                  <a:pt x="336" y="218"/>
                </a:cubicBezTo>
                <a:cubicBezTo>
                  <a:pt x="332" y="219"/>
                  <a:pt x="326" y="218"/>
                  <a:pt x="321" y="218"/>
                </a:cubicBezTo>
                <a:cubicBezTo>
                  <a:pt x="307" y="218"/>
                  <a:pt x="290" y="217"/>
                  <a:pt x="276" y="229"/>
                </a:cubicBezTo>
                <a:cubicBezTo>
                  <a:pt x="265" y="237"/>
                  <a:pt x="260" y="248"/>
                  <a:pt x="261" y="260"/>
                </a:cubicBezTo>
                <a:cubicBezTo>
                  <a:pt x="262" y="279"/>
                  <a:pt x="275" y="295"/>
                  <a:pt x="288" y="303"/>
                </a:cubicBezTo>
                <a:cubicBezTo>
                  <a:pt x="290" y="305"/>
                  <a:pt x="290" y="305"/>
                  <a:pt x="290" y="305"/>
                </a:cubicBezTo>
                <a:cubicBezTo>
                  <a:pt x="308" y="316"/>
                  <a:pt x="318" y="323"/>
                  <a:pt x="321" y="338"/>
                </a:cubicBezTo>
                <a:cubicBezTo>
                  <a:pt x="321" y="341"/>
                  <a:pt x="322" y="345"/>
                  <a:pt x="322" y="348"/>
                </a:cubicBezTo>
                <a:cubicBezTo>
                  <a:pt x="324" y="358"/>
                  <a:pt x="325" y="370"/>
                  <a:pt x="331" y="380"/>
                </a:cubicBezTo>
                <a:cubicBezTo>
                  <a:pt x="336" y="388"/>
                  <a:pt x="344" y="393"/>
                  <a:pt x="353" y="394"/>
                </a:cubicBezTo>
                <a:cubicBezTo>
                  <a:pt x="363" y="395"/>
                  <a:pt x="374" y="391"/>
                  <a:pt x="381" y="383"/>
                </a:cubicBezTo>
                <a:cubicBezTo>
                  <a:pt x="397" y="366"/>
                  <a:pt x="405" y="345"/>
                  <a:pt x="413" y="325"/>
                </a:cubicBezTo>
                <a:cubicBezTo>
                  <a:pt x="418" y="315"/>
                  <a:pt x="422" y="304"/>
                  <a:pt x="427" y="295"/>
                </a:cubicBezTo>
                <a:cubicBezTo>
                  <a:pt x="430" y="288"/>
                  <a:pt x="432" y="283"/>
                  <a:pt x="432" y="279"/>
                </a:cubicBezTo>
                <a:cubicBezTo>
                  <a:pt x="432" y="266"/>
                  <a:pt x="421" y="259"/>
                  <a:pt x="415" y="254"/>
                </a:cubicBezTo>
                <a:cubicBezTo>
                  <a:pt x="409" y="251"/>
                  <a:pt x="409" y="251"/>
                  <a:pt x="409" y="251"/>
                </a:cubicBezTo>
                <a:cubicBezTo>
                  <a:pt x="407" y="249"/>
                  <a:pt x="407" y="249"/>
                  <a:pt x="407" y="249"/>
                </a:cubicBezTo>
                <a:cubicBezTo>
                  <a:pt x="401" y="245"/>
                  <a:pt x="398" y="242"/>
                  <a:pt x="396" y="240"/>
                </a:cubicBezTo>
                <a:cubicBezTo>
                  <a:pt x="414" y="227"/>
                  <a:pt x="434" y="219"/>
                  <a:pt x="440" y="221"/>
                </a:cubicBezTo>
                <a:cubicBezTo>
                  <a:pt x="442" y="222"/>
                  <a:pt x="443" y="225"/>
                  <a:pt x="444" y="228"/>
                </a:cubicBezTo>
                <a:cubicBezTo>
                  <a:pt x="444" y="229"/>
                  <a:pt x="445" y="235"/>
                  <a:pt x="445" y="236"/>
                </a:cubicBezTo>
                <a:cubicBezTo>
                  <a:pt x="445" y="239"/>
                  <a:pt x="445" y="242"/>
                  <a:pt x="445" y="245"/>
                </a:cubicBezTo>
                <a:cubicBezTo>
                  <a:pt x="445" y="254"/>
                  <a:pt x="444" y="262"/>
                  <a:pt x="443" y="271"/>
                </a:cubicBezTo>
                <a:cubicBezTo>
                  <a:pt x="436" y="325"/>
                  <a:pt x="409" y="373"/>
                  <a:pt x="366" y="406"/>
                </a:cubicBezTo>
                <a:cubicBezTo>
                  <a:pt x="323" y="439"/>
                  <a:pt x="269" y="454"/>
                  <a:pt x="215" y="448"/>
                </a:cubicBezTo>
                <a:cubicBezTo>
                  <a:pt x="201" y="447"/>
                  <a:pt x="188" y="443"/>
                  <a:pt x="180" y="440"/>
                </a:cubicBezTo>
                <a:cubicBezTo>
                  <a:pt x="185" y="431"/>
                  <a:pt x="203" y="409"/>
                  <a:pt x="246" y="372"/>
                </a:cubicBezTo>
                <a:cubicBezTo>
                  <a:pt x="259" y="360"/>
                  <a:pt x="266" y="347"/>
                  <a:pt x="266" y="335"/>
                </a:cubicBezTo>
                <a:cubicBezTo>
                  <a:pt x="266" y="333"/>
                  <a:pt x="266" y="332"/>
                  <a:pt x="266" y="330"/>
                </a:cubicBezTo>
                <a:cubicBezTo>
                  <a:pt x="262" y="304"/>
                  <a:pt x="229" y="289"/>
                  <a:pt x="202" y="276"/>
                </a:cubicBezTo>
                <a:cubicBezTo>
                  <a:pt x="191" y="271"/>
                  <a:pt x="191" y="271"/>
                  <a:pt x="191" y="271"/>
                </a:cubicBezTo>
                <a:cubicBezTo>
                  <a:pt x="185" y="269"/>
                  <a:pt x="185" y="269"/>
                  <a:pt x="185" y="269"/>
                </a:cubicBezTo>
                <a:cubicBezTo>
                  <a:pt x="147" y="255"/>
                  <a:pt x="137" y="247"/>
                  <a:pt x="135" y="244"/>
                </a:cubicBezTo>
                <a:cubicBezTo>
                  <a:pt x="137" y="242"/>
                  <a:pt x="140" y="239"/>
                  <a:pt x="148" y="236"/>
                </a:cubicBezTo>
                <a:cubicBezTo>
                  <a:pt x="152" y="235"/>
                  <a:pt x="157" y="233"/>
                  <a:pt x="161" y="232"/>
                </a:cubicBezTo>
                <a:cubicBezTo>
                  <a:pt x="178" y="227"/>
                  <a:pt x="199" y="220"/>
                  <a:pt x="210" y="200"/>
                </a:cubicBezTo>
                <a:cubicBezTo>
                  <a:pt x="214" y="192"/>
                  <a:pt x="216" y="184"/>
                  <a:pt x="216" y="176"/>
                </a:cubicBezTo>
                <a:cubicBezTo>
                  <a:pt x="216" y="161"/>
                  <a:pt x="209" y="147"/>
                  <a:pt x="196" y="138"/>
                </a:cubicBezTo>
                <a:cubicBezTo>
                  <a:pt x="178" y="126"/>
                  <a:pt x="157" y="118"/>
                  <a:pt x="134" y="115"/>
                </a:cubicBezTo>
                <a:cubicBezTo>
                  <a:pt x="122" y="114"/>
                  <a:pt x="111" y="114"/>
                  <a:pt x="102" y="117"/>
                </a:cubicBezTo>
                <a:cubicBezTo>
                  <a:pt x="74" y="123"/>
                  <a:pt x="65" y="161"/>
                  <a:pt x="60" y="184"/>
                </a:cubicBezTo>
                <a:cubicBezTo>
                  <a:pt x="59" y="188"/>
                  <a:pt x="59" y="188"/>
                  <a:pt x="59" y="188"/>
                </a:cubicBezTo>
                <a:cubicBezTo>
                  <a:pt x="56" y="200"/>
                  <a:pt x="55" y="211"/>
                  <a:pt x="55" y="221"/>
                </a:cubicBezTo>
                <a:cubicBezTo>
                  <a:pt x="55" y="237"/>
                  <a:pt x="58" y="250"/>
                  <a:pt x="65" y="261"/>
                </a:cubicBezTo>
                <a:cubicBezTo>
                  <a:pt x="77" y="281"/>
                  <a:pt x="97" y="294"/>
                  <a:pt x="114" y="306"/>
                </a:cubicBezTo>
                <a:cubicBezTo>
                  <a:pt x="114" y="306"/>
                  <a:pt x="125" y="313"/>
                  <a:pt x="126" y="313"/>
                </a:cubicBezTo>
                <a:cubicBezTo>
                  <a:pt x="122" y="318"/>
                  <a:pt x="118" y="324"/>
                  <a:pt x="118" y="334"/>
                </a:cubicBezTo>
                <a:cubicBezTo>
                  <a:pt x="118" y="334"/>
                  <a:pt x="118" y="334"/>
                  <a:pt x="118" y="335"/>
                </a:cubicBezTo>
                <a:cubicBezTo>
                  <a:pt x="118" y="349"/>
                  <a:pt x="126" y="358"/>
                  <a:pt x="133" y="366"/>
                </a:cubicBezTo>
                <a:cubicBezTo>
                  <a:pt x="139" y="373"/>
                  <a:pt x="142" y="377"/>
                  <a:pt x="142" y="384"/>
                </a:cubicBezTo>
                <a:cubicBezTo>
                  <a:pt x="142" y="385"/>
                  <a:pt x="142" y="385"/>
                  <a:pt x="142" y="386"/>
                </a:cubicBezTo>
                <a:cubicBezTo>
                  <a:pt x="142" y="397"/>
                  <a:pt x="134" y="408"/>
                  <a:pt x="127" y="416"/>
                </a:cubicBezTo>
                <a:cubicBezTo>
                  <a:pt x="70" y="377"/>
                  <a:pt x="36" y="313"/>
                  <a:pt x="36" y="245"/>
                </a:cubicBezTo>
                <a:cubicBezTo>
                  <a:pt x="36" y="237"/>
                  <a:pt x="36" y="228"/>
                  <a:pt x="37" y="220"/>
                </a:cubicBezTo>
                <a:cubicBezTo>
                  <a:pt x="52" y="108"/>
                  <a:pt x="154" y="28"/>
                  <a:pt x="266" y="42"/>
                </a:cubicBezTo>
                <a:cubicBezTo>
                  <a:pt x="294" y="46"/>
                  <a:pt x="321" y="55"/>
                  <a:pt x="345" y="70"/>
                </a:cubicBezTo>
                <a:cubicBezTo>
                  <a:pt x="335" y="72"/>
                  <a:pt x="327" y="73"/>
                  <a:pt x="327" y="73"/>
                </a:cubicBezTo>
                <a:cubicBezTo>
                  <a:pt x="320" y="74"/>
                  <a:pt x="316" y="80"/>
                  <a:pt x="316" y="86"/>
                </a:cubicBezTo>
                <a:cubicBezTo>
                  <a:pt x="316" y="87"/>
                  <a:pt x="316" y="88"/>
                  <a:pt x="316" y="89"/>
                </a:cubicBezTo>
                <a:cubicBezTo>
                  <a:pt x="317" y="96"/>
                  <a:pt x="324" y="101"/>
                  <a:pt x="332" y="99"/>
                </a:cubicBezTo>
                <a:cubicBezTo>
                  <a:pt x="383" y="90"/>
                  <a:pt x="383" y="90"/>
                  <a:pt x="383" y="90"/>
                </a:cubicBezTo>
                <a:cubicBezTo>
                  <a:pt x="386" y="89"/>
                  <a:pt x="389" y="87"/>
                  <a:pt x="391" y="84"/>
                </a:cubicBezTo>
                <a:cubicBezTo>
                  <a:pt x="393" y="81"/>
                  <a:pt x="394" y="78"/>
                  <a:pt x="394" y="74"/>
                </a:cubicBezTo>
                <a:cubicBezTo>
                  <a:pt x="384" y="24"/>
                  <a:pt x="384" y="24"/>
                  <a:pt x="384" y="24"/>
                </a:cubicBezTo>
                <a:cubicBezTo>
                  <a:pt x="383" y="16"/>
                  <a:pt x="376" y="12"/>
                  <a:pt x="368" y="13"/>
                </a:cubicBezTo>
                <a:cubicBezTo>
                  <a:pt x="362" y="14"/>
                  <a:pt x="357" y="20"/>
                  <a:pt x="357" y="26"/>
                </a:cubicBezTo>
                <a:cubicBezTo>
                  <a:pt x="357" y="27"/>
                  <a:pt x="358" y="28"/>
                  <a:pt x="358" y="29"/>
                </a:cubicBezTo>
                <a:cubicBezTo>
                  <a:pt x="358" y="29"/>
                  <a:pt x="360" y="38"/>
                  <a:pt x="362" y="48"/>
                </a:cubicBezTo>
                <a:cubicBezTo>
                  <a:pt x="361" y="48"/>
                  <a:pt x="361" y="48"/>
                  <a:pt x="361" y="48"/>
                </a:cubicBezTo>
                <a:cubicBezTo>
                  <a:pt x="333" y="31"/>
                  <a:pt x="302" y="20"/>
                  <a:pt x="269" y="16"/>
                </a:cubicBezTo>
                <a:cubicBezTo>
                  <a:pt x="143" y="0"/>
                  <a:pt x="27" y="90"/>
                  <a:pt x="11" y="216"/>
                </a:cubicBezTo>
                <a:cubicBezTo>
                  <a:pt x="0" y="307"/>
                  <a:pt x="43" y="397"/>
                  <a:pt x="122" y="444"/>
                </a:cubicBezTo>
                <a:cubicBezTo>
                  <a:pt x="127" y="447"/>
                  <a:pt x="133" y="447"/>
                  <a:pt x="138" y="443"/>
                </a:cubicBezTo>
                <a:cubicBezTo>
                  <a:pt x="141" y="440"/>
                  <a:pt x="167" y="417"/>
                  <a:pt x="169" y="388"/>
                </a:cubicBezTo>
                <a:cubicBezTo>
                  <a:pt x="171" y="368"/>
                  <a:pt x="160" y="356"/>
                  <a:pt x="153" y="348"/>
                </a:cubicBezTo>
                <a:cubicBezTo>
                  <a:pt x="147" y="342"/>
                  <a:pt x="144" y="339"/>
                  <a:pt x="144" y="334"/>
                </a:cubicBezTo>
                <a:cubicBezTo>
                  <a:pt x="144" y="333"/>
                  <a:pt x="145" y="332"/>
                  <a:pt x="148" y="329"/>
                </a:cubicBezTo>
                <a:cubicBezTo>
                  <a:pt x="151" y="325"/>
                  <a:pt x="156" y="319"/>
                  <a:pt x="155" y="310"/>
                </a:cubicBezTo>
                <a:cubicBezTo>
                  <a:pt x="154" y="302"/>
                  <a:pt x="147" y="296"/>
                  <a:pt x="142" y="292"/>
                </a:cubicBezTo>
                <a:cubicBezTo>
                  <a:pt x="142" y="292"/>
                  <a:pt x="129" y="283"/>
                  <a:pt x="129" y="283"/>
                </a:cubicBezTo>
                <a:cubicBezTo>
                  <a:pt x="113" y="273"/>
                  <a:pt x="97" y="262"/>
                  <a:pt x="88" y="248"/>
                </a:cubicBezTo>
                <a:cubicBezTo>
                  <a:pt x="81" y="235"/>
                  <a:pt x="80" y="218"/>
                  <a:pt x="85" y="194"/>
                </a:cubicBezTo>
                <a:cubicBezTo>
                  <a:pt x="86" y="190"/>
                  <a:pt x="86" y="190"/>
                  <a:pt x="86" y="190"/>
                </a:cubicBezTo>
                <a:cubicBezTo>
                  <a:pt x="89" y="178"/>
                  <a:pt x="96" y="145"/>
                  <a:pt x="108" y="142"/>
                </a:cubicBezTo>
                <a:cubicBezTo>
                  <a:pt x="115" y="141"/>
                  <a:pt x="122" y="141"/>
                  <a:pt x="131" y="142"/>
                </a:cubicBezTo>
                <a:cubicBezTo>
                  <a:pt x="150" y="144"/>
                  <a:pt x="166" y="150"/>
                  <a:pt x="181" y="160"/>
                </a:cubicBezTo>
                <a:cubicBezTo>
                  <a:pt x="188" y="165"/>
                  <a:pt x="190" y="170"/>
                  <a:pt x="190" y="175"/>
                </a:cubicBezTo>
                <a:cubicBezTo>
                  <a:pt x="190" y="180"/>
                  <a:pt x="188" y="185"/>
                  <a:pt x="186" y="188"/>
                </a:cubicBezTo>
                <a:cubicBezTo>
                  <a:pt x="181" y="198"/>
                  <a:pt x="168" y="202"/>
                  <a:pt x="153" y="206"/>
                </a:cubicBezTo>
                <a:cubicBezTo>
                  <a:pt x="148" y="208"/>
                  <a:pt x="143" y="210"/>
                  <a:pt x="138" y="211"/>
                </a:cubicBezTo>
                <a:cubicBezTo>
                  <a:pt x="125" y="217"/>
                  <a:pt x="117" y="222"/>
                  <a:pt x="112" y="230"/>
                </a:cubicBezTo>
                <a:cubicBezTo>
                  <a:pt x="109" y="234"/>
                  <a:pt x="108" y="239"/>
                  <a:pt x="108" y="243"/>
                </a:cubicBezTo>
                <a:cubicBezTo>
                  <a:pt x="108" y="246"/>
                  <a:pt x="108" y="248"/>
                  <a:pt x="109" y="251"/>
                </a:cubicBezTo>
                <a:cubicBezTo>
                  <a:pt x="114" y="266"/>
                  <a:pt x="134" y="279"/>
                  <a:pt x="176" y="294"/>
                </a:cubicBezTo>
                <a:cubicBezTo>
                  <a:pt x="176" y="294"/>
                  <a:pt x="179" y="295"/>
                  <a:pt x="179" y="295"/>
                </a:cubicBezTo>
                <a:cubicBezTo>
                  <a:pt x="181" y="296"/>
                  <a:pt x="191" y="301"/>
                  <a:pt x="191" y="301"/>
                </a:cubicBezTo>
                <a:cubicBezTo>
                  <a:pt x="208" y="309"/>
                  <a:pt x="238" y="322"/>
                  <a:pt x="239" y="334"/>
                </a:cubicBezTo>
                <a:cubicBezTo>
                  <a:pt x="239" y="334"/>
                  <a:pt x="239" y="335"/>
                  <a:pt x="239" y="335"/>
                </a:cubicBezTo>
                <a:cubicBezTo>
                  <a:pt x="239" y="339"/>
                  <a:pt x="235" y="345"/>
                  <a:pt x="228" y="352"/>
                </a:cubicBezTo>
                <a:cubicBezTo>
                  <a:pt x="211" y="367"/>
                  <a:pt x="196" y="381"/>
                  <a:pt x="184" y="393"/>
                </a:cubicBezTo>
                <a:cubicBezTo>
                  <a:pt x="157" y="422"/>
                  <a:pt x="151" y="435"/>
                  <a:pt x="151" y="444"/>
                </a:cubicBezTo>
                <a:cubicBezTo>
                  <a:pt x="151" y="446"/>
                  <a:pt x="151" y="447"/>
                  <a:pt x="151" y="448"/>
                </a:cubicBezTo>
                <a:cubicBezTo>
                  <a:pt x="152" y="455"/>
                  <a:pt x="157" y="461"/>
                  <a:pt x="164" y="463"/>
                </a:cubicBezTo>
                <a:cubicBezTo>
                  <a:pt x="165" y="464"/>
                  <a:pt x="189" y="472"/>
                  <a:pt x="212" y="475"/>
                </a:cubicBezTo>
                <a:cubicBezTo>
                  <a:pt x="273" y="481"/>
                  <a:pt x="334" y="464"/>
                  <a:pt x="382" y="427"/>
                </a:cubicBezTo>
                <a:cubicBezTo>
                  <a:pt x="431" y="389"/>
                  <a:pt x="462" y="335"/>
                  <a:pt x="470" y="274"/>
                </a:cubicBezTo>
                <a:cubicBezTo>
                  <a:pt x="471" y="261"/>
                  <a:pt x="472" y="248"/>
                  <a:pt x="471" y="23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5" name="Freeform 373"/>
          <p:cNvSpPr>
            <a:spLocks/>
          </p:cNvSpPr>
          <p:nvPr userDrawn="1"/>
        </p:nvSpPr>
        <p:spPr bwMode="auto">
          <a:xfrm>
            <a:off x="4314993" y="1786100"/>
            <a:ext cx="278679" cy="390525"/>
          </a:xfrm>
          <a:custGeom>
            <a:avLst/>
            <a:gdLst/>
            <a:ahLst/>
            <a:cxnLst>
              <a:cxn ang="0">
                <a:pos x="162" y="17"/>
              </a:cxn>
              <a:cxn ang="0">
                <a:pos x="162" y="19"/>
              </a:cxn>
              <a:cxn ang="0">
                <a:pos x="150" y="136"/>
              </a:cxn>
              <a:cxn ang="0">
                <a:pos x="47" y="205"/>
              </a:cxn>
              <a:cxn ang="0">
                <a:pos x="45" y="207"/>
              </a:cxn>
              <a:cxn ang="0">
                <a:pos x="38" y="223"/>
              </a:cxn>
              <a:cxn ang="0">
                <a:pos x="41" y="234"/>
              </a:cxn>
              <a:cxn ang="0">
                <a:pos x="67" y="244"/>
              </a:cxn>
              <a:cxn ang="0">
                <a:pos x="68" y="243"/>
              </a:cxn>
              <a:cxn ang="0">
                <a:pos x="152" y="210"/>
              </a:cxn>
              <a:cxn ang="0">
                <a:pos x="142" y="391"/>
              </a:cxn>
              <a:cxn ang="0">
                <a:pos x="142" y="392"/>
              </a:cxn>
              <a:cxn ang="0">
                <a:pos x="155" y="405"/>
              </a:cxn>
              <a:cxn ang="0">
                <a:pos x="169" y="393"/>
              </a:cxn>
              <a:cxn ang="0">
                <a:pos x="179" y="190"/>
              </a:cxn>
              <a:cxn ang="0">
                <a:pos x="174" y="179"/>
              </a:cxn>
              <a:cxn ang="0">
                <a:pos x="161" y="177"/>
              </a:cxn>
              <a:cxn ang="0">
                <a:pos x="99" y="202"/>
              </a:cxn>
              <a:cxn ang="0">
                <a:pos x="170" y="154"/>
              </a:cxn>
              <a:cxn ang="0">
                <a:pos x="176" y="145"/>
              </a:cxn>
              <a:cxn ang="0">
                <a:pos x="183" y="68"/>
              </a:cxn>
              <a:cxn ang="0">
                <a:pos x="191" y="144"/>
              </a:cxn>
              <a:cxn ang="0">
                <a:pos x="197" y="154"/>
              </a:cxn>
              <a:cxn ang="0">
                <a:pos x="268" y="203"/>
              </a:cxn>
              <a:cxn ang="0">
                <a:pos x="207" y="178"/>
              </a:cxn>
              <a:cxn ang="0">
                <a:pos x="194" y="179"/>
              </a:cxn>
              <a:cxn ang="0">
                <a:pos x="189" y="190"/>
              </a:cxn>
              <a:cxn ang="0">
                <a:pos x="189" y="191"/>
              </a:cxn>
              <a:cxn ang="0">
                <a:pos x="204" y="418"/>
              </a:cxn>
              <a:cxn ang="0">
                <a:pos x="42" y="418"/>
              </a:cxn>
              <a:cxn ang="0">
                <a:pos x="36" y="420"/>
              </a:cxn>
              <a:cxn ang="0">
                <a:pos x="7" y="434"/>
              </a:cxn>
              <a:cxn ang="0">
                <a:pos x="0" y="446"/>
              </a:cxn>
              <a:cxn ang="0">
                <a:pos x="1" y="451"/>
              </a:cxn>
              <a:cxn ang="0">
                <a:pos x="19" y="457"/>
              </a:cxn>
              <a:cxn ang="0">
                <a:pos x="45" y="445"/>
              </a:cxn>
              <a:cxn ang="0">
                <a:pos x="219" y="445"/>
              </a:cxn>
              <a:cxn ang="0">
                <a:pos x="228" y="440"/>
              </a:cxn>
              <a:cxn ang="0">
                <a:pos x="232" y="431"/>
              </a:cxn>
              <a:cxn ang="0">
                <a:pos x="232" y="430"/>
              </a:cxn>
              <a:cxn ang="0">
                <a:pos x="217" y="211"/>
              </a:cxn>
              <a:cxn ang="0">
                <a:pos x="299" y="245"/>
              </a:cxn>
              <a:cxn ang="0">
                <a:pos x="300" y="245"/>
              </a:cxn>
              <a:cxn ang="0">
                <a:pos x="326" y="235"/>
              </a:cxn>
              <a:cxn ang="0">
                <a:pos x="329" y="224"/>
              </a:cxn>
              <a:cxn ang="0">
                <a:pos x="322" y="208"/>
              </a:cxn>
              <a:cxn ang="0">
                <a:pos x="320" y="207"/>
              </a:cxn>
              <a:cxn ang="0">
                <a:pos x="217" y="135"/>
              </a:cxn>
              <a:cxn ang="0">
                <a:pos x="205" y="19"/>
              </a:cxn>
              <a:cxn ang="0">
                <a:pos x="205" y="17"/>
              </a:cxn>
              <a:cxn ang="0">
                <a:pos x="183" y="0"/>
              </a:cxn>
              <a:cxn ang="0">
                <a:pos x="162" y="17"/>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6" name="Freeform 429"/>
          <p:cNvSpPr>
            <a:spLocks/>
          </p:cNvSpPr>
          <p:nvPr userDrawn="1"/>
        </p:nvSpPr>
        <p:spPr bwMode="auto">
          <a:xfrm>
            <a:off x="4292956" y="2318229"/>
            <a:ext cx="322744" cy="235744"/>
          </a:xfrm>
          <a:custGeom>
            <a:avLst/>
            <a:gdLst/>
            <a:ahLst/>
            <a:cxnLst>
              <a:cxn ang="0">
                <a:pos x="72" y="39"/>
              </a:cxn>
              <a:cxn ang="0">
                <a:pos x="3" y="134"/>
              </a:cxn>
              <a:cxn ang="0">
                <a:pos x="47" y="230"/>
              </a:cxn>
              <a:cxn ang="0">
                <a:pos x="172" y="276"/>
              </a:cxn>
              <a:cxn ang="0">
                <a:pos x="307" y="247"/>
              </a:cxn>
              <a:cxn ang="0">
                <a:pos x="365" y="188"/>
              </a:cxn>
              <a:cxn ang="0">
                <a:pos x="371" y="115"/>
              </a:cxn>
              <a:cxn ang="0">
                <a:pos x="356" y="106"/>
              </a:cxn>
              <a:cxn ang="0">
                <a:pos x="347" y="122"/>
              </a:cxn>
              <a:cxn ang="0">
                <a:pos x="294" y="225"/>
              </a:cxn>
              <a:cxn ang="0">
                <a:pos x="64" y="211"/>
              </a:cxn>
              <a:cxn ang="0">
                <a:pos x="28" y="137"/>
              </a:cxn>
              <a:cxn ang="0">
                <a:pos x="84" y="61"/>
              </a:cxn>
              <a:cxn ang="0">
                <a:pos x="297" y="63"/>
              </a:cxn>
              <a:cxn ang="0">
                <a:pos x="297" y="63"/>
              </a:cxn>
              <a:cxn ang="0">
                <a:pos x="311" y="64"/>
              </a:cxn>
              <a:cxn ang="0">
                <a:pos x="334" y="51"/>
              </a:cxn>
              <a:cxn ang="0">
                <a:pos x="346" y="61"/>
              </a:cxn>
              <a:cxn ang="0">
                <a:pos x="237" y="124"/>
              </a:cxn>
              <a:cxn ang="0">
                <a:pos x="230" y="135"/>
              </a:cxn>
              <a:cxn ang="0">
                <a:pos x="231" y="139"/>
              </a:cxn>
              <a:cxn ang="0">
                <a:pos x="232" y="143"/>
              </a:cxn>
              <a:cxn ang="0">
                <a:pos x="218" y="162"/>
              </a:cxn>
              <a:cxn ang="0">
                <a:pos x="171" y="166"/>
              </a:cxn>
              <a:cxn ang="0">
                <a:pos x="162" y="168"/>
              </a:cxn>
              <a:cxn ang="0">
                <a:pos x="154" y="172"/>
              </a:cxn>
              <a:cxn ang="0">
                <a:pos x="142" y="161"/>
              </a:cxn>
              <a:cxn ang="0">
                <a:pos x="148" y="151"/>
              </a:cxn>
              <a:cxn ang="0">
                <a:pos x="147" y="147"/>
              </a:cxn>
              <a:cxn ang="0">
                <a:pos x="147" y="143"/>
              </a:cxn>
              <a:cxn ang="0">
                <a:pos x="160" y="124"/>
              </a:cxn>
              <a:cxn ang="0">
                <a:pos x="206" y="120"/>
              </a:cxn>
              <a:cxn ang="0">
                <a:pos x="216" y="119"/>
              </a:cxn>
              <a:cxn ang="0">
                <a:pos x="241" y="104"/>
              </a:cxn>
              <a:cxn ang="0">
                <a:pos x="246" y="87"/>
              </a:cxn>
              <a:cxn ang="0">
                <a:pos x="228" y="82"/>
              </a:cxn>
              <a:cxn ang="0">
                <a:pos x="208" y="94"/>
              </a:cxn>
              <a:cxn ang="0">
                <a:pos x="148" y="103"/>
              </a:cxn>
              <a:cxn ang="0">
                <a:pos x="121" y="143"/>
              </a:cxn>
              <a:cxn ang="0">
                <a:pos x="121" y="144"/>
              </a:cxn>
              <a:cxn ang="0">
                <a:pos x="114" y="149"/>
              </a:cxn>
              <a:cxn ang="0">
                <a:pos x="107" y="158"/>
              </a:cxn>
              <a:cxn ang="0">
                <a:pos x="107" y="159"/>
              </a:cxn>
              <a:cxn ang="0">
                <a:pos x="112" y="169"/>
              </a:cxn>
              <a:cxn ang="0">
                <a:pos x="145" y="197"/>
              </a:cxn>
              <a:cxn ang="0">
                <a:pos x="159" y="198"/>
              </a:cxn>
              <a:cxn ang="0">
                <a:pos x="170" y="192"/>
              </a:cxn>
              <a:cxn ang="0">
                <a:pos x="231" y="184"/>
              </a:cxn>
              <a:cxn ang="0">
                <a:pos x="257" y="143"/>
              </a:cxn>
              <a:cxn ang="0">
                <a:pos x="257" y="142"/>
              </a:cxn>
              <a:cxn ang="0">
                <a:pos x="375" y="74"/>
              </a:cxn>
              <a:cxn ang="0">
                <a:pos x="381" y="64"/>
              </a:cxn>
              <a:cxn ang="0">
                <a:pos x="381" y="63"/>
              </a:cxn>
              <a:cxn ang="0">
                <a:pos x="376" y="53"/>
              </a:cxn>
              <a:cxn ang="0">
                <a:pos x="344" y="25"/>
              </a:cxn>
              <a:cxn ang="0">
                <a:pos x="329" y="24"/>
              </a:cxn>
              <a:cxn ang="0">
                <a:pos x="305" y="38"/>
              </a:cxn>
              <a:cxn ang="0">
                <a:pos x="72" y="39"/>
              </a:cxn>
            </a:cxnLst>
            <a:rect l="0" t="0" r="r" b="b"/>
            <a:pathLst>
              <a:path w="381" h="279">
                <a:moveTo>
                  <a:pt x="72" y="39"/>
                </a:moveTo>
                <a:cubicBezTo>
                  <a:pt x="31" y="62"/>
                  <a:pt x="6" y="97"/>
                  <a:pt x="3" y="134"/>
                </a:cubicBezTo>
                <a:cubicBezTo>
                  <a:pt x="0" y="169"/>
                  <a:pt x="16" y="203"/>
                  <a:pt x="47" y="230"/>
                </a:cubicBezTo>
                <a:cubicBezTo>
                  <a:pt x="79" y="257"/>
                  <a:pt x="123" y="273"/>
                  <a:pt x="172" y="276"/>
                </a:cubicBezTo>
                <a:cubicBezTo>
                  <a:pt x="221" y="279"/>
                  <a:pt x="269" y="269"/>
                  <a:pt x="307" y="247"/>
                </a:cubicBezTo>
                <a:cubicBezTo>
                  <a:pt x="334" y="232"/>
                  <a:pt x="354" y="211"/>
                  <a:pt x="365" y="188"/>
                </a:cubicBezTo>
                <a:cubicBezTo>
                  <a:pt x="377" y="164"/>
                  <a:pt x="379" y="139"/>
                  <a:pt x="371" y="115"/>
                </a:cubicBezTo>
                <a:cubicBezTo>
                  <a:pt x="369" y="108"/>
                  <a:pt x="362" y="104"/>
                  <a:pt x="356" y="106"/>
                </a:cubicBezTo>
                <a:cubicBezTo>
                  <a:pt x="349" y="108"/>
                  <a:pt x="345" y="115"/>
                  <a:pt x="347" y="122"/>
                </a:cubicBezTo>
                <a:cubicBezTo>
                  <a:pt x="359" y="160"/>
                  <a:pt x="338" y="200"/>
                  <a:pt x="294" y="225"/>
                </a:cubicBezTo>
                <a:cubicBezTo>
                  <a:pt x="224" y="266"/>
                  <a:pt x="121" y="259"/>
                  <a:pt x="64" y="211"/>
                </a:cubicBezTo>
                <a:cubicBezTo>
                  <a:pt x="38" y="190"/>
                  <a:pt x="26" y="163"/>
                  <a:pt x="28" y="137"/>
                </a:cubicBezTo>
                <a:cubicBezTo>
                  <a:pt x="31" y="107"/>
                  <a:pt x="51" y="80"/>
                  <a:pt x="84" y="61"/>
                </a:cubicBezTo>
                <a:cubicBezTo>
                  <a:pt x="146" y="25"/>
                  <a:pt x="237" y="26"/>
                  <a:pt x="297" y="63"/>
                </a:cubicBezTo>
                <a:cubicBezTo>
                  <a:pt x="297" y="63"/>
                  <a:pt x="297" y="63"/>
                  <a:pt x="297" y="63"/>
                </a:cubicBezTo>
                <a:cubicBezTo>
                  <a:pt x="301" y="66"/>
                  <a:pt x="307" y="66"/>
                  <a:pt x="311" y="64"/>
                </a:cubicBezTo>
                <a:cubicBezTo>
                  <a:pt x="311" y="64"/>
                  <a:pt x="325" y="56"/>
                  <a:pt x="334" y="51"/>
                </a:cubicBezTo>
                <a:cubicBezTo>
                  <a:pt x="338" y="54"/>
                  <a:pt x="340" y="56"/>
                  <a:pt x="346" y="61"/>
                </a:cubicBezTo>
                <a:cubicBezTo>
                  <a:pt x="322" y="75"/>
                  <a:pt x="237" y="124"/>
                  <a:pt x="237" y="124"/>
                </a:cubicBezTo>
                <a:cubicBezTo>
                  <a:pt x="233" y="126"/>
                  <a:pt x="230" y="131"/>
                  <a:pt x="230" y="135"/>
                </a:cubicBezTo>
                <a:cubicBezTo>
                  <a:pt x="230" y="136"/>
                  <a:pt x="231" y="138"/>
                  <a:pt x="231" y="139"/>
                </a:cubicBezTo>
                <a:cubicBezTo>
                  <a:pt x="231" y="140"/>
                  <a:pt x="232" y="142"/>
                  <a:pt x="232" y="143"/>
                </a:cubicBezTo>
                <a:cubicBezTo>
                  <a:pt x="232" y="150"/>
                  <a:pt x="227" y="157"/>
                  <a:pt x="218" y="162"/>
                </a:cubicBezTo>
                <a:cubicBezTo>
                  <a:pt x="205" y="169"/>
                  <a:pt x="187" y="171"/>
                  <a:pt x="171" y="166"/>
                </a:cubicBezTo>
                <a:cubicBezTo>
                  <a:pt x="168" y="165"/>
                  <a:pt x="165" y="166"/>
                  <a:pt x="162" y="168"/>
                </a:cubicBezTo>
                <a:cubicBezTo>
                  <a:pt x="162" y="168"/>
                  <a:pt x="158" y="170"/>
                  <a:pt x="154" y="172"/>
                </a:cubicBezTo>
                <a:cubicBezTo>
                  <a:pt x="150" y="168"/>
                  <a:pt x="148" y="166"/>
                  <a:pt x="142" y="161"/>
                </a:cubicBezTo>
                <a:cubicBezTo>
                  <a:pt x="146" y="159"/>
                  <a:pt x="148" y="155"/>
                  <a:pt x="148" y="151"/>
                </a:cubicBezTo>
                <a:cubicBezTo>
                  <a:pt x="148" y="150"/>
                  <a:pt x="148" y="148"/>
                  <a:pt x="147" y="147"/>
                </a:cubicBezTo>
                <a:cubicBezTo>
                  <a:pt x="147" y="146"/>
                  <a:pt x="147" y="144"/>
                  <a:pt x="147" y="143"/>
                </a:cubicBezTo>
                <a:cubicBezTo>
                  <a:pt x="147" y="136"/>
                  <a:pt x="152" y="130"/>
                  <a:pt x="160" y="124"/>
                </a:cubicBezTo>
                <a:cubicBezTo>
                  <a:pt x="173" y="117"/>
                  <a:pt x="191" y="115"/>
                  <a:pt x="206" y="120"/>
                </a:cubicBezTo>
                <a:cubicBezTo>
                  <a:pt x="210" y="121"/>
                  <a:pt x="213" y="120"/>
                  <a:pt x="216" y="119"/>
                </a:cubicBezTo>
                <a:cubicBezTo>
                  <a:pt x="241" y="104"/>
                  <a:pt x="241" y="104"/>
                  <a:pt x="241" y="104"/>
                </a:cubicBezTo>
                <a:cubicBezTo>
                  <a:pt x="247" y="101"/>
                  <a:pt x="249" y="93"/>
                  <a:pt x="246" y="87"/>
                </a:cubicBezTo>
                <a:cubicBezTo>
                  <a:pt x="242" y="81"/>
                  <a:pt x="234" y="79"/>
                  <a:pt x="228" y="82"/>
                </a:cubicBezTo>
                <a:cubicBezTo>
                  <a:pt x="228" y="82"/>
                  <a:pt x="214" y="91"/>
                  <a:pt x="208" y="94"/>
                </a:cubicBezTo>
                <a:cubicBezTo>
                  <a:pt x="187" y="90"/>
                  <a:pt x="165" y="93"/>
                  <a:pt x="148" y="103"/>
                </a:cubicBezTo>
                <a:cubicBezTo>
                  <a:pt x="131" y="112"/>
                  <a:pt x="121" y="127"/>
                  <a:pt x="121" y="143"/>
                </a:cubicBezTo>
                <a:cubicBezTo>
                  <a:pt x="121" y="143"/>
                  <a:pt x="121" y="144"/>
                  <a:pt x="121" y="144"/>
                </a:cubicBezTo>
                <a:cubicBezTo>
                  <a:pt x="118" y="146"/>
                  <a:pt x="114" y="149"/>
                  <a:pt x="114" y="149"/>
                </a:cubicBezTo>
                <a:cubicBezTo>
                  <a:pt x="110" y="151"/>
                  <a:pt x="108" y="154"/>
                  <a:pt x="107" y="158"/>
                </a:cubicBezTo>
                <a:cubicBezTo>
                  <a:pt x="107" y="159"/>
                  <a:pt x="107" y="159"/>
                  <a:pt x="107" y="159"/>
                </a:cubicBezTo>
                <a:cubicBezTo>
                  <a:pt x="107" y="163"/>
                  <a:pt x="109" y="167"/>
                  <a:pt x="112" y="169"/>
                </a:cubicBezTo>
                <a:cubicBezTo>
                  <a:pt x="145" y="197"/>
                  <a:pt x="145" y="197"/>
                  <a:pt x="145" y="197"/>
                </a:cubicBezTo>
                <a:cubicBezTo>
                  <a:pt x="149" y="200"/>
                  <a:pt x="155" y="201"/>
                  <a:pt x="159" y="198"/>
                </a:cubicBezTo>
                <a:cubicBezTo>
                  <a:pt x="159" y="198"/>
                  <a:pt x="165" y="195"/>
                  <a:pt x="170" y="192"/>
                </a:cubicBezTo>
                <a:cubicBezTo>
                  <a:pt x="191" y="197"/>
                  <a:pt x="214" y="194"/>
                  <a:pt x="231" y="184"/>
                </a:cubicBezTo>
                <a:cubicBezTo>
                  <a:pt x="247" y="174"/>
                  <a:pt x="257" y="159"/>
                  <a:pt x="257" y="143"/>
                </a:cubicBezTo>
                <a:cubicBezTo>
                  <a:pt x="257" y="143"/>
                  <a:pt x="257" y="142"/>
                  <a:pt x="257" y="142"/>
                </a:cubicBezTo>
                <a:cubicBezTo>
                  <a:pt x="270" y="134"/>
                  <a:pt x="375" y="74"/>
                  <a:pt x="375" y="74"/>
                </a:cubicBezTo>
                <a:cubicBezTo>
                  <a:pt x="378" y="72"/>
                  <a:pt x="381" y="68"/>
                  <a:pt x="381" y="64"/>
                </a:cubicBezTo>
                <a:cubicBezTo>
                  <a:pt x="381" y="63"/>
                  <a:pt x="381" y="63"/>
                  <a:pt x="381" y="63"/>
                </a:cubicBezTo>
                <a:cubicBezTo>
                  <a:pt x="381" y="59"/>
                  <a:pt x="379" y="55"/>
                  <a:pt x="376" y="53"/>
                </a:cubicBezTo>
                <a:cubicBezTo>
                  <a:pt x="344" y="25"/>
                  <a:pt x="344" y="25"/>
                  <a:pt x="344" y="25"/>
                </a:cubicBezTo>
                <a:cubicBezTo>
                  <a:pt x="339" y="22"/>
                  <a:pt x="334" y="21"/>
                  <a:pt x="329" y="24"/>
                </a:cubicBezTo>
                <a:cubicBezTo>
                  <a:pt x="329" y="24"/>
                  <a:pt x="313" y="34"/>
                  <a:pt x="305" y="38"/>
                </a:cubicBezTo>
                <a:cubicBezTo>
                  <a:pt x="237" y="0"/>
                  <a:pt x="140" y="0"/>
                  <a:pt x="72" y="39"/>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7" name="Freeform 445"/>
          <p:cNvSpPr>
            <a:spLocks noEditPoints="1"/>
          </p:cNvSpPr>
          <p:nvPr userDrawn="1"/>
        </p:nvSpPr>
        <p:spPr bwMode="auto">
          <a:xfrm>
            <a:off x="4265568" y="1308428"/>
            <a:ext cx="377527" cy="389335"/>
          </a:xfrm>
          <a:custGeom>
            <a:avLst/>
            <a:gdLst/>
            <a:ahLst/>
            <a:cxnLst>
              <a:cxn ang="0">
                <a:pos x="388" y="238"/>
              </a:cxn>
              <a:cxn ang="0">
                <a:pos x="429" y="217"/>
              </a:cxn>
              <a:cxn ang="0">
                <a:pos x="406" y="201"/>
              </a:cxn>
              <a:cxn ang="0">
                <a:pos x="388" y="161"/>
              </a:cxn>
              <a:cxn ang="0">
                <a:pos x="388" y="154"/>
              </a:cxn>
              <a:cxn ang="0">
                <a:pos x="366" y="147"/>
              </a:cxn>
              <a:cxn ang="0">
                <a:pos x="205" y="148"/>
              </a:cxn>
              <a:cxn ang="0">
                <a:pos x="283" y="139"/>
              </a:cxn>
              <a:cxn ang="0">
                <a:pos x="446" y="69"/>
              </a:cxn>
              <a:cxn ang="0">
                <a:pos x="283" y="0"/>
              </a:cxn>
              <a:cxn ang="0">
                <a:pos x="120" y="69"/>
              </a:cxn>
              <a:cxn ang="0">
                <a:pos x="178" y="123"/>
              </a:cxn>
              <a:cxn ang="0">
                <a:pos x="178" y="158"/>
              </a:cxn>
              <a:cxn ang="0">
                <a:pos x="178" y="243"/>
              </a:cxn>
              <a:cxn ang="0">
                <a:pos x="0" y="348"/>
              </a:cxn>
              <a:cxn ang="0">
                <a:pos x="157" y="449"/>
              </a:cxn>
              <a:cxn ang="0">
                <a:pos x="150" y="432"/>
              </a:cxn>
              <a:cxn ang="0">
                <a:pos x="27" y="347"/>
              </a:cxn>
              <a:cxn ang="0">
                <a:pos x="178" y="271"/>
              </a:cxn>
              <a:cxn ang="0">
                <a:pos x="120" y="331"/>
              </a:cxn>
              <a:cxn ang="0">
                <a:pos x="283" y="400"/>
              </a:cxn>
              <a:cxn ang="0">
                <a:pos x="446" y="331"/>
              </a:cxn>
              <a:cxn ang="0">
                <a:pos x="147" y="69"/>
              </a:cxn>
              <a:cxn ang="0">
                <a:pos x="283" y="27"/>
              </a:cxn>
              <a:cxn ang="0">
                <a:pos x="420" y="69"/>
              </a:cxn>
              <a:cxn ang="0">
                <a:pos x="283" y="112"/>
              </a:cxn>
              <a:cxn ang="0">
                <a:pos x="147" y="69"/>
              </a:cxn>
              <a:cxn ang="0">
                <a:pos x="361" y="175"/>
              </a:cxn>
              <a:cxn ang="0">
                <a:pos x="251" y="182"/>
              </a:cxn>
              <a:cxn ang="0">
                <a:pos x="221" y="198"/>
              </a:cxn>
              <a:cxn ang="0">
                <a:pos x="292" y="225"/>
              </a:cxn>
              <a:cxn ang="0">
                <a:pos x="205" y="189"/>
              </a:cxn>
              <a:cxn ang="0">
                <a:pos x="384" y="358"/>
              </a:cxn>
              <a:cxn ang="0">
                <a:pos x="182" y="358"/>
              </a:cxn>
              <a:cxn ang="0">
                <a:pos x="195" y="299"/>
              </a:cxn>
              <a:cxn ang="0">
                <a:pos x="205" y="265"/>
              </a:cxn>
              <a:cxn ang="0">
                <a:pos x="361" y="242"/>
              </a:cxn>
              <a:cxn ang="0">
                <a:pos x="371" y="299"/>
              </a:cxn>
              <a:cxn ang="0">
                <a:pos x="384" y="358"/>
              </a:cxn>
            </a:cxnLst>
            <a:rect l="0" t="0" r="r" b="b"/>
            <a:pathLst>
              <a:path w="446" h="459">
                <a:moveTo>
                  <a:pt x="388" y="277"/>
                </a:moveTo>
                <a:cubicBezTo>
                  <a:pt x="388" y="238"/>
                  <a:pt x="388" y="238"/>
                  <a:pt x="388" y="238"/>
                </a:cubicBezTo>
                <a:cubicBezTo>
                  <a:pt x="396" y="236"/>
                  <a:pt x="403" y="235"/>
                  <a:pt x="408" y="234"/>
                </a:cubicBezTo>
                <a:cubicBezTo>
                  <a:pt x="415" y="232"/>
                  <a:pt x="429" y="229"/>
                  <a:pt x="429" y="217"/>
                </a:cubicBezTo>
                <a:cubicBezTo>
                  <a:pt x="429" y="217"/>
                  <a:pt x="429" y="216"/>
                  <a:pt x="429" y="216"/>
                </a:cubicBezTo>
                <a:cubicBezTo>
                  <a:pt x="428" y="203"/>
                  <a:pt x="413" y="202"/>
                  <a:pt x="406" y="201"/>
                </a:cubicBezTo>
                <a:cubicBezTo>
                  <a:pt x="402" y="201"/>
                  <a:pt x="396" y="201"/>
                  <a:pt x="388" y="201"/>
                </a:cubicBezTo>
                <a:cubicBezTo>
                  <a:pt x="388" y="161"/>
                  <a:pt x="388" y="161"/>
                  <a:pt x="388" y="161"/>
                </a:cubicBezTo>
                <a:cubicBezTo>
                  <a:pt x="388" y="159"/>
                  <a:pt x="388" y="157"/>
                  <a:pt x="388" y="154"/>
                </a:cubicBezTo>
                <a:cubicBezTo>
                  <a:pt x="388" y="154"/>
                  <a:pt x="388" y="154"/>
                  <a:pt x="388" y="154"/>
                </a:cubicBezTo>
                <a:cubicBezTo>
                  <a:pt x="386" y="148"/>
                  <a:pt x="381" y="143"/>
                  <a:pt x="375" y="143"/>
                </a:cubicBezTo>
                <a:cubicBezTo>
                  <a:pt x="371" y="143"/>
                  <a:pt x="368" y="145"/>
                  <a:pt x="366" y="147"/>
                </a:cubicBezTo>
                <a:cubicBezTo>
                  <a:pt x="342" y="153"/>
                  <a:pt x="313" y="156"/>
                  <a:pt x="283" y="156"/>
                </a:cubicBezTo>
                <a:cubicBezTo>
                  <a:pt x="255" y="156"/>
                  <a:pt x="228" y="154"/>
                  <a:pt x="205" y="148"/>
                </a:cubicBezTo>
                <a:cubicBezTo>
                  <a:pt x="205" y="131"/>
                  <a:pt x="205" y="131"/>
                  <a:pt x="205" y="131"/>
                </a:cubicBezTo>
                <a:cubicBezTo>
                  <a:pt x="229" y="136"/>
                  <a:pt x="255" y="139"/>
                  <a:pt x="283" y="139"/>
                </a:cubicBezTo>
                <a:cubicBezTo>
                  <a:pt x="325" y="139"/>
                  <a:pt x="364" y="133"/>
                  <a:pt x="394" y="121"/>
                </a:cubicBezTo>
                <a:cubicBezTo>
                  <a:pt x="418" y="112"/>
                  <a:pt x="446" y="96"/>
                  <a:pt x="446" y="69"/>
                </a:cubicBezTo>
                <a:cubicBezTo>
                  <a:pt x="446" y="54"/>
                  <a:pt x="437" y="33"/>
                  <a:pt x="394" y="17"/>
                </a:cubicBezTo>
                <a:cubicBezTo>
                  <a:pt x="364" y="6"/>
                  <a:pt x="325" y="0"/>
                  <a:pt x="283" y="0"/>
                </a:cubicBezTo>
                <a:cubicBezTo>
                  <a:pt x="242" y="0"/>
                  <a:pt x="202" y="6"/>
                  <a:pt x="172" y="17"/>
                </a:cubicBezTo>
                <a:cubicBezTo>
                  <a:pt x="148" y="26"/>
                  <a:pt x="120" y="42"/>
                  <a:pt x="120" y="69"/>
                </a:cubicBezTo>
                <a:cubicBezTo>
                  <a:pt x="120" y="84"/>
                  <a:pt x="129" y="105"/>
                  <a:pt x="172" y="121"/>
                </a:cubicBezTo>
                <a:cubicBezTo>
                  <a:pt x="174" y="122"/>
                  <a:pt x="176" y="123"/>
                  <a:pt x="178" y="123"/>
                </a:cubicBezTo>
                <a:cubicBezTo>
                  <a:pt x="178" y="156"/>
                  <a:pt x="178" y="156"/>
                  <a:pt x="178" y="156"/>
                </a:cubicBezTo>
                <a:cubicBezTo>
                  <a:pt x="178" y="157"/>
                  <a:pt x="178" y="157"/>
                  <a:pt x="178" y="158"/>
                </a:cubicBezTo>
                <a:cubicBezTo>
                  <a:pt x="178" y="159"/>
                  <a:pt x="178" y="160"/>
                  <a:pt x="178" y="160"/>
                </a:cubicBezTo>
                <a:cubicBezTo>
                  <a:pt x="178" y="243"/>
                  <a:pt x="178" y="243"/>
                  <a:pt x="178" y="243"/>
                </a:cubicBezTo>
                <a:cubicBezTo>
                  <a:pt x="97" y="263"/>
                  <a:pt x="4" y="293"/>
                  <a:pt x="0" y="345"/>
                </a:cubicBezTo>
                <a:cubicBezTo>
                  <a:pt x="0" y="346"/>
                  <a:pt x="0" y="347"/>
                  <a:pt x="0" y="348"/>
                </a:cubicBezTo>
                <a:cubicBezTo>
                  <a:pt x="0" y="385"/>
                  <a:pt x="45" y="420"/>
                  <a:pt x="140" y="457"/>
                </a:cubicBezTo>
                <a:cubicBezTo>
                  <a:pt x="147" y="459"/>
                  <a:pt x="155" y="456"/>
                  <a:pt x="157" y="449"/>
                </a:cubicBezTo>
                <a:cubicBezTo>
                  <a:pt x="158" y="447"/>
                  <a:pt x="158" y="446"/>
                  <a:pt x="158" y="444"/>
                </a:cubicBezTo>
                <a:cubicBezTo>
                  <a:pt x="158" y="439"/>
                  <a:pt x="155" y="434"/>
                  <a:pt x="150" y="432"/>
                </a:cubicBezTo>
                <a:cubicBezTo>
                  <a:pt x="40" y="389"/>
                  <a:pt x="27" y="360"/>
                  <a:pt x="27" y="348"/>
                </a:cubicBezTo>
                <a:cubicBezTo>
                  <a:pt x="27" y="347"/>
                  <a:pt x="27" y="347"/>
                  <a:pt x="27" y="347"/>
                </a:cubicBezTo>
                <a:cubicBezTo>
                  <a:pt x="28" y="331"/>
                  <a:pt x="50" y="314"/>
                  <a:pt x="89" y="298"/>
                </a:cubicBezTo>
                <a:cubicBezTo>
                  <a:pt x="121" y="285"/>
                  <a:pt x="156" y="276"/>
                  <a:pt x="178" y="271"/>
                </a:cubicBezTo>
                <a:cubicBezTo>
                  <a:pt x="178" y="277"/>
                  <a:pt x="178" y="277"/>
                  <a:pt x="178" y="277"/>
                </a:cubicBezTo>
                <a:cubicBezTo>
                  <a:pt x="141" y="289"/>
                  <a:pt x="120" y="308"/>
                  <a:pt x="120" y="331"/>
                </a:cubicBezTo>
                <a:cubicBezTo>
                  <a:pt x="120" y="346"/>
                  <a:pt x="129" y="367"/>
                  <a:pt x="172" y="383"/>
                </a:cubicBezTo>
                <a:cubicBezTo>
                  <a:pt x="202" y="394"/>
                  <a:pt x="242" y="400"/>
                  <a:pt x="283" y="400"/>
                </a:cubicBezTo>
                <a:cubicBezTo>
                  <a:pt x="325" y="400"/>
                  <a:pt x="364" y="394"/>
                  <a:pt x="394" y="383"/>
                </a:cubicBezTo>
                <a:cubicBezTo>
                  <a:pt x="418" y="374"/>
                  <a:pt x="446" y="358"/>
                  <a:pt x="446" y="331"/>
                </a:cubicBezTo>
                <a:cubicBezTo>
                  <a:pt x="446" y="308"/>
                  <a:pt x="426" y="289"/>
                  <a:pt x="388" y="277"/>
                </a:cubicBezTo>
                <a:close/>
                <a:moveTo>
                  <a:pt x="147" y="69"/>
                </a:moveTo>
                <a:cubicBezTo>
                  <a:pt x="147" y="63"/>
                  <a:pt x="156" y="52"/>
                  <a:pt x="182" y="42"/>
                </a:cubicBezTo>
                <a:cubicBezTo>
                  <a:pt x="209" y="32"/>
                  <a:pt x="245" y="27"/>
                  <a:pt x="283" y="27"/>
                </a:cubicBezTo>
                <a:cubicBezTo>
                  <a:pt x="322" y="27"/>
                  <a:pt x="358" y="32"/>
                  <a:pt x="384" y="42"/>
                </a:cubicBezTo>
                <a:cubicBezTo>
                  <a:pt x="410" y="52"/>
                  <a:pt x="420" y="63"/>
                  <a:pt x="420" y="69"/>
                </a:cubicBezTo>
                <a:cubicBezTo>
                  <a:pt x="420" y="76"/>
                  <a:pt x="410" y="87"/>
                  <a:pt x="384" y="96"/>
                </a:cubicBezTo>
                <a:cubicBezTo>
                  <a:pt x="358" y="106"/>
                  <a:pt x="322" y="112"/>
                  <a:pt x="283" y="112"/>
                </a:cubicBezTo>
                <a:cubicBezTo>
                  <a:pt x="245" y="112"/>
                  <a:pt x="209" y="106"/>
                  <a:pt x="182" y="96"/>
                </a:cubicBezTo>
                <a:cubicBezTo>
                  <a:pt x="156" y="87"/>
                  <a:pt x="147" y="76"/>
                  <a:pt x="147" y="69"/>
                </a:cubicBezTo>
                <a:close/>
                <a:moveTo>
                  <a:pt x="283" y="183"/>
                </a:moveTo>
                <a:cubicBezTo>
                  <a:pt x="311" y="183"/>
                  <a:pt x="338" y="180"/>
                  <a:pt x="361" y="175"/>
                </a:cubicBezTo>
                <a:cubicBezTo>
                  <a:pt x="361" y="200"/>
                  <a:pt x="361" y="200"/>
                  <a:pt x="361" y="200"/>
                </a:cubicBezTo>
                <a:cubicBezTo>
                  <a:pt x="310" y="199"/>
                  <a:pt x="275" y="191"/>
                  <a:pt x="251" y="182"/>
                </a:cubicBezTo>
                <a:cubicBezTo>
                  <a:pt x="261" y="183"/>
                  <a:pt x="272" y="183"/>
                  <a:pt x="283" y="183"/>
                </a:cubicBezTo>
                <a:close/>
                <a:moveTo>
                  <a:pt x="221" y="198"/>
                </a:moveTo>
                <a:cubicBezTo>
                  <a:pt x="244" y="210"/>
                  <a:pt x="273" y="218"/>
                  <a:pt x="306" y="223"/>
                </a:cubicBezTo>
                <a:cubicBezTo>
                  <a:pt x="302" y="224"/>
                  <a:pt x="297" y="224"/>
                  <a:pt x="292" y="225"/>
                </a:cubicBezTo>
                <a:cubicBezTo>
                  <a:pt x="258" y="230"/>
                  <a:pt x="226" y="234"/>
                  <a:pt x="205" y="238"/>
                </a:cubicBezTo>
                <a:cubicBezTo>
                  <a:pt x="205" y="189"/>
                  <a:pt x="205" y="189"/>
                  <a:pt x="205" y="189"/>
                </a:cubicBezTo>
                <a:cubicBezTo>
                  <a:pt x="209" y="192"/>
                  <a:pt x="215" y="195"/>
                  <a:pt x="221" y="198"/>
                </a:cubicBezTo>
                <a:close/>
                <a:moveTo>
                  <a:pt x="384" y="358"/>
                </a:moveTo>
                <a:cubicBezTo>
                  <a:pt x="358" y="368"/>
                  <a:pt x="322" y="373"/>
                  <a:pt x="283" y="373"/>
                </a:cubicBezTo>
                <a:cubicBezTo>
                  <a:pt x="245" y="373"/>
                  <a:pt x="209" y="368"/>
                  <a:pt x="182" y="358"/>
                </a:cubicBezTo>
                <a:cubicBezTo>
                  <a:pt x="156" y="348"/>
                  <a:pt x="147" y="337"/>
                  <a:pt x="147" y="331"/>
                </a:cubicBezTo>
                <a:cubicBezTo>
                  <a:pt x="147" y="322"/>
                  <a:pt x="162" y="309"/>
                  <a:pt x="195" y="299"/>
                </a:cubicBezTo>
                <a:cubicBezTo>
                  <a:pt x="201" y="298"/>
                  <a:pt x="205" y="292"/>
                  <a:pt x="205" y="286"/>
                </a:cubicBezTo>
                <a:cubicBezTo>
                  <a:pt x="205" y="265"/>
                  <a:pt x="205" y="265"/>
                  <a:pt x="205" y="265"/>
                </a:cubicBezTo>
                <a:cubicBezTo>
                  <a:pt x="225" y="261"/>
                  <a:pt x="261" y="256"/>
                  <a:pt x="296" y="251"/>
                </a:cubicBezTo>
                <a:cubicBezTo>
                  <a:pt x="318" y="248"/>
                  <a:pt x="341" y="245"/>
                  <a:pt x="361" y="242"/>
                </a:cubicBezTo>
                <a:cubicBezTo>
                  <a:pt x="361" y="286"/>
                  <a:pt x="361" y="286"/>
                  <a:pt x="361" y="286"/>
                </a:cubicBezTo>
                <a:cubicBezTo>
                  <a:pt x="361" y="292"/>
                  <a:pt x="365" y="298"/>
                  <a:pt x="371" y="299"/>
                </a:cubicBezTo>
                <a:cubicBezTo>
                  <a:pt x="404" y="309"/>
                  <a:pt x="420" y="322"/>
                  <a:pt x="420" y="331"/>
                </a:cubicBezTo>
                <a:cubicBezTo>
                  <a:pt x="420" y="337"/>
                  <a:pt x="410" y="348"/>
                  <a:pt x="384" y="35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8" name="Freeform 485"/>
          <p:cNvSpPr>
            <a:spLocks/>
          </p:cNvSpPr>
          <p:nvPr userDrawn="1"/>
        </p:nvSpPr>
        <p:spPr bwMode="auto">
          <a:xfrm>
            <a:off x="4261400" y="2861412"/>
            <a:ext cx="385863" cy="182166"/>
          </a:xfrm>
          <a:custGeom>
            <a:avLst/>
            <a:gdLst/>
            <a:ahLst/>
            <a:cxnLst>
              <a:cxn ang="0">
                <a:pos x="109" y="12"/>
              </a:cxn>
              <a:cxn ang="0">
                <a:pos x="51" y="53"/>
              </a:cxn>
              <a:cxn ang="0">
                <a:pos x="109" y="93"/>
              </a:cxn>
              <a:cxn ang="0">
                <a:pos x="227" y="105"/>
              </a:cxn>
              <a:cxn ang="0">
                <a:pos x="227" y="105"/>
              </a:cxn>
              <a:cxn ang="0">
                <a:pos x="346" y="93"/>
              </a:cxn>
              <a:cxn ang="0">
                <a:pos x="388" y="77"/>
              </a:cxn>
              <a:cxn ang="0">
                <a:pos x="427" y="152"/>
              </a:cxn>
              <a:cxn ang="0">
                <a:pos x="227" y="188"/>
              </a:cxn>
              <a:cxn ang="0">
                <a:pos x="28" y="152"/>
              </a:cxn>
              <a:cxn ang="0">
                <a:pos x="56" y="94"/>
              </a:cxn>
              <a:cxn ang="0">
                <a:pos x="58" y="88"/>
              </a:cxn>
              <a:cxn ang="0">
                <a:pos x="50" y="76"/>
              </a:cxn>
              <a:cxn ang="0">
                <a:pos x="32" y="82"/>
              </a:cxn>
              <a:cxn ang="0">
                <a:pos x="1" y="146"/>
              </a:cxn>
              <a:cxn ang="0">
                <a:pos x="0" y="152"/>
              </a:cxn>
              <a:cxn ang="0">
                <a:pos x="34" y="189"/>
              </a:cxn>
              <a:cxn ang="0">
                <a:pos x="227" y="215"/>
              </a:cxn>
              <a:cxn ang="0">
                <a:pos x="420" y="189"/>
              </a:cxn>
              <a:cxn ang="0">
                <a:pos x="455" y="152"/>
              </a:cxn>
              <a:cxn ang="0">
                <a:pos x="454" y="146"/>
              </a:cxn>
              <a:cxn ang="0">
                <a:pos x="402" y="46"/>
              </a:cxn>
              <a:cxn ang="0">
                <a:pos x="387" y="40"/>
              </a:cxn>
              <a:cxn ang="0">
                <a:pos x="377" y="52"/>
              </a:cxn>
              <a:cxn ang="0">
                <a:pos x="333" y="69"/>
              </a:cxn>
              <a:cxn ang="0">
                <a:pos x="227" y="79"/>
              </a:cxn>
              <a:cxn ang="0">
                <a:pos x="122" y="69"/>
              </a:cxn>
              <a:cxn ang="0">
                <a:pos x="79" y="53"/>
              </a:cxn>
              <a:cxn ang="0">
                <a:pos x="122" y="36"/>
              </a:cxn>
              <a:cxn ang="0">
                <a:pos x="227" y="27"/>
              </a:cxn>
              <a:cxn ang="0">
                <a:pos x="241" y="13"/>
              </a:cxn>
              <a:cxn ang="0">
                <a:pos x="227" y="0"/>
              </a:cxn>
              <a:cxn ang="0">
                <a:pos x="109" y="12"/>
              </a:cxn>
            </a:cxnLst>
            <a:rect l="0" t="0" r="r" b="b"/>
            <a:pathLst>
              <a:path w="455" h="215">
                <a:moveTo>
                  <a:pt x="109" y="12"/>
                </a:moveTo>
                <a:cubicBezTo>
                  <a:pt x="70" y="21"/>
                  <a:pt x="51" y="35"/>
                  <a:pt x="51" y="53"/>
                </a:cubicBezTo>
                <a:cubicBezTo>
                  <a:pt x="51" y="71"/>
                  <a:pt x="70" y="84"/>
                  <a:pt x="109" y="93"/>
                </a:cubicBezTo>
                <a:cubicBezTo>
                  <a:pt x="141" y="101"/>
                  <a:pt x="183" y="105"/>
                  <a:pt x="227" y="105"/>
                </a:cubicBezTo>
                <a:cubicBezTo>
                  <a:pt x="227" y="105"/>
                  <a:pt x="227" y="105"/>
                  <a:pt x="227" y="105"/>
                </a:cubicBezTo>
                <a:cubicBezTo>
                  <a:pt x="272" y="105"/>
                  <a:pt x="314" y="101"/>
                  <a:pt x="346" y="93"/>
                </a:cubicBezTo>
                <a:cubicBezTo>
                  <a:pt x="365" y="89"/>
                  <a:pt x="379" y="83"/>
                  <a:pt x="388" y="77"/>
                </a:cubicBezTo>
                <a:cubicBezTo>
                  <a:pt x="400" y="99"/>
                  <a:pt x="419" y="135"/>
                  <a:pt x="427" y="152"/>
                </a:cubicBezTo>
                <a:cubicBezTo>
                  <a:pt x="421" y="160"/>
                  <a:pt x="388" y="188"/>
                  <a:pt x="227" y="188"/>
                </a:cubicBezTo>
                <a:cubicBezTo>
                  <a:pt x="67" y="188"/>
                  <a:pt x="34" y="160"/>
                  <a:pt x="28" y="152"/>
                </a:cubicBezTo>
                <a:cubicBezTo>
                  <a:pt x="37" y="131"/>
                  <a:pt x="56" y="95"/>
                  <a:pt x="56" y="94"/>
                </a:cubicBezTo>
                <a:cubicBezTo>
                  <a:pt x="57" y="92"/>
                  <a:pt x="58" y="90"/>
                  <a:pt x="58" y="88"/>
                </a:cubicBezTo>
                <a:cubicBezTo>
                  <a:pt x="58" y="83"/>
                  <a:pt x="55" y="79"/>
                  <a:pt x="50" y="76"/>
                </a:cubicBezTo>
                <a:cubicBezTo>
                  <a:pt x="44" y="73"/>
                  <a:pt x="36" y="75"/>
                  <a:pt x="32" y="82"/>
                </a:cubicBezTo>
                <a:cubicBezTo>
                  <a:pt x="32" y="84"/>
                  <a:pt x="9" y="127"/>
                  <a:pt x="1" y="146"/>
                </a:cubicBezTo>
                <a:cubicBezTo>
                  <a:pt x="0" y="148"/>
                  <a:pt x="0" y="150"/>
                  <a:pt x="0" y="152"/>
                </a:cubicBezTo>
                <a:cubicBezTo>
                  <a:pt x="0" y="157"/>
                  <a:pt x="2" y="174"/>
                  <a:pt x="34" y="189"/>
                </a:cubicBezTo>
                <a:cubicBezTo>
                  <a:pt x="72" y="206"/>
                  <a:pt x="137" y="215"/>
                  <a:pt x="227" y="215"/>
                </a:cubicBezTo>
                <a:cubicBezTo>
                  <a:pt x="318" y="215"/>
                  <a:pt x="383" y="206"/>
                  <a:pt x="420" y="189"/>
                </a:cubicBezTo>
                <a:cubicBezTo>
                  <a:pt x="452" y="174"/>
                  <a:pt x="455" y="157"/>
                  <a:pt x="455" y="152"/>
                </a:cubicBezTo>
                <a:cubicBezTo>
                  <a:pt x="455" y="150"/>
                  <a:pt x="455" y="148"/>
                  <a:pt x="454" y="146"/>
                </a:cubicBezTo>
                <a:cubicBezTo>
                  <a:pt x="445" y="127"/>
                  <a:pt x="404" y="50"/>
                  <a:pt x="402" y="46"/>
                </a:cubicBezTo>
                <a:cubicBezTo>
                  <a:pt x="399" y="41"/>
                  <a:pt x="393" y="38"/>
                  <a:pt x="387" y="40"/>
                </a:cubicBezTo>
                <a:cubicBezTo>
                  <a:pt x="381" y="41"/>
                  <a:pt x="378" y="46"/>
                  <a:pt x="377" y="52"/>
                </a:cubicBezTo>
                <a:cubicBezTo>
                  <a:pt x="375" y="54"/>
                  <a:pt x="365" y="62"/>
                  <a:pt x="333" y="69"/>
                </a:cubicBezTo>
                <a:cubicBezTo>
                  <a:pt x="304" y="75"/>
                  <a:pt x="266" y="79"/>
                  <a:pt x="227" y="79"/>
                </a:cubicBezTo>
                <a:cubicBezTo>
                  <a:pt x="188" y="79"/>
                  <a:pt x="151" y="75"/>
                  <a:pt x="122" y="69"/>
                </a:cubicBezTo>
                <a:cubicBezTo>
                  <a:pt x="94" y="63"/>
                  <a:pt x="82" y="56"/>
                  <a:pt x="79" y="53"/>
                </a:cubicBezTo>
                <a:cubicBezTo>
                  <a:pt x="82" y="49"/>
                  <a:pt x="94" y="42"/>
                  <a:pt x="122" y="36"/>
                </a:cubicBezTo>
                <a:cubicBezTo>
                  <a:pt x="151" y="30"/>
                  <a:pt x="188" y="27"/>
                  <a:pt x="227" y="27"/>
                </a:cubicBezTo>
                <a:cubicBezTo>
                  <a:pt x="235" y="27"/>
                  <a:pt x="241" y="21"/>
                  <a:pt x="241" y="13"/>
                </a:cubicBezTo>
                <a:cubicBezTo>
                  <a:pt x="241" y="6"/>
                  <a:pt x="235" y="0"/>
                  <a:pt x="227" y="0"/>
                </a:cubicBezTo>
                <a:cubicBezTo>
                  <a:pt x="183" y="0"/>
                  <a:pt x="141" y="4"/>
                  <a:pt x="109" y="1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9" name="Freeform 505"/>
          <p:cNvSpPr>
            <a:spLocks/>
          </p:cNvSpPr>
          <p:nvPr userDrawn="1"/>
        </p:nvSpPr>
        <p:spPr bwMode="auto">
          <a:xfrm>
            <a:off x="4267355" y="3825035"/>
            <a:ext cx="373953" cy="334566"/>
          </a:xfrm>
          <a:custGeom>
            <a:avLst/>
            <a:gdLst/>
            <a:ahLst/>
            <a:cxnLst>
              <a:cxn ang="0">
                <a:pos x="273" y="396"/>
              </a:cxn>
              <a:cxn ang="0">
                <a:pos x="15" y="396"/>
              </a:cxn>
              <a:cxn ang="0">
                <a:pos x="5" y="374"/>
              </a:cxn>
              <a:cxn ang="0">
                <a:pos x="91" y="278"/>
              </a:cxn>
              <a:cxn ang="0">
                <a:pos x="224" y="283"/>
              </a:cxn>
              <a:cxn ang="0">
                <a:pos x="341" y="240"/>
              </a:cxn>
              <a:cxn ang="0">
                <a:pos x="248" y="270"/>
              </a:cxn>
              <a:cxn ang="0">
                <a:pos x="109" y="274"/>
              </a:cxn>
              <a:cxn ang="0">
                <a:pos x="99" y="252"/>
              </a:cxn>
              <a:cxn ang="0">
                <a:pos x="182" y="167"/>
              </a:cxn>
              <a:cxn ang="0">
                <a:pos x="282" y="181"/>
              </a:cxn>
              <a:cxn ang="0">
                <a:pos x="188" y="194"/>
              </a:cxn>
              <a:cxn ang="0">
                <a:pos x="233" y="248"/>
              </a:cxn>
              <a:cxn ang="0">
                <a:pos x="306" y="172"/>
              </a:cxn>
              <a:cxn ang="0">
                <a:pos x="369" y="231"/>
              </a:cxn>
              <a:cxn ang="0">
                <a:pos x="272" y="352"/>
              </a:cxn>
              <a:cxn ang="0">
                <a:pos x="262" y="356"/>
              </a:cxn>
              <a:cxn ang="0">
                <a:pos x="209" y="305"/>
              </a:cxn>
              <a:cxn ang="0">
                <a:pos x="43" y="369"/>
              </a:cxn>
              <a:cxn ang="0">
                <a:pos x="361" y="337"/>
              </a:cxn>
              <a:cxn ang="0">
                <a:pos x="412" y="66"/>
              </a:cxn>
              <a:cxn ang="0">
                <a:pos x="343" y="51"/>
              </a:cxn>
              <a:cxn ang="0">
                <a:pos x="262" y="51"/>
              </a:cxn>
              <a:cxn ang="0">
                <a:pos x="181" y="51"/>
              </a:cxn>
              <a:cxn ang="0">
                <a:pos x="101" y="51"/>
              </a:cxn>
              <a:cxn ang="0">
                <a:pos x="6" y="17"/>
              </a:cxn>
              <a:cxn ang="0">
                <a:pos x="32" y="12"/>
              </a:cxn>
              <a:cxn ang="0">
                <a:pos x="87" y="13"/>
              </a:cxn>
              <a:cxn ang="0">
                <a:pos x="113" y="11"/>
              </a:cxn>
              <a:cxn ang="0">
                <a:pos x="168" y="12"/>
              </a:cxn>
              <a:cxn ang="0">
                <a:pos x="194" y="11"/>
              </a:cxn>
              <a:cxn ang="0">
                <a:pos x="249" y="12"/>
              </a:cxn>
              <a:cxn ang="0">
                <a:pos x="262" y="1"/>
              </a:cxn>
              <a:cxn ang="0">
                <a:pos x="303" y="51"/>
              </a:cxn>
              <a:cxn ang="0">
                <a:pos x="343" y="1"/>
              </a:cxn>
              <a:cxn ang="0">
                <a:pos x="356" y="11"/>
              </a:cxn>
              <a:cxn ang="0">
                <a:pos x="411" y="12"/>
              </a:cxn>
              <a:cxn ang="0">
                <a:pos x="437" y="14"/>
              </a:cxn>
              <a:cxn ang="0">
                <a:pos x="379" y="357"/>
              </a:cxn>
              <a:cxn ang="0">
                <a:pos x="290" y="396"/>
              </a:cxn>
            </a:cxnLst>
            <a:rect l="0" t="0" r="r" b="b"/>
            <a:pathLst>
              <a:path w="441" h="396">
                <a:moveTo>
                  <a:pt x="279" y="396"/>
                </a:moveTo>
                <a:cubicBezTo>
                  <a:pt x="275" y="396"/>
                  <a:pt x="273" y="396"/>
                  <a:pt x="273" y="396"/>
                </a:cubicBezTo>
                <a:cubicBezTo>
                  <a:pt x="272" y="396"/>
                  <a:pt x="271" y="396"/>
                  <a:pt x="271" y="396"/>
                </a:cubicBezTo>
                <a:cubicBezTo>
                  <a:pt x="15" y="396"/>
                  <a:pt x="15" y="396"/>
                  <a:pt x="15" y="396"/>
                </a:cubicBezTo>
                <a:cubicBezTo>
                  <a:pt x="10" y="396"/>
                  <a:pt x="5" y="393"/>
                  <a:pt x="3" y="388"/>
                </a:cubicBezTo>
                <a:cubicBezTo>
                  <a:pt x="0" y="383"/>
                  <a:pt x="1" y="378"/>
                  <a:pt x="5" y="374"/>
                </a:cubicBezTo>
                <a:cubicBezTo>
                  <a:pt x="81" y="283"/>
                  <a:pt x="81" y="283"/>
                  <a:pt x="81" y="283"/>
                </a:cubicBezTo>
                <a:cubicBezTo>
                  <a:pt x="83" y="280"/>
                  <a:pt x="87" y="278"/>
                  <a:pt x="91" y="278"/>
                </a:cubicBezTo>
                <a:cubicBezTo>
                  <a:pt x="214" y="278"/>
                  <a:pt x="214" y="278"/>
                  <a:pt x="214" y="278"/>
                </a:cubicBezTo>
                <a:cubicBezTo>
                  <a:pt x="218" y="278"/>
                  <a:pt x="222" y="280"/>
                  <a:pt x="224" y="283"/>
                </a:cubicBezTo>
                <a:cubicBezTo>
                  <a:pt x="263" y="323"/>
                  <a:pt x="263" y="323"/>
                  <a:pt x="263" y="323"/>
                </a:cubicBezTo>
                <a:cubicBezTo>
                  <a:pt x="341" y="240"/>
                  <a:pt x="341" y="240"/>
                  <a:pt x="341" y="240"/>
                </a:cubicBezTo>
                <a:cubicBezTo>
                  <a:pt x="307" y="205"/>
                  <a:pt x="307" y="205"/>
                  <a:pt x="307" y="205"/>
                </a:cubicBezTo>
                <a:cubicBezTo>
                  <a:pt x="248" y="270"/>
                  <a:pt x="248" y="270"/>
                  <a:pt x="248" y="270"/>
                </a:cubicBezTo>
                <a:cubicBezTo>
                  <a:pt x="246" y="273"/>
                  <a:pt x="242" y="274"/>
                  <a:pt x="238" y="274"/>
                </a:cubicBezTo>
                <a:cubicBezTo>
                  <a:pt x="109" y="274"/>
                  <a:pt x="109" y="274"/>
                  <a:pt x="109" y="274"/>
                </a:cubicBezTo>
                <a:cubicBezTo>
                  <a:pt x="104" y="274"/>
                  <a:pt x="99" y="271"/>
                  <a:pt x="97" y="266"/>
                </a:cubicBezTo>
                <a:cubicBezTo>
                  <a:pt x="95" y="262"/>
                  <a:pt x="96" y="256"/>
                  <a:pt x="99" y="252"/>
                </a:cubicBezTo>
                <a:cubicBezTo>
                  <a:pt x="172" y="172"/>
                  <a:pt x="172" y="172"/>
                  <a:pt x="172" y="172"/>
                </a:cubicBezTo>
                <a:cubicBezTo>
                  <a:pt x="175" y="169"/>
                  <a:pt x="178" y="167"/>
                  <a:pt x="182" y="167"/>
                </a:cubicBezTo>
                <a:cubicBezTo>
                  <a:pt x="268" y="167"/>
                  <a:pt x="268" y="167"/>
                  <a:pt x="268" y="167"/>
                </a:cubicBezTo>
                <a:cubicBezTo>
                  <a:pt x="276" y="167"/>
                  <a:pt x="282" y="173"/>
                  <a:pt x="282" y="181"/>
                </a:cubicBezTo>
                <a:cubicBezTo>
                  <a:pt x="282" y="188"/>
                  <a:pt x="276" y="194"/>
                  <a:pt x="268" y="194"/>
                </a:cubicBezTo>
                <a:cubicBezTo>
                  <a:pt x="188" y="194"/>
                  <a:pt x="188" y="194"/>
                  <a:pt x="188" y="194"/>
                </a:cubicBezTo>
                <a:cubicBezTo>
                  <a:pt x="139" y="248"/>
                  <a:pt x="139" y="248"/>
                  <a:pt x="139" y="248"/>
                </a:cubicBezTo>
                <a:cubicBezTo>
                  <a:pt x="233" y="248"/>
                  <a:pt x="233" y="248"/>
                  <a:pt x="233" y="248"/>
                </a:cubicBezTo>
                <a:cubicBezTo>
                  <a:pt x="297" y="176"/>
                  <a:pt x="297" y="176"/>
                  <a:pt x="297" y="176"/>
                </a:cubicBezTo>
                <a:cubicBezTo>
                  <a:pt x="299" y="174"/>
                  <a:pt x="302" y="172"/>
                  <a:pt x="306" y="172"/>
                </a:cubicBezTo>
                <a:cubicBezTo>
                  <a:pt x="310" y="172"/>
                  <a:pt x="313" y="173"/>
                  <a:pt x="316" y="176"/>
                </a:cubicBezTo>
                <a:cubicBezTo>
                  <a:pt x="369" y="231"/>
                  <a:pt x="369" y="231"/>
                  <a:pt x="369" y="231"/>
                </a:cubicBezTo>
                <a:cubicBezTo>
                  <a:pt x="374" y="236"/>
                  <a:pt x="374" y="244"/>
                  <a:pt x="369" y="250"/>
                </a:cubicBezTo>
                <a:cubicBezTo>
                  <a:pt x="272" y="352"/>
                  <a:pt x="272" y="352"/>
                  <a:pt x="272" y="352"/>
                </a:cubicBezTo>
                <a:cubicBezTo>
                  <a:pt x="270" y="355"/>
                  <a:pt x="266" y="356"/>
                  <a:pt x="262" y="356"/>
                </a:cubicBezTo>
                <a:cubicBezTo>
                  <a:pt x="262" y="356"/>
                  <a:pt x="262" y="356"/>
                  <a:pt x="262" y="356"/>
                </a:cubicBezTo>
                <a:cubicBezTo>
                  <a:pt x="259" y="356"/>
                  <a:pt x="255" y="355"/>
                  <a:pt x="253" y="352"/>
                </a:cubicBezTo>
                <a:cubicBezTo>
                  <a:pt x="209" y="305"/>
                  <a:pt x="209" y="305"/>
                  <a:pt x="209" y="305"/>
                </a:cubicBezTo>
                <a:cubicBezTo>
                  <a:pt x="97" y="305"/>
                  <a:pt x="97" y="305"/>
                  <a:pt x="97" y="305"/>
                </a:cubicBezTo>
                <a:cubicBezTo>
                  <a:pt x="43" y="369"/>
                  <a:pt x="43" y="369"/>
                  <a:pt x="43" y="369"/>
                </a:cubicBezTo>
                <a:cubicBezTo>
                  <a:pt x="288" y="369"/>
                  <a:pt x="288" y="369"/>
                  <a:pt x="288" y="369"/>
                </a:cubicBezTo>
                <a:cubicBezTo>
                  <a:pt x="305" y="368"/>
                  <a:pt x="335" y="361"/>
                  <a:pt x="361" y="337"/>
                </a:cubicBezTo>
                <a:cubicBezTo>
                  <a:pt x="396" y="306"/>
                  <a:pt x="413" y="253"/>
                  <a:pt x="414" y="181"/>
                </a:cubicBezTo>
                <a:cubicBezTo>
                  <a:pt x="414" y="141"/>
                  <a:pt x="413" y="98"/>
                  <a:pt x="412" y="66"/>
                </a:cubicBezTo>
                <a:cubicBezTo>
                  <a:pt x="405" y="73"/>
                  <a:pt x="395" y="78"/>
                  <a:pt x="384" y="78"/>
                </a:cubicBezTo>
                <a:cubicBezTo>
                  <a:pt x="366" y="78"/>
                  <a:pt x="352" y="65"/>
                  <a:pt x="343" y="51"/>
                </a:cubicBezTo>
                <a:cubicBezTo>
                  <a:pt x="335" y="65"/>
                  <a:pt x="321" y="78"/>
                  <a:pt x="303" y="78"/>
                </a:cubicBezTo>
                <a:cubicBezTo>
                  <a:pt x="285" y="78"/>
                  <a:pt x="271" y="65"/>
                  <a:pt x="262" y="51"/>
                </a:cubicBezTo>
                <a:cubicBezTo>
                  <a:pt x="254" y="65"/>
                  <a:pt x="240" y="78"/>
                  <a:pt x="222" y="78"/>
                </a:cubicBezTo>
                <a:cubicBezTo>
                  <a:pt x="204" y="78"/>
                  <a:pt x="190" y="65"/>
                  <a:pt x="181" y="51"/>
                </a:cubicBezTo>
                <a:cubicBezTo>
                  <a:pt x="173" y="65"/>
                  <a:pt x="160" y="78"/>
                  <a:pt x="141" y="78"/>
                </a:cubicBezTo>
                <a:cubicBezTo>
                  <a:pt x="123" y="78"/>
                  <a:pt x="110" y="65"/>
                  <a:pt x="101" y="51"/>
                </a:cubicBezTo>
                <a:cubicBezTo>
                  <a:pt x="92" y="66"/>
                  <a:pt x="79" y="78"/>
                  <a:pt x="60" y="78"/>
                </a:cubicBezTo>
                <a:cubicBezTo>
                  <a:pt x="28" y="78"/>
                  <a:pt x="11" y="40"/>
                  <a:pt x="6" y="17"/>
                </a:cubicBezTo>
                <a:cubicBezTo>
                  <a:pt x="5" y="10"/>
                  <a:pt x="9" y="3"/>
                  <a:pt x="16" y="2"/>
                </a:cubicBezTo>
                <a:cubicBezTo>
                  <a:pt x="24" y="0"/>
                  <a:pt x="31" y="5"/>
                  <a:pt x="32" y="12"/>
                </a:cubicBezTo>
                <a:cubicBezTo>
                  <a:pt x="35" y="25"/>
                  <a:pt x="46" y="51"/>
                  <a:pt x="60" y="51"/>
                </a:cubicBezTo>
                <a:cubicBezTo>
                  <a:pt x="76" y="51"/>
                  <a:pt x="85" y="22"/>
                  <a:pt x="87" y="13"/>
                </a:cubicBezTo>
                <a:cubicBezTo>
                  <a:pt x="88" y="7"/>
                  <a:pt x="92" y="2"/>
                  <a:pt x="99" y="1"/>
                </a:cubicBezTo>
                <a:cubicBezTo>
                  <a:pt x="105" y="0"/>
                  <a:pt x="112" y="5"/>
                  <a:pt x="113" y="11"/>
                </a:cubicBezTo>
                <a:cubicBezTo>
                  <a:pt x="116" y="24"/>
                  <a:pt x="127" y="51"/>
                  <a:pt x="141" y="51"/>
                </a:cubicBezTo>
                <a:cubicBezTo>
                  <a:pt x="157" y="51"/>
                  <a:pt x="166" y="20"/>
                  <a:pt x="168" y="12"/>
                </a:cubicBezTo>
                <a:cubicBezTo>
                  <a:pt x="169" y="6"/>
                  <a:pt x="175" y="1"/>
                  <a:pt x="181" y="1"/>
                </a:cubicBezTo>
                <a:cubicBezTo>
                  <a:pt x="187" y="1"/>
                  <a:pt x="193" y="5"/>
                  <a:pt x="194" y="11"/>
                </a:cubicBezTo>
                <a:cubicBezTo>
                  <a:pt x="197" y="24"/>
                  <a:pt x="208" y="51"/>
                  <a:pt x="222" y="51"/>
                </a:cubicBezTo>
                <a:cubicBezTo>
                  <a:pt x="238" y="51"/>
                  <a:pt x="247" y="20"/>
                  <a:pt x="249" y="12"/>
                </a:cubicBezTo>
                <a:cubicBezTo>
                  <a:pt x="250" y="6"/>
                  <a:pt x="255" y="1"/>
                  <a:pt x="262" y="1"/>
                </a:cubicBezTo>
                <a:cubicBezTo>
                  <a:pt x="262" y="1"/>
                  <a:pt x="262" y="1"/>
                  <a:pt x="262" y="1"/>
                </a:cubicBezTo>
                <a:cubicBezTo>
                  <a:pt x="268" y="1"/>
                  <a:pt x="274" y="5"/>
                  <a:pt x="275" y="11"/>
                </a:cubicBezTo>
                <a:cubicBezTo>
                  <a:pt x="278" y="24"/>
                  <a:pt x="289" y="51"/>
                  <a:pt x="303" y="51"/>
                </a:cubicBezTo>
                <a:cubicBezTo>
                  <a:pt x="319" y="51"/>
                  <a:pt x="328" y="20"/>
                  <a:pt x="330" y="12"/>
                </a:cubicBezTo>
                <a:cubicBezTo>
                  <a:pt x="331" y="6"/>
                  <a:pt x="336" y="1"/>
                  <a:pt x="343" y="1"/>
                </a:cubicBezTo>
                <a:cubicBezTo>
                  <a:pt x="343" y="1"/>
                  <a:pt x="343" y="1"/>
                  <a:pt x="343" y="1"/>
                </a:cubicBezTo>
                <a:cubicBezTo>
                  <a:pt x="349" y="1"/>
                  <a:pt x="355" y="5"/>
                  <a:pt x="356" y="11"/>
                </a:cubicBezTo>
                <a:cubicBezTo>
                  <a:pt x="359" y="24"/>
                  <a:pt x="369" y="51"/>
                  <a:pt x="384" y="51"/>
                </a:cubicBezTo>
                <a:cubicBezTo>
                  <a:pt x="400" y="51"/>
                  <a:pt x="409" y="20"/>
                  <a:pt x="411" y="12"/>
                </a:cubicBezTo>
                <a:cubicBezTo>
                  <a:pt x="412" y="5"/>
                  <a:pt x="418" y="1"/>
                  <a:pt x="425" y="1"/>
                </a:cubicBezTo>
                <a:cubicBezTo>
                  <a:pt x="432" y="2"/>
                  <a:pt x="437" y="7"/>
                  <a:pt x="437" y="14"/>
                </a:cubicBezTo>
                <a:cubicBezTo>
                  <a:pt x="437" y="15"/>
                  <a:pt x="441" y="103"/>
                  <a:pt x="441" y="181"/>
                </a:cubicBezTo>
                <a:cubicBezTo>
                  <a:pt x="440" y="261"/>
                  <a:pt x="419" y="320"/>
                  <a:pt x="379" y="357"/>
                </a:cubicBezTo>
                <a:cubicBezTo>
                  <a:pt x="348" y="386"/>
                  <a:pt x="313" y="394"/>
                  <a:pt x="292" y="396"/>
                </a:cubicBezTo>
                <a:cubicBezTo>
                  <a:pt x="291" y="396"/>
                  <a:pt x="291" y="396"/>
                  <a:pt x="290" y="396"/>
                </a:cubicBezTo>
                <a:cubicBezTo>
                  <a:pt x="285" y="396"/>
                  <a:pt x="282" y="396"/>
                  <a:pt x="279" y="39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0" name="Freeform 167"/>
          <p:cNvSpPr>
            <a:spLocks/>
          </p:cNvSpPr>
          <p:nvPr userDrawn="1"/>
        </p:nvSpPr>
        <p:spPr bwMode="auto">
          <a:xfrm>
            <a:off x="4728809" y="872433"/>
            <a:ext cx="367999" cy="388144"/>
          </a:xfrm>
          <a:custGeom>
            <a:avLst/>
            <a:gdLst/>
            <a:ahLst/>
            <a:cxnLst>
              <a:cxn ang="0">
                <a:pos x="114" y="13"/>
              </a:cxn>
              <a:cxn ang="0">
                <a:pos x="128" y="71"/>
              </a:cxn>
              <a:cxn ang="0">
                <a:pos x="150" y="112"/>
              </a:cxn>
              <a:cxn ang="0">
                <a:pos x="153" y="123"/>
              </a:cxn>
              <a:cxn ang="0">
                <a:pos x="160" y="137"/>
              </a:cxn>
              <a:cxn ang="0">
                <a:pos x="141" y="181"/>
              </a:cxn>
              <a:cxn ang="0">
                <a:pos x="145" y="193"/>
              </a:cxn>
              <a:cxn ang="0">
                <a:pos x="146" y="217"/>
              </a:cxn>
              <a:cxn ang="0">
                <a:pos x="118" y="299"/>
              </a:cxn>
              <a:cxn ang="0">
                <a:pos x="129" y="314"/>
              </a:cxn>
              <a:cxn ang="0">
                <a:pos x="157" y="244"/>
              </a:cxn>
              <a:cxn ang="0">
                <a:pos x="220" y="236"/>
              </a:cxn>
              <a:cxn ang="0">
                <a:pos x="216" y="221"/>
              </a:cxn>
              <a:cxn ang="0">
                <a:pos x="171" y="163"/>
              </a:cxn>
              <a:cxn ang="0">
                <a:pos x="209" y="156"/>
              </a:cxn>
              <a:cxn ang="0">
                <a:pos x="206" y="141"/>
              </a:cxn>
              <a:cxn ang="0">
                <a:pos x="186" y="60"/>
              </a:cxn>
              <a:cxn ang="0">
                <a:pos x="183" y="49"/>
              </a:cxn>
              <a:cxn ang="0">
                <a:pos x="141" y="44"/>
              </a:cxn>
              <a:cxn ang="0">
                <a:pos x="244" y="26"/>
              </a:cxn>
              <a:cxn ang="0">
                <a:pos x="214" y="44"/>
              </a:cxn>
              <a:cxn ang="0">
                <a:pos x="201" y="57"/>
              </a:cxn>
              <a:cxn ang="0">
                <a:pos x="246" y="321"/>
              </a:cxn>
              <a:cxn ang="0">
                <a:pos x="0" y="334"/>
              </a:cxn>
              <a:cxn ang="0">
                <a:pos x="13" y="411"/>
              </a:cxn>
              <a:cxn ang="0">
                <a:pos x="145" y="445"/>
              </a:cxn>
              <a:cxn ang="0">
                <a:pos x="213" y="459"/>
              </a:cxn>
              <a:cxn ang="0">
                <a:pos x="254" y="423"/>
              </a:cxn>
              <a:cxn ang="0">
                <a:pos x="295" y="459"/>
              </a:cxn>
              <a:cxn ang="0">
                <a:pos x="337" y="423"/>
              </a:cxn>
              <a:cxn ang="0">
                <a:pos x="378" y="459"/>
              </a:cxn>
              <a:cxn ang="0">
                <a:pos x="432" y="397"/>
              </a:cxn>
              <a:cxn ang="0">
                <a:pos x="407" y="388"/>
              </a:cxn>
              <a:cxn ang="0">
                <a:pos x="349" y="388"/>
              </a:cxn>
              <a:cxn ang="0">
                <a:pos x="324" y="388"/>
              </a:cxn>
              <a:cxn ang="0">
                <a:pos x="267" y="387"/>
              </a:cxn>
              <a:cxn ang="0">
                <a:pos x="242" y="387"/>
              </a:cxn>
              <a:cxn ang="0">
                <a:pos x="172" y="432"/>
              </a:cxn>
              <a:cxn ang="0">
                <a:pos x="158" y="384"/>
              </a:cxn>
              <a:cxn ang="0">
                <a:pos x="26" y="347"/>
              </a:cxn>
              <a:cxn ang="0">
                <a:pos x="272" y="343"/>
              </a:cxn>
              <a:cxn ang="0">
                <a:pos x="275" y="332"/>
              </a:cxn>
              <a:cxn ang="0">
                <a:pos x="258" y="71"/>
              </a:cxn>
              <a:cxn ang="0">
                <a:pos x="271" y="13"/>
              </a:cxn>
              <a:cxn ang="0">
                <a:pos x="128" y="0"/>
              </a:cxn>
            </a:cxnLst>
            <a:rect l="0" t="0" r="r" b="b"/>
            <a:pathLst>
              <a:path w="435" h="459">
                <a:moveTo>
                  <a:pt x="128" y="0"/>
                </a:moveTo>
                <a:cubicBezTo>
                  <a:pt x="120" y="0"/>
                  <a:pt x="114" y="6"/>
                  <a:pt x="114" y="13"/>
                </a:cubicBezTo>
                <a:cubicBezTo>
                  <a:pt x="114" y="57"/>
                  <a:pt x="114" y="57"/>
                  <a:pt x="114" y="57"/>
                </a:cubicBezTo>
                <a:cubicBezTo>
                  <a:pt x="114" y="65"/>
                  <a:pt x="120" y="71"/>
                  <a:pt x="128" y="71"/>
                </a:cubicBezTo>
                <a:cubicBezTo>
                  <a:pt x="128" y="71"/>
                  <a:pt x="144" y="71"/>
                  <a:pt x="157" y="71"/>
                </a:cubicBezTo>
                <a:cubicBezTo>
                  <a:pt x="154" y="87"/>
                  <a:pt x="150" y="112"/>
                  <a:pt x="150" y="112"/>
                </a:cubicBezTo>
                <a:cubicBezTo>
                  <a:pt x="150" y="113"/>
                  <a:pt x="150" y="113"/>
                  <a:pt x="150" y="114"/>
                </a:cubicBezTo>
                <a:cubicBezTo>
                  <a:pt x="150" y="117"/>
                  <a:pt x="151" y="121"/>
                  <a:pt x="153" y="123"/>
                </a:cubicBezTo>
                <a:cubicBezTo>
                  <a:pt x="153" y="123"/>
                  <a:pt x="160" y="130"/>
                  <a:pt x="166" y="137"/>
                </a:cubicBezTo>
                <a:cubicBezTo>
                  <a:pt x="164" y="137"/>
                  <a:pt x="160" y="137"/>
                  <a:pt x="160" y="137"/>
                </a:cubicBezTo>
                <a:cubicBezTo>
                  <a:pt x="153" y="137"/>
                  <a:pt x="147" y="141"/>
                  <a:pt x="146" y="148"/>
                </a:cubicBezTo>
                <a:cubicBezTo>
                  <a:pt x="141" y="181"/>
                  <a:pt x="141" y="181"/>
                  <a:pt x="141" y="181"/>
                </a:cubicBezTo>
                <a:cubicBezTo>
                  <a:pt x="141" y="181"/>
                  <a:pt x="141" y="182"/>
                  <a:pt x="141" y="183"/>
                </a:cubicBezTo>
                <a:cubicBezTo>
                  <a:pt x="141" y="186"/>
                  <a:pt x="142" y="190"/>
                  <a:pt x="145" y="193"/>
                </a:cubicBezTo>
                <a:cubicBezTo>
                  <a:pt x="145" y="193"/>
                  <a:pt x="159" y="205"/>
                  <a:pt x="173" y="217"/>
                </a:cubicBezTo>
                <a:cubicBezTo>
                  <a:pt x="160" y="217"/>
                  <a:pt x="146" y="217"/>
                  <a:pt x="146" y="217"/>
                </a:cubicBezTo>
                <a:cubicBezTo>
                  <a:pt x="140" y="217"/>
                  <a:pt x="134" y="222"/>
                  <a:pt x="133" y="228"/>
                </a:cubicBezTo>
                <a:cubicBezTo>
                  <a:pt x="118" y="299"/>
                  <a:pt x="118" y="299"/>
                  <a:pt x="118" y="299"/>
                </a:cubicBezTo>
                <a:cubicBezTo>
                  <a:pt x="118" y="300"/>
                  <a:pt x="118" y="300"/>
                  <a:pt x="118" y="301"/>
                </a:cubicBezTo>
                <a:cubicBezTo>
                  <a:pt x="118" y="308"/>
                  <a:pt x="122" y="313"/>
                  <a:pt x="129" y="314"/>
                </a:cubicBezTo>
                <a:cubicBezTo>
                  <a:pt x="136" y="316"/>
                  <a:pt x="143" y="311"/>
                  <a:pt x="145" y="304"/>
                </a:cubicBezTo>
                <a:cubicBezTo>
                  <a:pt x="145" y="304"/>
                  <a:pt x="154" y="260"/>
                  <a:pt x="157" y="244"/>
                </a:cubicBezTo>
                <a:cubicBezTo>
                  <a:pt x="171" y="244"/>
                  <a:pt x="207" y="244"/>
                  <a:pt x="207" y="244"/>
                </a:cubicBezTo>
                <a:cubicBezTo>
                  <a:pt x="213" y="244"/>
                  <a:pt x="218" y="241"/>
                  <a:pt x="220" y="236"/>
                </a:cubicBezTo>
                <a:cubicBezTo>
                  <a:pt x="221" y="234"/>
                  <a:pt x="221" y="232"/>
                  <a:pt x="221" y="231"/>
                </a:cubicBezTo>
                <a:cubicBezTo>
                  <a:pt x="221" y="227"/>
                  <a:pt x="219" y="224"/>
                  <a:pt x="216" y="221"/>
                </a:cubicBezTo>
                <a:cubicBezTo>
                  <a:pt x="216" y="221"/>
                  <a:pt x="177" y="186"/>
                  <a:pt x="168" y="178"/>
                </a:cubicBezTo>
                <a:cubicBezTo>
                  <a:pt x="169" y="173"/>
                  <a:pt x="170" y="170"/>
                  <a:pt x="171" y="163"/>
                </a:cubicBezTo>
                <a:cubicBezTo>
                  <a:pt x="182" y="163"/>
                  <a:pt x="197" y="163"/>
                  <a:pt x="197" y="163"/>
                </a:cubicBezTo>
                <a:cubicBezTo>
                  <a:pt x="202" y="164"/>
                  <a:pt x="207" y="160"/>
                  <a:pt x="209" y="156"/>
                </a:cubicBezTo>
                <a:cubicBezTo>
                  <a:pt x="210" y="154"/>
                  <a:pt x="210" y="152"/>
                  <a:pt x="210" y="150"/>
                </a:cubicBezTo>
                <a:cubicBezTo>
                  <a:pt x="210" y="147"/>
                  <a:pt x="209" y="144"/>
                  <a:pt x="206" y="141"/>
                </a:cubicBezTo>
                <a:cubicBezTo>
                  <a:pt x="206" y="141"/>
                  <a:pt x="184" y="117"/>
                  <a:pt x="177" y="110"/>
                </a:cubicBezTo>
                <a:cubicBezTo>
                  <a:pt x="179" y="100"/>
                  <a:pt x="186" y="60"/>
                  <a:pt x="186" y="60"/>
                </a:cubicBezTo>
                <a:cubicBezTo>
                  <a:pt x="186" y="59"/>
                  <a:pt x="186" y="58"/>
                  <a:pt x="186" y="57"/>
                </a:cubicBezTo>
                <a:cubicBezTo>
                  <a:pt x="186" y="54"/>
                  <a:pt x="185" y="51"/>
                  <a:pt x="183" y="49"/>
                </a:cubicBezTo>
                <a:cubicBezTo>
                  <a:pt x="181" y="46"/>
                  <a:pt x="177" y="44"/>
                  <a:pt x="173" y="44"/>
                </a:cubicBezTo>
                <a:cubicBezTo>
                  <a:pt x="173" y="44"/>
                  <a:pt x="154" y="44"/>
                  <a:pt x="141" y="44"/>
                </a:cubicBezTo>
                <a:cubicBezTo>
                  <a:pt x="141" y="37"/>
                  <a:pt x="141" y="34"/>
                  <a:pt x="141" y="26"/>
                </a:cubicBezTo>
                <a:cubicBezTo>
                  <a:pt x="160" y="26"/>
                  <a:pt x="225" y="26"/>
                  <a:pt x="244" y="26"/>
                </a:cubicBezTo>
                <a:cubicBezTo>
                  <a:pt x="244" y="34"/>
                  <a:pt x="244" y="37"/>
                  <a:pt x="244" y="44"/>
                </a:cubicBezTo>
                <a:cubicBezTo>
                  <a:pt x="232" y="44"/>
                  <a:pt x="214" y="44"/>
                  <a:pt x="214" y="44"/>
                </a:cubicBezTo>
                <a:cubicBezTo>
                  <a:pt x="210" y="44"/>
                  <a:pt x="207" y="46"/>
                  <a:pt x="204" y="49"/>
                </a:cubicBezTo>
                <a:cubicBezTo>
                  <a:pt x="202" y="51"/>
                  <a:pt x="201" y="54"/>
                  <a:pt x="201" y="57"/>
                </a:cubicBezTo>
                <a:cubicBezTo>
                  <a:pt x="201" y="58"/>
                  <a:pt x="201" y="59"/>
                  <a:pt x="201" y="60"/>
                </a:cubicBezTo>
                <a:cubicBezTo>
                  <a:pt x="201" y="60"/>
                  <a:pt x="241" y="293"/>
                  <a:pt x="246" y="321"/>
                </a:cubicBezTo>
                <a:cubicBezTo>
                  <a:pt x="218" y="321"/>
                  <a:pt x="13" y="321"/>
                  <a:pt x="13" y="321"/>
                </a:cubicBezTo>
                <a:cubicBezTo>
                  <a:pt x="6" y="321"/>
                  <a:pt x="0" y="327"/>
                  <a:pt x="0" y="334"/>
                </a:cubicBezTo>
                <a:cubicBezTo>
                  <a:pt x="0" y="397"/>
                  <a:pt x="0" y="397"/>
                  <a:pt x="0" y="397"/>
                </a:cubicBezTo>
                <a:cubicBezTo>
                  <a:pt x="0" y="405"/>
                  <a:pt x="6" y="411"/>
                  <a:pt x="13" y="411"/>
                </a:cubicBezTo>
                <a:cubicBezTo>
                  <a:pt x="13" y="411"/>
                  <a:pt x="123" y="411"/>
                  <a:pt x="145" y="411"/>
                </a:cubicBezTo>
                <a:cubicBezTo>
                  <a:pt x="145" y="425"/>
                  <a:pt x="145" y="445"/>
                  <a:pt x="145" y="445"/>
                </a:cubicBezTo>
                <a:cubicBezTo>
                  <a:pt x="145" y="453"/>
                  <a:pt x="151" y="459"/>
                  <a:pt x="158" y="459"/>
                </a:cubicBezTo>
                <a:cubicBezTo>
                  <a:pt x="213" y="459"/>
                  <a:pt x="213" y="459"/>
                  <a:pt x="213" y="459"/>
                </a:cubicBezTo>
                <a:cubicBezTo>
                  <a:pt x="226" y="459"/>
                  <a:pt x="240" y="448"/>
                  <a:pt x="253" y="426"/>
                </a:cubicBezTo>
                <a:cubicBezTo>
                  <a:pt x="253" y="425"/>
                  <a:pt x="254" y="424"/>
                  <a:pt x="254" y="423"/>
                </a:cubicBezTo>
                <a:cubicBezTo>
                  <a:pt x="254" y="424"/>
                  <a:pt x="255" y="425"/>
                  <a:pt x="255" y="426"/>
                </a:cubicBezTo>
                <a:cubicBezTo>
                  <a:pt x="268" y="448"/>
                  <a:pt x="281" y="459"/>
                  <a:pt x="295" y="459"/>
                </a:cubicBezTo>
                <a:cubicBezTo>
                  <a:pt x="309" y="459"/>
                  <a:pt x="322" y="448"/>
                  <a:pt x="335" y="426"/>
                </a:cubicBezTo>
                <a:cubicBezTo>
                  <a:pt x="336" y="425"/>
                  <a:pt x="336" y="424"/>
                  <a:pt x="337" y="423"/>
                </a:cubicBezTo>
                <a:cubicBezTo>
                  <a:pt x="337" y="424"/>
                  <a:pt x="338" y="425"/>
                  <a:pt x="338" y="426"/>
                </a:cubicBezTo>
                <a:cubicBezTo>
                  <a:pt x="351" y="448"/>
                  <a:pt x="364" y="459"/>
                  <a:pt x="378" y="459"/>
                </a:cubicBezTo>
                <a:cubicBezTo>
                  <a:pt x="392" y="459"/>
                  <a:pt x="405" y="448"/>
                  <a:pt x="418" y="426"/>
                </a:cubicBezTo>
                <a:cubicBezTo>
                  <a:pt x="426" y="412"/>
                  <a:pt x="432" y="398"/>
                  <a:pt x="432" y="397"/>
                </a:cubicBezTo>
                <a:cubicBezTo>
                  <a:pt x="435" y="391"/>
                  <a:pt x="431" y="383"/>
                  <a:pt x="424" y="380"/>
                </a:cubicBezTo>
                <a:cubicBezTo>
                  <a:pt x="418" y="378"/>
                  <a:pt x="410" y="381"/>
                  <a:pt x="407" y="388"/>
                </a:cubicBezTo>
                <a:cubicBezTo>
                  <a:pt x="398" y="411"/>
                  <a:pt x="384" y="431"/>
                  <a:pt x="378" y="432"/>
                </a:cubicBezTo>
                <a:cubicBezTo>
                  <a:pt x="372" y="431"/>
                  <a:pt x="358" y="411"/>
                  <a:pt x="349" y="388"/>
                </a:cubicBezTo>
                <a:cubicBezTo>
                  <a:pt x="347" y="383"/>
                  <a:pt x="342" y="379"/>
                  <a:pt x="337" y="379"/>
                </a:cubicBezTo>
                <a:cubicBezTo>
                  <a:pt x="331" y="379"/>
                  <a:pt x="326" y="382"/>
                  <a:pt x="324" y="388"/>
                </a:cubicBezTo>
                <a:cubicBezTo>
                  <a:pt x="315" y="411"/>
                  <a:pt x="301" y="431"/>
                  <a:pt x="295" y="432"/>
                </a:cubicBezTo>
                <a:cubicBezTo>
                  <a:pt x="290" y="431"/>
                  <a:pt x="276" y="411"/>
                  <a:pt x="267" y="387"/>
                </a:cubicBezTo>
                <a:cubicBezTo>
                  <a:pt x="265" y="382"/>
                  <a:pt x="260" y="379"/>
                  <a:pt x="254" y="379"/>
                </a:cubicBezTo>
                <a:cubicBezTo>
                  <a:pt x="249" y="379"/>
                  <a:pt x="244" y="382"/>
                  <a:pt x="242" y="387"/>
                </a:cubicBezTo>
                <a:cubicBezTo>
                  <a:pt x="232" y="411"/>
                  <a:pt x="218" y="431"/>
                  <a:pt x="213" y="432"/>
                </a:cubicBezTo>
                <a:cubicBezTo>
                  <a:pt x="213" y="432"/>
                  <a:pt x="187" y="432"/>
                  <a:pt x="172" y="432"/>
                </a:cubicBezTo>
                <a:cubicBezTo>
                  <a:pt x="172" y="418"/>
                  <a:pt x="172" y="397"/>
                  <a:pt x="172" y="397"/>
                </a:cubicBezTo>
                <a:cubicBezTo>
                  <a:pt x="172" y="390"/>
                  <a:pt x="166" y="384"/>
                  <a:pt x="158" y="384"/>
                </a:cubicBezTo>
                <a:cubicBezTo>
                  <a:pt x="158" y="384"/>
                  <a:pt x="48" y="384"/>
                  <a:pt x="26" y="384"/>
                </a:cubicBezTo>
                <a:cubicBezTo>
                  <a:pt x="26" y="372"/>
                  <a:pt x="26" y="359"/>
                  <a:pt x="26" y="347"/>
                </a:cubicBezTo>
                <a:cubicBezTo>
                  <a:pt x="50" y="347"/>
                  <a:pt x="261" y="347"/>
                  <a:pt x="261" y="347"/>
                </a:cubicBezTo>
                <a:cubicBezTo>
                  <a:pt x="265" y="347"/>
                  <a:pt x="269" y="346"/>
                  <a:pt x="272" y="343"/>
                </a:cubicBezTo>
                <a:cubicBezTo>
                  <a:pt x="274" y="340"/>
                  <a:pt x="275" y="337"/>
                  <a:pt x="275" y="334"/>
                </a:cubicBezTo>
                <a:cubicBezTo>
                  <a:pt x="275" y="333"/>
                  <a:pt x="275" y="332"/>
                  <a:pt x="275" y="332"/>
                </a:cubicBezTo>
                <a:cubicBezTo>
                  <a:pt x="275" y="332"/>
                  <a:pt x="235" y="99"/>
                  <a:pt x="230" y="71"/>
                </a:cubicBezTo>
                <a:cubicBezTo>
                  <a:pt x="243" y="71"/>
                  <a:pt x="258" y="71"/>
                  <a:pt x="258" y="71"/>
                </a:cubicBezTo>
                <a:cubicBezTo>
                  <a:pt x="265" y="71"/>
                  <a:pt x="271" y="65"/>
                  <a:pt x="271" y="57"/>
                </a:cubicBezTo>
                <a:cubicBezTo>
                  <a:pt x="271" y="13"/>
                  <a:pt x="271" y="13"/>
                  <a:pt x="271" y="13"/>
                </a:cubicBezTo>
                <a:cubicBezTo>
                  <a:pt x="271" y="6"/>
                  <a:pt x="265" y="0"/>
                  <a:pt x="258" y="0"/>
                </a:cubicBezTo>
                <a:lnTo>
                  <a:pt x="128"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1" name="Freeform 385"/>
          <p:cNvSpPr>
            <a:spLocks noEditPoints="1"/>
          </p:cNvSpPr>
          <p:nvPr userDrawn="1"/>
        </p:nvSpPr>
        <p:spPr bwMode="auto">
          <a:xfrm>
            <a:off x="4720469" y="3320272"/>
            <a:ext cx="384672" cy="351234"/>
          </a:xfrm>
          <a:custGeom>
            <a:avLst/>
            <a:gdLst/>
            <a:ahLst/>
            <a:cxnLst>
              <a:cxn ang="0">
                <a:pos x="67" y="59"/>
              </a:cxn>
              <a:cxn ang="0">
                <a:pos x="67" y="61"/>
              </a:cxn>
              <a:cxn ang="0">
                <a:pos x="79" y="147"/>
              </a:cxn>
              <a:cxn ang="0">
                <a:pos x="23" y="157"/>
              </a:cxn>
              <a:cxn ang="0">
                <a:pos x="0" y="192"/>
              </a:cxn>
              <a:cxn ang="0">
                <a:pos x="0" y="202"/>
              </a:cxn>
              <a:cxn ang="0">
                <a:pos x="53" y="280"/>
              </a:cxn>
              <a:cxn ang="0">
                <a:pos x="103" y="308"/>
              </a:cxn>
              <a:cxn ang="0">
                <a:pos x="108" y="347"/>
              </a:cxn>
              <a:cxn ang="0">
                <a:pos x="157" y="398"/>
              </a:cxn>
              <a:cxn ang="0">
                <a:pos x="261" y="415"/>
              </a:cxn>
              <a:cxn ang="0">
                <a:pos x="365" y="398"/>
              </a:cxn>
              <a:cxn ang="0">
                <a:pos x="415" y="347"/>
              </a:cxn>
              <a:cxn ang="0">
                <a:pos x="455" y="64"/>
              </a:cxn>
              <a:cxn ang="0">
                <a:pos x="455" y="62"/>
              </a:cxn>
              <a:cxn ang="0">
                <a:pos x="449" y="51"/>
              </a:cxn>
              <a:cxn ang="0">
                <a:pos x="434" y="51"/>
              </a:cxn>
              <a:cxn ang="0">
                <a:pos x="261" y="92"/>
              </a:cxn>
              <a:cxn ang="0">
                <a:pos x="141" y="80"/>
              </a:cxn>
              <a:cxn ang="0">
                <a:pos x="93" y="59"/>
              </a:cxn>
              <a:cxn ang="0">
                <a:pos x="93" y="59"/>
              </a:cxn>
              <a:cxn ang="0">
                <a:pos x="141" y="39"/>
              </a:cxn>
              <a:cxn ang="0">
                <a:pos x="261" y="27"/>
              </a:cxn>
              <a:cxn ang="0">
                <a:pos x="367" y="36"/>
              </a:cxn>
              <a:cxn ang="0">
                <a:pos x="383" y="25"/>
              </a:cxn>
              <a:cxn ang="0">
                <a:pos x="372" y="9"/>
              </a:cxn>
              <a:cxn ang="0">
                <a:pos x="261" y="0"/>
              </a:cxn>
              <a:cxn ang="0">
                <a:pos x="67" y="59"/>
              </a:cxn>
              <a:cxn ang="0">
                <a:pos x="425" y="86"/>
              </a:cxn>
              <a:cxn ang="0">
                <a:pos x="388" y="344"/>
              </a:cxn>
              <a:cxn ang="0">
                <a:pos x="388" y="346"/>
              </a:cxn>
              <a:cxn ang="0">
                <a:pos x="261" y="388"/>
              </a:cxn>
              <a:cxn ang="0">
                <a:pos x="134" y="346"/>
              </a:cxn>
              <a:cxn ang="0">
                <a:pos x="134" y="344"/>
              </a:cxn>
              <a:cxn ang="0">
                <a:pos x="128" y="297"/>
              </a:cxn>
              <a:cxn ang="0">
                <a:pos x="120" y="287"/>
              </a:cxn>
              <a:cxn ang="0">
                <a:pos x="27" y="196"/>
              </a:cxn>
              <a:cxn ang="0">
                <a:pos x="37" y="179"/>
              </a:cxn>
              <a:cxn ang="0">
                <a:pos x="91" y="176"/>
              </a:cxn>
              <a:cxn ang="0">
                <a:pos x="104" y="173"/>
              </a:cxn>
              <a:cxn ang="0">
                <a:pos x="108" y="163"/>
              </a:cxn>
              <a:cxn ang="0">
                <a:pos x="108" y="161"/>
              </a:cxn>
              <a:cxn ang="0">
                <a:pos x="98" y="94"/>
              </a:cxn>
              <a:cxn ang="0">
                <a:pos x="261" y="119"/>
              </a:cxn>
              <a:cxn ang="0">
                <a:pos x="425" y="86"/>
              </a:cxn>
            </a:cxnLst>
            <a:rect l="0" t="0" r="r" b="b"/>
            <a:pathLst>
              <a:path w="455" h="415">
                <a:moveTo>
                  <a:pt x="67" y="59"/>
                </a:moveTo>
                <a:cubicBezTo>
                  <a:pt x="67" y="60"/>
                  <a:pt x="67" y="61"/>
                  <a:pt x="67" y="61"/>
                </a:cubicBezTo>
                <a:cubicBezTo>
                  <a:pt x="67" y="61"/>
                  <a:pt x="75" y="122"/>
                  <a:pt x="79" y="147"/>
                </a:cubicBezTo>
                <a:cubicBezTo>
                  <a:pt x="63" y="145"/>
                  <a:pt x="40" y="146"/>
                  <a:pt x="23" y="157"/>
                </a:cubicBezTo>
                <a:cubicBezTo>
                  <a:pt x="11" y="165"/>
                  <a:pt x="3" y="177"/>
                  <a:pt x="0" y="192"/>
                </a:cubicBezTo>
                <a:cubicBezTo>
                  <a:pt x="0" y="195"/>
                  <a:pt x="0" y="198"/>
                  <a:pt x="0" y="202"/>
                </a:cubicBezTo>
                <a:cubicBezTo>
                  <a:pt x="0" y="222"/>
                  <a:pt x="10" y="250"/>
                  <a:pt x="53" y="280"/>
                </a:cubicBezTo>
                <a:cubicBezTo>
                  <a:pt x="72" y="294"/>
                  <a:pt x="92" y="304"/>
                  <a:pt x="103" y="308"/>
                </a:cubicBezTo>
                <a:cubicBezTo>
                  <a:pt x="104" y="319"/>
                  <a:pt x="108" y="347"/>
                  <a:pt x="108" y="347"/>
                </a:cubicBezTo>
                <a:cubicBezTo>
                  <a:pt x="108" y="367"/>
                  <a:pt x="126" y="385"/>
                  <a:pt x="157" y="398"/>
                </a:cubicBezTo>
                <a:cubicBezTo>
                  <a:pt x="185" y="409"/>
                  <a:pt x="222" y="415"/>
                  <a:pt x="261" y="415"/>
                </a:cubicBezTo>
                <a:cubicBezTo>
                  <a:pt x="300" y="415"/>
                  <a:pt x="337" y="409"/>
                  <a:pt x="365" y="398"/>
                </a:cubicBezTo>
                <a:cubicBezTo>
                  <a:pt x="396" y="385"/>
                  <a:pt x="414" y="367"/>
                  <a:pt x="415" y="347"/>
                </a:cubicBezTo>
                <a:cubicBezTo>
                  <a:pt x="415" y="347"/>
                  <a:pt x="455" y="64"/>
                  <a:pt x="455" y="64"/>
                </a:cubicBezTo>
                <a:cubicBezTo>
                  <a:pt x="455" y="64"/>
                  <a:pt x="455" y="63"/>
                  <a:pt x="455" y="62"/>
                </a:cubicBezTo>
                <a:cubicBezTo>
                  <a:pt x="455" y="58"/>
                  <a:pt x="453" y="53"/>
                  <a:pt x="449" y="51"/>
                </a:cubicBezTo>
                <a:cubicBezTo>
                  <a:pt x="445" y="48"/>
                  <a:pt x="439" y="48"/>
                  <a:pt x="434" y="51"/>
                </a:cubicBezTo>
                <a:cubicBezTo>
                  <a:pt x="434" y="52"/>
                  <a:pt x="372" y="92"/>
                  <a:pt x="261" y="92"/>
                </a:cubicBezTo>
                <a:cubicBezTo>
                  <a:pt x="216" y="92"/>
                  <a:pt x="173" y="88"/>
                  <a:pt x="141" y="80"/>
                </a:cubicBezTo>
                <a:cubicBezTo>
                  <a:pt x="106" y="72"/>
                  <a:pt x="95" y="62"/>
                  <a:pt x="93" y="59"/>
                </a:cubicBezTo>
                <a:cubicBezTo>
                  <a:pt x="93" y="59"/>
                  <a:pt x="93" y="59"/>
                  <a:pt x="93" y="59"/>
                </a:cubicBezTo>
                <a:cubicBezTo>
                  <a:pt x="95" y="56"/>
                  <a:pt x="106" y="47"/>
                  <a:pt x="141" y="39"/>
                </a:cubicBezTo>
                <a:cubicBezTo>
                  <a:pt x="173" y="31"/>
                  <a:pt x="216" y="27"/>
                  <a:pt x="261" y="27"/>
                </a:cubicBezTo>
                <a:cubicBezTo>
                  <a:pt x="300" y="27"/>
                  <a:pt x="337" y="30"/>
                  <a:pt x="367" y="36"/>
                </a:cubicBezTo>
                <a:cubicBezTo>
                  <a:pt x="375" y="37"/>
                  <a:pt x="382" y="32"/>
                  <a:pt x="383" y="25"/>
                </a:cubicBezTo>
                <a:cubicBezTo>
                  <a:pt x="384" y="18"/>
                  <a:pt x="380" y="11"/>
                  <a:pt x="372" y="9"/>
                </a:cubicBezTo>
                <a:cubicBezTo>
                  <a:pt x="340" y="3"/>
                  <a:pt x="302" y="0"/>
                  <a:pt x="261" y="0"/>
                </a:cubicBezTo>
                <a:cubicBezTo>
                  <a:pt x="189" y="0"/>
                  <a:pt x="67" y="12"/>
                  <a:pt x="67" y="59"/>
                </a:cubicBezTo>
                <a:close/>
                <a:moveTo>
                  <a:pt x="425" y="86"/>
                </a:moveTo>
                <a:cubicBezTo>
                  <a:pt x="419" y="129"/>
                  <a:pt x="388" y="344"/>
                  <a:pt x="388" y="344"/>
                </a:cubicBezTo>
                <a:cubicBezTo>
                  <a:pt x="388" y="345"/>
                  <a:pt x="388" y="345"/>
                  <a:pt x="388" y="346"/>
                </a:cubicBezTo>
                <a:cubicBezTo>
                  <a:pt x="388" y="363"/>
                  <a:pt x="339" y="388"/>
                  <a:pt x="261" y="388"/>
                </a:cubicBezTo>
                <a:cubicBezTo>
                  <a:pt x="184" y="388"/>
                  <a:pt x="134" y="363"/>
                  <a:pt x="134" y="346"/>
                </a:cubicBezTo>
                <a:cubicBezTo>
                  <a:pt x="134" y="345"/>
                  <a:pt x="134" y="345"/>
                  <a:pt x="134" y="344"/>
                </a:cubicBezTo>
                <a:cubicBezTo>
                  <a:pt x="128" y="297"/>
                  <a:pt x="128" y="297"/>
                  <a:pt x="128" y="297"/>
                </a:cubicBezTo>
                <a:cubicBezTo>
                  <a:pt x="128" y="293"/>
                  <a:pt x="125" y="289"/>
                  <a:pt x="120" y="287"/>
                </a:cubicBezTo>
                <a:cubicBezTo>
                  <a:pt x="92" y="275"/>
                  <a:pt x="20" y="236"/>
                  <a:pt x="27" y="196"/>
                </a:cubicBezTo>
                <a:cubicBezTo>
                  <a:pt x="28" y="189"/>
                  <a:pt x="31" y="183"/>
                  <a:pt x="37" y="179"/>
                </a:cubicBezTo>
                <a:cubicBezTo>
                  <a:pt x="53" y="169"/>
                  <a:pt x="82" y="173"/>
                  <a:pt x="91" y="176"/>
                </a:cubicBezTo>
                <a:cubicBezTo>
                  <a:pt x="96" y="177"/>
                  <a:pt x="100" y="175"/>
                  <a:pt x="104" y="173"/>
                </a:cubicBezTo>
                <a:cubicBezTo>
                  <a:pt x="106" y="170"/>
                  <a:pt x="108" y="166"/>
                  <a:pt x="108" y="163"/>
                </a:cubicBezTo>
                <a:cubicBezTo>
                  <a:pt x="108" y="162"/>
                  <a:pt x="108" y="161"/>
                  <a:pt x="108" y="161"/>
                </a:cubicBezTo>
                <a:cubicBezTo>
                  <a:pt x="108" y="161"/>
                  <a:pt x="103" y="124"/>
                  <a:pt x="98" y="94"/>
                </a:cubicBezTo>
                <a:cubicBezTo>
                  <a:pt x="140" y="113"/>
                  <a:pt x="213" y="119"/>
                  <a:pt x="261" y="119"/>
                </a:cubicBezTo>
                <a:cubicBezTo>
                  <a:pt x="340" y="119"/>
                  <a:pt x="395" y="100"/>
                  <a:pt x="425" y="8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2" name="Freeform 437"/>
          <p:cNvSpPr>
            <a:spLocks/>
          </p:cNvSpPr>
          <p:nvPr userDrawn="1"/>
        </p:nvSpPr>
        <p:spPr bwMode="auto">
          <a:xfrm>
            <a:off x="4757388" y="1793842"/>
            <a:ext cx="310834" cy="375047"/>
          </a:xfrm>
          <a:custGeom>
            <a:avLst/>
            <a:gdLst/>
            <a:ahLst/>
            <a:cxnLst>
              <a:cxn ang="0">
                <a:pos x="0" y="183"/>
              </a:cxn>
              <a:cxn ang="0">
                <a:pos x="0" y="183"/>
              </a:cxn>
              <a:cxn ang="0">
                <a:pos x="0" y="199"/>
              </a:cxn>
              <a:cxn ang="0">
                <a:pos x="14" y="212"/>
              </a:cxn>
              <a:cxn ang="0">
                <a:pos x="27" y="199"/>
              </a:cxn>
              <a:cxn ang="0">
                <a:pos x="55" y="170"/>
              </a:cxn>
              <a:cxn ang="0">
                <a:pos x="84" y="199"/>
              </a:cxn>
              <a:cxn ang="0">
                <a:pos x="97" y="212"/>
              </a:cxn>
              <a:cxn ang="0">
                <a:pos x="110" y="199"/>
              </a:cxn>
              <a:cxn ang="0">
                <a:pos x="55" y="144"/>
              </a:cxn>
              <a:cxn ang="0">
                <a:pos x="30" y="150"/>
              </a:cxn>
              <a:cxn ang="0">
                <a:pos x="183" y="26"/>
              </a:cxn>
              <a:cxn ang="0">
                <a:pos x="335" y="149"/>
              </a:cxn>
              <a:cxn ang="0">
                <a:pos x="312" y="144"/>
              </a:cxn>
              <a:cxn ang="0">
                <a:pos x="271" y="163"/>
              </a:cxn>
              <a:cxn ang="0">
                <a:pos x="229" y="144"/>
              </a:cxn>
              <a:cxn ang="0">
                <a:pos x="174" y="199"/>
              </a:cxn>
              <a:cxn ang="0">
                <a:pos x="174" y="388"/>
              </a:cxn>
              <a:cxn ang="0">
                <a:pos x="146" y="416"/>
              </a:cxn>
              <a:cxn ang="0">
                <a:pos x="132" y="430"/>
              </a:cxn>
              <a:cxn ang="0">
                <a:pos x="146" y="443"/>
              </a:cxn>
              <a:cxn ang="0">
                <a:pos x="201" y="388"/>
              </a:cxn>
              <a:cxn ang="0">
                <a:pos x="201" y="199"/>
              </a:cxn>
              <a:cxn ang="0">
                <a:pos x="229" y="170"/>
              </a:cxn>
              <a:cxn ang="0">
                <a:pos x="257" y="199"/>
              </a:cxn>
              <a:cxn ang="0">
                <a:pos x="271" y="212"/>
              </a:cxn>
              <a:cxn ang="0">
                <a:pos x="284" y="199"/>
              </a:cxn>
              <a:cxn ang="0">
                <a:pos x="312" y="170"/>
              </a:cxn>
              <a:cxn ang="0">
                <a:pos x="340" y="198"/>
              </a:cxn>
              <a:cxn ang="0">
                <a:pos x="340" y="199"/>
              </a:cxn>
              <a:cxn ang="0">
                <a:pos x="354" y="212"/>
              </a:cxn>
              <a:cxn ang="0">
                <a:pos x="367" y="199"/>
              </a:cxn>
              <a:cxn ang="0">
                <a:pos x="367" y="197"/>
              </a:cxn>
              <a:cxn ang="0">
                <a:pos x="367" y="198"/>
              </a:cxn>
              <a:cxn ang="0">
                <a:pos x="367" y="197"/>
              </a:cxn>
              <a:cxn ang="0">
                <a:pos x="367" y="192"/>
              </a:cxn>
              <a:cxn ang="0">
                <a:pos x="366" y="182"/>
              </a:cxn>
              <a:cxn ang="0">
                <a:pos x="183" y="0"/>
              </a:cxn>
              <a:cxn ang="0">
                <a:pos x="0" y="183"/>
              </a:cxn>
            </a:cxnLst>
            <a:rect l="0" t="0" r="r" b="b"/>
            <a:pathLst>
              <a:path w="367" h="443">
                <a:moveTo>
                  <a:pt x="0" y="183"/>
                </a:moveTo>
                <a:cubicBezTo>
                  <a:pt x="0" y="183"/>
                  <a:pt x="0" y="183"/>
                  <a:pt x="0" y="183"/>
                </a:cubicBezTo>
                <a:cubicBezTo>
                  <a:pt x="0" y="199"/>
                  <a:pt x="0" y="199"/>
                  <a:pt x="0" y="199"/>
                </a:cubicBezTo>
                <a:cubicBezTo>
                  <a:pt x="1" y="206"/>
                  <a:pt x="7" y="212"/>
                  <a:pt x="14" y="212"/>
                </a:cubicBezTo>
                <a:cubicBezTo>
                  <a:pt x="21" y="212"/>
                  <a:pt x="27" y="206"/>
                  <a:pt x="27" y="199"/>
                </a:cubicBezTo>
                <a:cubicBezTo>
                  <a:pt x="27" y="183"/>
                  <a:pt x="40" y="170"/>
                  <a:pt x="55" y="170"/>
                </a:cubicBezTo>
                <a:cubicBezTo>
                  <a:pt x="71" y="170"/>
                  <a:pt x="84" y="183"/>
                  <a:pt x="84" y="199"/>
                </a:cubicBezTo>
                <a:cubicBezTo>
                  <a:pt x="84" y="206"/>
                  <a:pt x="90" y="212"/>
                  <a:pt x="97" y="212"/>
                </a:cubicBezTo>
                <a:cubicBezTo>
                  <a:pt x="104" y="212"/>
                  <a:pt x="110" y="206"/>
                  <a:pt x="110" y="199"/>
                </a:cubicBezTo>
                <a:cubicBezTo>
                  <a:pt x="110" y="168"/>
                  <a:pt x="86" y="144"/>
                  <a:pt x="55" y="144"/>
                </a:cubicBezTo>
                <a:cubicBezTo>
                  <a:pt x="46" y="144"/>
                  <a:pt x="38" y="146"/>
                  <a:pt x="30" y="150"/>
                </a:cubicBezTo>
                <a:cubicBezTo>
                  <a:pt x="45" y="79"/>
                  <a:pt x="108" y="26"/>
                  <a:pt x="183" y="26"/>
                </a:cubicBezTo>
                <a:cubicBezTo>
                  <a:pt x="257" y="26"/>
                  <a:pt x="320" y="79"/>
                  <a:pt x="335" y="149"/>
                </a:cubicBezTo>
                <a:cubicBezTo>
                  <a:pt x="328" y="145"/>
                  <a:pt x="320" y="144"/>
                  <a:pt x="312" y="144"/>
                </a:cubicBezTo>
                <a:cubicBezTo>
                  <a:pt x="295" y="144"/>
                  <a:pt x="281" y="151"/>
                  <a:pt x="271" y="163"/>
                </a:cubicBezTo>
                <a:cubicBezTo>
                  <a:pt x="261" y="151"/>
                  <a:pt x="246" y="144"/>
                  <a:pt x="229" y="144"/>
                </a:cubicBezTo>
                <a:cubicBezTo>
                  <a:pt x="199" y="144"/>
                  <a:pt x="174" y="168"/>
                  <a:pt x="174" y="199"/>
                </a:cubicBezTo>
                <a:cubicBezTo>
                  <a:pt x="174" y="388"/>
                  <a:pt x="174" y="388"/>
                  <a:pt x="174" y="388"/>
                </a:cubicBezTo>
                <a:cubicBezTo>
                  <a:pt x="174" y="404"/>
                  <a:pt x="161" y="416"/>
                  <a:pt x="146" y="416"/>
                </a:cubicBezTo>
                <a:cubicBezTo>
                  <a:pt x="138" y="416"/>
                  <a:pt x="132" y="422"/>
                  <a:pt x="132" y="430"/>
                </a:cubicBezTo>
                <a:cubicBezTo>
                  <a:pt x="132" y="437"/>
                  <a:pt x="138" y="443"/>
                  <a:pt x="146" y="443"/>
                </a:cubicBezTo>
                <a:cubicBezTo>
                  <a:pt x="176" y="443"/>
                  <a:pt x="201" y="418"/>
                  <a:pt x="201" y="388"/>
                </a:cubicBezTo>
                <a:cubicBezTo>
                  <a:pt x="201" y="199"/>
                  <a:pt x="201" y="199"/>
                  <a:pt x="201" y="199"/>
                </a:cubicBezTo>
                <a:cubicBezTo>
                  <a:pt x="201" y="183"/>
                  <a:pt x="213" y="170"/>
                  <a:pt x="229" y="170"/>
                </a:cubicBezTo>
                <a:cubicBezTo>
                  <a:pt x="245" y="170"/>
                  <a:pt x="257" y="183"/>
                  <a:pt x="257" y="199"/>
                </a:cubicBezTo>
                <a:cubicBezTo>
                  <a:pt x="257" y="206"/>
                  <a:pt x="263" y="212"/>
                  <a:pt x="271" y="212"/>
                </a:cubicBezTo>
                <a:cubicBezTo>
                  <a:pt x="278" y="212"/>
                  <a:pt x="284" y="206"/>
                  <a:pt x="284" y="199"/>
                </a:cubicBezTo>
                <a:cubicBezTo>
                  <a:pt x="284" y="183"/>
                  <a:pt x="296" y="170"/>
                  <a:pt x="312" y="170"/>
                </a:cubicBezTo>
                <a:cubicBezTo>
                  <a:pt x="327" y="170"/>
                  <a:pt x="340" y="182"/>
                  <a:pt x="340" y="198"/>
                </a:cubicBezTo>
                <a:cubicBezTo>
                  <a:pt x="340" y="198"/>
                  <a:pt x="340" y="199"/>
                  <a:pt x="340" y="199"/>
                </a:cubicBezTo>
                <a:cubicBezTo>
                  <a:pt x="341" y="207"/>
                  <a:pt x="347" y="212"/>
                  <a:pt x="354" y="212"/>
                </a:cubicBezTo>
                <a:cubicBezTo>
                  <a:pt x="361" y="212"/>
                  <a:pt x="367" y="206"/>
                  <a:pt x="367" y="199"/>
                </a:cubicBezTo>
                <a:cubicBezTo>
                  <a:pt x="367" y="198"/>
                  <a:pt x="367" y="198"/>
                  <a:pt x="367" y="197"/>
                </a:cubicBezTo>
                <a:cubicBezTo>
                  <a:pt x="367" y="198"/>
                  <a:pt x="367" y="198"/>
                  <a:pt x="367" y="198"/>
                </a:cubicBezTo>
                <a:cubicBezTo>
                  <a:pt x="367" y="198"/>
                  <a:pt x="367" y="197"/>
                  <a:pt x="367" y="197"/>
                </a:cubicBezTo>
                <a:cubicBezTo>
                  <a:pt x="367" y="195"/>
                  <a:pt x="367" y="194"/>
                  <a:pt x="367" y="192"/>
                </a:cubicBezTo>
                <a:cubicBezTo>
                  <a:pt x="366" y="188"/>
                  <a:pt x="366" y="182"/>
                  <a:pt x="366" y="182"/>
                </a:cubicBezTo>
                <a:cubicBezTo>
                  <a:pt x="365" y="81"/>
                  <a:pt x="284" y="0"/>
                  <a:pt x="183" y="0"/>
                </a:cubicBezTo>
                <a:cubicBezTo>
                  <a:pt x="82" y="0"/>
                  <a:pt x="0" y="82"/>
                  <a:pt x="0" y="18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3" name="Freeform 453"/>
          <p:cNvSpPr>
            <a:spLocks/>
          </p:cNvSpPr>
          <p:nvPr userDrawn="1"/>
        </p:nvSpPr>
        <p:spPr bwMode="auto">
          <a:xfrm>
            <a:off x="4718687" y="1376294"/>
            <a:ext cx="388245" cy="253603"/>
          </a:xfrm>
          <a:custGeom>
            <a:avLst/>
            <a:gdLst/>
            <a:ahLst/>
            <a:cxnLst>
              <a:cxn ang="0">
                <a:pos x="10" y="68"/>
              </a:cxn>
              <a:cxn ang="0">
                <a:pos x="0" y="165"/>
              </a:cxn>
              <a:cxn ang="0">
                <a:pos x="48" y="198"/>
              </a:cxn>
              <a:cxn ang="0">
                <a:pos x="68" y="186"/>
              </a:cxn>
              <a:cxn ang="0">
                <a:pos x="73" y="136"/>
              </a:cxn>
              <a:cxn ang="0">
                <a:pos x="79" y="215"/>
              </a:cxn>
              <a:cxn ang="0">
                <a:pos x="125" y="234"/>
              </a:cxn>
              <a:cxn ang="0">
                <a:pos x="132" y="168"/>
              </a:cxn>
              <a:cxn ang="0">
                <a:pos x="137" y="240"/>
              </a:cxn>
              <a:cxn ang="0">
                <a:pos x="226" y="297"/>
              </a:cxn>
              <a:cxn ang="0">
                <a:pos x="375" y="219"/>
              </a:cxn>
              <a:cxn ang="0">
                <a:pos x="382" y="196"/>
              </a:cxn>
              <a:cxn ang="0">
                <a:pos x="404" y="144"/>
              </a:cxn>
              <a:cxn ang="0">
                <a:pos x="331" y="145"/>
              </a:cxn>
              <a:cxn ang="0">
                <a:pos x="346" y="171"/>
              </a:cxn>
              <a:cxn ang="0">
                <a:pos x="358" y="147"/>
              </a:cxn>
              <a:cxn ang="0">
                <a:pos x="377" y="144"/>
              </a:cxn>
              <a:cxn ang="0">
                <a:pos x="366" y="174"/>
              </a:cxn>
              <a:cxn ang="0">
                <a:pos x="355" y="200"/>
              </a:cxn>
              <a:cxn ang="0">
                <a:pos x="164" y="232"/>
              </a:cxn>
              <a:cxn ang="0">
                <a:pos x="157" y="151"/>
              </a:cxn>
              <a:cxn ang="0">
                <a:pos x="112" y="135"/>
              </a:cxn>
              <a:cxn ang="0">
                <a:pos x="105" y="199"/>
              </a:cxn>
              <a:cxn ang="0">
                <a:pos x="99" y="128"/>
              </a:cxn>
              <a:cxn ang="0">
                <a:pos x="60" y="100"/>
              </a:cxn>
              <a:cxn ang="0">
                <a:pos x="41" y="112"/>
              </a:cxn>
              <a:cxn ang="0">
                <a:pos x="27" y="157"/>
              </a:cxn>
              <a:cxn ang="0">
                <a:pos x="242" y="27"/>
              </a:cxn>
              <a:cxn ang="0">
                <a:pos x="432" y="163"/>
              </a:cxn>
              <a:cxn ang="0">
                <a:pos x="459" y="163"/>
              </a:cxn>
              <a:cxn ang="0">
                <a:pos x="449" y="61"/>
              </a:cxn>
              <a:cxn ang="0">
                <a:pos x="238" y="0"/>
              </a:cxn>
            </a:cxnLst>
            <a:rect l="0" t="0" r="r" b="b"/>
            <a:pathLst>
              <a:path w="459" h="299">
                <a:moveTo>
                  <a:pt x="238" y="0"/>
                </a:moveTo>
                <a:cubicBezTo>
                  <a:pt x="10" y="68"/>
                  <a:pt x="10" y="68"/>
                  <a:pt x="10" y="68"/>
                </a:cubicBezTo>
                <a:cubicBezTo>
                  <a:pt x="4" y="70"/>
                  <a:pt x="0" y="75"/>
                  <a:pt x="0" y="81"/>
                </a:cubicBezTo>
                <a:cubicBezTo>
                  <a:pt x="0" y="165"/>
                  <a:pt x="0" y="165"/>
                  <a:pt x="0" y="165"/>
                </a:cubicBezTo>
                <a:cubicBezTo>
                  <a:pt x="0" y="170"/>
                  <a:pt x="3" y="175"/>
                  <a:pt x="7" y="177"/>
                </a:cubicBezTo>
                <a:cubicBezTo>
                  <a:pt x="48" y="198"/>
                  <a:pt x="48" y="198"/>
                  <a:pt x="48" y="198"/>
                </a:cubicBezTo>
                <a:cubicBezTo>
                  <a:pt x="52" y="200"/>
                  <a:pt x="57" y="200"/>
                  <a:pt x="61" y="198"/>
                </a:cubicBezTo>
                <a:cubicBezTo>
                  <a:pt x="65" y="195"/>
                  <a:pt x="68" y="191"/>
                  <a:pt x="68" y="186"/>
                </a:cubicBezTo>
                <a:cubicBezTo>
                  <a:pt x="68" y="186"/>
                  <a:pt x="68" y="155"/>
                  <a:pt x="68" y="133"/>
                </a:cubicBezTo>
                <a:cubicBezTo>
                  <a:pt x="70" y="135"/>
                  <a:pt x="71" y="135"/>
                  <a:pt x="73" y="136"/>
                </a:cubicBezTo>
                <a:cubicBezTo>
                  <a:pt x="73" y="149"/>
                  <a:pt x="73" y="203"/>
                  <a:pt x="73" y="203"/>
                </a:cubicBezTo>
                <a:cubicBezTo>
                  <a:pt x="73" y="208"/>
                  <a:pt x="75" y="212"/>
                  <a:pt x="79" y="215"/>
                </a:cubicBezTo>
                <a:cubicBezTo>
                  <a:pt x="112" y="234"/>
                  <a:pt x="112" y="234"/>
                  <a:pt x="112" y="234"/>
                </a:cubicBezTo>
                <a:cubicBezTo>
                  <a:pt x="116" y="236"/>
                  <a:pt x="121" y="236"/>
                  <a:pt x="125" y="234"/>
                </a:cubicBezTo>
                <a:cubicBezTo>
                  <a:pt x="129" y="231"/>
                  <a:pt x="132" y="227"/>
                  <a:pt x="132" y="222"/>
                </a:cubicBezTo>
                <a:cubicBezTo>
                  <a:pt x="132" y="222"/>
                  <a:pt x="132" y="190"/>
                  <a:pt x="132" y="168"/>
                </a:cubicBezTo>
                <a:cubicBezTo>
                  <a:pt x="134" y="170"/>
                  <a:pt x="135" y="170"/>
                  <a:pt x="137" y="171"/>
                </a:cubicBezTo>
                <a:cubicBezTo>
                  <a:pt x="137" y="184"/>
                  <a:pt x="137" y="240"/>
                  <a:pt x="137" y="240"/>
                </a:cubicBezTo>
                <a:cubicBezTo>
                  <a:pt x="137" y="245"/>
                  <a:pt x="140" y="249"/>
                  <a:pt x="144" y="252"/>
                </a:cubicBezTo>
                <a:cubicBezTo>
                  <a:pt x="226" y="297"/>
                  <a:pt x="226" y="297"/>
                  <a:pt x="226" y="297"/>
                </a:cubicBezTo>
                <a:cubicBezTo>
                  <a:pt x="230" y="299"/>
                  <a:pt x="235" y="299"/>
                  <a:pt x="239" y="297"/>
                </a:cubicBezTo>
                <a:cubicBezTo>
                  <a:pt x="375" y="219"/>
                  <a:pt x="375" y="219"/>
                  <a:pt x="375" y="219"/>
                </a:cubicBezTo>
                <a:cubicBezTo>
                  <a:pt x="380" y="217"/>
                  <a:pt x="382" y="213"/>
                  <a:pt x="382" y="208"/>
                </a:cubicBezTo>
                <a:cubicBezTo>
                  <a:pt x="382" y="208"/>
                  <a:pt x="382" y="202"/>
                  <a:pt x="382" y="196"/>
                </a:cubicBezTo>
                <a:cubicBezTo>
                  <a:pt x="394" y="187"/>
                  <a:pt x="402" y="171"/>
                  <a:pt x="404" y="150"/>
                </a:cubicBezTo>
                <a:cubicBezTo>
                  <a:pt x="404" y="148"/>
                  <a:pt x="404" y="146"/>
                  <a:pt x="404" y="144"/>
                </a:cubicBezTo>
                <a:cubicBezTo>
                  <a:pt x="404" y="117"/>
                  <a:pt x="390" y="96"/>
                  <a:pt x="371" y="94"/>
                </a:cubicBezTo>
                <a:cubicBezTo>
                  <a:pt x="350" y="93"/>
                  <a:pt x="333" y="115"/>
                  <a:pt x="331" y="145"/>
                </a:cubicBezTo>
                <a:cubicBezTo>
                  <a:pt x="331" y="150"/>
                  <a:pt x="331" y="155"/>
                  <a:pt x="331" y="159"/>
                </a:cubicBezTo>
                <a:cubicBezTo>
                  <a:pt x="332" y="166"/>
                  <a:pt x="338" y="172"/>
                  <a:pt x="346" y="171"/>
                </a:cubicBezTo>
                <a:cubicBezTo>
                  <a:pt x="353" y="170"/>
                  <a:pt x="358" y="164"/>
                  <a:pt x="358" y="156"/>
                </a:cubicBezTo>
                <a:cubicBezTo>
                  <a:pt x="357" y="153"/>
                  <a:pt x="357" y="150"/>
                  <a:pt x="358" y="147"/>
                </a:cubicBezTo>
                <a:cubicBezTo>
                  <a:pt x="359" y="129"/>
                  <a:pt x="367" y="121"/>
                  <a:pt x="369" y="121"/>
                </a:cubicBezTo>
                <a:cubicBezTo>
                  <a:pt x="371" y="121"/>
                  <a:pt x="377" y="129"/>
                  <a:pt x="377" y="144"/>
                </a:cubicBezTo>
                <a:cubicBezTo>
                  <a:pt x="377" y="146"/>
                  <a:pt x="377" y="147"/>
                  <a:pt x="377" y="148"/>
                </a:cubicBezTo>
                <a:cubicBezTo>
                  <a:pt x="376" y="164"/>
                  <a:pt x="369" y="174"/>
                  <a:pt x="366" y="174"/>
                </a:cubicBezTo>
                <a:cubicBezTo>
                  <a:pt x="360" y="176"/>
                  <a:pt x="355" y="181"/>
                  <a:pt x="355" y="187"/>
                </a:cubicBezTo>
                <a:cubicBezTo>
                  <a:pt x="355" y="187"/>
                  <a:pt x="355" y="194"/>
                  <a:pt x="355" y="200"/>
                </a:cubicBezTo>
                <a:cubicBezTo>
                  <a:pt x="344" y="207"/>
                  <a:pt x="243" y="264"/>
                  <a:pt x="232" y="270"/>
                </a:cubicBezTo>
                <a:cubicBezTo>
                  <a:pt x="222" y="265"/>
                  <a:pt x="175" y="238"/>
                  <a:pt x="164" y="232"/>
                </a:cubicBezTo>
                <a:cubicBezTo>
                  <a:pt x="164" y="220"/>
                  <a:pt x="164" y="163"/>
                  <a:pt x="164" y="163"/>
                </a:cubicBezTo>
                <a:cubicBezTo>
                  <a:pt x="164" y="158"/>
                  <a:pt x="161" y="154"/>
                  <a:pt x="157" y="151"/>
                </a:cubicBezTo>
                <a:cubicBezTo>
                  <a:pt x="125" y="134"/>
                  <a:pt x="125" y="134"/>
                  <a:pt x="125" y="134"/>
                </a:cubicBezTo>
                <a:cubicBezTo>
                  <a:pt x="121" y="132"/>
                  <a:pt x="116" y="132"/>
                  <a:pt x="112" y="135"/>
                </a:cubicBezTo>
                <a:cubicBezTo>
                  <a:pt x="108" y="137"/>
                  <a:pt x="105" y="142"/>
                  <a:pt x="105" y="146"/>
                </a:cubicBezTo>
                <a:cubicBezTo>
                  <a:pt x="105" y="146"/>
                  <a:pt x="105" y="177"/>
                  <a:pt x="105" y="199"/>
                </a:cubicBezTo>
                <a:cubicBezTo>
                  <a:pt x="102" y="197"/>
                  <a:pt x="101" y="197"/>
                  <a:pt x="99" y="196"/>
                </a:cubicBezTo>
                <a:cubicBezTo>
                  <a:pt x="99" y="183"/>
                  <a:pt x="99" y="128"/>
                  <a:pt x="99" y="128"/>
                </a:cubicBezTo>
                <a:cubicBezTo>
                  <a:pt x="99" y="123"/>
                  <a:pt x="96" y="118"/>
                  <a:pt x="92" y="116"/>
                </a:cubicBezTo>
                <a:cubicBezTo>
                  <a:pt x="60" y="100"/>
                  <a:pt x="60" y="100"/>
                  <a:pt x="60" y="100"/>
                </a:cubicBezTo>
                <a:cubicBezTo>
                  <a:pt x="56" y="98"/>
                  <a:pt x="51" y="98"/>
                  <a:pt x="47" y="101"/>
                </a:cubicBezTo>
                <a:cubicBezTo>
                  <a:pt x="44" y="103"/>
                  <a:pt x="41" y="107"/>
                  <a:pt x="41" y="112"/>
                </a:cubicBezTo>
                <a:cubicBezTo>
                  <a:pt x="41" y="112"/>
                  <a:pt x="41" y="143"/>
                  <a:pt x="41" y="164"/>
                </a:cubicBezTo>
                <a:cubicBezTo>
                  <a:pt x="34" y="161"/>
                  <a:pt x="31" y="159"/>
                  <a:pt x="27" y="157"/>
                </a:cubicBezTo>
                <a:cubicBezTo>
                  <a:pt x="27" y="145"/>
                  <a:pt x="27" y="105"/>
                  <a:pt x="27" y="91"/>
                </a:cubicBezTo>
                <a:cubicBezTo>
                  <a:pt x="44" y="86"/>
                  <a:pt x="235" y="29"/>
                  <a:pt x="242" y="27"/>
                </a:cubicBezTo>
                <a:cubicBezTo>
                  <a:pt x="249" y="29"/>
                  <a:pt x="415" y="78"/>
                  <a:pt x="432" y="83"/>
                </a:cubicBezTo>
                <a:cubicBezTo>
                  <a:pt x="432" y="99"/>
                  <a:pt x="432" y="163"/>
                  <a:pt x="432" y="163"/>
                </a:cubicBezTo>
                <a:cubicBezTo>
                  <a:pt x="432" y="171"/>
                  <a:pt x="438" y="176"/>
                  <a:pt x="445" y="176"/>
                </a:cubicBezTo>
                <a:cubicBezTo>
                  <a:pt x="453" y="176"/>
                  <a:pt x="459" y="171"/>
                  <a:pt x="459" y="163"/>
                </a:cubicBezTo>
                <a:cubicBezTo>
                  <a:pt x="459" y="73"/>
                  <a:pt x="459" y="73"/>
                  <a:pt x="459" y="73"/>
                </a:cubicBezTo>
                <a:cubicBezTo>
                  <a:pt x="459" y="68"/>
                  <a:pt x="455" y="62"/>
                  <a:pt x="449" y="61"/>
                </a:cubicBezTo>
                <a:cubicBezTo>
                  <a:pt x="246" y="0"/>
                  <a:pt x="246" y="0"/>
                  <a:pt x="246" y="0"/>
                </a:cubicBezTo>
                <a:cubicBezTo>
                  <a:pt x="243" y="0"/>
                  <a:pt x="240" y="0"/>
                  <a:pt x="238" y="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4" name="Freeform 461"/>
          <p:cNvSpPr>
            <a:spLocks noEditPoints="1"/>
          </p:cNvSpPr>
          <p:nvPr userDrawn="1"/>
        </p:nvSpPr>
        <p:spPr bwMode="auto">
          <a:xfrm>
            <a:off x="4795501" y="2246793"/>
            <a:ext cx="234615" cy="378619"/>
          </a:xfrm>
          <a:custGeom>
            <a:avLst/>
            <a:gdLst/>
            <a:ahLst/>
            <a:cxnLst>
              <a:cxn ang="0">
                <a:pos x="85" y="1"/>
              </a:cxn>
              <a:cxn ang="0">
                <a:pos x="71" y="7"/>
              </a:cxn>
              <a:cxn ang="0">
                <a:pos x="64" y="24"/>
              </a:cxn>
              <a:cxn ang="0">
                <a:pos x="81" y="31"/>
              </a:cxn>
              <a:cxn ang="0">
                <a:pos x="92" y="27"/>
              </a:cxn>
              <a:cxn ang="0">
                <a:pos x="220" y="43"/>
              </a:cxn>
              <a:cxn ang="0">
                <a:pos x="180" y="63"/>
              </a:cxn>
              <a:cxn ang="0">
                <a:pos x="15" y="40"/>
              </a:cxn>
              <a:cxn ang="0">
                <a:pos x="5" y="43"/>
              </a:cxn>
              <a:cxn ang="0">
                <a:pos x="0" y="53"/>
              </a:cxn>
              <a:cxn ang="0">
                <a:pos x="0" y="385"/>
              </a:cxn>
              <a:cxn ang="0">
                <a:pos x="10" y="397"/>
              </a:cxn>
              <a:cxn ang="0">
                <a:pos x="121" y="432"/>
              </a:cxn>
              <a:cxn ang="0">
                <a:pos x="137" y="423"/>
              </a:cxn>
              <a:cxn ang="0">
                <a:pos x="138" y="419"/>
              </a:cxn>
              <a:cxn ang="0">
                <a:pos x="129" y="407"/>
              </a:cxn>
              <a:cxn ang="0">
                <a:pos x="27" y="375"/>
              </a:cxn>
              <a:cxn ang="0">
                <a:pos x="27" y="68"/>
              </a:cxn>
              <a:cxn ang="0">
                <a:pos x="169" y="88"/>
              </a:cxn>
              <a:cxn ang="0">
                <a:pos x="170" y="435"/>
              </a:cxn>
              <a:cxn ang="0">
                <a:pos x="177" y="447"/>
              </a:cxn>
              <a:cxn ang="0">
                <a:pos x="191" y="446"/>
              </a:cxn>
              <a:cxn ang="0">
                <a:pos x="273" y="391"/>
              </a:cxn>
              <a:cxn ang="0">
                <a:pos x="278" y="380"/>
              </a:cxn>
              <a:cxn ang="0">
                <a:pos x="278" y="35"/>
              </a:cxn>
              <a:cxn ang="0">
                <a:pos x="278" y="35"/>
              </a:cxn>
              <a:cxn ang="0">
                <a:pos x="278" y="33"/>
              </a:cxn>
              <a:cxn ang="0">
                <a:pos x="278" y="32"/>
              </a:cxn>
              <a:cxn ang="0">
                <a:pos x="277" y="30"/>
              </a:cxn>
              <a:cxn ang="0">
                <a:pos x="277" y="29"/>
              </a:cxn>
              <a:cxn ang="0">
                <a:pos x="276" y="28"/>
              </a:cxn>
              <a:cxn ang="0">
                <a:pos x="276" y="27"/>
              </a:cxn>
              <a:cxn ang="0">
                <a:pos x="274" y="26"/>
              </a:cxn>
              <a:cxn ang="0">
                <a:pos x="274" y="25"/>
              </a:cxn>
              <a:cxn ang="0">
                <a:pos x="274" y="25"/>
              </a:cxn>
              <a:cxn ang="0">
                <a:pos x="273" y="24"/>
              </a:cxn>
              <a:cxn ang="0">
                <a:pos x="272" y="24"/>
              </a:cxn>
              <a:cxn ang="0">
                <a:pos x="271" y="23"/>
              </a:cxn>
              <a:cxn ang="0">
                <a:pos x="270" y="23"/>
              </a:cxn>
              <a:cxn ang="0">
                <a:pos x="268" y="22"/>
              </a:cxn>
              <a:cxn ang="0">
                <a:pos x="267" y="22"/>
              </a:cxn>
              <a:cxn ang="0">
                <a:pos x="267" y="22"/>
              </a:cxn>
              <a:cxn ang="0">
                <a:pos x="91" y="0"/>
              </a:cxn>
              <a:cxn ang="0">
                <a:pos x="85" y="1"/>
              </a:cxn>
              <a:cxn ang="0">
                <a:pos x="240" y="63"/>
              </a:cxn>
              <a:cxn ang="0">
                <a:pos x="225" y="102"/>
              </a:cxn>
              <a:cxn ang="0">
                <a:pos x="204" y="80"/>
              </a:cxn>
              <a:cxn ang="0">
                <a:pos x="240" y="63"/>
              </a:cxn>
              <a:cxn ang="0">
                <a:pos x="232" y="140"/>
              </a:cxn>
              <a:cxn ang="0">
                <a:pos x="242" y="132"/>
              </a:cxn>
              <a:cxn ang="0">
                <a:pos x="252" y="106"/>
              </a:cxn>
              <a:cxn ang="0">
                <a:pos x="252" y="373"/>
              </a:cxn>
              <a:cxn ang="0">
                <a:pos x="196" y="410"/>
              </a:cxn>
              <a:cxn ang="0">
                <a:pos x="196" y="110"/>
              </a:cxn>
              <a:cxn ang="0">
                <a:pos x="219" y="136"/>
              </a:cxn>
              <a:cxn ang="0">
                <a:pos x="232" y="140"/>
              </a:cxn>
            </a:cxnLst>
            <a:rect l="0" t="0" r="r" b="b"/>
            <a:pathLst>
              <a:path w="278" h="449">
                <a:moveTo>
                  <a:pt x="85" y="1"/>
                </a:moveTo>
                <a:cubicBezTo>
                  <a:pt x="71" y="7"/>
                  <a:pt x="71" y="7"/>
                  <a:pt x="71" y="7"/>
                </a:cubicBezTo>
                <a:cubicBezTo>
                  <a:pt x="64" y="10"/>
                  <a:pt x="61" y="18"/>
                  <a:pt x="64" y="24"/>
                </a:cubicBezTo>
                <a:cubicBezTo>
                  <a:pt x="67" y="31"/>
                  <a:pt x="74" y="34"/>
                  <a:pt x="81" y="31"/>
                </a:cubicBezTo>
                <a:cubicBezTo>
                  <a:pt x="81" y="31"/>
                  <a:pt x="88" y="29"/>
                  <a:pt x="92" y="27"/>
                </a:cubicBezTo>
                <a:cubicBezTo>
                  <a:pt x="97" y="28"/>
                  <a:pt x="172" y="37"/>
                  <a:pt x="220" y="43"/>
                </a:cubicBezTo>
                <a:cubicBezTo>
                  <a:pt x="200" y="53"/>
                  <a:pt x="184" y="61"/>
                  <a:pt x="180" y="63"/>
                </a:cubicBezTo>
                <a:cubicBezTo>
                  <a:pt x="173" y="62"/>
                  <a:pt x="15" y="40"/>
                  <a:pt x="15" y="40"/>
                </a:cubicBezTo>
                <a:cubicBezTo>
                  <a:pt x="12" y="39"/>
                  <a:pt x="8" y="40"/>
                  <a:pt x="5" y="43"/>
                </a:cubicBezTo>
                <a:cubicBezTo>
                  <a:pt x="2" y="45"/>
                  <a:pt x="0" y="49"/>
                  <a:pt x="0" y="53"/>
                </a:cubicBezTo>
                <a:cubicBezTo>
                  <a:pt x="0" y="385"/>
                  <a:pt x="0" y="385"/>
                  <a:pt x="0" y="385"/>
                </a:cubicBezTo>
                <a:cubicBezTo>
                  <a:pt x="0" y="390"/>
                  <a:pt x="4" y="396"/>
                  <a:pt x="10" y="397"/>
                </a:cubicBezTo>
                <a:cubicBezTo>
                  <a:pt x="121" y="432"/>
                  <a:pt x="121" y="432"/>
                  <a:pt x="121" y="432"/>
                </a:cubicBezTo>
                <a:cubicBezTo>
                  <a:pt x="128" y="434"/>
                  <a:pt x="135" y="430"/>
                  <a:pt x="137" y="423"/>
                </a:cubicBezTo>
                <a:cubicBezTo>
                  <a:pt x="138" y="422"/>
                  <a:pt x="138" y="421"/>
                  <a:pt x="138" y="419"/>
                </a:cubicBezTo>
                <a:cubicBezTo>
                  <a:pt x="138" y="414"/>
                  <a:pt x="134" y="408"/>
                  <a:pt x="129" y="407"/>
                </a:cubicBezTo>
                <a:cubicBezTo>
                  <a:pt x="129" y="407"/>
                  <a:pt x="43" y="380"/>
                  <a:pt x="27" y="375"/>
                </a:cubicBezTo>
                <a:cubicBezTo>
                  <a:pt x="27" y="357"/>
                  <a:pt x="27" y="95"/>
                  <a:pt x="27" y="68"/>
                </a:cubicBezTo>
                <a:cubicBezTo>
                  <a:pt x="50" y="71"/>
                  <a:pt x="151" y="85"/>
                  <a:pt x="169" y="88"/>
                </a:cubicBezTo>
                <a:cubicBezTo>
                  <a:pt x="169" y="110"/>
                  <a:pt x="170" y="435"/>
                  <a:pt x="170" y="435"/>
                </a:cubicBezTo>
                <a:cubicBezTo>
                  <a:pt x="170" y="440"/>
                  <a:pt x="173" y="445"/>
                  <a:pt x="177" y="447"/>
                </a:cubicBezTo>
                <a:cubicBezTo>
                  <a:pt x="181" y="449"/>
                  <a:pt x="187" y="449"/>
                  <a:pt x="191" y="446"/>
                </a:cubicBezTo>
                <a:cubicBezTo>
                  <a:pt x="273" y="391"/>
                  <a:pt x="273" y="391"/>
                  <a:pt x="273" y="391"/>
                </a:cubicBezTo>
                <a:cubicBezTo>
                  <a:pt x="276" y="389"/>
                  <a:pt x="278" y="384"/>
                  <a:pt x="278" y="380"/>
                </a:cubicBezTo>
                <a:cubicBezTo>
                  <a:pt x="278" y="380"/>
                  <a:pt x="278" y="35"/>
                  <a:pt x="278" y="35"/>
                </a:cubicBezTo>
                <a:cubicBezTo>
                  <a:pt x="278" y="35"/>
                  <a:pt x="278" y="35"/>
                  <a:pt x="278" y="35"/>
                </a:cubicBezTo>
                <a:cubicBezTo>
                  <a:pt x="278" y="34"/>
                  <a:pt x="278" y="33"/>
                  <a:pt x="278" y="33"/>
                </a:cubicBezTo>
                <a:cubicBezTo>
                  <a:pt x="278" y="32"/>
                  <a:pt x="278" y="32"/>
                  <a:pt x="278" y="32"/>
                </a:cubicBezTo>
                <a:cubicBezTo>
                  <a:pt x="278" y="31"/>
                  <a:pt x="278" y="31"/>
                  <a:pt x="277" y="30"/>
                </a:cubicBezTo>
                <a:cubicBezTo>
                  <a:pt x="277" y="30"/>
                  <a:pt x="277" y="29"/>
                  <a:pt x="277" y="29"/>
                </a:cubicBezTo>
                <a:cubicBezTo>
                  <a:pt x="277" y="29"/>
                  <a:pt x="276" y="28"/>
                  <a:pt x="276" y="28"/>
                </a:cubicBezTo>
                <a:cubicBezTo>
                  <a:pt x="276" y="27"/>
                  <a:pt x="276" y="27"/>
                  <a:pt x="276" y="27"/>
                </a:cubicBezTo>
                <a:cubicBezTo>
                  <a:pt x="275" y="27"/>
                  <a:pt x="275" y="26"/>
                  <a:pt x="274" y="26"/>
                </a:cubicBezTo>
                <a:cubicBezTo>
                  <a:pt x="274" y="26"/>
                  <a:pt x="274" y="25"/>
                  <a:pt x="274" y="25"/>
                </a:cubicBezTo>
                <a:cubicBezTo>
                  <a:pt x="274" y="25"/>
                  <a:pt x="274" y="25"/>
                  <a:pt x="274" y="25"/>
                </a:cubicBezTo>
                <a:cubicBezTo>
                  <a:pt x="273" y="25"/>
                  <a:pt x="273" y="24"/>
                  <a:pt x="273" y="24"/>
                </a:cubicBezTo>
                <a:cubicBezTo>
                  <a:pt x="272" y="24"/>
                  <a:pt x="272" y="24"/>
                  <a:pt x="272" y="24"/>
                </a:cubicBezTo>
                <a:cubicBezTo>
                  <a:pt x="271" y="23"/>
                  <a:pt x="271" y="23"/>
                  <a:pt x="271" y="23"/>
                </a:cubicBezTo>
                <a:cubicBezTo>
                  <a:pt x="270" y="23"/>
                  <a:pt x="270" y="23"/>
                  <a:pt x="270" y="23"/>
                </a:cubicBezTo>
                <a:cubicBezTo>
                  <a:pt x="269" y="22"/>
                  <a:pt x="269" y="22"/>
                  <a:pt x="268" y="22"/>
                </a:cubicBezTo>
                <a:cubicBezTo>
                  <a:pt x="268" y="22"/>
                  <a:pt x="268" y="22"/>
                  <a:pt x="267" y="22"/>
                </a:cubicBezTo>
                <a:cubicBezTo>
                  <a:pt x="267" y="22"/>
                  <a:pt x="267" y="22"/>
                  <a:pt x="267" y="22"/>
                </a:cubicBezTo>
                <a:cubicBezTo>
                  <a:pt x="91" y="0"/>
                  <a:pt x="91" y="0"/>
                  <a:pt x="91" y="0"/>
                </a:cubicBezTo>
                <a:cubicBezTo>
                  <a:pt x="89" y="0"/>
                  <a:pt x="87" y="0"/>
                  <a:pt x="85" y="1"/>
                </a:cubicBezTo>
                <a:close/>
                <a:moveTo>
                  <a:pt x="240" y="63"/>
                </a:moveTo>
                <a:cubicBezTo>
                  <a:pt x="233" y="81"/>
                  <a:pt x="230" y="89"/>
                  <a:pt x="225" y="102"/>
                </a:cubicBezTo>
                <a:cubicBezTo>
                  <a:pt x="216" y="93"/>
                  <a:pt x="212" y="89"/>
                  <a:pt x="204" y="80"/>
                </a:cubicBezTo>
                <a:cubicBezTo>
                  <a:pt x="216" y="75"/>
                  <a:pt x="223" y="71"/>
                  <a:pt x="240" y="63"/>
                </a:cubicBezTo>
                <a:close/>
                <a:moveTo>
                  <a:pt x="232" y="140"/>
                </a:moveTo>
                <a:cubicBezTo>
                  <a:pt x="236" y="139"/>
                  <a:pt x="240" y="136"/>
                  <a:pt x="242" y="132"/>
                </a:cubicBezTo>
                <a:cubicBezTo>
                  <a:pt x="242" y="132"/>
                  <a:pt x="248" y="116"/>
                  <a:pt x="252" y="106"/>
                </a:cubicBezTo>
                <a:cubicBezTo>
                  <a:pt x="252" y="193"/>
                  <a:pt x="252" y="362"/>
                  <a:pt x="252" y="373"/>
                </a:cubicBezTo>
                <a:cubicBezTo>
                  <a:pt x="244" y="378"/>
                  <a:pt x="217" y="396"/>
                  <a:pt x="196" y="410"/>
                </a:cubicBezTo>
                <a:cubicBezTo>
                  <a:pt x="196" y="371"/>
                  <a:pt x="196" y="162"/>
                  <a:pt x="196" y="110"/>
                </a:cubicBezTo>
                <a:cubicBezTo>
                  <a:pt x="208" y="123"/>
                  <a:pt x="219" y="136"/>
                  <a:pt x="219" y="136"/>
                </a:cubicBezTo>
                <a:cubicBezTo>
                  <a:pt x="223" y="139"/>
                  <a:pt x="227" y="141"/>
                  <a:pt x="232" y="14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5" name="Freeform 489"/>
          <p:cNvSpPr>
            <a:spLocks/>
          </p:cNvSpPr>
          <p:nvPr userDrawn="1"/>
        </p:nvSpPr>
        <p:spPr bwMode="auto">
          <a:xfrm>
            <a:off x="4718687" y="2823907"/>
            <a:ext cx="388245" cy="257175"/>
          </a:xfrm>
          <a:custGeom>
            <a:avLst/>
            <a:gdLst/>
            <a:ahLst/>
            <a:cxnLst>
              <a:cxn ang="0">
                <a:pos x="223" y="2"/>
              </a:cxn>
              <a:cxn ang="0">
                <a:pos x="115" y="55"/>
              </a:cxn>
              <a:cxn ang="0">
                <a:pos x="26" y="68"/>
              </a:cxn>
              <a:cxn ang="0">
                <a:pos x="13" y="112"/>
              </a:cxn>
              <a:cxn ang="0">
                <a:pos x="13" y="139"/>
              </a:cxn>
              <a:cxn ang="0">
                <a:pos x="53" y="126"/>
              </a:cxn>
              <a:cxn ang="0">
                <a:pos x="102" y="82"/>
              </a:cxn>
              <a:cxn ang="0">
                <a:pos x="109" y="103"/>
              </a:cxn>
              <a:cxn ang="0">
                <a:pos x="234" y="26"/>
              </a:cxn>
              <a:cxn ang="0">
                <a:pos x="315" y="51"/>
              </a:cxn>
              <a:cxn ang="0">
                <a:pos x="432" y="64"/>
              </a:cxn>
              <a:cxn ang="0">
                <a:pos x="328" y="87"/>
              </a:cxn>
              <a:cxn ang="0">
                <a:pos x="315" y="101"/>
              </a:cxn>
              <a:cxn ang="0">
                <a:pos x="328" y="214"/>
              </a:cxn>
              <a:cxn ang="0">
                <a:pos x="432" y="237"/>
              </a:cxn>
              <a:cxn ang="0">
                <a:pos x="315" y="250"/>
              </a:cxn>
              <a:cxn ang="0">
                <a:pos x="234" y="278"/>
              </a:cxn>
              <a:cxn ang="0">
                <a:pos x="109" y="197"/>
              </a:cxn>
              <a:cxn ang="0">
                <a:pos x="102" y="219"/>
              </a:cxn>
              <a:cxn ang="0">
                <a:pos x="53" y="177"/>
              </a:cxn>
              <a:cxn ang="0">
                <a:pos x="39" y="164"/>
              </a:cxn>
              <a:cxn ang="0">
                <a:pos x="0" y="177"/>
              </a:cxn>
              <a:cxn ang="0">
                <a:pos x="26" y="190"/>
              </a:cxn>
              <a:cxn ang="0">
                <a:pos x="30" y="242"/>
              </a:cxn>
              <a:cxn ang="0">
                <a:pos x="115" y="246"/>
              </a:cxn>
              <a:cxn ang="0">
                <a:pos x="222" y="302"/>
              </a:cxn>
              <a:cxn ang="0">
                <a:pos x="328" y="305"/>
              </a:cxn>
              <a:cxn ang="0">
                <a:pos x="342" y="263"/>
              </a:cxn>
              <a:cxn ang="0">
                <a:pos x="459" y="250"/>
              </a:cxn>
              <a:cxn ang="0">
                <a:pos x="445" y="187"/>
              </a:cxn>
              <a:cxn ang="0">
                <a:pos x="342" y="114"/>
              </a:cxn>
              <a:cxn ang="0">
                <a:pos x="455" y="110"/>
              </a:cxn>
              <a:cxn ang="0">
                <a:pos x="459" y="51"/>
              </a:cxn>
              <a:cxn ang="0">
                <a:pos x="342" y="37"/>
              </a:cxn>
              <a:cxn ang="0">
                <a:pos x="328" y="0"/>
              </a:cxn>
            </a:cxnLst>
            <a:rect l="0" t="0" r="r" b="b"/>
            <a:pathLst>
              <a:path w="459" h="305">
                <a:moveTo>
                  <a:pt x="230" y="0"/>
                </a:moveTo>
                <a:cubicBezTo>
                  <a:pt x="227" y="0"/>
                  <a:pt x="225" y="1"/>
                  <a:pt x="223" y="2"/>
                </a:cubicBezTo>
                <a:cubicBezTo>
                  <a:pt x="223" y="2"/>
                  <a:pt x="156" y="47"/>
                  <a:pt x="128" y="66"/>
                </a:cubicBezTo>
                <a:cubicBezTo>
                  <a:pt x="127" y="60"/>
                  <a:pt x="122" y="55"/>
                  <a:pt x="115" y="55"/>
                </a:cubicBezTo>
                <a:cubicBezTo>
                  <a:pt x="39" y="55"/>
                  <a:pt x="39" y="55"/>
                  <a:pt x="39" y="55"/>
                </a:cubicBezTo>
                <a:cubicBezTo>
                  <a:pt x="32" y="55"/>
                  <a:pt x="26" y="61"/>
                  <a:pt x="26" y="68"/>
                </a:cubicBezTo>
                <a:cubicBezTo>
                  <a:pt x="26" y="68"/>
                  <a:pt x="26" y="97"/>
                  <a:pt x="26" y="112"/>
                </a:cubicBezTo>
                <a:cubicBezTo>
                  <a:pt x="20" y="112"/>
                  <a:pt x="13" y="112"/>
                  <a:pt x="13" y="112"/>
                </a:cubicBezTo>
                <a:cubicBezTo>
                  <a:pt x="6" y="112"/>
                  <a:pt x="0" y="118"/>
                  <a:pt x="0" y="126"/>
                </a:cubicBezTo>
                <a:cubicBezTo>
                  <a:pt x="0" y="133"/>
                  <a:pt x="6" y="139"/>
                  <a:pt x="13" y="139"/>
                </a:cubicBezTo>
                <a:cubicBezTo>
                  <a:pt x="39" y="139"/>
                  <a:pt x="39" y="139"/>
                  <a:pt x="39" y="139"/>
                </a:cubicBezTo>
                <a:cubicBezTo>
                  <a:pt x="47" y="139"/>
                  <a:pt x="53" y="133"/>
                  <a:pt x="53" y="126"/>
                </a:cubicBezTo>
                <a:cubicBezTo>
                  <a:pt x="53" y="126"/>
                  <a:pt x="53" y="97"/>
                  <a:pt x="53" y="82"/>
                </a:cubicBezTo>
                <a:cubicBezTo>
                  <a:pt x="67" y="82"/>
                  <a:pt x="88" y="82"/>
                  <a:pt x="102" y="82"/>
                </a:cubicBezTo>
                <a:cubicBezTo>
                  <a:pt x="102" y="86"/>
                  <a:pt x="102" y="91"/>
                  <a:pt x="102" y="91"/>
                </a:cubicBezTo>
                <a:cubicBezTo>
                  <a:pt x="102" y="96"/>
                  <a:pt x="105" y="101"/>
                  <a:pt x="109" y="103"/>
                </a:cubicBezTo>
                <a:cubicBezTo>
                  <a:pt x="113" y="105"/>
                  <a:pt x="119" y="105"/>
                  <a:pt x="123" y="102"/>
                </a:cubicBezTo>
                <a:cubicBezTo>
                  <a:pt x="123" y="102"/>
                  <a:pt x="228" y="31"/>
                  <a:pt x="234" y="26"/>
                </a:cubicBezTo>
                <a:cubicBezTo>
                  <a:pt x="241" y="26"/>
                  <a:pt x="296" y="26"/>
                  <a:pt x="315" y="26"/>
                </a:cubicBezTo>
                <a:cubicBezTo>
                  <a:pt x="315" y="38"/>
                  <a:pt x="315" y="51"/>
                  <a:pt x="315" y="51"/>
                </a:cubicBezTo>
                <a:cubicBezTo>
                  <a:pt x="315" y="58"/>
                  <a:pt x="321" y="64"/>
                  <a:pt x="328" y="64"/>
                </a:cubicBezTo>
                <a:cubicBezTo>
                  <a:pt x="328" y="64"/>
                  <a:pt x="411" y="64"/>
                  <a:pt x="432" y="64"/>
                </a:cubicBezTo>
                <a:cubicBezTo>
                  <a:pt x="432" y="73"/>
                  <a:pt x="432" y="78"/>
                  <a:pt x="432" y="87"/>
                </a:cubicBezTo>
                <a:cubicBezTo>
                  <a:pt x="411" y="87"/>
                  <a:pt x="328" y="87"/>
                  <a:pt x="328" y="87"/>
                </a:cubicBezTo>
                <a:cubicBezTo>
                  <a:pt x="325" y="87"/>
                  <a:pt x="321" y="89"/>
                  <a:pt x="319" y="91"/>
                </a:cubicBezTo>
                <a:cubicBezTo>
                  <a:pt x="316" y="94"/>
                  <a:pt x="315" y="97"/>
                  <a:pt x="315" y="101"/>
                </a:cubicBezTo>
                <a:cubicBezTo>
                  <a:pt x="315" y="200"/>
                  <a:pt x="315" y="200"/>
                  <a:pt x="315" y="200"/>
                </a:cubicBezTo>
                <a:cubicBezTo>
                  <a:pt x="315" y="208"/>
                  <a:pt x="321" y="214"/>
                  <a:pt x="328" y="214"/>
                </a:cubicBezTo>
                <a:cubicBezTo>
                  <a:pt x="328" y="214"/>
                  <a:pt x="411" y="214"/>
                  <a:pt x="432" y="214"/>
                </a:cubicBezTo>
                <a:cubicBezTo>
                  <a:pt x="432" y="223"/>
                  <a:pt x="432" y="228"/>
                  <a:pt x="432" y="237"/>
                </a:cubicBezTo>
                <a:cubicBezTo>
                  <a:pt x="411" y="237"/>
                  <a:pt x="328" y="237"/>
                  <a:pt x="328" y="237"/>
                </a:cubicBezTo>
                <a:cubicBezTo>
                  <a:pt x="321" y="237"/>
                  <a:pt x="315" y="243"/>
                  <a:pt x="315" y="250"/>
                </a:cubicBezTo>
                <a:cubicBezTo>
                  <a:pt x="315" y="250"/>
                  <a:pt x="315" y="266"/>
                  <a:pt x="315" y="278"/>
                </a:cubicBezTo>
                <a:cubicBezTo>
                  <a:pt x="296" y="278"/>
                  <a:pt x="241" y="278"/>
                  <a:pt x="234" y="278"/>
                </a:cubicBezTo>
                <a:cubicBezTo>
                  <a:pt x="228" y="274"/>
                  <a:pt x="123" y="198"/>
                  <a:pt x="123" y="198"/>
                </a:cubicBezTo>
                <a:cubicBezTo>
                  <a:pt x="119" y="195"/>
                  <a:pt x="114" y="195"/>
                  <a:pt x="109" y="197"/>
                </a:cubicBezTo>
                <a:cubicBezTo>
                  <a:pt x="105" y="200"/>
                  <a:pt x="102" y="204"/>
                  <a:pt x="102" y="209"/>
                </a:cubicBezTo>
                <a:cubicBezTo>
                  <a:pt x="102" y="209"/>
                  <a:pt x="102" y="214"/>
                  <a:pt x="102" y="219"/>
                </a:cubicBezTo>
                <a:cubicBezTo>
                  <a:pt x="88" y="219"/>
                  <a:pt x="67" y="219"/>
                  <a:pt x="53" y="219"/>
                </a:cubicBezTo>
                <a:cubicBezTo>
                  <a:pt x="53" y="204"/>
                  <a:pt x="53" y="177"/>
                  <a:pt x="53" y="177"/>
                </a:cubicBezTo>
                <a:cubicBezTo>
                  <a:pt x="53" y="174"/>
                  <a:pt x="51" y="170"/>
                  <a:pt x="49" y="168"/>
                </a:cubicBezTo>
                <a:cubicBezTo>
                  <a:pt x="46" y="165"/>
                  <a:pt x="43" y="164"/>
                  <a:pt x="39" y="164"/>
                </a:cubicBezTo>
                <a:cubicBezTo>
                  <a:pt x="13" y="164"/>
                  <a:pt x="13" y="164"/>
                  <a:pt x="13" y="164"/>
                </a:cubicBezTo>
                <a:cubicBezTo>
                  <a:pt x="6" y="164"/>
                  <a:pt x="0" y="170"/>
                  <a:pt x="0" y="177"/>
                </a:cubicBezTo>
                <a:cubicBezTo>
                  <a:pt x="0" y="185"/>
                  <a:pt x="6" y="191"/>
                  <a:pt x="13" y="190"/>
                </a:cubicBezTo>
                <a:cubicBezTo>
                  <a:pt x="13" y="190"/>
                  <a:pt x="20" y="190"/>
                  <a:pt x="26" y="190"/>
                </a:cubicBezTo>
                <a:cubicBezTo>
                  <a:pt x="26" y="206"/>
                  <a:pt x="26" y="233"/>
                  <a:pt x="26" y="233"/>
                </a:cubicBezTo>
                <a:cubicBezTo>
                  <a:pt x="26" y="236"/>
                  <a:pt x="27" y="240"/>
                  <a:pt x="30" y="242"/>
                </a:cubicBezTo>
                <a:cubicBezTo>
                  <a:pt x="32" y="245"/>
                  <a:pt x="36" y="246"/>
                  <a:pt x="39" y="246"/>
                </a:cubicBezTo>
                <a:cubicBezTo>
                  <a:pt x="115" y="246"/>
                  <a:pt x="115" y="246"/>
                  <a:pt x="115" y="246"/>
                </a:cubicBezTo>
                <a:cubicBezTo>
                  <a:pt x="122" y="246"/>
                  <a:pt x="127" y="241"/>
                  <a:pt x="128" y="235"/>
                </a:cubicBezTo>
                <a:cubicBezTo>
                  <a:pt x="156" y="255"/>
                  <a:pt x="222" y="302"/>
                  <a:pt x="222" y="302"/>
                </a:cubicBezTo>
                <a:cubicBezTo>
                  <a:pt x="225" y="304"/>
                  <a:pt x="227" y="305"/>
                  <a:pt x="230" y="305"/>
                </a:cubicBezTo>
                <a:cubicBezTo>
                  <a:pt x="328" y="305"/>
                  <a:pt x="328" y="305"/>
                  <a:pt x="328" y="305"/>
                </a:cubicBezTo>
                <a:cubicBezTo>
                  <a:pt x="336" y="305"/>
                  <a:pt x="342" y="299"/>
                  <a:pt x="342" y="292"/>
                </a:cubicBezTo>
                <a:cubicBezTo>
                  <a:pt x="342" y="292"/>
                  <a:pt x="342" y="276"/>
                  <a:pt x="342" y="263"/>
                </a:cubicBezTo>
                <a:cubicBezTo>
                  <a:pt x="363" y="263"/>
                  <a:pt x="445" y="263"/>
                  <a:pt x="445" y="263"/>
                </a:cubicBezTo>
                <a:cubicBezTo>
                  <a:pt x="453" y="263"/>
                  <a:pt x="459" y="257"/>
                  <a:pt x="459" y="250"/>
                </a:cubicBezTo>
                <a:cubicBezTo>
                  <a:pt x="459" y="200"/>
                  <a:pt x="459" y="200"/>
                  <a:pt x="459" y="200"/>
                </a:cubicBezTo>
                <a:cubicBezTo>
                  <a:pt x="459" y="193"/>
                  <a:pt x="453" y="187"/>
                  <a:pt x="445" y="187"/>
                </a:cubicBezTo>
                <a:cubicBezTo>
                  <a:pt x="445" y="187"/>
                  <a:pt x="363" y="187"/>
                  <a:pt x="342" y="187"/>
                </a:cubicBezTo>
                <a:cubicBezTo>
                  <a:pt x="342" y="170"/>
                  <a:pt x="342" y="131"/>
                  <a:pt x="342" y="114"/>
                </a:cubicBezTo>
                <a:cubicBezTo>
                  <a:pt x="363" y="114"/>
                  <a:pt x="445" y="114"/>
                  <a:pt x="445" y="114"/>
                </a:cubicBezTo>
                <a:cubicBezTo>
                  <a:pt x="449" y="114"/>
                  <a:pt x="452" y="113"/>
                  <a:pt x="455" y="110"/>
                </a:cubicBezTo>
                <a:cubicBezTo>
                  <a:pt x="457" y="108"/>
                  <a:pt x="459" y="104"/>
                  <a:pt x="459" y="101"/>
                </a:cubicBezTo>
                <a:cubicBezTo>
                  <a:pt x="459" y="51"/>
                  <a:pt x="459" y="51"/>
                  <a:pt x="459" y="51"/>
                </a:cubicBezTo>
                <a:cubicBezTo>
                  <a:pt x="459" y="43"/>
                  <a:pt x="453" y="37"/>
                  <a:pt x="445" y="37"/>
                </a:cubicBezTo>
                <a:cubicBezTo>
                  <a:pt x="445" y="37"/>
                  <a:pt x="363" y="37"/>
                  <a:pt x="342" y="37"/>
                </a:cubicBezTo>
                <a:cubicBezTo>
                  <a:pt x="342" y="26"/>
                  <a:pt x="342" y="13"/>
                  <a:pt x="342" y="13"/>
                </a:cubicBezTo>
                <a:cubicBezTo>
                  <a:pt x="342" y="6"/>
                  <a:pt x="336" y="0"/>
                  <a:pt x="328" y="0"/>
                </a:cubicBezTo>
                <a:lnTo>
                  <a:pt x="230"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6" name="Freeform 509"/>
          <p:cNvSpPr>
            <a:spLocks/>
          </p:cNvSpPr>
          <p:nvPr userDrawn="1"/>
        </p:nvSpPr>
        <p:spPr bwMode="auto">
          <a:xfrm>
            <a:off x="4747265" y="3900640"/>
            <a:ext cx="331080" cy="183356"/>
          </a:xfrm>
          <a:custGeom>
            <a:avLst/>
            <a:gdLst/>
            <a:ahLst/>
            <a:cxnLst>
              <a:cxn ang="0">
                <a:pos x="278" y="38"/>
              </a:cxn>
              <a:cxn ang="0">
                <a:pos x="278" y="154"/>
              </a:cxn>
              <a:cxn ang="0">
                <a:pos x="0" y="154"/>
              </a:cxn>
              <a:cxn ang="0">
                <a:pos x="0" y="0"/>
              </a:cxn>
              <a:cxn ang="0">
                <a:pos x="275" y="0"/>
              </a:cxn>
              <a:cxn ang="0">
                <a:pos x="146" y="115"/>
              </a:cxn>
              <a:cxn ang="0">
                <a:pos x="29" y="28"/>
              </a:cxn>
            </a:cxnLst>
            <a:rect l="0" t="0" r="r" b="b"/>
            <a:pathLst>
              <a:path w="278" h="154">
                <a:moveTo>
                  <a:pt x="278" y="38"/>
                </a:moveTo>
                <a:lnTo>
                  <a:pt x="278" y="154"/>
                </a:lnTo>
                <a:lnTo>
                  <a:pt x="0" y="154"/>
                </a:lnTo>
                <a:lnTo>
                  <a:pt x="0" y="0"/>
                </a:lnTo>
                <a:lnTo>
                  <a:pt x="275" y="0"/>
                </a:lnTo>
                <a:lnTo>
                  <a:pt x="146" y="115"/>
                </a:lnTo>
                <a:lnTo>
                  <a:pt x="29" y="28"/>
                </a:lnTo>
              </a:path>
            </a:pathLst>
          </a:custGeom>
          <a:noFill/>
          <a:ln w="30163"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7" name="Freeform 296"/>
          <p:cNvSpPr>
            <a:spLocks/>
          </p:cNvSpPr>
          <p:nvPr userDrawn="1"/>
        </p:nvSpPr>
        <p:spPr bwMode="auto">
          <a:xfrm>
            <a:off x="5171205" y="870647"/>
            <a:ext cx="394200" cy="391716"/>
          </a:xfrm>
          <a:custGeom>
            <a:avLst/>
            <a:gdLst/>
            <a:ahLst/>
            <a:cxnLst>
              <a:cxn ang="0">
                <a:pos x="28" y="139"/>
              </a:cxn>
              <a:cxn ang="0">
                <a:pos x="97" y="174"/>
              </a:cxn>
              <a:cxn ang="0">
                <a:pos x="159" y="111"/>
              </a:cxn>
              <a:cxn ang="0">
                <a:pos x="181" y="104"/>
              </a:cxn>
              <a:cxn ang="0">
                <a:pos x="236" y="147"/>
              </a:cxn>
              <a:cxn ang="0">
                <a:pos x="263" y="100"/>
              </a:cxn>
              <a:cxn ang="0">
                <a:pos x="289" y="156"/>
              </a:cxn>
              <a:cxn ang="0">
                <a:pos x="303" y="239"/>
              </a:cxn>
              <a:cxn ang="0">
                <a:pos x="265" y="309"/>
              </a:cxn>
              <a:cxn ang="0">
                <a:pos x="230" y="305"/>
              </a:cxn>
              <a:cxn ang="0">
                <a:pos x="219" y="276"/>
              </a:cxn>
              <a:cxn ang="0">
                <a:pos x="119" y="263"/>
              </a:cxn>
              <a:cxn ang="0">
                <a:pos x="60" y="198"/>
              </a:cxn>
              <a:cxn ang="0">
                <a:pos x="10" y="287"/>
              </a:cxn>
              <a:cxn ang="0">
                <a:pos x="321" y="444"/>
              </a:cxn>
              <a:cxn ang="0">
                <a:pos x="164" y="379"/>
              </a:cxn>
              <a:cxn ang="0">
                <a:pos x="293" y="402"/>
              </a:cxn>
              <a:cxn ang="0">
                <a:pos x="306" y="421"/>
              </a:cxn>
              <a:cxn ang="0">
                <a:pos x="36" y="281"/>
              </a:cxn>
              <a:cxn ang="0">
                <a:pos x="37" y="212"/>
              </a:cxn>
              <a:cxn ang="0">
                <a:pos x="132" y="287"/>
              </a:cxn>
              <a:cxn ang="0">
                <a:pos x="196" y="289"/>
              </a:cxn>
              <a:cxn ang="0">
                <a:pos x="206" y="317"/>
              </a:cxn>
              <a:cxn ang="0">
                <a:pos x="250" y="332"/>
              </a:cxn>
              <a:cxn ang="0">
                <a:pos x="315" y="276"/>
              </a:cxn>
              <a:cxn ang="0">
                <a:pos x="305" y="133"/>
              </a:cxn>
              <a:cxn ang="0">
                <a:pos x="283" y="73"/>
              </a:cxn>
              <a:cxn ang="0">
                <a:pos x="221" y="118"/>
              </a:cxn>
              <a:cxn ang="0">
                <a:pos x="197" y="78"/>
              </a:cxn>
              <a:cxn ang="0">
                <a:pos x="124" y="109"/>
              </a:cxn>
              <a:cxn ang="0">
                <a:pos x="64" y="152"/>
              </a:cxn>
              <a:cxn ang="0">
                <a:pos x="177" y="45"/>
              </a:cxn>
              <a:cxn ang="0">
                <a:pos x="435" y="207"/>
              </a:cxn>
              <a:cxn ang="0">
                <a:pos x="421" y="243"/>
              </a:cxn>
              <a:cxn ang="0">
                <a:pos x="355" y="228"/>
              </a:cxn>
              <a:cxn ang="0">
                <a:pos x="334" y="277"/>
              </a:cxn>
              <a:cxn ang="0">
                <a:pos x="344" y="348"/>
              </a:cxn>
              <a:cxn ang="0">
                <a:pos x="407" y="308"/>
              </a:cxn>
              <a:cxn ang="0">
                <a:pos x="395" y="358"/>
              </a:cxn>
              <a:cxn ang="0">
                <a:pos x="353" y="416"/>
              </a:cxn>
              <a:cxn ang="0">
                <a:pos x="446" y="325"/>
              </a:cxn>
              <a:cxn ang="0">
                <a:pos x="405" y="281"/>
              </a:cxn>
              <a:cxn ang="0">
                <a:pos x="348" y="321"/>
              </a:cxn>
              <a:cxn ang="0">
                <a:pos x="368" y="282"/>
              </a:cxn>
              <a:cxn ang="0">
                <a:pos x="378" y="243"/>
              </a:cxn>
              <a:cxn ang="0">
                <a:pos x="402" y="263"/>
              </a:cxn>
              <a:cxn ang="0">
                <a:pos x="462" y="203"/>
              </a:cxn>
              <a:cxn ang="0">
                <a:pos x="168" y="19"/>
              </a:cxn>
            </a:cxnLst>
            <a:rect l="0" t="0" r="r" b="b"/>
            <a:pathLst>
              <a:path w="465" h="463">
                <a:moveTo>
                  <a:pt x="168" y="19"/>
                </a:moveTo>
                <a:cubicBezTo>
                  <a:pt x="158" y="22"/>
                  <a:pt x="75" y="46"/>
                  <a:pt x="30" y="133"/>
                </a:cubicBezTo>
                <a:cubicBezTo>
                  <a:pt x="29" y="135"/>
                  <a:pt x="28" y="137"/>
                  <a:pt x="28" y="139"/>
                </a:cubicBezTo>
                <a:cubicBezTo>
                  <a:pt x="28" y="141"/>
                  <a:pt x="29" y="157"/>
                  <a:pt x="46" y="172"/>
                </a:cubicBezTo>
                <a:cubicBezTo>
                  <a:pt x="62" y="186"/>
                  <a:pt x="84" y="181"/>
                  <a:pt x="94" y="175"/>
                </a:cubicBezTo>
                <a:cubicBezTo>
                  <a:pt x="95" y="175"/>
                  <a:pt x="96" y="174"/>
                  <a:pt x="97" y="174"/>
                </a:cubicBezTo>
                <a:cubicBezTo>
                  <a:pt x="105" y="168"/>
                  <a:pt x="110" y="160"/>
                  <a:pt x="116" y="152"/>
                </a:cubicBezTo>
                <a:cubicBezTo>
                  <a:pt x="121" y="145"/>
                  <a:pt x="127" y="136"/>
                  <a:pt x="131" y="135"/>
                </a:cubicBezTo>
                <a:cubicBezTo>
                  <a:pt x="146" y="132"/>
                  <a:pt x="153" y="120"/>
                  <a:pt x="159" y="111"/>
                </a:cubicBezTo>
                <a:cubicBezTo>
                  <a:pt x="161" y="108"/>
                  <a:pt x="163" y="104"/>
                  <a:pt x="164" y="103"/>
                </a:cubicBezTo>
                <a:cubicBezTo>
                  <a:pt x="168" y="100"/>
                  <a:pt x="175" y="100"/>
                  <a:pt x="181" y="101"/>
                </a:cubicBezTo>
                <a:cubicBezTo>
                  <a:pt x="181" y="102"/>
                  <a:pt x="181" y="103"/>
                  <a:pt x="181" y="104"/>
                </a:cubicBezTo>
                <a:cubicBezTo>
                  <a:pt x="184" y="117"/>
                  <a:pt x="188" y="134"/>
                  <a:pt x="202" y="138"/>
                </a:cubicBezTo>
                <a:cubicBezTo>
                  <a:pt x="203" y="139"/>
                  <a:pt x="206" y="141"/>
                  <a:pt x="209" y="142"/>
                </a:cubicBezTo>
                <a:cubicBezTo>
                  <a:pt x="217" y="146"/>
                  <a:pt x="227" y="151"/>
                  <a:pt x="236" y="147"/>
                </a:cubicBezTo>
                <a:cubicBezTo>
                  <a:pt x="239" y="145"/>
                  <a:pt x="244" y="141"/>
                  <a:pt x="246" y="133"/>
                </a:cubicBezTo>
                <a:cubicBezTo>
                  <a:pt x="249" y="112"/>
                  <a:pt x="255" y="93"/>
                  <a:pt x="260" y="86"/>
                </a:cubicBezTo>
                <a:cubicBezTo>
                  <a:pt x="261" y="90"/>
                  <a:pt x="262" y="96"/>
                  <a:pt x="263" y="100"/>
                </a:cubicBezTo>
                <a:cubicBezTo>
                  <a:pt x="264" y="105"/>
                  <a:pt x="265" y="110"/>
                  <a:pt x="266" y="114"/>
                </a:cubicBezTo>
                <a:cubicBezTo>
                  <a:pt x="272" y="131"/>
                  <a:pt x="277" y="142"/>
                  <a:pt x="285" y="151"/>
                </a:cubicBezTo>
                <a:cubicBezTo>
                  <a:pt x="285" y="151"/>
                  <a:pt x="289" y="156"/>
                  <a:pt x="289" y="156"/>
                </a:cubicBezTo>
                <a:cubicBezTo>
                  <a:pt x="301" y="169"/>
                  <a:pt x="311" y="180"/>
                  <a:pt x="314" y="191"/>
                </a:cubicBezTo>
                <a:cubicBezTo>
                  <a:pt x="315" y="194"/>
                  <a:pt x="315" y="197"/>
                  <a:pt x="315" y="200"/>
                </a:cubicBezTo>
                <a:cubicBezTo>
                  <a:pt x="315" y="209"/>
                  <a:pt x="312" y="220"/>
                  <a:pt x="303" y="239"/>
                </a:cubicBezTo>
                <a:cubicBezTo>
                  <a:pt x="299" y="246"/>
                  <a:pt x="295" y="255"/>
                  <a:pt x="290" y="265"/>
                </a:cubicBezTo>
                <a:cubicBezTo>
                  <a:pt x="284" y="278"/>
                  <a:pt x="274" y="301"/>
                  <a:pt x="267" y="310"/>
                </a:cubicBezTo>
                <a:cubicBezTo>
                  <a:pt x="266" y="310"/>
                  <a:pt x="266" y="310"/>
                  <a:pt x="265" y="309"/>
                </a:cubicBezTo>
                <a:cubicBezTo>
                  <a:pt x="261" y="307"/>
                  <a:pt x="257" y="305"/>
                  <a:pt x="250" y="305"/>
                </a:cubicBezTo>
                <a:cubicBezTo>
                  <a:pt x="244" y="305"/>
                  <a:pt x="244" y="305"/>
                  <a:pt x="244" y="305"/>
                </a:cubicBezTo>
                <a:cubicBezTo>
                  <a:pt x="241" y="305"/>
                  <a:pt x="234" y="306"/>
                  <a:pt x="230" y="305"/>
                </a:cubicBezTo>
                <a:cubicBezTo>
                  <a:pt x="230" y="303"/>
                  <a:pt x="229" y="301"/>
                  <a:pt x="229" y="300"/>
                </a:cubicBezTo>
                <a:cubicBezTo>
                  <a:pt x="228" y="294"/>
                  <a:pt x="227" y="288"/>
                  <a:pt x="223" y="282"/>
                </a:cubicBezTo>
                <a:cubicBezTo>
                  <a:pt x="223" y="282"/>
                  <a:pt x="219" y="276"/>
                  <a:pt x="219" y="276"/>
                </a:cubicBezTo>
                <a:cubicBezTo>
                  <a:pt x="216" y="270"/>
                  <a:pt x="213" y="265"/>
                  <a:pt x="204" y="258"/>
                </a:cubicBezTo>
                <a:cubicBezTo>
                  <a:pt x="189" y="243"/>
                  <a:pt x="167" y="246"/>
                  <a:pt x="148" y="250"/>
                </a:cubicBezTo>
                <a:cubicBezTo>
                  <a:pt x="141" y="252"/>
                  <a:pt x="132" y="256"/>
                  <a:pt x="119" y="263"/>
                </a:cubicBezTo>
                <a:cubicBezTo>
                  <a:pt x="111" y="268"/>
                  <a:pt x="94" y="277"/>
                  <a:pt x="87" y="278"/>
                </a:cubicBezTo>
                <a:cubicBezTo>
                  <a:pt x="84" y="275"/>
                  <a:pt x="77" y="264"/>
                  <a:pt x="77" y="255"/>
                </a:cubicBezTo>
                <a:cubicBezTo>
                  <a:pt x="76" y="240"/>
                  <a:pt x="74" y="218"/>
                  <a:pt x="60" y="198"/>
                </a:cubicBezTo>
                <a:cubicBezTo>
                  <a:pt x="49" y="181"/>
                  <a:pt x="36" y="180"/>
                  <a:pt x="24" y="180"/>
                </a:cubicBezTo>
                <a:cubicBezTo>
                  <a:pt x="20" y="180"/>
                  <a:pt x="16" y="182"/>
                  <a:pt x="13" y="185"/>
                </a:cubicBezTo>
                <a:cubicBezTo>
                  <a:pt x="4" y="196"/>
                  <a:pt x="0" y="240"/>
                  <a:pt x="10" y="287"/>
                </a:cubicBezTo>
                <a:cubicBezTo>
                  <a:pt x="15" y="313"/>
                  <a:pt x="29" y="343"/>
                  <a:pt x="48" y="370"/>
                </a:cubicBezTo>
                <a:cubicBezTo>
                  <a:pt x="79" y="412"/>
                  <a:pt x="145" y="463"/>
                  <a:pt x="231" y="463"/>
                </a:cubicBezTo>
                <a:cubicBezTo>
                  <a:pt x="272" y="463"/>
                  <a:pt x="302" y="456"/>
                  <a:pt x="321" y="444"/>
                </a:cubicBezTo>
                <a:cubicBezTo>
                  <a:pt x="330" y="438"/>
                  <a:pt x="334" y="429"/>
                  <a:pt x="333" y="418"/>
                </a:cubicBezTo>
                <a:cubicBezTo>
                  <a:pt x="332" y="400"/>
                  <a:pt x="315" y="383"/>
                  <a:pt x="304" y="378"/>
                </a:cubicBezTo>
                <a:cubicBezTo>
                  <a:pt x="282" y="368"/>
                  <a:pt x="211" y="353"/>
                  <a:pt x="164" y="379"/>
                </a:cubicBezTo>
                <a:cubicBezTo>
                  <a:pt x="157" y="383"/>
                  <a:pt x="155" y="391"/>
                  <a:pt x="159" y="397"/>
                </a:cubicBezTo>
                <a:cubicBezTo>
                  <a:pt x="162" y="404"/>
                  <a:pt x="171" y="406"/>
                  <a:pt x="177" y="403"/>
                </a:cubicBezTo>
                <a:cubicBezTo>
                  <a:pt x="214" y="382"/>
                  <a:pt x="276" y="394"/>
                  <a:pt x="293" y="402"/>
                </a:cubicBezTo>
                <a:cubicBezTo>
                  <a:pt x="298" y="405"/>
                  <a:pt x="306" y="416"/>
                  <a:pt x="306" y="421"/>
                </a:cubicBezTo>
                <a:cubicBezTo>
                  <a:pt x="306" y="421"/>
                  <a:pt x="306" y="421"/>
                  <a:pt x="306" y="421"/>
                </a:cubicBezTo>
                <a:cubicBezTo>
                  <a:pt x="306" y="421"/>
                  <a:pt x="306" y="421"/>
                  <a:pt x="306" y="421"/>
                </a:cubicBezTo>
                <a:cubicBezTo>
                  <a:pt x="298" y="427"/>
                  <a:pt x="278" y="436"/>
                  <a:pt x="231" y="436"/>
                </a:cubicBezTo>
                <a:cubicBezTo>
                  <a:pt x="160" y="435"/>
                  <a:pt x="99" y="394"/>
                  <a:pt x="70" y="354"/>
                </a:cubicBezTo>
                <a:cubicBezTo>
                  <a:pt x="53" y="330"/>
                  <a:pt x="41" y="304"/>
                  <a:pt x="36" y="281"/>
                </a:cubicBezTo>
                <a:cubicBezTo>
                  <a:pt x="33" y="262"/>
                  <a:pt x="31" y="246"/>
                  <a:pt x="31" y="234"/>
                </a:cubicBezTo>
                <a:cubicBezTo>
                  <a:pt x="31" y="222"/>
                  <a:pt x="32" y="214"/>
                  <a:pt x="33" y="208"/>
                </a:cubicBezTo>
                <a:cubicBezTo>
                  <a:pt x="35" y="209"/>
                  <a:pt x="36" y="210"/>
                  <a:pt x="37" y="212"/>
                </a:cubicBezTo>
                <a:cubicBezTo>
                  <a:pt x="47" y="227"/>
                  <a:pt x="49" y="244"/>
                  <a:pt x="50" y="256"/>
                </a:cubicBezTo>
                <a:cubicBezTo>
                  <a:pt x="51" y="272"/>
                  <a:pt x="63" y="303"/>
                  <a:pt x="84" y="305"/>
                </a:cubicBezTo>
                <a:cubicBezTo>
                  <a:pt x="96" y="306"/>
                  <a:pt x="110" y="299"/>
                  <a:pt x="132" y="287"/>
                </a:cubicBezTo>
                <a:cubicBezTo>
                  <a:pt x="140" y="283"/>
                  <a:pt x="150" y="277"/>
                  <a:pt x="154" y="277"/>
                </a:cubicBezTo>
                <a:cubicBezTo>
                  <a:pt x="165" y="274"/>
                  <a:pt x="180" y="272"/>
                  <a:pt x="186" y="277"/>
                </a:cubicBezTo>
                <a:cubicBezTo>
                  <a:pt x="192" y="283"/>
                  <a:pt x="193" y="285"/>
                  <a:pt x="196" y="289"/>
                </a:cubicBezTo>
                <a:cubicBezTo>
                  <a:pt x="200" y="297"/>
                  <a:pt x="200" y="297"/>
                  <a:pt x="200" y="297"/>
                </a:cubicBezTo>
                <a:cubicBezTo>
                  <a:pt x="201" y="298"/>
                  <a:pt x="202" y="302"/>
                  <a:pt x="202" y="305"/>
                </a:cubicBezTo>
                <a:cubicBezTo>
                  <a:pt x="203" y="309"/>
                  <a:pt x="204" y="313"/>
                  <a:pt x="206" y="317"/>
                </a:cubicBezTo>
                <a:cubicBezTo>
                  <a:pt x="213" y="334"/>
                  <a:pt x="234" y="333"/>
                  <a:pt x="246" y="332"/>
                </a:cubicBezTo>
                <a:cubicBezTo>
                  <a:pt x="246" y="332"/>
                  <a:pt x="249" y="332"/>
                  <a:pt x="250" y="332"/>
                </a:cubicBezTo>
                <a:cubicBezTo>
                  <a:pt x="250" y="332"/>
                  <a:pt x="250" y="332"/>
                  <a:pt x="250" y="332"/>
                </a:cubicBezTo>
                <a:cubicBezTo>
                  <a:pt x="253" y="333"/>
                  <a:pt x="256" y="336"/>
                  <a:pt x="261" y="338"/>
                </a:cubicBezTo>
                <a:cubicBezTo>
                  <a:pt x="278" y="346"/>
                  <a:pt x="290" y="325"/>
                  <a:pt x="295" y="317"/>
                </a:cubicBezTo>
                <a:cubicBezTo>
                  <a:pt x="302" y="305"/>
                  <a:pt x="308" y="290"/>
                  <a:pt x="315" y="276"/>
                </a:cubicBezTo>
                <a:cubicBezTo>
                  <a:pt x="319" y="267"/>
                  <a:pt x="323" y="258"/>
                  <a:pt x="327" y="251"/>
                </a:cubicBezTo>
                <a:cubicBezTo>
                  <a:pt x="358" y="192"/>
                  <a:pt x="336" y="168"/>
                  <a:pt x="309" y="138"/>
                </a:cubicBezTo>
                <a:cubicBezTo>
                  <a:pt x="305" y="133"/>
                  <a:pt x="305" y="133"/>
                  <a:pt x="305" y="133"/>
                </a:cubicBezTo>
                <a:cubicBezTo>
                  <a:pt x="300" y="127"/>
                  <a:pt x="296" y="119"/>
                  <a:pt x="292" y="106"/>
                </a:cubicBezTo>
                <a:cubicBezTo>
                  <a:pt x="291" y="103"/>
                  <a:pt x="291" y="99"/>
                  <a:pt x="290" y="95"/>
                </a:cubicBezTo>
                <a:cubicBezTo>
                  <a:pt x="288" y="88"/>
                  <a:pt x="287" y="80"/>
                  <a:pt x="283" y="73"/>
                </a:cubicBezTo>
                <a:cubicBezTo>
                  <a:pt x="278" y="62"/>
                  <a:pt x="268" y="57"/>
                  <a:pt x="257" y="58"/>
                </a:cubicBezTo>
                <a:cubicBezTo>
                  <a:pt x="240" y="59"/>
                  <a:pt x="232" y="79"/>
                  <a:pt x="227" y="93"/>
                </a:cubicBezTo>
                <a:cubicBezTo>
                  <a:pt x="224" y="102"/>
                  <a:pt x="222" y="111"/>
                  <a:pt x="221" y="118"/>
                </a:cubicBezTo>
                <a:cubicBezTo>
                  <a:pt x="218" y="116"/>
                  <a:pt x="215" y="115"/>
                  <a:pt x="213" y="114"/>
                </a:cubicBezTo>
                <a:cubicBezTo>
                  <a:pt x="211" y="111"/>
                  <a:pt x="209" y="102"/>
                  <a:pt x="208" y="98"/>
                </a:cubicBezTo>
                <a:cubicBezTo>
                  <a:pt x="206" y="89"/>
                  <a:pt x="204" y="82"/>
                  <a:pt x="197" y="78"/>
                </a:cubicBezTo>
                <a:cubicBezTo>
                  <a:pt x="190" y="75"/>
                  <a:pt x="164" y="68"/>
                  <a:pt x="147" y="82"/>
                </a:cubicBezTo>
                <a:cubicBezTo>
                  <a:pt x="142" y="86"/>
                  <a:pt x="139" y="92"/>
                  <a:pt x="136" y="97"/>
                </a:cubicBezTo>
                <a:cubicBezTo>
                  <a:pt x="131" y="104"/>
                  <a:pt x="128" y="108"/>
                  <a:pt x="124" y="109"/>
                </a:cubicBezTo>
                <a:cubicBezTo>
                  <a:pt x="111" y="112"/>
                  <a:pt x="102" y="124"/>
                  <a:pt x="94" y="136"/>
                </a:cubicBezTo>
                <a:cubicBezTo>
                  <a:pt x="90" y="142"/>
                  <a:pt x="85" y="148"/>
                  <a:pt x="81" y="152"/>
                </a:cubicBezTo>
                <a:cubicBezTo>
                  <a:pt x="77" y="153"/>
                  <a:pt x="68" y="155"/>
                  <a:pt x="64" y="152"/>
                </a:cubicBezTo>
                <a:cubicBezTo>
                  <a:pt x="59" y="147"/>
                  <a:pt x="57" y="144"/>
                  <a:pt x="56" y="141"/>
                </a:cubicBezTo>
                <a:cubicBezTo>
                  <a:pt x="98" y="65"/>
                  <a:pt x="175" y="46"/>
                  <a:pt x="176" y="46"/>
                </a:cubicBezTo>
                <a:cubicBezTo>
                  <a:pt x="176" y="45"/>
                  <a:pt x="177" y="45"/>
                  <a:pt x="177" y="45"/>
                </a:cubicBezTo>
                <a:cubicBezTo>
                  <a:pt x="178" y="45"/>
                  <a:pt x="223" y="28"/>
                  <a:pt x="288" y="44"/>
                </a:cubicBezTo>
                <a:cubicBezTo>
                  <a:pt x="312" y="50"/>
                  <a:pt x="371" y="71"/>
                  <a:pt x="410" y="136"/>
                </a:cubicBezTo>
                <a:cubicBezTo>
                  <a:pt x="424" y="161"/>
                  <a:pt x="433" y="190"/>
                  <a:pt x="435" y="207"/>
                </a:cubicBezTo>
                <a:cubicBezTo>
                  <a:pt x="437" y="220"/>
                  <a:pt x="437" y="231"/>
                  <a:pt x="437" y="240"/>
                </a:cubicBezTo>
                <a:cubicBezTo>
                  <a:pt x="437" y="243"/>
                  <a:pt x="437" y="245"/>
                  <a:pt x="437" y="247"/>
                </a:cubicBezTo>
                <a:cubicBezTo>
                  <a:pt x="432" y="247"/>
                  <a:pt x="425" y="245"/>
                  <a:pt x="421" y="243"/>
                </a:cubicBezTo>
                <a:cubicBezTo>
                  <a:pt x="421" y="243"/>
                  <a:pt x="421" y="242"/>
                  <a:pt x="421" y="242"/>
                </a:cubicBezTo>
                <a:cubicBezTo>
                  <a:pt x="421" y="230"/>
                  <a:pt x="414" y="219"/>
                  <a:pt x="402" y="214"/>
                </a:cubicBezTo>
                <a:cubicBezTo>
                  <a:pt x="387" y="209"/>
                  <a:pt x="365" y="212"/>
                  <a:pt x="355" y="228"/>
                </a:cubicBezTo>
                <a:cubicBezTo>
                  <a:pt x="351" y="234"/>
                  <a:pt x="350" y="240"/>
                  <a:pt x="350" y="245"/>
                </a:cubicBezTo>
                <a:cubicBezTo>
                  <a:pt x="350" y="250"/>
                  <a:pt x="351" y="255"/>
                  <a:pt x="353" y="260"/>
                </a:cubicBezTo>
                <a:cubicBezTo>
                  <a:pt x="346" y="264"/>
                  <a:pt x="339" y="271"/>
                  <a:pt x="334" y="277"/>
                </a:cubicBezTo>
                <a:cubicBezTo>
                  <a:pt x="329" y="283"/>
                  <a:pt x="316" y="301"/>
                  <a:pt x="316" y="318"/>
                </a:cubicBezTo>
                <a:cubicBezTo>
                  <a:pt x="316" y="322"/>
                  <a:pt x="316" y="326"/>
                  <a:pt x="318" y="329"/>
                </a:cubicBezTo>
                <a:cubicBezTo>
                  <a:pt x="322" y="339"/>
                  <a:pt x="332" y="346"/>
                  <a:pt x="344" y="348"/>
                </a:cubicBezTo>
                <a:cubicBezTo>
                  <a:pt x="361" y="350"/>
                  <a:pt x="378" y="343"/>
                  <a:pt x="390" y="329"/>
                </a:cubicBezTo>
                <a:cubicBezTo>
                  <a:pt x="399" y="317"/>
                  <a:pt x="399" y="317"/>
                  <a:pt x="399" y="317"/>
                </a:cubicBezTo>
                <a:cubicBezTo>
                  <a:pt x="402" y="314"/>
                  <a:pt x="405" y="310"/>
                  <a:pt x="407" y="308"/>
                </a:cubicBezTo>
                <a:cubicBezTo>
                  <a:pt x="413" y="308"/>
                  <a:pt x="420" y="309"/>
                  <a:pt x="423" y="310"/>
                </a:cubicBezTo>
                <a:cubicBezTo>
                  <a:pt x="422" y="311"/>
                  <a:pt x="422" y="312"/>
                  <a:pt x="421" y="314"/>
                </a:cubicBezTo>
                <a:cubicBezTo>
                  <a:pt x="415" y="327"/>
                  <a:pt x="405" y="346"/>
                  <a:pt x="395" y="358"/>
                </a:cubicBezTo>
                <a:cubicBezTo>
                  <a:pt x="381" y="376"/>
                  <a:pt x="361" y="392"/>
                  <a:pt x="355" y="397"/>
                </a:cubicBezTo>
                <a:cubicBezTo>
                  <a:pt x="352" y="400"/>
                  <a:pt x="350" y="404"/>
                  <a:pt x="350" y="408"/>
                </a:cubicBezTo>
                <a:cubicBezTo>
                  <a:pt x="350" y="411"/>
                  <a:pt x="351" y="413"/>
                  <a:pt x="353" y="416"/>
                </a:cubicBezTo>
                <a:cubicBezTo>
                  <a:pt x="357" y="422"/>
                  <a:pt x="366" y="423"/>
                  <a:pt x="372" y="418"/>
                </a:cubicBezTo>
                <a:cubicBezTo>
                  <a:pt x="384" y="408"/>
                  <a:pt x="402" y="393"/>
                  <a:pt x="416" y="375"/>
                </a:cubicBezTo>
                <a:cubicBezTo>
                  <a:pt x="430" y="357"/>
                  <a:pt x="442" y="332"/>
                  <a:pt x="446" y="325"/>
                </a:cubicBezTo>
                <a:cubicBezTo>
                  <a:pt x="453" y="311"/>
                  <a:pt x="450" y="301"/>
                  <a:pt x="446" y="296"/>
                </a:cubicBezTo>
                <a:cubicBezTo>
                  <a:pt x="437" y="281"/>
                  <a:pt x="417" y="281"/>
                  <a:pt x="406" y="281"/>
                </a:cubicBezTo>
                <a:cubicBezTo>
                  <a:pt x="405" y="281"/>
                  <a:pt x="405" y="281"/>
                  <a:pt x="405" y="281"/>
                </a:cubicBezTo>
                <a:cubicBezTo>
                  <a:pt x="393" y="281"/>
                  <a:pt x="387" y="290"/>
                  <a:pt x="378" y="301"/>
                </a:cubicBezTo>
                <a:cubicBezTo>
                  <a:pt x="369" y="312"/>
                  <a:pt x="369" y="312"/>
                  <a:pt x="369" y="312"/>
                </a:cubicBezTo>
                <a:cubicBezTo>
                  <a:pt x="363" y="319"/>
                  <a:pt x="354" y="322"/>
                  <a:pt x="348" y="321"/>
                </a:cubicBezTo>
                <a:cubicBezTo>
                  <a:pt x="347" y="320"/>
                  <a:pt x="344" y="320"/>
                  <a:pt x="343" y="318"/>
                </a:cubicBezTo>
                <a:cubicBezTo>
                  <a:pt x="343" y="318"/>
                  <a:pt x="343" y="318"/>
                  <a:pt x="343" y="318"/>
                </a:cubicBezTo>
                <a:cubicBezTo>
                  <a:pt x="343" y="309"/>
                  <a:pt x="360" y="285"/>
                  <a:pt x="368" y="282"/>
                </a:cubicBezTo>
                <a:cubicBezTo>
                  <a:pt x="373" y="283"/>
                  <a:pt x="378" y="281"/>
                  <a:pt x="381" y="277"/>
                </a:cubicBezTo>
                <a:cubicBezTo>
                  <a:pt x="387" y="270"/>
                  <a:pt x="383" y="262"/>
                  <a:pt x="381" y="257"/>
                </a:cubicBezTo>
                <a:cubicBezTo>
                  <a:pt x="379" y="253"/>
                  <a:pt x="376" y="246"/>
                  <a:pt x="378" y="243"/>
                </a:cubicBezTo>
                <a:cubicBezTo>
                  <a:pt x="380" y="239"/>
                  <a:pt x="387" y="238"/>
                  <a:pt x="392" y="240"/>
                </a:cubicBezTo>
                <a:cubicBezTo>
                  <a:pt x="394" y="241"/>
                  <a:pt x="394" y="241"/>
                  <a:pt x="394" y="243"/>
                </a:cubicBezTo>
                <a:cubicBezTo>
                  <a:pt x="393" y="250"/>
                  <a:pt x="396" y="258"/>
                  <a:pt x="402" y="263"/>
                </a:cubicBezTo>
                <a:cubicBezTo>
                  <a:pt x="414" y="272"/>
                  <a:pt x="440" y="277"/>
                  <a:pt x="453" y="273"/>
                </a:cubicBezTo>
                <a:cubicBezTo>
                  <a:pt x="459" y="270"/>
                  <a:pt x="463" y="265"/>
                  <a:pt x="463" y="259"/>
                </a:cubicBezTo>
                <a:cubicBezTo>
                  <a:pt x="464" y="251"/>
                  <a:pt x="465" y="230"/>
                  <a:pt x="462" y="203"/>
                </a:cubicBezTo>
                <a:cubicBezTo>
                  <a:pt x="459" y="183"/>
                  <a:pt x="450" y="150"/>
                  <a:pt x="433" y="123"/>
                </a:cubicBezTo>
                <a:cubicBezTo>
                  <a:pt x="389" y="48"/>
                  <a:pt x="322" y="24"/>
                  <a:pt x="295" y="18"/>
                </a:cubicBezTo>
                <a:cubicBezTo>
                  <a:pt x="225" y="0"/>
                  <a:pt x="176" y="17"/>
                  <a:pt x="168" y="19"/>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8" name="Freeform 397"/>
          <p:cNvSpPr>
            <a:spLocks noEditPoints="1"/>
          </p:cNvSpPr>
          <p:nvPr userDrawn="1"/>
        </p:nvSpPr>
        <p:spPr bwMode="auto">
          <a:xfrm>
            <a:off x="5224202" y="3300031"/>
            <a:ext cx="288206" cy="391716"/>
          </a:xfrm>
          <a:custGeom>
            <a:avLst/>
            <a:gdLst/>
            <a:ahLst/>
            <a:cxnLst>
              <a:cxn ang="0">
                <a:pos x="58" y="26"/>
              </a:cxn>
              <a:cxn ang="0">
                <a:pos x="35" y="72"/>
              </a:cxn>
              <a:cxn ang="0">
                <a:pos x="39" y="96"/>
              </a:cxn>
              <a:cxn ang="0">
                <a:pos x="130" y="182"/>
              </a:cxn>
              <a:cxn ang="0">
                <a:pos x="15" y="202"/>
              </a:cxn>
              <a:cxn ang="0">
                <a:pos x="4" y="205"/>
              </a:cxn>
              <a:cxn ang="0">
                <a:pos x="0" y="215"/>
              </a:cxn>
              <a:cxn ang="0">
                <a:pos x="0" y="379"/>
              </a:cxn>
              <a:cxn ang="0">
                <a:pos x="8" y="392"/>
              </a:cxn>
              <a:cxn ang="0">
                <a:pos x="170" y="461"/>
              </a:cxn>
              <a:cxn ang="0">
                <a:pos x="183" y="460"/>
              </a:cxn>
              <a:cxn ang="0">
                <a:pos x="189" y="449"/>
              </a:cxn>
              <a:cxn ang="0">
                <a:pos x="189" y="286"/>
              </a:cxn>
              <a:cxn ang="0">
                <a:pos x="175" y="273"/>
              </a:cxn>
              <a:cxn ang="0">
                <a:pos x="162" y="286"/>
              </a:cxn>
              <a:cxn ang="0">
                <a:pos x="162" y="428"/>
              </a:cxn>
              <a:cxn ang="0">
                <a:pos x="27" y="371"/>
              </a:cxn>
              <a:cxn ang="0">
                <a:pos x="27" y="228"/>
              </a:cxn>
              <a:cxn ang="0">
                <a:pos x="163" y="201"/>
              </a:cxn>
              <a:cxn ang="0">
                <a:pos x="171" y="199"/>
              </a:cxn>
              <a:cxn ang="0">
                <a:pos x="312" y="220"/>
              </a:cxn>
              <a:cxn ang="0">
                <a:pos x="312" y="358"/>
              </a:cxn>
              <a:cxn ang="0">
                <a:pos x="218" y="413"/>
              </a:cxn>
              <a:cxn ang="0">
                <a:pos x="211" y="424"/>
              </a:cxn>
              <a:cxn ang="0">
                <a:pos x="213" y="431"/>
              </a:cxn>
              <a:cxn ang="0">
                <a:pos x="231" y="436"/>
              </a:cxn>
              <a:cxn ang="0">
                <a:pos x="332" y="378"/>
              </a:cxn>
              <a:cxn ang="0">
                <a:pos x="339" y="366"/>
              </a:cxn>
              <a:cxn ang="0">
                <a:pos x="339" y="206"/>
              </a:cxn>
              <a:cxn ang="0">
                <a:pos x="335" y="197"/>
              </a:cxn>
              <a:cxn ang="0">
                <a:pos x="325" y="193"/>
              </a:cxn>
              <a:cxn ang="0">
                <a:pos x="216" y="184"/>
              </a:cxn>
              <a:cxn ang="0">
                <a:pos x="304" y="121"/>
              </a:cxn>
              <a:cxn ang="0">
                <a:pos x="307" y="107"/>
              </a:cxn>
              <a:cxn ang="0">
                <a:pos x="285" y="69"/>
              </a:cxn>
              <a:cxn ang="0">
                <a:pos x="225" y="56"/>
              </a:cxn>
              <a:cxn ang="0">
                <a:pos x="187" y="103"/>
              </a:cxn>
              <a:cxn ang="0">
                <a:pos x="131" y="9"/>
              </a:cxn>
              <a:cxn ang="0">
                <a:pos x="58" y="26"/>
              </a:cxn>
              <a:cxn ang="0">
                <a:pos x="64" y="87"/>
              </a:cxn>
              <a:cxn ang="0">
                <a:pos x="61" y="72"/>
              </a:cxn>
              <a:cxn ang="0">
                <a:pos x="74" y="47"/>
              </a:cxn>
              <a:cxn ang="0">
                <a:pos x="120" y="34"/>
              </a:cxn>
              <a:cxn ang="0">
                <a:pos x="170" y="170"/>
              </a:cxn>
              <a:cxn ang="0">
                <a:pos x="64" y="87"/>
              </a:cxn>
              <a:cxn ang="0">
                <a:pos x="236" y="81"/>
              </a:cxn>
              <a:cxn ang="0">
                <a:pos x="268" y="90"/>
              </a:cxn>
              <a:cxn ang="0">
                <a:pos x="281" y="107"/>
              </a:cxn>
              <a:cxn ang="0">
                <a:pos x="280" y="112"/>
              </a:cxn>
              <a:cxn ang="0">
                <a:pos x="199" y="161"/>
              </a:cxn>
              <a:cxn ang="0">
                <a:pos x="236" y="81"/>
              </a:cxn>
            </a:cxnLst>
            <a:rect l="0" t="0" r="r" b="b"/>
            <a:pathLst>
              <a:path w="339" h="463">
                <a:moveTo>
                  <a:pt x="58" y="26"/>
                </a:moveTo>
                <a:cubicBezTo>
                  <a:pt x="43" y="38"/>
                  <a:pt x="35" y="54"/>
                  <a:pt x="35" y="72"/>
                </a:cubicBezTo>
                <a:cubicBezTo>
                  <a:pt x="35" y="79"/>
                  <a:pt x="36" y="88"/>
                  <a:pt x="39" y="96"/>
                </a:cubicBezTo>
                <a:cubicBezTo>
                  <a:pt x="50" y="127"/>
                  <a:pt x="82" y="159"/>
                  <a:pt x="130" y="182"/>
                </a:cubicBezTo>
                <a:cubicBezTo>
                  <a:pt x="77" y="196"/>
                  <a:pt x="29" y="203"/>
                  <a:pt x="15" y="202"/>
                </a:cubicBezTo>
                <a:cubicBezTo>
                  <a:pt x="11" y="201"/>
                  <a:pt x="7" y="203"/>
                  <a:pt x="4" y="205"/>
                </a:cubicBezTo>
                <a:cubicBezTo>
                  <a:pt x="2" y="208"/>
                  <a:pt x="0" y="211"/>
                  <a:pt x="0" y="215"/>
                </a:cubicBezTo>
                <a:cubicBezTo>
                  <a:pt x="0" y="379"/>
                  <a:pt x="0" y="379"/>
                  <a:pt x="0" y="379"/>
                </a:cubicBezTo>
                <a:cubicBezTo>
                  <a:pt x="0" y="385"/>
                  <a:pt x="3" y="390"/>
                  <a:pt x="8" y="392"/>
                </a:cubicBezTo>
                <a:cubicBezTo>
                  <a:pt x="170" y="461"/>
                  <a:pt x="170" y="461"/>
                  <a:pt x="170" y="461"/>
                </a:cubicBezTo>
                <a:cubicBezTo>
                  <a:pt x="174" y="463"/>
                  <a:pt x="179" y="462"/>
                  <a:pt x="183" y="460"/>
                </a:cubicBezTo>
                <a:cubicBezTo>
                  <a:pt x="187" y="457"/>
                  <a:pt x="189" y="453"/>
                  <a:pt x="189" y="449"/>
                </a:cubicBezTo>
                <a:cubicBezTo>
                  <a:pt x="189" y="286"/>
                  <a:pt x="189" y="286"/>
                  <a:pt x="189" y="286"/>
                </a:cubicBezTo>
                <a:cubicBezTo>
                  <a:pt x="189" y="279"/>
                  <a:pt x="183" y="273"/>
                  <a:pt x="175" y="273"/>
                </a:cubicBezTo>
                <a:cubicBezTo>
                  <a:pt x="168" y="273"/>
                  <a:pt x="162" y="279"/>
                  <a:pt x="162" y="286"/>
                </a:cubicBezTo>
                <a:cubicBezTo>
                  <a:pt x="162" y="286"/>
                  <a:pt x="162" y="397"/>
                  <a:pt x="162" y="428"/>
                </a:cubicBezTo>
                <a:cubicBezTo>
                  <a:pt x="135" y="417"/>
                  <a:pt x="40" y="376"/>
                  <a:pt x="27" y="371"/>
                </a:cubicBezTo>
                <a:cubicBezTo>
                  <a:pt x="27" y="356"/>
                  <a:pt x="27" y="249"/>
                  <a:pt x="27" y="228"/>
                </a:cubicBezTo>
                <a:cubicBezTo>
                  <a:pt x="57" y="227"/>
                  <a:pt x="113" y="216"/>
                  <a:pt x="163" y="201"/>
                </a:cubicBezTo>
                <a:cubicBezTo>
                  <a:pt x="166" y="200"/>
                  <a:pt x="168" y="200"/>
                  <a:pt x="171" y="199"/>
                </a:cubicBezTo>
                <a:cubicBezTo>
                  <a:pt x="211" y="212"/>
                  <a:pt x="258" y="220"/>
                  <a:pt x="312" y="220"/>
                </a:cubicBezTo>
                <a:cubicBezTo>
                  <a:pt x="312" y="241"/>
                  <a:pt x="312" y="346"/>
                  <a:pt x="312" y="358"/>
                </a:cubicBezTo>
                <a:cubicBezTo>
                  <a:pt x="300" y="365"/>
                  <a:pt x="218" y="413"/>
                  <a:pt x="218" y="413"/>
                </a:cubicBezTo>
                <a:cubicBezTo>
                  <a:pt x="214" y="415"/>
                  <a:pt x="211" y="420"/>
                  <a:pt x="211" y="424"/>
                </a:cubicBezTo>
                <a:cubicBezTo>
                  <a:pt x="211" y="426"/>
                  <a:pt x="212" y="429"/>
                  <a:pt x="213" y="431"/>
                </a:cubicBezTo>
                <a:cubicBezTo>
                  <a:pt x="217" y="437"/>
                  <a:pt x="225" y="439"/>
                  <a:pt x="231" y="436"/>
                </a:cubicBezTo>
                <a:cubicBezTo>
                  <a:pt x="332" y="378"/>
                  <a:pt x="332" y="378"/>
                  <a:pt x="332" y="378"/>
                </a:cubicBezTo>
                <a:cubicBezTo>
                  <a:pt x="336" y="375"/>
                  <a:pt x="339" y="371"/>
                  <a:pt x="339" y="366"/>
                </a:cubicBezTo>
                <a:cubicBezTo>
                  <a:pt x="339" y="206"/>
                  <a:pt x="339" y="206"/>
                  <a:pt x="339" y="206"/>
                </a:cubicBezTo>
                <a:cubicBezTo>
                  <a:pt x="339" y="203"/>
                  <a:pt x="337" y="199"/>
                  <a:pt x="335" y="197"/>
                </a:cubicBezTo>
                <a:cubicBezTo>
                  <a:pt x="332" y="194"/>
                  <a:pt x="328" y="193"/>
                  <a:pt x="325" y="193"/>
                </a:cubicBezTo>
                <a:cubicBezTo>
                  <a:pt x="284" y="194"/>
                  <a:pt x="247" y="191"/>
                  <a:pt x="216" y="184"/>
                </a:cubicBezTo>
                <a:cubicBezTo>
                  <a:pt x="266" y="164"/>
                  <a:pt x="296" y="143"/>
                  <a:pt x="304" y="121"/>
                </a:cubicBezTo>
                <a:cubicBezTo>
                  <a:pt x="306" y="118"/>
                  <a:pt x="307" y="113"/>
                  <a:pt x="307" y="107"/>
                </a:cubicBezTo>
                <a:cubicBezTo>
                  <a:pt x="307" y="97"/>
                  <a:pt x="302" y="83"/>
                  <a:pt x="285" y="69"/>
                </a:cubicBezTo>
                <a:cubicBezTo>
                  <a:pt x="263" y="53"/>
                  <a:pt x="243" y="48"/>
                  <a:pt x="225" y="56"/>
                </a:cubicBezTo>
                <a:cubicBezTo>
                  <a:pt x="207" y="64"/>
                  <a:pt x="195" y="83"/>
                  <a:pt x="187" y="103"/>
                </a:cubicBezTo>
                <a:cubicBezTo>
                  <a:pt x="177" y="63"/>
                  <a:pt x="161" y="22"/>
                  <a:pt x="131" y="9"/>
                </a:cubicBezTo>
                <a:cubicBezTo>
                  <a:pt x="109" y="0"/>
                  <a:pt x="85" y="5"/>
                  <a:pt x="58" y="26"/>
                </a:cubicBezTo>
                <a:close/>
                <a:moveTo>
                  <a:pt x="64" y="87"/>
                </a:moveTo>
                <a:cubicBezTo>
                  <a:pt x="62" y="81"/>
                  <a:pt x="61" y="76"/>
                  <a:pt x="61" y="72"/>
                </a:cubicBezTo>
                <a:cubicBezTo>
                  <a:pt x="61" y="62"/>
                  <a:pt x="66" y="53"/>
                  <a:pt x="74" y="47"/>
                </a:cubicBezTo>
                <a:cubicBezTo>
                  <a:pt x="93" y="33"/>
                  <a:pt x="108" y="28"/>
                  <a:pt x="120" y="34"/>
                </a:cubicBezTo>
                <a:cubicBezTo>
                  <a:pt x="144" y="45"/>
                  <a:pt x="163" y="97"/>
                  <a:pt x="170" y="170"/>
                </a:cubicBezTo>
                <a:cubicBezTo>
                  <a:pt x="111" y="148"/>
                  <a:pt x="74" y="115"/>
                  <a:pt x="64" y="87"/>
                </a:cubicBezTo>
                <a:close/>
                <a:moveTo>
                  <a:pt x="236" y="81"/>
                </a:moveTo>
                <a:cubicBezTo>
                  <a:pt x="244" y="77"/>
                  <a:pt x="255" y="80"/>
                  <a:pt x="268" y="90"/>
                </a:cubicBezTo>
                <a:cubicBezTo>
                  <a:pt x="278" y="98"/>
                  <a:pt x="281" y="104"/>
                  <a:pt x="281" y="107"/>
                </a:cubicBezTo>
                <a:cubicBezTo>
                  <a:pt x="281" y="109"/>
                  <a:pt x="280" y="111"/>
                  <a:pt x="280" y="112"/>
                </a:cubicBezTo>
                <a:cubicBezTo>
                  <a:pt x="275" y="124"/>
                  <a:pt x="251" y="142"/>
                  <a:pt x="199" y="161"/>
                </a:cubicBezTo>
                <a:cubicBezTo>
                  <a:pt x="204" y="130"/>
                  <a:pt x="216" y="89"/>
                  <a:pt x="236" y="8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9" name="Freeform 449"/>
          <p:cNvSpPr>
            <a:spLocks/>
          </p:cNvSpPr>
          <p:nvPr userDrawn="1"/>
        </p:nvSpPr>
        <p:spPr bwMode="auto">
          <a:xfrm>
            <a:off x="5267079" y="1789674"/>
            <a:ext cx="202459" cy="383381"/>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80" name="Freeform 469"/>
          <p:cNvSpPr>
            <a:spLocks/>
          </p:cNvSpPr>
          <p:nvPr userDrawn="1"/>
        </p:nvSpPr>
        <p:spPr bwMode="auto">
          <a:xfrm>
            <a:off x="5175377" y="1379865"/>
            <a:ext cx="385863" cy="246460"/>
          </a:xfrm>
          <a:custGeom>
            <a:avLst/>
            <a:gdLst/>
            <a:ahLst/>
            <a:cxnLst>
              <a:cxn ang="0">
                <a:pos x="210" y="6"/>
              </a:cxn>
              <a:cxn ang="0">
                <a:pos x="198" y="20"/>
              </a:cxn>
              <a:cxn ang="0">
                <a:pos x="212" y="32"/>
              </a:cxn>
              <a:cxn ang="0">
                <a:pos x="372" y="100"/>
              </a:cxn>
              <a:cxn ang="0">
                <a:pos x="421" y="165"/>
              </a:cxn>
              <a:cxn ang="0">
                <a:pos x="337" y="212"/>
              </a:cxn>
              <a:cxn ang="0">
                <a:pos x="222" y="258"/>
              </a:cxn>
              <a:cxn ang="0">
                <a:pos x="66" y="217"/>
              </a:cxn>
              <a:cxn ang="0">
                <a:pos x="29" y="173"/>
              </a:cxn>
              <a:cxn ang="0">
                <a:pos x="141" y="103"/>
              </a:cxn>
              <a:cxn ang="0">
                <a:pos x="129" y="149"/>
              </a:cxn>
              <a:cxn ang="0">
                <a:pos x="217" y="237"/>
              </a:cxn>
              <a:cxn ang="0">
                <a:pos x="306" y="149"/>
              </a:cxn>
              <a:cxn ang="0">
                <a:pos x="241" y="63"/>
              </a:cxn>
              <a:cxn ang="0">
                <a:pos x="225" y="73"/>
              </a:cxn>
              <a:cxn ang="0">
                <a:pos x="234" y="89"/>
              </a:cxn>
              <a:cxn ang="0">
                <a:pos x="279" y="149"/>
              </a:cxn>
              <a:cxn ang="0">
                <a:pos x="217" y="210"/>
              </a:cxn>
              <a:cxn ang="0">
                <a:pos x="155" y="149"/>
              </a:cxn>
              <a:cxn ang="0">
                <a:pos x="183" y="97"/>
              </a:cxn>
              <a:cxn ang="0">
                <a:pos x="188" y="83"/>
              </a:cxn>
              <a:cxn ang="0">
                <a:pos x="175" y="73"/>
              </a:cxn>
              <a:cxn ang="0">
                <a:pos x="108" y="84"/>
              </a:cxn>
              <a:cxn ang="0">
                <a:pos x="2" y="167"/>
              </a:cxn>
              <a:cxn ang="0">
                <a:pos x="1" y="178"/>
              </a:cxn>
              <a:cxn ang="0">
                <a:pos x="48" y="237"/>
              </a:cxn>
              <a:cxn ang="0">
                <a:pos x="224" y="285"/>
              </a:cxn>
              <a:cxn ang="0">
                <a:pos x="353" y="234"/>
              </a:cxn>
              <a:cxn ang="0">
                <a:pos x="444" y="186"/>
              </a:cxn>
              <a:cxn ang="0">
                <a:pos x="453" y="178"/>
              </a:cxn>
              <a:cxn ang="0">
                <a:pos x="453" y="167"/>
              </a:cxn>
              <a:cxn ang="0">
                <a:pos x="392" y="82"/>
              </a:cxn>
              <a:cxn ang="0">
                <a:pos x="210" y="6"/>
              </a:cxn>
            </a:cxnLst>
            <a:rect l="0" t="0" r="r" b="b"/>
            <a:pathLst>
              <a:path w="455" h="291">
                <a:moveTo>
                  <a:pt x="210" y="6"/>
                </a:moveTo>
                <a:cubicBezTo>
                  <a:pt x="202" y="7"/>
                  <a:pt x="197" y="13"/>
                  <a:pt x="198" y="20"/>
                </a:cubicBezTo>
                <a:cubicBezTo>
                  <a:pt x="198" y="28"/>
                  <a:pt x="205" y="33"/>
                  <a:pt x="212" y="32"/>
                </a:cubicBezTo>
                <a:cubicBezTo>
                  <a:pt x="270" y="27"/>
                  <a:pt x="324" y="50"/>
                  <a:pt x="372" y="100"/>
                </a:cubicBezTo>
                <a:cubicBezTo>
                  <a:pt x="396" y="124"/>
                  <a:pt x="413" y="150"/>
                  <a:pt x="421" y="165"/>
                </a:cubicBezTo>
                <a:cubicBezTo>
                  <a:pt x="383" y="178"/>
                  <a:pt x="359" y="196"/>
                  <a:pt x="337" y="212"/>
                </a:cubicBezTo>
                <a:cubicBezTo>
                  <a:pt x="308" y="235"/>
                  <a:pt x="282" y="254"/>
                  <a:pt x="222" y="258"/>
                </a:cubicBezTo>
                <a:cubicBezTo>
                  <a:pt x="158" y="263"/>
                  <a:pt x="105" y="249"/>
                  <a:pt x="66" y="217"/>
                </a:cubicBezTo>
                <a:cubicBezTo>
                  <a:pt x="45" y="200"/>
                  <a:pt x="34" y="182"/>
                  <a:pt x="29" y="173"/>
                </a:cubicBezTo>
                <a:cubicBezTo>
                  <a:pt x="56" y="126"/>
                  <a:pt x="108" y="109"/>
                  <a:pt x="141" y="103"/>
                </a:cubicBezTo>
                <a:cubicBezTo>
                  <a:pt x="133" y="117"/>
                  <a:pt x="129" y="132"/>
                  <a:pt x="129" y="149"/>
                </a:cubicBezTo>
                <a:cubicBezTo>
                  <a:pt x="129" y="197"/>
                  <a:pt x="168" y="237"/>
                  <a:pt x="217" y="237"/>
                </a:cubicBezTo>
                <a:cubicBezTo>
                  <a:pt x="266" y="237"/>
                  <a:pt x="306" y="197"/>
                  <a:pt x="306" y="149"/>
                </a:cubicBezTo>
                <a:cubicBezTo>
                  <a:pt x="306" y="109"/>
                  <a:pt x="279" y="74"/>
                  <a:pt x="241" y="63"/>
                </a:cubicBezTo>
                <a:cubicBezTo>
                  <a:pt x="234" y="61"/>
                  <a:pt x="226" y="66"/>
                  <a:pt x="225" y="73"/>
                </a:cubicBezTo>
                <a:cubicBezTo>
                  <a:pt x="223" y="80"/>
                  <a:pt x="227" y="87"/>
                  <a:pt x="234" y="89"/>
                </a:cubicBezTo>
                <a:cubicBezTo>
                  <a:pt x="260" y="97"/>
                  <a:pt x="279" y="121"/>
                  <a:pt x="279" y="149"/>
                </a:cubicBezTo>
                <a:cubicBezTo>
                  <a:pt x="279" y="183"/>
                  <a:pt x="251" y="210"/>
                  <a:pt x="217" y="210"/>
                </a:cubicBezTo>
                <a:cubicBezTo>
                  <a:pt x="183" y="210"/>
                  <a:pt x="155" y="183"/>
                  <a:pt x="155" y="149"/>
                </a:cubicBezTo>
                <a:cubicBezTo>
                  <a:pt x="155" y="128"/>
                  <a:pt x="166" y="109"/>
                  <a:pt x="183" y="97"/>
                </a:cubicBezTo>
                <a:cubicBezTo>
                  <a:pt x="188" y="94"/>
                  <a:pt x="190" y="88"/>
                  <a:pt x="188" y="83"/>
                </a:cubicBezTo>
                <a:cubicBezTo>
                  <a:pt x="186" y="77"/>
                  <a:pt x="181" y="73"/>
                  <a:pt x="175" y="73"/>
                </a:cubicBezTo>
                <a:cubicBezTo>
                  <a:pt x="174" y="73"/>
                  <a:pt x="144" y="73"/>
                  <a:pt x="108" y="84"/>
                </a:cubicBezTo>
                <a:cubicBezTo>
                  <a:pt x="59" y="99"/>
                  <a:pt x="22" y="127"/>
                  <a:pt x="2" y="167"/>
                </a:cubicBezTo>
                <a:cubicBezTo>
                  <a:pt x="0" y="170"/>
                  <a:pt x="0" y="174"/>
                  <a:pt x="1" y="178"/>
                </a:cubicBezTo>
                <a:cubicBezTo>
                  <a:pt x="2" y="179"/>
                  <a:pt x="14" y="209"/>
                  <a:pt x="48" y="237"/>
                </a:cubicBezTo>
                <a:cubicBezTo>
                  <a:pt x="79" y="262"/>
                  <a:pt x="134" y="291"/>
                  <a:pt x="224" y="285"/>
                </a:cubicBezTo>
                <a:cubicBezTo>
                  <a:pt x="292" y="280"/>
                  <a:pt x="322" y="258"/>
                  <a:pt x="353" y="234"/>
                </a:cubicBezTo>
                <a:cubicBezTo>
                  <a:pt x="377" y="216"/>
                  <a:pt x="401" y="198"/>
                  <a:pt x="444" y="186"/>
                </a:cubicBezTo>
                <a:cubicBezTo>
                  <a:pt x="448" y="185"/>
                  <a:pt x="451" y="182"/>
                  <a:pt x="453" y="178"/>
                </a:cubicBezTo>
                <a:cubicBezTo>
                  <a:pt x="455" y="175"/>
                  <a:pt x="455" y="171"/>
                  <a:pt x="453" y="167"/>
                </a:cubicBezTo>
                <a:cubicBezTo>
                  <a:pt x="452" y="165"/>
                  <a:pt x="432" y="123"/>
                  <a:pt x="392" y="82"/>
                </a:cubicBezTo>
                <a:cubicBezTo>
                  <a:pt x="338" y="26"/>
                  <a:pt x="275" y="0"/>
                  <a:pt x="210" y="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81" name="Freeform 477"/>
          <p:cNvSpPr>
            <a:spLocks noEditPoints="1"/>
          </p:cNvSpPr>
          <p:nvPr userDrawn="1"/>
        </p:nvSpPr>
        <p:spPr bwMode="auto">
          <a:xfrm>
            <a:off x="5171804" y="2334304"/>
            <a:ext cx="393009" cy="203597"/>
          </a:xfrm>
          <a:custGeom>
            <a:avLst/>
            <a:gdLst/>
            <a:ahLst/>
            <a:cxnLst>
              <a:cxn ang="0">
                <a:pos x="31" y="177"/>
              </a:cxn>
              <a:cxn ang="0">
                <a:pos x="0" y="134"/>
              </a:cxn>
              <a:cxn ang="0">
                <a:pos x="32" y="91"/>
              </a:cxn>
              <a:cxn ang="0">
                <a:pos x="45" y="31"/>
              </a:cxn>
              <a:cxn ang="0">
                <a:pos x="120" y="43"/>
              </a:cxn>
              <a:cxn ang="0">
                <a:pos x="121" y="50"/>
              </a:cxn>
              <a:cxn ang="0">
                <a:pos x="148" y="61"/>
              </a:cxn>
              <a:cxn ang="0">
                <a:pos x="158" y="44"/>
              </a:cxn>
              <a:cxn ang="0">
                <a:pos x="193" y="31"/>
              </a:cxn>
              <a:cxn ang="0">
                <a:pos x="182" y="58"/>
              </a:cxn>
              <a:cxn ang="0">
                <a:pos x="140" y="89"/>
              </a:cxn>
              <a:cxn ang="0">
                <a:pos x="100" y="67"/>
              </a:cxn>
              <a:cxn ang="0">
                <a:pos x="58" y="101"/>
              </a:cxn>
              <a:cxn ang="0">
                <a:pos x="44" y="115"/>
              </a:cxn>
              <a:cxn ang="0">
                <a:pos x="27" y="134"/>
              </a:cxn>
              <a:cxn ang="0">
                <a:pos x="45" y="153"/>
              </a:cxn>
              <a:cxn ang="0">
                <a:pos x="46" y="153"/>
              </a:cxn>
              <a:cxn ang="0">
                <a:pos x="96" y="213"/>
              </a:cxn>
              <a:cxn ang="0">
                <a:pos x="139" y="181"/>
              </a:cxn>
              <a:cxn ang="0">
                <a:pos x="178" y="204"/>
              </a:cxn>
              <a:cxn ang="0">
                <a:pos x="219" y="166"/>
              </a:cxn>
              <a:cxn ang="0">
                <a:pos x="247" y="144"/>
              </a:cxn>
              <a:cxn ang="0">
                <a:pos x="250" y="134"/>
              </a:cxn>
              <a:cxn ang="0">
                <a:pos x="242" y="119"/>
              </a:cxn>
              <a:cxn ang="0">
                <a:pos x="219" y="44"/>
              </a:cxn>
              <a:cxn ang="0">
                <a:pos x="287" y="19"/>
              </a:cxn>
              <a:cxn ang="0">
                <a:pos x="325" y="0"/>
              </a:cxn>
              <a:cxn ang="0">
                <a:pos x="367" y="31"/>
              </a:cxn>
              <a:cxn ang="0">
                <a:pos x="431" y="91"/>
              </a:cxn>
              <a:cxn ang="0">
                <a:pos x="463" y="134"/>
              </a:cxn>
              <a:cxn ang="0">
                <a:pos x="439" y="173"/>
              </a:cxn>
              <a:cxn ang="0">
                <a:pos x="427" y="235"/>
              </a:cxn>
              <a:cxn ang="0">
                <a:pos x="343" y="227"/>
              </a:cxn>
              <a:cxn ang="0">
                <a:pos x="325" y="208"/>
              </a:cxn>
              <a:cxn ang="0">
                <a:pos x="323" y="208"/>
              </a:cxn>
              <a:cxn ang="0">
                <a:pos x="306" y="227"/>
              </a:cxn>
              <a:cxn ang="0">
                <a:pos x="257" y="226"/>
              </a:cxn>
              <a:cxn ang="0">
                <a:pos x="288" y="200"/>
              </a:cxn>
              <a:cxn ang="0">
                <a:pos x="324" y="181"/>
              </a:cxn>
              <a:cxn ang="0">
                <a:pos x="325" y="181"/>
              </a:cxn>
              <a:cxn ang="0">
                <a:pos x="367" y="212"/>
              </a:cxn>
              <a:cxn ang="0">
                <a:pos x="417" y="153"/>
              </a:cxn>
              <a:cxn ang="0">
                <a:pos x="423" y="152"/>
              </a:cxn>
              <a:cxn ang="0">
                <a:pos x="434" y="125"/>
              </a:cxn>
              <a:cxn ang="0">
                <a:pos x="416" y="114"/>
              </a:cxn>
              <a:cxn ang="0">
                <a:pos x="356" y="58"/>
              </a:cxn>
              <a:cxn ang="0">
                <a:pos x="329" y="27"/>
              </a:cxn>
              <a:cxn ang="0">
                <a:pos x="318" y="27"/>
              </a:cxn>
              <a:cxn ang="0">
                <a:pos x="292" y="58"/>
              </a:cxn>
              <a:cxn ang="0">
                <a:pos x="257" y="97"/>
              </a:cxn>
              <a:cxn ang="0">
                <a:pos x="277" y="134"/>
              </a:cxn>
              <a:cxn ang="0">
                <a:pos x="245" y="177"/>
              </a:cxn>
              <a:cxn ang="0">
                <a:pos x="232" y="239"/>
              </a:cxn>
              <a:cxn ang="0">
                <a:pos x="157" y="226"/>
              </a:cxn>
              <a:cxn ang="0">
                <a:pos x="157" y="225"/>
              </a:cxn>
              <a:cxn ang="0">
                <a:pos x="139" y="207"/>
              </a:cxn>
              <a:cxn ang="0">
                <a:pos x="120" y="226"/>
              </a:cxn>
              <a:cxn ang="0">
                <a:pos x="106" y="239"/>
              </a:cxn>
              <a:cxn ang="0">
                <a:pos x="329" y="207"/>
              </a:cxn>
              <a:cxn ang="0">
                <a:pos x="335" y="202"/>
              </a:cxn>
              <a:cxn ang="0">
                <a:pos x="336" y="200"/>
              </a:cxn>
              <a:cxn ang="0">
                <a:pos x="336" y="200"/>
              </a:cxn>
            </a:cxnLst>
            <a:rect l="0" t="0" r="r" b="b"/>
            <a:pathLst>
              <a:path w="463" h="239">
                <a:moveTo>
                  <a:pt x="32" y="226"/>
                </a:moveTo>
                <a:cubicBezTo>
                  <a:pt x="32" y="177"/>
                  <a:pt x="32" y="177"/>
                  <a:pt x="32" y="177"/>
                </a:cubicBezTo>
                <a:cubicBezTo>
                  <a:pt x="32" y="177"/>
                  <a:pt x="32" y="177"/>
                  <a:pt x="31" y="177"/>
                </a:cubicBezTo>
                <a:cubicBezTo>
                  <a:pt x="24" y="174"/>
                  <a:pt x="15" y="170"/>
                  <a:pt x="8" y="160"/>
                </a:cubicBezTo>
                <a:cubicBezTo>
                  <a:pt x="4" y="153"/>
                  <a:pt x="1" y="145"/>
                  <a:pt x="0" y="135"/>
                </a:cubicBezTo>
                <a:cubicBezTo>
                  <a:pt x="0" y="134"/>
                  <a:pt x="0" y="134"/>
                  <a:pt x="0" y="134"/>
                </a:cubicBezTo>
                <a:cubicBezTo>
                  <a:pt x="1" y="124"/>
                  <a:pt x="3" y="115"/>
                  <a:pt x="8" y="108"/>
                </a:cubicBezTo>
                <a:cubicBezTo>
                  <a:pt x="12" y="102"/>
                  <a:pt x="18" y="97"/>
                  <a:pt x="23" y="94"/>
                </a:cubicBezTo>
                <a:cubicBezTo>
                  <a:pt x="26" y="93"/>
                  <a:pt x="29" y="91"/>
                  <a:pt x="32" y="91"/>
                </a:cubicBezTo>
                <a:cubicBezTo>
                  <a:pt x="32" y="44"/>
                  <a:pt x="32" y="44"/>
                  <a:pt x="32" y="44"/>
                </a:cubicBezTo>
                <a:cubicBezTo>
                  <a:pt x="32" y="41"/>
                  <a:pt x="33" y="38"/>
                  <a:pt x="36" y="35"/>
                </a:cubicBezTo>
                <a:cubicBezTo>
                  <a:pt x="38" y="33"/>
                  <a:pt x="42" y="31"/>
                  <a:pt x="45" y="31"/>
                </a:cubicBezTo>
                <a:cubicBezTo>
                  <a:pt x="106" y="31"/>
                  <a:pt x="106" y="31"/>
                  <a:pt x="106" y="31"/>
                </a:cubicBezTo>
                <a:cubicBezTo>
                  <a:pt x="113" y="31"/>
                  <a:pt x="119" y="37"/>
                  <a:pt x="119" y="43"/>
                </a:cubicBezTo>
                <a:cubicBezTo>
                  <a:pt x="120" y="43"/>
                  <a:pt x="120" y="43"/>
                  <a:pt x="120" y="43"/>
                </a:cubicBezTo>
                <a:cubicBezTo>
                  <a:pt x="120" y="43"/>
                  <a:pt x="120" y="44"/>
                  <a:pt x="120" y="44"/>
                </a:cubicBezTo>
                <a:cubicBezTo>
                  <a:pt x="120" y="44"/>
                  <a:pt x="120" y="44"/>
                  <a:pt x="120" y="45"/>
                </a:cubicBezTo>
                <a:cubicBezTo>
                  <a:pt x="120" y="46"/>
                  <a:pt x="120" y="48"/>
                  <a:pt x="121" y="50"/>
                </a:cubicBezTo>
                <a:cubicBezTo>
                  <a:pt x="123" y="54"/>
                  <a:pt x="125" y="58"/>
                  <a:pt x="128" y="60"/>
                </a:cubicBezTo>
                <a:cubicBezTo>
                  <a:pt x="131" y="62"/>
                  <a:pt x="134" y="63"/>
                  <a:pt x="139" y="63"/>
                </a:cubicBezTo>
                <a:cubicBezTo>
                  <a:pt x="143" y="63"/>
                  <a:pt x="146" y="62"/>
                  <a:pt x="148" y="61"/>
                </a:cubicBezTo>
                <a:cubicBezTo>
                  <a:pt x="151" y="59"/>
                  <a:pt x="152" y="58"/>
                  <a:pt x="154" y="56"/>
                </a:cubicBezTo>
                <a:cubicBezTo>
                  <a:pt x="156" y="52"/>
                  <a:pt x="158" y="47"/>
                  <a:pt x="158" y="45"/>
                </a:cubicBezTo>
                <a:cubicBezTo>
                  <a:pt x="158" y="44"/>
                  <a:pt x="158" y="44"/>
                  <a:pt x="158" y="44"/>
                </a:cubicBezTo>
                <a:cubicBezTo>
                  <a:pt x="158" y="37"/>
                  <a:pt x="164" y="31"/>
                  <a:pt x="171" y="31"/>
                </a:cubicBezTo>
                <a:cubicBezTo>
                  <a:pt x="193" y="31"/>
                  <a:pt x="193" y="31"/>
                  <a:pt x="193" y="31"/>
                </a:cubicBezTo>
                <a:cubicBezTo>
                  <a:pt x="193" y="31"/>
                  <a:pt x="193" y="31"/>
                  <a:pt x="193" y="31"/>
                </a:cubicBezTo>
                <a:cubicBezTo>
                  <a:pt x="200" y="31"/>
                  <a:pt x="206" y="37"/>
                  <a:pt x="206" y="45"/>
                </a:cubicBezTo>
                <a:cubicBezTo>
                  <a:pt x="206" y="52"/>
                  <a:pt x="200" y="58"/>
                  <a:pt x="193" y="58"/>
                </a:cubicBezTo>
                <a:cubicBezTo>
                  <a:pt x="182" y="58"/>
                  <a:pt x="182" y="58"/>
                  <a:pt x="182" y="58"/>
                </a:cubicBezTo>
                <a:cubicBezTo>
                  <a:pt x="182" y="58"/>
                  <a:pt x="182" y="58"/>
                  <a:pt x="182" y="59"/>
                </a:cubicBezTo>
                <a:cubicBezTo>
                  <a:pt x="179" y="66"/>
                  <a:pt x="174" y="75"/>
                  <a:pt x="164" y="82"/>
                </a:cubicBezTo>
                <a:cubicBezTo>
                  <a:pt x="158" y="86"/>
                  <a:pt x="149" y="89"/>
                  <a:pt x="140" y="89"/>
                </a:cubicBezTo>
                <a:cubicBezTo>
                  <a:pt x="139" y="89"/>
                  <a:pt x="139" y="89"/>
                  <a:pt x="139" y="89"/>
                </a:cubicBezTo>
                <a:cubicBezTo>
                  <a:pt x="129" y="89"/>
                  <a:pt x="120" y="87"/>
                  <a:pt x="114" y="82"/>
                </a:cubicBezTo>
                <a:cubicBezTo>
                  <a:pt x="107" y="78"/>
                  <a:pt x="103" y="72"/>
                  <a:pt x="100" y="67"/>
                </a:cubicBezTo>
                <a:cubicBezTo>
                  <a:pt x="98" y="64"/>
                  <a:pt x="97" y="61"/>
                  <a:pt x="96" y="58"/>
                </a:cubicBezTo>
                <a:cubicBezTo>
                  <a:pt x="58" y="58"/>
                  <a:pt x="58" y="58"/>
                  <a:pt x="58" y="58"/>
                </a:cubicBezTo>
                <a:cubicBezTo>
                  <a:pt x="58" y="101"/>
                  <a:pt x="58" y="101"/>
                  <a:pt x="58" y="101"/>
                </a:cubicBezTo>
                <a:cubicBezTo>
                  <a:pt x="58" y="108"/>
                  <a:pt x="53" y="114"/>
                  <a:pt x="46" y="115"/>
                </a:cubicBezTo>
                <a:cubicBezTo>
                  <a:pt x="46" y="115"/>
                  <a:pt x="46" y="115"/>
                  <a:pt x="46" y="115"/>
                </a:cubicBezTo>
                <a:cubicBezTo>
                  <a:pt x="45" y="115"/>
                  <a:pt x="45" y="115"/>
                  <a:pt x="44" y="115"/>
                </a:cubicBezTo>
                <a:cubicBezTo>
                  <a:pt x="43" y="115"/>
                  <a:pt x="42" y="115"/>
                  <a:pt x="40" y="116"/>
                </a:cubicBezTo>
                <a:cubicBezTo>
                  <a:pt x="36" y="117"/>
                  <a:pt x="32" y="119"/>
                  <a:pt x="30" y="123"/>
                </a:cubicBezTo>
                <a:cubicBezTo>
                  <a:pt x="28" y="125"/>
                  <a:pt x="27" y="129"/>
                  <a:pt x="27" y="134"/>
                </a:cubicBezTo>
                <a:cubicBezTo>
                  <a:pt x="27" y="139"/>
                  <a:pt x="28" y="141"/>
                  <a:pt x="29" y="144"/>
                </a:cubicBezTo>
                <a:cubicBezTo>
                  <a:pt x="30" y="146"/>
                  <a:pt x="32" y="147"/>
                  <a:pt x="34" y="149"/>
                </a:cubicBezTo>
                <a:cubicBezTo>
                  <a:pt x="38" y="151"/>
                  <a:pt x="43" y="152"/>
                  <a:pt x="45" y="153"/>
                </a:cubicBezTo>
                <a:cubicBezTo>
                  <a:pt x="45" y="153"/>
                  <a:pt x="46" y="153"/>
                  <a:pt x="46" y="153"/>
                </a:cubicBezTo>
                <a:cubicBezTo>
                  <a:pt x="46" y="153"/>
                  <a:pt x="46" y="153"/>
                  <a:pt x="46" y="153"/>
                </a:cubicBezTo>
                <a:cubicBezTo>
                  <a:pt x="46" y="153"/>
                  <a:pt x="46" y="153"/>
                  <a:pt x="46" y="153"/>
                </a:cubicBezTo>
                <a:cubicBezTo>
                  <a:pt x="53" y="153"/>
                  <a:pt x="59" y="159"/>
                  <a:pt x="59" y="166"/>
                </a:cubicBezTo>
                <a:cubicBezTo>
                  <a:pt x="59" y="213"/>
                  <a:pt x="59" y="213"/>
                  <a:pt x="59" y="213"/>
                </a:cubicBezTo>
                <a:cubicBezTo>
                  <a:pt x="96" y="213"/>
                  <a:pt x="96" y="213"/>
                  <a:pt x="96" y="213"/>
                </a:cubicBezTo>
                <a:cubicBezTo>
                  <a:pt x="96" y="212"/>
                  <a:pt x="96" y="212"/>
                  <a:pt x="96" y="211"/>
                </a:cubicBezTo>
                <a:cubicBezTo>
                  <a:pt x="99" y="204"/>
                  <a:pt x="104" y="195"/>
                  <a:pt x="114" y="188"/>
                </a:cubicBezTo>
                <a:cubicBezTo>
                  <a:pt x="120" y="184"/>
                  <a:pt x="129" y="181"/>
                  <a:pt x="139" y="181"/>
                </a:cubicBezTo>
                <a:cubicBezTo>
                  <a:pt x="140" y="181"/>
                  <a:pt x="140" y="181"/>
                  <a:pt x="140" y="181"/>
                </a:cubicBezTo>
                <a:cubicBezTo>
                  <a:pt x="149" y="181"/>
                  <a:pt x="158" y="184"/>
                  <a:pt x="165" y="189"/>
                </a:cubicBezTo>
                <a:cubicBezTo>
                  <a:pt x="171" y="193"/>
                  <a:pt x="175" y="199"/>
                  <a:pt x="178" y="204"/>
                </a:cubicBezTo>
                <a:cubicBezTo>
                  <a:pt x="180" y="207"/>
                  <a:pt x="181" y="210"/>
                  <a:pt x="182" y="213"/>
                </a:cubicBezTo>
                <a:cubicBezTo>
                  <a:pt x="219" y="213"/>
                  <a:pt x="219" y="213"/>
                  <a:pt x="219" y="213"/>
                </a:cubicBezTo>
                <a:cubicBezTo>
                  <a:pt x="219" y="166"/>
                  <a:pt x="219" y="166"/>
                  <a:pt x="219" y="166"/>
                </a:cubicBezTo>
                <a:cubicBezTo>
                  <a:pt x="219" y="159"/>
                  <a:pt x="224" y="153"/>
                  <a:pt x="231" y="153"/>
                </a:cubicBezTo>
                <a:cubicBezTo>
                  <a:pt x="236" y="152"/>
                  <a:pt x="240" y="151"/>
                  <a:pt x="242" y="150"/>
                </a:cubicBezTo>
                <a:cubicBezTo>
                  <a:pt x="245" y="148"/>
                  <a:pt x="246" y="146"/>
                  <a:pt x="247" y="144"/>
                </a:cubicBezTo>
                <a:cubicBezTo>
                  <a:pt x="250" y="140"/>
                  <a:pt x="250" y="135"/>
                  <a:pt x="250" y="134"/>
                </a:cubicBezTo>
                <a:cubicBezTo>
                  <a:pt x="250" y="134"/>
                  <a:pt x="250" y="134"/>
                  <a:pt x="250" y="134"/>
                </a:cubicBezTo>
                <a:cubicBezTo>
                  <a:pt x="250" y="134"/>
                  <a:pt x="250" y="134"/>
                  <a:pt x="250" y="134"/>
                </a:cubicBezTo>
                <a:cubicBezTo>
                  <a:pt x="250" y="134"/>
                  <a:pt x="250" y="134"/>
                  <a:pt x="250" y="134"/>
                </a:cubicBezTo>
                <a:cubicBezTo>
                  <a:pt x="250" y="134"/>
                  <a:pt x="250" y="131"/>
                  <a:pt x="249" y="128"/>
                </a:cubicBezTo>
                <a:cubicBezTo>
                  <a:pt x="248" y="125"/>
                  <a:pt x="246" y="122"/>
                  <a:pt x="242" y="119"/>
                </a:cubicBezTo>
                <a:cubicBezTo>
                  <a:pt x="240" y="117"/>
                  <a:pt x="236" y="115"/>
                  <a:pt x="230" y="114"/>
                </a:cubicBezTo>
                <a:cubicBezTo>
                  <a:pt x="223" y="113"/>
                  <a:pt x="219" y="108"/>
                  <a:pt x="219" y="101"/>
                </a:cubicBezTo>
                <a:cubicBezTo>
                  <a:pt x="219" y="44"/>
                  <a:pt x="219" y="44"/>
                  <a:pt x="219" y="44"/>
                </a:cubicBezTo>
                <a:cubicBezTo>
                  <a:pt x="219" y="37"/>
                  <a:pt x="225" y="31"/>
                  <a:pt x="232" y="31"/>
                </a:cubicBezTo>
                <a:cubicBezTo>
                  <a:pt x="281" y="31"/>
                  <a:pt x="281" y="31"/>
                  <a:pt x="281" y="31"/>
                </a:cubicBezTo>
                <a:cubicBezTo>
                  <a:pt x="283" y="27"/>
                  <a:pt x="285" y="23"/>
                  <a:pt x="287" y="19"/>
                </a:cubicBezTo>
                <a:cubicBezTo>
                  <a:pt x="291" y="13"/>
                  <a:pt x="297" y="8"/>
                  <a:pt x="302" y="5"/>
                </a:cubicBezTo>
                <a:cubicBezTo>
                  <a:pt x="312" y="0"/>
                  <a:pt x="322" y="0"/>
                  <a:pt x="324" y="0"/>
                </a:cubicBezTo>
                <a:cubicBezTo>
                  <a:pt x="324" y="0"/>
                  <a:pt x="324" y="0"/>
                  <a:pt x="325" y="0"/>
                </a:cubicBezTo>
                <a:cubicBezTo>
                  <a:pt x="330" y="0"/>
                  <a:pt x="336" y="1"/>
                  <a:pt x="343" y="4"/>
                </a:cubicBezTo>
                <a:cubicBezTo>
                  <a:pt x="350" y="7"/>
                  <a:pt x="358" y="13"/>
                  <a:pt x="363" y="22"/>
                </a:cubicBezTo>
                <a:cubicBezTo>
                  <a:pt x="365" y="25"/>
                  <a:pt x="366" y="28"/>
                  <a:pt x="367" y="31"/>
                </a:cubicBezTo>
                <a:cubicBezTo>
                  <a:pt x="385" y="31"/>
                  <a:pt x="418" y="31"/>
                  <a:pt x="418" y="31"/>
                </a:cubicBezTo>
                <a:cubicBezTo>
                  <a:pt x="425" y="31"/>
                  <a:pt x="431" y="37"/>
                  <a:pt x="431" y="45"/>
                </a:cubicBezTo>
                <a:cubicBezTo>
                  <a:pt x="431" y="91"/>
                  <a:pt x="431" y="91"/>
                  <a:pt x="431" y="91"/>
                </a:cubicBezTo>
                <a:cubicBezTo>
                  <a:pt x="431" y="91"/>
                  <a:pt x="432" y="91"/>
                  <a:pt x="432" y="92"/>
                </a:cubicBezTo>
                <a:cubicBezTo>
                  <a:pt x="439" y="94"/>
                  <a:pt x="449" y="99"/>
                  <a:pt x="455" y="109"/>
                </a:cubicBezTo>
                <a:cubicBezTo>
                  <a:pt x="460" y="116"/>
                  <a:pt x="462" y="124"/>
                  <a:pt x="463" y="134"/>
                </a:cubicBezTo>
                <a:cubicBezTo>
                  <a:pt x="463" y="135"/>
                  <a:pt x="463" y="135"/>
                  <a:pt x="463" y="135"/>
                </a:cubicBezTo>
                <a:cubicBezTo>
                  <a:pt x="462" y="145"/>
                  <a:pt x="459" y="153"/>
                  <a:pt x="455" y="160"/>
                </a:cubicBezTo>
                <a:cubicBezTo>
                  <a:pt x="450" y="166"/>
                  <a:pt x="445" y="171"/>
                  <a:pt x="439" y="173"/>
                </a:cubicBezTo>
                <a:cubicBezTo>
                  <a:pt x="436" y="175"/>
                  <a:pt x="434" y="176"/>
                  <a:pt x="431" y="177"/>
                </a:cubicBezTo>
                <a:cubicBezTo>
                  <a:pt x="431" y="226"/>
                  <a:pt x="431" y="226"/>
                  <a:pt x="431" y="226"/>
                </a:cubicBezTo>
                <a:cubicBezTo>
                  <a:pt x="431" y="229"/>
                  <a:pt x="430" y="233"/>
                  <a:pt x="427" y="235"/>
                </a:cubicBezTo>
                <a:cubicBezTo>
                  <a:pt x="425" y="238"/>
                  <a:pt x="421" y="239"/>
                  <a:pt x="418" y="239"/>
                </a:cubicBezTo>
                <a:cubicBezTo>
                  <a:pt x="357" y="239"/>
                  <a:pt x="357" y="239"/>
                  <a:pt x="357" y="239"/>
                </a:cubicBezTo>
                <a:cubicBezTo>
                  <a:pt x="350" y="239"/>
                  <a:pt x="344" y="234"/>
                  <a:pt x="343" y="227"/>
                </a:cubicBezTo>
                <a:cubicBezTo>
                  <a:pt x="343" y="221"/>
                  <a:pt x="341" y="218"/>
                  <a:pt x="340" y="216"/>
                </a:cubicBezTo>
                <a:cubicBezTo>
                  <a:pt x="338" y="213"/>
                  <a:pt x="336" y="212"/>
                  <a:pt x="334" y="210"/>
                </a:cubicBezTo>
                <a:cubicBezTo>
                  <a:pt x="331" y="208"/>
                  <a:pt x="326" y="208"/>
                  <a:pt x="325" y="208"/>
                </a:cubicBezTo>
                <a:cubicBezTo>
                  <a:pt x="325" y="208"/>
                  <a:pt x="324" y="208"/>
                  <a:pt x="324" y="208"/>
                </a:cubicBezTo>
                <a:cubicBezTo>
                  <a:pt x="324" y="208"/>
                  <a:pt x="324" y="208"/>
                  <a:pt x="324" y="208"/>
                </a:cubicBezTo>
                <a:cubicBezTo>
                  <a:pt x="324" y="208"/>
                  <a:pt x="324" y="208"/>
                  <a:pt x="323" y="208"/>
                </a:cubicBezTo>
                <a:cubicBezTo>
                  <a:pt x="322" y="208"/>
                  <a:pt x="321" y="208"/>
                  <a:pt x="319" y="209"/>
                </a:cubicBezTo>
                <a:cubicBezTo>
                  <a:pt x="316" y="210"/>
                  <a:pt x="312" y="212"/>
                  <a:pt x="310" y="215"/>
                </a:cubicBezTo>
                <a:cubicBezTo>
                  <a:pt x="308" y="218"/>
                  <a:pt x="306" y="222"/>
                  <a:pt x="306" y="227"/>
                </a:cubicBezTo>
                <a:cubicBezTo>
                  <a:pt x="305" y="234"/>
                  <a:pt x="299" y="239"/>
                  <a:pt x="292" y="239"/>
                </a:cubicBezTo>
                <a:cubicBezTo>
                  <a:pt x="271" y="239"/>
                  <a:pt x="271" y="239"/>
                  <a:pt x="271" y="239"/>
                </a:cubicBezTo>
                <a:cubicBezTo>
                  <a:pt x="263" y="239"/>
                  <a:pt x="257" y="233"/>
                  <a:pt x="257" y="226"/>
                </a:cubicBezTo>
                <a:cubicBezTo>
                  <a:pt x="257" y="219"/>
                  <a:pt x="263" y="213"/>
                  <a:pt x="271" y="213"/>
                </a:cubicBezTo>
                <a:cubicBezTo>
                  <a:pt x="282" y="213"/>
                  <a:pt x="282" y="213"/>
                  <a:pt x="282" y="213"/>
                </a:cubicBezTo>
                <a:cubicBezTo>
                  <a:pt x="283" y="208"/>
                  <a:pt x="285" y="204"/>
                  <a:pt x="288" y="200"/>
                </a:cubicBezTo>
                <a:cubicBezTo>
                  <a:pt x="292" y="194"/>
                  <a:pt x="298" y="190"/>
                  <a:pt x="303" y="187"/>
                </a:cubicBezTo>
                <a:cubicBezTo>
                  <a:pt x="314" y="181"/>
                  <a:pt x="323" y="181"/>
                  <a:pt x="324" y="181"/>
                </a:cubicBezTo>
                <a:cubicBezTo>
                  <a:pt x="324" y="181"/>
                  <a:pt x="324" y="181"/>
                  <a:pt x="324" y="181"/>
                </a:cubicBezTo>
                <a:cubicBezTo>
                  <a:pt x="324" y="181"/>
                  <a:pt x="324" y="181"/>
                  <a:pt x="324" y="181"/>
                </a:cubicBezTo>
                <a:cubicBezTo>
                  <a:pt x="324" y="181"/>
                  <a:pt x="324" y="181"/>
                  <a:pt x="324" y="181"/>
                </a:cubicBezTo>
                <a:cubicBezTo>
                  <a:pt x="325" y="181"/>
                  <a:pt x="325" y="181"/>
                  <a:pt x="325" y="181"/>
                </a:cubicBezTo>
                <a:cubicBezTo>
                  <a:pt x="327" y="181"/>
                  <a:pt x="331" y="181"/>
                  <a:pt x="338" y="183"/>
                </a:cubicBezTo>
                <a:cubicBezTo>
                  <a:pt x="345" y="186"/>
                  <a:pt x="354" y="190"/>
                  <a:pt x="361" y="200"/>
                </a:cubicBezTo>
                <a:cubicBezTo>
                  <a:pt x="364" y="204"/>
                  <a:pt x="366" y="208"/>
                  <a:pt x="367" y="212"/>
                </a:cubicBezTo>
                <a:cubicBezTo>
                  <a:pt x="405" y="213"/>
                  <a:pt x="405" y="213"/>
                  <a:pt x="405" y="213"/>
                </a:cubicBezTo>
                <a:cubicBezTo>
                  <a:pt x="405" y="166"/>
                  <a:pt x="405" y="166"/>
                  <a:pt x="405" y="166"/>
                </a:cubicBezTo>
                <a:cubicBezTo>
                  <a:pt x="405" y="159"/>
                  <a:pt x="410" y="153"/>
                  <a:pt x="417" y="153"/>
                </a:cubicBezTo>
                <a:cubicBezTo>
                  <a:pt x="417" y="153"/>
                  <a:pt x="417" y="153"/>
                  <a:pt x="417" y="153"/>
                </a:cubicBezTo>
                <a:cubicBezTo>
                  <a:pt x="418" y="153"/>
                  <a:pt x="418" y="153"/>
                  <a:pt x="419" y="153"/>
                </a:cubicBezTo>
                <a:cubicBezTo>
                  <a:pt x="420" y="153"/>
                  <a:pt x="421" y="152"/>
                  <a:pt x="423" y="152"/>
                </a:cubicBezTo>
                <a:cubicBezTo>
                  <a:pt x="427" y="150"/>
                  <a:pt x="431" y="148"/>
                  <a:pt x="433" y="145"/>
                </a:cubicBezTo>
                <a:cubicBezTo>
                  <a:pt x="434" y="142"/>
                  <a:pt x="436" y="139"/>
                  <a:pt x="436" y="134"/>
                </a:cubicBezTo>
                <a:cubicBezTo>
                  <a:pt x="436" y="130"/>
                  <a:pt x="435" y="127"/>
                  <a:pt x="434" y="125"/>
                </a:cubicBezTo>
                <a:cubicBezTo>
                  <a:pt x="433" y="123"/>
                  <a:pt x="431" y="121"/>
                  <a:pt x="429" y="120"/>
                </a:cubicBezTo>
                <a:cubicBezTo>
                  <a:pt x="425" y="117"/>
                  <a:pt x="419" y="115"/>
                  <a:pt x="417" y="115"/>
                </a:cubicBezTo>
                <a:cubicBezTo>
                  <a:pt x="417" y="114"/>
                  <a:pt x="416" y="114"/>
                  <a:pt x="416" y="114"/>
                </a:cubicBezTo>
                <a:cubicBezTo>
                  <a:pt x="410" y="114"/>
                  <a:pt x="404" y="108"/>
                  <a:pt x="404" y="101"/>
                </a:cubicBezTo>
                <a:cubicBezTo>
                  <a:pt x="404" y="58"/>
                  <a:pt x="404" y="58"/>
                  <a:pt x="404" y="58"/>
                </a:cubicBezTo>
                <a:cubicBezTo>
                  <a:pt x="386" y="58"/>
                  <a:pt x="356" y="58"/>
                  <a:pt x="356" y="58"/>
                </a:cubicBezTo>
                <a:cubicBezTo>
                  <a:pt x="349" y="58"/>
                  <a:pt x="343" y="52"/>
                  <a:pt x="343" y="45"/>
                </a:cubicBezTo>
                <a:cubicBezTo>
                  <a:pt x="342" y="38"/>
                  <a:pt x="340" y="35"/>
                  <a:pt x="338" y="32"/>
                </a:cubicBezTo>
                <a:cubicBezTo>
                  <a:pt x="335" y="29"/>
                  <a:pt x="332" y="28"/>
                  <a:pt x="329" y="27"/>
                </a:cubicBezTo>
                <a:cubicBezTo>
                  <a:pt x="327" y="26"/>
                  <a:pt x="325" y="26"/>
                  <a:pt x="325" y="26"/>
                </a:cubicBezTo>
                <a:cubicBezTo>
                  <a:pt x="325" y="26"/>
                  <a:pt x="325" y="26"/>
                  <a:pt x="325" y="26"/>
                </a:cubicBezTo>
                <a:cubicBezTo>
                  <a:pt x="324" y="26"/>
                  <a:pt x="321" y="26"/>
                  <a:pt x="318" y="27"/>
                </a:cubicBezTo>
                <a:cubicBezTo>
                  <a:pt x="315" y="28"/>
                  <a:pt x="312" y="30"/>
                  <a:pt x="309" y="34"/>
                </a:cubicBezTo>
                <a:cubicBezTo>
                  <a:pt x="307" y="36"/>
                  <a:pt x="306" y="40"/>
                  <a:pt x="305" y="46"/>
                </a:cubicBezTo>
                <a:cubicBezTo>
                  <a:pt x="304" y="53"/>
                  <a:pt x="299" y="58"/>
                  <a:pt x="292" y="58"/>
                </a:cubicBezTo>
                <a:cubicBezTo>
                  <a:pt x="245" y="58"/>
                  <a:pt x="245" y="58"/>
                  <a:pt x="245" y="58"/>
                </a:cubicBezTo>
                <a:cubicBezTo>
                  <a:pt x="245" y="91"/>
                  <a:pt x="245" y="91"/>
                  <a:pt x="245" y="91"/>
                </a:cubicBezTo>
                <a:cubicBezTo>
                  <a:pt x="250" y="93"/>
                  <a:pt x="254" y="95"/>
                  <a:pt x="257" y="97"/>
                </a:cubicBezTo>
                <a:cubicBezTo>
                  <a:pt x="263" y="101"/>
                  <a:pt x="268" y="107"/>
                  <a:pt x="271" y="112"/>
                </a:cubicBezTo>
                <a:cubicBezTo>
                  <a:pt x="276" y="122"/>
                  <a:pt x="277" y="131"/>
                  <a:pt x="277" y="134"/>
                </a:cubicBezTo>
                <a:cubicBezTo>
                  <a:pt x="277" y="134"/>
                  <a:pt x="277" y="134"/>
                  <a:pt x="277" y="134"/>
                </a:cubicBezTo>
                <a:cubicBezTo>
                  <a:pt x="277" y="136"/>
                  <a:pt x="277" y="142"/>
                  <a:pt x="274" y="149"/>
                </a:cubicBezTo>
                <a:cubicBezTo>
                  <a:pt x="272" y="156"/>
                  <a:pt x="267" y="165"/>
                  <a:pt x="257" y="171"/>
                </a:cubicBezTo>
                <a:cubicBezTo>
                  <a:pt x="254" y="174"/>
                  <a:pt x="250" y="176"/>
                  <a:pt x="245" y="177"/>
                </a:cubicBezTo>
                <a:cubicBezTo>
                  <a:pt x="245" y="226"/>
                  <a:pt x="245" y="226"/>
                  <a:pt x="245" y="226"/>
                </a:cubicBezTo>
                <a:cubicBezTo>
                  <a:pt x="245" y="229"/>
                  <a:pt x="244" y="233"/>
                  <a:pt x="241" y="235"/>
                </a:cubicBezTo>
                <a:cubicBezTo>
                  <a:pt x="239" y="238"/>
                  <a:pt x="235" y="239"/>
                  <a:pt x="232" y="239"/>
                </a:cubicBezTo>
                <a:cubicBezTo>
                  <a:pt x="171" y="239"/>
                  <a:pt x="171" y="239"/>
                  <a:pt x="171" y="239"/>
                </a:cubicBezTo>
                <a:cubicBezTo>
                  <a:pt x="163" y="239"/>
                  <a:pt x="158" y="233"/>
                  <a:pt x="157" y="226"/>
                </a:cubicBezTo>
                <a:cubicBezTo>
                  <a:pt x="157" y="226"/>
                  <a:pt x="157" y="226"/>
                  <a:pt x="157" y="226"/>
                </a:cubicBezTo>
                <a:cubicBezTo>
                  <a:pt x="157" y="226"/>
                  <a:pt x="157" y="226"/>
                  <a:pt x="157" y="226"/>
                </a:cubicBezTo>
                <a:cubicBezTo>
                  <a:pt x="157" y="226"/>
                  <a:pt x="157" y="226"/>
                  <a:pt x="157" y="226"/>
                </a:cubicBezTo>
                <a:cubicBezTo>
                  <a:pt x="157" y="226"/>
                  <a:pt x="157" y="225"/>
                  <a:pt x="157" y="225"/>
                </a:cubicBezTo>
                <a:cubicBezTo>
                  <a:pt x="157" y="224"/>
                  <a:pt x="157" y="222"/>
                  <a:pt x="156" y="220"/>
                </a:cubicBezTo>
                <a:cubicBezTo>
                  <a:pt x="155" y="217"/>
                  <a:pt x="153" y="213"/>
                  <a:pt x="150" y="211"/>
                </a:cubicBezTo>
                <a:cubicBezTo>
                  <a:pt x="147" y="209"/>
                  <a:pt x="144" y="208"/>
                  <a:pt x="139" y="207"/>
                </a:cubicBezTo>
                <a:cubicBezTo>
                  <a:pt x="135" y="208"/>
                  <a:pt x="132" y="208"/>
                  <a:pt x="130" y="210"/>
                </a:cubicBezTo>
                <a:cubicBezTo>
                  <a:pt x="128" y="211"/>
                  <a:pt x="126" y="213"/>
                  <a:pt x="125" y="215"/>
                </a:cubicBezTo>
                <a:cubicBezTo>
                  <a:pt x="122" y="218"/>
                  <a:pt x="120" y="224"/>
                  <a:pt x="120" y="226"/>
                </a:cubicBezTo>
                <a:cubicBezTo>
                  <a:pt x="120" y="227"/>
                  <a:pt x="120" y="227"/>
                  <a:pt x="120" y="227"/>
                </a:cubicBezTo>
                <a:cubicBezTo>
                  <a:pt x="120" y="227"/>
                  <a:pt x="120" y="227"/>
                  <a:pt x="120" y="227"/>
                </a:cubicBezTo>
                <a:cubicBezTo>
                  <a:pt x="119" y="234"/>
                  <a:pt x="113" y="239"/>
                  <a:pt x="106" y="239"/>
                </a:cubicBezTo>
                <a:cubicBezTo>
                  <a:pt x="45" y="239"/>
                  <a:pt x="45" y="239"/>
                  <a:pt x="45" y="239"/>
                </a:cubicBezTo>
                <a:cubicBezTo>
                  <a:pt x="38" y="239"/>
                  <a:pt x="32" y="233"/>
                  <a:pt x="32" y="226"/>
                </a:cubicBezTo>
                <a:moveTo>
                  <a:pt x="329" y="207"/>
                </a:moveTo>
                <a:cubicBezTo>
                  <a:pt x="330" y="206"/>
                  <a:pt x="330" y="206"/>
                  <a:pt x="330" y="206"/>
                </a:cubicBezTo>
                <a:cubicBezTo>
                  <a:pt x="330" y="206"/>
                  <a:pt x="330" y="206"/>
                  <a:pt x="329" y="207"/>
                </a:cubicBezTo>
                <a:close/>
                <a:moveTo>
                  <a:pt x="335" y="202"/>
                </a:moveTo>
                <a:cubicBezTo>
                  <a:pt x="335" y="202"/>
                  <a:pt x="335" y="202"/>
                  <a:pt x="336" y="202"/>
                </a:cubicBezTo>
                <a:cubicBezTo>
                  <a:pt x="335" y="202"/>
                  <a:pt x="335" y="202"/>
                  <a:pt x="335" y="202"/>
                </a:cubicBezTo>
                <a:close/>
                <a:moveTo>
                  <a:pt x="336" y="200"/>
                </a:moveTo>
                <a:cubicBezTo>
                  <a:pt x="336" y="200"/>
                  <a:pt x="336" y="200"/>
                  <a:pt x="336" y="201"/>
                </a:cubicBezTo>
                <a:cubicBezTo>
                  <a:pt x="336" y="200"/>
                  <a:pt x="336" y="200"/>
                  <a:pt x="337" y="200"/>
                </a:cubicBezTo>
                <a:cubicBezTo>
                  <a:pt x="337" y="200"/>
                  <a:pt x="337" y="200"/>
                  <a:pt x="336" y="20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1" name="Freeform 552"/>
          <p:cNvSpPr>
            <a:spLocks/>
          </p:cNvSpPr>
          <p:nvPr userDrawn="1"/>
        </p:nvSpPr>
        <p:spPr bwMode="auto">
          <a:xfrm>
            <a:off x="5239683" y="3807178"/>
            <a:ext cx="257242" cy="370285"/>
          </a:xfrm>
          <a:custGeom>
            <a:avLst/>
            <a:gdLst/>
            <a:ahLst/>
            <a:cxnLst>
              <a:cxn ang="0">
                <a:pos x="30" y="424"/>
              </a:cxn>
              <a:cxn ang="0">
                <a:pos x="0" y="372"/>
              </a:cxn>
              <a:cxn ang="0">
                <a:pos x="73" y="220"/>
              </a:cxn>
              <a:cxn ang="0">
                <a:pos x="95" y="235"/>
              </a:cxn>
              <a:cxn ang="0">
                <a:pos x="82" y="287"/>
              </a:cxn>
              <a:cxn ang="0">
                <a:pos x="86" y="290"/>
              </a:cxn>
              <a:cxn ang="0">
                <a:pos x="128" y="263"/>
              </a:cxn>
              <a:cxn ang="0">
                <a:pos x="164" y="198"/>
              </a:cxn>
              <a:cxn ang="0">
                <a:pos x="114" y="153"/>
              </a:cxn>
              <a:cxn ang="0">
                <a:pos x="88" y="157"/>
              </a:cxn>
              <a:cxn ang="0">
                <a:pos x="80" y="149"/>
              </a:cxn>
              <a:cxn ang="0">
                <a:pos x="75" y="122"/>
              </a:cxn>
              <a:cxn ang="0">
                <a:pos x="121" y="64"/>
              </a:cxn>
              <a:cxn ang="0">
                <a:pos x="208" y="69"/>
              </a:cxn>
              <a:cxn ang="0">
                <a:pos x="245" y="162"/>
              </a:cxn>
              <a:cxn ang="0">
                <a:pos x="176" y="318"/>
              </a:cxn>
              <a:cxn ang="0">
                <a:pos x="159" y="298"/>
              </a:cxn>
              <a:cxn ang="0">
                <a:pos x="218" y="162"/>
              </a:cxn>
              <a:cxn ang="0">
                <a:pos x="193" y="91"/>
              </a:cxn>
              <a:cxn ang="0">
                <a:pos x="131" y="89"/>
              </a:cxn>
              <a:cxn ang="0">
                <a:pos x="102" y="122"/>
              </a:cxn>
              <a:cxn ang="0">
                <a:pos x="114" y="127"/>
              </a:cxn>
              <a:cxn ang="0">
                <a:pos x="191" y="198"/>
              </a:cxn>
              <a:cxn ang="0">
                <a:pos x="146" y="282"/>
              </a:cxn>
              <a:cxn ang="0">
                <a:pos x="86" y="317"/>
              </a:cxn>
              <a:cxn ang="0">
                <a:pos x="60" y="304"/>
              </a:cxn>
              <a:cxn ang="0">
                <a:pos x="43" y="320"/>
              </a:cxn>
              <a:cxn ang="0">
                <a:pos x="30" y="389"/>
              </a:cxn>
              <a:cxn ang="0">
                <a:pos x="81" y="410"/>
              </a:cxn>
              <a:cxn ang="0">
                <a:pos x="247" y="254"/>
              </a:cxn>
              <a:cxn ang="0">
                <a:pos x="244" y="68"/>
              </a:cxn>
              <a:cxn ang="0">
                <a:pos x="151" y="26"/>
              </a:cxn>
              <a:cxn ang="0">
                <a:pos x="73" y="64"/>
              </a:cxn>
              <a:cxn ang="0">
                <a:pos x="46" y="145"/>
              </a:cxn>
              <a:cxn ang="0">
                <a:pos x="20" y="148"/>
              </a:cxn>
              <a:cxn ang="0">
                <a:pos x="38" y="69"/>
              </a:cxn>
              <a:cxn ang="0">
                <a:pos x="151" y="0"/>
              </a:cxn>
              <a:cxn ang="0">
                <a:pos x="264" y="50"/>
              </a:cxn>
              <a:cxn ang="0">
                <a:pos x="271" y="266"/>
              </a:cxn>
              <a:cxn ang="0">
                <a:pos x="82" y="437"/>
              </a:cxn>
            </a:cxnLst>
            <a:rect l="0" t="0" r="r" b="b"/>
            <a:pathLst>
              <a:path w="303" h="437">
                <a:moveTo>
                  <a:pt x="81" y="437"/>
                </a:moveTo>
                <a:cubicBezTo>
                  <a:pt x="61" y="437"/>
                  <a:pt x="43" y="431"/>
                  <a:pt x="30" y="424"/>
                </a:cubicBezTo>
                <a:cubicBezTo>
                  <a:pt x="20" y="418"/>
                  <a:pt x="12" y="411"/>
                  <a:pt x="7" y="402"/>
                </a:cubicBezTo>
                <a:cubicBezTo>
                  <a:pt x="2" y="393"/>
                  <a:pt x="0" y="383"/>
                  <a:pt x="0" y="372"/>
                </a:cubicBezTo>
                <a:cubicBezTo>
                  <a:pt x="0" y="353"/>
                  <a:pt x="6" y="333"/>
                  <a:pt x="19" y="308"/>
                </a:cubicBezTo>
                <a:cubicBezTo>
                  <a:pt x="31" y="283"/>
                  <a:pt x="49" y="254"/>
                  <a:pt x="73" y="220"/>
                </a:cubicBezTo>
                <a:cubicBezTo>
                  <a:pt x="77" y="215"/>
                  <a:pt x="85" y="213"/>
                  <a:pt x="91" y="217"/>
                </a:cubicBezTo>
                <a:cubicBezTo>
                  <a:pt x="97" y="221"/>
                  <a:pt x="99" y="229"/>
                  <a:pt x="95" y="235"/>
                </a:cubicBezTo>
                <a:cubicBezTo>
                  <a:pt x="85" y="250"/>
                  <a:pt x="80" y="267"/>
                  <a:pt x="80" y="278"/>
                </a:cubicBezTo>
                <a:cubicBezTo>
                  <a:pt x="80" y="282"/>
                  <a:pt x="81" y="285"/>
                  <a:pt x="82" y="287"/>
                </a:cubicBezTo>
                <a:cubicBezTo>
                  <a:pt x="83" y="289"/>
                  <a:pt x="83" y="289"/>
                  <a:pt x="84" y="290"/>
                </a:cubicBezTo>
                <a:cubicBezTo>
                  <a:pt x="84" y="290"/>
                  <a:pt x="84" y="290"/>
                  <a:pt x="86" y="290"/>
                </a:cubicBezTo>
                <a:cubicBezTo>
                  <a:pt x="88" y="290"/>
                  <a:pt x="93" y="289"/>
                  <a:pt x="100" y="285"/>
                </a:cubicBezTo>
                <a:cubicBezTo>
                  <a:pt x="108" y="281"/>
                  <a:pt x="117" y="274"/>
                  <a:pt x="128" y="263"/>
                </a:cubicBezTo>
                <a:cubicBezTo>
                  <a:pt x="141" y="249"/>
                  <a:pt x="151" y="237"/>
                  <a:pt x="156" y="226"/>
                </a:cubicBezTo>
                <a:cubicBezTo>
                  <a:pt x="162" y="215"/>
                  <a:pt x="164" y="206"/>
                  <a:pt x="164" y="198"/>
                </a:cubicBezTo>
                <a:cubicBezTo>
                  <a:pt x="164" y="184"/>
                  <a:pt x="158" y="174"/>
                  <a:pt x="148" y="166"/>
                </a:cubicBezTo>
                <a:cubicBezTo>
                  <a:pt x="139" y="158"/>
                  <a:pt x="126" y="153"/>
                  <a:pt x="114" y="153"/>
                </a:cubicBezTo>
                <a:cubicBezTo>
                  <a:pt x="108" y="153"/>
                  <a:pt x="103" y="154"/>
                  <a:pt x="98" y="157"/>
                </a:cubicBezTo>
                <a:cubicBezTo>
                  <a:pt x="95" y="158"/>
                  <a:pt x="91" y="158"/>
                  <a:pt x="88" y="157"/>
                </a:cubicBezTo>
                <a:cubicBezTo>
                  <a:pt x="84" y="155"/>
                  <a:pt x="82" y="153"/>
                  <a:pt x="80" y="149"/>
                </a:cubicBezTo>
                <a:cubicBezTo>
                  <a:pt x="80" y="149"/>
                  <a:pt x="80" y="149"/>
                  <a:pt x="80" y="149"/>
                </a:cubicBezTo>
                <a:cubicBezTo>
                  <a:pt x="80" y="149"/>
                  <a:pt x="80" y="149"/>
                  <a:pt x="80" y="149"/>
                </a:cubicBezTo>
                <a:cubicBezTo>
                  <a:pt x="77" y="140"/>
                  <a:pt x="75" y="132"/>
                  <a:pt x="75" y="122"/>
                </a:cubicBezTo>
                <a:cubicBezTo>
                  <a:pt x="75" y="111"/>
                  <a:pt x="78" y="99"/>
                  <a:pt x="86" y="88"/>
                </a:cubicBezTo>
                <a:cubicBezTo>
                  <a:pt x="94" y="78"/>
                  <a:pt x="106" y="70"/>
                  <a:pt x="121" y="64"/>
                </a:cubicBezTo>
                <a:cubicBezTo>
                  <a:pt x="134" y="59"/>
                  <a:pt x="148" y="56"/>
                  <a:pt x="162" y="56"/>
                </a:cubicBezTo>
                <a:cubicBezTo>
                  <a:pt x="178" y="56"/>
                  <a:pt x="194" y="60"/>
                  <a:pt x="208" y="69"/>
                </a:cubicBezTo>
                <a:cubicBezTo>
                  <a:pt x="222" y="79"/>
                  <a:pt x="233" y="93"/>
                  <a:pt x="238" y="113"/>
                </a:cubicBezTo>
                <a:cubicBezTo>
                  <a:pt x="242" y="126"/>
                  <a:pt x="245" y="143"/>
                  <a:pt x="245" y="162"/>
                </a:cubicBezTo>
                <a:cubicBezTo>
                  <a:pt x="245" y="186"/>
                  <a:pt x="240" y="214"/>
                  <a:pt x="230" y="242"/>
                </a:cubicBezTo>
                <a:cubicBezTo>
                  <a:pt x="219" y="269"/>
                  <a:pt x="202" y="296"/>
                  <a:pt x="176" y="318"/>
                </a:cubicBezTo>
                <a:cubicBezTo>
                  <a:pt x="170" y="323"/>
                  <a:pt x="161" y="322"/>
                  <a:pt x="157" y="317"/>
                </a:cubicBezTo>
                <a:cubicBezTo>
                  <a:pt x="152" y="311"/>
                  <a:pt x="153" y="303"/>
                  <a:pt x="159" y="298"/>
                </a:cubicBezTo>
                <a:cubicBezTo>
                  <a:pt x="181" y="279"/>
                  <a:pt x="196" y="256"/>
                  <a:pt x="205" y="232"/>
                </a:cubicBezTo>
                <a:cubicBezTo>
                  <a:pt x="214" y="208"/>
                  <a:pt x="218" y="183"/>
                  <a:pt x="218" y="162"/>
                </a:cubicBezTo>
                <a:cubicBezTo>
                  <a:pt x="218" y="145"/>
                  <a:pt x="216" y="130"/>
                  <a:pt x="213" y="120"/>
                </a:cubicBezTo>
                <a:cubicBezTo>
                  <a:pt x="208" y="106"/>
                  <a:pt x="201" y="97"/>
                  <a:pt x="193" y="91"/>
                </a:cubicBezTo>
                <a:cubicBezTo>
                  <a:pt x="184" y="85"/>
                  <a:pt x="174" y="82"/>
                  <a:pt x="162" y="82"/>
                </a:cubicBezTo>
                <a:cubicBezTo>
                  <a:pt x="152" y="82"/>
                  <a:pt x="141" y="85"/>
                  <a:pt x="131" y="89"/>
                </a:cubicBezTo>
                <a:cubicBezTo>
                  <a:pt x="119" y="93"/>
                  <a:pt x="112" y="99"/>
                  <a:pt x="108" y="104"/>
                </a:cubicBezTo>
                <a:cubicBezTo>
                  <a:pt x="104" y="110"/>
                  <a:pt x="102" y="116"/>
                  <a:pt x="102" y="122"/>
                </a:cubicBezTo>
                <a:cubicBezTo>
                  <a:pt x="102" y="124"/>
                  <a:pt x="102" y="126"/>
                  <a:pt x="102" y="128"/>
                </a:cubicBezTo>
                <a:cubicBezTo>
                  <a:pt x="106" y="127"/>
                  <a:pt x="110" y="127"/>
                  <a:pt x="114" y="127"/>
                </a:cubicBezTo>
                <a:cubicBezTo>
                  <a:pt x="132" y="127"/>
                  <a:pt x="151" y="133"/>
                  <a:pt x="165" y="145"/>
                </a:cubicBezTo>
                <a:cubicBezTo>
                  <a:pt x="180" y="157"/>
                  <a:pt x="191" y="176"/>
                  <a:pt x="191" y="198"/>
                </a:cubicBezTo>
                <a:cubicBezTo>
                  <a:pt x="191" y="211"/>
                  <a:pt x="187" y="224"/>
                  <a:pt x="180" y="238"/>
                </a:cubicBezTo>
                <a:cubicBezTo>
                  <a:pt x="173" y="252"/>
                  <a:pt x="162" y="267"/>
                  <a:pt x="146" y="282"/>
                </a:cubicBezTo>
                <a:cubicBezTo>
                  <a:pt x="134" y="294"/>
                  <a:pt x="124" y="302"/>
                  <a:pt x="114" y="308"/>
                </a:cubicBezTo>
                <a:cubicBezTo>
                  <a:pt x="104" y="313"/>
                  <a:pt x="95" y="317"/>
                  <a:pt x="86" y="317"/>
                </a:cubicBezTo>
                <a:cubicBezTo>
                  <a:pt x="81" y="317"/>
                  <a:pt x="76" y="316"/>
                  <a:pt x="71" y="313"/>
                </a:cubicBezTo>
                <a:cubicBezTo>
                  <a:pt x="67" y="311"/>
                  <a:pt x="63" y="307"/>
                  <a:pt x="60" y="304"/>
                </a:cubicBezTo>
                <a:cubicBezTo>
                  <a:pt x="59" y="301"/>
                  <a:pt x="57" y="298"/>
                  <a:pt x="56" y="295"/>
                </a:cubicBezTo>
                <a:cubicBezTo>
                  <a:pt x="51" y="304"/>
                  <a:pt x="46" y="312"/>
                  <a:pt x="43" y="320"/>
                </a:cubicBezTo>
                <a:cubicBezTo>
                  <a:pt x="31" y="343"/>
                  <a:pt x="26" y="360"/>
                  <a:pt x="26" y="372"/>
                </a:cubicBezTo>
                <a:cubicBezTo>
                  <a:pt x="26" y="379"/>
                  <a:pt x="28" y="384"/>
                  <a:pt x="30" y="389"/>
                </a:cubicBezTo>
                <a:cubicBezTo>
                  <a:pt x="33" y="393"/>
                  <a:pt x="37" y="397"/>
                  <a:pt x="43" y="401"/>
                </a:cubicBezTo>
                <a:cubicBezTo>
                  <a:pt x="52" y="406"/>
                  <a:pt x="66" y="411"/>
                  <a:pt x="81" y="410"/>
                </a:cubicBezTo>
                <a:cubicBezTo>
                  <a:pt x="100" y="410"/>
                  <a:pt x="121" y="404"/>
                  <a:pt x="142" y="385"/>
                </a:cubicBezTo>
                <a:cubicBezTo>
                  <a:pt x="192" y="336"/>
                  <a:pt x="226" y="292"/>
                  <a:pt x="247" y="254"/>
                </a:cubicBezTo>
                <a:cubicBezTo>
                  <a:pt x="268" y="215"/>
                  <a:pt x="276" y="181"/>
                  <a:pt x="276" y="153"/>
                </a:cubicBezTo>
                <a:cubicBezTo>
                  <a:pt x="276" y="117"/>
                  <a:pt x="263" y="89"/>
                  <a:pt x="244" y="68"/>
                </a:cubicBezTo>
                <a:cubicBezTo>
                  <a:pt x="225" y="47"/>
                  <a:pt x="199" y="34"/>
                  <a:pt x="174" y="29"/>
                </a:cubicBezTo>
                <a:cubicBezTo>
                  <a:pt x="166" y="27"/>
                  <a:pt x="158" y="26"/>
                  <a:pt x="151" y="26"/>
                </a:cubicBezTo>
                <a:cubicBezTo>
                  <a:pt x="134" y="26"/>
                  <a:pt x="119" y="30"/>
                  <a:pt x="106" y="37"/>
                </a:cubicBezTo>
                <a:cubicBezTo>
                  <a:pt x="94" y="44"/>
                  <a:pt x="82" y="53"/>
                  <a:pt x="73" y="64"/>
                </a:cubicBezTo>
                <a:cubicBezTo>
                  <a:pt x="55" y="86"/>
                  <a:pt x="45" y="115"/>
                  <a:pt x="46" y="136"/>
                </a:cubicBezTo>
                <a:cubicBezTo>
                  <a:pt x="46" y="139"/>
                  <a:pt x="46" y="142"/>
                  <a:pt x="46" y="145"/>
                </a:cubicBezTo>
                <a:cubicBezTo>
                  <a:pt x="47" y="152"/>
                  <a:pt x="42" y="159"/>
                  <a:pt x="35" y="160"/>
                </a:cubicBezTo>
                <a:cubicBezTo>
                  <a:pt x="27" y="160"/>
                  <a:pt x="21" y="155"/>
                  <a:pt x="20" y="148"/>
                </a:cubicBezTo>
                <a:cubicBezTo>
                  <a:pt x="19" y="144"/>
                  <a:pt x="19" y="140"/>
                  <a:pt x="19" y="136"/>
                </a:cubicBezTo>
                <a:cubicBezTo>
                  <a:pt x="19" y="115"/>
                  <a:pt x="26" y="91"/>
                  <a:pt x="38" y="69"/>
                </a:cubicBezTo>
                <a:cubicBezTo>
                  <a:pt x="51" y="47"/>
                  <a:pt x="69" y="26"/>
                  <a:pt x="94" y="13"/>
                </a:cubicBezTo>
                <a:cubicBezTo>
                  <a:pt x="110" y="5"/>
                  <a:pt x="130" y="0"/>
                  <a:pt x="151" y="0"/>
                </a:cubicBezTo>
                <a:cubicBezTo>
                  <a:pt x="160" y="0"/>
                  <a:pt x="170" y="1"/>
                  <a:pt x="180" y="3"/>
                </a:cubicBezTo>
                <a:cubicBezTo>
                  <a:pt x="210" y="9"/>
                  <a:pt x="240" y="25"/>
                  <a:pt x="264" y="50"/>
                </a:cubicBezTo>
                <a:cubicBezTo>
                  <a:pt x="287" y="75"/>
                  <a:pt x="303" y="110"/>
                  <a:pt x="303" y="153"/>
                </a:cubicBezTo>
                <a:cubicBezTo>
                  <a:pt x="303" y="187"/>
                  <a:pt x="293" y="224"/>
                  <a:pt x="271" y="266"/>
                </a:cubicBezTo>
                <a:cubicBezTo>
                  <a:pt x="248" y="308"/>
                  <a:pt x="212" y="354"/>
                  <a:pt x="160" y="404"/>
                </a:cubicBezTo>
                <a:cubicBezTo>
                  <a:pt x="135" y="428"/>
                  <a:pt x="107" y="437"/>
                  <a:pt x="82" y="437"/>
                </a:cubicBezTo>
                <a:cubicBezTo>
                  <a:pt x="82" y="437"/>
                  <a:pt x="82" y="437"/>
                  <a:pt x="81" y="437"/>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34" name="Group 319"/>
          <p:cNvGrpSpPr>
            <a:grpSpLocks noChangeAspect="1"/>
          </p:cNvGrpSpPr>
          <p:nvPr userDrawn="1"/>
        </p:nvGrpSpPr>
        <p:grpSpPr bwMode="auto">
          <a:xfrm>
            <a:off x="5724959" y="876600"/>
            <a:ext cx="200077" cy="379810"/>
            <a:chOff x="2579" y="548"/>
            <a:chExt cx="168" cy="319"/>
          </a:xfrm>
          <a:noFill/>
        </p:grpSpPr>
        <p:sp>
          <p:nvSpPr>
            <p:cNvPr id="93"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8575"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4"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8575"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95" name="Freeform 389"/>
          <p:cNvSpPr>
            <a:spLocks/>
          </p:cNvSpPr>
          <p:nvPr userDrawn="1"/>
        </p:nvSpPr>
        <p:spPr bwMode="auto">
          <a:xfrm>
            <a:off x="5663624" y="3383970"/>
            <a:ext cx="322744" cy="223838"/>
          </a:xfrm>
          <a:custGeom>
            <a:avLst/>
            <a:gdLst/>
            <a:ahLst/>
            <a:cxnLst>
              <a:cxn ang="0">
                <a:pos x="274" y="19"/>
              </a:cxn>
              <a:cxn ang="0">
                <a:pos x="255" y="64"/>
              </a:cxn>
              <a:cxn ang="0">
                <a:pos x="256" y="75"/>
              </a:cxn>
              <a:cxn ang="0">
                <a:pos x="151" y="181"/>
              </a:cxn>
              <a:cxn ang="0">
                <a:pos x="142" y="202"/>
              </a:cxn>
              <a:cxn ang="0">
                <a:pos x="142" y="202"/>
              </a:cxn>
              <a:cxn ang="0">
                <a:pos x="147" y="220"/>
              </a:cxn>
              <a:cxn ang="0">
                <a:pos x="123" y="235"/>
              </a:cxn>
              <a:cxn ang="0">
                <a:pos x="104" y="233"/>
              </a:cxn>
              <a:cxn ang="0">
                <a:pos x="100" y="213"/>
              </a:cxn>
              <a:cxn ang="0">
                <a:pos x="81" y="170"/>
              </a:cxn>
              <a:cxn ang="0">
                <a:pos x="32" y="182"/>
              </a:cxn>
              <a:cxn ang="0">
                <a:pos x="7" y="218"/>
              </a:cxn>
              <a:cxn ang="0">
                <a:pos x="5" y="221"/>
              </a:cxn>
              <a:cxn ang="0">
                <a:pos x="6" y="221"/>
              </a:cxn>
              <a:cxn ang="0">
                <a:pos x="5" y="239"/>
              </a:cxn>
              <a:cxn ang="0">
                <a:pos x="23" y="241"/>
              </a:cxn>
              <a:cxn ang="0">
                <a:pos x="30" y="231"/>
              </a:cxn>
              <a:cxn ang="0">
                <a:pos x="31" y="231"/>
              </a:cxn>
              <a:cxn ang="0">
                <a:pos x="70" y="194"/>
              </a:cxn>
              <a:cxn ang="0">
                <a:pos x="73" y="211"/>
              </a:cxn>
              <a:cxn ang="0">
                <a:pos x="89" y="255"/>
              </a:cxn>
              <a:cxn ang="0">
                <a:pos x="129" y="261"/>
              </a:cxn>
              <a:cxn ang="0">
                <a:pos x="176" y="225"/>
              </a:cxn>
              <a:cxn ang="0">
                <a:pos x="178" y="219"/>
              </a:cxn>
              <a:cxn ang="0">
                <a:pos x="174" y="209"/>
              </a:cxn>
              <a:cxn ang="0">
                <a:pos x="170" y="205"/>
              </a:cxn>
              <a:cxn ang="0">
                <a:pos x="168" y="202"/>
              </a:cxn>
              <a:cxn ang="0">
                <a:pos x="170" y="200"/>
              </a:cxn>
              <a:cxn ang="0">
                <a:pos x="280" y="89"/>
              </a:cxn>
              <a:cxn ang="0">
                <a:pos x="284" y="76"/>
              </a:cxn>
              <a:cxn ang="0">
                <a:pos x="293" y="38"/>
              </a:cxn>
              <a:cxn ang="0">
                <a:pos x="319" y="27"/>
              </a:cxn>
              <a:cxn ang="0">
                <a:pos x="346" y="38"/>
              </a:cxn>
              <a:cxn ang="0">
                <a:pos x="357" y="65"/>
              </a:cxn>
              <a:cxn ang="0">
                <a:pos x="346" y="91"/>
              </a:cxn>
              <a:cxn ang="0">
                <a:pos x="308" y="100"/>
              </a:cxn>
              <a:cxn ang="0">
                <a:pos x="295" y="104"/>
              </a:cxn>
              <a:cxn ang="0">
                <a:pos x="193" y="206"/>
              </a:cxn>
              <a:cxn ang="0">
                <a:pos x="193" y="225"/>
              </a:cxn>
              <a:cxn ang="0">
                <a:pos x="212" y="225"/>
              </a:cxn>
              <a:cxn ang="0">
                <a:pos x="308" y="128"/>
              </a:cxn>
              <a:cxn ang="0">
                <a:pos x="365" y="110"/>
              </a:cxn>
              <a:cxn ang="0">
                <a:pos x="383" y="65"/>
              </a:cxn>
              <a:cxn ang="0">
                <a:pos x="365" y="19"/>
              </a:cxn>
              <a:cxn ang="0">
                <a:pos x="319" y="0"/>
              </a:cxn>
              <a:cxn ang="0">
                <a:pos x="274" y="19"/>
              </a:cxn>
            </a:cxnLst>
            <a:rect l="0" t="0" r="r" b="b"/>
            <a:pathLst>
              <a:path w="383" h="264">
                <a:moveTo>
                  <a:pt x="274" y="19"/>
                </a:moveTo>
                <a:cubicBezTo>
                  <a:pt x="262" y="31"/>
                  <a:pt x="255" y="48"/>
                  <a:pt x="255" y="64"/>
                </a:cubicBezTo>
                <a:cubicBezTo>
                  <a:pt x="255" y="68"/>
                  <a:pt x="256" y="72"/>
                  <a:pt x="256" y="75"/>
                </a:cubicBezTo>
                <a:cubicBezTo>
                  <a:pt x="247" y="85"/>
                  <a:pt x="151" y="181"/>
                  <a:pt x="151" y="181"/>
                </a:cubicBezTo>
                <a:cubicBezTo>
                  <a:pt x="145" y="187"/>
                  <a:pt x="142" y="194"/>
                  <a:pt x="142" y="202"/>
                </a:cubicBezTo>
                <a:cubicBezTo>
                  <a:pt x="142" y="202"/>
                  <a:pt x="142" y="202"/>
                  <a:pt x="142" y="202"/>
                </a:cubicBezTo>
                <a:cubicBezTo>
                  <a:pt x="142" y="209"/>
                  <a:pt x="144" y="215"/>
                  <a:pt x="147" y="220"/>
                </a:cubicBezTo>
                <a:cubicBezTo>
                  <a:pt x="141" y="227"/>
                  <a:pt x="132" y="232"/>
                  <a:pt x="123" y="235"/>
                </a:cubicBezTo>
                <a:cubicBezTo>
                  <a:pt x="117" y="236"/>
                  <a:pt x="110" y="237"/>
                  <a:pt x="104" y="233"/>
                </a:cubicBezTo>
                <a:cubicBezTo>
                  <a:pt x="99" y="229"/>
                  <a:pt x="99" y="225"/>
                  <a:pt x="100" y="213"/>
                </a:cubicBezTo>
                <a:cubicBezTo>
                  <a:pt x="101" y="201"/>
                  <a:pt x="103" y="180"/>
                  <a:pt x="81" y="170"/>
                </a:cubicBezTo>
                <a:cubicBezTo>
                  <a:pt x="71" y="165"/>
                  <a:pt x="52" y="161"/>
                  <a:pt x="32" y="182"/>
                </a:cubicBezTo>
                <a:cubicBezTo>
                  <a:pt x="21" y="193"/>
                  <a:pt x="13" y="208"/>
                  <a:pt x="7" y="218"/>
                </a:cubicBezTo>
                <a:cubicBezTo>
                  <a:pt x="6" y="221"/>
                  <a:pt x="5" y="221"/>
                  <a:pt x="5" y="221"/>
                </a:cubicBezTo>
                <a:cubicBezTo>
                  <a:pt x="6" y="221"/>
                  <a:pt x="6" y="221"/>
                  <a:pt x="6" y="221"/>
                </a:cubicBezTo>
                <a:cubicBezTo>
                  <a:pt x="1" y="225"/>
                  <a:pt x="0" y="234"/>
                  <a:pt x="5" y="239"/>
                </a:cubicBezTo>
                <a:cubicBezTo>
                  <a:pt x="10" y="245"/>
                  <a:pt x="17" y="246"/>
                  <a:pt x="23" y="241"/>
                </a:cubicBezTo>
                <a:cubicBezTo>
                  <a:pt x="25" y="239"/>
                  <a:pt x="28" y="236"/>
                  <a:pt x="30" y="231"/>
                </a:cubicBezTo>
                <a:cubicBezTo>
                  <a:pt x="30" y="231"/>
                  <a:pt x="31" y="231"/>
                  <a:pt x="31" y="231"/>
                </a:cubicBezTo>
                <a:cubicBezTo>
                  <a:pt x="45" y="204"/>
                  <a:pt x="57" y="188"/>
                  <a:pt x="70" y="194"/>
                </a:cubicBezTo>
                <a:cubicBezTo>
                  <a:pt x="74" y="196"/>
                  <a:pt x="75" y="197"/>
                  <a:pt x="73" y="211"/>
                </a:cubicBezTo>
                <a:cubicBezTo>
                  <a:pt x="72" y="223"/>
                  <a:pt x="71" y="242"/>
                  <a:pt x="89" y="255"/>
                </a:cubicBezTo>
                <a:cubicBezTo>
                  <a:pt x="100" y="262"/>
                  <a:pt x="114" y="264"/>
                  <a:pt x="129" y="261"/>
                </a:cubicBezTo>
                <a:cubicBezTo>
                  <a:pt x="148" y="256"/>
                  <a:pt x="167" y="242"/>
                  <a:pt x="176" y="225"/>
                </a:cubicBezTo>
                <a:cubicBezTo>
                  <a:pt x="176" y="225"/>
                  <a:pt x="178" y="219"/>
                  <a:pt x="178" y="219"/>
                </a:cubicBezTo>
                <a:cubicBezTo>
                  <a:pt x="179" y="215"/>
                  <a:pt x="177" y="213"/>
                  <a:pt x="174" y="209"/>
                </a:cubicBezTo>
                <a:cubicBezTo>
                  <a:pt x="170" y="205"/>
                  <a:pt x="170" y="205"/>
                  <a:pt x="170" y="205"/>
                </a:cubicBezTo>
                <a:cubicBezTo>
                  <a:pt x="169" y="204"/>
                  <a:pt x="168" y="203"/>
                  <a:pt x="168" y="202"/>
                </a:cubicBezTo>
                <a:cubicBezTo>
                  <a:pt x="168" y="202"/>
                  <a:pt x="169" y="201"/>
                  <a:pt x="170" y="200"/>
                </a:cubicBezTo>
                <a:cubicBezTo>
                  <a:pt x="280" y="89"/>
                  <a:pt x="280" y="89"/>
                  <a:pt x="280" y="89"/>
                </a:cubicBezTo>
                <a:cubicBezTo>
                  <a:pt x="284" y="86"/>
                  <a:pt x="285" y="80"/>
                  <a:pt x="284" y="76"/>
                </a:cubicBezTo>
                <a:cubicBezTo>
                  <a:pt x="279" y="62"/>
                  <a:pt x="283" y="48"/>
                  <a:pt x="293" y="38"/>
                </a:cubicBezTo>
                <a:cubicBezTo>
                  <a:pt x="300" y="31"/>
                  <a:pt x="309" y="27"/>
                  <a:pt x="319" y="27"/>
                </a:cubicBezTo>
                <a:cubicBezTo>
                  <a:pt x="329" y="27"/>
                  <a:pt x="339" y="31"/>
                  <a:pt x="346" y="38"/>
                </a:cubicBezTo>
                <a:cubicBezTo>
                  <a:pt x="353" y="45"/>
                  <a:pt x="357" y="55"/>
                  <a:pt x="357" y="65"/>
                </a:cubicBezTo>
                <a:cubicBezTo>
                  <a:pt x="357" y="75"/>
                  <a:pt x="353" y="84"/>
                  <a:pt x="346" y="91"/>
                </a:cubicBezTo>
                <a:cubicBezTo>
                  <a:pt x="336" y="101"/>
                  <a:pt x="322" y="104"/>
                  <a:pt x="308" y="100"/>
                </a:cubicBezTo>
                <a:cubicBezTo>
                  <a:pt x="304" y="99"/>
                  <a:pt x="298" y="100"/>
                  <a:pt x="295" y="104"/>
                </a:cubicBezTo>
                <a:cubicBezTo>
                  <a:pt x="193" y="206"/>
                  <a:pt x="193" y="206"/>
                  <a:pt x="193" y="206"/>
                </a:cubicBezTo>
                <a:cubicBezTo>
                  <a:pt x="188" y="211"/>
                  <a:pt x="188" y="219"/>
                  <a:pt x="193" y="225"/>
                </a:cubicBezTo>
                <a:cubicBezTo>
                  <a:pt x="198" y="230"/>
                  <a:pt x="206" y="230"/>
                  <a:pt x="212" y="225"/>
                </a:cubicBezTo>
                <a:cubicBezTo>
                  <a:pt x="212" y="225"/>
                  <a:pt x="299" y="137"/>
                  <a:pt x="308" y="128"/>
                </a:cubicBezTo>
                <a:cubicBezTo>
                  <a:pt x="329" y="131"/>
                  <a:pt x="350" y="125"/>
                  <a:pt x="365" y="110"/>
                </a:cubicBezTo>
                <a:cubicBezTo>
                  <a:pt x="377" y="98"/>
                  <a:pt x="383" y="82"/>
                  <a:pt x="383" y="65"/>
                </a:cubicBezTo>
                <a:cubicBezTo>
                  <a:pt x="383" y="47"/>
                  <a:pt x="377" y="31"/>
                  <a:pt x="365" y="19"/>
                </a:cubicBezTo>
                <a:cubicBezTo>
                  <a:pt x="353" y="7"/>
                  <a:pt x="336" y="0"/>
                  <a:pt x="319" y="0"/>
                </a:cubicBezTo>
                <a:cubicBezTo>
                  <a:pt x="302" y="0"/>
                  <a:pt x="286" y="7"/>
                  <a:pt x="274" y="19"/>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6" name="Freeform 457"/>
          <p:cNvSpPr>
            <a:spLocks noEditPoints="1"/>
          </p:cNvSpPr>
          <p:nvPr userDrawn="1"/>
        </p:nvSpPr>
        <p:spPr bwMode="auto">
          <a:xfrm>
            <a:off x="5698756" y="1803961"/>
            <a:ext cx="252478" cy="354806"/>
          </a:xfrm>
          <a:custGeom>
            <a:avLst/>
            <a:gdLst/>
            <a:ahLst/>
            <a:cxnLst>
              <a:cxn ang="0">
                <a:pos x="139" y="0"/>
              </a:cxn>
              <a:cxn ang="0">
                <a:pos x="60" y="45"/>
              </a:cxn>
              <a:cxn ang="0">
                <a:pos x="66" y="70"/>
              </a:cxn>
              <a:cxn ang="0">
                <a:pos x="200" y="115"/>
              </a:cxn>
              <a:cxn ang="0">
                <a:pos x="146" y="150"/>
              </a:cxn>
              <a:cxn ang="0">
                <a:pos x="141" y="194"/>
              </a:cxn>
              <a:cxn ang="0">
                <a:pos x="141" y="220"/>
              </a:cxn>
              <a:cxn ang="0">
                <a:pos x="146" y="259"/>
              </a:cxn>
              <a:cxn ang="0">
                <a:pos x="128" y="272"/>
              </a:cxn>
              <a:cxn ang="0">
                <a:pos x="146" y="286"/>
              </a:cxn>
              <a:cxn ang="0">
                <a:pos x="65" y="322"/>
              </a:cxn>
              <a:cxn ang="0">
                <a:pos x="26" y="322"/>
              </a:cxn>
              <a:cxn ang="0">
                <a:pos x="46" y="255"/>
              </a:cxn>
              <a:cxn ang="0">
                <a:pos x="78" y="248"/>
              </a:cxn>
              <a:cxn ang="0">
                <a:pos x="125" y="210"/>
              </a:cxn>
              <a:cxn ang="0">
                <a:pos x="68" y="223"/>
              </a:cxn>
              <a:cxn ang="0">
                <a:pos x="45" y="228"/>
              </a:cxn>
              <a:cxn ang="0">
                <a:pos x="26" y="158"/>
              </a:cxn>
              <a:cxn ang="0">
                <a:pos x="78" y="123"/>
              </a:cxn>
              <a:cxn ang="0">
                <a:pos x="65" y="84"/>
              </a:cxn>
              <a:cxn ang="0">
                <a:pos x="52" y="115"/>
              </a:cxn>
              <a:cxn ang="0">
                <a:pos x="0" y="150"/>
              </a:cxn>
              <a:cxn ang="0">
                <a:pos x="13" y="348"/>
              </a:cxn>
              <a:cxn ang="0">
                <a:pos x="52" y="406"/>
              </a:cxn>
              <a:cxn ang="0">
                <a:pos x="213" y="419"/>
              </a:cxn>
              <a:cxn ang="0">
                <a:pos x="226" y="309"/>
              </a:cxn>
              <a:cxn ang="0">
                <a:pos x="222" y="300"/>
              </a:cxn>
              <a:cxn ang="0">
                <a:pos x="221" y="298"/>
              </a:cxn>
              <a:cxn ang="0">
                <a:pos x="220" y="298"/>
              </a:cxn>
              <a:cxn ang="0">
                <a:pos x="219" y="297"/>
              </a:cxn>
              <a:cxn ang="0">
                <a:pos x="218" y="297"/>
              </a:cxn>
              <a:cxn ang="0">
                <a:pos x="216" y="296"/>
              </a:cxn>
              <a:cxn ang="0">
                <a:pos x="214" y="296"/>
              </a:cxn>
              <a:cxn ang="0">
                <a:pos x="212" y="296"/>
              </a:cxn>
              <a:cxn ang="0">
                <a:pos x="207" y="297"/>
              </a:cxn>
              <a:cxn ang="0">
                <a:pos x="207" y="297"/>
              </a:cxn>
              <a:cxn ang="0">
                <a:pos x="206" y="297"/>
              </a:cxn>
              <a:cxn ang="0">
                <a:pos x="173" y="158"/>
              </a:cxn>
              <a:cxn ang="0">
                <a:pos x="226" y="123"/>
              </a:cxn>
              <a:cxn ang="0">
                <a:pos x="213" y="43"/>
              </a:cxn>
              <a:cxn ang="0">
                <a:pos x="143" y="27"/>
              </a:cxn>
              <a:cxn ang="0">
                <a:pos x="272" y="357"/>
              </a:cxn>
              <a:cxn ang="0">
                <a:pos x="237" y="392"/>
              </a:cxn>
              <a:cxn ang="0">
                <a:pos x="292" y="377"/>
              </a:cxn>
              <a:cxn ang="0">
                <a:pos x="298" y="14"/>
              </a:cxn>
              <a:cxn ang="0">
                <a:pos x="78" y="348"/>
              </a:cxn>
              <a:cxn ang="0">
                <a:pos x="164" y="348"/>
              </a:cxn>
              <a:cxn ang="0">
                <a:pos x="200" y="331"/>
              </a:cxn>
              <a:cxn ang="0">
                <a:pos x="78" y="392"/>
              </a:cxn>
            </a:cxnLst>
            <a:rect l="0" t="0" r="r" b="b"/>
            <a:pathLst>
              <a:path w="298" h="419">
                <a:moveTo>
                  <a:pt x="285" y="0"/>
                </a:moveTo>
                <a:cubicBezTo>
                  <a:pt x="139" y="0"/>
                  <a:pt x="139" y="0"/>
                  <a:pt x="139" y="0"/>
                </a:cubicBezTo>
                <a:cubicBezTo>
                  <a:pt x="137" y="0"/>
                  <a:pt x="134" y="1"/>
                  <a:pt x="132" y="2"/>
                </a:cubicBezTo>
                <a:cubicBezTo>
                  <a:pt x="60" y="45"/>
                  <a:pt x="60" y="45"/>
                  <a:pt x="60" y="45"/>
                </a:cubicBezTo>
                <a:cubicBezTo>
                  <a:pt x="54" y="48"/>
                  <a:pt x="52" y="54"/>
                  <a:pt x="53" y="60"/>
                </a:cubicBezTo>
                <a:cubicBezTo>
                  <a:pt x="55" y="66"/>
                  <a:pt x="60" y="70"/>
                  <a:pt x="66" y="70"/>
                </a:cubicBezTo>
                <a:cubicBezTo>
                  <a:pt x="200" y="70"/>
                  <a:pt x="200" y="70"/>
                  <a:pt x="200" y="70"/>
                </a:cubicBezTo>
                <a:cubicBezTo>
                  <a:pt x="200" y="115"/>
                  <a:pt x="200" y="115"/>
                  <a:pt x="200" y="115"/>
                </a:cubicBezTo>
                <a:cubicBezTo>
                  <a:pt x="154" y="138"/>
                  <a:pt x="154" y="138"/>
                  <a:pt x="154" y="138"/>
                </a:cubicBezTo>
                <a:cubicBezTo>
                  <a:pt x="149" y="140"/>
                  <a:pt x="146" y="144"/>
                  <a:pt x="146" y="150"/>
                </a:cubicBezTo>
                <a:cubicBezTo>
                  <a:pt x="146" y="194"/>
                  <a:pt x="146" y="194"/>
                  <a:pt x="146" y="194"/>
                </a:cubicBezTo>
                <a:cubicBezTo>
                  <a:pt x="141" y="194"/>
                  <a:pt x="141" y="194"/>
                  <a:pt x="141" y="194"/>
                </a:cubicBezTo>
                <a:cubicBezTo>
                  <a:pt x="134" y="194"/>
                  <a:pt x="128" y="200"/>
                  <a:pt x="128" y="207"/>
                </a:cubicBezTo>
                <a:cubicBezTo>
                  <a:pt x="128" y="214"/>
                  <a:pt x="134" y="220"/>
                  <a:pt x="141" y="220"/>
                </a:cubicBezTo>
                <a:cubicBezTo>
                  <a:pt x="146" y="220"/>
                  <a:pt x="146" y="220"/>
                  <a:pt x="146" y="220"/>
                </a:cubicBezTo>
                <a:cubicBezTo>
                  <a:pt x="146" y="259"/>
                  <a:pt x="146" y="259"/>
                  <a:pt x="146" y="259"/>
                </a:cubicBezTo>
                <a:cubicBezTo>
                  <a:pt x="141" y="259"/>
                  <a:pt x="141" y="259"/>
                  <a:pt x="141" y="259"/>
                </a:cubicBezTo>
                <a:cubicBezTo>
                  <a:pt x="134" y="259"/>
                  <a:pt x="128" y="265"/>
                  <a:pt x="128" y="272"/>
                </a:cubicBezTo>
                <a:cubicBezTo>
                  <a:pt x="128" y="280"/>
                  <a:pt x="134" y="286"/>
                  <a:pt x="141" y="286"/>
                </a:cubicBezTo>
                <a:cubicBezTo>
                  <a:pt x="146" y="286"/>
                  <a:pt x="146" y="286"/>
                  <a:pt x="146" y="286"/>
                </a:cubicBezTo>
                <a:cubicBezTo>
                  <a:pt x="146" y="322"/>
                  <a:pt x="146" y="322"/>
                  <a:pt x="146" y="322"/>
                </a:cubicBezTo>
                <a:cubicBezTo>
                  <a:pt x="65" y="322"/>
                  <a:pt x="65" y="322"/>
                  <a:pt x="65" y="322"/>
                </a:cubicBezTo>
                <a:cubicBezTo>
                  <a:pt x="54" y="322"/>
                  <a:pt x="54" y="322"/>
                  <a:pt x="54" y="322"/>
                </a:cubicBezTo>
                <a:cubicBezTo>
                  <a:pt x="26" y="322"/>
                  <a:pt x="26" y="322"/>
                  <a:pt x="26" y="322"/>
                </a:cubicBezTo>
                <a:cubicBezTo>
                  <a:pt x="26" y="255"/>
                  <a:pt x="26" y="255"/>
                  <a:pt x="26" y="255"/>
                </a:cubicBezTo>
                <a:cubicBezTo>
                  <a:pt x="46" y="255"/>
                  <a:pt x="46" y="255"/>
                  <a:pt x="46" y="255"/>
                </a:cubicBezTo>
                <a:cubicBezTo>
                  <a:pt x="49" y="259"/>
                  <a:pt x="54" y="261"/>
                  <a:pt x="60" y="261"/>
                </a:cubicBezTo>
                <a:cubicBezTo>
                  <a:pt x="68" y="261"/>
                  <a:pt x="75" y="255"/>
                  <a:pt x="78" y="248"/>
                </a:cubicBezTo>
                <a:cubicBezTo>
                  <a:pt x="119" y="228"/>
                  <a:pt x="119" y="228"/>
                  <a:pt x="119" y="228"/>
                </a:cubicBezTo>
                <a:cubicBezTo>
                  <a:pt x="125" y="225"/>
                  <a:pt x="128" y="217"/>
                  <a:pt x="125" y="210"/>
                </a:cubicBezTo>
                <a:cubicBezTo>
                  <a:pt x="122" y="204"/>
                  <a:pt x="114" y="201"/>
                  <a:pt x="107" y="204"/>
                </a:cubicBezTo>
                <a:cubicBezTo>
                  <a:pt x="68" y="223"/>
                  <a:pt x="68" y="223"/>
                  <a:pt x="68" y="223"/>
                </a:cubicBezTo>
                <a:cubicBezTo>
                  <a:pt x="65" y="222"/>
                  <a:pt x="62" y="221"/>
                  <a:pt x="60" y="221"/>
                </a:cubicBezTo>
                <a:cubicBezTo>
                  <a:pt x="54" y="221"/>
                  <a:pt x="48" y="224"/>
                  <a:pt x="45" y="228"/>
                </a:cubicBezTo>
                <a:cubicBezTo>
                  <a:pt x="26" y="228"/>
                  <a:pt x="26" y="228"/>
                  <a:pt x="26" y="228"/>
                </a:cubicBezTo>
                <a:cubicBezTo>
                  <a:pt x="26" y="158"/>
                  <a:pt x="26" y="158"/>
                  <a:pt x="26" y="158"/>
                </a:cubicBezTo>
                <a:cubicBezTo>
                  <a:pt x="71" y="135"/>
                  <a:pt x="71" y="135"/>
                  <a:pt x="71" y="135"/>
                </a:cubicBezTo>
                <a:cubicBezTo>
                  <a:pt x="76" y="133"/>
                  <a:pt x="78" y="128"/>
                  <a:pt x="78" y="123"/>
                </a:cubicBezTo>
                <a:cubicBezTo>
                  <a:pt x="78" y="98"/>
                  <a:pt x="78" y="98"/>
                  <a:pt x="78" y="98"/>
                </a:cubicBezTo>
                <a:cubicBezTo>
                  <a:pt x="78" y="90"/>
                  <a:pt x="72" y="84"/>
                  <a:pt x="65" y="84"/>
                </a:cubicBezTo>
                <a:cubicBezTo>
                  <a:pt x="58" y="84"/>
                  <a:pt x="52" y="90"/>
                  <a:pt x="52" y="98"/>
                </a:cubicBezTo>
                <a:cubicBezTo>
                  <a:pt x="52" y="115"/>
                  <a:pt x="52" y="115"/>
                  <a:pt x="52" y="115"/>
                </a:cubicBezTo>
                <a:cubicBezTo>
                  <a:pt x="7" y="138"/>
                  <a:pt x="7" y="138"/>
                  <a:pt x="7" y="138"/>
                </a:cubicBezTo>
                <a:cubicBezTo>
                  <a:pt x="2" y="140"/>
                  <a:pt x="0" y="144"/>
                  <a:pt x="0" y="150"/>
                </a:cubicBezTo>
                <a:cubicBezTo>
                  <a:pt x="0" y="335"/>
                  <a:pt x="0" y="335"/>
                  <a:pt x="0" y="335"/>
                </a:cubicBezTo>
                <a:cubicBezTo>
                  <a:pt x="0" y="342"/>
                  <a:pt x="6" y="348"/>
                  <a:pt x="13" y="348"/>
                </a:cubicBezTo>
                <a:cubicBezTo>
                  <a:pt x="52" y="348"/>
                  <a:pt x="52" y="348"/>
                  <a:pt x="52" y="348"/>
                </a:cubicBezTo>
                <a:cubicBezTo>
                  <a:pt x="52" y="406"/>
                  <a:pt x="52" y="406"/>
                  <a:pt x="52" y="406"/>
                </a:cubicBezTo>
                <a:cubicBezTo>
                  <a:pt x="52" y="413"/>
                  <a:pt x="58" y="419"/>
                  <a:pt x="65" y="419"/>
                </a:cubicBezTo>
                <a:cubicBezTo>
                  <a:pt x="213" y="419"/>
                  <a:pt x="213" y="419"/>
                  <a:pt x="213" y="419"/>
                </a:cubicBezTo>
                <a:cubicBezTo>
                  <a:pt x="220" y="419"/>
                  <a:pt x="226" y="413"/>
                  <a:pt x="226" y="406"/>
                </a:cubicBezTo>
                <a:cubicBezTo>
                  <a:pt x="226" y="309"/>
                  <a:pt x="226" y="309"/>
                  <a:pt x="226" y="309"/>
                </a:cubicBezTo>
                <a:cubicBezTo>
                  <a:pt x="226" y="306"/>
                  <a:pt x="225" y="302"/>
                  <a:pt x="223" y="300"/>
                </a:cubicBezTo>
                <a:cubicBezTo>
                  <a:pt x="223" y="300"/>
                  <a:pt x="222" y="300"/>
                  <a:pt x="222" y="300"/>
                </a:cubicBezTo>
                <a:cubicBezTo>
                  <a:pt x="222" y="299"/>
                  <a:pt x="222" y="299"/>
                  <a:pt x="221" y="299"/>
                </a:cubicBezTo>
                <a:cubicBezTo>
                  <a:pt x="221" y="299"/>
                  <a:pt x="221" y="298"/>
                  <a:pt x="221" y="298"/>
                </a:cubicBezTo>
                <a:cubicBezTo>
                  <a:pt x="220" y="298"/>
                  <a:pt x="220" y="298"/>
                  <a:pt x="220" y="298"/>
                </a:cubicBezTo>
                <a:cubicBezTo>
                  <a:pt x="220" y="298"/>
                  <a:pt x="220" y="298"/>
                  <a:pt x="220" y="298"/>
                </a:cubicBezTo>
                <a:cubicBezTo>
                  <a:pt x="220" y="298"/>
                  <a:pt x="220" y="298"/>
                  <a:pt x="220" y="298"/>
                </a:cubicBezTo>
                <a:cubicBezTo>
                  <a:pt x="220" y="298"/>
                  <a:pt x="219" y="297"/>
                  <a:pt x="219" y="297"/>
                </a:cubicBezTo>
                <a:cubicBezTo>
                  <a:pt x="219" y="297"/>
                  <a:pt x="219" y="297"/>
                  <a:pt x="219" y="297"/>
                </a:cubicBezTo>
                <a:cubicBezTo>
                  <a:pt x="218" y="297"/>
                  <a:pt x="218" y="297"/>
                  <a:pt x="218" y="297"/>
                </a:cubicBezTo>
                <a:cubicBezTo>
                  <a:pt x="218" y="297"/>
                  <a:pt x="217" y="296"/>
                  <a:pt x="217" y="296"/>
                </a:cubicBezTo>
                <a:cubicBezTo>
                  <a:pt x="217" y="296"/>
                  <a:pt x="216" y="296"/>
                  <a:pt x="216" y="296"/>
                </a:cubicBezTo>
                <a:cubicBezTo>
                  <a:pt x="216" y="296"/>
                  <a:pt x="216" y="296"/>
                  <a:pt x="215" y="296"/>
                </a:cubicBezTo>
                <a:cubicBezTo>
                  <a:pt x="215" y="296"/>
                  <a:pt x="215" y="296"/>
                  <a:pt x="214" y="296"/>
                </a:cubicBezTo>
                <a:cubicBezTo>
                  <a:pt x="214" y="296"/>
                  <a:pt x="214" y="296"/>
                  <a:pt x="214" y="296"/>
                </a:cubicBezTo>
                <a:cubicBezTo>
                  <a:pt x="213" y="296"/>
                  <a:pt x="213" y="296"/>
                  <a:pt x="212" y="296"/>
                </a:cubicBezTo>
                <a:cubicBezTo>
                  <a:pt x="212" y="296"/>
                  <a:pt x="212" y="296"/>
                  <a:pt x="212" y="296"/>
                </a:cubicBezTo>
                <a:cubicBezTo>
                  <a:pt x="210" y="296"/>
                  <a:pt x="209" y="296"/>
                  <a:pt x="207" y="297"/>
                </a:cubicBezTo>
                <a:cubicBezTo>
                  <a:pt x="207" y="297"/>
                  <a:pt x="207" y="297"/>
                  <a:pt x="207" y="297"/>
                </a:cubicBezTo>
                <a:cubicBezTo>
                  <a:pt x="207" y="297"/>
                  <a:pt x="207" y="297"/>
                  <a:pt x="207" y="297"/>
                </a:cubicBezTo>
                <a:cubicBezTo>
                  <a:pt x="207" y="297"/>
                  <a:pt x="207" y="297"/>
                  <a:pt x="207" y="297"/>
                </a:cubicBezTo>
                <a:cubicBezTo>
                  <a:pt x="206" y="297"/>
                  <a:pt x="206" y="297"/>
                  <a:pt x="206" y="297"/>
                </a:cubicBezTo>
                <a:cubicBezTo>
                  <a:pt x="173" y="314"/>
                  <a:pt x="173" y="314"/>
                  <a:pt x="173" y="314"/>
                </a:cubicBezTo>
                <a:cubicBezTo>
                  <a:pt x="173" y="158"/>
                  <a:pt x="173" y="158"/>
                  <a:pt x="173" y="158"/>
                </a:cubicBezTo>
                <a:cubicBezTo>
                  <a:pt x="219" y="135"/>
                  <a:pt x="219" y="135"/>
                  <a:pt x="219" y="135"/>
                </a:cubicBezTo>
                <a:cubicBezTo>
                  <a:pt x="223" y="133"/>
                  <a:pt x="226" y="128"/>
                  <a:pt x="226" y="123"/>
                </a:cubicBezTo>
                <a:cubicBezTo>
                  <a:pt x="226" y="56"/>
                  <a:pt x="226" y="56"/>
                  <a:pt x="226" y="56"/>
                </a:cubicBezTo>
                <a:cubicBezTo>
                  <a:pt x="226" y="49"/>
                  <a:pt x="220" y="43"/>
                  <a:pt x="213" y="43"/>
                </a:cubicBezTo>
                <a:cubicBezTo>
                  <a:pt x="115" y="43"/>
                  <a:pt x="115" y="43"/>
                  <a:pt x="115" y="43"/>
                </a:cubicBezTo>
                <a:cubicBezTo>
                  <a:pt x="143" y="27"/>
                  <a:pt x="143" y="27"/>
                  <a:pt x="143" y="27"/>
                </a:cubicBezTo>
                <a:cubicBezTo>
                  <a:pt x="272" y="27"/>
                  <a:pt x="272" y="27"/>
                  <a:pt x="272" y="27"/>
                </a:cubicBezTo>
                <a:cubicBezTo>
                  <a:pt x="272" y="357"/>
                  <a:pt x="272" y="357"/>
                  <a:pt x="272" y="357"/>
                </a:cubicBezTo>
                <a:cubicBezTo>
                  <a:pt x="242" y="374"/>
                  <a:pt x="242" y="374"/>
                  <a:pt x="242" y="374"/>
                </a:cubicBezTo>
                <a:cubicBezTo>
                  <a:pt x="235" y="378"/>
                  <a:pt x="233" y="386"/>
                  <a:pt x="237" y="392"/>
                </a:cubicBezTo>
                <a:cubicBezTo>
                  <a:pt x="240" y="399"/>
                  <a:pt x="249" y="401"/>
                  <a:pt x="255" y="397"/>
                </a:cubicBezTo>
                <a:cubicBezTo>
                  <a:pt x="292" y="377"/>
                  <a:pt x="292" y="377"/>
                  <a:pt x="292" y="377"/>
                </a:cubicBezTo>
                <a:cubicBezTo>
                  <a:pt x="296" y="374"/>
                  <a:pt x="298" y="370"/>
                  <a:pt x="298" y="365"/>
                </a:cubicBezTo>
                <a:cubicBezTo>
                  <a:pt x="298" y="14"/>
                  <a:pt x="298" y="14"/>
                  <a:pt x="298" y="14"/>
                </a:cubicBezTo>
                <a:cubicBezTo>
                  <a:pt x="298" y="6"/>
                  <a:pt x="292" y="0"/>
                  <a:pt x="285" y="0"/>
                </a:cubicBezTo>
                <a:close/>
                <a:moveTo>
                  <a:pt x="78" y="348"/>
                </a:moveTo>
                <a:cubicBezTo>
                  <a:pt x="157" y="348"/>
                  <a:pt x="157" y="348"/>
                  <a:pt x="157" y="348"/>
                </a:cubicBezTo>
                <a:cubicBezTo>
                  <a:pt x="159" y="349"/>
                  <a:pt x="162" y="349"/>
                  <a:pt x="164" y="348"/>
                </a:cubicBezTo>
                <a:cubicBezTo>
                  <a:pt x="166" y="348"/>
                  <a:pt x="168" y="347"/>
                  <a:pt x="169" y="346"/>
                </a:cubicBezTo>
                <a:cubicBezTo>
                  <a:pt x="200" y="331"/>
                  <a:pt x="200" y="331"/>
                  <a:pt x="200" y="331"/>
                </a:cubicBezTo>
                <a:cubicBezTo>
                  <a:pt x="200" y="392"/>
                  <a:pt x="200" y="392"/>
                  <a:pt x="200" y="392"/>
                </a:cubicBezTo>
                <a:cubicBezTo>
                  <a:pt x="78" y="392"/>
                  <a:pt x="78" y="392"/>
                  <a:pt x="78" y="392"/>
                </a:cubicBezTo>
                <a:lnTo>
                  <a:pt x="78" y="348"/>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7" name="Freeform 465"/>
          <p:cNvSpPr>
            <a:spLocks/>
          </p:cNvSpPr>
          <p:nvPr userDrawn="1"/>
        </p:nvSpPr>
        <p:spPr bwMode="auto">
          <a:xfrm>
            <a:off x="5629684" y="1303070"/>
            <a:ext cx="390627" cy="400051"/>
          </a:xfrm>
          <a:custGeom>
            <a:avLst/>
            <a:gdLst/>
            <a:ahLst/>
            <a:cxnLst>
              <a:cxn ang="0">
                <a:pos x="28" y="296"/>
              </a:cxn>
              <a:cxn ang="0">
                <a:pos x="28" y="301"/>
              </a:cxn>
              <a:cxn ang="0">
                <a:pos x="16" y="330"/>
              </a:cxn>
              <a:cxn ang="0">
                <a:pos x="2" y="394"/>
              </a:cxn>
              <a:cxn ang="0">
                <a:pos x="160" y="426"/>
              </a:cxn>
              <a:cxn ang="0">
                <a:pos x="168" y="415"/>
              </a:cxn>
              <a:cxn ang="0">
                <a:pos x="271" y="373"/>
              </a:cxn>
              <a:cxn ang="0">
                <a:pos x="377" y="462"/>
              </a:cxn>
              <a:cxn ang="0">
                <a:pos x="274" y="346"/>
              </a:cxn>
              <a:cxn ang="0">
                <a:pos x="160" y="385"/>
              </a:cxn>
              <a:cxn ang="0">
                <a:pos x="148" y="398"/>
              </a:cxn>
              <a:cxn ang="0">
                <a:pos x="138" y="409"/>
              </a:cxn>
              <a:cxn ang="0">
                <a:pos x="28" y="389"/>
              </a:cxn>
              <a:cxn ang="0">
                <a:pos x="38" y="345"/>
              </a:cxn>
              <a:cxn ang="0">
                <a:pos x="61" y="319"/>
              </a:cxn>
              <a:cxn ang="0">
                <a:pos x="54" y="296"/>
              </a:cxn>
              <a:cxn ang="0">
                <a:pos x="375" y="34"/>
              </a:cxn>
              <a:cxn ang="0">
                <a:pos x="430" y="73"/>
              </a:cxn>
              <a:cxn ang="0">
                <a:pos x="331" y="150"/>
              </a:cxn>
              <a:cxn ang="0">
                <a:pos x="305" y="101"/>
              </a:cxn>
              <a:cxn ang="0">
                <a:pos x="300" y="99"/>
              </a:cxn>
              <a:cxn ang="0">
                <a:pos x="134" y="235"/>
              </a:cxn>
              <a:cxn ang="0">
                <a:pos x="135" y="242"/>
              </a:cxn>
              <a:cxn ang="0">
                <a:pos x="141" y="249"/>
              </a:cxn>
              <a:cxn ang="0">
                <a:pos x="177" y="278"/>
              </a:cxn>
              <a:cxn ang="0">
                <a:pos x="79" y="355"/>
              </a:cxn>
              <a:cxn ang="0">
                <a:pos x="58" y="345"/>
              </a:cxn>
              <a:cxn ang="0">
                <a:pos x="57" y="371"/>
              </a:cxn>
              <a:cxn ang="0">
                <a:pos x="59" y="374"/>
              </a:cxn>
              <a:cxn ang="0">
                <a:pos x="158" y="353"/>
              </a:cxn>
              <a:cxn ang="0">
                <a:pos x="201" y="263"/>
              </a:cxn>
              <a:cxn ang="0">
                <a:pos x="198" y="259"/>
              </a:cxn>
              <a:cxn ang="0">
                <a:pos x="161" y="231"/>
              </a:cxn>
              <a:cxn ang="0">
                <a:pos x="290" y="126"/>
              </a:cxn>
              <a:cxn ang="0">
                <a:pos x="311" y="167"/>
              </a:cxn>
              <a:cxn ang="0">
                <a:pos x="314" y="171"/>
              </a:cxn>
              <a:cxn ang="0">
                <a:pos x="453" y="58"/>
              </a:cxn>
              <a:cxn ang="0">
                <a:pos x="453" y="57"/>
              </a:cxn>
              <a:cxn ang="0">
                <a:pos x="385" y="9"/>
              </a:cxn>
              <a:cxn ang="0">
                <a:pos x="384" y="8"/>
              </a:cxn>
              <a:cxn ang="0">
                <a:pos x="158" y="95"/>
              </a:cxn>
            </a:cxnLst>
            <a:rect l="0" t="0" r="r" b="b"/>
            <a:pathLst>
              <a:path w="463" h="474">
                <a:moveTo>
                  <a:pt x="158" y="95"/>
                </a:moveTo>
                <a:cubicBezTo>
                  <a:pt x="83" y="157"/>
                  <a:pt x="33" y="233"/>
                  <a:pt x="28" y="296"/>
                </a:cubicBezTo>
                <a:cubicBezTo>
                  <a:pt x="28" y="296"/>
                  <a:pt x="27" y="296"/>
                  <a:pt x="27" y="297"/>
                </a:cubicBezTo>
                <a:cubicBezTo>
                  <a:pt x="27" y="298"/>
                  <a:pt x="28" y="299"/>
                  <a:pt x="28" y="301"/>
                </a:cubicBezTo>
                <a:cubicBezTo>
                  <a:pt x="28" y="301"/>
                  <a:pt x="30" y="307"/>
                  <a:pt x="32" y="314"/>
                </a:cubicBezTo>
                <a:cubicBezTo>
                  <a:pt x="25" y="320"/>
                  <a:pt x="18" y="328"/>
                  <a:pt x="16" y="330"/>
                </a:cubicBezTo>
                <a:cubicBezTo>
                  <a:pt x="6" y="345"/>
                  <a:pt x="0" y="362"/>
                  <a:pt x="0" y="379"/>
                </a:cubicBezTo>
                <a:cubicBezTo>
                  <a:pt x="0" y="384"/>
                  <a:pt x="1" y="389"/>
                  <a:pt x="2" y="394"/>
                </a:cubicBezTo>
                <a:cubicBezTo>
                  <a:pt x="6" y="416"/>
                  <a:pt x="18" y="435"/>
                  <a:pt x="36" y="448"/>
                </a:cubicBezTo>
                <a:cubicBezTo>
                  <a:pt x="74" y="474"/>
                  <a:pt x="131" y="464"/>
                  <a:pt x="160" y="426"/>
                </a:cubicBezTo>
                <a:cubicBezTo>
                  <a:pt x="160" y="426"/>
                  <a:pt x="160" y="426"/>
                  <a:pt x="159" y="426"/>
                </a:cubicBezTo>
                <a:cubicBezTo>
                  <a:pt x="159" y="426"/>
                  <a:pt x="168" y="415"/>
                  <a:pt x="168" y="415"/>
                </a:cubicBezTo>
                <a:cubicBezTo>
                  <a:pt x="169" y="415"/>
                  <a:pt x="179" y="403"/>
                  <a:pt x="180" y="403"/>
                </a:cubicBezTo>
                <a:cubicBezTo>
                  <a:pt x="201" y="380"/>
                  <a:pt x="236" y="369"/>
                  <a:pt x="271" y="373"/>
                </a:cubicBezTo>
                <a:cubicBezTo>
                  <a:pt x="319" y="379"/>
                  <a:pt x="358" y="411"/>
                  <a:pt x="362" y="450"/>
                </a:cubicBezTo>
                <a:cubicBezTo>
                  <a:pt x="363" y="457"/>
                  <a:pt x="370" y="463"/>
                  <a:pt x="377" y="462"/>
                </a:cubicBezTo>
                <a:cubicBezTo>
                  <a:pt x="385" y="461"/>
                  <a:pt x="390" y="454"/>
                  <a:pt x="389" y="447"/>
                </a:cubicBezTo>
                <a:cubicBezTo>
                  <a:pt x="383" y="396"/>
                  <a:pt x="334" y="353"/>
                  <a:pt x="274" y="346"/>
                </a:cubicBezTo>
                <a:cubicBezTo>
                  <a:pt x="230" y="341"/>
                  <a:pt x="187" y="355"/>
                  <a:pt x="160" y="384"/>
                </a:cubicBezTo>
                <a:cubicBezTo>
                  <a:pt x="160" y="385"/>
                  <a:pt x="160" y="385"/>
                  <a:pt x="160" y="385"/>
                </a:cubicBezTo>
                <a:cubicBezTo>
                  <a:pt x="148" y="397"/>
                  <a:pt x="148" y="397"/>
                  <a:pt x="148" y="397"/>
                </a:cubicBezTo>
                <a:cubicBezTo>
                  <a:pt x="148" y="398"/>
                  <a:pt x="148" y="398"/>
                  <a:pt x="148" y="398"/>
                </a:cubicBezTo>
                <a:cubicBezTo>
                  <a:pt x="139" y="409"/>
                  <a:pt x="139" y="409"/>
                  <a:pt x="139" y="409"/>
                </a:cubicBezTo>
                <a:cubicBezTo>
                  <a:pt x="139" y="409"/>
                  <a:pt x="139" y="409"/>
                  <a:pt x="138" y="409"/>
                </a:cubicBezTo>
                <a:cubicBezTo>
                  <a:pt x="116" y="439"/>
                  <a:pt x="75" y="442"/>
                  <a:pt x="52" y="426"/>
                </a:cubicBezTo>
                <a:cubicBezTo>
                  <a:pt x="39" y="417"/>
                  <a:pt x="31" y="404"/>
                  <a:pt x="28" y="389"/>
                </a:cubicBezTo>
                <a:cubicBezTo>
                  <a:pt x="27" y="386"/>
                  <a:pt x="27" y="383"/>
                  <a:pt x="27" y="379"/>
                </a:cubicBezTo>
                <a:cubicBezTo>
                  <a:pt x="27" y="367"/>
                  <a:pt x="31" y="356"/>
                  <a:pt x="38" y="345"/>
                </a:cubicBezTo>
                <a:cubicBezTo>
                  <a:pt x="40" y="343"/>
                  <a:pt x="49" y="334"/>
                  <a:pt x="54" y="331"/>
                </a:cubicBezTo>
                <a:cubicBezTo>
                  <a:pt x="58" y="329"/>
                  <a:pt x="61" y="324"/>
                  <a:pt x="61" y="319"/>
                </a:cubicBezTo>
                <a:cubicBezTo>
                  <a:pt x="61" y="318"/>
                  <a:pt x="61" y="317"/>
                  <a:pt x="60" y="315"/>
                </a:cubicBezTo>
                <a:cubicBezTo>
                  <a:pt x="60" y="315"/>
                  <a:pt x="56" y="300"/>
                  <a:pt x="54" y="296"/>
                </a:cubicBezTo>
                <a:cubicBezTo>
                  <a:pt x="60" y="241"/>
                  <a:pt x="107" y="171"/>
                  <a:pt x="175" y="116"/>
                </a:cubicBezTo>
                <a:cubicBezTo>
                  <a:pt x="243" y="61"/>
                  <a:pt x="321" y="29"/>
                  <a:pt x="375" y="34"/>
                </a:cubicBezTo>
                <a:cubicBezTo>
                  <a:pt x="395" y="43"/>
                  <a:pt x="413" y="55"/>
                  <a:pt x="429" y="70"/>
                </a:cubicBezTo>
                <a:cubicBezTo>
                  <a:pt x="429" y="71"/>
                  <a:pt x="430" y="72"/>
                  <a:pt x="430" y="73"/>
                </a:cubicBezTo>
                <a:cubicBezTo>
                  <a:pt x="430" y="85"/>
                  <a:pt x="419" y="106"/>
                  <a:pt x="394" y="127"/>
                </a:cubicBezTo>
                <a:cubicBezTo>
                  <a:pt x="367" y="148"/>
                  <a:pt x="342" y="154"/>
                  <a:pt x="331" y="150"/>
                </a:cubicBezTo>
                <a:cubicBezTo>
                  <a:pt x="324" y="137"/>
                  <a:pt x="318" y="123"/>
                  <a:pt x="313" y="109"/>
                </a:cubicBezTo>
                <a:cubicBezTo>
                  <a:pt x="312" y="105"/>
                  <a:pt x="308" y="102"/>
                  <a:pt x="305" y="101"/>
                </a:cubicBezTo>
                <a:cubicBezTo>
                  <a:pt x="303" y="100"/>
                  <a:pt x="303" y="100"/>
                  <a:pt x="303" y="100"/>
                </a:cubicBezTo>
                <a:cubicBezTo>
                  <a:pt x="302" y="100"/>
                  <a:pt x="301" y="100"/>
                  <a:pt x="300" y="99"/>
                </a:cubicBezTo>
                <a:cubicBezTo>
                  <a:pt x="268" y="96"/>
                  <a:pt x="226" y="111"/>
                  <a:pt x="193" y="138"/>
                </a:cubicBezTo>
                <a:cubicBezTo>
                  <a:pt x="160" y="165"/>
                  <a:pt x="136" y="203"/>
                  <a:pt x="134" y="235"/>
                </a:cubicBezTo>
                <a:cubicBezTo>
                  <a:pt x="134" y="235"/>
                  <a:pt x="134" y="236"/>
                  <a:pt x="134" y="236"/>
                </a:cubicBezTo>
                <a:cubicBezTo>
                  <a:pt x="134" y="238"/>
                  <a:pt x="134" y="240"/>
                  <a:pt x="135" y="242"/>
                </a:cubicBezTo>
                <a:cubicBezTo>
                  <a:pt x="136" y="243"/>
                  <a:pt x="136" y="243"/>
                  <a:pt x="136" y="243"/>
                </a:cubicBezTo>
                <a:cubicBezTo>
                  <a:pt x="137" y="246"/>
                  <a:pt x="139" y="248"/>
                  <a:pt x="141" y="249"/>
                </a:cubicBezTo>
                <a:cubicBezTo>
                  <a:pt x="154" y="257"/>
                  <a:pt x="166" y="266"/>
                  <a:pt x="177" y="276"/>
                </a:cubicBezTo>
                <a:cubicBezTo>
                  <a:pt x="177" y="276"/>
                  <a:pt x="177" y="277"/>
                  <a:pt x="177" y="278"/>
                </a:cubicBezTo>
                <a:cubicBezTo>
                  <a:pt x="177" y="290"/>
                  <a:pt x="166" y="312"/>
                  <a:pt x="141" y="332"/>
                </a:cubicBezTo>
                <a:cubicBezTo>
                  <a:pt x="114" y="354"/>
                  <a:pt x="89" y="359"/>
                  <a:pt x="79" y="355"/>
                </a:cubicBezTo>
                <a:cubicBezTo>
                  <a:pt x="77" y="353"/>
                  <a:pt x="76" y="351"/>
                  <a:pt x="76" y="351"/>
                </a:cubicBezTo>
                <a:cubicBezTo>
                  <a:pt x="72" y="344"/>
                  <a:pt x="64" y="342"/>
                  <a:pt x="58" y="345"/>
                </a:cubicBezTo>
                <a:cubicBezTo>
                  <a:pt x="51" y="349"/>
                  <a:pt x="49" y="357"/>
                  <a:pt x="53" y="363"/>
                </a:cubicBezTo>
                <a:cubicBezTo>
                  <a:pt x="57" y="371"/>
                  <a:pt x="57" y="371"/>
                  <a:pt x="57" y="371"/>
                </a:cubicBezTo>
                <a:cubicBezTo>
                  <a:pt x="57" y="372"/>
                  <a:pt x="58" y="372"/>
                  <a:pt x="58" y="373"/>
                </a:cubicBezTo>
                <a:cubicBezTo>
                  <a:pt x="59" y="374"/>
                  <a:pt x="59" y="374"/>
                  <a:pt x="59" y="374"/>
                </a:cubicBezTo>
                <a:cubicBezTo>
                  <a:pt x="60" y="375"/>
                  <a:pt x="61" y="376"/>
                  <a:pt x="62" y="376"/>
                </a:cubicBezTo>
                <a:cubicBezTo>
                  <a:pt x="83" y="391"/>
                  <a:pt x="123" y="381"/>
                  <a:pt x="158" y="353"/>
                </a:cubicBezTo>
                <a:cubicBezTo>
                  <a:pt x="187" y="330"/>
                  <a:pt x="203" y="301"/>
                  <a:pt x="203" y="278"/>
                </a:cubicBezTo>
                <a:cubicBezTo>
                  <a:pt x="203" y="273"/>
                  <a:pt x="203" y="268"/>
                  <a:pt x="201" y="263"/>
                </a:cubicBezTo>
                <a:cubicBezTo>
                  <a:pt x="200" y="262"/>
                  <a:pt x="200" y="261"/>
                  <a:pt x="199" y="260"/>
                </a:cubicBezTo>
                <a:cubicBezTo>
                  <a:pt x="198" y="259"/>
                  <a:pt x="198" y="259"/>
                  <a:pt x="198" y="259"/>
                </a:cubicBezTo>
                <a:cubicBezTo>
                  <a:pt x="198" y="259"/>
                  <a:pt x="197" y="258"/>
                  <a:pt x="197" y="258"/>
                </a:cubicBezTo>
                <a:cubicBezTo>
                  <a:pt x="186" y="248"/>
                  <a:pt x="174" y="239"/>
                  <a:pt x="161" y="231"/>
                </a:cubicBezTo>
                <a:cubicBezTo>
                  <a:pt x="165" y="210"/>
                  <a:pt x="181" y="182"/>
                  <a:pt x="210" y="159"/>
                </a:cubicBezTo>
                <a:cubicBezTo>
                  <a:pt x="239" y="135"/>
                  <a:pt x="270" y="126"/>
                  <a:pt x="290" y="126"/>
                </a:cubicBezTo>
                <a:cubicBezTo>
                  <a:pt x="296" y="140"/>
                  <a:pt x="302" y="153"/>
                  <a:pt x="310" y="166"/>
                </a:cubicBezTo>
                <a:cubicBezTo>
                  <a:pt x="310" y="166"/>
                  <a:pt x="311" y="167"/>
                  <a:pt x="311" y="167"/>
                </a:cubicBezTo>
                <a:cubicBezTo>
                  <a:pt x="312" y="168"/>
                  <a:pt x="312" y="168"/>
                  <a:pt x="312" y="168"/>
                </a:cubicBezTo>
                <a:cubicBezTo>
                  <a:pt x="312" y="169"/>
                  <a:pt x="313" y="170"/>
                  <a:pt x="314" y="171"/>
                </a:cubicBezTo>
                <a:cubicBezTo>
                  <a:pt x="336" y="185"/>
                  <a:pt x="376" y="176"/>
                  <a:pt x="411" y="147"/>
                </a:cubicBezTo>
                <a:cubicBezTo>
                  <a:pt x="446" y="119"/>
                  <a:pt x="463" y="82"/>
                  <a:pt x="453" y="58"/>
                </a:cubicBezTo>
                <a:cubicBezTo>
                  <a:pt x="453" y="58"/>
                  <a:pt x="453" y="58"/>
                  <a:pt x="453" y="58"/>
                </a:cubicBezTo>
                <a:cubicBezTo>
                  <a:pt x="453" y="57"/>
                  <a:pt x="453" y="57"/>
                  <a:pt x="453" y="57"/>
                </a:cubicBezTo>
                <a:cubicBezTo>
                  <a:pt x="452" y="55"/>
                  <a:pt x="451" y="53"/>
                  <a:pt x="450" y="52"/>
                </a:cubicBezTo>
                <a:cubicBezTo>
                  <a:pt x="430" y="34"/>
                  <a:pt x="409" y="20"/>
                  <a:pt x="385" y="9"/>
                </a:cubicBezTo>
                <a:cubicBezTo>
                  <a:pt x="385" y="9"/>
                  <a:pt x="385" y="9"/>
                  <a:pt x="384" y="9"/>
                </a:cubicBezTo>
                <a:cubicBezTo>
                  <a:pt x="384" y="8"/>
                  <a:pt x="384" y="8"/>
                  <a:pt x="384" y="8"/>
                </a:cubicBezTo>
                <a:cubicBezTo>
                  <a:pt x="383" y="8"/>
                  <a:pt x="382" y="8"/>
                  <a:pt x="380" y="8"/>
                </a:cubicBezTo>
                <a:cubicBezTo>
                  <a:pt x="319" y="0"/>
                  <a:pt x="234" y="34"/>
                  <a:pt x="158" y="9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8" name="Freeform 481"/>
          <p:cNvSpPr>
            <a:spLocks/>
          </p:cNvSpPr>
          <p:nvPr userDrawn="1"/>
        </p:nvSpPr>
        <p:spPr bwMode="auto">
          <a:xfrm>
            <a:off x="5645165" y="2249770"/>
            <a:ext cx="359662" cy="372665"/>
          </a:xfrm>
          <a:custGeom>
            <a:avLst/>
            <a:gdLst/>
            <a:ahLst/>
            <a:cxnLst>
              <a:cxn ang="0">
                <a:pos x="366" y="146"/>
              </a:cxn>
              <a:cxn ang="0">
                <a:pos x="276" y="107"/>
              </a:cxn>
              <a:cxn ang="0">
                <a:pos x="185" y="144"/>
              </a:cxn>
              <a:cxn ang="0">
                <a:pos x="153" y="218"/>
              </a:cxn>
              <a:cxn ang="0">
                <a:pos x="183" y="292"/>
              </a:cxn>
              <a:cxn ang="0">
                <a:pos x="244" y="318"/>
              </a:cxn>
              <a:cxn ang="0">
                <a:pos x="306" y="294"/>
              </a:cxn>
              <a:cxn ang="0">
                <a:pos x="307" y="192"/>
              </a:cxn>
              <a:cxn ang="0">
                <a:pos x="265" y="174"/>
              </a:cxn>
              <a:cxn ang="0">
                <a:pos x="222" y="191"/>
              </a:cxn>
              <a:cxn ang="0">
                <a:pos x="221" y="263"/>
              </a:cxn>
              <a:cxn ang="0">
                <a:pos x="240" y="263"/>
              </a:cxn>
              <a:cxn ang="0">
                <a:pos x="240" y="244"/>
              </a:cxn>
              <a:cxn ang="0">
                <a:pos x="241" y="210"/>
              </a:cxn>
              <a:cxn ang="0">
                <a:pos x="264" y="200"/>
              </a:cxn>
              <a:cxn ang="0">
                <a:pos x="288" y="210"/>
              </a:cxn>
              <a:cxn ang="0">
                <a:pos x="287" y="275"/>
              </a:cxn>
              <a:cxn ang="0">
                <a:pos x="245" y="292"/>
              </a:cxn>
              <a:cxn ang="0">
                <a:pos x="202" y="274"/>
              </a:cxn>
              <a:cxn ang="0">
                <a:pos x="180" y="218"/>
              </a:cxn>
              <a:cxn ang="0">
                <a:pos x="204" y="163"/>
              </a:cxn>
              <a:cxn ang="0">
                <a:pos x="276" y="134"/>
              </a:cxn>
              <a:cxn ang="0">
                <a:pos x="347" y="164"/>
              </a:cxn>
              <a:cxn ang="0">
                <a:pos x="345" y="348"/>
              </a:cxn>
              <a:cxn ang="0">
                <a:pos x="110" y="346"/>
              </a:cxn>
              <a:cxn ang="0">
                <a:pos x="112" y="49"/>
              </a:cxn>
              <a:cxn ang="0">
                <a:pos x="112" y="113"/>
              </a:cxn>
              <a:cxn ang="0">
                <a:pos x="125" y="127"/>
              </a:cxn>
              <a:cxn ang="0">
                <a:pos x="138" y="113"/>
              </a:cxn>
              <a:cxn ang="0">
                <a:pos x="138" y="14"/>
              </a:cxn>
              <a:cxn ang="0">
                <a:pos x="134" y="4"/>
              </a:cxn>
              <a:cxn ang="0">
                <a:pos x="125" y="0"/>
              </a:cxn>
              <a:cxn ang="0">
                <a:pos x="25" y="0"/>
              </a:cxn>
              <a:cxn ang="0">
                <a:pos x="12" y="14"/>
              </a:cxn>
              <a:cxn ang="0">
                <a:pos x="25" y="27"/>
              </a:cxn>
              <a:cxn ang="0">
                <a:pos x="97" y="27"/>
              </a:cxn>
              <a:cxn ang="0">
                <a:pos x="95" y="28"/>
              </a:cxn>
              <a:cxn ang="0">
                <a:pos x="91" y="364"/>
              </a:cxn>
              <a:cxn ang="0">
                <a:pos x="364" y="367"/>
              </a:cxn>
              <a:cxn ang="0">
                <a:pos x="366" y="146"/>
              </a:cxn>
            </a:cxnLst>
            <a:rect l="0" t="0" r="r" b="b"/>
            <a:pathLst>
              <a:path w="427" h="442">
                <a:moveTo>
                  <a:pt x="366" y="146"/>
                </a:moveTo>
                <a:cubicBezTo>
                  <a:pt x="342" y="121"/>
                  <a:pt x="310" y="107"/>
                  <a:pt x="276" y="107"/>
                </a:cubicBezTo>
                <a:cubicBezTo>
                  <a:pt x="242" y="107"/>
                  <a:pt x="209" y="120"/>
                  <a:pt x="185" y="144"/>
                </a:cubicBezTo>
                <a:cubicBezTo>
                  <a:pt x="165" y="163"/>
                  <a:pt x="154" y="189"/>
                  <a:pt x="153" y="218"/>
                </a:cubicBezTo>
                <a:cubicBezTo>
                  <a:pt x="153" y="246"/>
                  <a:pt x="164" y="272"/>
                  <a:pt x="183" y="292"/>
                </a:cubicBezTo>
                <a:cubicBezTo>
                  <a:pt x="200" y="309"/>
                  <a:pt x="221" y="318"/>
                  <a:pt x="244" y="318"/>
                </a:cubicBezTo>
                <a:cubicBezTo>
                  <a:pt x="268" y="319"/>
                  <a:pt x="289" y="310"/>
                  <a:pt x="306" y="294"/>
                </a:cubicBezTo>
                <a:cubicBezTo>
                  <a:pt x="335" y="266"/>
                  <a:pt x="335" y="220"/>
                  <a:pt x="307" y="192"/>
                </a:cubicBezTo>
                <a:cubicBezTo>
                  <a:pt x="296" y="180"/>
                  <a:pt x="281" y="174"/>
                  <a:pt x="265" y="174"/>
                </a:cubicBezTo>
                <a:cubicBezTo>
                  <a:pt x="249" y="173"/>
                  <a:pt x="233" y="179"/>
                  <a:pt x="222" y="191"/>
                </a:cubicBezTo>
                <a:cubicBezTo>
                  <a:pt x="202" y="210"/>
                  <a:pt x="201" y="243"/>
                  <a:pt x="221" y="263"/>
                </a:cubicBezTo>
                <a:cubicBezTo>
                  <a:pt x="226" y="268"/>
                  <a:pt x="235" y="268"/>
                  <a:pt x="240" y="263"/>
                </a:cubicBezTo>
                <a:cubicBezTo>
                  <a:pt x="245" y="258"/>
                  <a:pt x="245" y="249"/>
                  <a:pt x="240" y="244"/>
                </a:cubicBezTo>
                <a:cubicBezTo>
                  <a:pt x="231" y="235"/>
                  <a:pt x="231" y="219"/>
                  <a:pt x="241" y="210"/>
                </a:cubicBezTo>
                <a:cubicBezTo>
                  <a:pt x="247" y="203"/>
                  <a:pt x="255" y="200"/>
                  <a:pt x="264" y="200"/>
                </a:cubicBezTo>
                <a:cubicBezTo>
                  <a:pt x="273" y="200"/>
                  <a:pt x="282" y="204"/>
                  <a:pt x="288" y="210"/>
                </a:cubicBezTo>
                <a:cubicBezTo>
                  <a:pt x="306" y="228"/>
                  <a:pt x="305" y="257"/>
                  <a:pt x="287" y="275"/>
                </a:cubicBezTo>
                <a:cubicBezTo>
                  <a:pt x="276" y="286"/>
                  <a:pt x="261" y="292"/>
                  <a:pt x="245" y="292"/>
                </a:cubicBezTo>
                <a:cubicBezTo>
                  <a:pt x="229" y="292"/>
                  <a:pt x="214" y="285"/>
                  <a:pt x="202" y="274"/>
                </a:cubicBezTo>
                <a:cubicBezTo>
                  <a:pt x="188" y="259"/>
                  <a:pt x="180" y="239"/>
                  <a:pt x="180" y="218"/>
                </a:cubicBezTo>
                <a:cubicBezTo>
                  <a:pt x="180" y="197"/>
                  <a:pt x="189" y="177"/>
                  <a:pt x="204" y="163"/>
                </a:cubicBezTo>
                <a:cubicBezTo>
                  <a:pt x="223" y="144"/>
                  <a:pt x="249" y="133"/>
                  <a:pt x="276" y="134"/>
                </a:cubicBezTo>
                <a:cubicBezTo>
                  <a:pt x="303" y="134"/>
                  <a:pt x="328" y="145"/>
                  <a:pt x="347" y="164"/>
                </a:cubicBezTo>
                <a:cubicBezTo>
                  <a:pt x="397" y="216"/>
                  <a:pt x="396" y="298"/>
                  <a:pt x="345" y="348"/>
                </a:cubicBezTo>
                <a:cubicBezTo>
                  <a:pt x="280" y="412"/>
                  <a:pt x="174" y="411"/>
                  <a:pt x="110" y="346"/>
                </a:cubicBezTo>
                <a:cubicBezTo>
                  <a:pt x="30" y="263"/>
                  <a:pt x="30" y="131"/>
                  <a:pt x="112" y="49"/>
                </a:cubicBezTo>
                <a:cubicBezTo>
                  <a:pt x="112" y="77"/>
                  <a:pt x="112" y="113"/>
                  <a:pt x="112" y="113"/>
                </a:cubicBezTo>
                <a:cubicBezTo>
                  <a:pt x="112" y="121"/>
                  <a:pt x="117" y="127"/>
                  <a:pt x="125" y="127"/>
                </a:cubicBezTo>
                <a:cubicBezTo>
                  <a:pt x="132" y="127"/>
                  <a:pt x="138" y="121"/>
                  <a:pt x="138" y="113"/>
                </a:cubicBezTo>
                <a:cubicBezTo>
                  <a:pt x="138" y="14"/>
                  <a:pt x="138" y="14"/>
                  <a:pt x="138" y="14"/>
                </a:cubicBezTo>
                <a:cubicBezTo>
                  <a:pt x="138" y="10"/>
                  <a:pt x="137" y="7"/>
                  <a:pt x="134" y="4"/>
                </a:cubicBezTo>
                <a:cubicBezTo>
                  <a:pt x="132" y="2"/>
                  <a:pt x="128" y="0"/>
                  <a:pt x="125" y="0"/>
                </a:cubicBezTo>
                <a:cubicBezTo>
                  <a:pt x="25" y="0"/>
                  <a:pt x="25" y="0"/>
                  <a:pt x="25" y="0"/>
                </a:cubicBezTo>
                <a:cubicBezTo>
                  <a:pt x="18" y="0"/>
                  <a:pt x="12" y="6"/>
                  <a:pt x="12" y="14"/>
                </a:cubicBezTo>
                <a:cubicBezTo>
                  <a:pt x="12" y="21"/>
                  <a:pt x="18" y="27"/>
                  <a:pt x="25" y="27"/>
                </a:cubicBezTo>
                <a:cubicBezTo>
                  <a:pt x="25" y="27"/>
                  <a:pt x="69" y="27"/>
                  <a:pt x="97" y="27"/>
                </a:cubicBezTo>
                <a:cubicBezTo>
                  <a:pt x="96" y="27"/>
                  <a:pt x="95" y="28"/>
                  <a:pt x="95" y="28"/>
                </a:cubicBezTo>
                <a:cubicBezTo>
                  <a:pt x="1" y="120"/>
                  <a:pt x="0" y="271"/>
                  <a:pt x="91" y="364"/>
                </a:cubicBezTo>
                <a:cubicBezTo>
                  <a:pt x="165" y="440"/>
                  <a:pt x="288" y="442"/>
                  <a:pt x="364" y="367"/>
                </a:cubicBezTo>
                <a:cubicBezTo>
                  <a:pt x="426" y="307"/>
                  <a:pt x="427" y="207"/>
                  <a:pt x="366" y="14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9" name="Freeform 537"/>
          <p:cNvSpPr>
            <a:spLocks noEditPoints="1"/>
          </p:cNvSpPr>
          <p:nvPr userDrawn="1"/>
        </p:nvSpPr>
        <p:spPr bwMode="auto">
          <a:xfrm>
            <a:off x="5688635" y="2761402"/>
            <a:ext cx="272725" cy="382190"/>
          </a:xfrm>
          <a:custGeom>
            <a:avLst/>
            <a:gdLst/>
            <a:ahLst/>
            <a:cxnLst>
              <a:cxn ang="0">
                <a:pos x="299" y="124"/>
              </a:cxn>
              <a:cxn ang="0">
                <a:pos x="262" y="196"/>
              </a:cxn>
              <a:cxn ang="0">
                <a:pos x="230" y="147"/>
              </a:cxn>
              <a:cxn ang="0">
                <a:pos x="162" y="84"/>
              </a:cxn>
              <a:cxn ang="0">
                <a:pos x="95" y="147"/>
              </a:cxn>
              <a:cxn ang="0">
                <a:pos x="34" y="211"/>
              </a:cxn>
              <a:cxn ang="0">
                <a:pos x="28" y="82"/>
              </a:cxn>
              <a:cxn ang="0">
                <a:pos x="163" y="27"/>
              </a:cxn>
              <a:cxn ang="0">
                <a:pos x="284" y="72"/>
              </a:cxn>
              <a:cxn ang="0">
                <a:pos x="318" y="83"/>
              </a:cxn>
              <a:cxn ang="0">
                <a:pos x="311" y="58"/>
              </a:cxn>
              <a:cxn ang="0">
                <a:pos x="163" y="0"/>
              </a:cxn>
              <a:cxn ang="0">
                <a:pos x="14" y="58"/>
              </a:cxn>
              <a:cxn ang="0">
                <a:pos x="2" y="76"/>
              </a:cxn>
              <a:cxn ang="0">
                <a:pos x="97" y="425"/>
              </a:cxn>
              <a:cxn ang="0">
                <a:pos x="163" y="453"/>
              </a:cxn>
              <a:cxn ang="0">
                <a:pos x="228" y="425"/>
              </a:cxn>
              <a:cxn ang="0">
                <a:pos x="315" y="117"/>
              </a:cxn>
              <a:cxn ang="0">
                <a:pos x="149" y="264"/>
              </a:cxn>
              <a:cxn ang="0">
                <a:pos x="95" y="227"/>
              </a:cxn>
              <a:cxn ang="0">
                <a:pos x="185" y="227"/>
              </a:cxn>
              <a:cxn ang="0">
                <a:pos x="176" y="227"/>
              </a:cxn>
              <a:cxn ang="0">
                <a:pos x="181" y="195"/>
              </a:cxn>
              <a:cxn ang="0">
                <a:pos x="149" y="200"/>
              </a:cxn>
              <a:cxn ang="0">
                <a:pos x="149" y="191"/>
              </a:cxn>
              <a:cxn ang="0">
                <a:pos x="149" y="235"/>
              </a:cxn>
              <a:cxn ang="0">
                <a:pos x="149" y="227"/>
              </a:cxn>
              <a:cxn ang="0">
                <a:pos x="214" y="227"/>
              </a:cxn>
              <a:cxn ang="0">
                <a:pos x="176" y="279"/>
              </a:cxn>
              <a:cxn ang="0">
                <a:pos x="230" y="200"/>
              </a:cxn>
              <a:cxn ang="0">
                <a:pos x="176" y="163"/>
              </a:cxn>
              <a:cxn ang="0">
                <a:pos x="113" y="167"/>
              </a:cxn>
              <a:cxn ang="0">
                <a:pos x="125" y="176"/>
              </a:cxn>
              <a:cxn ang="0">
                <a:pos x="113" y="167"/>
              </a:cxn>
              <a:cxn ang="0">
                <a:pos x="183" y="423"/>
              </a:cxn>
              <a:cxn ang="0">
                <a:pos x="162" y="427"/>
              </a:cxn>
              <a:cxn ang="0">
                <a:pos x="39" y="257"/>
              </a:cxn>
              <a:cxn ang="0">
                <a:pos x="67" y="227"/>
              </a:cxn>
              <a:cxn ang="0">
                <a:pos x="149" y="329"/>
              </a:cxn>
              <a:cxn ang="0">
                <a:pos x="176" y="306"/>
              </a:cxn>
              <a:cxn ang="0">
                <a:pos x="266" y="227"/>
              </a:cxn>
              <a:cxn ang="0">
                <a:pos x="291" y="198"/>
              </a:cxn>
            </a:cxnLst>
            <a:rect l="0" t="0" r="r" b="b"/>
            <a:pathLst>
              <a:path w="324" h="454">
                <a:moveTo>
                  <a:pt x="315" y="117"/>
                </a:moveTo>
                <a:cubicBezTo>
                  <a:pt x="315" y="117"/>
                  <a:pt x="315" y="117"/>
                  <a:pt x="315" y="117"/>
                </a:cubicBezTo>
                <a:cubicBezTo>
                  <a:pt x="309" y="115"/>
                  <a:pt x="302" y="118"/>
                  <a:pt x="299" y="124"/>
                </a:cubicBezTo>
                <a:cubicBezTo>
                  <a:pt x="299" y="124"/>
                  <a:pt x="297" y="129"/>
                  <a:pt x="293" y="136"/>
                </a:cubicBezTo>
                <a:cubicBezTo>
                  <a:pt x="288" y="147"/>
                  <a:pt x="280" y="163"/>
                  <a:pt x="272" y="177"/>
                </a:cubicBezTo>
                <a:cubicBezTo>
                  <a:pt x="268" y="184"/>
                  <a:pt x="265" y="191"/>
                  <a:pt x="262" y="196"/>
                </a:cubicBezTo>
                <a:cubicBezTo>
                  <a:pt x="261" y="197"/>
                  <a:pt x="260" y="199"/>
                  <a:pt x="259" y="200"/>
                </a:cubicBezTo>
                <a:cubicBezTo>
                  <a:pt x="257" y="200"/>
                  <a:pt x="257" y="200"/>
                  <a:pt x="257" y="200"/>
                </a:cubicBezTo>
                <a:cubicBezTo>
                  <a:pt x="254" y="180"/>
                  <a:pt x="244" y="161"/>
                  <a:pt x="230" y="147"/>
                </a:cubicBezTo>
                <a:cubicBezTo>
                  <a:pt x="215" y="134"/>
                  <a:pt x="197" y="124"/>
                  <a:pt x="176" y="121"/>
                </a:cubicBezTo>
                <a:cubicBezTo>
                  <a:pt x="176" y="98"/>
                  <a:pt x="176" y="98"/>
                  <a:pt x="176" y="98"/>
                </a:cubicBezTo>
                <a:cubicBezTo>
                  <a:pt x="176" y="90"/>
                  <a:pt x="170" y="84"/>
                  <a:pt x="162" y="84"/>
                </a:cubicBezTo>
                <a:cubicBezTo>
                  <a:pt x="155" y="84"/>
                  <a:pt x="149" y="90"/>
                  <a:pt x="149" y="98"/>
                </a:cubicBezTo>
                <a:cubicBezTo>
                  <a:pt x="149" y="121"/>
                  <a:pt x="149" y="121"/>
                  <a:pt x="149" y="121"/>
                </a:cubicBezTo>
                <a:cubicBezTo>
                  <a:pt x="128" y="124"/>
                  <a:pt x="109" y="134"/>
                  <a:pt x="95" y="147"/>
                </a:cubicBezTo>
                <a:cubicBezTo>
                  <a:pt x="80" y="161"/>
                  <a:pt x="71" y="180"/>
                  <a:pt x="67" y="200"/>
                </a:cubicBezTo>
                <a:cubicBezTo>
                  <a:pt x="47" y="200"/>
                  <a:pt x="47" y="200"/>
                  <a:pt x="47" y="200"/>
                </a:cubicBezTo>
                <a:cubicBezTo>
                  <a:pt x="40" y="200"/>
                  <a:pt x="35" y="205"/>
                  <a:pt x="34" y="211"/>
                </a:cubicBezTo>
                <a:cubicBezTo>
                  <a:pt x="30" y="174"/>
                  <a:pt x="27" y="128"/>
                  <a:pt x="27" y="100"/>
                </a:cubicBezTo>
                <a:cubicBezTo>
                  <a:pt x="27" y="93"/>
                  <a:pt x="27" y="88"/>
                  <a:pt x="27" y="84"/>
                </a:cubicBezTo>
                <a:cubicBezTo>
                  <a:pt x="28" y="83"/>
                  <a:pt x="28" y="82"/>
                  <a:pt x="28" y="82"/>
                </a:cubicBezTo>
                <a:cubicBezTo>
                  <a:pt x="28" y="81"/>
                  <a:pt x="29" y="80"/>
                  <a:pt x="30" y="79"/>
                </a:cubicBezTo>
                <a:cubicBezTo>
                  <a:pt x="40" y="72"/>
                  <a:pt x="60" y="59"/>
                  <a:pt x="84" y="47"/>
                </a:cubicBezTo>
                <a:cubicBezTo>
                  <a:pt x="109" y="36"/>
                  <a:pt x="137" y="27"/>
                  <a:pt x="163" y="27"/>
                </a:cubicBezTo>
                <a:cubicBezTo>
                  <a:pt x="163" y="27"/>
                  <a:pt x="163" y="27"/>
                  <a:pt x="163" y="27"/>
                </a:cubicBezTo>
                <a:cubicBezTo>
                  <a:pt x="192" y="27"/>
                  <a:pt x="225" y="39"/>
                  <a:pt x="251" y="52"/>
                </a:cubicBezTo>
                <a:cubicBezTo>
                  <a:pt x="264" y="59"/>
                  <a:pt x="276" y="66"/>
                  <a:pt x="284" y="72"/>
                </a:cubicBezTo>
                <a:cubicBezTo>
                  <a:pt x="289" y="75"/>
                  <a:pt x="292" y="77"/>
                  <a:pt x="295" y="79"/>
                </a:cubicBezTo>
                <a:cubicBezTo>
                  <a:pt x="297" y="81"/>
                  <a:pt x="299" y="83"/>
                  <a:pt x="299" y="83"/>
                </a:cubicBezTo>
                <a:cubicBezTo>
                  <a:pt x="305" y="88"/>
                  <a:pt x="313" y="88"/>
                  <a:pt x="318" y="83"/>
                </a:cubicBezTo>
                <a:cubicBezTo>
                  <a:pt x="323" y="78"/>
                  <a:pt x="323" y="70"/>
                  <a:pt x="318" y="64"/>
                </a:cubicBezTo>
                <a:cubicBezTo>
                  <a:pt x="318" y="64"/>
                  <a:pt x="318" y="64"/>
                  <a:pt x="318" y="64"/>
                </a:cubicBezTo>
                <a:cubicBezTo>
                  <a:pt x="316" y="62"/>
                  <a:pt x="314" y="61"/>
                  <a:pt x="311" y="58"/>
                </a:cubicBezTo>
                <a:cubicBezTo>
                  <a:pt x="300" y="50"/>
                  <a:pt x="279" y="36"/>
                  <a:pt x="252" y="23"/>
                </a:cubicBezTo>
                <a:cubicBezTo>
                  <a:pt x="226" y="11"/>
                  <a:pt x="194" y="0"/>
                  <a:pt x="163" y="0"/>
                </a:cubicBezTo>
                <a:cubicBezTo>
                  <a:pt x="163" y="0"/>
                  <a:pt x="163" y="0"/>
                  <a:pt x="163" y="0"/>
                </a:cubicBezTo>
                <a:cubicBezTo>
                  <a:pt x="126" y="0"/>
                  <a:pt x="91" y="14"/>
                  <a:pt x="62" y="29"/>
                </a:cubicBezTo>
                <a:cubicBezTo>
                  <a:pt x="48" y="36"/>
                  <a:pt x="36" y="44"/>
                  <a:pt x="26" y="50"/>
                </a:cubicBezTo>
                <a:cubicBezTo>
                  <a:pt x="21" y="53"/>
                  <a:pt x="17" y="56"/>
                  <a:pt x="14" y="58"/>
                </a:cubicBezTo>
                <a:cubicBezTo>
                  <a:pt x="11" y="61"/>
                  <a:pt x="9" y="62"/>
                  <a:pt x="7" y="64"/>
                </a:cubicBezTo>
                <a:cubicBezTo>
                  <a:pt x="5" y="66"/>
                  <a:pt x="4" y="68"/>
                  <a:pt x="3" y="70"/>
                </a:cubicBezTo>
                <a:cubicBezTo>
                  <a:pt x="2" y="72"/>
                  <a:pt x="2" y="74"/>
                  <a:pt x="2" y="76"/>
                </a:cubicBezTo>
                <a:cubicBezTo>
                  <a:pt x="1" y="83"/>
                  <a:pt x="0" y="90"/>
                  <a:pt x="0" y="100"/>
                </a:cubicBezTo>
                <a:cubicBezTo>
                  <a:pt x="0" y="145"/>
                  <a:pt x="8" y="228"/>
                  <a:pt x="12" y="261"/>
                </a:cubicBezTo>
                <a:cubicBezTo>
                  <a:pt x="25" y="347"/>
                  <a:pt x="66" y="398"/>
                  <a:pt x="97" y="425"/>
                </a:cubicBezTo>
                <a:cubicBezTo>
                  <a:pt x="110" y="436"/>
                  <a:pt x="122" y="443"/>
                  <a:pt x="133" y="448"/>
                </a:cubicBezTo>
                <a:cubicBezTo>
                  <a:pt x="143" y="452"/>
                  <a:pt x="153" y="453"/>
                  <a:pt x="162" y="453"/>
                </a:cubicBezTo>
                <a:cubicBezTo>
                  <a:pt x="162" y="453"/>
                  <a:pt x="162" y="453"/>
                  <a:pt x="163" y="453"/>
                </a:cubicBezTo>
                <a:cubicBezTo>
                  <a:pt x="163" y="453"/>
                  <a:pt x="163" y="453"/>
                  <a:pt x="163" y="453"/>
                </a:cubicBezTo>
                <a:cubicBezTo>
                  <a:pt x="172" y="454"/>
                  <a:pt x="182" y="452"/>
                  <a:pt x="193" y="448"/>
                </a:cubicBezTo>
                <a:cubicBezTo>
                  <a:pt x="204" y="443"/>
                  <a:pt x="215" y="436"/>
                  <a:pt x="228" y="425"/>
                </a:cubicBezTo>
                <a:cubicBezTo>
                  <a:pt x="259" y="398"/>
                  <a:pt x="300" y="347"/>
                  <a:pt x="313" y="261"/>
                </a:cubicBezTo>
                <a:cubicBezTo>
                  <a:pt x="317" y="235"/>
                  <a:pt x="322" y="176"/>
                  <a:pt x="324" y="131"/>
                </a:cubicBezTo>
                <a:cubicBezTo>
                  <a:pt x="324" y="125"/>
                  <a:pt x="321" y="119"/>
                  <a:pt x="315" y="117"/>
                </a:cubicBezTo>
                <a:close/>
                <a:moveTo>
                  <a:pt x="111" y="227"/>
                </a:moveTo>
                <a:cubicBezTo>
                  <a:pt x="113" y="236"/>
                  <a:pt x="118" y="244"/>
                  <a:pt x="125" y="250"/>
                </a:cubicBezTo>
                <a:cubicBezTo>
                  <a:pt x="131" y="257"/>
                  <a:pt x="140" y="262"/>
                  <a:pt x="149" y="264"/>
                </a:cubicBezTo>
                <a:cubicBezTo>
                  <a:pt x="149" y="279"/>
                  <a:pt x="149" y="279"/>
                  <a:pt x="149" y="279"/>
                </a:cubicBezTo>
                <a:cubicBezTo>
                  <a:pt x="135" y="276"/>
                  <a:pt x="123" y="269"/>
                  <a:pt x="113" y="260"/>
                </a:cubicBezTo>
                <a:cubicBezTo>
                  <a:pt x="104" y="251"/>
                  <a:pt x="97" y="240"/>
                  <a:pt x="95" y="227"/>
                </a:cubicBezTo>
                <a:lnTo>
                  <a:pt x="111" y="227"/>
                </a:lnTo>
                <a:close/>
                <a:moveTo>
                  <a:pt x="176" y="227"/>
                </a:moveTo>
                <a:cubicBezTo>
                  <a:pt x="185" y="227"/>
                  <a:pt x="185" y="227"/>
                  <a:pt x="185" y="227"/>
                </a:cubicBezTo>
                <a:cubicBezTo>
                  <a:pt x="184" y="228"/>
                  <a:pt x="183" y="230"/>
                  <a:pt x="181" y="231"/>
                </a:cubicBezTo>
                <a:cubicBezTo>
                  <a:pt x="180" y="233"/>
                  <a:pt x="178" y="234"/>
                  <a:pt x="176" y="235"/>
                </a:cubicBezTo>
                <a:lnTo>
                  <a:pt x="176" y="227"/>
                </a:lnTo>
                <a:close/>
                <a:moveTo>
                  <a:pt x="176" y="200"/>
                </a:moveTo>
                <a:cubicBezTo>
                  <a:pt x="176" y="191"/>
                  <a:pt x="176" y="191"/>
                  <a:pt x="176" y="191"/>
                </a:cubicBezTo>
                <a:cubicBezTo>
                  <a:pt x="178" y="192"/>
                  <a:pt x="180" y="194"/>
                  <a:pt x="181" y="195"/>
                </a:cubicBezTo>
                <a:cubicBezTo>
                  <a:pt x="183" y="197"/>
                  <a:pt x="184" y="198"/>
                  <a:pt x="185" y="200"/>
                </a:cubicBezTo>
                <a:lnTo>
                  <a:pt x="176" y="200"/>
                </a:lnTo>
                <a:close/>
                <a:moveTo>
                  <a:pt x="149" y="200"/>
                </a:moveTo>
                <a:cubicBezTo>
                  <a:pt x="139" y="200"/>
                  <a:pt x="139" y="200"/>
                  <a:pt x="139" y="200"/>
                </a:cubicBezTo>
                <a:cubicBezTo>
                  <a:pt x="140" y="198"/>
                  <a:pt x="142" y="197"/>
                  <a:pt x="143" y="195"/>
                </a:cubicBezTo>
                <a:cubicBezTo>
                  <a:pt x="145" y="194"/>
                  <a:pt x="147" y="192"/>
                  <a:pt x="149" y="191"/>
                </a:cubicBezTo>
                <a:lnTo>
                  <a:pt x="149" y="200"/>
                </a:lnTo>
                <a:close/>
                <a:moveTo>
                  <a:pt x="149" y="227"/>
                </a:moveTo>
                <a:cubicBezTo>
                  <a:pt x="149" y="235"/>
                  <a:pt x="149" y="235"/>
                  <a:pt x="149" y="235"/>
                </a:cubicBezTo>
                <a:cubicBezTo>
                  <a:pt x="147" y="234"/>
                  <a:pt x="145" y="233"/>
                  <a:pt x="143" y="231"/>
                </a:cubicBezTo>
                <a:cubicBezTo>
                  <a:pt x="142" y="230"/>
                  <a:pt x="140" y="228"/>
                  <a:pt x="139" y="227"/>
                </a:cubicBezTo>
                <a:lnTo>
                  <a:pt x="149" y="227"/>
                </a:lnTo>
                <a:close/>
                <a:moveTo>
                  <a:pt x="176" y="264"/>
                </a:moveTo>
                <a:cubicBezTo>
                  <a:pt x="185" y="262"/>
                  <a:pt x="193" y="257"/>
                  <a:pt x="200" y="250"/>
                </a:cubicBezTo>
                <a:cubicBezTo>
                  <a:pt x="207" y="244"/>
                  <a:pt x="211" y="236"/>
                  <a:pt x="214" y="227"/>
                </a:cubicBezTo>
                <a:cubicBezTo>
                  <a:pt x="230" y="227"/>
                  <a:pt x="230" y="227"/>
                  <a:pt x="230" y="227"/>
                </a:cubicBezTo>
                <a:cubicBezTo>
                  <a:pt x="227" y="240"/>
                  <a:pt x="221" y="251"/>
                  <a:pt x="211" y="260"/>
                </a:cubicBezTo>
                <a:cubicBezTo>
                  <a:pt x="202" y="269"/>
                  <a:pt x="189" y="276"/>
                  <a:pt x="176" y="279"/>
                </a:cubicBezTo>
                <a:lnTo>
                  <a:pt x="176" y="264"/>
                </a:lnTo>
                <a:close/>
                <a:moveTo>
                  <a:pt x="211" y="167"/>
                </a:moveTo>
                <a:cubicBezTo>
                  <a:pt x="221" y="176"/>
                  <a:pt x="227" y="187"/>
                  <a:pt x="230" y="200"/>
                </a:cubicBezTo>
                <a:cubicBezTo>
                  <a:pt x="214" y="200"/>
                  <a:pt x="214" y="200"/>
                  <a:pt x="214" y="200"/>
                </a:cubicBezTo>
                <a:cubicBezTo>
                  <a:pt x="211" y="191"/>
                  <a:pt x="207" y="183"/>
                  <a:pt x="200" y="176"/>
                </a:cubicBezTo>
                <a:cubicBezTo>
                  <a:pt x="193" y="170"/>
                  <a:pt x="185" y="165"/>
                  <a:pt x="176" y="163"/>
                </a:cubicBezTo>
                <a:cubicBezTo>
                  <a:pt x="176" y="148"/>
                  <a:pt x="176" y="148"/>
                  <a:pt x="176" y="148"/>
                </a:cubicBezTo>
                <a:cubicBezTo>
                  <a:pt x="189" y="151"/>
                  <a:pt x="202" y="157"/>
                  <a:pt x="211" y="167"/>
                </a:cubicBezTo>
                <a:close/>
                <a:moveTo>
                  <a:pt x="113" y="167"/>
                </a:moveTo>
                <a:cubicBezTo>
                  <a:pt x="123" y="157"/>
                  <a:pt x="135" y="151"/>
                  <a:pt x="149" y="148"/>
                </a:cubicBezTo>
                <a:cubicBezTo>
                  <a:pt x="149" y="163"/>
                  <a:pt x="149" y="163"/>
                  <a:pt x="149" y="163"/>
                </a:cubicBezTo>
                <a:cubicBezTo>
                  <a:pt x="140" y="165"/>
                  <a:pt x="131" y="170"/>
                  <a:pt x="125" y="176"/>
                </a:cubicBezTo>
                <a:cubicBezTo>
                  <a:pt x="118" y="183"/>
                  <a:pt x="113" y="191"/>
                  <a:pt x="111" y="200"/>
                </a:cubicBezTo>
                <a:cubicBezTo>
                  <a:pt x="95" y="200"/>
                  <a:pt x="95" y="200"/>
                  <a:pt x="95" y="200"/>
                </a:cubicBezTo>
                <a:cubicBezTo>
                  <a:pt x="97" y="187"/>
                  <a:pt x="104" y="176"/>
                  <a:pt x="113" y="167"/>
                </a:cubicBezTo>
                <a:close/>
                <a:moveTo>
                  <a:pt x="286" y="257"/>
                </a:moveTo>
                <a:cubicBezTo>
                  <a:pt x="274" y="337"/>
                  <a:pt x="238" y="381"/>
                  <a:pt x="211" y="405"/>
                </a:cubicBezTo>
                <a:cubicBezTo>
                  <a:pt x="200" y="414"/>
                  <a:pt x="190" y="420"/>
                  <a:pt x="183" y="423"/>
                </a:cubicBezTo>
                <a:cubicBezTo>
                  <a:pt x="175" y="426"/>
                  <a:pt x="169" y="427"/>
                  <a:pt x="163" y="427"/>
                </a:cubicBezTo>
                <a:cubicBezTo>
                  <a:pt x="163" y="427"/>
                  <a:pt x="163" y="427"/>
                  <a:pt x="163" y="427"/>
                </a:cubicBezTo>
                <a:cubicBezTo>
                  <a:pt x="162" y="427"/>
                  <a:pt x="162" y="427"/>
                  <a:pt x="162" y="427"/>
                </a:cubicBezTo>
                <a:cubicBezTo>
                  <a:pt x="156" y="427"/>
                  <a:pt x="150" y="426"/>
                  <a:pt x="143" y="423"/>
                </a:cubicBezTo>
                <a:cubicBezTo>
                  <a:pt x="135" y="420"/>
                  <a:pt x="126" y="414"/>
                  <a:pt x="114" y="405"/>
                </a:cubicBezTo>
                <a:cubicBezTo>
                  <a:pt x="88" y="381"/>
                  <a:pt x="51" y="337"/>
                  <a:pt x="39" y="257"/>
                </a:cubicBezTo>
                <a:cubicBezTo>
                  <a:pt x="38" y="248"/>
                  <a:pt x="36" y="235"/>
                  <a:pt x="34" y="219"/>
                </a:cubicBezTo>
                <a:cubicBezTo>
                  <a:pt x="36" y="223"/>
                  <a:pt x="41" y="227"/>
                  <a:pt x="47" y="227"/>
                </a:cubicBezTo>
                <a:cubicBezTo>
                  <a:pt x="67" y="227"/>
                  <a:pt x="67" y="227"/>
                  <a:pt x="67" y="227"/>
                </a:cubicBezTo>
                <a:cubicBezTo>
                  <a:pt x="71" y="247"/>
                  <a:pt x="80" y="266"/>
                  <a:pt x="95" y="279"/>
                </a:cubicBezTo>
                <a:cubicBezTo>
                  <a:pt x="109" y="293"/>
                  <a:pt x="128" y="303"/>
                  <a:pt x="149" y="306"/>
                </a:cubicBezTo>
                <a:cubicBezTo>
                  <a:pt x="149" y="329"/>
                  <a:pt x="149" y="329"/>
                  <a:pt x="149" y="329"/>
                </a:cubicBezTo>
                <a:cubicBezTo>
                  <a:pt x="149" y="336"/>
                  <a:pt x="155" y="342"/>
                  <a:pt x="162" y="342"/>
                </a:cubicBezTo>
                <a:cubicBezTo>
                  <a:pt x="170" y="342"/>
                  <a:pt x="176" y="336"/>
                  <a:pt x="176" y="329"/>
                </a:cubicBezTo>
                <a:cubicBezTo>
                  <a:pt x="176" y="306"/>
                  <a:pt x="176" y="306"/>
                  <a:pt x="176" y="306"/>
                </a:cubicBezTo>
                <a:cubicBezTo>
                  <a:pt x="197" y="303"/>
                  <a:pt x="215" y="293"/>
                  <a:pt x="230" y="279"/>
                </a:cubicBezTo>
                <a:cubicBezTo>
                  <a:pt x="244" y="266"/>
                  <a:pt x="254" y="247"/>
                  <a:pt x="257" y="227"/>
                </a:cubicBezTo>
                <a:cubicBezTo>
                  <a:pt x="266" y="227"/>
                  <a:pt x="266" y="227"/>
                  <a:pt x="266" y="227"/>
                </a:cubicBezTo>
                <a:cubicBezTo>
                  <a:pt x="270" y="227"/>
                  <a:pt x="273" y="225"/>
                  <a:pt x="275" y="223"/>
                </a:cubicBezTo>
                <a:cubicBezTo>
                  <a:pt x="277" y="221"/>
                  <a:pt x="278" y="220"/>
                  <a:pt x="279" y="219"/>
                </a:cubicBezTo>
                <a:cubicBezTo>
                  <a:pt x="282" y="214"/>
                  <a:pt x="286" y="207"/>
                  <a:pt x="291" y="198"/>
                </a:cubicBezTo>
                <a:cubicBezTo>
                  <a:pt x="292" y="197"/>
                  <a:pt x="292" y="196"/>
                  <a:pt x="293" y="194"/>
                </a:cubicBezTo>
                <a:cubicBezTo>
                  <a:pt x="291" y="220"/>
                  <a:pt x="288" y="244"/>
                  <a:pt x="286" y="25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0" name="Freeform 556"/>
          <p:cNvSpPr>
            <a:spLocks/>
          </p:cNvSpPr>
          <p:nvPr userDrawn="1"/>
        </p:nvSpPr>
        <p:spPr bwMode="auto">
          <a:xfrm>
            <a:off x="5652312" y="3846466"/>
            <a:ext cx="345371" cy="291704"/>
          </a:xfrm>
          <a:custGeom>
            <a:avLst/>
            <a:gdLst/>
            <a:ahLst/>
            <a:cxnLst>
              <a:cxn ang="0">
                <a:pos x="304" y="345"/>
              </a:cxn>
              <a:cxn ang="0">
                <a:pos x="262" y="194"/>
              </a:cxn>
              <a:cxn ang="0">
                <a:pos x="262" y="191"/>
              </a:cxn>
              <a:cxn ang="0">
                <a:pos x="144" y="191"/>
              </a:cxn>
              <a:cxn ang="0">
                <a:pos x="144" y="194"/>
              </a:cxn>
              <a:cxn ang="0">
                <a:pos x="103" y="345"/>
              </a:cxn>
              <a:cxn ang="0">
                <a:pos x="0" y="303"/>
              </a:cxn>
              <a:cxn ang="0">
                <a:pos x="33" y="134"/>
              </a:cxn>
              <a:cxn ang="0">
                <a:pos x="78" y="31"/>
              </a:cxn>
              <a:cxn ang="0">
                <a:pos x="149" y="63"/>
              </a:cxn>
              <a:cxn ang="0">
                <a:pos x="202" y="0"/>
              </a:cxn>
              <a:cxn ang="0">
                <a:pos x="257" y="63"/>
              </a:cxn>
              <a:cxn ang="0">
                <a:pos x="328" y="31"/>
              </a:cxn>
              <a:cxn ang="0">
                <a:pos x="374" y="133"/>
              </a:cxn>
              <a:cxn ang="0">
                <a:pos x="409" y="315"/>
              </a:cxn>
              <a:cxn ang="0">
                <a:pos x="382" y="315"/>
              </a:cxn>
              <a:cxn ang="0">
                <a:pos x="367" y="160"/>
              </a:cxn>
              <a:cxn ang="0">
                <a:pos x="336" y="146"/>
              </a:cxn>
              <a:cxn ang="0">
                <a:pos x="343" y="124"/>
              </a:cxn>
              <a:cxn ang="0">
                <a:pos x="328" y="58"/>
              </a:cxn>
              <a:cxn ang="0">
                <a:pos x="309" y="121"/>
              </a:cxn>
              <a:cxn ang="0">
                <a:pos x="315" y="141"/>
              </a:cxn>
              <a:cxn ang="0">
                <a:pos x="292" y="150"/>
              </a:cxn>
              <a:cxn ang="0">
                <a:pos x="232" y="74"/>
              </a:cxn>
              <a:cxn ang="0">
                <a:pos x="219" y="35"/>
              </a:cxn>
              <a:cxn ang="0">
                <a:pos x="187" y="37"/>
              </a:cxn>
              <a:cxn ang="0">
                <a:pos x="174" y="74"/>
              </a:cxn>
              <a:cxn ang="0">
                <a:pos x="115" y="150"/>
              </a:cxn>
              <a:cxn ang="0">
                <a:pos x="91" y="141"/>
              </a:cxn>
              <a:cxn ang="0">
                <a:pos x="97" y="121"/>
              </a:cxn>
              <a:cxn ang="0">
                <a:pos x="78" y="58"/>
              </a:cxn>
              <a:cxn ang="0">
                <a:pos x="63" y="124"/>
              </a:cxn>
              <a:cxn ang="0">
                <a:pos x="71" y="146"/>
              </a:cxn>
              <a:cxn ang="0">
                <a:pos x="42" y="160"/>
              </a:cxn>
              <a:cxn ang="0">
                <a:pos x="27" y="303"/>
              </a:cxn>
              <a:cxn ang="0">
                <a:pos x="103" y="318"/>
              </a:cxn>
              <a:cxn ang="0">
                <a:pos x="117" y="194"/>
              </a:cxn>
              <a:cxn ang="0">
                <a:pos x="118" y="188"/>
              </a:cxn>
              <a:cxn ang="0">
                <a:pos x="187" y="97"/>
              </a:cxn>
              <a:cxn ang="0">
                <a:pos x="193" y="89"/>
              </a:cxn>
              <a:cxn ang="0">
                <a:pos x="203" y="85"/>
              </a:cxn>
              <a:cxn ang="0">
                <a:pos x="219" y="96"/>
              </a:cxn>
              <a:cxn ang="0">
                <a:pos x="286" y="178"/>
              </a:cxn>
              <a:cxn ang="0">
                <a:pos x="289" y="189"/>
              </a:cxn>
              <a:cxn ang="0">
                <a:pos x="289" y="303"/>
              </a:cxn>
              <a:cxn ang="0">
                <a:pos x="367" y="318"/>
              </a:cxn>
              <a:cxn ang="0">
                <a:pos x="367" y="345"/>
              </a:cxn>
            </a:cxnLst>
            <a:rect l="0" t="0" r="r" b="b"/>
            <a:pathLst>
              <a:path w="409" h="345">
                <a:moveTo>
                  <a:pt x="367" y="345"/>
                </a:moveTo>
                <a:cubicBezTo>
                  <a:pt x="304" y="345"/>
                  <a:pt x="304" y="345"/>
                  <a:pt x="304" y="345"/>
                </a:cubicBezTo>
                <a:cubicBezTo>
                  <a:pt x="281" y="345"/>
                  <a:pt x="262" y="326"/>
                  <a:pt x="262" y="303"/>
                </a:cubicBezTo>
                <a:cubicBezTo>
                  <a:pt x="262" y="194"/>
                  <a:pt x="262" y="194"/>
                  <a:pt x="262" y="194"/>
                </a:cubicBezTo>
                <a:cubicBezTo>
                  <a:pt x="262" y="193"/>
                  <a:pt x="262" y="193"/>
                  <a:pt x="262" y="193"/>
                </a:cubicBezTo>
                <a:cubicBezTo>
                  <a:pt x="262" y="192"/>
                  <a:pt x="262" y="191"/>
                  <a:pt x="262" y="191"/>
                </a:cubicBezTo>
                <a:cubicBezTo>
                  <a:pt x="203" y="119"/>
                  <a:pt x="203" y="119"/>
                  <a:pt x="203" y="119"/>
                </a:cubicBezTo>
                <a:cubicBezTo>
                  <a:pt x="144" y="191"/>
                  <a:pt x="144" y="191"/>
                  <a:pt x="144" y="191"/>
                </a:cubicBezTo>
                <a:cubicBezTo>
                  <a:pt x="144" y="191"/>
                  <a:pt x="144" y="192"/>
                  <a:pt x="144" y="193"/>
                </a:cubicBezTo>
                <a:cubicBezTo>
                  <a:pt x="144" y="193"/>
                  <a:pt x="144" y="193"/>
                  <a:pt x="144" y="194"/>
                </a:cubicBezTo>
                <a:cubicBezTo>
                  <a:pt x="144" y="303"/>
                  <a:pt x="144" y="303"/>
                  <a:pt x="144" y="303"/>
                </a:cubicBezTo>
                <a:cubicBezTo>
                  <a:pt x="144" y="326"/>
                  <a:pt x="125" y="345"/>
                  <a:pt x="103" y="345"/>
                </a:cubicBezTo>
                <a:cubicBezTo>
                  <a:pt x="42" y="345"/>
                  <a:pt x="42" y="345"/>
                  <a:pt x="42" y="345"/>
                </a:cubicBezTo>
                <a:cubicBezTo>
                  <a:pt x="19" y="345"/>
                  <a:pt x="0" y="326"/>
                  <a:pt x="0" y="303"/>
                </a:cubicBezTo>
                <a:cubicBezTo>
                  <a:pt x="0" y="174"/>
                  <a:pt x="0" y="174"/>
                  <a:pt x="0" y="174"/>
                </a:cubicBezTo>
                <a:cubicBezTo>
                  <a:pt x="0" y="154"/>
                  <a:pt x="14" y="138"/>
                  <a:pt x="33" y="134"/>
                </a:cubicBezTo>
                <a:cubicBezTo>
                  <a:pt x="23" y="123"/>
                  <a:pt x="17" y="108"/>
                  <a:pt x="17" y="92"/>
                </a:cubicBezTo>
                <a:cubicBezTo>
                  <a:pt x="17" y="59"/>
                  <a:pt x="44" y="31"/>
                  <a:pt x="78" y="31"/>
                </a:cubicBezTo>
                <a:cubicBezTo>
                  <a:pt x="107" y="31"/>
                  <a:pt x="131" y="51"/>
                  <a:pt x="137" y="78"/>
                </a:cubicBezTo>
                <a:cubicBezTo>
                  <a:pt x="149" y="63"/>
                  <a:pt x="149" y="63"/>
                  <a:pt x="149" y="63"/>
                </a:cubicBezTo>
                <a:cubicBezTo>
                  <a:pt x="161" y="30"/>
                  <a:pt x="161" y="30"/>
                  <a:pt x="161" y="30"/>
                </a:cubicBezTo>
                <a:cubicBezTo>
                  <a:pt x="164" y="19"/>
                  <a:pt x="176" y="0"/>
                  <a:pt x="202" y="0"/>
                </a:cubicBezTo>
                <a:cubicBezTo>
                  <a:pt x="230" y="0"/>
                  <a:pt x="242" y="18"/>
                  <a:pt x="245" y="28"/>
                </a:cubicBezTo>
                <a:cubicBezTo>
                  <a:pt x="257" y="63"/>
                  <a:pt x="257" y="63"/>
                  <a:pt x="257" y="63"/>
                </a:cubicBezTo>
                <a:cubicBezTo>
                  <a:pt x="269" y="78"/>
                  <a:pt x="269" y="78"/>
                  <a:pt x="269" y="78"/>
                </a:cubicBezTo>
                <a:cubicBezTo>
                  <a:pt x="275" y="51"/>
                  <a:pt x="300" y="31"/>
                  <a:pt x="328" y="31"/>
                </a:cubicBezTo>
                <a:cubicBezTo>
                  <a:pt x="362" y="31"/>
                  <a:pt x="390" y="59"/>
                  <a:pt x="390" y="92"/>
                </a:cubicBezTo>
                <a:cubicBezTo>
                  <a:pt x="390" y="108"/>
                  <a:pt x="384" y="122"/>
                  <a:pt x="374" y="133"/>
                </a:cubicBezTo>
                <a:cubicBezTo>
                  <a:pt x="394" y="136"/>
                  <a:pt x="409" y="154"/>
                  <a:pt x="409" y="174"/>
                </a:cubicBezTo>
                <a:cubicBezTo>
                  <a:pt x="409" y="315"/>
                  <a:pt x="409" y="315"/>
                  <a:pt x="409" y="315"/>
                </a:cubicBezTo>
                <a:cubicBezTo>
                  <a:pt x="409" y="323"/>
                  <a:pt x="403" y="329"/>
                  <a:pt x="395" y="329"/>
                </a:cubicBezTo>
                <a:cubicBezTo>
                  <a:pt x="388" y="329"/>
                  <a:pt x="382" y="323"/>
                  <a:pt x="382" y="315"/>
                </a:cubicBezTo>
                <a:cubicBezTo>
                  <a:pt x="382" y="174"/>
                  <a:pt x="382" y="174"/>
                  <a:pt x="382" y="174"/>
                </a:cubicBezTo>
                <a:cubicBezTo>
                  <a:pt x="382" y="166"/>
                  <a:pt x="375" y="160"/>
                  <a:pt x="367" y="160"/>
                </a:cubicBezTo>
                <a:cubicBezTo>
                  <a:pt x="349" y="160"/>
                  <a:pt x="349" y="160"/>
                  <a:pt x="349" y="160"/>
                </a:cubicBezTo>
                <a:cubicBezTo>
                  <a:pt x="342" y="160"/>
                  <a:pt x="336" y="154"/>
                  <a:pt x="336" y="146"/>
                </a:cubicBezTo>
                <a:cubicBezTo>
                  <a:pt x="336" y="136"/>
                  <a:pt x="336" y="136"/>
                  <a:pt x="336" y="136"/>
                </a:cubicBezTo>
                <a:cubicBezTo>
                  <a:pt x="336" y="131"/>
                  <a:pt x="339" y="126"/>
                  <a:pt x="343" y="124"/>
                </a:cubicBezTo>
                <a:cubicBezTo>
                  <a:pt x="355" y="118"/>
                  <a:pt x="363" y="106"/>
                  <a:pt x="363" y="92"/>
                </a:cubicBezTo>
                <a:cubicBezTo>
                  <a:pt x="363" y="73"/>
                  <a:pt x="347" y="58"/>
                  <a:pt x="328" y="58"/>
                </a:cubicBezTo>
                <a:cubicBezTo>
                  <a:pt x="309" y="58"/>
                  <a:pt x="294" y="73"/>
                  <a:pt x="294" y="92"/>
                </a:cubicBezTo>
                <a:cubicBezTo>
                  <a:pt x="294" y="104"/>
                  <a:pt x="300" y="115"/>
                  <a:pt x="309" y="121"/>
                </a:cubicBezTo>
                <a:cubicBezTo>
                  <a:pt x="313" y="124"/>
                  <a:pt x="315" y="128"/>
                  <a:pt x="315" y="132"/>
                </a:cubicBezTo>
                <a:cubicBezTo>
                  <a:pt x="315" y="141"/>
                  <a:pt x="315" y="141"/>
                  <a:pt x="315" y="141"/>
                </a:cubicBezTo>
                <a:cubicBezTo>
                  <a:pt x="315" y="147"/>
                  <a:pt x="312" y="152"/>
                  <a:pt x="306" y="154"/>
                </a:cubicBezTo>
                <a:cubicBezTo>
                  <a:pt x="301" y="156"/>
                  <a:pt x="295" y="154"/>
                  <a:pt x="292" y="150"/>
                </a:cubicBezTo>
                <a:cubicBezTo>
                  <a:pt x="235" y="78"/>
                  <a:pt x="235" y="78"/>
                  <a:pt x="235" y="78"/>
                </a:cubicBezTo>
                <a:cubicBezTo>
                  <a:pt x="234" y="77"/>
                  <a:pt x="233" y="75"/>
                  <a:pt x="232" y="74"/>
                </a:cubicBezTo>
                <a:cubicBezTo>
                  <a:pt x="219" y="37"/>
                  <a:pt x="219" y="37"/>
                  <a:pt x="219" y="37"/>
                </a:cubicBezTo>
                <a:cubicBezTo>
                  <a:pt x="219" y="36"/>
                  <a:pt x="219" y="36"/>
                  <a:pt x="219" y="35"/>
                </a:cubicBezTo>
                <a:cubicBezTo>
                  <a:pt x="218" y="33"/>
                  <a:pt x="215" y="27"/>
                  <a:pt x="202" y="27"/>
                </a:cubicBezTo>
                <a:cubicBezTo>
                  <a:pt x="189" y="27"/>
                  <a:pt x="187" y="36"/>
                  <a:pt x="187" y="37"/>
                </a:cubicBezTo>
                <a:cubicBezTo>
                  <a:pt x="187" y="37"/>
                  <a:pt x="187" y="38"/>
                  <a:pt x="187" y="39"/>
                </a:cubicBezTo>
                <a:cubicBezTo>
                  <a:pt x="174" y="74"/>
                  <a:pt x="174" y="74"/>
                  <a:pt x="174" y="74"/>
                </a:cubicBezTo>
                <a:cubicBezTo>
                  <a:pt x="173" y="75"/>
                  <a:pt x="173" y="77"/>
                  <a:pt x="172" y="78"/>
                </a:cubicBezTo>
                <a:cubicBezTo>
                  <a:pt x="115" y="150"/>
                  <a:pt x="115" y="150"/>
                  <a:pt x="115" y="150"/>
                </a:cubicBezTo>
                <a:cubicBezTo>
                  <a:pt x="111" y="154"/>
                  <a:pt x="105" y="156"/>
                  <a:pt x="100" y="154"/>
                </a:cubicBezTo>
                <a:cubicBezTo>
                  <a:pt x="95" y="152"/>
                  <a:pt x="91" y="147"/>
                  <a:pt x="91" y="141"/>
                </a:cubicBezTo>
                <a:cubicBezTo>
                  <a:pt x="91" y="132"/>
                  <a:pt x="91" y="132"/>
                  <a:pt x="91" y="132"/>
                </a:cubicBezTo>
                <a:cubicBezTo>
                  <a:pt x="91" y="128"/>
                  <a:pt x="93" y="124"/>
                  <a:pt x="97" y="121"/>
                </a:cubicBezTo>
                <a:cubicBezTo>
                  <a:pt x="106" y="115"/>
                  <a:pt x="112" y="104"/>
                  <a:pt x="112" y="92"/>
                </a:cubicBezTo>
                <a:cubicBezTo>
                  <a:pt x="112" y="73"/>
                  <a:pt x="97" y="58"/>
                  <a:pt x="78" y="58"/>
                </a:cubicBezTo>
                <a:cubicBezTo>
                  <a:pt x="59" y="58"/>
                  <a:pt x="43" y="73"/>
                  <a:pt x="43" y="92"/>
                </a:cubicBezTo>
                <a:cubicBezTo>
                  <a:pt x="43" y="106"/>
                  <a:pt x="51" y="118"/>
                  <a:pt x="63" y="124"/>
                </a:cubicBezTo>
                <a:cubicBezTo>
                  <a:pt x="68" y="126"/>
                  <a:pt x="71" y="131"/>
                  <a:pt x="71" y="136"/>
                </a:cubicBezTo>
                <a:cubicBezTo>
                  <a:pt x="71" y="146"/>
                  <a:pt x="71" y="146"/>
                  <a:pt x="71" y="146"/>
                </a:cubicBezTo>
                <a:cubicBezTo>
                  <a:pt x="71" y="154"/>
                  <a:pt x="65" y="160"/>
                  <a:pt x="57" y="160"/>
                </a:cubicBezTo>
                <a:cubicBezTo>
                  <a:pt x="42" y="160"/>
                  <a:pt x="42" y="160"/>
                  <a:pt x="42" y="160"/>
                </a:cubicBezTo>
                <a:cubicBezTo>
                  <a:pt x="34" y="160"/>
                  <a:pt x="27" y="166"/>
                  <a:pt x="27" y="174"/>
                </a:cubicBezTo>
                <a:cubicBezTo>
                  <a:pt x="27" y="303"/>
                  <a:pt x="27" y="303"/>
                  <a:pt x="27" y="303"/>
                </a:cubicBezTo>
                <a:cubicBezTo>
                  <a:pt x="27" y="311"/>
                  <a:pt x="34" y="318"/>
                  <a:pt x="42" y="318"/>
                </a:cubicBezTo>
                <a:cubicBezTo>
                  <a:pt x="103" y="318"/>
                  <a:pt x="103" y="318"/>
                  <a:pt x="103" y="318"/>
                </a:cubicBezTo>
                <a:cubicBezTo>
                  <a:pt x="111" y="318"/>
                  <a:pt x="117" y="311"/>
                  <a:pt x="117" y="303"/>
                </a:cubicBezTo>
                <a:cubicBezTo>
                  <a:pt x="117" y="194"/>
                  <a:pt x="117" y="194"/>
                  <a:pt x="117" y="194"/>
                </a:cubicBezTo>
                <a:cubicBezTo>
                  <a:pt x="117" y="192"/>
                  <a:pt x="117" y="190"/>
                  <a:pt x="118" y="189"/>
                </a:cubicBezTo>
                <a:cubicBezTo>
                  <a:pt x="118" y="189"/>
                  <a:pt x="118" y="189"/>
                  <a:pt x="118" y="188"/>
                </a:cubicBezTo>
                <a:cubicBezTo>
                  <a:pt x="117" y="185"/>
                  <a:pt x="118" y="181"/>
                  <a:pt x="120" y="178"/>
                </a:cubicBezTo>
                <a:cubicBezTo>
                  <a:pt x="187" y="97"/>
                  <a:pt x="187" y="97"/>
                  <a:pt x="187" y="97"/>
                </a:cubicBezTo>
                <a:cubicBezTo>
                  <a:pt x="187" y="96"/>
                  <a:pt x="187" y="96"/>
                  <a:pt x="187" y="96"/>
                </a:cubicBezTo>
                <a:cubicBezTo>
                  <a:pt x="193" y="89"/>
                  <a:pt x="193" y="89"/>
                  <a:pt x="193" y="89"/>
                </a:cubicBezTo>
                <a:cubicBezTo>
                  <a:pt x="196" y="86"/>
                  <a:pt x="199" y="85"/>
                  <a:pt x="203" y="85"/>
                </a:cubicBezTo>
                <a:cubicBezTo>
                  <a:pt x="203" y="85"/>
                  <a:pt x="203" y="85"/>
                  <a:pt x="203" y="85"/>
                </a:cubicBezTo>
                <a:cubicBezTo>
                  <a:pt x="207" y="85"/>
                  <a:pt x="211" y="86"/>
                  <a:pt x="213" y="89"/>
                </a:cubicBezTo>
                <a:cubicBezTo>
                  <a:pt x="219" y="96"/>
                  <a:pt x="219" y="96"/>
                  <a:pt x="219" y="96"/>
                </a:cubicBezTo>
                <a:cubicBezTo>
                  <a:pt x="219" y="96"/>
                  <a:pt x="219" y="96"/>
                  <a:pt x="220" y="97"/>
                </a:cubicBezTo>
                <a:cubicBezTo>
                  <a:pt x="286" y="178"/>
                  <a:pt x="286" y="178"/>
                  <a:pt x="286" y="178"/>
                </a:cubicBezTo>
                <a:cubicBezTo>
                  <a:pt x="288" y="181"/>
                  <a:pt x="289" y="185"/>
                  <a:pt x="289" y="188"/>
                </a:cubicBezTo>
                <a:cubicBezTo>
                  <a:pt x="289" y="189"/>
                  <a:pt x="289" y="189"/>
                  <a:pt x="289" y="189"/>
                </a:cubicBezTo>
                <a:cubicBezTo>
                  <a:pt x="289" y="190"/>
                  <a:pt x="289" y="192"/>
                  <a:pt x="289" y="194"/>
                </a:cubicBezTo>
                <a:cubicBezTo>
                  <a:pt x="289" y="303"/>
                  <a:pt x="289" y="303"/>
                  <a:pt x="289" y="303"/>
                </a:cubicBezTo>
                <a:cubicBezTo>
                  <a:pt x="289" y="311"/>
                  <a:pt x="296" y="318"/>
                  <a:pt x="304" y="318"/>
                </a:cubicBezTo>
                <a:cubicBezTo>
                  <a:pt x="367" y="318"/>
                  <a:pt x="367" y="318"/>
                  <a:pt x="367" y="318"/>
                </a:cubicBezTo>
                <a:cubicBezTo>
                  <a:pt x="374" y="318"/>
                  <a:pt x="380" y="324"/>
                  <a:pt x="380" y="331"/>
                </a:cubicBezTo>
                <a:cubicBezTo>
                  <a:pt x="380" y="339"/>
                  <a:pt x="374" y="345"/>
                  <a:pt x="367" y="34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1" name="Freeform 163"/>
          <p:cNvSpPr>
            <a:spLocks/>
          </p:cNvSpPr>
          <p:nvPr userDrawn="1"/>
        </p:nvSpPr>
        <p:spPr bwMode="auto">
          <a:xfrm>
            <a:off x="6103050" y="887316"/>
            <a:ext cx="356089" cy="358378"/>
          </a:xfrm>
          <a:custGeom>
            <a:avLst/>
            <a:gdLst/>
            <a:ahLst/>
            <a:cxnLst>
              <a:cxn ang="0">
                <a:pos x="72" y="307"/>
              </a:cxn>
              <a:cxn ang="0">
                <a:pos x="272" y="307"/>
              </a:cxn>
              <a:cxn ang="0">
                <a:pos x="271" y="371"/>
              </a:cxn>
              <a:cxn ang="0">
                <a:pos x="72" y="371"/>
              </a:cxn>
              <a:cxn ang="0">
                <a:pos x="72" y="424"/>
              </a:cxn>
              <a:cxn ang="0">
                <a:pos x="332" y="424"/>
              </a:cxn>
              <a:cxn ang="0">
                <a:pos x="332" y="227"/>
              </a:cxn>
              <a:cxn ang="0">
                <a:pos x="420" y="174"/>
              </a:cxn>
              <a:cxn ang="0">
                <a:pos x="420" y="123"/>
              </a:cxn>
              <a:cxn ang="0">
                <a:pos x="328" y="177"/>
              </a:cxn>
              <a:cxn ang="0">
                <a:pos x="327" y="109"/>
              </a:cxn>
              <a:cxn ang="0">
                <a:pos x="102" y="109"/>
              </a:cxn>
              <a:cxn ang="0">
                <a:pos x="251" y="0"/>
              </a:cxn>
              <a:cxn ang="0">
                <a:pos x="183" y="0"/>
              </a:cxn>
              <a:cxn ang="0">
                <a:pos x="60" y="89"/>
              </a:cxn>
              <a:cxn ang="0">
                <a:pos x="46" y="82"/>
              </a:cxn>
              <a:cxn ang="0">
                <a:pos x="0" y="90"/>
              </a:cxn>
              <a:cxn ang="0">
                <a:pos x="1" y="423"/>
              </a:cxn>
            </a:cxnLst>
            <a:rect l="0" t="0" r="r" b="b"/>
            <a:pathLst>
              <a:path w="420" h="424">
                <a:moveTo>
                  <a:pt x="72" y="307"/>
                </a:moveTo>
                <a:cubicBezTo>
                  <a:pt x="272" y="307"/>
                  <a:pt x="272" y="307"/>
                  <a:pt x="272" y="307"/>
                </a:cubicBezTo>
                <a:cubicBezTo>
                  <a:pt x="271" y="371"/>
                  <a:pt x="271" y="371"/>
                  <a:pt x="271" y="371"/>
                </a:cubicBezTo>
                <a:cubicBezTo>
                  <a:pt x="72" y="371"/>
                  <a:pt x="72" y="371"/>
                  <a:pt x="72" y="371"/>
                </a:cubicBezTo>
                <a:cubicBezTo>
                  <a:pt x="72" y="424"/>
                  <a:pt x="72" y="424"/>
                  <a:pt x="72" y="424"/>
                </a:cubicBezTo>
                <a:cubicBezTo>
                  <a:pt x="332" y="424"/>
                  <a:pt x="332" y="424"/>
                  <a:pt x="332" y="424"/>
                </a:cubicBezTo>
                <a:cubicBezTo>
                  <a:pt x="332" y="227"/>
                  <a:pt x="332" y="227"/>
                  <a:pt x="332" y="227"/>
                </a:cubicBezTo>
                <a:cubicBezTo>
                  <a:pt x="420" y="174"/>
                  <a:pt x="420" y="174"/>
                  <a:pt x="420" y="174"/>
                </a:cubicBezTo>
                <a:cubicBezTo>
                  <a:pt x="420" y="123"/>
                  <a:pt x="420" y="123"/>
                  <a:pt x="420" y="123"/>
                </a:cubicBezTo>
                <a:cubicBezTo>
                  <a:pt x="328" y="177"/>
                  <a:pt x="328" y="177"/>
                  <a:pt x="328" y="177"/>
                </a:cubicBezTo>
                <a:cubicBezTo>
                  <a:pt x="327" y="109"/>
                  <a:pt x="327" y="109"/>
                  <a:pt x="327" y="109"/>
                </a:cubicBezTo>
                <a:cubicBezTo>
                  <a:pt x="102" y="109"/>
                  <a:pt x="102" y="109"/>
                  <a:pt x="102" y="109"/>
                </a:cubicBezTo>
                <a:cubicBezTo>
                  <a:pt x="251" y="0"/>
                  <a:pt x="251" y="0"/>
                  <a:pt x="251" y="0"/>
                </a:cubicBezTo>
                <a:cubicBezTo>
                  <a:pt x="183" y="0"/>
                  <a:pt x="183" y="0"/>
                  <a:pt x="183" y="0"/>
                </a:cubicBezTo>
                <a:cubicBezTo>
                  <a:pt x="183" y="0"/>
                  <a:pt x="103" y="65"/>
                  <a:pt x="60" y="89"/>
                </a:cubicBezTo>
                <a:cubicBezTo>
                  <a:pt x="55" y="92"/>
                  <a:pt x="49" y="85"/>
                  <a:pt x="46" y="82"/>
                </a:cubicBezTo>
                <a:cubicBezTo>
                  <a:pt x="21" y="55"/>
                  <a:pt x="0" y="90"/>
                  <a:pt x="0" y="90"/>
                </a:cubicBezTo>
                <a:cubicBezTo>
                  <a:pt x="1" y="423"/>
                  <a:pt x="1" y="423"/>
                  <a:pt x="1" y="423"/>
                </a:cubicBezTo>
              </a:path>
            </a:pathLst>
          </a:custGeom>
          <a:noFill/>
          <a:ln w="30163"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2" name="Freeform 425"/>
          <p:cNvSpPr>
            <a:spLocks/>
          </p:cNvSpPr>
          <p:nvPr userDrawn="1"/>
        </p:nvSpPr>
        <p:spPr bwMode="auto">
          <a:xfrm>
            <a:off x="6129842" y="3366706"/>
            <a:ext cx="302498" cy="258366"/>
          </a:xfrm>
          <a:custGeom>
            <a:avLst/>
            <a:gdLst/>
            <a:ahLst/>
            <a:cxnLst>
              <a:cxn ang="0">
                <a:pos x="144" y="305"/>
              </a:cxn>
              <a:cxn ang="0">
                <a:pos x="23" y="305"/>
              </a:cxn>
              <a:cxn ang="0">
                <a:pos x="0" y="273"/>
              </a:cxn>
              <a:cxn ang="0">
                <a:pos x="0" y="102"/>
              </a:cxn>
              <a:cxn ang="0">
                <a:pos x="72" y="42"/>
              </a:cxn>
              <a:cxn ang="0">
                <a:pos x="100" y="42"/>
              </a:cxn>
              <a:cxn ang="0">
                <a:pos x="179" y="0"/>
              </a:cxn>
              <a:cxn ang="0">
                <a:pos x="265" y="42"/>
              </a:cxn>
              <a:cxn ang="0">
                <a:pos x="301" y="42"/>
              </a:cxn>
              <a:cxn ang="0">
                <a:pos x="358" y="102"/>
              </a:cxn>
              <a:cxn ang="0">
                <a:pos x="358" y="275"/>
              </a:cxn>
              <a:cxn ang="0">
                <a:pos x="331" y="305"/>
              </a:cxn>
              <a:cxn ang="0">
                <a:pos x="205" y="305"/>
              </a:cxn>
              <a:cxn ang="0">
                <a:pos x="170" y="269"/>
              </a:cxn>
              <a:cxn ang="0">
                <a:pos x="90" y="178"/>
              </a:cxn>
              <a:cxn ang="0">
                <a:pos x="175" y="88"/>
              </a:cxn>
              <a:cxn ang="0">
                <a:pos x="269" y="172"/>
              </a:cxn>
              <a:cxn ang="0">
                <a:pos x="218" y="257"/>
              </a:cxn>
            </a:cxnLst>
            <a:rect l="0" t="0" r="r" b="b"/>
            <a:pathLst>
              <a:path w="358" h="305">
                <a:moveTo>
                  <a:pt x="144" y="305"/>
                </a:moveTo>
                <a:cubicBezTo>
                  <a:pt x="144" y="305"/>
                  <a:pt x="45" y="305"/>
                  <a:pt x="23" y="305"/>
                </a:cubicBezTo>
                <a:cubicBezTo>
                  <a:pt x="1" y="305"/>
                  <a:pt x="0" y="304"/>
                  <a:pt x="0" y="273"/>
                </a:cubicBezTo>
                <a:cubicBezTo>
                  <a:pt x="0" y="242"/>
                  <a:pt x="0" y="114"/>
                  <a:pt x="0" y="102"/>
                </a:cubicBezTo>
                <a:cubicBezTo>
                  <a:pt x="0" y="60"/>
                  <a:pt x="24" y="42"/>
                  <a:pt x="72" y="42"/>
                </a:cubicBezTo>
                <a:cubicBezTo>
                  <a:pt x="80" y="42"/>
                  <a:pt x="89" y="42"/>
                  <a:pt x="100" y="42"/>
                </a:cubicBezTo>
                <a:cubicBezTo>
                  <a:pt x="153" y="42"/>
                  <a:pt x="112" y="0"/>
                  <a:pt x="179" y="0"/>
                </a:cubicBezTo>
                <a:cubicBezTo>
                  <a:pt x="251" y="0"/>
                  <a:pt x="208" y="42"/>
                  <a:pt x="265" y="42"/>
                </a:cubicBezTo>
                <a:cubicBezTo>
                  <a:pt x="274" y="42"/>
                  <a:pt x="279" y="42"/>
                  <a:pt x="301" y="42"/>
                </a:cubicBezTo>
                <a:cubicBezTo>
                  <a:pt x="338" y="42"/>
                  <a:pt x="358" y="70"/>
                  <a:pt x="358" y="102"/>
                </a:cubicBezTo>
                <a:cubicBezTo>
                  <a:pt x="358" y="117"/>
                  <a:pt x="358" y="245"/>
                  <a:pt x="358" y="275"/>
                </a:cubicBezTo>
                <a:cubicBezTo>
                  <a:pt x="358" y="304"/>
                  <a:pt x="358" y="305"/>
                  <a:pt x="331" y="305"/>
                </a:cubicBezTo>
                <a:cubicBezTo>
                  <a:pt x="305" y="305"/>
                  <a:pt x="205" y="305"/>
                  <a:pt x="205" y="305"/>
                </a:cubicBezTo>
                <a:cubicBezTo>
                  <a:pt x="205" y="305"/>
                  <a:pt x="184" y="283"/>
                  <a:pt x="170" y="269"/>
                </a:cubicBezTo>
                <a:cubicBezTo>
                  <a:pt x="127" y="260"/>
                  <a:pt x="90" y="230"/>
                  <a:pt x="90" y="178"/>
                </a:cubicBezTo>
                <a:cubicBezTo>
                  <a:pt x="90" y="121"/>
                  <a:pt x="133" y="88"/>
                  <a:pt x="175" y="88"/>
                </a:cubicBezTo>
                <a:cubicBezTo>
                  <a:pt x="227" y="88"/>
                  <a:pt x="269" y="126"/>
                  <a:pt x="269" y="172"/>
                </a:cubicBezTo>
                <a:cubicBezTo>
                  <a:pt x="269" y="239"/>
                  <a:pt x="218" y="257"/>
                  <a:pt x="218" y="257"/>
                </a:cubicBezTo>
              </a:path>
            </a:pathLst>
          </a:custGeom>
          <a:noFill/>
          <a:ln w="31750"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3" name="Freeform 473"/>
          <p:cNvSpPr>
            <a:spLocks/>
          </p:cNvSpPr>
          <p:nvPr userDrawn="1"/>
        </p:nvSpPr>
        <p:spPr bwMode="auto">
          <a:xfrm>
            <a:off x="6084590" y="1879567"/>
            <a:ext cx="393009" cy="203597"/>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4" name="Freeform 501"/>
          <p:cNvSpPr>
            <a:spLocks/>
          </p:cNvSpPr>
          <p:nvPr userDrawn="1"/>
        </p:nvSpPr>
        <p:spPr bwMode="auto">
          <a:xfrm>
            <a:off x="6088163" y="2301562"/>
            <a:ext cx="385863" cy="269081"/>
          </a:xfrm>
          <a:custGeom>
            <a:avLst/>
            <a:gdLst/>
            <a:ahLst/>
            <a:cxnLst>
              <a:cxn ang="0">
                <a:pos x="208" y="55"/>
              </a:cxn>
              <a:cxn ang="0">
                <a:pos x="208" y="292"/>
              </a:cxn>
              <a:cxn ang="0">
                <a:pos x="164" y="292"/>
              </a:cxn>
              <a:cxn ang="0">
                <a:pos x="164" y="179"/>
              </a:cxn>
              <a:cxn ang="0">
                <a:pos x="134" y="149"/>
              </a:cxn>
              <a:cxn ang="0">
                <a:pos x="82" y="144"/>
              </a:cxn>
              <a:cxn ang="0">
                <a:pos x="30" y="149"/>
              </a:cxn>
              <a:cxn ang="0">
                <a:pos x="0" y="179"/>
              </a:cxn>
              <a:cxn ang="0">
                <a:pos x="0" y="306"/>
              </a:cxn>
              <a:cxn ang="0">
                <a:pos x="14" y="319"/>
              </a:cxn>
              <a:cxn ang="0">
                <a:pos x="44" y="319"/>
              </a:cxn>
              <a:cxn ang="0">
                <a:pos x="54" y="314"/>
              </a:cxn>
              <a:cxn ang="0">
                <a:pos x="94" y="261"/>
              </a:cxn>
              <a:cxn ang="0">
                <a:pos x="94" y="306"/>
              </a:cxn>
              <a:cxn ang="0">
                <a:pos x="107" y="319"/>
              </a:cxn>
              <a:cxn ang="0">
                <a:pos x="120" y="306"/>
              </a:cxn>
              <a:cxn ang="0">
                <a:pos x="120" y="220"/>
              </a:cxn>
              <a:cxn ang="0">
                <a:pos x="111" y="207"/>
              </a:cxn>
              <a:cxn ang="0">
                <a:pos x="96" y="212"/>
              </a:cxn>
              <a:cxn ang="0">
                <a:pos x="37" y="292"/>
              </a:cxn>
              <a:cxn ang="0">
                <a:pos x="27" y="292"/>
              </a:cxn>
              <a:cxn ang="0">
                <a:pos x="27" y="179"/>
              </a:cxn>
              <a:cxn ang="0">
                <a:pos x="82" y="170"/>
              </a:cxn>
              <a:cxn ang="0">
                <a:pos x="137" y="179"/>
              </a:cxn>
              <a:cxn ang="0">
                <a:pos x="137" y="306"/>
              </a:cxn>
              <a:cxn ang="0">
                <a:pos x="150" y="319"/>
              </a:cxn>
              <a:cxn ang="0">
                <a:pos x="221" y="319"/>
              </a:cxn>
              <a:cxn ang="0">
                <a:pos x="234" y="306"/>
              </a:cxn>
              <a:cxn ang="0">
                <a:pos x="234" y="55"/>
              </a:cxn>
              <a:cxn ang="0">
                <a:pos x="333" y="26"/>
              </a:cxn>
              <a:cxn ang="0">
                <a:pos x="432" y="55"/>
              </a:cxn>
              <a:cxn ang="0">
                <a:pos x="432" y="292"/>
              </a:cxn>
              <a:cxn ang="0">
                <a:pos x="294" y="292"/>
              </a:cxn>
              <a:cxn ang="0">
                <a:pos x="383" y="148"/>
              </a:cxn>
              <a:cxn ang="0">
                <a:pos x="383" y="262"/>
              </a:cxn>
              <a:cxn ang="0">
                <a:pos x="397" y="275"/>
              </a:cxn>
              <a:cxn ang="0">
                <a:pos x="410" y="262"/>
              </a:cxn>
              <a:cxn ang="0">
                <a:pos x="410" y="101"/>
              </a:cxn>
              <a:cxn ang="0">
                <a:pos x="400" y="88"/>
              </a:cxn>
              <a:cxn ang="0">
                <a:pos x="385" y="94"/>
              </a:cxn>
              <a:cxn ang="0">
                <a:pos x="259" y="299"/>
              </a:cxn>
              <a:cxn ang="0">
                <a:pos x="258" y="312"/>
              </a:cxn>
              <a:cxn ang="0">
                <a:pos x="270" y="319"/>
              </a:cxn>
              <a:cxn ang="0">
                <a:pos x="445" y="319"/>
              </a:cxn>
              <a:cxn ang="0">
                <a:pos x="458" y="306"/>
              </a:cxn>
              <a:cxn ang="0">
                <a:pos x="458" y="55"/>
              </a:cxn>
              <a:cxn ang="0">
                <a:pos x="333" y="0"/>
              </a:cxn>
              <a:cxn ang="0">
                <a:pos x="208" y="55"/>
              </a:cxn>
            </a:cxnLst>
            <a:rect l="0" t="0" r="r" b="b"/>
            <a:pathLst>
              <a:path w="458" h="319">
                <a:moveTo>
                  <a:pt x="208" y="55"/>
                </a:moveTo>
                <a:cubicBezTo>
                  <a:pt x="208" y="55"/>
                  <a:pt x="208" y="269"/>
                  <a:pt x="208" y="292"/>
                </a:cubicBezTo>
                <a:cubicBezTo>
                  <a:pt x="194" y="292"/>
                  <a:pt x="177" y="292"/>
                  <a:pt x="164" y="292"/>
                </a:cubicBezTo>
                <a:cubicBezTo>
                  <a:pt x="164" y="271"/>
                  <a:pt x="164" y="179"/>
                  <a:pt x="164" y="179"/>
                </a:cubicBezTo>
                <a:cubicBezTo>
                  <a:pt x="164" y="169"/>
                  <a:pt x="159" y="156"/>
                  <a:pt x="134" y="149"/>
                </a:cubicBezTo>
                <a:cubicBezTo>
                  <a:pt x="118" y="145"/>
                  <a:pt x="97" y="144"/>
                  <a:pt x="82" y="144"/>
                </a:cubicBezTo>
                <a:cubicBezTo>
                  <a:pt x="67" y="144"/>
                  <a:pt x="46" y="145"/>
                  <a:pt x="30" y="149"/>
                </a:cubicBezTo>
                <a:cubicBezTo>
                  <a:pt x="5" y="156"/>
                  <a:pt x="0" y="169"/>
                  <a:pt x="0" y="179"/>
                </a:cubicBezTo>
                <a:cubicBezTo>
                  <a:pt x="0" y="306"/>
                  <a:pt x="0" y="306"/>
                  <a:pt x="0" y="306"/>
                </a:cubicBezTo>
                <a:cubicBezTo>
                  <a:pt x="0" y="313"/>
                  <a:pt x="6" y="319"/>
                  <a:pt x="14" y="319"/>
                </a:cubicBezTo>
                <a:cubicBezTo>
                  <a:pt x="44" y="319"/>
                  <a:pt x="44" y="319"/>
                  <a:pt x="44" y="319"/>
                </a:cubicBezTo>
                <a:cubicBezTo>
                  <a:pt x="48" y="319"/>
                  <a:pt x="52" y="317"/>
                  <a:pt x="54" y="314"/>
                </a:cubicBezTo>
                <a:cubicBezTo>
                  <a:pt x="54" y="314"/>
                  <a:pt x="75" y="286"/>
                  <a:pt x="94" y="261"/>
                </a:cubicBezTo>
                <a:cubicBezTo>
                  <a:pt x="94" y="283"/>
                  <a:pt x="94" y="306"/>
                  <a:pt x="94" y="306"/>
                </a:cubicBezTo>
                <a:cubicBezTo>
                  <a:pt x="94" y="313"/>
                  <a:pt x="100" y="319"/>
                  <a:pt x="107" y="319"/>
                </a:cubicBezTo>
                <a:cubicBezTo>
                  <a:pt x="114" y="319"/>
                  <a:pt x="120" y="313"/>
                  <a:pt x="120" y="306"/>
                </a:cubicBezTo>
                <a:cubicBezTo>
                  <a:pt x="120" y="220"/>
                  <a:pt x="120" y="220"/>
                  <a:pt x="120" y="220"/>
                </a:cubicBezTo>
                <a:cubicBezTo>
                  <a:pt x="120" y="214"/>
                  <a:pt x="117" y="209"/>
                  <a:pt x="111" y="207"/>
                </a:cubicBezTo>
                <a:cubicBezTo>
                  <a:pt x="106" y="206"/>
                  <a:pt x="100" y="207"/>
                  <a:pt x="96" y="212"/>
                </a:cubicBezTo>
                <a:cubicBezTo>
                  <a:pt x="96" y="212"/>
                  <a:pt x="44" y="283"/>
                  <a:pt x="37" y="292"/>
                </a:cubicBezTo>
                <a:cubicBezTo>
                  <a:pt x="33" y="292"/>
                  <a:pt x="32" y="292"/>
                  <a:pt x="27" y="292"/>
                </a:cubicBezTo>
                <a:cubicBezTo>
                  <a:pt x="27" y="271"/>
                  <a:pt x="27" y="181"/>
                  <a:pt x="27" y="179"/>
                </a:cubicBezTo>
                <a:cubicBezTo>
                  <a:pt x="30" y="177"/>
                  <a:pt x="44" y="170"/>
                  <a:pt x="82" y="170"/>
                </a:cubicBezTo>
                <a:cubicBezTo>
                  <a:pt x="120" y="170"/>
                  <a:pt x="134" y="177"/>
                  <a:pt x="137" y="179"/>
                </a:cubicBezTo>
                <a:cubicBezTo>
                  <a:pt x="137" y="181"/>
                  <a:pt x="137" y="306"/>
                  <a:pt x="137" y="306"/>
                </a:cubicBezTo>
                <a:cubicBezTo>
                  <a:pt x="137" y="313"/>
                  <a:pt x="143" y="319"/>
                  <a:pt x="150" y="319"/>
                </a:cubicBezTo>
                <a:cubicBezTo>
                  <a:pt x="221" y="319"/>
                  <a:pt x="221" y="319"/>
                  <a:pt x="221" y="319"/>
                </a:cubicBezTo>
                <a:cubicBezTo>
                  <a:pt x="228" y="319"/>
                  <a:pt x="234" y="313"/>
                  <a:pt x="234" y="306"/>
                </a:cubicBezTo>
                <a:cubicBezTo>
                  <a:pt x="234" y="55"/>
                  <a:pt x="234" y="55"/>
                  <a:pt x="234" y="55"/>
                </a:cubicBezTo>
                <a:cubicBezTo>
                  <a:pt x="234" y="45"/>
                  <a:pt x="268" y="26"/>
                  <a:pt x="333" y="26"/>
                </a:cubicBezTo>
                <a:cubicBezTo>
                  <a:pt x="398" y="26"/>
                  <a:pt x="432" y="45"/>
                  <a:pt x="432" y="55"/>
                </a:cubicBezTo>
                <a:cubicBezTo>
                  <a:pt x="432" y="55"/>
                  <a:pt x="432" y="269"/>
                  <a:pt x="432" y="292"/>
                </a:cubicBezTo>
                <a:cubicBezTo>
                  <a:pt x="412" y="292"/>
                  <a:pt x="327" y="292"/>
                  <a:pt x="294" y="292"/>
                </a:cubicBezTo>
                <a:cubicBezTo>
                  <a:pt x="310" y="267"/>
                  <a:pt x="355" y="193"/>
                  <a:pt x="383" y="148"/>
                </a:cubicBezTo>
                <a:cubicBezTo>
                  <a:pt x="383" y="195"/>
                  <a:pt x="383" y="262"/>
                  <a:pt x="383" y="262"/>
                </a:cubicBezTo>
                <a:cubicBezTo>
                  <a:pt x="383" y="269"/>
                  <a:pt x="389" y="275"/>
                  <a:pt x="397" y="275"/>
                </a:cubicBezTo>
                <a:cubicBezTo>
                  <a:pt x="404" y="275"/>
                  <a:pt x="410" y="269"/>
                  <a:pt x="410" y="262"/>
                </a:cubicBezTo>
                <a:cubicBezTo>
                  <a:pt x="410" y="101"/>
                  <a:pt x="410" y="101"/>
                  <a:pt x="410" y="101"/>
                </a:cubicBezTo>
                <a:cubicBezTo>
                  <a:pt x="410" y="95"/>
                  <a:pt x="406" y="90"/>
                  <a:pt x="400" y="88"/>
                </a:cubicBezTo>
                <a:cubicBezTo>
                  <a:pt x="395" y="87"/>
                  <a:pt x="388" y="89"/>
                  <a:pt x="385" y="94"/>
                </a:cubicBezTo>
                <a:cubicBezTo>
                  <a:pt x="259" y="299"/>
                  <a:pt x="259" y="299"/>
                  <a:pt x="259" y="299"/>
                </a:cubicBezTo>
                <a:cubicBezTo>
                  <a:pt x="256" y="303"/>
                  <a:pt x="256" y="308"/>
                  <a:pt x="258" y="312"/>
                </a:cubicBezTo>
                <a:cubicBezTo>
                  <a:pt x="261" y="316"/>
                  <a:pt x="265" y="319"/>
                  <a:pt x="270" y="319"/>
                </a:cubicBezTo>
                <a:cubicBezTo>
                  <a:pt x="445" y="319"/>
                  <a:pt x="445" y="319"/>
                  <a:pt x="445" y="319"/>
                </a:cubicBezTo>
                <a:cubicBezTo>
                  <a:pt x="452" y="319"/>
                  <a:pt x="458" y="313"/>
                  <a:pt x="458" y="306"/>
                </a:cubicBezTo>
                <a:cubicBezTo>
                  <a:pt x="458" y="55"/>
                  <a:pt x="458" y="55"/>
                  <a:pt x="458" y="55"/>
                </a:cubicBezTo>
                <a:cubicBezTo>
                  <a:pt x="458" y="17"/>
                  <a:pt x="395" y="0"/>
                  <a:pt x="333" y="0"/>
                </a:cubicBezTo>
                <a:cubicBezTo>
                  <a:pt x="271" y="0"/>
                  <a:pt x="208" y="17"/>
                  <a:pt x="208" y="5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5" name="Freeform 521"/>
          <p:cNvSpPr>
            <a:spLocks/>
          </p:cNvSpPr>
          <p:nvPr userDrawn="1"/>
        </p:nvSpPr>
        <p:spPr bwMode="auto">
          <a:xfrm>
            <a:off x="6145923" y="1376294"/>
            <a:ext cx="270343" cy="253603"/>
          </a:xfrm>
          <a:custGeom>
            <a:avLst/>
            <a:gdLst/>
            <a:ahLst/>
            <a:cxnLst>
              <a:cxn ang="0">
                <a:pos x="176" y="0"/>
              </a:cxn>
              <a:cxn ang="0">
                <a:pos x="143" y="5"/>
              </a:cxn>
              <a:cxn ang="0">
                <a:pos x="133" y="21"/>
              </a:cxn>
              <a:cxn ang="0">
                <a:pos x="149" y="31"/>
              </a:cxn>
              <a:cxn ang="0">
                <a:pos x="176" y="27"/>
              </a:cxn>
              <a:cxn ang="0">
                <a:pos x="291" y="154"/>
              </a:cxn>
              <a:cxn ang="0">
                <a:pos x="176" y="274"/>
              </a:cxn>
              <a:cxn ang="0">
                <a:pos x="62" y="154"/>
              </a:cxn>
              <a:cxn ang="0">
                <a:pos x="76" y="92"/>
              </a:cxn>
              <a:cxn ang="0">
                <a:pos x="88" y="123"/>
              </a:cxn>
              <a:cxn ang="0">
                <a:pos x="88" y="123"/>
              </a:cxn>
              <a:cxn ang="0">
                <a:pos x="105" y="131"/>
              </a:cxn>
              <a:cxn ang="0">
                <a:pos x="113" y="114"/>
              </a:cxn>
              <a:cxn ang="0">
                <a:pos x="93" y="60"/>
              </a:cxn>
              <a:cxn ang="0">
                <a:pos x="91" y="55"/>
              </a:cxn>
              <a:cxn ang="0">
                <a:pos x="75" y="48"/>
              </a:cxn>
              <a:cxn ang="0">
                <a:pos x="11" y="67"/>
              </a:cxn>
              <a:cxn ang="0">
                <a:pos x="2" y="83"/>
              </a:cxn>
              <a:cxn ang="0">
                <a:pos x="18" y="92"/>
              </a:cxn>
              <a:cxn ang="0">
                <a:pos x="51" y="83"/>
              </a:cxn>
              <a:cxn ang="0">
                <a:pos x="35" y="154"/>
              </a:cxn>
              <a:cxn ang="0">
                <a:pos x="76" y="259"/>
              </a:cxn>
              <a:cxn ang="0">
                <a:pos x="176" y="300"/>
              </a:cxn>
              <a:cxn ang="0">
                <a:pos x="276" y="259"/>
              </a:cxn>
              <a:cxn ang="0">
                <a:pos x="318" y="154"/>
              </a:cxn>
              <a:cxn ang="0">
                <a:pos x="176" y="0"/>
              </a:cxn>
            </a:cxnLst>
            <a:rect l="0" t="0" r="r" b="b"/>
            <a:pathLst>
              <a:path w="318" h="300">
                <a:moveTo>
                  <a:pt x="176" y="0"/>
                </a:moveTo>
                <a:cubicBezTo>
                  <a:pt x="165" y="0"/>
                  <a:pt x="154" y="2"/>
                  <a:pt x="143" y="5"/>
                </a:cubicBezTo>
                <a:cubicBezTo>
                  <a:pt x="135" y="7"/>
                  <a:pt x="131" y="14"/>
                  <a:pt x="133" y="21"/>
                </a:cubicBezTo>
                <a:cubicBezTo>
                  <a:pt x="135" y="28"/>
                  <a:pt x="142" y="32"/>
                  <a:pt x="149" y="31"/>
                </a:cubicBezTo>
                <a:cubicBezTo>
                  <a:pt x="158" y="28"/>
                  <a:pt x="167" y="27"/>
                  <a:pt x="176" y="27"/>
                </a:cubicBezTo>
                <a:cubicBezTo>
                  <a:pt x="240" y="27"/>
                  <a:pt x="291" y="84"/>
                  <a:pt x="291" y="154"/>
                </a:cubicBezTo>
                <a:cubicBezTo>
                  <a:pt x="291" y="222"/>
                  <a:pt x="242" y="274"/>
                  <a:pt x="176" y="274"/>
                </a:cubicBezTo>
                <a:cubicBezTo>
                  <a:pt x="111" y="274"/>
                  <a:pt x="62" y="222"/>
                  <a:pt x="62" y="154"/>
                </a:cubicBezTo>
                <a:cubicBezTo>
                  <a:pt x="62" y="132"/>
                  <a:pt x="67" y="111"/>
                  <a:pt x="76" y="92"/>
                </a:cubicBezTo>
                <a:cubicBezTo>
                  <a:pt x="88" y="123"/>
                  <a:pt x="88" y="123"/>
                  <a:pt x="88" y="123"/>
                </a:cubicBezTo>
                <a:cubicBezTo>
                  <a:pt x="88" y="123"/>
                  <a:pt x="88" y="123"/>
                  <a:pt x="88" y="123"/>
                </a:cubicBezTo>
                <a:cubicBezTo>
                  <a:pt x="91" y="130"/>
                  <a:pt x="98" y="134"/>
                  <a:pt x="105" y="131"/>
                </a:cubicBezTo>
                <a:cubicBezTo>
                  <a:pt x="112" y="128"/>
                  <a:pt x="115" y="121"/>
                  <a:pt x="113" y="114"/>
                </a:cubicBezTo>
                <a:cubicBezTo>
                  <a:pt x="93" y="60"/>
                  <a:pt x="93" y="60"/>
                  <a:pt x="93" y="60"/>
                </a:cubicBezTo>
                <a:cubicBezTo>
                  <a:pt x="92" y="58"/>
                  <a:pt x="92" y="56"/>
                  <a:pt x="91" y="55"/>
                </a:cubicBezTo>
                <a:cubicBezTo>
                  <a:pt x="88" y="49"/>
                  <a:pt x="81" y="46"/>
                  <a:pt x="75" y="48"/>
                </a:cubicBezTo>
                <a:cubicBezTo>
                  <a:pt x="11" y="67"/>
                  <a:pt x="11" y="67"/>
                  <a:pt x="11" y="67"/>
                </a:cubicBezTo>
                <a:cubicBezTo>
                  <a:pt x="4" y="69"/>
                  <a:pt x="0" y="76"/>
                  <a:pt x="2" y="83"/>
                </a:cubicBezTo>
                <a:cubicBezTo>
                  <a:pt x="4" y="90"/>
                  <a:pt x="11" y="94"/>
                  <a:pt x="18" y="92"/>
                </a:cubicBezTo>
                <a:cubicBezTo>
                  <a:pt x="51" y="83"/>
                  <a:pt x="51" y="83"/>
                  <a:pt x="51" y="83"/>
                </a:cubicBezTo>
                <a:cubicBezTo>
                  <a:pt x="41" y="104"/>
                  <a:pt x="35" y="129"/>
                  <a:pt x="35" y="154"/>
                </a:cubicBezTo>
                <a:cubicBezTo>
                  <a:pt x="35" y="194"/>
                  <a:pt x="50" y="231"/>
                  <a:pt x="76" y="259"/>
                </a:cubicBezTo>
                <a:cubicBezTo>
                  <a:pt x="103" y="286"/>
                  <a:pt x="138" y="300"/>
                  <a:pt x="176" y="300"/>
                </a:cubicBezTo>
                <a:cubicBezTo>
                  <a:pt x="215" y="300"/>
                  <a:pt x="250" y="286"/>
                  <a:pt x="276" y="259"/>
                </a:cubicBezTo>
                <a:cubicBezTo>
                  <a:pt x="303" y="231"/>
                  <a:pt x="318" y="194"/>
                  <a:pt x="318" y="154"/>
                </a:cubicBezTo>
                <a:cubicBezTo>
                  <a:pt x="318" y="69"/>
                  <a:pt x="254" y="0"/>
                  <a:pt x="176" y="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6" name="Freeform 560"/>
          <p:cNvSpPr>
            <a:spLocks/>
          </p:cNvSpPr>
          <p:nvPr userDrawn="1"/>
        </p:nvSpPr>
        <p:spPr bwMode="auto">
          <a:xfrm>
            <a:off x="6186415" y="3798841"/>
            <a:ext cx="189359" cy="386954"/>
          </a:xfrm>
          <a:custGeom>
            <a:avLst/>
            <a:gdLst/>
            <a:ahLst/>
            <a:cxnLst>
              <a:cxn ang="0">
                <a:pos x="98" y="14"/>
              </a:cxn>
              <a:cxn ang="0">
                <a:pos x="98" y="14"/>
              </a:cxn>
              <a:cxn ang="0">
                <a:pos x="111" y="27"/>
              </a:cxn>
              <a:cxn ang="0">
                <a:pos x="168" y="36"/>
              </a:cxn>
              <a:cxn ang="0">
                <a:pos x="111" y="41"/>
              </a:cxn>
              <a:cxn ang="0">
                <a:pos x="44" y="32"/>
              </a:cxn>
              <a:cxn ang="0">
                <a:pos x="39" y="28"/>
              </a:cxn>
              <a:cxn ang="0">
                <a:pos x="25" y="28"/>
              </a:cxn>
              <a:cxn ang="0">
                <a:pos x="18" y="40"/>
              </a:cxn>
              <a:cxn ang="0">
                <a:pos x="14" y="62"/>
              </a:cxn>
              <a:cxn ang="0">
                <a:pos x="12" y="66"/>
              </a:cxn>
              <a:cxn ang="0">
                <a:pos x="0" y="111"/>
              </a:cxn>
              <a:cxn ang="0">
                <a:pos x="0" y="372"/>
              </a:cxn>
              <a:cxn ang="0">
                <a:pos x="0" y="372"/>
              </a:cxn>
              <a:cxn ang="0">
                <a:pos x="0" y="372"/>
              </a:cxn>
              <a:cxn ang="0">
                <a:pos x="22" y="424"/>
              </a:cxn>
              <a:cxn ang="0">
                <a:pos x="110" y="454"/>
              </a:cxn>
              <a:cxn ang="0">
                <a:pos x="200" y="429"/>
              </a:cxn>
              <a:cxn ang="0">
                <a:pos x="223" y="375"/>
              </a:cxn>
              <a:cxn ang="0">
                <a:pos x="223" y="113"/>
              </a:cxn>
              <a:cxn ang="0">
                <a:pos x="209" y="100"/>
              </a:cxn>
              <a:cxn ang="0">
                <a:pos x="196" y="113"/>
              </a:cxn>
              <a:cxn ang="0">
                <a:pos x="196" y="375"/>
              </a:cxn>
              <a:cxn ang="0">
                <a:pos x="182" y="409"/>
              </a:cxn>
              <a:cxn ang="0">
                <a:pos x="112" y="428"/>
              </a:cxn>
              <a:cxn ang="0">
                <a:pos x="110" y="428"/>
              </a:cxn>
              <a:cxn ang="0">
                <a:pos x="42" y="406"/>
              </a:cxn>
              <a:cxn ang="0">
                <a:pos x="27" y="372"/>
              </a:cxn>
              <a:cxn ang="0">
                <a:pos x="27" y="111"/>
              </a:cxn>
              <a:cxn ang="0">
                <a:pos x="35" y="79"/>
              </a:cxn>
              <a:cxn ang="0">
                <a:pos x="37" y="75"/>
              </a:cxn>
              <a:cxn ang="0">
                <a:pos x="43" y="60"/>
              </a:cxn>
              <a:cxn ang="0">
                <a:pos x="111" y="67"/>
              </a:cxn>
              <a:cxn ang="0">
                <a:pos x="171" y="62"/>
              </a:cxn>
              <a:cxn ang="0">
                <a:pos x="205" y="37"/>
              </a:cxn>
              <a:cxn ang="0">
                <a:pos x="111" y="0"/>
              </a:cxn>
              <a:cxn ang="0">
                <a:pos x="98" y="14"/>
              </a:cxn>
            </a:cxnLst>
            <a:rect l="0" t="0" r="r" b="b"/>
            <a:pathLst>
              <a:path w="223" h="458">
                <a:moveTo>
                  <a:pt x="98" y="14"/>
                </a:moveTo>
                <a:cubicBezTo>
                  <a:pt x="98" y="14"/>
                  <a:pt x="98" y="14"/>
                  <a:pt x="98" y="14"/>
                </a:cubicBezTo>
                <a:cubicBezTo>
                  <a:pt x="98" y="21"/>
                  <a:pt x="104" y="27"/>
                  <a:pt x="111" y="27"/>
                </a:cubicBezTo>
                <a:cubicBezTo>
                  <a:pt x="136" y="27"/>
                  <a:pt x="156" y="31"/>
                  <a:pt x="168" y="36"/>
                </a:cubicBezTo>
                <a:cubicBezTo>
                  <a:pt x="156" y="38"/>
                  <a:pt x="137" y="41"/>
                  <a:pt x="111" y="41"/>
                </a:cubicBezTo>
                <a:cubicBezTo>
                  <a:pt x="73" y="41"/>
                  <a:pt x="50" y="35"/>
                  <a:pt x="44" y="32"/>
                </a:cubicBezTo>
                <a:cubicBezTo>
                  <a:pt x="44" y="31"/>
                  <a:pt x="39" y="28"/>
                  <a:pt x="39" y="28"/>
                </a:cubicBezTo>
                <a:cubicBezTo>
                  <a:pt x="35" y="25"/>
                  <a:pt x="30" y="25"/>
                  <a:pt x="25" y="28"/>
                </a:cubicBezTo>
                <a:cubicBezTo>
                  <a:pt x="21" y="30"/>
                  <a:pt x="18" y="35"/>
                  <a:pt x="18" y="40"/>
                </a:cubicBezTo>
                <a:cubicBezTo>
                  <a:pt x="18" y="40"/>
                  <a:pt x="19" y="52"/>
                  <a:pt x="14" y="62"/>
                </a:cubicBezTo>
                <a:cubicBezTo>
                  <a:pt x="12" y="66"/>
                  <a:pt x="12" y="66"/>
                  <a:pt x="12" y="66"/>
                </a:cubicBezTo>
                <a:cubicBezTo>
                  <a:pt x="4" y="79"/>
                  <a:pt x="0" y="88"/>
                  <a:pt x="0" y="111"/>
                </a:cubicBezTo>
                <a:cubicBezTo>
                  <a:pt x="0" y="372"/>
                  <a:pt x="0" y="372"/>
                  <a:pt x="0" y="372"/>
                </a:cubicBezTo>
                <a:cubicBezTo>
                  <a:pt x="0" y="372"/>
                  <a:pt x="0" y="372"/>
                  <a:pt x="0" y="372"/>
                </a:cubicBezTo>
                <a:cubicBezTo>
                  <a:pt x="0" y="372"/>
                  <a:pt x="0" y="372"/>
                  <a:pt x="0" y="372"/>
                </a:cubicBezTo>
                <a:cubicBezTo>
                  <a:pt x="0" y="376"/>
                  <a:pt x="1" y="402"/>
                  <a:pt x="22" y="424"/>
                </a:cubicBezTo>
                <a:cubicBezTo>
                  <a:pt x="42" y="444"/>
                  <a:pt x="71" y="454"/>
                  <a:pt x="110" y="454"/>
                </a:cubicBezTo>
                <a:cubicBezTo>
                  <a:pt x="114" y="454"/>
                  <a:pt x="168" y="458"/>
                  <a:pt x="200" y="429"/>
                </a:cubicBezTo>
                <a:cubicBezTo>
                  <a:pt x="215" y="415"/>
                  <a:pt x="223" y="397"/>
                  <a:pt x="223" y="375"/>
                </a:cubicBezTo>
                <a:cubicBezTo>
                  <a:pt x="223" y="113"/>
                  <a:pt x="223" y="113"/>
                  <a:pt x="223" y="113"/>
                </a:cubicBezTo>
                <a:cubicBezTo>
                  <a:pt x="223" y="106"/>
                  <a:pt x="217" y="100"/>
                  <a:pt x="209" y="100"/>
                </a:cubicBezTo>
                <a:cubicBezTo>
                  <a:pt x="202" y="100"/>
                  <a:pt x="196" y="106"/>
                  <a:pt x="196" y="113"/>
                </a:cubicBezTo>
                <a:cubicBezTo>
                  <a:pt x="196" y="375"/>
                  <a:pt x="196" y="375"/>
                  <a:pt x="196" y="375"/>
                </a:cubicBezTo>
                <a:cubicBezTo>
                  <a:pt x="196" y="389"/>
                  <a:pt x="192" y="401"/>
                  <a:pt x="182" y="409"/>
                </a:cubicBezTo>
                <a:cubicBezTo>
                  <a:pt x="158" y="431"/>
                  <a:pt x="112" y="428"/>
                  <a:pt x="112" y="428"/>
                </a:cubicBezTo>
                <a:cubicBezTo>
                  <a:pt x="111" y="428"/>
                  <a:pt x="111" y="428"/>
                  <a:pt x="110" y="428"/>
                </a:cubicBezTo>
                <a:cubicBezTo>
                  <a:pt x="79" y="428"/>
                  <a:pt x="56" y="420"/>
                  <a:pt x="42" y="406"/>
                </a:cubicBezTo>
                <a:cubicBezTo>
                  <a:pt x="27" y="391"/>
                  <a:pt x="27" y="373"/>
                  <a:pt x="27" y="372"/>
                </a:cubicBezTo>
                <a:cubicBezTo>
                  <a:pt x="27" y="372"/>
                  <a:pt x="27" y="111"/>
                  <a:pt x="27" y="111"/>
                </a:cubicBezTo>
                <a:cubicBezTo>
                  <a:pt x="27" y="94"/>
                  <a:pt x="29" y="89"/>
                  <a:pt x="35" y="79"/>
                </a:cubicBezTo>
                <a:cubicBezTo>
                  <a:pt x="37" y="75"/>
                  <a:pt x="37" y="75"/>
                  <a:pt x="37" y="75"/>
                </a:cubicBezTo>
                <a:cubicBezTo>
                  <a:pt x="40" y="70"/>
                  <a:pt x="42" y="65"/>
                  <a:pt x="43" y="60"/>
                </a:cubicBezTo>
                <a:cubicBezTo>
                  <a:pt x="59" y="65"/>
                  <a:pt x="83" y="67"/>
                  <a:pt x="111" y="67"/>
                </a:cubicBezTo>
                <a:cubicBezTo>
                  <a:pt x="134" y="67"/>
                  <a:pt x="155" y="66"/>
                  <a:pt x="171" y="62"/>
                </a:cubicBezTo>
                <a:cubicBezTo>
                  <a:pt x="180" y="60"/>
                  <a:pt x="205" y="55"/>
                  <a:pt x="205" y="37"/>
                </a:cubicBezTo>
                <a:cubicBezTo>
                  <a:pt x="205" y="12"/>
                  <a:pt x="150" y="0"/>
                  <a:pt x="111" y="0"/>
                </a:cubicBezTo>
                <a:cubicBezTo>
                  <a:pt x="104" y="0"/>
                  <a:pt x="98" y="6"/>
                  <a:pt x="98" y="1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7" name="Freeform 580"/>
          <p:cNvSpPr>
            <a:spLocks/>
          </p:cNvSpPr>
          <p:nvPr userDrawn="1"/>
        </p:nvSpPr>
        <p:spPr bwMode="auto">
          <a:xfrm>
            <a:off x="6094713" y="2766757"/>
            <a:ext cx="372763" cy="371475"/>
          </a:xfrm>
          <a:custGeom>
            <a:avLst/>
            <a:gdLst/>
            <a:ahLst/>
            <a:cxnLst>
              <a:cxn ang="0">
                <a:pos x="415" y="114"/>
              </a:cxn>
              <a:cxn ang="0">
                <a:pos x="387" y="114"/>
              </a:cxn>
              <a:cxn ang="0">
                <a:pos x="415" y="60"/>
              </a:cxn>
              <a:cxn ang="0">
                <a:pos x="295" y="60"/>
              </a:cxn>
              <a:cxn ang="0">
                <a:pos x="334" y="104"/>
              </a:cxn>
              <a:cxn ang="0">
                <a:pos x="320" y="60"/>
              </a:cxn>
              <a:cxn ang="0">
                <a:pos x="389" y="60"/>
              </a:cxn>
              <a:cxn ang="0">
                <a:pos x="365" y="93"/>
              </a:cxn>
              <a:cxn ang="0">
                <a:pos x="363" y="94"/>
              </a:cxn>
              <a:cxn ang="0">
                <a:pos x="361" y="95"/>
              </a:cxn>
              <a:cxn ang="0">
                <a:pos x="360" y="97"/>
              </a:cxn>
              <a:cxn ang="0">
                <a:pos x="359" y="99"/>
              </a:cxn>
              <a:cxn ang="0">
                <a:pos x="358" y="102"/>
              </a:cxn>
              <a:cxn ang="0">
                <a:pos x="358" y="104"/>
              </a:cxn>
              <a:cxn ang="0">
                <a:pos x="358" y="107"/>
              </a:cxn>
              <a:cxn ang="0">
                <a:pos x="365" y="130"/>
              </a:cxn>
              <a:cxn ang="0">
                <a:pos x="409" y="139"/>
              </a:cxn>
              <a:cxn ang="0">
                <a:pos x="415" y="143"/>
              </a:cxn>
              <a:cxn ang="0">
                <a:pos x="382" y="413"/>
              </a:cxn>
              <a:cxn ang="0">
                <a:pos x="399" y="203"/>
              </a:cxn>
              <a:cxn ang="0">
                <a:pos x="353" y="132"/>
              </a:cxn>
              <a:cxn ang="0">
                <a:pos x="351" y="131"/>
              </a:cxn>
              <a:cxn ang="0">
                <a:pos x="349" y="129"/>
              </a:cxn>
              <a:cxn ang="0">
                <a:pos x="347" y="128"/>
              </a:cxn>
              <a:cxn ang="0">
                <a:pos x="345" y="127"/>
              </a:cxn>
              <a:cxn ang="0">
                <a:pos x="342" y="127"/>
              </a:cxn>
              <a:cxn ang="0">
                <a:pos x="316" y="131"/>
              </a:cxn>
              <a:cxn ang="0">
                <a:pos x="191" y="154"/>
              </a:cxn>
              <a:cxn ang="0">
                <a:pos x="202" y="413"/>
              </a:cxn>
              <a:cxn ang="0">
                <a:pos x="0" y="426"/>
              </a:cxn>
              <a:cxn ang="0">
                <a:pos x="216" y="439"/>
              </a:cxn>
              <a:cxn ang="0">
                <a:pos x="228" y="425"/>
              </a:cxn>
              <a:cxn ang="0">
                <a:pos x="337" y="153"/>
              </a:cxn>
              <a:cxn ang="0">
                <a:pos x="347" y="425"/>
              </a:cxn>
              <a:cxn ang="0">
                <a:pos x="360" y="439"/>
              </a:cxn>
              <a:cxn ang="0">
                <a:pos x="394" y="439"/>
              </a:cxn>
              <a:cxn ang="0">
                <a:pos x="396" y="438"/>
              </a:cxn>
              <a:cxn ang="0">
                <a:pos x="398" y="438"/>
              </a:cxn>
              <a:cxn ang="0">
                <a:pos x="400" y="437"/>
              </a:cxn>
              <a:cxn ang="0">
                <a:pos x="402" y="435"/>
              </a:cxn>
              <a:cxn ang="0">
                <a:pos x="404" y="433"/>
              </a:cxn>
              <a:cxn ang="0">
                <a:pos x="405" y="431"/>
              </a:cxn>
              <a:cxn ang="0">
                <a:pos x="406" y="429"/>
              </a:cxn>
              <a:cxn ang="0">
                <a:pos x="406" y="427"/>
              </a:cxn>
              <a:cxn ang="0">
                <a:pos x="440" y="146"/>
              </a:cxn>
              <a:cxn ang="0">
                <a:pos x="440" y="143"/>
              </a:cxn>
            </a:cxnLst>
            <a:rect l="0" t="0" r="r" b="b"/>
            <a:pathLst>
              <a:path w="440" h="439">
                <a:moveTo>
                  <a:pt x="440" y="143"/>
                </a:moveTo>
                <a:cubicBezTo>
                  <a:pt x="440" y="128"/>
                  <a:pt x="429" y="116"/>
                  <a:pt x="415" y="114"/>
                </a:cubicBezTo>
                <a:cubicBezTo>
                  <a:pt x="414" y="114"/>
                  <a:pt x="413" y="114"/>
                  <a:pt x="411" y="114"/>
                </a:cubicBezTo>
                <a:cubicBezTo>
                  <a:pt x="387" y="114"/>
                  <a:pt x="387" y="114"/>
                  <a:pt x="387" y="114"/>
                </a:cubicBezTo>
                <a:cubicBezTo>
                  <a:pt x="386" y="111"/>
                  <a:pt x="386" y="111"/>
                  <a:pt x="386" y="111"/>
                </a:cubicBezTo>
                <a:cubicBezTo>
                  <a:pt x="403" y="100"/>
                  <a:pt x="415" y="81"/>
                  <a:pt x="415" y="60"/>
                </a:cubicBezTo>
                <a:cubicBezTo>
                  <a:pt x="415" y="27"/>
                  <a:pt x="388" y="0"/>
                  <a:pt x="355" y="0"/>
                </a:cubicBezTo>
                <a:cubicBezTo>
                  <a:pt x="322" y="0"/>
                  <a:pt x="295" y="27"/>
                  <a:pt x="295" y="60"/>
                </a:cubicBezTo>
                <a:cubicBezTo>
                  <a:pt x="295" y="78"/>
                  <a:pt x="303" y="95"/>
                  <a:pt x="317" y="106"/>
                </a:cubicBezTo>
                <a:cubicBezTo>
                  <a:pt x="322" y="110"/>
                  <a:pt x="330" y="109"/>
                  <a:pt x="334" y="104"/>
                </a:cubicBezTo>
                <a:cubicBezTo>
                  <a:pt x="339" y="99"/>
                  <a:pt x="338" y="91"/>
                  <a:pt x="333" y="86"/>
                </a:cubicBezTo>
                <a:cubicBezTo>
                  <a:pt x="325" y="80"/>
                  <a:pt x="320" y="70"/>
                  <a:pt x="320" y="60"/>
                </a:cubicBezTo>
                <a:cubicBezTo>
                  <a:pt x="320" y="40"/>
                  <a:pt x="336" y="25"/>
                  <a:pt x="355" y="25"/>
                </a:cubicBezTo>
                <a:cubicBezTo>
                  <a:pt x="374" y="25"/>
                  <a:pt x="389" y="40"/>
                  <a:pt x="389" y="60"/>
                </a:cubicBezTo>
                <a:cubicBezTo>
                  <a:pt x="389" y="75"/>
                  <a:pt x="380" y="87"/>
                  <a:pt x="366" y="92"/>
                </a:cubicBezTo>
                <a:cubicBezTo>
                  <a:pt x="366" y="92"/>
                  <a:pt x="366" y="93"/>
                  <a:pt x="365" y="93"/>
                </a:cubicBezTo>
                <a:cubicBezTo>
                  <a:pt x="365" y="93"/>
                  <a:pt x="365" y="93"/>
                  <a:pt x="364" y="93"/>
                </a:cubicBezTo>
                <a:cubicBezTo>
                  <a:pt x="364" y="93"/>
                  <a:pt x="364" y="94"/>
                  <a:pt x="363" y="94"/>
                </a:cubicBezTo>
                <a:cubicBezTo>
                  <a:pt x="363" y="94"/>
                  <a:pt x="362" y="94"/>
                  <a:pt x="362" y="95"/>
                </a:cubicBezTo>
                <a:cubicBezTo>
                  <a:pt x="362" y="95"/>
                  <a:pt x="362" y="95"/>
                  <a:pt x="361" y="95"/>
                </a:cubicBezTo>
                <a:cubicBezTo>
                  <a:pt x="361" y="96"/>
                  <a:pt x="361" y="96"/>
                  <a:pt x="360" y="96"/>
                </a:cubicBezTo>
                <a:cubicBezTo>
                  <a:pt x="360" y="97"/>
                  <a:pt x="360" y="97"/>
                  <a:pt x="360" y="97"/>
                </a:cubicBezTo>
                <a:cubicBezTo>
                  <a:pt x="360" y="98"/>
                  <a:pt x="359" y="98"/>
                  <a:pt x="359" y="99"/>
                </a:cubicBezTo>
                <a:cubicBezTo>
                  <a:pt x="359" y="99"/>
                  <a:pt x="359" y="99"/>
                  <a:pt x="359" y="99"/>
                </a:cubicBezTo>
                <a:cubicBezTo>
                  <a:pt x="359" y="100"/>
                  <a:pt x="358" y="100"/>
                  <a:pt x="358" y="101"/>
                </a:cubicBezTo>
                <a:cubicBezTo>
                  <a:pt x="358" y="101"/>
                  <a:pt x="358" y="101"/>
                  <a:pt x="358" y="102"/>
                </a:cubicBezTo>
                <a:cubicBezTo>
                  <a:pt x="358" y="102"/>
                  <a:pt x="358" y="103"/>
                  <a:pt x="358" y="103"/>
                </a:cubicBezTo>
                <a:cubicBezTo>
                  <a:pt x="358" y="103"/>
                  <a:pt x="358" y="104"/>
                  <a:pt x="358" y="104"/>
                </a:cubicBezTo>
                <a:cubicBezTo>
                  <a:pt x="358" y="105"/>
                  <a:pt x="358" y="105"/>
                  <a:pt x="358" y="106"/>
                </a:cubicBezTo>
                <a:cubicBezTo>
                  <a:pt x="358" y="106"/>
                  <a:pt x="358" y="106"/>
                  <a:pt x="358" y="107"/>
                </a:cubicBezTo>
                <a:cubicBezTo>
                  <a:pt x="358" y="107"/>
                  <a:pt x="358" y="107"/>
                  <a:pt x="358" y="108"/>
                </a:cubicBezTo>
                <a:cubicBezTo>
                  <a:pt x="365" y="130"/>
                  <a:pt x="365" y="130"/>
                  <a:pt x="365" y="130"/>
                </a:cubicBezTo>
                <a:cubicBezTo>
                  <a:pt x="367" y="135"/>
                  <a:pt x="372" y="139"/>
                  <a:pt x="377" y="139"/>
                </a:cubicBezTo>
                <a:cubicBezTo>
                  <a:pt x="409" y="139"/>
                  <a:pt x="409" y="139"/>
                  <a:pt x="409" y="139"/>
                </a:cubicBezTo>
                <a:cubicBezTo>
                  <a:pt x="410" y="139"/>
                  <a:pt x="411" y="139"/>
                  <a:pt x="411" y="139"/>
                </a:cubicBezTo>
                <a:cubicBezTo>
                  <a:pt x="413" y="139"/>
                  <a:pt x="415" y="141"/>
                  <a:pt x="415" y="143"/>
                </a:cubicBezTo>
                <a:cubicBezTo>
                  <a:pt x="415" y="143"/>
                  <a:pt x="415" y="143"/>
                  <a:pt x="415" y="144"/>
                </a:cubicBezTo>
                <a:cubicBezTo>
                  <a:pt x="382" y="413"/>
                  <a:pt x="382" y="413"/>
                  <a:pt x="382" y="413"/>
                </a:cubicBezTo>
                <a:cubicBezTo>
                  <a:pt x="374" y="413"/>
                  <a:pt x="374" y="413"/>
                  <a:pt x="374" y="413"/>
                </a:cubicBezTo>
                <a:cubicBezTo>
                  <a:pt x="399" y="203"/>
                  <a:pt x="399" y="203"/>
                  <a:pt x="399" y="203"/>
                </a:cubicBezTo>
                <a:cubicBezTo>
                  <a:pt x="399" y="199"/>
                  <a:pt x="398" y="196"/>
                  <a:pt x="396" y="194"/>
                </a:cubicBezTo>
                <a:cubicBezTo>
                  <a:pt x="353" y="132"/>
                  <a:pt x="353" y="132"/>
                  <a:pt x="353" y="132"/>
                </a:cubicBezTo>
                <a:cubicBezTo>
                  <a:pt x="352" y="132"/>
                  <a:pt x="352" y="131"/>
                  <a:pt x="351" y="131"/>
                </a:cubicBezTo>
                <a:cubicBezTo>
                  <a:pt x="351" y="131"/>
                  <a:pt x="351" y="131"/>
                  <a:pt x="351" y="131"/>
                </a:cubicBezTo>
                <a:cubicBezTo>
                  <a:pt x="351" y="130"/>
                  <a:pt x="350" y="130"/>
                  <a:pt x="350" y="129"/>
                </a:cubicBezTo>
                <a:cubicBezTo>
                  <a:pt x="349" y="129"/>
                  <a:pt x="349" y="129"/>
                  <a:pt x="349" y="129"/>
                </a:cubicBezTo>
                <a:cubicBezTo>
                  <a:pt x="349" y="129"/>
                  <a:pt x="348" y="128"/>
                  <a:pt x="348" y="128"/>
                </a:cubicBezTo>
                <a:cubicBezTo>
                  <a:pt x="347" y="128"/>
                  <a:pt x="347" y="128"/>
                  <a:pt x="347" y="128"/>
                </a:cubicBezTo>
                <a:cubicBezTo>
                  <a:pt x="347" y="128"/>
                  <a:pt x="346" y="127"/>
                  <a:pt x="345" y="127"/>
                </a:cubicBezTo>
                <a:cubicBezTo>
                  <a:pt x="345" y="127"/>
                  <a:pt x="345" y="127"/>
                  <a:pt x="345" y="127"/>
                </a:cubicBezTo>
                <a:cubicBezTo>
                  <a:pt x="344" y="127"/>
                  <a:pt x="344" y="127"/>
                  <a:pt x="343" y="127"/>
                </a:cubicBezTo>
                <a:cubicBezTo>
                  <a:pt x="343" y="127"/>
                  <a:pt x="343" y="127"/>
                  <a:pt x="342" y="127"/>
                </a:cubicBezTo>
                <a:cubicBezTo>
                  <a:pt x="342" y="127"/>
                  <a:pt x="341" y="127"/>
                  <a:pt x="340" y="127"/>
                </a:cubicBezTo>
                <a:cubicBezTo>
                  <a:pt x="316" y="131"/>
                  <a:pt x="316" y="131"/>
                  <a:pt x="316" y="131"/>
                </a:cubicBezTo>
                <a:cubicBezTo>
                  <a:pt x="316" y="131"/>
                  <a:pt x="316" y="131"/>
                  <a:pt x="316" y="131"/>
                </a:cubicBezTo>
                <a:cubicBezTo>
                  <a:pt x="191" y="154"/>
                  <a:pt x="191" y="154"/>
                  <a:pt x="191" y="154"/>
                </a:cubicBezTo>
                <a:cubicBezTo>
                  <a:pt x="184" y="156"/>
                  <a:pt x="180" y="161"/>
                  <a:pt x="181" y="168"/>
                </a:cubicBezTo>
                <a:cubicBezTo>
                  <a:pt x="202" y="413"/>
                  <a:pt x="202" y="413"/>
                  <a:pt x="202" y="413"/>
                </a:cubicBezTo>
                <a:cubicBezTo>
                  <a:pt x="12" y="413"/>
                  <a:pt x="12" y="413"/>
                  <a:pt x="12" y="413"/>
                </a:cubicBezTo>
                <a:cubicBezTo>
                  <a:pt x="6" y="413"/>
                  <a:pt x="0" y="419"/>
                  <a:pt x="0" y="426"/>
                </a:cubicBezTo>
                <a:cubicBezTo>
                  <a:pt x="0" y="433"/>
                  <a:pt x="6" y="439"/>
                  <a:pt x="12" y="439"/>
                </a:cubicBezTo>
                <a:cubicBezTo>
                  <a:pt x="216" y="439"/>
                  <a:pt x="216" y="439"/>
                  <a:pt x="216" y="439"/>
                </a:cubicBezTo>
                <a:cubicBezTo>
                  <a:pt x="219" y="439"/>
                  <a:pt x="223" y="437"/>
                  <a:pt x="225" y="434"/>
                </a:cubicBezTo>
                <a:cubicBezTo>
                  <a:pt x="228" y="432"/>
                  <a:pt x="229" y="428"/>
                  <a:pt x="228" y="425"/>
                </a:cubicBezTo>
                <a:cubicBezTo>
                  <a:pt x="207" y="177"/>
                  <a:pt x="207" y="177"/>
                  <a:pt x="207" y="177"/>
                </a:cubicBezTo>
                <a:cubicBezTo>
                  <a:pt x="337" y="153"/>
                  <a:pt x="337" y="153"/>
                  <a:pt x="337" y="153"/>
                </a:cubicBezTo>
                <a:cubicBezTo>
                  <a:pt x="373" y="204"/>
                  <a:pt x="373" y="204"/>
                  <a:pt x="373" y="204"/>
                </a:cubicBezTo>
                <a:cubicBezTo>
                  <a:pt x="347" y="425"/>
                  <a:pt x="347" y="425"/>
                  <a:pt x="347" y="425"/>
                </a:cubicBezTo>
                <a:cubicBezTo>
                  <a:pt x="347" y="428"/>
                  <a:pt x="348" y="432"/>
                  <a:pt x="350" y="434"/>
                </a:cubicBezTo>
                <a:cubicBezTo>
                  <a:pt x="353" y="437"/>
                  <a:pt x="356" y="439"/>
                  <a:pt x="360" y="439"/>
                </a:cubicBezTo>
                <a:cubicBezTo>
                  <a:pt x="393" y="439"/>
                  <a:pt x="393" y="439"/>
                  <a:pt x="393" y="439"/>
                </a:cubicBezTo>
                <a:cubicBezTo>
                  <a:pt x="393" y="439"/>
                  <a:pt x="393" y="439"/>
                  <a:pt x="394" y="439"/>
                </a:cubicBezTo>
                <a:cubicBezTo>
                  <a:pt x="394" y="439"/>
                  <a:pt x="394" y="439"/>
                  <a:pt x="394" y="439"/>
                </a:cubicBezTo>
                <a:cubicBezTo>
                  <a:pt x="394" y="439"/>
                  <a:pt x="395" y="438"/>
                  <a:pt x="396" y="438"/>
                </a:cubicBezTo>
                <a:cubicBezTo>
                  <a:pt x="396" y="438"/>
                  <a:pt x="396" y="438"/>
                  <a:pt x="397" y="438"/>
                </a:cubicBezTo>
                <a:cubicBezTo>
                  <a:pt x="397" y="438"/>
                  <a:pt x="398" y="438"/>
                  <a:pt x="398" y="438"/>
                </a:cubicBezTo>
                <a:cubicBezTo>
                  <a:pt x="398" y="438"/>
                  <a:pt x="399" y="437"/>
                  <a:pt x="399" y="437"/>
                </a:cubicBezTo>
                <a:cubicBezTo>
                  <a:pt x="399" y="437"/>
                  <a:pt x="400" y="437"/>
                  <a:pt x="400" y="437"/>
                </a:cubicBezTo>
                <a:cubicBezTo>
                  <a:pt x="401" y="436"/>
                  <a:pt x="401" y="436"/>
                  <a:pt x="401" y="436"/>
                </a:cubicBezTo>
                <a:cubicBezTo>
                  <a:pt x="401" y="436"/>
                  <a:pt x="402" y="435"/>
                  <a:pt x="402" y="435"/>
                </a:cubicBezTo>
                <a:cubicBezTo>
                  <a:pt x="402" y="435"/>
                  <a:pt x="403" y="435"/>
                  <a:pt x="403" y="434"/>
                </a:cubicBezTo>
                <a:cubicBezTo>
                  <a:pt x="403" y="434"/>
                  <a:pt x="403" y="434"/>
                  <a:pt x="404" y="433"/>
                </a:cubicBezTo>
                <a:cubicBezTo>
                  <a:pt x="404" y="433"/>
                  <a:pt x="404" y="433"/>
                  <a:pt x="404" y="433"/>
                </a:cubicBezTo>
                <a:cubicBezTo>
                  <a:pt x="404" y="432"/>
                  <a:pt x="405" y="432"/>
                  <a:pt x="405" y="431"/>
                </a:cubicBezTo>
                <a:cubicBezTo>
                  <a:pt x="405" y="431"/>
                  <a:pt x="405" y="431"/>
                  <a:pt x="405" y="430"/>
                </a:cubicBezTo>
                <a:cubicBezTo>
                  <a:pt x="405" y="430"/>
                  <a:pt x="406" y="430"/>
                  <a:pt x="406" y="429"/>
                </a:cubicBezTo>
                <a:cubicBezTo>
                  <a:pt x="406" y="429"/>
                  <a:pt x="406" y="428"/>
                  <a:pt x="406" y="428"/>
                </a:cubicBezTo>
                <a:cubicBezTo>
                  <a:pt x="406" y="428"/>
                  <a:pt x="406" y="428"/>
                  <a:pt x="406" y="427"/>
                </a:cubicBezTo>
                <a:cubicBezTo>
                  <a:pt x="440" y="147"/>
                  <a:pt x="440" y="147"/>
                  <a:pt x="440" y="147"/>
                </a:cubicBezTo>
                <a:cubicBezTo>
                  <a:pt x="440" y="147"/>
                  <a:pt x="440" y="147"/>
                  <a:pt x="440" y="146"/>
                </a:cubicBezTo>
                <a:cubicBezTo>
                  <a:pt x="440" y="146"/>
                  <a:pt x="440" y="145"/>
                  <a:pt x="440" y="144"/>
                </a:cubicBezTo>
                <a:cubicBezTo>
                  <a:pt x="440" y="144"/>
                  <a:pt x="440" y="144"/>
                  <a:pt x="440" y="14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8" name="Freeform 159"/>
          <p:cNvSpPr>
            <a:spLocks/>
          </p:cNvSpPr>
          <p:nvPr userDrawn="1"/>
        </p:nvSpPr>
        <p:spPr bwMode="auto">
          <a:xfrm>
            <a:off x="1309270" y="874219"/>
            <a:ext cx="533539" cy="384572"/>
          </a:xfrm>
          <a:custGeom>
            <a:avLst/>
            <a:gdLst/>
            <a:ahLst/>
            <a:cxnLst>
              <a:cxn ang="0">
                <a:pos x="218" y="426"/>
              </a:cxn>
              <a:cxn ang="0">
                <a:pos x="411" y="426"/>
              </a:cxn>
              <a:cxn ang="0">
                <a:pos x="354" y="398"/>
              </a:cxn>
              <a:cxn ang="0">
                <a:pos x="322" y="381"/>
              </a:cxn>
              <a:cxn ang="0">
                <a:pos x="322" y="15"/>
              </a:cxn>
              <a:cxn ang="0">
                <a:pos x="337" y="0"/>
              </a:cxn>
              <a:cxn ang="0">
                <a:pos x="514" y="0"/>
              </a:cxn>
              <a:cxn ang="0">
                <a:pos x="527" y="21"/>
              </a:cxn>
              <a:cxn ang="0">
                <a:pos x="437" y="256"/>
              </a:cxn>
              <a:cxn ang="0">
                <a:pos x="517" y="277"/>
              </a:cxn>
              <a:cxn ang="0">
                <a:pos x="597" y="250"/>
              </a:cxn>
              <a:cxn ang="0">
                <a:pos x="526" y="75"/>
              </a:cxn>
              <a:cxn ang="0">
                <a:pos x="552" y="61"/>
              </a:cxn>
              <a:cxn ang="0">
                <a:pos x="628" y="245"/>
              </a:cxn>
              <a:cxn ang="0">
                <a:pos x="627" y="261"/>
              </a:cxn>
              <a:cxn ang="0">
                <a:pos x="517" y="306"/>
              </a:cxn>
              <a:cxn ang="0">
                <a:pos x="435" y="288"/>
              </a:cxn>
              <a:cxn ang="0">
                <a:pos x="406" y="253"/>
              </a:cxn>
              <a:cxn ang="0">
                <a:pos x="491" y="29"/>
              </a:cxn>
              <a:cxn ang="0">
                <a:pos x="351" y="29"/>
              </a:cxn>
              <a:cxn ang="0">
                <a:pos x="351" y="368"/>
              </a:cxn>
              <a:cxn ang="0">
                <a:pos x="436" y="410"/>
              </a:cxn>
              <a:cxn ang="0">
                <a:pos x="441" y="456"/>
              </a:cxn>
              <a:cxn ang="0">
                <a:pos x="189" y="456"/>
              </a:cxn>
              <a:cxn ang="0">
                <a:pos x="193" y="410"/>
              </a:cxn>
              <a:cxn ang="0">
                <a:pos x="278" y="368"/>
              </a:cxn>
              <a:cxn ang="0">
                <a:pos x="278" y="29"/>
              </a:cxn>
              <a:cxn ang="0">
                <a:pos x="139" y="29"/>
              </a:cxn>
              <a:cxn ang="0">
                <a:pos x="224" y="253"/>
              </a:cxn>
              <a:cxn ang="0">
                <a:pos x="194" y="288"/>
              </a:cxn>
              <a:cxn ang="0">
                <a:pos x="112" y="306"/>
              </a:cxn>
              <a:cxn ang="0">
                <a:pos x="3" y="261"/>
              </a:cxn>
              <a:cxn ang="0">
                <a:pos x="2" y="245"/>
              </a:cxn>
              <a:cxn ang="0">
                <a:pos x="78" y="61"/>
              </a:cxn>
              <a:cxn ang="0">
                <a:pos x="103" y="75"/>
              </a:cxn>
              <a:cxn ang="0">
                <a:pos x="33" y="250"/>
              </a:cxn>
              <a:cxn ang="0">
                <a:pos x="112" y="277"/>
              </a:cxn>
              <a:cxn ang="0">
                <a:pos x="192" y="256"/>
              </a:cxn>
              <a:cxn ang="0">
                <a:pos x="102" y="21"/>
              </a:cxn>
              <a:cxn ang="0">
                <a:pos x="115" y="0"/>
              </a:cxn>
              <a:cxn ang="0">
                <a:pos x="293" y="0"/>
              </a:cxn>
              <a:cxn ang="0">
                <a:pos x="307" y="15"/>
              </a:cxn>
              <a:cxn ang="0">
                <a:pos x="307" y="381"/>
              </a:cxn>
              <a:cxn ang="0">
                <a:pos x="275" y="398"/>
              </a:cxn>
              <a:cxn ang="0">
                <a:pos x="218" y="426"/>
              </a:cxn>
            </a:cxnLst>
            <a:rect l="0" t="0" r="r" b="b"/>
            <a:pathLst>
              <a:path w="630" h="456">
                <a:moveTo>
                  <a:pt x="218" y="426"/>
                </a:moveTo>
                <a:cubicBezTo>
                  <a:pt x="411" y="426"/>
                  <a:pt x="411" y="426"/>
                  <a:pt x="411" y="426"/>
                </a:cubicBezTo>
                <a:cubicBezTo>
                  <a:pt x="392" y="406"/>
                  <a:pt x="370" y="399"/>
                  <a:pt x="354" y="398"/>
                </a:cubicBezTo>
                <a:cubicBezTo>
                  <a:pt x="343" y="397"/>
                  <a:pt x="322" y="398"/>
                  <a:pt x="322" y="381"/>
                </a:cubicBezTo>
                <a:cubicBezTo>
                  <a:pt x="322" y="15"/>
                  <a:pt x="322" y="15"/>
                  <a:pt x="322" y="15"/>
                </a:cubicBezTo>
                <a:cubicBezTo>
                  <a:pt x="322" y="7"/>
                  <a:pt x="329" y="0"/>
                  <a:pt x="337" y="0"/>
                </a:cubicBezTo>
                <a:cubicBezTo>
                  <a:pt x="514" y="0"/>
                  <a:pt x="514" y="0"/>
                  <a:pt x="514" y="0"/>
                </a:cubicBezTo>
                <a:cubicBezTo>
                  <a:pt x="527" y="0"/>
                  <a:pt x="533" y="10"/>
                  <a:pt x="527" y="21"/>
                </a:cubicBezTo>
                <a:cubicBezTo>
                  <a:pt x="437" y="256"/>
                  <a:pt x="437" y="256"/>
                  <a:pt x="437" y="256"/>
                </a:cubicBezTo>
                <a:cubicBezTo>
                  <a:pt x="460" y="271"/>
                  <a:pt x="490" y="277"/>
                  <a:pt x="517" y="277"/>
                </a:cubicBezTo>
                <a:cubicBezTo>
                  <a:pt x="545" y="277"/>
                  <a:pt x="575" y="269"/>
                  <a:pt x="597" y="250"/>
                </a:cubicBezTo>
                <a:cubicBezTo>
                  <a:pt x="526" y="75"/>
                  <a:pt x="526" y="75"/>
                  <a:pt x="526" y="75"/>
                </a:cubicBezTo>
                <a:cubicBezTo>
                  <a:pt x="516" y="58"/>
                  <a:pt x="542" y="44"/>
                  <a:pt x="552" y="61"/>
                </a:cubicBezTo>
                <a:cubicBezTo>
                  <a:pt x="628" y="245"/>
                  <a:pt x="628" y="245"/>
                  <a:pt x="628" y="245"/>
                </a:cubicBezTo>
                <a:cubicBezTo>
                  <a:pt x="630" y="249"/>
                  <a:pt x="629" y="258"/>
                  <a:pt x="627" y="261"/>
                </a:cubicBezTo>
                <a:cubicBezTo>
                  <a:pt x="604" y="293"/>
                  <a:pt x="552" y="306"/>
                  <a:pt x="517" y="306"/>
                </a:cubicBezTo>
                <a:cubicBezTo>
                  <a:pt x="480" y="306"/>
                  <a:pt x="453" y="297"/>
                  <a:pt x="435" y="288"/>
                </a:cubicBezTo>
                <a:cubicBezTo>
                  <a:pt x="425" y="283"/>
                  <a:pt x="398" y="269"/>
                  <a:pt x="406" y="253"/>
                </a:cubicBezTo>
                <a:cubicBezTo>
                  <a:pt x="491" y="29"/>
                  <a:pt x="491" y="29"/>
                  <a:pt x="491" y="29"/>
                </a:cubicBezTo>
                <a:cubicBezTo>
                  <a:pt x="351" y="29"/>
                  <a:pt x="351" y="29"/>
                  <a:pt x="351" y="29"/>
                </a:cubicBezTo>
                <a:cubicBezTo>
                  <a:pt x="351" y="368"/>
                  <a:pt x="351" y="368"/>
                  <a:pt x="351" y="368"/>
                </a:cubicBezTo>
                <a:cubicBezTo>
                  <a:pt x="396" y="375"/>
                  <a:pt x="423" y="395"/>
                  <a:pt x="436" y="410"/>
                </a:cubicBezTo>
                <a:cubicBezTo>
                  <a:pt x="442" y="418"/>
                  <a:pt x="475" y="456"/>
                  <a:pt x="441" y="456"/>
                </a:cubicBezTo>
                <a:cubicBezTo>
                  <a:pt x="189" y="456"/>
                  <a:pt x="189" y="456"/>
                  <a:pt x="189" y="456"/>
                </a:cubicBezTo>
                <a:cubicBezTo>
                  <a:pt x="155" y="456"/>
                  <a:pt x="186" y="417"/>
                  <a:pt x="193" y="410"/>
                </a:cubicBezTo>
                <a:cubicBezTo>
                  <a:pt x="211" y="394"/>
                  <a:pt x="242" y="373"/>
                  <a:pt x="278" y="368"/>
                </a:cubicBezTo>
                <a:cubicBezTo>
                  <a:pt x="278" y="29"/>
                  <a:pt x="278" y="29"/>
                  <a:pt x="278" y="29"/>
                </a:cubicBezTo>
                <a:cubicBezTo>
                  <a:pt x="139" y="29"/>
                  <a:pt x="139" y="29"/>
                  <a:pt x="139" y="29"/>
                </a:cubicBezTo>
                <a:cubicBezTo>
                  <a:pt x="224" y="253"/>
                  <a:pt x="224" y="253"/>
                  <a:pt x="224" y="253"/>
                </a:cubicBezTo>
                <a:cubicBezTo>
                  <a:pt x="232" y="269"/>
                  <a:pt x="204" y="283"/>
                  <a:pt x="194" y="288"/>
                </a:cubicBezTo>
                <a:cubicBezTo>
                  <a:pt x="176" y="297"/>
                  <a:pt x="149" y="306"/>
                  <a:pt x="112" y="306"/>
                </a:cubicBezTo>
                <a:cubicBezTo>
                  <a:pt x="77" y="306"/>
                  <a:pt x="25" y="293"/>
                  <a:pt x="3" y="261"/>
                </a:cubicBezTo>
                <a:cubicBezTo>
                  <a:pt x="0" y="258"/>
                  <a:pt x="0" y="249"/>
                  <a:pt x="2" y="245"/>
                </a:cubicBezTo>
                <a:cubicBezTo>
                  <a:pt x="78" y="61"/>
                  <a:pt x="78" y="61"/>
                  <a:pt x="78" y="61"/>
                </a:cubicBezTo>
                <a:cubicBezTo>
                  <a:pt x="87" y="44"/>
                  <a:pt x="113" y="58"/>
                  <a:pt x="103" y="75"/>
                </a:cubicBezTo>
                <a:cubicBezTo>
                  <a:pt x="33" y="250"/>
                  <a:pt x="33" y="250"/>
                  <a:pt x="33" y="250"/>
                </a:cubicBezTo>
                <a:cubicBezTo>
                  <a:pt x="54" y="269"/>
                  <a:pt x="84" y="277"/>
                  <a:pt x="112" y="277"/>
                </a:cubicBezTo>
                <a:cubicBezTo>
                  <a:pt x="140" y="277"/>
                  <a:pt x="169" y="271"/>
                  <a:pt x="192" y="256"/>
                </a:cubicBezTo>
                <a:cubicBezTo>
                  <a:pt x="102" y="21"/>
                  <a:pt x="102" y="21"/>
                  <a:pt x="102" y="21"/>
                </a:cubicBezTo>
                <a:cubicBezTo>
                  <a:pt x="96" y="10"/>
                  <a:pt x="102" y="0"/>
                  <a:pt x="115" y="0"/>
                </a:cubicBezTo>
                <a:cubicBezTo>
                  <a:pt x="293" y="0"/>
                  <a:pt x="293" y="0"/>
                  <a:pt x="293" y="0"/>
                </a:cubicBezTo>
                <a:cubicBezTo>
                  <a:pt x="300" y="0"/>
                  <a:pt x="307" y="7"/>
                  <a:pt x="307" y="15"/>
                </a:cubicBezTo>
                <a:cubicBezTo>
                  <a:pt x="307" y="381"/>
                  <a:pt x="307" y="381"/>
                  <a:pt x="307" y="381"/>
                </a:cubicBezTo>
                <a:cubicBezTo>
                  <a:pt x="307" y="398"/>
                  <a:pt x="286" y="396"/>
                  <a:pt x="275" y="398"/>
                </a:cubicBezTo>
                <a:cubicBezTo>
                  <a:pt x="256" y="402"/>
                  <a:pt x="234" y="412"/>
                  <a:pt x="218" y="42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9" name="Freeform 226"/>
          <p:cNvSpPr>
            <a:spLocks/>
          </p:cNvSpPr>
          <p:nvPr userDrawn="1"/>
        </p:nvSpPr>
        <p:spPr bwMode="auto">
          <a:xfrm>
            <a:off x="1384299" y="3301225"/>
            <a:ext cx="383481" cy="389335"/>
          </a:xfrm>
          <a:custGeom>
            <a:avLst/>
            <a:gdLst/>
            <a:ahLst/>
            <a:cxnLst>
              <a:cxn ang="0">
                <a:pos x="167" y="32"/>
              </a:cxn>
              <a:cxn ang="0">
                <a:pos x="110" y="81"/>
              </a:cxn>
              <a:cxn ang="0">
                <a:pos x="42" y="119"/>
              </a:cxn>
              <a:cxn ang="0">
                <a:pos x="68" y="178"/>
              </a:cxn>
              <a:cxn ang="0">
                <a:pos x="38" y="206"/>
              </a:cxn>
              <a:cxn ang="0">
                <a:pos x="7" y="267"/>
              </a:cxn>
              <a:cxn ang="0">
                <a:pos x="79" y="305"/>
              </a:cxn>
              <a:cxn ang="0">
                <a:pos x="89" y="337"/>
              </a:cxn>
              <a:cxn ang="0">
                <a:pos x="68" y="386"/>
              </a:cxn>
              <a:cxn ang="0">
                <a:pos x="127" y="412"/>
              </a:cxn>
              <a:cxn ang="0">
                <a:pos x="205" y="402"/>
              </a:cxn>
              <a:cxn ang="0">
                <a:pos x="262" y="449"/>
              </a:cxn>
              <a:cxn ang="0">
                <a:pos x="300" y="378"/>
              </a:cxn>
              <a:cxn ang="0">
                <a:pos x="349" y="390"/>
              </a:cxn>
              <a:cxn ang="0">
                <a:pos x="407" y="329"/>
              </a:cxn>
              <a:cxn ang="0">
                <a:pos x="383" y="260"/>
              </a:cxn>
              <a:cxn ang="0">
                <a:pos x="444" y="194"/>
              </a:cxn>
              <a:cxn ang="0">
                <a:pos x="276" y="171"/>
              </a:cxn>
              <a:cxn ang="0">
                <a:pos x="271" y="190"/>
              </a:cxn>
              <a:cxn ang="0">
                <a:pos x="235" y="291"/>
              </a:cxn>
              <a:cxn ang="0">
                <a:pos x="227" y="155"/>
              </a:cxn>
              <a:cxn ang="0">
                <a:pos x="239" y="317"/>
              </a:cxn>
              <a:cxn ang="0">
                <a:pos x="302" y="189"/>
              </a:cxn>
              <a:cxn ang="0">
                <a:pos x="422" y="216"/>
              </a:cxn>
              <a:cxn ang="0">
                <a:pos x="353" y="272"/>
              </a:cxn>
              <a:cxn ang="0">
                <a:pos x="381" y="337"/>
              </a:cxn>
              <a:cxn ang="0">
                <a:pos x="364" y="365"/>
              </a:cxn>
              <a:cxn ang="0">
                <a:pos x="273" y="375"/>
              </a:cxn>
              <a:cxn ang="0">
                <a:pos x="250" y="425"/>
              </a:cxn>
              <a:cxn ang="0">
                <a:pos x="231" y="397"/>
              </a:cxn>
              <a:cxn ang="0">
                <a:pos x="159" y="365"/>
              </a:cxn>
              <a:cxn ang="0">
                <a:pos x="92" y="374"/>
              </a:cxn>
              <a:cxn ang="0">
                <a:pos x="120" y="325"/>
              </a:cxn>
              <a:cxn ang="0">
                <a:pos x="83" y="279"/>
              </a:cxn>
              <a:cxn ang="0">
                <a:pos x="28" y="244"/>
              </a:cxn>
              <a:cxn ang="0">
                <a:pos x="89" y="216"/>
              </a:cxn>
              <a:cxn ang="0">
                <a:pos x="90" y="164"/>
              </a:cxn>
              <a:cxn ang="0">
                <a:pos x="70" y="110"/>
              </a:cxn>
              <a:cxn ang="0">
                <a:pos x="177" y="89"/>
              </a:cxn>
              <a:cxn ang="0">
                <a:pos x="200" y="36"/>
              </a:cxn>
              <a:cxn ang="0">
                <a:pos x="220" y="64"/>
              </a:cxn>
              <a:cxn ang="0">
                <a:pos x="292" y="95"/>
              </a:cxn>
              <a:cxn ang="0">
                <a:pos x="359" y="87"/>
              </a:cxn>
              <a:cxn ang="0">
                <a:pos x="338" y="114"/>
              </a:cxn>
              <a:cxn ang="0">
                <a:pos x="375" y="115"/>
              </a:cxn>
              <a:cxn ang="0">
                <a:pos x="354" y="50"/>
              </a:cxn>
              <a:cxn ang="0">
                <a:pos x="278" y="72"/>
              </a:cxn>
              <a:cxn ang="0">
                <a:pos x="246" y="59"/>
              </a:cxn>
              <a:cxn ang="0">
                <a:pos x="189" y="12"/>
              </a:cxn>
            </a:cxnLst>
            <a:rect l="0" t="0" r="r" b="b"/>
            <a:pathLst>
              <a:path w="455" h="460">
                <a:moveTo>
                  <a:pt x="189" y="12"/>
                </a:moveTo>
                <a:cubicBezTo>
                  <a:pt x="180" y="16"/>
                  <a:pt x="172" y="23"/>
                  <a:pt x="167" y="31"/>
                </a:cubicBezTo>
                <a:cubicBezTo>
                  <a:pt x="167" y="32"/>
                  <a:pt x="167" y="32"/>
                  <a:pt x="167" y="32"/>
                </a:cubicBezTo>
                <a:cubicBezTo>
                  <a:pt x="159" y="49"/>
                  <a:pt x="153" y="66"/>
                  <a:pt x="151" y="83"/>
                </a:cubicBezTo>
                <a:cubicBezTo>
                  <a:pt x="148" y="90"/>
                  <a:pt x="142" y="96"/>
                  <a:pt x="135" y="98"/>
                </a:cubicBezTo>
                <a:cubicBezTo>
                  <a:pt x="123" y="100"/>
                  <a:pt x="112" y="92"/>
                  <a:pt x="110" y="81"/>
                </a:cubicBezTo>
                <a:cubicBezTo>
                  <a:pt x="109" y="76"/>
                  <a:pt x="106" y="72"/>
                  <a:pt x="101" y="71"/>
                </a:cubicBezTo>
                <a:cubicBezTo>
                  <a:pt x="79" y="63"/>
                  <a:pt x="54" y="77"/>
                  <a:pt x="45" y="101"/>
                </a:cubicBezTo>
                <a:cubicBezTo>
                  <a:pt x="43" y="107"/>
                  <a:pt x="42" y="113"/>
                  <a:pt x="42" y="119"/>
                </a:cubicBezTo>
                <a:cubicBezTo>
                  <a:pt x="42" y="123"/>
                  <a:pt x="42" y="127"/>
                  <a:pt x="43" y="131"/>
                </a:cubicBezTo>
                <a:cubicBezTo>
                  <a:pt x="44" y="131"/>
                  <a:pt x="44" y="132"/>
                  <a:pt x="44" y="132"/>
                </a:cubicBezTo>
                <a:cubicBezTo>
                  <a:pt x="50" y="149"/>
                  <a:pt x="58" y="165"/>
                  <a:pt x="68" y="178"/>
                </a:cubicBezTo>
                <a:cubicBezTo>
                  <a:pt x="70" y="182"/>
                  <a:pt x="71" y="185"/>
                  <a:pt x="71" y="189"/>
                </a:cubicBezTo>
                <a:cubicBezTo>
                  <a:pt x="71" y="193"/>
                  <a:pt x="70" y="197"/>
                  <a:pt x="67" y="201"/>
                </a:cubicBezTo>
                <a:cubicBezTo>
                  <a:pt x="61" y="210"/>
                  <a:pt x="48" y="213"/>
                  <a:pt x="38" y="206"/>
                </a:cubicBezTo>
                <a:cubicBezTo>
                  <a:pt x="34" y="204"/>
                  <a:pt x="29" y="203"/>
                  <a:pt x="25" y="205"/>
                </a:cubicBezTo>
                <a:cubicBezTo>
                  <a:pt x="15" y="210"/>
                  <a:pt x="8" y="218"/>
                  <a:pt x="4" y="229"/>
                </a:cubicBezTo>
                <a:cubicBezTo>
                  <a:pt x="0" y="241"/>
                  <a:pt x="1" y="255"/>
                  <a:pt x="7" y="267"/>
                </a:cubicBezTo>
                <a:cubicBezTo>
                  <a:pt x="11" y="276"/>
                  <a:pt x="18" y="283"/>
                  <a:pt x="26" y="289"/>
                </a:cubicBezTo>
                <a:cubicBezTo>
                  <a:pt x="27" y="289"/>
                  <a:pt x="27" y="289"/>
                  <a:pt x="27" y="289"/>
                </a:cubicBezTo>
                <a:cubicBezTo>
                  <a:pt x="44" y="297"/>
                  <a:pt x="62" y="303"/>
                  <a:pt x="79" y="305"/>
                </a:cubicBezTo>
                <a:cubicBezTo>
                  <a:pt x="78" y="305"/>
                  <a:pt x="78" y="305"/>
                  <a:pt x="77" y="305"/>
                </a:cubicBezTo>
                <a:cubicBezTo>
                  <a:pt x="85" y="307"/>
                  <a:pt x="91" y="313"/>
                  <a:pt x="93" y="321"/>
                </a:cubicBezTo>
                <a:cubicBezTo>
                  <a:pt x="94" y="327"/>
                  <a:pt x="93" y="332"/>
                  <a:pt x="89" y="337"/>
                </a:cubicBezTo>
                <a:cubicBezTo>
                  <a:pt x="86" y="342"/>
                  <a:pt x="81" y="345"/>
                  <a:pt x="76" y="346"/>
                </a:cubicBezTo>
                <a:cubicBezTo>
                  <a:pt x="71" y="347"/>
                  <a:pt x="67" y="350"/>
                  <a:pt x="66" y="355"/>
                </a:cubicBezTo>
                <a:cubicBezTo>
                  <a:pt x="62" y="365"/>
                  <a:pt x="63" y="376"/>
                  <a:pt x="68" y="386"/>
                </a:cubicBezTo>
                <a:cubicBezTo>
                  <a:pt x="73" y="397"/>
                  <a:pt x="84" y="406"/>
                  <a:pt x="96" y="411"/>
                </a:cubicBezTo>
                <a:cubicBezTo>
                  <a:pt x="106" y="414"/>
                  <a:pt x="116" y="415"/>
                  <a:pt x="126" y="412"/>
                </a:cubicBezTo>
                <a:cubicBezTo>
                  <a:pt x="126" y="412"/>
                  <a:pt x="127" y="412"/>
                  <a:pt x="127" y="412"/>
                </a:cubicBezTo>
                <a:cubicBezTo>
                  <a:pt x="144" y="406"/>
                  <a:pt x="159" y="398"/>
                  <a:pt x="173" y="388"/>
                </a:cubicBezTo>
                <a:cubicBezTo>
                  <a:pt x="180" y="384"/>
                  <a:pt x="189" y="384"/>
                  <a:pt x="196" y="388"/>
                </a:cubicBezTo>
                <a:cubicBezTo>
                  <a:pt x="200" y="392"/>
                  <a:pt x="204" y="396"/>
                  <a:pt x="205" y="402"/>
                </a:cubicBezTo>
                <a:cubicBezTo>
                  <a:pt x="206" y="407"/>
                  <a:pt x="205" y="413"/>
                  <a:pt x="201" y="418"/>
                </a:cubicBezTo>
                <a:cubicBezTo>
                  <a:pt x="199" y="422"/>
                  <a:pt x="198" y="427"/>
                  <a:pt x="200" y="431"/>
                </a:cubicBezTo>
                <a:cubicBezTo>
                  <a:pt x="211" y="452"/>
                  <a:pt x="238" y="460"/>
                  <a:pt x="262" y="449"/>
                </a:cubicBezTo>
                <a:cubicBezTo>
                  <a:pt x="271" y="445"/>
                  <a:pt x="278" y="438"/>
                  <a:pt x="284" y="429"/>
                </a:cubicBezTo>
                <a:cubicBezTo>
                  <a:pt x="284" y="429"/>
                  <a:pt x="284" y="429"/>
                  <a:pt x="284" y="428"/>
                </a:cubicBezTo>
                <a:cubicBezTo>
                  <a:pt x="292" y="412"/>
                  <a:pt x="297" y="396"/>
                  <a:pt x="300" y="378"/>
                </a:cubicBezTo>
                <a:cubicBezTo>
                  <a:pt x="302" y="370"/>
                  <a:pt x="308" y="365"/>
                  <a:pt x="316" y="363"/>
                </a:cubicBezTo>
                <a:cubicBezTo>
                  <a:pt x="327" y="361"/>
                  <a:pt x="338" y="368"/>
                  <a:pt x="341" y="380"/>
                </a:cubicBezTo>
                <a:cubicBezTo>
                  <a:pt x="342" y="384"/>
                  <a:pt x="345" y="388"/>
                  <a:pt x="349" y="390"/>
                </a:cubicBezTo>
                <a:cubicBezTo>
                  <a:pt x="372" y="398"/>
                  <a:pt x="397" y="384"/>
                  <a:pt x="405" y="359"/>
                </a:cubicBezTo>
                <a:cubicBezTo>
                  <a:pt x="409" y="350"/>
                  <a:pt x="409" y="339"/>
                  <a:pt x="407" y="330"/>
                </a:cubicBezTo>
                <a:cubicBezTo>
                  <a:pt x="407" y="330"/>
                  <a:pt x="407" y="329"/>
                  <a:pt x="407" y="329"/>
                </a:cubicBezTo>
                <a:cubicBezTo>
                  <a:pt x="400" y="311"/>
                  <a:pt x="392" y="295"/>
                  <a:pt x="382" y="281"/>
                </a:cubicBezTo>
                <a:cubicBezTo>
                  <a:pt x="382" y="282"/>
                  <a:pt x="382" y="282"/>
                  <a:pt x="383" y="282"/>
                </a:cubicBezTo>
                <a:cubicBezTo>
                  <a:pt x="379" y="275"/>
                  <a:pt x="379" y="267"/>
                  <a:pt x="383" y="260"/>
                </a:cubicBezTo>
                <a:cubicBezTo>
                  <a:pt x="390" y="250"/>
                  <a:pt x="403" y="248"/>
                  <a:pt x="413" y="254"/>
                </a:cubicBezTo>
                <a:cubicBezTo>
                  <a:pt x="417" y="257"/>
                  <a:pt x="422" y="257"/>
                  <a:pt x="426" y="255"/>
                </a:cubicBezTo>
                <a:cubicBezTo>
                  <a:pt x="447" y="245"/>
                  <a:pt x="455" y="218"/>
                  <a:pt x="444" y="194"/>
                </a:cubicBezTo>
                <a:cubicBezTo>
                  <a:pt x="440" y="185"/>
                  <a:pt x="433" y="177"/>
                  <a:pt x="424" y="172"/>
                </a:cubicBezTo>
                <a:cubicBezTo>
                  <a:pt x="424" y="172"/>
                  <a:pt x="424" y="172"/>
                  <a:pt x="423" y="172"/>
                </a:cubicBezTo>
                <a:cubicBezTo>
                  <a:pt x="373" y="148"/>
                  <a:pt x="322" y="148"/>
                  <a:pt x="276" y="171"/>
                </a:cubicBezTo>
                <a:cubicBezTo>
                  <a:pt x="273" y="173"/>
                  <a:pt x="271" y="176"/>
                  <a:pt x="270" y="180"/>
                </a:cubicBezTo>
                <a:cubicBezTo>
                  <a:pt x="269" y="183"/>
                  <a:pt x="269" y="187"/>
                  <a:pt x="271" y="190"/>
                </a:cubicBezTo>
                <a:cubicBezTo>
                  <a:pt x="271" y="190"/>
                  <a:pt x="271" y="190"/>
                  <a:pt x="271" y="190"/>
                </a:cubicBezTo>
                <a:cubicBezTo>
                  <a:pt x="272" y="191"/>
                  <a:pt x="272" y="191"/>
                  <a:pt x="272" y="192"/>
                </a:cubicBezTo>
                <a:cubicBezTo>
                  <a:pt x="279" y="200"/>
                  <a:pt x="284" y="210"/>
                  <a:pt x="285" y="221"/>
                </a:cubicBezTo>
                <a:cubicBezTo>
                  <a:pt x="291" y="254"/>
                  <a:pt x="268" y="285"/>
                  <a:pt x="235" y="291"/>
                </a:cubicBezTo>
                <a:cubicBezTo>
                  <a:pt x="202" y="296"/>
                  <a:pt x="171" y="273"/>
                  <a:pt x="165" y="240"/>
                </a:cubicBezTo>
                <a:cubicBezTo>
                  <a:pt x="160" y="207"/>
                  <a:pt x="182" y="176"/>
                  <a:pt x="216" y="170"/>
                </a:cubicBezTo>
                <a:cubicBezTo>
                  <a:pt x="223" y="169"/>
                  <a:pt x="228" y="162"/>
                  <a:pt x="227" y="155"/>
                </a:cubicBezTo>
                <a:cubicBezTo>
                  <a:pt x="225" y="148"/>
                  <a:pt x="218" y="143"/>
                  <a:pt x="211" y="144"/>
                </a:cubicBezTo>
                <a:cubicBezTo>
                  <a:pt x="164" y="152"/>
                  <a:pt x="131" y="197"/>
                  <a:pt x="139" y="245"/>
                </a:cubicBezTo>
                <a:cubicBezTo>
                  <a:pt x="147" y="292"/>
                  <a:pt x="192" y="325"/>
                  <a:pt x="239" y="317"/>
                </a:cubicBezTo>
                <a:cubicBezTo>
                  <a:pt x="282" y="310"/>
                  <a:pt x="313" y="273"/>
                  <a:pt x="313" y="230"/>
                </a:cubicBezTo>
                <a:cubicBezTo>
                  <a:pt x="313" y="226"/>
                  <a:pt x="312" y="221"/>
                  <a:pt x="312" y="216"/>
                </a:cubicBezTo>
                <a:cubicBezTo>
                  <a:pt x="310" y="207"/>
                  <a:pt x="307" y="197"/>
                  <a:pt x="302" y="189"/>
                </a:cubicBezTo>
                <a:cubicBezTo>
                  <a:pt x="337" y="176"/>
                  <a:pt x="373" y="178"/>
                  <a:pt x="411" y="195"/>
                </a:cubicBezTo>
                <a:cubicBezTo>
                  <a:pt x="415" y="197"/>
                  <a:pt x="418" y="201"/>
                  <a:pt x="420" y="205"/>
                </a:cubicBezTo>
                <a:cubicBezTo>
                  <a:pt x="422" y="209"/>
                  <a:pt x="422" y="213"/>
                  <a:pt x="422" y="216"/>
                </a:cubicBezTo>
                <a:cubicBezTo>
                  <a:pt x="422" y="221"/>
                  <a:pt x="421" y="225"/>
                  <a:pt x="419" y="228"/>
                </a:cubicBezTo>
                <a:cubicBezTo>
                  <a:pt x="398" y="219"/>
                  <a:pt x="374" y="226"/>
                  <a:pt x="361" y="245"/>
                </a:cubicBezTo>
                <a:cubicBezTo>
                  <a:pt x="356" y="253"/>
                  <a:pt x="353" y="262"/>
                  <a:pt x="353" y="272"/>
                </a:cubicBezTo>
                <a:cubicBezTo>
                  <a:pt x="353" y="280"/>
                  <a:pt x="355" y="288"/>
                  <a:pt x="360" y="296"/>
                </a:cubicBezTo>
                <a:cubicBezTo>
                  <a:pt x="360" y="296"/>
                  <a:pt x="360" y="297"/>
                  <a:pt x="360" y="297"/>
                </a:cubicBezTo>
                <a:cubicBezTo>
                  <a:pt x="369" y="308"/>
                  <a:pt x="376" y="322"/>
                  <a:pt x="381" y="337"/>
                </a:cubicBezTo>
                <a:cubicBezTo>
                  <a:pt x="382" y="338"/>
                  <a:pt x="382" y="340"/>
                  <a:pt x="382" y="342"/>
                </a:cubicBezTo>
                <a:cubicBezTo>
                  <a:pt x="382" y="345"/>
                  <a:pt x="381" y="348"/>
                  <a:pt x="380" y="350"/>
                </a:cubicBezTo>
                <a:cubicBezTo>
                  <a:pt x="377" y="359"/>
                  <a:pt x="371" y="364"/>
                  <a:pt x="364" y="365"/>
                </a:cubicBezTo>
                <a:cubicBezTo>
                  <a:pt x="355" y="345"/>
                  <a:pt x="333" y="332"/>
                  <a:pt x="311" y="337"/>
                </a:cubicBezTo>
                <a:cubicBezTo>
                  <a:pt x="293" y="340"/>
                  <a:pt x="278" y="354"/>
                  <a:pt x="274" y="372"/>
                </a:cubicBezTo>
                <a:cubicBezTo>
                  <a:pt x="273" y="373"/>
                  <a:pt x="273" y="374"/>
                  <a:pt x="273" y="375"/>
                </a:cubicBezTo>
                <a:cubicBezTo>
                  <a:pt x="273" y="374"/>
                  <a:pt x="273" y="374"/>
                  <a:pt x="273" y="373"/>
                </a:cubicBezTo>
                <a:cubicBezTo>
                  <a:pt x="271" y="388"/>
                  <a:pt x="267" y="402"/>
                  <a:pt x="261" y="416"/>
                </a:cubicBezTo>
                <a:cubicBezTo>
                  <a:pt x="258" y="420"/>
                  <a:pt x="255" y="423"/>
                  <a:pt x="250" y="425"/>
                </a:cubicBezTo>
                <a:cubicBezTo>
                  <a:pt x="242" y="429"/>
                  <a:pt x="233" y="428"/>
                  <a:pt x="228" y="424"/>
                </a:cubicBezTo>
                <a:cubicBezTo>
                  <a:pt x="230" y="418"/>
                  <a:pt x="232" y="412"/>
                  <a:pt x="232" y="406"/>
                </a:cubicBezTo>
                <a:cubicBezTo>
                  <a:pt x="232" y="403"/>
                  <a:pt x="231" y="400"/>
                  <a:pt x="231" y="397"/>
                </a:cubicBezTo>
                <a:cubicBezTo>
                  <a:pt x="228" y="384"/>
                  <a:pt x="221" y="373"/>
                  <a:pt x="211" y="366"/>
                </a:cubicBezTo>
                <a:cubicBezTo>
                  <a:pt x="195" y="356"/>
                  <a:pt x="176" y="355"/>
                  <a:pt x="160" y="365"/>
                </a:cubicBezTo>
                <a:cubicBezTo>
                  <a:pt x="159" y="365"/>
                  <a:pt x="159" y="365"/>
                  <a:pt x="159" y="365"/>
                </a:cubicBezTo>
                <a:cubicBezTo>
                  <a:pt x="147" y="374"/>
                  <a:pt x="133" y="381"/>
                  <a:pt x="119" y="386"/>
                </a:cubicBezTo>
                <a:cubicBezTo>
                  <a:pt x="115" y="387"/>
                  <a:pt x="110" y="387"/>
                  <a:pt x="105" y="386"/>
                </a:cubicBezTo>
                <a:cubicBezTo>
                  <a:pt x="99" y="383"/>
                  <a:pt x="94" y="379"/>
                  <a:pt x="92" y="374"/>
                </a:cubicBezTo>
                <a:cubicBezTo>
                  <a:pt x="91" y="373"/>
                  <a:pt x="91" y="371"/>
                  <a:pt x="91" y="369"/>
                </a:cubicBezTo>
                <a:cubicBezTo>
                  <a:pt x="99" y="366"/>
                  <a:pt x="106" y="360"/>
                  <a:pt x="112" y="352"/>
                </a:cubicBezTo>
                <a:cubicBezTo>
                  <a:pt x="117" y="344"/>
                  <a:pt x="120" y="335"/>
                  <a:pt x="120" y="325"/>
                </a:cubicBezTo>
                <a:cubicBezTo>
                  <a:pt x="120" y="322"/>
                  <a:pt x="119" y="319"/>
                  <a:pt x="119" y="316"/>
                </a:cubicBezTo>
                <a:cubicBezTo>
                  <a:pt x="115" y="298"/>
                  <a:pt x="102" y="284"/>
                  <a:pt x="84" y="279"/>
                </a:cubicBezTo>
                <a:cubicBezTo>
                  <a:pt x="84" y="279"/>
                  <a:pt x="83" y="279"/>
                  <a:pt x="83" y="279"/>
                </a:cubicBezTo>
                <a:cubicBezTo>
                  <a:pt x="69" y="277"/>
                  <a:pt x="54" y="272"/>
                  <a:pt x="40" y="265"/>
                </a:cubicBezTo>
                <a:cubicBezTo>
                  <a:pt x="36" y="263"/>
                  <a:pt x="33" y="260"/>
                  <a:pt x="31" y="255"/>
                </a:cubicBezTo>
                <a:cubicBezTo>
                  <a:pt x="29" y="252"/>
                  <a:pt x="28" y="248"/>
                  <a:pt x="28" y="244"/>
                </a:cubicBezTo>
                <a:cubicBezTo>
                  <a:pt x="28" y="242"/>
                  <a:pt x="29" y="240"/>
                  <a:pt x="29" y="238"/>
                </a:cubicBezTo>
                <a:cubicBezTo>
                  <a:pt x="30" y="236"/>
                  <a:pt x="31" y="235"/>
                  <a:pt x="32" y="233"/>
                </a:cubicBezTo>
                <a:cubicBezTo>
                  <a:pt x="52" y="241"/>
                  <a:pt x="77" y="235"/>
                  <a:pt x="89" y="216"/>
                </a:cubicBezTo>
                <a:cubicBezTo>
                  <a:pt x="95" y="208"/>
                  <a:pt x="97" y="198"/>
                  <a:pt x="97" y="189"/>
                </a:cubicBezTo>
                <a:cubicBezTo>
                  <a:pt x="97" y="181"/>
                  <a:pt x="95" y="172"/>
                  <a:pt x="91" y="165"/>
                </a:cubicBezTo>
                <a:cubicBezTo>
                  <a:pt x="91" y="164"/>
                  <a:pt x="90" y="164"/>
                  <a:pt x="90" y="164"/>
                </a:cubicBezTo>
                <a:cubicBezTo>
                  <a:pt x="82" y="152"/>
                  <a:pt x="75" y="139"/>
                  <a:pt x="69" y="124"/>
                </a:cubicBezTo>
                <a:cubicBezTo>
                  <a:pt x="69" y="122"/>
                  <a:pt x="69" y="121"/>
                  <a:pt x="69" y="119"/>
                </a:cubicBezTo>
                <a:cubicBezTo>
                  <a:pt x="69" y="116"/>
                  <a:pt x="69" y="113"/>
                  <a:pt x="70" y="110"/>
                </a:cubicBezTo>
                <a:cubicBezTo>
                  <a:pt x="73" y="102"/>
                  <a:pt x="80" y="96"/>
                  <a:pt x="87" y="96"/>
                </a:cubicBezTo>
                <a:cubicBezTo>
                  <a:pt x="95" y="116"/>
                  <a:pt x="117" y="128"/>
                  <a:pt x="140" y="124"/>
                </a:cubicBezTo>
                <a:cubicBezTo>
                  <a:pt x="158" y="120"/>
                  <a:pt x="172" y="107"/>
                  <a:pt x="177" y="89"/>
                </a:cubicBezTo>
                <a:cubicBezTo>
                  <a:pt x="177" y="89"/>
                  <a:pt x="177" y="88"/>
                  <a:pt x="177" y="88"/>
                </a:cubicBezTo>
                <a:cubicBezTo>
                  <a:pt x="179" y="74"/>
                  <a:pt x="183" y="59"/>
                  <a:pt x="190" y="45"/>
                </a:cubicBezTo>
                <a:cubicBezTo>
                  <a:pt x="193" y="41"/>
                  <a:pt x="196" y="38"/>
                  <a:pt x="200" y="36"/>
                </a:cubicBezTo>
                <a:cubicBezTo>
                  <a:pt x="208" y="32"/>
                  <a:pt x="217" y="33"/>
                  <a:pt x="223" y="37"/>
                </a:cubicBezTo>
                <a:cubicBezTo>
                  <a:pt x="220" y="43"/>
                  <a:pt x="219" y="49"/>
                  <a:pt x="219" y="55"/>
                </a:cubicBezTo>
                <a:cubicBezTo>
                  <a:pt x="219" y="58"/>
                  <a:pt x="219" y="61"/>
                  <a:pt x="220" y="64"/>
                </a:cubicBezTo>
                <a:cubicBezTo>
                  <a:pt x="222" y="77"/>
                  <a:pt x="230" y="87"/>
                  <a:pt x="240" y="94"/>
                </a:cubicBezTo>
                <a:cubicBezTo>
                  <a:pt x="254" y="104"/>
                  <a:pt x="273" y="105"/>
                  <a:pt x="288" y="97"/>
                </a:cubicBezTo>
                <a:cubicBezTo>
                  <a:pt x="289" y="97"/>
                  <a:pt x="291" y="96"/>
                  <a:pt x="292" y="95"/>
                </a:cubicBezTo>
                <a:cubicBezTo>
                  <a:pt x="303" y="87"/>
                  <a:pt x="317" y="80"/>
                  <a:pt x="332" y="74"/>
                </a:cubicBezTo>
                <a:cubicBezTo>
                  <a:pt x="336" y="73"/>
                  <a:pt x="341" y="74"/>
                  <a:pt x="345" y="75"/>
                </a:cubicBezTo>
                <a:cubicBezTo>
                  <a:pt x="351" y="77"/>
                  <a:pt x="356" y="81"/>
                  <a:pt x="359" y="87"/>
                </a:cubicBezTo>
                <a:cubicBezTo>
                  <a:pt x="359" y="88"/>
                  <a:pt x="360" y="90"/>
                  <a:pt x="360" y="92"/>
                </a:cubicBezTo>
                <a:cubicBezTo>
                  <a:pt x="353" y="95"/>
                  <a:pt x="346" y="100"/>
                  <a:pt x="341" y="106"/>
                </a:cubicBezTo>
                <a:cubicBezTo>
                  <a:pt x="339" y="108"/>
                  <a:pt x="338" y="111"/>
                  <a:pt x="338" y="114"/>
                </a:cubicBezTo>
                <a:cubicBezTo>
                  <a:pt x="338" y="118"/>
                  <a:pt x="340" y="122"/>
                  <a:pt x="344" y="125"/>
                </a:cubicBezTo>
                <a:cubicBezTo>
                  <a:pt x="349" y="129"/>
                  <a:pt x="358" y="128"/>
                  <a:pt x="362" y="122"/>
                </a:cubicBezTo>
                <a:cubicBezTo>
                  <a:pt x="365" y="118"/>
                  <a:pt x="370" y="116"/>
                  <a:pt x="375" y="115"/>
                </a:cubicBezTo>
                <a:cubicBezTo>
                  <a:pt x="379" y="114"/>
                  <a:pt x="383" y="111"/>
                  <a:pt x="385" y="106"/>
                </a:cubicBezTo>
                <a:cubicBezTo>
                  <a:pt x="388" y="96"/>
                  <a:pt x="388" y="85"/>
                  <a:pt x="383" y="75"/>
                </a:cubicBezTo>
                <a:cubicBezTo>
                  <a:pt x="377" y="64"/>
                  <a:pt x="367" y="54"/>
                  <a:pt x="354" y="50"/>
                </a:cubicBezTo>
                <a:cubicBezTo>
                  <a:pt x="345" y="47"/>
                  <a:pt x="334" y="46"/>
                  <a:pt x="325" y="48"/>
                </a:cubicBezTo>
                <a:cubicBezTo>
                  <a:pt x="325" y="49"/>
                  <a:pt x="324" y="49"/>
                  <a:pt x="324" y="49"/>
                </a:cubicBezTo>
                <a:cubicBezTo>
                  <a:pt x="307" y="55"/>
                  <a:pt x="291" y="63"/>
                  <a:pt x="278" y="72"/>
                </a:cubicBezTo>
                <a:cubicBezTo>
                  <a:pt x="278" y="73"/>
                  <a:pt x="278" y="73"/>
                  <a:pt x="277" y="73"/>
                </a:cubicBezTo>
                <a:cubicBezTo>
                  <a:pt x="270" y="77"/>
                  <a:pt x="262" y="77"/>
                  <a:pt x="255" y="72"/>
                </a:cubicBezTo>
                <a:cubicBezTo>
                  <a:pt x="250" y="69"/>
                  <a:pt x="247" y="64"/>
                  <a:pt x="246" y="59"/>
                </a:cubicBezTo>
                <a:cubicBezTo>
                  <a:pt x="245" y="53"/>
                  <a:pt x="246" y="48"/>
                  <a:pt x="249" y="43"/>
                </a:cubicBezTo>
                <a:cubicBezTo>
                  <a:pt x="252" y="39"/>
                  <a:pt x="252" y="34"/>
                  <a:pt x="250" y="30"/>
                </a:cubicBezTo>
                <a:cubicBezTo>
                  <a:pt x="240" y="8"/>
                  <a:pt x="213" y="0"/>
                  <a:pt x="189" y="1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3" name="Freeform 247"/>
          <p:cNvSpPr>
            <a:spLocks/>
          </p:cNvSpPr>
          <p:nvPr userDrawn="1"/>
        </p:nvSpPr>
        <p:spPr bwMode="auto">
          <a:xfrm>
            <a:off x="1420027" y="1789078"/>
            <a:ext cx="312025" cy="384572"/>
          </a:xfrm>
          <a:custGeom>
            <a:avLst/>
            <a:gdLst/>
            <a:ahLst/>
            <a:cxnLst>
              <a:cxn ang="0">
                <a:pos x="305" y="0"/>
              </a:cxn>
              <a:cxn ang="0">
                <a:pos x="292" y="13"/>
              </a:cxn>
              <a:cxn ang="0">
                <a:pos x="283" y="299"/>
              </a:cxn>
              <a:cxn ang="0">
                <a:pos x="208" y="299"/>
              </a:cxn>
              <a:cxn ang="0">
                <a:pos x="202" y="102"/>
              </a:cxn>
              <a:cxn ang="0">
                <a:pos x="189" y="89"/>
              </a:cxn>
              <a:cxn ang="0">
                <a:pos x="148" y="89"/>
              </a:cxn>
              <a:cxn ang="0">
                <a:pos x="134" y="102"/>
              </a:cxn>
              <a:cxn ang="0">
                <a:pos x="128" y="299"/>
              </a:cxn>
              <a:cxn ang="0">
                <a:pos x="66" y="299"/>
              </a:cxn>
              <a:cxn ang="0">
                <a:pos x="56" y="304"/>
              </a:cxn>
              <a:cxn ang="0">
                <a:pos x="3" y="376"/>
              </a:cxn>
              <a:cxn ang="0">
                <a:pos x="0" y="384"/>
              </a:cxn>
              <a:cxn ang="0">
                <a:pos x="0" y="443"/>
              </a:cxn>
              <a:cxn ang="0">
                <a:pos x="14" y="457"/>
              </a:cxn>
              <a:cxn ang="0">
                <a:pos x="27" y="443"/>
              </a:cxn>
              <a:cxn ang="0">
                <a:pos x="27" y="388"/>
              </a:cxn>
              <a:cxn ang="0">
                <a:pos x="73" y="326"/>
              </a:cxn>
              <a:cxn ang="0">
                <a:pos x="141" y="326"/>
              </a:cxn>
              <a:cxn ang="0">
                <a:pos x="155" y="313"/>
              </a:cxn>
              <a:cxn ang="0">
                <a:pos x="160" y="116"/>
              </a:cxn>
              <a:cxn ang="0">
                <a:pos x="176" y="116"/>
              </a:cxn>
              <a:cxn ang="0">
                <a:pos x="182" y="313"/>
              </a:cxn>
              <a:cxn ang="0">
                <a:pos x="195" y="326"/>
              </a:cxn>
              <a:cxn ang="0">
                <a:pos x="296" y="326"/>
              </a:cxn>
              <a:cxn ang="0">
                <a:pos x="310" y="313"/>
              </a:cxn>
              <a:cxn ang="0">
                <a:pos x="318" y="27"/>
              </a:cxn>
              <a:cxn ang="0">
                <a:pos x="333" y="27"/>
              </a:cxn>
              <a:cxn ang="0">
                <a:pos x="342" y="443"/>
              </a:cxn>
              <a:cxn ang="0">
                <a:pos x="355" y="457"/>
              </a:cxn>
              <a:cxn ang="0">
                <a:pos x="368" y="443"/>
              </a:cxn>
              <a:cxn ang="0">
                <a:pos x="360" y="13"/>
              </a:cxn>
              <a:cxn ang="0">
                <a:pos x="346" y="0"/>
              </a:cxn>
              <a:cxn ang="0">
                <a:pos x="305" y="0"/>
              </a:cxn>
            </a:cxnLst>
            <a:rect l="0" t="0" r="r" b="b"/>
            <a:pathLst>
              <a:path w="368" h="457">
                <a:moveTo>
                  <a:pt x="305" y="0"/>
                </a:moveTo>
                <a:cubicBezTo>
                  <a:pt x="298" y="0"/>
                  <a:pt x="292" y="6"/>
                  <a:pt x="292" y="13"/>
                </a:cubicBezTo>
                <a:cubicBezTo>
                  <a:pt x="292" y="13"/>
                  <a:pt x="284" y="275"/>
                  <a:pt x="283" y="299"/>
                </a:cubicBezTo>
                <a:cubicBezTo>
                  <a:pt x="267" y="299"/>
                  <a:pt x="225" y="299"/>
                  <a:pt x="208" y="299"/>
                </a:cubicBezTo>
                <a:cubicBezTo>
                  <a:pt x="207" y="276"/>
                  <a:pt x="202" y="102"/>
                  <a:pt x="202" y="102"/>
                </a:cubicBezTo>
                <a:cubicBezTo>
                  <a:pt x="202" y="95"/>
                  <a:pt x="196" y="89"/>
                  <a:pt x="189" y="89"/>
                </a:cubicBezTo>
                <a:cubicBezTo>
                  <a:pt x="148" y="89"/>
                  <a:pt x="148" y="89"/>
                  <a:pt x="148" y="89"/>
                </a:cubicBezTo>
                <a:cubicBezTo>
                  <a:pt x="140" y="89"/>
                  <a:pt x="134" y="95"/>
                  <a:pt x="134" y="102"/>
                </a:cubicBezTo>
                <a:cubicBezTo>
                  <a:pt x="134" y="102"/>
                  <a:pt x="129" y="276"/>
                  <a:pt x="128" y="299"/>
                </a:cubicBezTo>
                <a:cubicBezTo>
                  <a:pt x="111" y="299"/>
                  <a:pt x="66" y="299"/>
                  <a:pt x="66" y="299"/>
                </a:cubicBezTo>
                <a:cubicBezTo>
                  <a:pt x="62" y="299"/>
                  <a:pt x="58" y="301"/>
                  <a:pt x="56" y="304"/>
                </a:cubicBezTo>
                <a:cubicBezTo>
                  <a:pt x="3" y="376"/>
                  <a:pt x="3" y="376"/>
                  <a:pt x="3" y="376"/>
                </a:cubicBezTo>
                <a:cubicBezTo>
                  <a:pt x="1" y="378"/>
                  <a:pt x="0" y="381"/>
                  <a:pt x="0" y="384"/>
                </a:cubicBezTo>
                <a:cubicBezTo>
                  <a:pt x="0" y="443"/>
                  <a:pt x="0" y="443"/>
                  <a:pt x="0" y="443"/>
                </a:cubicBezTo>
                <a:cubicBezTo>
                  <a:pt x="0" y="451"/>
                  <a:pt x="6" y="457"/>
                  <a:pt x="14" y="457"/>
                </a:cubicBezTo>
                <a:cubicBezTo>
                  <a:pt x="21" y="457"/>
                  <a:pt x="27" y="451"/>
                  <a:pt x="27" y="443"/>
                </a:cubicBezTo>
                <a:cubicBezTo>
                  <a:pt x="27" y="443"/>
                  <a:pt x="27" y="396"/>
                  <a:pt x="27" y="388"/>
                </a:cubicBezTo>
                <a:cubicBezTo>
                  <a:pt x="31" y="382"/>
                  <a:pt x="67" y="334"/>
                  <a:pt x="73" y="326"/>
                </a:cubicBezTo>
                <a:cubicBezTo>
                  <a:pt x="84" y="326"/>
                  <a:pt x="141" y="326"/>
                  <a:pt x="141" y="326"/>
                </a:cubicBezTo>
                <a:cubicBezTo>
                  <a:pt x="149" y="326"/>
                  <a:pt x="155" y="320"/>
                  <a:pt x="155" y="313"/>
                </a:cubicBezTo>
                <a:cubicBezTo>
                  <a:pt x="155" y="313"/>
                  <a:pt x="160" y="138"/>
                  <a:pt x="160" y="116"/>
                </a:cubicBezTo>
                <a:cubicBezTo>
                  <a:pt x="167" y="116"/>
                  <a:pt x="169" y="116"/>
                  <a:pt x="176" y="116"/>
                </a:cubicBezTo>
                <a:cubicBezTo>
                  <a:pt x="176" y="138"/>
                  <a:pt x="182" y="313"/>
                  <a:pt x="182" y="313"/>
                </a:cubicBezTo>
                <a:cubicBezTo>
                  <a:pt x="182" y="320"/>
                  <a:pt x="188" y="326"/>
                  <a:pt x="195" y="326"/>
                </a:cubicBezTo>
                <a:cubicBezTo>
                  <a:pt x="296" y="326"/>
                  <a:pt x="296" y="326"/>
                  <a:pt x="296" y="326"/>
                </a:cubicBezTo>
                <a:cubicBezTo>
                  <a:pt x="304" y="326"/>
                  <a:pt x="309" y="320"/>
                  <a:pt x="310" y="313"/>
                </a:cubicBezTo>
                <a:cubicBezTo>
                  <a:pt x="310" y="313"/>
                  <a:pt x="317" y="50"/>
                  <a:pt x="318" y="27"/>
                </a:cubicBezTo>
                <a:cubicBezTo>
                  <a:pt x="325" y="27"/>
                  <a:pt x="327" y="27"/>
                  <a:pt x="333" y="27"/>
                </a:cubicBezTo>
                <a:cubicBezTo>
                  <a:pt x="334" y="51"/>
                  <a:pt x="342" y="443"/>
                  <a:pt x="342" y="443"/>
                </a:cubicBezTo>
                <a:cubicBezTo>
                  <a:pt x="342" y="451"/>
                  <a:pt x="348" y="457"/>
                  <a:pt x="355" y="457"/>
                </a:cubicBezTo>
                <a:cubicBezTo>
                  <a:pt x="363" y="456"/>
                  <a:pt x="368" y="450"/>
                  <a:pt x="368" y="443"/>
                </a:cubicBezTo>
                <a:cubicBezTo>
                  <a:pt x="360" y="13"/>
                  <a:pt x="360" y="13"/>
                  <a:pt x="360" y="13"/>
                </a:cubicBezTo>
                <a:cubicBezTo>
                  <a:pt x="359" y="6"/>
                  <a:pt x="354" y="0"/>
                  <a:pt x="346" y="0"/>
                </a:cubicBezTo>
                <a:lnTo>
                  <a:pt x="305"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55" name="Group 270"/>
          <p:cNvGrpSpPr>
            <a:grpSpLocks noChangeAspect="1"/>
          </p:cNvGrpSpPr>
          <p:nvPr userDrawn="1"/>
        </p:nvGrpSpPr>
        <p:grpSpPr bwMode="auto">
          <a:xfrm>
            <a:off x="1414664" y="2262270"/>
            <a:ext cx="322744" cy="347663"/>
            <a:chOff x="1543" y="1791"/>
            <a:chExt cx="271" cy="292"/>
          </a:xfrm>
          <a:noFill/>
        </p:grpSpPr>
        <p:sp>
          <p:nvSpPr>
            <p:cNvPr id="115" name="Line 271"/>
            <p:cNvSpPr>
              <a:spLocks noChangeShapeType="1"/>
            </p:cNvSpPr>
            <p:nvPr/>
          </p:nvSpPr>
          <p:spPr bwMode="auto">
            <a:xfrm>
              <a:off x="1581" y="1894"/>
              <a:ext cx="1" cy="1"/>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6" name="Freeform 272"/>
            <p:cNvSpPr>
              <a:spLocks/>
            </p:cNvSpPr>
            <p:nvPr/>
          </p:nvSpPr>
          <p:spPr bwMode="auto">
            <a:xfrm>
              <a:off x="1543" y="1791"/>
              <a:ext cx="271" cy="292"/>
            </a:xfrm>
            <a:custGeom>
              <a:avLst/>
              <a:gdLst/>
              <a:ahLst/>
              <a:cxnLst>
                <a:cxn ang="0">
                  <a:pos x="354" y="302"/>
                </a:cxn>
                <a:cxn ang="0">
                  <a:pos x="328" y="384"/>
                </a:cxn>
                <a:cxn ang="0">
                  <a:pos x="146" y="366"/>
                </a:cxn>
                <a:cxn ang="0">
                  <a:pos x="4" y="261"/>
                </a:cxn>
                <a:cxn ang="0">
                  <a:pos x="51" y="140"/>
                </a:cxn>
                <a:cxn ang="0">
                  <a:pos x="108" y="139"/>
                </a:cxn>
                <a:cxn ang="0">
                  <a:pos x="121" y="104"/>
                </a:cxn>
                <a:cxn ang="0">
                  <a:pos x="167" y="122"/>
                </a:cxn>
                <a:cxn ang="0">
                  <a:pos x="119" y="30"/>
                </a:cxn>
                <a:cxn ang="0">
                  <a:pos x="175" y="41"/>
                </a:cxn>
                <a:cxn ang="0">
                  <a:pos x="209" y="118"/>
                </a:cxn>
                <a:cxn ang="0">
                  <a:pos x="252" y="4"/>
                </a:cxn>
                <a:cxn ang="0">
                  <a:pos x="309" y="23"/>
                </a:cxn>
                <a:cxn ang="0">
                  <a:pos x="264" y="136"/>
                </a:cxn>
                <a:cxn ang="0">
                  <a:pos x="329" y="93"/>
                </a:cxn>
                <a:cxn ang="0">
                  <a:pos x="382" y="119"/>
                </a:cxn>
                <a:cxn ang="0">
                  <a:pos x="299" y="170"/>
                </a:cxn>
                <a:cxn ang="0">
                  <a:pos x="345" y="188"/>
                </a:cxn>
                <a:cxn ang="0">
                  <a:pos x="335" y="222"/>
                </a:cxn>
                <a:cxn ang="0">
                  <a:pos x="374" y="258"/>
                </a:cxn>
                <a:cxn ang="0">
                  <a:pos x="97" y="180"/>
                </a:cxn>
              </a:cxnLst>
              <a:rect l="0" t="0" r="r" b="b"/>
              <a:pathLst>
                <a:path w="382" h="410">
                  <a:moveTo>
                    <a:pt x="354" y="302"/>
                  </a:moveTo>
                  <a:cubicBezTo>
                    <a:pt x="328" y="384"/>
                    <a:pt x="328" y="384"/>
                    <a:pt x="328" y="384"/>
                  </a:cubicBezTo>
                  <a:cubicBezTo>
                    <a:pt x="328" y="384"/>
                    <a:pt x="252" y="410"/>
                    <a:pt x="146" y="366"/>
                  </a:cubicBezTo>
                  <a:cubicBezTo>
                    <a:pt x="44" y="324"/>
                    <a:pt x="0" y="267"/>
                    <a:pt x="4" y="261"/>
                  </a:cubicBezTo>
                  <a:cubicBezTo>
                    <a:pt x="7" y="255"/>
                    <a:pt x="51" y="140"/>
                    <a:pt x="51" y="140"/>
                  </a:cubicBezTo>
                  <a:cubicBezTo>
                    <a:pt x="51" y="140"/>
                    <a:pt x="49" y="129"/>
                    <a:pt x="108" y="139"/>
                  </a:cubicBezTo>
                  <a:cubicBezTo>
                    <a:pt x="121" y="104"/>
                    <a:pt x="121" y="104"/>
                    <a:pt x="121" y="104"/>
                  </a:cubicBezTo>
                  <a:cubicBezTo>
                    <a:pt x="121" y="104"/>
                    <a:pt x="165" y="123"/>
                    <a:pt x="167" y="122"/>
                  </a:cubicBezTo>
                  <a:cubicBezTo>
                    <a:pt x="166" y="122"/>
                    <a:pt x="119" y="30"/>
                    <a:pt x="119" y="30"/>
                  </a:cubicBezTo>
                  <a:cubicBezTo>
                    <a:pt x="119" y="30"/>
                    <a:pt x="158" y="32"/>
                    <a:pt x="175" y="41"/>
                  </a:cubicBezTo>
                  <a:cubicBezTo>
                    <a:pt x="180" y="52"/>
                    <a:pt x="209" y="118"/>
                    <a:pt x="209" y="118"/>
                  </a:cubicBezTo>
                  <a:cubicBezTo>
                    <a:pt x="252" y="4"/>
                    <a:pt x="252" y="4"/>
                    <a:pt x="252" y="4"/>
                  </a:cubicBezTo>
                  <a:cubicBezTo>
                    <a:pt x="252" y="4"/>
                    <a:pt x="280" y="0"/>
                    <a:pt x="309" y="23"/>
                  </a:cubicBezTo>
                  <a:cubicBezTo>
                    <a:pt x="305" y="36"/>
                    <a:pt x="264" y="136"/>
                    <a:pt x="264" y="136"/>
                  </a:cubicBezTo>
                  <a:cubicBezTo>
                    <a:pt x="329" y="93"/>
                    <a:pt x="329" y="93"/>
                    <a:pt x="329" y="93"/>
                  </a:cubicBezTo>
                  <a:cubicBezTo>
                    <a:pt x="329" y="93"/>
                    <a:pt x="361" y="98"/>
                    <a:pt x="382" y="119"/>
                  </a:cubicBezTo>
                  <a:cubicBezTo>
                    <a:pt x="369" y="126"/>
                    <a:pt x="299" y="170"/>
                    <a:pt x="299" y="170"/>
                  </a:cubicBezTo>
                  <a:cubicBezTo>
                    <a:pt x="299" y="170"/>
                    <a:pt x="345" y="189"/>
                    <a:pt x="345" y="188"/>
                  </a:cubicBezTo>
                  <a:cubicBezTo>
                    <a:pt x="345" y="186"/>
                    <a:pt x="335" y="222"/>
                    <a:pt x="335" y="222"/>
                  </a:cubicBezTo>
                  <a:cubicBezTo>
                    <a:pt x="335" y="222"/>
                    <a:pt x="355" y="238"/>
                    <a:pt x="374" y="258"/>
                  </a:cubicBezTo>
                  <a:cubicBezTo>
                    <a:pt x="372" y="260"/>
                    <a:pt x="231" y="293"/>
                    <a:pt x="97" y="180"/>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117" name="Freeform 308"/>
          <p:cNvSpPr>
            <a:spLocks/>
          </p:cNvSpPr>
          <p:nvPr userDrawn="1"/>
        </p:nvSpPr>
        <p:spPr bwMode="auto">
          <a:xfrm>
            <a:off x="1382508" y="2754851"/>
            <a:ext cx="387054" cy="395288"/>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8" name="Freeform 636"/>
          <p:cNvSpPr>
            <a:spLocks/>
          </p:cNvSpPr>
          <p:nvPr userDrawn="1"/>
        </p:nvSpPr>
        <p:spPr bwMode="auto">
          <a:xfrm>
            <a:off x="1408118" y="1335215"/>
            <a:ext cx="335843" cy="335754"/>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9" name="Freeform 147"/>
          <p:cNvSpPr>
            <a:spLocks noEditPoints="1"/>
          </p:cNvSpPr>
          <p:nvPr userDrawn="1"/>
        </p:nvSpPr>
        <p:spPr bwMode="auto">
          <a:xfrm>
            <a:off x="6551400" y="871840"/>
            <a:ext cx="369190" cy="389335"/>
          </a:xfrm>
          <a:custGeom>
            <a:avLst/>
            <a:gdLst/>
            <a:ahLst/>
            <a:cxnLst>
              <a:cxn ang="0">
                <a:pos x="396" y="240"/>
              </a:cxn>
              <a:cxn ang="0">
                <a:pos x="390" y="131"/>
              </a:cxn>
              <a:cxn ang="0">
                <a:pos x="425" y="72"/>
              </a:cxn>
              <a:cxn ang="0">
                <a:pos x="424" y="61"/>
              </a:cxn>
              <a:cxn ang="0">
                <a:pos x="375" y="1"/>
              </a:cxn>
              <a:cxn ang="0">
                <a:pos x="36" y="92"/>
              </a:cxn>
              <a:cxn ang="0">
                <a:pos x="0" y="151"/>
              </a:cxn>
              <a:cxn ang="0">
                <a:pos x="39" y="217"/>
              </a:cxn>
              <a:cxn ang="0">
                <a:pos x="203" y="288"/>
              </a:cxn>
              <a:cxn ang="0">
                <a:pos x="26" y="343"/>
              </a:cxn>
              <a:cxn ang="0">
                <a:pos x="36" y="452"/>
              </a:cxn>
              <a:cxn ang="0">
                <a:pos x="64" y="460"/>
              </a:cxn>
              <a:cxn ang="0">
                <a:pos x="70" y="458"/>
              </a:cxn>
              <a:cxn ang="0">
                <a:pos x="402" y="368"/>
              </a:cxn>
              <a:cxn ang="0">
                <a:pos x="436" y="300"/>
              </a:cxn>
              <a:cxn ang="0">
                <a:pos x="52" y="356"/>
              </a:cxn>
              <a:cxn ang="0">
                <a:pos x="57" y="358"/>
              </a:cxn>
              <a:cxn ang="0">
                <a:pos x="72" y="393"/>
              </a:cxn>
              <a:cxn ang="0">
                <a:pos x="72" y="397"/>
              </a:cxn>
              <a:cxn ang="0">
                <a:pos x="72" y="400"/>
              </a:cxn>
              <a:cxn ang="0">
                <a:pos x="72" y="403"/>
              </a:cxn>
              <a:cxn ang="0">
                <a:pos x="72" y="406"/>
              </a:cxn>
              <a:cxn ang="0">
                <a:pos x="72" y="409"/>
              </a:cxn>
              <a:cxn ang="0">
                <a:pos x="72" y="412"/>
              </a:cxn>
              <a:cxn ang="0">
                <a:pos x="71" y="414"/>
              </a:cxn>
              <a:cxn ang="0">
                <a:pos x="71" y="417"/>
              </a:cxn>
              <a:cxn ang="0">
                <a:pos x="70" y="419"/>
              </a:cxn>
              <a:cxn ang="0">
                <a:pos x="68" y="423"/>
              </a:cxn>
              <a:cxn ang="0">
                <a:pos x="68" y="425"/>
              </a:cxn>
              <a:cxn ang="0">
                <a:pos x="67" y="426"/>
              </a:cxn>
              <a:cxn ang="0">
                <a:pos x="66" y="428"/>
              </a:cxn>
              <a:cxn ang="0">
                <a:pos x="65" y="429"/>
              </a:cxn>
              <a:cxn ang="0">
                <a:pos x="61" y="433"/>
              </a:cxn>
              <a:cxn ang="0">
                <a:pos x="53" y="431"/>
              </a:cxn>
              <a:cxn ang="0">
                <a:pos x="46" y="360"/>
              </a:cxn>
              <a:cxn ang="0">
                <a:pos x="96" y="423"/>
              </a:cxn>
              <a:cxn ang="0">
                <a:pos x="99" y="406"/>
              </a:cxn>
              <a:cxn ang="0">
                <a:pos x="99" y="400"/>
              </a:cxn>
              <a:cxn ang="0">
                <a:pos x="98" y="387"/>
              </a:cxn>
              <a:cxn ang="0">
                <a:pos x="98" y="383"/>
              </a:cxn>
              <a:cxn ang="0">
                <a:pos x="97" y="378"/>
              </a:cxn>
              <a:cxn ang="0">
                <a:pos x="96" y="375"/>
              </a:cxn>
              <a:cxn ang="0">
                <a:pos x="95" y="371"/>
              </a:cxn>
              <a:cxn ang="0">
                <a:pos x="93" y="367"/>
              </a:cxn>
              <a:cxn ang="0">
                <a:pos x="92" y="364"/>
              </a:cxn>
              <a:cxn ang="0">
                <a:pos x="91" y="361"/>
              </a:cxn>
              <a:cxn ang="0">
                <a:pos x="89" y="357"/>
              </a:cxn>
              <a:cxn ang="0">
                <a:pos x="87" y="354"/>
              </a:cxn>
              <a:cxn ang="0">
                <a:pos x="86" y="351"/>
              </a:cxn>
              <a:cxn ang="0">
                <a:pos x="84" y="348"/>
              </a:cxn>
              <a:cxn ang="0">
                <a:pos x="247" y="303"/>
              </a:cxn>
              <a:cxn ang="0">
                <a:pos x="257" y="291"/>
              </a:cxn>
              <a:cxn ang="0">
                <a:pos x="50" y="193"/>
              </a:cxn>
              <a:cxn ang="0">
                <a:pos x="27" y="151"/>
              </a:cxn>
              <a:cxn ang="0">
                <a:pos x="378" y="27"/>
              </a:cxn>
              <a:cxn ang="0">
                <a:pos x="398" y="64"/>
              </a:cxn>
              <a:cxn ang="0">
                <a:pos x="399" y="73"/>
              </a:cxn>
              <a:cxn ang="0">
                <a:pos x="208" y="158"/>
              </a:cxn>
              <a:cxn ang="0">
                <a:pos x="127" y="138"/>
              </a:cxn>
              <a:cxn ang="0">
                <a:pos x="134" y="155"/>
              </a:cxn>
              <a:cxn ang="0">
                <a:pos x="386" y="265"/>
              </a:cxn>
              <a:cxn ang="0">
                <a:pos x="410" y="310"/>
              </a:cxn>
            </a:cxnLst>
            <a:rect l="0" t="0" r="r" b="b"/>
            <a:pathLst>
              <a:path w="436" h="461">
                <a:moveTo>
                  <a:pt x="436" y="300"/>
                </a:moveTo>
                <a:cubicBezTo>
                  <a:pt x="433" y="271"/>
                  <a:pt x="426" y="251"/>
                  <a:pt x="396" y="240"/>
                </a:cubicBezTo>
                <a:cubicBezTo>
                  <a:pt x="393" y="238"/>
                  <a:pt x="316" y="205"/>
                  <a:pt x="246" y="175"/>
                </a:cubicBezTo>
                <a:cubicBezTo>
                  <a:pt x="288" y="162"/>
                  <a:pt x="390" y="131"/>
                  <a:pt x="390" y="131"/>
                </a:cubicBezTo>
                <a:cubicBezTo>
                  <a:pt x="391" y="131"/>
                  <a:pt x="391" y="130"/>
                  <a:pt x="391" y="130"/>
                </a:cubicBezTo>
                <a:cubicBezTo>
                  <a:pt x="418" y="119"/>
                  <a:pt x="425" y="92"/>
                  <a:pt x="425" y="72"/>
                </a:cubicBezTo>
                <a:cubicBezTo>
                  <a:pt x="425" y="68"/>
                  <a:pt x="425" y="65"/>
                  <a:pt x="425" y="61"/>
                </a:cubicBezTo>
                <a:cubicBezTo>
                  <a:pt x="424" y="61"/>
                  <a:pt x="424" y="61"/>
                  <a:pt x="424" y="61"/>
                </a:cubicBezTo>
                <a:cubicBezTo>
                  <a:pt x="422" y="39"/>
                  <a:pt x="413" y="20"/>
                  <a:pt x="400" y="9"/>
                </a:cubicBezTo>
                <a:cubicBezTo>
                  <a:pt x="393" y="3"/>
                  <a:pt x="384" y="0"/>
                  <a:pt x="375" y="1"/>
                </a:cubicBezTo>
                <a:cubicBezTo>
                  <a:pt x="374" y="1"/>
                  <a:pt x="374" y="1"/>
                  <a:pt x="373" y="1"/>
                </a:cubicBezTo>
                <a:cubicBezTo>
                  <a:pt x="36" y="92"/>
                  <a:pt x="36" y="92"/>
                  <a:pt x="36" y="92"/>
                </a:cubicBezTo>
                <a:cubicBezTo>
                  <a:pt x="35" y="92"/>
                  <a:pt x="35" y="92"/>
                  <a:pt x="35" y="92"/>
                </a:cubicBezTo>
                <a:cubicBezTo>
                  <a:pt x="13" y="99"/>
                  <a:pt x="0" y="122"/>
                  <a:pt x="0" y="151"/>
                </a:cubicBezTo>
                <a:cubicBezTo>
                  <a:pt x="0" y="154"/>
                  <a:pt x="0" y="158"/>
                  <a:pt x="1" y="161"/>
                </a:cubicBezTo>
                <a:cubicBezTo>
                  <a:pt x="4" y="196"/>
                  <a:pt x="20" y="207"/>
                  <a:pt x="39" y="217"/>
                </a:cubicBezTo>
                <a:cubicBezTo>
                  <a:pt x="39" y="217"/>
                  <a:pt x="39" y="217"/>
                  <a:pt x="39" y="217"/>
                </a:cubicBezTo>
                <a:cubicBezTo>
                  <a:pt x="39" y="217"/>
                  <a:pt x="155" y="267"/>
                  <a:pt x="203" y="288"/>
                </a:cubicBezTo>
                <a:cubicBezTo>
                  <a:pt x="157" y="300"/>
                  <a:pt x="58" y="327"/>
                  <a:pt x="48" y="330"/>
                </a:cubicBezTo>
                <a:cubicBezTo>
                  <a:pt x="39" y="331"/>
                  <a:pt x="32" y="335"/>
                  <a:pt x="26" y="343"/>
                </a:cubicBezTo>
                <a:cubicBezTo>
                  <a:pt x="15" y="356"/>
                  <a:pt x="10" y="377"/>
                  <a:pt x="12" y="399"/>
                </a:cubicBezTo>
                <a:cubicBezTo>
                  <a:pt x="14" y="421"/>
                  <a:pt x="23" y="441"/>
                  <a:pt x="36" y="452"/>
                </a:cubicBezTo>
                <a:cubicBezTo>
                  <a:pt x="44" y="458"/>
                  <a:pt x="53" y="461"/>
                  <a:pt x="62" y="460"/>
                </a:cubicBezTo>
                <a:cubicBezTo>
                  <a:pt x="62" y="460"/>
                  <a:pt x="63" y="460"/>
                  <a:pt x="64" y="460"/>
                </a:cubicBezTo>
                <a:cubicBezTo>
                  <a:pt x="64" y="460"/>
                  <a:pt x="64" y="460"/>
                  <a:pt x="64" y="460"/>
                </a:cubicBezTo>
                <a:cubicBezTo>
                  <a:pt x="66" y="459"/>
                  <a:pt x="68" y="459"/>
                  <a:pt x="70" y="458"/>
                </a:cubicBezTo>
                <a:cubicBezTo>
                  <a:pt x="86" y="454"/>
                  <a:pt x="401" y="369"/>
                  <a:pt x="401" y="369"/>
                </a:cubicBezTo>
                <a:cubicBezTo>
                  <a:pt x="401" y="369"/>
                  <a:pt x="402" y="369"/>
                  <a:pt x="402" y="368"/>
                </a:cubicBezTo>
                <a:cubicBezTo>
                  <a:pt x="424" y="361"/>
                  <a:pt x="436" y="339"/>
                  <a:pt x="436" y="310"/>
                </a:cubicBezTo>
                <a:cubicBezTo>
                  <a:pt x="436" y="307"/>
                  <a:pt x="436" y="303"/>
                  <a:pt x="436" y="300"/>
                </a:cubicBezTo>
                <a:close/>
                <a:moveTo>
                  <a:pt x="46" y="360"/>
                </a:moveTo>
                <a:cubicBezTo>
                  <a:pt x="48" y="358"/>
                  <a:pt x="50" y="356"/>
                  <a:pt x="52" y="356"/>
                </a:cubicBezTo>
                <a:cubicBezTo>
                  <a:pt x="53" y="356"/>
                  <a:pt x="55" y="357"/>
                  <a:pt x="57" y="358"/>
                </a:cubicBezTo>
                <a:cubicBezTo>
                  <a:pt x="57" y="358"/>
                  <a:pt x="57" y="358"/>
                  <a:pt x="57" y="358"/>
                </a:cubicBezTo>
                <a:cubicBezTo>
                  <a:pt x="63" y="363"/>
                  <a:pt x="70" y="375"/>
                  <a:pt x="72" y="393"/>
                </a:cubicBezTo>
                <a:cubicBezTo>
                  <a:pt x="72" y="393"/>
                  <a:pt x="72" y="393"/>
                  <a:pt x="72" y="393"/>
                </a:cubicBezTo>
                <a:cubicBezTo>
                  <a:pt x="72" y="393"/>
                  <a:pt x="72" y="393"/>
                  <a:pt x="72" y="393"/>
                </a:cubicBezTo>
                <a:cubicBezTo>
                  <a:pt x="72" y="394"/>
                  <a:pt x="72" y="396"/>
                  <a:pt x="72" y="397"/>
                </a:cubicBezTo>
                <a:cubicBezTo>
                  <a:pt x="72" y="397"/>
                  <a:pt x="72" y="398"/>
                  <a:pt x="72" y="398"/>
                </a:cubicBezTo>
                <a:cubicBezTo>
                  <a:pt x="72" y="399"/>
                  <a:pt x="72" y="399"/>
                  <a:pt x="72" y="400"/>
                </a:cubicBezTo>
                <a:cubicBezTo>
                  <a:pt x="72" y="401"/>
                  <a:pt x="72" y="401"/>
                  <a:pt x="72" y="402"/>
                </a:cubicBezTo>
                <a:cubicBezTo>
                  <a:pt x="72" y="402"/>
                  <a:pt x="72" y="403"/>
                  <a:pt x="72" y="403"/>
                </a:cubicBezTo>
                <a:cubicBezTo>
                  <a:pt x="72" y="404"/>
                  <a:pt x="72" y="405"/>
                  <a:pt x="72" y="406"/>
                </a:cubicBezTo>
                <a:cubicBezTo>
                  <a:pt x="72" y="406"/>
                  <a:pt x="72" y="406"/>
                  <a:pt x="72" y="406"/>
                </a:cubicBezTo>
                <a:cubicBezTo>
                  <a:pt x="72" y="407"/>
                  <a:pt x="72" y="408"/>
                  <a:pt x="72" y="408"/>
                </a:cubicBezTo>
                <a:cubicBezTo>
                  <a:pt x="72" y="409"/>
                  <a:pt x="72" y="409"/>
                  <a:pt x="72" y="409"/>
                </a:cubicBezTo>
                <a:cubicBezTo>
                  <a:pt x="72" y="410"/>
                  <a:pt x="72" y="410"/>
                  <a:pt x="72" y="411"/>
                </a:cubicBezTo>
                <a:cubicBezTo>
                  <a:pt x="72" y="411"/>
                  <a:pt x="72" y="412"/>
                  <a:pt x="72" y="412"/>
                </a:cubicBezTo>
                <a:cubicBezTo>
                  <a:pt x="71" y="412"/>
                  <a:pt x="71" y="413"/>
                  <a:pt x="71" y="413"/>
                </a:cubicBezTo>
                <a:cubicBezTo>
                  <a:pt x="71" y="414"/>
                  <a:pt x="71" y="414"/>
                  <a:pt x="71" y="414"/>
                </a:cubicBezTo>
                <a:cubicBezTo>
                  <a:pt x="71" y="415"/>
                  <a:pt x="71" y="415"/>
                  <a:pt x="71" y="416"/>
                </a:cubicBezTo>
                <a:cubicBezTo>
                  <a:pt x="71" y="416"/>
                  <a:pt x="71" y="416"/>
                  <a:pt x="71" y="417"/>
                </a:cubicBezTo>
                <a:cubicBezTo>
                  <a:pt x="70" y="417"/>
                  <a:pt x="70" y="418"/>
                  <a:pt x="70" y="418"/>
                </a:cubicBezTo>
                <a:cubicBezTo>
                  <a:pt x="70" y="418"/>
                  <a:pt x="70" y="418"/>
                  <a:pt x="70" y="419"/>
                </a:cubicBezTo>
                <a:cubicBezTo>
                  <a:pt x="70" y="420"/>
                  <a:pt x="69" y="421"/>
                  <a:pt x="69" y="422"/>
                </a:cubicBezTo>
                <a:cubicBezTo>
                  <a:pt x="69" y="423"/>
                  <a:pt x="68" y="423"/>
                  <a:pt x="68" y="423"/>
                </a:cubicBezTo>
                <a:cubicBezTo>
                  <a:pt x="68" y="423"/>
                  <a:pt x="68" y="424"/>
                  <a:pt x="68" y="424"/>
                </a:cubicBezTo>
                <a:cubicBezTo>
                  <a:pt x="68" y="424"/>
                  <a:pt x="68" y="425"/>
                  <a:pt x="68" y="425"/>
                </a:cubicBezTo>
                <a:cubicBezTo>
                  <a:pt x="67" y="425"/>
                  <a:pt x="67" y="425"/>
                  <a:pt x="67" y="426"/>
                </a:cubicBezTo>
                <a:cubicBezTo>
                  <a:pt x="67" y="426"/>
                  <a:pt x="67" y="426"/>
                  <a:pt x="67" y="426"/>
                </a:cubicBezTo>
                <a:cubicBezTo>
                  <a:pt x="67" y="427"/>
                  <a:pt x="66" y="427"/>
                  <a:pt x="66" y="427"/>
                </a:cubicBezTo>
                <a:cubicBezTo>
                  <a:pt x="66" y="427"/>
                  <a:pt x="66" y="428"/>
                  <a:pt x="66" y="428"/>
                </a:cubicBezTo>
                <a:cubicBezTo>
                  <a:pt x="66" y="428"/>
                  <a:pt x="66" y="428"/>
                  <a:pt x="65" y="429"/>
                </a:cubicBezTo>
                <a:cubicBezTo>
                  <a:pt x="65" y="429"/>
                  <a:pt x="65" y="429"/>
                  <a:pt x="65" y="429"/>
                </a:cubicBezTo>
                <a:cubicBezTo>
                  <a:pt x="65" y="429"/>
                  <a:pt x="65" y="430"/>
                  <a:pt x="64" y="430"/>
                </a:cubicBezTo>
                <a:cubicBezTo>
                  <a:pt x="64" y="431"/>
                  <a:pt x="62" y="432"/>
                  <a:pt x="61" y="433"/>
                </a:cubicBezTo>
                <a:cubicBezTo>
                  <a:pt x="61" y="433"/>
                  <a:pt x="60" y="433"/>
                  <a:pt x="58" y="434"/>
                </a:cubicBezTo>
                <a:cubicBezTo>
                  <a:pt x="56" y="433"/>
                  <a:pt x="55" y="432"/>
                  <a:pt x="53" y="431"/>
                </a:cubicBezTo>
                <a:cubicBezTo>
                  <a:pt x="48" y="426"/>
                  <a:pt x="40" y="415"/>
                  <a:pt x="39" y="396"/>
                </a:cubicBezTo>
                <a:cubicBezTo>
                  <a:pt x="37" y="378"/>
                  <a:pt x="42" y="365"/>
                  <a:pt x="46" y="360"/>
                </a:cubicBezTo>
                <a:close/>
                <a:moveTo>
                  <a:pt x="393" y="343"/>
                </a:moveTo>
                <a:cubicBezTo>
                  <a:pt x="392" y="344"/>
                  <a:pt x="158" y="407"/>
                  <a:pt x="96" y="423"/>
                </a:cubicBezTo>
                <a:cubicBezTo>
                  <a:pt x="98" y="418"/>
                  <a:pt x="99" y="412"/>
                  <a:pt x="99" y="407"/>
                </a:cubicBezTo>
                <a:cubicBezTo>
                  <a:pt x="99" y="406"/>
                  <a:pt x="99" y="406"/>
                  <a:pt x="99" y="406"/>
                </a:cubicBezTo>
                <a:cubicBezTo>
                  <a:pt x="99" y="405"/>
                  <a:pt x="99" y="404"/>
                  <a:pt x="99" y="404"/>
                </a:cubicBezTo>
                <a:cubicBezTo>
                  <a:pt x="99" y="403"/>
                  <a:pt x="99" y="402"/>
                  <a:pt x="99" y="400"/>
                </a:cubicBezTo>
                <a:cubicBezTo>
                  <a:pt x="99" y="397"/>
                  <a:pt x="99" y="394"/>
                  <a:pt x="99" y="391"/>
                </a:cubicBezTo>
                <a:cubicBezTo>
                  <a:pt x="99" y="389"/>
                  <a:pt x="98" y="388"/>
                  <a:pt x="98" y="387"/>
                </a:cubicBezTo>
                <a:cubicBezTo>
                  <a:pt x="98" y="386"/>
                  <a:pt x="98" y="386"/>
                  <a:pt x="98" y="386"/>
                </a:cubicBezTo>
                <a:cubicBezTo>
                  <a:pt x="98" y="385"/>
                  <a:pt x="98" y="384"/>
                  <a:pt x="98" y="383"/>
                </a:cubicBezTo>
                <a:cubicBezTo>
                  <a:pt x="98" y="383"/>
                  <a:pt x="97" y="382"/>
                  <a:pt x="97" y="382"/>
                </a:cubicBezTo>
                <a:cubicBezTo>
                  <a:pt x="97" y="381"/>
                  <a:pt x="97" y="380"/>
                  <a:pt x="97" y="378"/>
                </a:cubicBezTo>
                <a:cubicBezTo>
                  <a:pt x="97" y="378"/>
                  <a:pt x="97" y="378"/>
                  <a:pt x="97" y="378"/>
                </a:cubicBezTo>
                <a:cubicBezTo>
                  <a:pt x="96" y="377"/>
                  <a:pt x="96" y="376"/>
                  <a:pt x="96" y="375"/>
                </a:cubicBezTo>
                <a:cubicBezTo>
                  <a:pt x="96" y="375"/>
                  <a:pt x="96" y="374"/>
                  <a:pt x="96" y="374"/>
                </a:cubicBezTo>
                <a:cubicBezTo>
                  <a:pt x="95" y="373"/>
                  <a:pt x="95" y="372"/>
                  <a:pt x="95" y="371"/>
                </a:cubicBezTo>
                <a:cubicBezTo>
                  <a:pt x="95" y="371"/>
                  <a:pt x="95" y="371"/>
                  <a:pt x="95" y="370"/>
                </a:cubicBezTo>
                <a:cubicBezTo>
                  <a:pt x="94" y="369"/>
                  <a:pt x="94" y="368"/>
                  <a:pt x="93" y="367"/>
                </a:cubicBezTo>
                <a:cubicBezTo>
                  <a:pt x="93" y="367"/>
                  <a:pt x="93" y="367"/>
                  <a:pt x="93" y="367"/>
                </a:cubicBezTo>
                <a:cubicBezTo>
                  <a:pt x="93" y="366"/>
                  <a:pt x="93" y="365"/>
                  <a:pt x="92" y="364"/>
                </a:cubicBezTo>
                <a:cubicBezTo>
                  <a:pt x="92" y="363"/>
                  <a:pt x="92" y="363"/>
                  <a:pt x="92" y="363"/>
                </a:cubicBezTo>
                <a:cubicBezTo>
                  <a:pt x="92" y="362"/>
                  <a:pt x="91" y="361"/>
                  <a:pt x="91" y="361"/>
                </a:cubicBezTo>
                <a:cubicBezTo>
                  <a:pt x="91" y="360"/>
                  <a:pt x="91" y="360"/>
                  <a:pt x="90" y="360"/>
                </a:cubicBezTo>
                <a:cubicBezTo>
                  <a:pt x="90" y="359"/>
                  <a:pt x="90" y="358"/>
                  <a:pt x="89" y="357"/>
                </a:cubicBezTo>
                <a:cubicBezTo>
                  <a:pt x="89" y="357"/>
                  <a:pt x="89" y="356"/>
                  <a:pt x="89" y="356"/>
                </a:cubicBezTo>
                <a:cubicBezTo>
                  <a:pt x="88" y="355"/>
                  <a:pt x="88" y="355"/>
                  <a:pt x="87" y="354"/>
                </a:cubicBezTo>
                <a:cubicBezTo>
                  <a:pt x="87" y="353"/>
                  <a:pt x="87" y="353"/>
                  <a:pt x="87" y="353"/>
                </a:cubicBezTo>
                <a:cubicBezTo>
                  <a:pt x="87" y="352"/>
                  <a:pt x="86" y="352"/>
                  <a:pt x="86" y="351"/>
                </a:cubicBezTo>
                <a:cubicBezTo>
                  <a:pt x="86" y="351"/>
                  <a:pt x="85" y="350"/>
                  <a:pt x="85" y="350"/>
                </a:cubicBezTo>
                <a:cubicBezTo>
                  <a:pt x="85" y="349"/>
                  <a:pt x="84" y="349"/>
                  <a:pt x="84" y="348"/>
                </a:cubicBezTo>
                <a:cubicBezTo>
                  <a:pt x="84" y="348"/>
                  <a:pt x="84" y="348"/>
                  <a:pt x="83" y="348"/>
                </a:cubicBezTo>
                <a:cubicBezTo>
                  <a:pt x="126" y="336"/>
                  <a:pt x="247" y="303"/>
                  <a:pt x="247" y="303"/>
                </a:cubicBezTo>
                <a:cubicBezTo>
                  <a:pt x="253" y="302"/>
                  <a:pt x="256" y="297"/>
                  <a:pt x="257" y="292"/>
                </a:cubicBezTo>
                <a:cubicBezTo>
                  <a:pt x="257" y="291"/>
                  <a:pt x="257" y="291"/>
                  <a:pt x="257" y="291"/>
                </a:cubicBezTo>
                <a:cubicBezTo>
                  <a:pt x="257" y="285"/>
                  <a:pt x="254" y="280"/>
                  <a:pt x="249" y="278"/>
                </a:cubicBezTo>
                <a:cubicBezTo>
                  <a:pt x="249" y="278"/>
                  <a:pt x="51" y="193"/>
                  <a:pt x="50" y="193"/>
                </a:cubicBezTo>
                <a:cubicBezTo>
                  <a:pt x="36" y="186"/>
                  <a:pt x="29" y="181"/>
                  <a:pt x="27" y="158"/>
                </a:cubicBezTo>
                <a:cubicBezTo>
                  <a:pt x="27" y="156"/>
                  <a:pt x="27" y="153"/>
                  <a:pt x="27" y="151"/>
                </a:cubicBezTo>
                <a:cubicBezTo>
                  <a:pt x="27" y="134"/>
                  <a:pt x="33" y="121"/>
                  <a:pt x="43" y="117"/>
                </a:cubicBezTo>
                <a:cubicBezTo>
                  <a:pt x="45" y="117"/>
                  <a:pt x="375" y="28"/>
                  <a:pt x="378" y="27"/>
                </a:cubicBezTo>
                <a:cubicBezTo>
                  <a:pt x="380" y="27"/>
                  <a:pt x="382" y="29"/>
                  <a:pt x="383" y="30"/>
                </a:cubicBezTo>
                <a:cubicBezTo>
                  <a:pt x="389" y="34"/>
                  <a:pt x="396" y="46"/>
                  <a:pt x="398" y="64"/>
                </a:cubicBezTo>
                <a:cubicBezTo>
                  <a:pt x="398" y="65"/>
                  <a:pt x="398" y="65"/>
                  <a:pt x="398" y="65"/>
                </a:cubicBezTo>
                <a:cubicBezTo>
                  <a:pt x="398" y="66"/>
                  <a:pt x="399" y="69"/>
                  <a:pt x="399" y="73"/>
                </a:cubicBezTo>
                <a:cubicBezTo>
                  <a:pt x="399" y="83"/>
                  <a:pt x="396" y="99"/>
                  <a:pt x="382" y="105"/>
                </a:cubicBezTo>
                <a:cubicBezTo>
                  <a:pt x="380" y="106"/>
                  <a:pt x="211" y="157"/>
                  <a:pt x="208" y="158"/>
                </a:cubicBezTo>
                <a:cubicBezTo>
                  <a:pt x="184" y="148"/>
                  <a:pt x="145" y="131"/>
                  <a:pt x="145" y="131"/>
                </a:cubicBezTo>
                <a:cubicBezTo>
                  <a:pt x="138" y="128"/>
                  <a:pt x="130" y="131"/>
                  <a:pt x="127" y="138"/>
                </a:cubicBezTo>
                <a:cubicBezTo>
                  <a:pt x="127" y="139"/>
                  <a:pt x="126" y="141"/>
                  <a:pt x="126" y="143"/>
                </a:cubicBezTo>
                <a:cubicBezTo>
                  <a:pt x="126" y="148"/>
                  <a:pt x="129" y="153"/>
                  <a:pt x="134" y="155"/>
                </a:cubicBezTo>
                <a:cubicBezTo>
                  <a:pt x="386" y="264"/>
                  <a:pt x="386" y="264"/>
                  <a:pt x="386" y="264"/>
                </a:cubicBezTo>
                <a:cubicBezTo>
                  <a:pt x="386" y="264"/>
                  <a:pt x="386" y="264"/>
                  <a:pt x="386" y="265"/>
                </a:cubicBezTo>
                <a:cubicBezTo>
                  <a:pt x="401" y="270"/>
                  <a:pt x="407" y="277"/>
                  <a:pt x="409" y="302"/>
                </a:cubicBezTo>
                <a:cubicBezTo>
                  <a:pt x="410" y="305"/>
                  <a:pt x="410" y="307"/>
                  <a:pt x="410" y="310"/>
                </a:cubicBezTo>
                <a:cubicBezTo>
                  <a:pt x="410" y="327"/>
                  <a:pt x="404" y="339"/>
                  <a:pt x="393" y="34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0" name="Freeform 421"/>
          <p:cNvSpPr>
            <a:spLocks noEditPoints="1"/>
          </p:cNvSpPr>
          <p:nvPr userDrawn="1"/>
        </p:nvSpPr>
        <p:spPr bwMode="auto">
          <a:xfrm>
            <a:off x="6599042" y="3304202"/>
            <a:ext cx="273915" cy="383381"/>
          </a:xfrm>
          <a:custGeom>
            <a:avLst/>
            <a:gdLst/>
            <a:ahLst/>
            <a:cxnLst>
              <a:cxn ang="0">
                <a:pos x="163" y="453"/>
              </a:cxn>
              <a:cxn ang="0">
                <a:pos x="97" y="425"/>
              </a:cxn>
              <a:cxn ang="0">
                <a:pos x="0" y="100"/>
              </a:cxn>
              <a:cxn ang="0">
                <a:pos x="4" y="70"/>
              </a:cxn>
              <a:cxn ang="0">
                <a:pos x="14" y="58"/>
              </a:cxn>
              <a:cxn ang="0">
                <a:pos x="62" y="29"/>
              </a:cxn>
              <a:cxn ang="0">
                <a:pos x="163" y="0"/>
              </a:cxn>
              <a:cxn ang="0">
                <a:pos x="311" y="58"/>
              </a:cxn>
              <a:cxn ang="0">
                <a:pos x="318" y="83"/>
              </a:cxn>
              <a:cxn ang="0">
                <a:pos x="295" y="79"/>
              </a:cxn>
              <a:cxn ang="0">
                <a:pos x="251" y="52"/>
              </a:cxn>
              <a:cxn ang="0">
                <a:pos x="85" y="47"/>
              </a:cxn>
              <a:cxn ang="0">
                <a:pos x="28" y="82"/>
              </a:cxn>
              <a:cxn ang="0">
                <a:pos x="27" y="100"/>
              </a:cxn>
              <a:cxn ang="0">
                <a:pos x="115" y="404"/>
              </a:cxn>
              <a:cxn ang="0">
                <a:pos x="162" y="427"/>
              </a:cxn>
              <a:cxn ang="0">
                <a:pos x="183" y="423"/>
              </a:cxn>
              <a:cxn ang="0">
                <a:pos x="287" y="257"/>
              </a:cxn>
              <a:cxn ang="0">
                <a:pos x="258" y="261"/>
              </a:cxn>
              <a:cxn ang="0">
                <a:pos x="146" y="334"/>
              </a:cxn>
              <a:cxn ang="0">
                <a:pos x="69" y="286"/>
              </a:cxn>
              <a:cxn ang="0">
                <a:pos x="58" y="202"/>
              </a:cxn>
              <a:cxn ang="0">
                <a:pos x="162" y="107"/>
              </a:cxn>
              <a:cxn ang="0">
                <a:pos x="229" y="139"/>
              </a:cxn>
              <a:cxn ang="0">
                <a:pos x="237" y="220"/>
              </a:cxn>
              <a:cxn ang="0">
                <a:pos x="215" y="261"/>
              </a:cxn>
              <a:cxn ang="0">
                <a:pos x="195" y="273"/>
              </a:cxn>
              <a:cxn ang="0">
                <a:pos x="179" y="264"/>
              </a:cxn>
              <a:cxn ang="0">
                <a:pos x="167" y="271"/>
              </a:cxn>
              <a:cxn ang="0">
                <a:pos x="115" y="273"/>
              </a:cxn>
              <a:cxn ang="0">
                <a:pos x="93" y="232"/>
              </a:cxn>
              <a:cxn ang="0">
                <a:pos x="118" y="170"/>
              </a:cxn>
              <a:cxn ang="0">
                <a:pos x="160" y="152"/>
              </a:cxn>
              <a:cxn ang="0">
                <a:pos x="199" y="174"/>
              </a:cxn>
              <a:cxn ang="0">
                <a:pos x="205" y="226"/>
              </a:cxn>
              <a:cxn ang="0">
                <a:pos x="218" y="186"/>
              </a:cxn>
              <a:cxn ang="0">
                <a:pos x="178" y="136"/>
              </a:cxn>
              <a:cxn ang="0">
                <a:pos x="112" y="156"/>
              </a:cxn>
              <a:cxn ang="0">
                <a:pos x="82" y="230"/>
              </a:cxn>
              <a:cxn ang="0">
                <a:pos x="117" y="301"/>
              </a:cxn>
              <a:cxn ang="0">
                <a:pos x="211" y="279"/>
              </a:cxn>
              <a:cxn ang="0">
                <a:pos x="249" y="224"/>
              </a:cxn>
              <a:cxn ang="0">
                <a:pos x="298" y="126"/>
              </a:cxn>
              <a:cxn ang="0">
                <a:pos x="302" y="121"/>
              </a:cxn>
              <a:cxn ang="0">
                <a:pos x="311" y="117"/>
              </a:cxn>
              <a:cxn ang="0">
                <a:pos x="311" y="117"/>
              </a:cxn>
              <a:cxn ang="0">
                <a:pos x="311" y="117"/>
              </a:cxn>
              <a:cxn ang="0">
                <a:pos x="320" y="120"/>
              </a:cxn>
              <a:cxn ang="0">
                <a:pos x="322" y="122"/>
              </a:cxn>
              <a:cxn ang="0">
                <a:pos x="322" y="122"/>
              </a:cxn>
              <a:cxn ang="0">
                <a:pos x="324" y="131"/>
              </a:cxn>
              <a:cxn ang="0">
                <a:pos x="228" y="425"/>
              </a:cxn>
              <a:cxn ang="0">
                <a:pos x="163" y="453"/>
              </a:cxn>
              <a:cxn ang="0">
                <a:pos x="172" y="231"/>
              </a:cxn>
              <a:cxn ang="0">
                <a:pos x="180" y="212"/>
              </a:cxn>
              <a:cxn ang="0">
                <a:pos x="176" y="188"/>
              </a:cxn>
              <a:cxn ang="0">
                <a:pos x="160" y="179"/>
              </a:cxn>
              <a:cxn ang="0">
                <a:pos x="137" y="188"/>
              </a:cxn>
              <a:cxn ang="0">
                <a:pos x="120" y="232"/>
              </a:cxn>
              <a:cxn ang="0">
                <a:pos x="128" y="249"/>
              </a:cxn>
              <a:cxn ang="0">
                <a:pos x="154" y="248"/>
              </a:cxn>
            </a:cxnLst>
            <a:rect l="0" t="0" r="r" b="b"/>
            <a:pathLst>
              <a:path w="324" h="453">
                <a:moveTo>
                  <a:pt x="163" y="453"/>
                </a:moveTo>
                <a:cubicBezTo>
                  <a:pt x="163" y="453"/>
                  <a:pt x="163" y="453"/>
                  <a:pt x="163" y="453"/>
                </a:cubicBezTo>
                <a:cubicBezTo>
                  <a:pt x="163" y="453"/>
                  <a:pt x="163" y="453"/>
                  <a:pt x="163" y="453"/>
                </a:cubicBezTo>
                <a:cubicBezTo>
                  <a:pt x="163" y="453"/>
                  <a:pt x="163" y="453"/>
                  <a:pt x="163" y="453"/>
                </a:cubicBezTo>
                <a:cubicBezTo>
                  <a:pt x="163" y="453"/>
                  <a:pt x="163" y="453"/>
                  <a:pt x="163" y="453"/>
                </a:cubicBezTo>
                <a:cubicBezTo>
                  <a:pt x="154" y="453"/>
                  <a:pt x="144" y="452"/>
                  <a:pt x="133" y="448"/>
                </a:cubicBezTo>
                <a:cubicBezTo>
                  <a:pt x="133" y="448"/>
                  <a:pt x="133" y="448"/>
                  <a:pt x="133" y="448"/>
                </a:cubicBezTo>
                <a:cubicBezTo>
                  <a:pt x="122" y="443"/>
                  <a:pt x="110" y="436"/>
                  <a:pt x="97" y="425"/>
                </a:cubicBezTo>
                <a:cubicBezTo>
                  <a:pt x="97" y="425"/>
                  <a:pt x="97" y="425"/>
                  <a:pt x="97" y="425"/>
                </a:cubicBezTo>
                <a:cubicBezTo>
                  <a:pt x="66" y="398"/>
                  <a:pt x="25" y="347"/>
                  <a:pt x="13" y="261"/>
                </a:cubicBezTo>
                <a:cubicBezTo>
                  <a:pt x="13" y="261"/>
                  <a:pt x="13" y="261"/>
                  <a:pt x="13" y="261"/>
                </a:cubicBezTo>
                <a:cubicBezTo>
                  <a:pt x="8" y="228"/>
                  <a:pt x="0" y="145"/>
                  <a:pt x="0" y="100"/>
                </a:cubicBezTo>
                <a:cubicBezTo>
                  <a:pt x="0" y="100"/>
                  <a:pt x="0" y="100"/>
                  <a:pt x="0" y="100"/>
                </a:cubicBezTo>
                <a:cubicBezTo>
                  <a:pt x="0" y="90"/>
                  <a:pt x="1" y="83"/>
                  <a:pt x="2" y="76"/>
                </a:cubicBezTo>
                <a:cubicBezTo>
                  <a:pt x="2" y="76"/>
                  <a:pt x="2" y="76"/>
                  <a:pt x="2" y="76"/>
                </a:cubicBezTo>
                <a:cubicBezTo>
                  <a:pt x="2" y="74"/>
                  <a:pt x="3" y="72"/>
                  <a:pt x="4" y="70"/>
                </a:cubicBezTo>
                <a:cubicBezTo>
                  <a:pt x="4" y="70"/>
                  <a:pt x="4" y="70"/>
                  <a:pt x="4" y="70"/>
                </a:cubicBezTo>
                <a:cubicBezTo>
                  <a:pt x="4" y="68"/>
                  <a:pt x="5" y="66"/>
                  <a:pt x="7" y="64"/>
                </a:cubicBezTo>
                <a:cubicBezTo>
                  <a:pt x="7" y="64"/>
                  <a:pt x="7" y="64"/>
                  <a:pt x="7" y="64"/>
                </a:cubicBezTo>
                <a:cubicBezTo>
                  <a:pt x="9" y="62"/>
                  <a:pt x="11" y="61"/>
                  <a:pt x="14" y="58"/>
                </a:cubicBezTo>
                <a:cubicBezTo>
                  <a:pt x="14" y="58"/>
                  <a:pt x="14" y="58"/>
                  <a:pt x="14"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0"/>
                  <a:pt x="163" y="0"/>
                </a:cubicBezTo>
                <a:cubicBezTo>
                  <a:pt x="163" y="0"/>
                  <a:pt x="163" y="0"/>
                  <a:pt x="163" y="0"/>
                </a:cubicBezTo>
                <a:cubicBezTo>
                  <a:pt x="163" y="0"/>
                  <a:pt x="163" y="0"/>
                  <a:pt x="163" y="0"/>
                </a:cubicBezTo>
                <a:cubicBezTo>
                  <a:pt x="194" y="0"/>
                  <a:pt x="226" y="11"/>
                  <a:pt x="252" y="23"/>
                </a:cubicBezTo>
                <a:cubicBezTo>
                  <a:pt x="252" y="23"/>
                  <a:pt x="252" y="23"/>
                  <a:pt x="252" y="23"/>
                </a:cubicBezTo>
                <a:cubicBezTo>
                  <a:pt x="279" y="36"/>
                  <a:pt x="300" y="50"/>
                  <a:pt x="311" y="58"/>
                </a:cubicBezTo>
                <a:cubicBezTo>
                  <a:pt x="311" y="58"/>
                  <a:pt x="311" y="58"/>
                  <a:pt x="311" y="58"/>
                </a:cubicBezTo>
                <a:cubicBezTo>
                  <a:pt x="314" y="61"/>
                  <a:pt x="316" y="62"/>
                  <a:pt x="318" y="64"/>
                </a:cubicBezTo>
                <a:cubicBezTo>
                  <a:pt x="318" y="64"/>
                  <a:pt x="318" y="64"/>
                  <a:pt x="318" y="64"/>
                </a:cubicBezTo>
                <a:cubicBezTo>
                  <a:pt x="324" y="70"/>
                  <a:pt x="324" y="78"/>
                  <a:pt x="318" y="83"/>
                </a:cubicBezTo>
                <a:cubicBezTo>
                  <a:pt x="318" y="83"/>
                  <a:pt x="318" y="83"/>
                  <a:pt x="318" y="83"/>
                </a:cubicBezTo>
                <a:cubicBezTo>
                  <a:pt x="313" y="88"/>
                  <a:pt x="305" y="88"/>
                  <a:pt x="300" y="83"/>
                </a:cubicBezTo>
                <a:cubicBezTo>
                  <a:pt x="300" y="83"/>
                  <a:pt x="300" y="83"/>
                  <a:pt x="300" y="83"/>
                </a:cubicBezTo>
                <a:cubicBezTo>
                  <a:pt x="299" y="83"/>
                  <a:pt x="298" y="81"/>
                  <a:pt x="295" y="79"/>
                </a:cubicBezTo>
                <a:cubicBezTo>
                  <a:pt x="295" y="79"/>
                  <a:pt x="295" y="79"/>
                  <a:pt x="295" y="79"/>
                </a:cubicBezTo>
                <a:cubicBezTo>
                  <a:pt x="292" y="77"/>
                  <a:pt x="289" y="75"/>
                  <a:pt x="284" y="72"/>
                </a:cubicBezTo>
                <a:cubicBezTo>
                  <a:pt x="284" y="72"/>
                  <a:pt x="284" y="72"/>
                  <a:pt x="284" y="72"/>
                </a:cubicBezTo>
                <a:cubicBezTo>
                  <a:pt x="276" y="66"/>
                  <a:pt x="264" y="59"/>
                  <a:pt x="251" y="52"/>
                </a:cubicBezTo>
                <a:cubicBezTo>
                  <a:pt x="251" y="52"/>
                  <a:pt x="251" y="52"/>
                  <a:pt x="251" y="52"/>
                </a:cubicBezTo>
                <a:cubicBezTo>
                  <a:pt x="225" y="39"/>
                  <a:pt x="192" y="27"/>
                  <a:pt x="163" y="27"/>
                </a:cubicBezTo>
                <a:cubicBezTo>
                  <a:pt x="163" y="27"/>
                  <a:pt x="163" y="27"/>
                  <a:pt x="163" y="27"/>
                </a:cubicBezTo>
                <a:cubicBezTo>
                  <a:pt x="163" y="27"/>
                  <a:pt x="163" y="27"/>
                  <a:pt x="163" y="27"/>
                </a:cubicBezTo>
                <a:cubicBezTo>
                  <a:pt x="137" y="27"/>
                  <a:pt x="109" y="36"/>
                  <a:pt x="85" y="47"/>
                </a:cubicBezTo>
                <a:cubicBezTo>
                  <a:pt x="85" y="47"/>
                  <a:pt x="85" y="47"/>
                  <a:pt x="85" y="47"/>
                </a:cubicBezTo>
                <a:cubicBezTo>
                  <a:pt x="60" y="59"/>
                  <a:pt x="40" y="72"/>
                  <a:pt x="31" y="79"/>
                </a:cubicBezTo>
                <a:cubicBezTo>
                  <a:pt x="31" y="79"/>
                  <a:pt x="31" y="79"/>
                  <a:pt x="31" y="79"/>
                </a:cubicBezTo>
                <a:cubicBezTo>
                  <a:pt x="30" y="80"/>
                  <a:pt x="29" y="81"/>
                  <a:pt x="28" y="82"/>
                </a:cubicBezTo>
                <a:cubicBezTo>
                  <a:pt x="28" y="82"/>
                  <a:pt x="28" y="82"/>
                  <a:pt x="28" y="82"/>
                </a:cubicBezTo>
                <a:cubicBezTo>
                  <a:pt x="28" y="82"/>
                  <a:pt x="28" y="83"/>
                  <a:pt x="28" y="84"/>
                </a:cubicBezTo>
                <a:cubicBezTo>
                  <a:pt x="28" y="84"/>
                  <a:pt x="28" y="84"/>
                  <a:pt x="28" y="84"/>
                </a:cubicBezTo>
                <a:cubicBezTo>
                  <a:pt x="27" y="87"/>
                  <a:pt x="27" y="93"/>
                  <a:pt x="27" y="100"/>
                </a:cubicBezTo>
                <a:cubicBezTo>
                  <a:pt x="27" y="100"/>
                  <a:pt x="27" y="100"/>
                  <a:pt x="27" y="100"/>
                </a:cubicBezTo>
                <a:cubicBezTo>
                  <a:pt x="27" y="142"/>
                  <a:pt x="34" y="227"/>
                  <a:pt x="39" y="257"/>
                </a:cubicBezTo>
                <a:cubicBezTo>
                  <a:pt x="39" y="257"/>
                  <a:pt x="39" y="257"/>
                  <a:pt x="39" y="257"/>
                </a:cubicBezTo>
                <a:cubicBezTo>
                  <a:pt x="51" y="337"/>
                  <a:pt x="88" y="381"/>
                  <a:pt x="115" y="404"/>
                </a:cubicBezTo>
                <a:cubicBezTo>
                  <a:pt x="115" y="404"/>
                  <a:pt x="115" y="404"/>
                  <a:pt x="115" y="404"/>
                </a:cubicBezTo>
                <a:cubicBezTo>
                  <a:pt x="126" y="414"/>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5" y="426"/>
                  <a:pt x="183" y="423"/>
                </a:cubicBezTo>
                <a:cubicBezTo>
                  <a:pt x="183" y="423"/>
                  <a:pt x="183" y="423"/>
                  <a:pt x="183" y="423"/>
                </a:cubicBezTo>
                <a:cubicBezTo>
                  <a:pt x="190" y="420"/>
                  <a:pt x="200" y="414"/>
                  <a:pt x="211" y="404"/>
                </a:cubicBezTo>
                <a:cubicBezTo>
                  <a:pt x="211" y="404"/>
                  <a:pt x="211" y="404"/>
                  <a:pt x="211" y="404"/>
                </a:cubicBezTo>
                <a:cubicBezTo>
                  <a:pt x="238" y="381"/>
                  <a:pt x="275" y="337"/>
                  <a:pt x="287" y="257"/>
                </a:cubicBezTo>
                <a:cubicBezTo>
                  <a:pt x="287" y="257"/>
                  <a:pt x="287" y="257"/>
                  <a:pt x="287" y="257"/>
                </a:cubicBezTo>
                <a:cubicBezTo>
                  <a:pt x="288" y="245"/>
                  <a:pt x="291" y="224"/>
                  <a:pt x="293" y="200"/>
                </a:cubicBezTo>
                <a:cubicBezTo>
                  <a:pt x="293" y="200"/>
                  <a:pt x="293" y="200"/>
                  <a:pt x="293" y="200"/>
                </a:cubicBezTo>
                <a:cubicBezTo>
                  <a:pt x="282" y="220"/>
                  <a:pt x="270" y="242"/>
                  <a:pt x="258" y="261"/>
                </a:cubicBezTo>
                <a:cubicBezTo>
                  <a:pt x="258" y="261"/>
                  <a:pt x="258" y="261"/>
                  <a:pt x="258" y="261"/>
                </a:cubicBezTo>
                <a:cubicBezTo>
                  <a:pt x="248" y="276"/>
                  <a:pt x="239" y="289"/>
                  <a:pt x="229" y="298"/>
                </a:cubicBezTo>
                <a:cubicBezTo>
                  <a:pt x="229" y="298"/>
                  <a:pt x="229" y="298"/>
                  <a:pt x="229" y="298"/>
                </a:cubicBezTo>
                <a:cubicBezTo>
                  <a:pt x="205" y="322"/>
                  <a:pt x="174" y="334"/>
                  <a:pt x="146" y="334"/>
                </a:cubicBezTo>
                <a:cubicBezTo>
                  <a:pt x="146" y="334"/>
                  <a:pt x="146" y="334"/>
                  <a:pt x="146" y="334"/>
                </a:cubicBezTo>
                <a:cubicBezTo>
                  <a:pt x="131" y="334"/>
                  <a:pt x="117" y="331"/>
                  <a:pt x="104" y="324"/>
                </a:cubicBezTo>
                <a:cubicBezTo>
                  <a:pt x="104" y="324"/>
                  <a:pt x="104" y="324"/>
                  <a:pt x="104" y="324"/>
                </a:cubicBezTo>
                <a:cubicBezTo>
                  <a:pt x="90" y="316"/>
                  <a:pt x="78" y="303"/>
                  <a:pt x="69" y="286"/>
                </a:cubicBezTo>
                <a:cubicBezTo>
                  <a:pt x="69" y="286"/>
                  <a:pt x="69" y="286"/>
                  <a:pt x="69" y="286"/>
                </a:cubicBezTo>
                <a:cubicBezTo>
                  <a:pt x="60" y="270"/>
                  <a:pt x="55" y="251"/>
                  <a:pt x="55" y="230"/>
                </a:cubicBezTo>
                <a:cubicBezTo>
                  <a:pt x="55" y="230"/>
                  <a:pt x="55" y="230"/>
                  <a:pt x="55" y="230"/>
                </a:cubicBezTo>
                <a:cubicBezTo>
                  <a:pt x="55" y="221"/>
                  <a:pt x="56" y="211"/>
                  <a:pt x="58" y="202"/>
                </a:cubicBezTo>
                <a:cubicBezTo>
                  <a:pt x="58" y="202"/>
                  <a:pt x="58" y="202"/>
                  <a:pt x="58" y="202"/>
                </a:cubicBezTo>
                <a:cubicBezTo>
                  <a:pt x="64" y="178"/>
                  <a:pt x="76" y="155"/>
                  <a:pt x="93" y="138"/>
                </a:cubicBezTo>
                <a:cubicBezTo>
                  <a:pt x="93" y="138"/>
                  <a:pt x="93" y="138"/>
                  <a:pt x="93" y="138"/>
                </a:cubicBezTo>
                <a:cubicBezTo>
                  <a:pt x="111" y="120"/>
                  <a:pt x="134" y="107"/>
                  <a:pt x="162" y="107"/>
                </a:cubicBezTo>
                <a:cubicBezTo>
                  <a:pt x="162" y="107"/>
                  <a:pt x="162" y="107"/>
                  <a:pt x="162" y="107"/>
                </a:cubicBezTo>
                <a:cubicBezTo>
                  <a:pt x="169" y="107"/>
                  <a:pt x="176" y="108"/>
                  <a:pt x="184" y="110"/>
                </a:cubicBezTo>
                <a:cubicBezTo>
                  <a:pt x="184" y="110"/>
                  <a:pt x="184" y="110"/>
                  <a:pt x="184" y="110"/>
                </a:cubicBezTo>
                <a:cubicBezTo>
                  <a:pt x="204" y="114"/>
                  <a:pt x="219" y="125"/>
                  <a:pt x="229" y="139"/>
                </a:cubicBezTo>
                <a:cubicBezTo>
                  <a:pt x="229" y="139"/>
                  <a:pt x="229" y="139"/>
                  <a:pt x="229" y="139"/>
                </a:cubicBezTo>
                <a:cubicBezTo>
                  <a:pt x="240" y="152"/>
                  <a:pt x="245" y="169"/>
                  <a:pt x="245" y="186"/>
                </a:cubicBezTo>
                <a:cubicBezTo>
                  <a:pt x="245" y="186"/>
                  <a:pt x="245" y="186"/>
                  <a:pt x="245" y="186"/>
                </a:cubicBezTo>
                <a:cubicBezTo>
                  <a:pt x="245" y="197"/>
                  <a:pt x="242" y="209"/>
                  <a:pt x="237" y="220"/>
                </a:cubicBezTo>
                <a:cubicBezTo>
                  <a:pt x="237" y="220"/>
                  <a:pt x="237" y="220"/>
                  <a:pt x="237" y="220"/>
                </a:cubicBezTo>
                <a:cubicBezTo>
                  <a:pt x="234" y="227"/>
                  <a:pt x="231" y="235"/>
                  <a:pt x="227" y="242"/>
                </a:cubicBezTo>
                <a:cubicBezTo>
                  <a:pt x="227" y="242"/>
                  <a:pt x="227" y="242"/>
                  <a:pt x="227" y="242"/>
                </a:cubicBezTo>
                <a:cubicBezTo>
                  <a:pt x="223" y="249"/>
                  <a:pt x="219" y="255"/>
                  <a:pt x="215" y="261"/>
                </a:cubicBezTo>
                <a:cubicBezTo>
                  <a:pt x="215" y="261"/>
                  <a:pt x="215" y="261"/>
                  <a:pt x="215" y="261"/>
                </a:cubicBezTo>
                <a:cubicBezTo>
                  <a:pt x="212" y="264"/>
                  <a:pt x="210" y="268"/>
                  <a:pt x="205" y="270"/>
                </a:cubicBezTo>
                <a:cubicBezTo>
                  <a:pt x="205" y="270"/>
                  <a:pt x="205" y="270"/>
                  <a:pt x="205" y="270"/>
                </a:cubicBezTo>
                <a:cubicBezTo>
                  <a:pt x="203" y="272"/>
                  <a:pt x="199" y="273"/>
                  <a:pt x="195" y="273"/>
                </a:cubicBezTo>
                <a:cubicBezTo>
                  <a:pt x="195" y="273"/>
                  <a:pt x="195" y="273"/>
                  <a:pt x="195" y="273"/>
                </a:cubicBezTo>
                <a:cubicBezTo>
                  <a:pt x="191" y="274"/>
                  <a:pt x="188" y="272"/>
                  <a:pt x="185" y="270"/>
                </a:cubicBezTo>
                <a:cubicBezTo>
                  <a:pt x="185" y="270"/>
                  <a:pt x="185" y="270"/>
                  <a:pt x="185" y="270"/>
                </a:cubicBezTo>
                <a:cubicBezTo>
                  <a:pt x="182" y="269"/>
                  <a:pt x="180" y="266"/>
                  <a:pt x="179" y="264"/>
                </a:cubicBezTo>
                <a:cubicBezTo>
                  <a:pt x="179" y="264"/>
                  <a:pt x="179" y="264"/>
                  <a:pt x="179" y="264"/>
                </a:cubicBezTo>
                <a:cubicBezTo>
                  <a:pt x="179" y="264"/>
                  <a:pt x="179" y="264"/>
                  <a:pt x="179" y="263"/>
                </a:cubicBezTo>
                <a:cubicBezTo>
                  <a:pt x="179" y="263"/>
                  <a:pt x="179" y="263"/>
                  <a:pt x="179" y="263"/>
                </a:cubicBezTo>
                <a:cubicBezTo>
                  <a:pt x="175" y="266"/>
                  <a:pt x="172" y="269"/>
                  <a:pt x="167" y="271"/>
                </a:cubicBezTo>
                <a:cubicBezTo>
                  <a:pt x="167" y="271"/>
                  <a:pt x="167" y="271"/>
                  <a:pt x="167" y="271"/>
                </a:cubicBezTo>
                <a:cubicBezTo>
                  <a:pt x="159" y="276"/>
                  <a:pt x="149" y="279"/>
                  <a:pt x="139" y="279"/>
                </a:cubicBezTo>
                <a:cubicBezTo>
                  <a:pt x="139" y="279"/>
                  <a:pt x="139" y="279"/>
                  <a:pt x="139" y="279"/>
                </a:cubicBezTo>
                <a:cubicBezTo>
                  <a:pt x="131" y="279"/>
                  <a:pt x="123" y="277"/>
                  <a:pt x="115" y="273"/>
                </a:cubicBezTo>
                <a:cubicBezTo>
                  <a:pt x="115" y="273"/>
                  <a:pt x="115" y="273"/>
                  <a:pt x="115" y="273"/>
                </a:cubicBezTo>
                <a:cubicBezTo>
                  <a:pt x="107" y="269"/>
                  <a:pt x="100" y="262"/>
                  <a:pt x="97" y="253"/>
                </a:cubicBezTo>
                <a:cubicBezTo>
                  <a:pt x="97" y="253"/>
                  <a:pt x="97" y="253"/>
                  <a:pt x="97" y="253"/>
                </a:cubicBezTo>
                <a:cubicBezTo>
                  <a:pt x="94" y="246"/>
                  <a:pt x="93" y="239"/>
                  <a:pt x="93" y="232"/>
                </a:cubicBezTo>
                <a:cubicBezTo>
                  <a:pt x="93" y="232"/>
                  <a:pt x="93" y="232"/>
                  <a:pt x="93" y="232"/>
                </a:cubicBezTo>
                <a:cubicBezTo>
                  <a:pt x="93" y="219"/>
                  <a:pt x="96" y="207"/>
                  <a:pt x="101" y="196"/>
                </a:cubicBezTo>
                <a:cubicBezTo>
                  <a:pt x="101" y="196"/>
                  <a:pt x="101" y="196"/>
                  <a:pt x="101" y="196"/>
                </a:cubicBezTo>
                <a:cubicBezTo>
                  <a:pt x="106" y="186"/>
                  <a:pt x="111" y="176"/>
                  <a:pt x="118" y="170"/>
                </a:cubicBezTo>
                <a:cubicBezTo>
                  <a:pt x="118" y="170"/>
                  <a:pt x="118" y="170"/>
                  <a:pt x="118" y="170"/>
                </a:cubicBezTo>
                <a:cubicBezTo>
                  <a:pt x="123" y="165"/>
                  <a:pt x="129" y="161"/>
                  <a:pt x="136" y="157"/>
                </a:cubicBezTo>
                <a:cubicBezTo>
                  <a:pt x="136" y="157"/>
                  <a:pt x="136" y="157"/>
                  <a:pt x="136" y="157"/>
                </a:cubicBezTo>
                <a:cubicBezTo>
                  <a:pt x="143" y="154"/>
                  <a:pt x="151" y="152"/>
                  <a:pt x="160" y="152"/>
                </a:cubicBezTo>
                <a:cubicBezTo>
                  <a:pt x="160" y="152"/>
                  <a:pt x="160" y="152"/>
                  <a:pt x="160" y="152"/>
                </a:cubicBezTo>
                <a:cubicBezTo>
                  <a:pt x="167" y="152"/>
                  <a:pt x="174" y="154"/>
                  <a:pt x="181" y="157"/>
                </a:cubicBezTo>
                <a:cubicBezTo>
                  <a:pt x="181" y="157"/>
                  <a:pt x="181" y="157"/>
                  <a:pt x="181" y="157"/>
                </a:cubicBezTo>
                <a:cubicBezTo>
                  <a:pt x="188" y="161"/>
                  <a:pt x="194" y="166"/>
                  <a:pt x="199" y="174"/>
                </a:cubicBezTo>
                <a:cubicBezTo>
                  <a:pt x="199" y="174"/>
                  <a:pt x="199" y="174"/>
                  <a:pt x="199" y="174"/>
                </a:cubicBezTo>
                <a:cubicBezTo>
                  <a:pt x="205" y="184"/>
                  <a:pt x="207" y="195"/>
                  <a:pt x="207" y="205"/>
                </a:cubicBezTo>
                <a:cubicBezTo>
                  <a:pt x="207" y="205"/>
                  <a:pt x="207" y="205"/>
                  <a:pt x="207" y="205"/>
                </a:cubicBezTo>
                <a:cubicBezTo>
                  <a:pt x="207" y="212"/>
                  <a:pt x="206" y="219"/>
                  <a:pt x="205" y="226"/>
                </a:cubicBezTo>
                <a:cubicBezTo>
                  <a:pt x="205" y="226"/>
                  <a:pt x="205" y="226"/>
                  <a:pt x="205" y="226"/>
                </a:cubicBezTo>
                <a:cubicBezTo>
                  <a:pt x="208" y="220"/>
                  <a:pt x="210" y="215"/>
                  <a:pt x="213" y="209"/>
                </a:cubicBezTo>
                <a:cubicBezTo>
                  <a:pt x="213" y="209"/>
                  <a:pt x="213" y="209"/>
                  <a:pt x="213" y="209"/>
                </a:cubicBezTo>
                <a:cubicBezTo>
                  <a:pt x="216" y="201"/>
                  <a:pt x="218" y="193"/>
                  <a:pt x="218" y="186"/>
                </a:cubicBezTo>
                <a:cubicBezTo>
                  <a:pt x="218" y="186"/>
                  <a:pt x="218" y="186"/>
                  <a:pt x="218" y="186"/>
                </a:cubicBezTo>
                <a:cubicBezTo>
                  <a:pt x="218" y="174"/>
                  <a:pt x="215" y="163"/>
                  <a:pt x="208" y="155"/>
                </a:cubicBezTo>
                <a:cubicBezTo>
                  <a:pt x="208" y="155"/>
                  <a:pt x="208" y="155"/>
                  <a:pt x="208" y="155"/>
                </a:cubicBezTo>
                <a:cubicBezTo>
                  <a:pt x="201" y="146"/>
                  <a:pt x="192" y="139"/>
                  <a:pt x="178" y="136"/>
                </a:cubicBezTo>
                <a:cubicBezTo>
                  <a:pt x="178" y="136"/>
                  <a:pt x="178" y="136"/>
                  <a:pt x="178" y="136"/>
                </a:cubicBezTo>
                <a:cubicBezTo>
                  <a:pt x="172" y="135"/>
                  <a:pt x="167" y="134"/>
                  <a:pt x="162" y="134"/>
                </a:cubicBezTo>
                <a:cubicBezTo>
                  <a:pt x="162" y="134"/>
                  <a:pt x="162" y="134"/>
                  <a:pt x="162" y="134"/>
                </a:cubicBezTo>
                <a:cubicBezTo>
                  <a:pt x="143" y="134"/>
                  <a:pt x="126" y="143"/>
                  <a:pt x="112" y="156"/>
                </a:cubicBezTo>
                <a:cubicBezTo>
                  <a:pt x="112" y="156"/>
                  <a:pt x="112" y="156"/>
                  <a:pt x="112" y="156"/>
                </a:cubicBezTo>
                <a:cubicBezTo>
                  <a:pt x="99" y="170"/>
                  <a:pt x="89" y="189"/>
                  <a:pt x="84" y="208"/>
                </a:cubicBezTo>
                <a:cubicBezTo>
                  <a:pt x="84" y="208"/>
                  <a:pt x="84" y="208"/>
                  <a:pt x="84" y="208"/>
                </a:cubicBezTo>
                <a:cubicBezTo>
                  <a:pt x="83" y="215"/>
                  <a:pt x="82" y="223"/>
                  <a:pt x="82" y="230"/>
                </a:cubicBezTo>
                <a:cubicBezTo>
                  <a:pt x="82" y="230"/>
                  <a:pt x="82" y="230"/>
                  <a:pt x="82" y="230"/>
                </a:cubicBezTo>
                <a:cubicBezTo>
                  <a:pt x="82" y="246"/>
                  <a:pt x="86" y="262"/>
                  <a:pt x="92" y="274"/>
                </a:cubicBezTo>
                <a:cubicBezTo>
                  <a:pt x="92" y="274"/>
                  <a:pt x="92" y="274"/>
                  <a:pt x="92" y="274"/>
                </a:cubicBezTo>
                <a:cubicBezTo>
                  <a:pt x="99" y="286"/>
                  <a:pt x="108" y="296"/>
                  <a:pt x="117" y="301"/>
                </a:cubicBezTo>
                <a:cubicBezTo>
                  <a:pt x="117" y="301"/>
                  <a:pt x="117" y="301"/>
                  <a:pt x="117" y="301"/>
                </a:cubicBezTo>
                <a:cubicBezTo>
                  <a:pt x="125" y="305"/>
                  <a:pt x="135" y="308"/>
                  <a:pt x="146" y="308"/>
                </a:cubicBezTo>
                <a:cubicBezTo>
                  <a:pt x="146" y="308"/>
                  <a:pt x="146" y="308"/>
                  <a:pt x="146" y="308"/>
                </a:cubicBezTo>
                <a:cubicBezTo>
                  <a:pt x="167" y="308"/>
                  <a:pt x="191" y="299"/>
                  <a:pt x="211" y="279"/>
                </a:cubicBezTo>
                <a:cubicBezTo>
                  <a:pt x="211" y="279"/>
                  <a:pt x="211" y="279"/>
                  <a:pt x="211" y="279"/>
                </a:cubicBezTo>
                <a:cubicBezTo>
                  <a:pt x="216" y="274"/>
                  <a:pt x="222" y="266"/>
                  <a:pt x="229" y="256"/>
                </a:cubicBezTo>
                <a:cubicBezTo>
                  <a:pt x="229" y="256"/>
                  <a:pt x="229" y="256"/>
                  <a:pt x="229" y="256"/>
                </a:cubicBezTo>
                <a:cubicBezTo>
                  <a:pt x="235" y="247"/>
                  <a:pt x="242" y="235"/>
                  <a:pt x="249" y="224"/>
                </a:cubicBezTo>
                <a:cubicBezTo>
                  <a:pt x="249" y="224"/>
                  <a:pt x="249" y="224"/>
                  <a:pt x="249" y="224"/>
                </a:cubicBezTo>
                <a:cubicBezTo>
                  <a:pt x="263" y="200"/>
                  <a:pt x="276" y="174"/>
                  <a:pt x="286" y="154"/>
                </a:cubicBezTo>
                <a:cubicBezTo>
                  <a:pt x="286" y="154"/>
                  <a:pt x="286" y="154"/>
                  <a:pt x="286" y="154"/>
                </a:cubicBezTo>
                <a:cubicBezTo>
                  <a:pt x="292" y="141"/>
                  <a:pt x="297" y="130"/>
                  <a:pt x="298" y="126"/>
                </a:cubicBezTo>
                <a:cubicBezTo>
                  <a:pt x="298" y="126"/>
                  <a:pt x="298" y="126"/>
                  <a:pt x="298" y="126"/>
                </a:cubicBezTo>
                <a:cubicBezTo>
                  <a:pt x="298" y="126"/>
                  <a:pt x="298" y="126"/>
                  <a:pt x="298" y="126"/>
                </a:cubicBezTo>
                <a:cubicBezTo>
                  <a:pt x="299" y="124"/>
                  <a:pt x="300" y="122"/>
                  <a:pt x="302" y="121"/>
                </a:cubicBezTo>
                <a:cubicBezTo>
                  <a:pt x="302" y="121"/>
                  <a:pt x="302" y="121"/>
                  <a:pt x="302" y="121"/>
                </a:cubicBezTo>
                <a:cubicBezTo>
                  <a:pt x="304" y="118"/>
                  <a:pt x="308"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5" y="117"/>
                  <a:pt x="318" y="118"/>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1" y="121"/>
                  <a:pt x="321"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3"/>
                  <a:pt x="322" y="123"/>
                </a:cubicBezTo>
                <a:cubicBezTo>
                  <a:pt x="322" y="123"/>
                  <a:pt x="322" y="123"/>
                  <a:pt x="322" y="123"/>
                </a:cubicBezTo>
                <a:cubicBezTo>
                  <a:pt x="324" y="125"/>
                  <a:pt x="324" y="128"/>
                  <a:pt x="324" y="131"/>
                </a:cubicBezTo>
                <a:cubicBezTo>
                  <a:pt x="324" y="131"/>
                  <a:pt x="324" y="131"/>
                  <a:pt x="324" y="131"/>
                </a:cubicBezTo>
                <a:cubicBezTo>
                  <a:pt x="322" y="176"/>
                  <a:pt x="317" y="235"/>
                  <a:pt x="313" y="261"/>
                </a:cubicBezTo>
                <a:cubicBezTo>
                  <a:pt x="313" y="261"/>
                  <a:pt x="313" y="261"/>
                  <a:pt x="313" y="261"/>
                </a:cubicBezTo>
                <a:cubicBezTo>
                  <a:pt x="300" y="347"/>
                  <a:pt x="259" y="398"/>
                  <a:pt x="228" y="425"/>
                </a:cubicBezTo>
                <a:cubicBezTo>
                  <a:pt x="228" y="425"/>
                  <a:pt x="228" y="425"/>
                  <a:pt x="228" y="425"/>
                </a:cubicBezTo>
                <a:cubicBezTo>
                  <a:pt x="215" y="436"/>
                  <a:pt x="204" y="443"/>
                  <a:pt x="193" y="448"/>
                </a:cubicBezTo>
                <a:cubicBezTo>
                  <a:pt x="193" y="448"/>
                  <a:pt x="193" y="448"/>
                  <a:pt x="193" y="448"/>
                </a:cubicBezTo>
                <a:cubicBezTo>
                  <a:pt x="182" y="452"/>
                  <a:pt x="172" y="453"/>
                  <a:pt x="163" y="453"/>
                </a:cubicBezTo>
                <a:cubicBezTo>
                  <a:pt x="163" y="453"/>
                  <a:pt x="163" y="453"/>
                  <a:pt x="163" y="453"/>
                </a:cubicBezTo>
                <a:cubicBezTo>
                  <a:pt x="163" y="453"/>
                  <a:pt x="163" y="453"/>
                  <a:pt x="163" y="453"/>
                </a:cubicBezTo>
                <a:close/>
                <a:moveTo>
                  <a:pt x="154" y="248"/>
                </a:moveTo>
                <a:cubicBezTo>
                  <a:pt x="162" y="243"/>
                  <a:pt x="168" y="237"/>
                  <a:pt x="172" y="231"/>
                </a:cubicBezTo>
                <a:cubicBezTo>
                  <a:pt x="172" y="231"/>
                  <a:pt x="172" y="231"/>
                  <a:pt x="172" y="231"/>
                </a:cubicBezTo>
                <a:cubicBezTo>
                  <a:pt x="176" y="225"/>
                  <a:pt x="178" y="220"/>
                  <a:pt x="179" y="216"/>
                </a:cubicBezTo>
                <a:cubicBezTo>
                  <a:pt x="179" y="216"/>
                  <a:pt x="179" y="216"/>
                  <a:pt x="179" y="216"/>
                </a:cubicBezTo>
                <a:cubicBezTo>
                  <a:pt x="180" y="214"/>
                  <a:pt x="180" y="213"/>
                  <a:pt x="180" y="212"/>
                </a:cubicBezTo>
                <a:cubicBezTo>
                  <a:pt x="180" y="212"/>
                  <a:pt x="180" y="212"/>
                  <a:pt x="180" y="212"/>
                </a:cubicBezTo>
                <a:cubicBezTo>
                  <a:pt x="180" y="210"/>
                  <a:pt x="180" y="207"/>
                  <a:pt x="180" y="205"/>
                </a:cubicBezTo>
                <a:cubicBezTo>
                  <a:pt x="180" y="205"/>
                  <a:pt x="180" y="205"/>
                  <a:pt x="180" y="205"/>
                </a:cubicBezTo>
                <a:cubicBezTo>
                  <a:pt x="180" y="198"/>
                  <a:pt x="179" y="193"/>
                  <a:pt x="176" y="188"/>
                </a:cubicBezTo>
                <a:cubicBezTo>
                  <a:pt x="176" y="188"/>
                  <a:pt x="176" y="188"/>
                  <a:pt x="176" y="188"/>
                </a:cubicBezTo>
                <a:cubicBezTo>
                  <a:pt x="174" y="185"/>
                  <a:pt x="171" y="182"/>
                  <a:pt x="169" y="181"/>
                </a:cubicBezTo>
                <a:cubicBezTo>
                  <a:pt x="169" y="181"/>
                  <a:pt x="169" y="181"/>
                  <a:pt x="169" y="181"/>
                </a:cubicBezTo>
                <a:cubicBezTo>
                  <a:pt x="166" y="180"/>
                  <a:pt x="163" y="179"/>
                  <a:pt x="160" y="179"/>
                </a:cubicBezTo>
                <a:cubicBezTo>
                  <a:pt x="160" y="179"/>
                  <a:pt x="160" y="179"/>
                  <a:pt x="160" y="179"/>
                </a:cubicBezTo>
                <a:cubicBezTo>
                  <a:pt x="156" y="179"/>
                  <a:pt x="151" y="180"/>
                  <a:pt x="147" y="182"/>
                </a:cubicBezTo>
                <a:cubicBezTo>
                  <a:pt x="147" y="182"/>
                  <a:pt x="147" y="182"/>
                  <a:pt x="147" y="182"/>
                </a:cubicBezTo>
                <a:cubicBezTo>
                  <a:pt x="143" y="184"/>
                  <a:pt x="139" y="186"/>
                  <a:pt x="137" y="188"/>
                </a:cubicBezTo>
                <a:cubicBezTo>
                  <a:pt x="137" y="188"/>
                  <a:pt x="137" y="188"/>
                  <a:pt x="137" y="188"/>
                </a:cubicBezTo>
                <a:cubicBezTo>
                  <a:pt x="134" y="192"/>
                  <a:pt x="129" y="199"/>
                  <a:pt x="125" y="207"/>
                </a:cubicBezTo>
                <a:cubicBezTo>
                  <a:pt x="125" y="207"/>
                  <a:pt x="125" y="207"/>
                  <a:pt x="125" y="207"/>
                </a:cubicBezTo>
                <a:cubicBezTo>
                  <a:pt x="122" y="215"/>
                  <a:pt x="120" y="224"/>
                  <a:pt x="120" y="232"/>
                </a:cubicBezTo>
                <a:cubicBezTo>
                  <a:pt x="120" y="232"/>
                  <a:pt x="120" y="232"/>
                  <a:pt x="120" y="232"/>
                </a:cubicBezTo>
                <a:cubicBezTo>
                  <a:pt x="120" y="236"/>
                  <a:pt x="120" y="240"/>
                  <a:pt x="122" y="243"/>
                </a:cubicBezTo>
                <a:cubicBezTo>
                  <a:pt x="122" y="243"/>
                  <a:pt x="122" y="243"/>
                  <a:pt x="122" y="243"/>
                </a:cubicBezTo>
                <a:cubicBezTo>
                  <a:pt x="123" y="246"/>
                  <a:pt x="125" y="248"/>
                  <a:pt x="128" y="249"/>
                </a:cubicBezTo>
                <a:cubicBezTo>
                  <a:pt x="128" y="249"/>
                  <a:pt x="128" y="249"/>
                  <a:pt x="128" y="249"/>
                </a:cubicBezTo>
                <a:cubicBezTo>
                  <a:pt x="131" y="251"/>
                  <a:pt x="135" y="252"/>
                  <a:pt x="139" y="252"/>
                </a:cubicBezTo>
                <a:cubicBezTo>
                  <a:pt x="139" y="252"/>
                  <a:pt x="139" y="252"/>
                  <a:pt x="139" y="252"/>
                </a:cubicBezTo>
                <a:cubicBezTo>
                  <a:pt x="145" y="252"/>
                  <a:pt x="150" y="250"/>
                  <a:pt x="154" y="24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1" name="Freeform 533"/>
          <p:cNvSpPr>
            <a:spLocks/>
          </p:cNvSpPr>
          <p:nvPr userDrawn="1"/>
        </p:nvSpPr>
        <p:spPr bwMode="auto">
          <a:xfrm>
            <a:off x="6541877" y="2314657"/>
            <a:ext cx="388245" cy="242888"/>
          </a:xfrm>
          <a:custGeom>
            <a:avLst/>
            <a:gdLst/>
            <a:ahLst/>
            <a:cxnLst>
              <a:cxn ang="0">
                <a:pos x="225" y="0"/>
              </a:cxn>
              <a:cxn ang="0">
                <a:pos x="199" y="31"/>
              </a:cxn>
              <a:cxn ang="0">
                <a:pos x="199" y="39"/>
              </a:cxn>
              <a:cxn ang="0">
                <a:pos x="122" y="39"/>
              </a:cxn>
              <a:cxn ang="0">
                <a:pos x="92" y="70"/>
              </a:cxn>
              <a:cxn ang="0">
                <a:pos x="92" y="70"/>
              </a:cxn>
              <a:cxn ang="0">
                <a:pos x="105" y="84"/>
              </a:cxn>
              <a:cxn ang="0">
                <a:pos x="118" y="70"/>
              </a:cxn>
              <a:cxn ang="0">
                <a:pos x="118" y="70"/>
              </a:cxn>
              <a:cxn ang="0">
                <a:pos x="122" y="66"/>
              </a:cxn>
              <a:cxn ang="0">
                <a:pos x="213" y="66"/>
              </a:cxn>
              <a:cxn ang="0">
                <a:pos x="226" y="53"/>
              </a:cxn>
              <a:cxn ang="0">
                <a:pos x="226" y="31"/>
              </a:cxn>
              <a:cxn ang="0">
                <a:pos x="227" y="26"/>
              </a:cxn>
              <a:cxn ang="0">
                <a:pos x="323" y="26"/>
              </a:cxn>
              <a:cxn ang="0">
                <a:pos x="324" y="31"/>
              </a:cxn>
              <a:cxn ang="0">
                <a:pos x="324" y="53"/>
              </a:cxn>
              <a:cxn ang="0">
                <a:pos x="337" y="66"/>
              </a:cxn>
              <a:cxn ang="0">
                <a:pos x="428" y="66"/>
              </a:cxn>
              <a:cxn ang="0">
                <a:pos x="431" y="70"/>
              </a:cxn>
              <a:cxn ang="0">
                <a:pos x="431" y="257"/>
              </a:cxn>
              <a:cxn ang="0">
                <a:pos x="428" y="261"/>
              </a:cxn>
              <a:cxn ang="0">
                <a:pos x="122" y="261"/>
              </a:cxn>
              <a:cxn ang="0">
                <a:pos x="111" y="251"/>
              </a:cxn>
              <a:cxn ang="0">
                <a:pos x="111" y="250"/>
              </a:cxn>
              <a:cxn ang="0">
                <a:pos x="35" y="125"/>
              </a:cxn>
              <a:cxn ang="0">
                <a:pos x="34" y="124"/>
              </a:cxn>
              <a:cxn ang="0">
                <a:pos x="32" y="120"/>
              </a:cxn>
              <a:cxn ang="0">
                <a:pos x="331" y="120"/>
              </a:cxn>
              <a:cxn ang="0">
                <a:pos x="396" y="236"/>
              </a:cxn>
              <a:cxn ang="0">
                <a:pos x="414" y="241"/>
              </a:cxn>
              <a:cxn ang="0">
                <a:pos x="419" y="222"/>
              </a:cxn>
              <a:cxn ang="0">
                <a:pos x="351" y="100"/>
              </a:cxn>
              <a:cxn ang="0">
                <a:pos x="339" y="94"/>
              </a:cxn>
              <a:cxn ang="0">
                <a:pos x="31" y="94"/>
              </a:cxn>
              <a:cxn ang="0">
                <a:pos x="7" y="106"/>
              </a:cxn>
              <a:cxn ang="0">
                <a:pos x="12" y="139"/>
              </a:cxn>
              <a:cxn ang="0">
                <a:pos x="12" y="139"/>
              </a:cxn>
              <a:cxn ang="0">
                <a:pos x="88" y="264"/>
              </a:cxn>
              <a:cxn ang="0">
                <a:pos x="88" y="264"/>
              </a:cxn>
              <a:cxn ang="0">
                <a:pos x="122" y="288"/>
              </a:cxn>
              <a:cxn ang="0">
                <a:pos x="428" y="288"/>
              </a:cxn>
              <a:cxn ang="0">
                <a:pos x="458" y="257"/>
              </a:cxn>
              <a:cxn ang="0">
                <a:pos x="458" y="70"/>
              </a:cxn>
              <a:cxn ang="0">
                <a:pos x="428" y="39"/>
              </a:cxn>
              <a:cxn ang="0">
                <a:pos x="350" y="39"/>
              </a:cxn>
              <a:cxn ang="0">
                <a:pos x="350" y="31"/>
              </a:cxn>
              <a:cxn ang="0">
                <a:pos x="325" y="0"/>
              </a:cxn>
              <a:cxn ang="0">
                <a:pos x="225" y="0"/>
              </a:cxn>
            </a:cxnLst>
            <a:rect l="0" t="0" r="r" b="b"/>
            <a:pathLst>
              <a:path w="458" h="288">
                <a:moveTo>
                  <a:pt x="225" y="0"/>
                </a:moveTo>
                <a:cubicBezTo>
                  <a:pt x="211" y="0"/>
                  <a:pt x="199" y="13"/>
                  <a:pt x="199" y="31"/>
                </a:cubicBezTo>
                <a:cubicBezTo>
                  <a:pt x="199" y="31"/>
                  <a:pt x="199" y="35"/>
                  <a:pt x="199" y="39"/>
                </a:cubicBezTo>
                <a:cubicBezTo>
                  <a:pt x="180" y="39"/>
                  <a:pt x="122" y="39"/>
                  <a:pt x="122" y="39"/>
                </a:cubicBezTo>
                <a:cubicBezTo>
                  <a:pt x="105" y="39"/>
                  <a:pt x="92" y="53"/>
                  <a:pt x="92" y="70"/>
                </a:cubicBezTo>
                <a:cubicBezTo>
                  <a:pt x="92" y="70"/>
                  <a:pt x="92" y="70"/>
                  <a:pt x="92" y="70"/>
                </a:cubicBezTo>
                <a:cubicBezTo>
                  <a:pt x="92" y="78"/>
                  <a:pt x="98" y="84"/>
                  <a:pt x="105" y="84"/>
                </a:cubicBezTo>
                <a:cubicBezTo>
                  <a:pt x="112" y="84"/>
                  <a:pt x="118" y="78"/>
                  <a:pt x="118" y="70"/>
                </a:cubicBezTo>
                <a:cubicBezTo>
                  <a:pt x="118" y="70"/>
                  <a:pt x="118" y="70"/>
                  <a:pt x="118" y="70"/>
                </a:cubicBezTo>
                <a:cubicBezTo>
                  <a:pt x="118" y="68"/>
                  <a:pt x="120" y="66"/>
                  <a:pt x="122" y="66"/>
                </a:cubicBezTo>
                <a:cubicBezTo>
                  <a:pt x="213" y="66"/>
                  <a:pt x="213" y="66"/>
                  <a:pt x="213" y="66"/>
                </a:cubicBezTo>
                <a:cubicBezTo>
                  <a:pt x="220" y="66"/>
                  <a:pt x="226" y="60"/>
                  <a:pt x="226" y="53"/>
                </a:cubicBezTo>
                <a:cubicBezTo>
                  <a:pt x="226" y="31"/>
                  <a:pt x="226" y="31"/>
                  <a:pt x="226" y="31"/>
                </a:cubicBezTo>
                <a:cubicBezTo>
                  <a:pt x="226" y="29"/>
                  <a:pt x="227" y="27"/>
                  <a:pt x="227" y="26"/>
                </a:cubicBezTo>
                <a:cubicBezTo>
                  <a:pt x="231" y="26"/>
                  <a:pt x="319" y="26"/>
                  <a:pt x="323" y="26"/>
                </a:cubicBezTo>
                <a:cubicBezTo>
                  <a:pt x="323" y="27"/>
                  <a:pt x="324" y="29"/>
                  <a:pt x="324" y="31"/>
                </a:cubicBezTo>
                <a:cubicBezTo>
                  <a:pt x="324" y="53"/>
                  <a:pt x="324" y="53"/>
                  <a:pt x="324" y="53"/>
                </a:cubicBezTo>
                <a:cubicBezTo>
                  <a:pt x="324" y="60"/>
                  <a:pt x="330" y="66"/>
                  <a:pt x="337" y="66"/>
                </a:cubicBezTo>
                <a:cubicBezTo>
                  <a:pt x="428" y="66"/>
                  <a:pt x="428" y="66"/>
                  <a:pt x="428" y="66"/>
                </a:cubicBezTo>
                <a:cubicBezTo>
                  <a:pt x="430" y="66"/>
                  <a:pt x="431" y="68"/>
                  <a:pt x="431" y="70"/>
                </a:cubicBezTo>
                <a:cubicBezTo>
                  <a:pt x="431" y="257"/>
                  <a:pt x="431" y="257"/>
                  <a:pt x="431" y="257"/>
                </a:cubicBezTo>
                <a:cubicBezTo>
                  <a:pt x="431" y="259"/>
                  <a:pt x="430" y="261"/>
                  <a:pt x="428" y="261"/>
                </a:cubicBezTo>
                <a:cubicBezTo>
                  <a:pt x="122" y="261"/>
                  <a:pt x="122" y="261"/>
                  <a:pt x="122" y="261"/>
                </a:cubicBezTo>
                <a:cubicBezTo>
                  <a:pt x="120" y="261"/>
                  <a:pt x="115" y="257"/>
                  <a:pt x="111" y="251"/>
                </a:cubicBezTo>
                <a:cubicBezTo>
                  <a:pt x="111" y="250"/>
                  <a:pt x="111" y="250"/>
                  <a:pt x="111" y="250"/>
                </a:cubicBezTo>
                <a:cubicBezTo>
                  <a:pt x="35" y="125"/>
                  <a:pt x="35" y="125"/>
                  <a:pt x="35" y="125"/>
                </a:cubicBezTo>
                <a:cubicBezTo>
                  <a:pt x="35" y="125"/>
                  <a:pt x="34" y="125"/>
                  <a:pt x="34" y="124"/>
                </a:cubicBezTo>
                <a:cubicBezTo>
                  <a:pt x="34" y="123"/>
                  <a:pt x="33" y="122"/>
                  <a:pt x="32" y="120"/>
                </a:cubicBezTo>
                <a:cubicBezTo>
                  <a:pt x="34" y="120"/>
                  <a:pt x="316" y="120"/>
                  <a:pt x="331" y="120"/>
                </a:cubicBezTo>
                <a:cubicBezTo>
                  <a:pt x="338" y="132"/>
                  <a:pt x="396" y="236"/>
                  <a:pt x="396" y="236"/>
                </a:cubicBezTo>
                <a:cubicBezTo>
                  <a:pt x="400" y="242"/>
                  <a:pt x="408" y="244"/>
                  <a:pt x="414" y="241"/>
                </a:cubicBezTo>
                <a:cubicBezTo>
                  <a:pt x="421" y="237"/>
                  <a:pt x="423" y="229"/>
                  <a:pt x="419" y="222"/>
                </a:cubicBezTo>
                <a:cubicBezTo>
                  <a:pt x="351" y="100"/>
                  <a:pt x="351" y="100"/>
                  <a:pt x="351" y="100"/>
                </a:cubicBezTo>
                <a:cubicBezTo>
                  <a:pt x="348" y="96"/>
                  <a:pt x="344" y="94"/>
                  <a:pt x="339" y="94"/>
                </a:cubicBezTo>
                <a:cubicBezTo>
                  <a:pt x="31" y="94"/>
                  <a:pt x="31" y="94"/>
                  <a:pt x="31" y="94"/>
                </a:cubicBezTo>
                <a:cubicBezTo>
                  <a:pt x="17" y="94"/>
                  <a:pt x="10" y="100"/>
                  <a:pt x="7" y="106"/>
                </a:cubicBezTo>
                <a:cubicBezTo>
                  <a:pt x="0" y="119"/>
                  <a:pt x="10" y="136"/>
                  <a:pt x="12" y="139"/>
                </a:cubicBezTo>
                <a:cubicBezTo>
                  <a:pt x="12" y="139"/>
                  <a:pt x="12" y="139"/>
                  <a:pt x="12" y="139"/>
                </a:cubicBezTo>
                <a:cubicBezTo>
                  <a:pt x="88" y="264"/>
                  <a:pt x="88" y="264"/>
                  <a:pt x="88" y="264"/>
                </a:cubicBezTo>
                <a:cubicBezTo>
                  <a:pt x="88" y="264"/>
                  <a:pt x="88" y="264"/>
                  <a:pt x="88" y="264"/>
                </a:cubicBezTo>
                <a:cubicBezTo>
                  <a:pt x="96" y="279"/>
                  <a:pt x="109" y="288"/>
                  <a:pt x="122" y="288"/>
                </a:cubicBezTo>
                <a:cubicBezTo>
                  <a:pt x="428" y="288"/>
                  <a:pt x="428" y="288"/>
                  <a:pt x="428" y="288"/>
                </a:cubicBezTo>
                <a:cubicBezTo>
                  <a:pt x="444" y="288"/>
                  <a:pt x="458" y="274"/>
                  <a:pt x="458" y="257"/>
                </a:cubicBezTo>
                <a:cubicBezTo>
                  <a:pt x="458" y="70"/>
                  <a:pt x="458" y="70"/>
                  <a:pt x="458" y="70"/>
                </a:cubicBezTo>
                <a:cubicBezTo>
                  <a:pt x="458" y="53"/>
                  <a:pt x="444" y="39"/>
                  <a:pt x="428" y="39"/>
                </a:cubicBezTo>
                <a:cubicBezTo>
                  <a:pt x="428" y="39"/>
                  <a:pt x="370" y="39"/>
                  <a:pt x="350" y="39"/>
                </a:cubicBezTo>
                <a:cubicBezTo>
                  <a:pt x="350" y="35"/>
                  <a:pt x="350" y="31"/>
                  <a:pt x="350" y="31"/>
                </a:cubicBezTo>
                <a:cubicBezTo>
                  <a:pt x="350" y="13"/>
                  <a:pt x="339" y="0"/>
                  <a:pt x="325" y="0"/>
                </a:cubicBezTo>
                <a:lnTo>
                  <a:pt x="225"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2" name="Freeform 568"/>
          <p:cNvSpPr>
            <a:spLocks/>
          </p:cNvSpPr>
          <p:nvPr userDrawn="1"/>
        </p:nvSpPr>
        <p:spPr bwMode="auto">
          <a:xfrm>
            <a:off x="6567482" y="3823847"/>
            <a:ext cx="337035" cy="336947"/>
          </a:xfrm>
          <a:custGeom>
            <a:avLst/>
            <a:gdLst/>
            <a:ahLst/>
            <a:cxnLst>
              <a:cxn ang="0">
                <a:pos x="22" y="290"/>
              </a:cxn>
              <a:cxn ang="0">
                <a:pos x="52" y="66"/>
              </a:cxn>
              <a:cxn ang="0">
                <a:pos x="40" y="127"/>
              </a:cxn>
              <a:cxn ang="0">
                <a:pos x="130" y="361"/>
              </a:cxn>
              <a:cxn ang="0">
                <a:pos x="186" y="339"/>
              </a:cxn>
              <a:cxn ang="0">
                <a:pos x="183" y="322"/>
              </a:cxn>
              <a:cxn ang="0">
                <a:pos x="154" y="278"/>
              </a:cxn>
              <a:cxn ang="0">
                <a:pos x="163" y="257"/>
              </a:cxn>
              <a:cxn ang="0">
                <a:pos x="103" y="213"/>
              </a:cxn>
              <a:cxn ang="0">
                <a:pos x="69" y="113"/>
              </a:cxn>
              <a:cxn ang="0">
                <a:pos x="84" y="69"/>
              </a:cxn>
              <a:cxn ang="0">
                <a:pos x="93" y="31"/>
              </a:cxn>
              <a:cxn ang="0">
                <a:pos x="127" y="19"/>
              </a:cxn>
              <a:cxn ang="0">
                <a:pos x="147" y="29"/>
              </a:cxn>
              <a:cxn ang="0">
                <a:pos x="199" y="41"/>
              </a:cxn>
              <a:cxn ang="0">
                <a:pos x="249" y="91"/>
              </a:cxn>
              <a:cxn ang="0">
                <a:pos x="250" y="102"/>
              </a:cxn>
              <a:cxn ang="0">
                <a:pos x="238" y="119"/>
              </a:cxn>
              <a:cxn ang="0">
                <a:pos x="181" y="172"/>
              </a:cxn>
              <a:cxn ang="0">
                <a:pos x="172" y="167"/>
              </a:cxn>
              <a:cxn ang="0">
                <a:pos x="165" y="161"/>
              </a:cxn>
              <a:cxn ang="0">
                <a:pos x="151" y="167"/>
              </a:cxn>
              <a:cxn ang="0">
                <a:pos x="156" y="181"/>
              </a:cxn>
              <a:cxn ang="0">
                <a:pos x="177" y="197"/>
              </a:cxn>
              <a:cxn ang="0">
                <a:pos x="188" y="213"/>
              </a:cxn>
              <a:cxn ang="0">
                <a:pos x="201" y="208"/>
              </a:cxn>
              <a:cxn ang="0">
                <a:pos x="256" y="225"/>
              </a:cxn>
              <a:cxn ang="0">
                <a:pos x="330" y="259"/>
              </a:cxn>
              <a:cxn ang="0">
                <a:pos x="315" y="307"/>
              </a:cxn>
              <a:cxn ang="0">
                <a:pos x="283" y="354"/>
              </a:cxn>
              <a:cxn ang="0">
                <a:pos x="352" y="113"/>
              </a:cxn>
              <a:cxn ang="0">
                <a:pos x="170" y="26"/>
              </a:cxn>
              <a:cxn ang="0">
                <a:pos x="199" y="0"/>
              </a:cxn>
              <a:cxn ang="0">
                <a:pos x="399" y="200"/>
              </a:cxn>
              <a:cxn ang="0">
                <a:pos x="222" y="398"/>
              </a:cxn>
              <a:cxn ang="0">
                <a:pos x="265" y="324"/>
              </a:cxn>
              <a:cxn ang="0">
                <a:pos x="309" y="273"/>
              </a:cxn>
              <a:cxn ang="0">
                <a:pos x="208" y="233"/>
              </a:cxn>
              <a:cxn ang="0">
                <a:pos x="166" y="226"/>
              </a:cxn>
              <a:cxn ang="0">
                <a:pos x="132" y="192"/>
              </a:cxn>
              <a:cxn ang="0">
                <a:pos x="148" y="140"/>
              </a:cxn>
              <a:cxn ang="0">
                <a:pos x="182" y="144"/>
              </a:cxn>
              <a:cxn ang="0">
                <a:pos x="225" y="97"/>
              </a:cxn>
              <a:cxn ang="0">
                <a:pos x="185" y="62"/>
              </a:cxn>
              <a:cxn ang="0">
                <a:pos x="110" y="48"/>
              </a:cxn>
              <a:cxn ang="0">
                <a:pos x="95" y="111"/>
              </a:cxn>
              <a:cxn ang="0">
                <a:pos x="102" y="179"/>
              </a:cxn>
              <a:cxn ang="0">
                <a:pos x="159" y="224"/>
              </a:cxn>
              <a:cxn ang="0">
                <a:pos x="189" y="256"/>
              </a:cxn>
              <a:cxn ang="0">
                <a:pos x="178" y="276"/>
              </a:cxn>
              <a:cxn ang="0">
                <a:pos x="183" y="287"/>
              </a:cxn>
              <a:cxn ang="0">
                <a:pos x="210" y="332"/>
              </a:cxn>
              <a:cxn ang="0">
                <a:pos x="184" y="398"/>
              </a:cxn>
            </a:cxnLst>
            <a:rect l="0" t="0" r="r" b="b"/>
            <a:pathLst>
              <a:path w="399" h="398">
                <a:moveTo>
                  <a:pt x="183" y="398"/>
                </a:moveTo>
                <a:cubicBezTo>
                  <a:pt x="182" y="398"/>
                  <a:pt x="156" y="397"/>
                  <a:pt x="122" y="384"/>
                </a:cubicBezTo>
                <a:cubicBezTo>
                  <a:pt x="89" y="370"/>
                  <a:pt x="48" y="342"/>
                  <a:pt x="22" y="290"/>
                </a:cubicBezTo>
                <a:cubicBezTo>
                  <a:pt x="6" y="259"/>
                  <a:pt x="0" y="228"/>
                  <a:pt x="0" y="200"/>
                </a:cubicBezTo>
                <a:cubicBezTo>
                  <a:pt x="0" y="168"/>
                  <a:pt x="8" y="140"/>
                  <a:pt x="18" y="117"/>
                </a:cubicBezTo>
                <a:cubicBezTo>
                  <a:pt x="29" y="94"/>
                  <a:pt x="41" y="77"/>
                  <a:pt x="52" y="66"/>
                </a:cubicBezTo>
                <a:cubicBezTo>
                  <a:pt x="56" y="61"/>
                  <a:pt x="64" y="61"/>
                  <a:pt x="68" y="66"/>
                </a:cubicBezTo>
                <a:cubicBezTo>
                  <a:pt x="73" y="70"/>
                  <a:pt x="73" y="78"/>
                  <a:pt x="69" y="82"/>
                </a:cubicBezTo>
                <a:cubicBezTo>
                  <a:pt x="61" y="90"/>
                  <a:pt x="49" y="106"/>
                  <a:pt x="40" y="127"/>
                </a:cubicBezTo>
                <a:cubicBezTo>
                  <a:pt x="31" y="147"/>
                  <a:pt x="24" y="172"/>
                  <a:pt x="24" y="200"/>
                </a:cubicBezTo>
                <a:cubicBezTo>
                  <a:pt x="24" y="225"/>
                  <a:pt x="29" y="251"/>
                  <a:pt x="43" y="279"/>
                </a:cubicBezTo>
                <a:cubicBezTo>
                  <a:pt x="66" y="325"/>
                  <a:pt x="100" y="349"/>
                  <a:pt x="130" y="361"/>
                </a:cubicBezTo>
                <a:cubicBezTo>
                  <a:pt x="149" y="369"/>
                  <a:pt x="166" y="373"/>
                  <a:pt x="176" y="374"/>
                </a:cubicBezTo>
                <a:cubicBezTo>
                  <a:pt x="176" y="372"/>
                  <a:pt x="177" y="370"/>
                  <a:pt x="178" y="368"/>
                </a:cubicBezTo>
                <a:cubicBezTo>
                  <a:pt x="181" y="359"/>
                  <a:pt x="184" y="348"/>
                  <a:pt x="186" y="339"/>
                </a:cubicBezTo>
                <a:cubicBezTo>
                  <a:pt x="187" y="336"/>
                  <a:pt x="187" y="334"/>
                  <a:pt x="187" y="332"/>
                </a:cubicBezTo>
                <a:cubicBezTo>
                  <a:pt x="187" y="330"/>
                  <a:pt x="187" y="329"/>
                  <a:pt x="186" y="328"/>
                </a:cubicBezTo>
                <a:cubicBezTo>
                  <a:pt x="186" y="326"/>
                  <a:pt x="185" y="324"/>
                  <a:pt x="183" y="322"/>
                </a:cubicBezTo>
                <a:cubicBezTo>
                  <a:pt x="180" y="318"/>
                  <a:pt x="174" y="312"/>
                  <a:pt x="166" y="303"/>
                </a:cubicBezTo>
                <a:cubicBezTo>
                  <a:pt x="162" y="299"/>
                  <a:pt x="159" y="295"/>
                  <a:pt x="157" y="290"/>
                </a:cubicBezTo>
                <a:cubicBezTo>
                  <a:pt x="155" y="286"/>
                  <a:pt x="154" y="282"/>
                  <a:pt x="154" y="278"/>
                </a:cubicBezTo>
                <a:cubicBezTo>
                  <a:pt x="154" y="274"/>
                  <a:pt x="155" y="270"/>
                  <a:pt x="156" y="267"/>
                </a:cubicBezTo>
                <a:cubicBezTo>
                  <a:pt x="158" y="264"/>
                  <a:pt x="159" y="262"/>
                  <a:pt x="161" y="260"/>
                </a:cubicBezTo>
                <a:cubicBezTo>
                  <a:pt x="161" y="259"/>
                  <a:pt x="162" y="258"/>
                  <a:pt x="163" y="257"/>
                </a:cubicBezTo>
                <a:cubicBezTo>
                  <a:pt x="163" y="257"/>
                  <a:pt x="163" y="256"/>
                  <a:pt x="162" y="256"/>
                </a:cubicBezTo>
                <a:cubicBezTo>
                  <a:pt x="159" y="253"/>
                  <a:pt x="153" y="249"/>
                  <a:pt x="147" y="244"/>
                </a:cubicBezTo>
                <a:cubicBezTo>
                  <a:pt x="133" y="235"/>
                  <a:pt x="117" y="224"/>
                  <a:pt x="103" y="213"/>
                </a:cubicBezTo>
                <a:cubicBezTo>
                  <a:pt x="94" y="205"/>
                  <a:pt x="86" y="198"/>
                  <a:pt x="81" y="190"/>
                </a:cubicBezTo>
                <a:cubicBezTo>
                  <a:pt x="72" y="173"/>
                  <a:pt x="67" y="151"/>
                  <a:pt x="67" y="131"/>
                </a:cubicBezTo>
                <a:cubicBezTo>
                  <a:pt x="67" y="125"/>
                  <a:pt x="67" y="119"/>
                  <a:pt x="69" y="113"/>
                </a:cubicBezTo>
                <a:cubicBezTo>
                  <a:pt x="70" y="107"/>
                  <a:pt x="72" y="102"/>
                  <a:pt x="76" y="97"/>
                </a:cubicBezTo>
                <a:cubicBezTo>
                  <a:pt x="77" y="95"/>
                  <a:pt x="79" y="91"/>
                  <a:pt x="81" y="86"/>
                </a:cubicBezTo>
                <a:cubicBezTo>
                  <a:pt x="82" y="81"/>
                  <a:pt x="83" y="75"/>
                  <a:pt x="84" y="69"/>
                </a:cubicBezTo>
                <a:cubicBezTo>
                  <a:pt x="86" y="58"/>
                  <a:pt x="87" y="47"/>
                  <a:pt x="87" y="43"/>
                </a:cubicBezTo>
                <a:cubicBezTo>
                  <a:pt x="87" y="41"/>
                  <a:pt x="87" y="41"/>
                  <a:pt x="87" y="41"/>
                </a:cubicBezTo>
                <a:cubicBezTo>
                  <a:pt x="87" y="37"/>
                  <a:pt x="90" y="33"/>
                  <a:pt x="93" y="31"/>
                </a:cubicBezTo>
                <a:cubicBezTo>
                  <a:pt x="115" y="19"/>
                  <a:pt x="115" y="19"/>
                  <a:pt x="115" y="19"/>
                </a:cubicBezTo>
                <a:cubicBezTo>
                  <a:pt x="119" y="17"/>
                  <a:pt x="124" y="17"/>
                  <a:pt x="127" y="19"/>
                </a:cubicBezTo>
                <a:cubicBezTo>
                  <a:pt x="127" y="19"/>
                  <a:pt x="127" y="19"/>
                  <a:pt x="127" y="19"/>
                </a:cubicBezTo>
                <a:cubicBezTo>
                  <a:pt x="128" y="20"/>
                  <a:pt x="128" y="20"/>
                  <a:pt x="128" y="20"/>
                </a:cubicBezTo>
                <a:cubicBezTo>
                  <a:pt x="129" y="21"/>
                  <a:pt x="131" y="21"/>
                  <a:pt x="133" y="22"/>
                </a:cubicBezTo>
                <a:cubicBezTo>
                  <a:pt x="136" y="24"/>
                  <a:pt x="141" y="27"/>
                  <a:pt x="147" y="29"/>
                </a:cubicBezTo>
                <a:cubicBezTo>
                  <a:pt x="158" y="34"/>
                  <a:pt x="173" y="39"/>
                  <a:pt x="185" y="39"/>
                </a:cubicBezTo>
                <a:cubicBezTo>
                  <a:pt x="186" y="39"/>
                  <a:pt x="188" y="39"/>
                  <a:pt x="190" y="39"/>
                </a:cubicBezTo>
                <a:cubicBezTo>
                  <a:pt x="193" y="38"/>
                  <a:pt x="196" y="39"/>
                  <a:pt x="199" y="41"/>
                </a:cubicBezTo>
                <a:cubicBezTo>
                  <a:pt x="199" y="41"/>
                  <a:pt x="217" y="57"/>
                  <a:pt x="232" y="70"/>
                </a:cubicBezTo>
                <a:cubicBezTo>
                  <a:pt x="237" y="75"/>
                  <a:pt x="241" y="80"/>
                  <a:pt x="244" y="84"/>
                </a:cubicBezTo>
                <a:cubicBezTo>
                  <a:pt x="246" y="86"/>
                  <a:pt x="248" y="88"/>
                  <a:pt x="249" y="91"/>
                </a:cubicBezTo>
                <a:cubicBezTo>
                  <a:pt x="250" y="93"/>
                  <a:pt x="251" y="94"/>
                  <a:pt x="251" y="98"/>
                </a:cubicBezTo>
                <a:cubicBezTo>
                  <a:pt x="251" y="99"/>
                  <a:pt x="251" y="101"/>
                  <a:pt x="251" y="102"/>
                </a:cubicBezTo>
                <a:cubicBezTo>
                  <a:pt x="250" y="102"/>
                  <a:pt x="250" y="102"/>
                  <a:pt x="250" y="102"/>
                </a:cubicBezTo>
                <a:cubicBezTo>
                  <a:pt x="249" y="105"/>
                  <a:pt x="249" y="106"/>
                  <a:pt x="248" y="107"/>
                </a:cubicBezTo>
                <a:cubicBezTo>
                  <a:pt x="247" y="108"/>
                  <a:pt x="246" y="109"/>
                  <a:pt x="245" y="110"/>
                </a:cubicBezTo>
                <a:cubicBezTo>
                  <a:pt x="243" y="113"/>
                  <a:pt x="241" y="115"/>
                  <a:pt x="238" y="119"/>
                </a:cubicBezTo>
                <a:cubicBezTo>
                  <a:pt x="233" y="125"/>
                  <a:pt x="225" y="132"/>
                  <a:pt x="218" y="140"/>
                </a:cubicBezTo>
                <a:cubicBezTo>
                  <a:pt x="204" y="155"/>
                  <a:pt x="190" y="169"/>
                  <a:pt x="190" y="169"/>
                </a:cubicBezTo>
                <a:cubicBezTo>
                  <a:pt x="188" y="171"/>
                  <a:pt x="184" y="173"/>
                  <a:pt x="181" y="172"/>
                </a:cubicBezTo>
                <a:cubicBezTo>
                  <a:pt x="177" y="172"/>
                  <a:pt x="174" y="170"/>
                  <a:pt x="172" y="167"/>
                </a:cubicBezTo>
                <a:cubicBezTo>
                  <a:pt x="172" y="167"/>
                  <a:pt x="172" y="167"/>
                  <a:pt x="172" y="167"/>
                </a:cubicBezTo>
                <a:cubicBezTo>
                  <a:pt x="172" y="167"/>
                  <a:pt x="172" y="167"/>
                  <a:pt x="172" y="167"/>
                </a:cubicBezTo>
                <a:cubicBezTo>
                  <a:pt x="172" y="167"/>
                  <a:pt x="172" y="166"/>
                  <a:pt x="172" y="166"/>
                </a:cubicBezTo>
                <a:cubicBezTo>
                  <a:pt x="171" y="166"/>
                  <a:pt x="171" y="165"/>
                  <a:pt x="170" y="164"/>
                </a:cubicBezTo>
                <a:cubicBezTo>
                  <a:pt x="169" y="163"/>
                  <a:pt x="167" y="161"/>
                  <a:pt x="165" y="161"/>
                </a:cubicBezTo>
                <a:cubicBezTo>
                  <a:pt x="164" y="160"/>
                  <a:pt x="163" y="160"/>
                  <a:pt x="162" y="160"/>
                </a:cubicBezTo>
                <a:cubicBezTo>
                  <a:pt x="161" y="160"/>
                  <a:pt x="160" y="160"/>
                  <a:pt x="158" y="161"/>
                </a:cubicBezTo>
                <a:cubicBezTo>
                  <a:pt x="157" y="162"/>
                  <a:pt x="154" y="164"/>
                  <a:pt x="151" y="167"/>
                </a:cubicBezTo>
                <a:cubicBezTo>
                  <a:pt x="148" y="171"/>
                  <a:pt x="148" y="173"/>
                  <a:pt x="148" y="173"/>
                </a:cubicBezTo>
                <a:cubicBezTo>
                  <a:pt x="148" y="174"/>
                  <a:pt x="148" y="174"/>
                  <a:pt x="149" y="176"/>
                </a:cubicBezTo>
                <a:cubicBezTo>
                  <a:pt x="151" y="178"/>
                  <a:pt x="153" y="180"/>
                  <a:pt x="156" y="181"/>
                </a:cubicBezTo>
                <a:cubicBezTo>
                  <a:pt x="162" y="185"/>
                  <a:pt x="169" y="187"/>
                  <a:pt x="169" y="187"/>
                </a:cubicBezTo>
                <a:cubicBezTo>
                  <a:pt x="169" y="187"/>
                  <a:pt x="169" y="187"/>
                  <a:pt x="169" y="187"/>
                </a:cubicBezTo>
                <a:cubicBezTo>
                  <a:pt x="173" y="188"/>
                  <a:pt x="177" y="192"/>
                  <a:pt x="177" y="197"/>
                </a:cubicBezTo>
                <a:cubicBezTo>
                  <a:pt x="178" y="203"/>
                  <a:pt x="181" y="207"/>
                  <a:pt x="183" y="210"/>
                </a:cubicBezTo>
                <a:cubicBezTo>
                  <a:pt x="185" y="212"/>
                  <a:pt x="188" y="213"/>
                  <a:pt x="188" y="213"/>
                </a:cubicBezTo>
                <a:cubicBezTo>
                  <a:pt x="188" y="213"/>
                  <a:pt x="188" y="213"/>
                  <a:pt x="188" y="213"/>
                </a:cubicBezTo>
                <a:cubicBezTo>
                  <a:pt x="188" y="213"/>
                  <a:pt x="188" y="213"/>
                  <a:pt x="188" y="213"/>
                </a:cubicBezTo>
                <a:cubicBezTo>
                  <a:pt x="191" y="211"/>
                  <a:pt x="193" y="210"/>
                  <a:pt x="195" y="209"/>
                </a:cubicBezTo>
                <a:cubicBezTo>
                  <a:pt x="197" y="209"/>
                  <a:pt x="199" y="208"/>
                  <a:pt x="201" y="208"/>
                </a:cubicBezTo>
                <a:cubicBezTo>
                  <a:pt x="205" y="208"/>
                  <a:pt x="208" y="209"/>
                  <a:pt x="212" y="210"/>
                </a:cubicBezTo>
                <a:cubicBezTo>
                  <a:pt x="216" y="211"/>
                  <a:pt x="221" y="212"/>
                  <a:pt x="225" y="214"/>
                </a:cubicBezTo>
                <a:cubicBezTo>
                  <a:pt x="235" y="217"/>
                  <a:pt x="245" y="221"/>
                  <a:pt x="256" y="225"/>
                </a:cubicBezTo>
                <a:cubicBezTo>
                  <a:pt x="277" y="234"/>
                  <a:pt x="300" y="244"/>
                  <a:pt x="312" y="249"/>
                </a:cubicBezTo>
                <a:cubicBezTo>
                  <a:pt x="316" y="250"/>
                  <a:pt x="319" y="251"/>
                  <a:pt x="320" y="252"/>
                </a:cubicBezTo>
                <a:cubicBezTo>
                  <a:pt x="324" y="253"/>
                  <a:pt x="327" y="255"/>
                  <a:pt x="330" y="259"/>
                </a:cubicBezTo>
                <a:cubicBezTo>
                  <a:pt x="332" y="262"/>
                  <a:pt x="333" y="266"/>
                  <a:pt x="333" y="270"/>
                </a:cubicBezTo>
                <a:cubicBezTo>
                  <a:pt x="333" y="277"/>
                  <a:pt x="331" y="282"/>
                  <a:pt x="328" y="288"/>
                </a:cubicBezTo>
                <a:cubicBezTo>
                  <a:pt x="324" y="294"/>
                  <a:pt x="320" y="301"/>
                  <a:pt x="315" y="307"/>
                </a:cubicBezTo>
                <a:cubicBezTo>
                  <a:pt x="305" y="319"/>
                  <a:pt x="293" y="332"/>
                  <a:pt x="279" y="343"/>
                </a:cubicBezTo>
                <a:cubicBezTo>
                  <a:pt x="269" y="351"/>
                  <a:pt x="259" y="360"/>
                  <a:pt x="252" y="368"/>
                </a:cubicBezTo>
                <a:cubicBezTo>
                  <a:pt x="261" y="365"/>
                  <a:pt x="272" y="360"/>
                  <a:pt x="283" y="354"/>
                </a:cubicBezTo>
                <a:cubicBezTo>
                  <a:pt x="305" y="343"/>
                  <a:pt x="328" y="324"/>
                  <a:pt x="346" y="298"/>
                </a:cubicBezTo>
                <a:cubicBezTo>
                  <a:pt x="363" y="272"/>
                  <a:pt x="375" y="239"/>
                  <a:pt x="375" y="200"/>
                </a:cubicBezTo>
                <a:cubicBezTo>
                  <a:pt x="375" y="166"/>
                  <a:pt x="366" y="137"/>
                  <a:pt x="352" y="113"/>
                </a:cubicBezTo>
                <a:cubicBezTo>
                  <a:pt x="338" y="89"/>
                  <a:pt x="319" y="69"/>
                  <a:pt x="300" y="55"/>
                </a:cubicBezTo>
                <a:cubicBezTo>
                  <a:pt x="269" y="34"/>
                  <a:pt x="234" y="24"/>
                  <a:pt x="199" y="24"/>
                </a:cubicBezTo>
                <a:cubicBezTo>
                  <a:pt x="189" y="24"/>
                  <a:pt x="179" y="25"/>
                  <a:pt x="170" y="26"/>
                </a:cubicBezTo>
                <a:cubicBezTo>
                  <a:pt x="163" y="27"/>
                  <a:pt x="157" y="23"/>
                  <a:pt x="156" y="16"/>
                </a:cubicBezTo>
                <a:cubicBezTo>
                  <a:pt x="155" y="10"/>
                  <a:pt x="160" y="4"/>
                  <a:pt x="166" y="3"/>
                </a:cubicBezTo>
                <a:cubicBezTo>
                  <a:pt x="177" y="1"/>
                  <a:pt x="188" y="0"/>
                  <a:pt x="199" y="0"/>
                </a:cubicBezTo>
                <a:cubicBezTo>
                  <a:pt x="238" y="0"/>
                  <a:pt x="278" y="12"/>
                  <a:pt x="313" y="36"/>
                </a:cubicBezTo>
                <a:cubicBezTo>
                  <a:pt x="335" y="52"/>
                  <a:pt x="357" y="74"/>
                  <a:pt x="372" y="101"/>
                </a:cubicBezTo>
                <a:cubicBezTo>
                  <a:pt x="388" y="129"/>
                  <a:pt x="399" y="162"/>
                  <a:pt x="399" y="200"/>
                </a:cubicBezTo>
                <a:cubicBezTo>
                  <a:pt x="399" y="244"/>
                  <a:pt x="385" y="282"/>
                  <a:pt x="365" y="311"/>
                </a:cubicBezTo>
                <a:cubicBezTo>
                  <a:pt x="345" y="340"/>
                  <a:pt x="319" y="361"/>
                  <a:pt x="294" y="375"/>
                </a:cubicBezTo>
                <a:cubicBezTo>
                  <a:pt x="257" y="395"/>
                  <a:pt x="223" y="398"/>
                  <a:pt x="222" y="398"/>
                </a:cubicBezTo>
                <a:cubicBezTo>
                  <a:pt x="217" y="398"/>
                  <a:pt x="213" y="396"/>
                  <a:pt x="211" y="392"/>
                </a:cubicBezTo>
                <a:cubicBezTo>
                  <a:pt x="208" y="388"/>
                  <a:pt x="209" y="383"/>
                  <a:pt x="211" y="379"/>
                </a:cubicBezTo>
                <a:cubicBezTo>
                  <a:pt x="212" y="379"/>
                  <a:pt x="232" y="349"/>
                  <a:pt x="265" y="324"/>
                </a:cubicBezTo>
                <a:cubicBezTo>
                  <a:pt x="274" y="317"/>
                  <a:pt x="282" y="309"/>
                  <a:pt x="290" y="301"/>
                </a:cubicBezTo>
                <a:cubicBezTo>
                  <a:pt x="297" y="292"/>
                  <a:pt x="304" y="284"/>
                  <a:pt x="307" y="277"/>
                </a:cubicBezTo>
                <a:cubicBezTo>
                  <a:pt x="308" y="276"/>
                  <a:pt x="309" y="274"/>
                  <a:pt x="309" y="273"/>
                </a:cubicBezTo>
                <a:cubicBezTo>
                  <a:pt x="305" y="271"/>
                  <a:pt x="300" y="269"/>
                  <a:pt x="294" y="266"/>
                </a:cubicBezTo>
                <a:cubicBezTo>
                  <a:pt x="285" y="263"/>
                  <a:pt x="276" y="259"/>
                  <a:pt x="265" y="254"/>
                </a:cubicBezTo>
                <a:cubicBezTo>
                  <a:pt x="244" y="246"/>
                  <a:pt x="222" y="236"/>
                  <a:pt x="208" y="233"/>
                </a:cubicBezTo>
                <a:cubicBezTo>
                  <a:pt x="206" y="232"/>
                  <a:pt x="203" y="232"/>
                  <a:pt x="202" y="232"/>
                </a:cubicBezTo>
                <a:cubicBezTo>
                  <a:pt x="198" y="235"/>
                  <a:pt x="193" y="236"/>
                  <a:pt x="188" y="236"/>
                </a:cubicBezTo>
                <a:cubicBezTo>
                  <a:pt x="179" y="236"/>
                  <a:pt x="172" y="232"/>
                  <a:pt x="166" y="226"/>
                </a:cubicBezTo>
                <a:cubicBezTo>
                  <a:pt x="161" y="221"/>
                  <a:pt x="158" y="214"/>
                  <a:pt x="156" y="207"/>
                </a:cubicBezTo>
                <a:cubicBezTo>
                  <a:pt x="154" y="207"/>
                  <a:pt x="153" y="206"/>
                  <a:pt x="151" y="205"/>
                </a:cubicBezTo>
                <a:cubicBezTo>
                  <a:pt x="145" y="203"/>
                  <a:pt x="138" y="199"/>
                  <a:pt x="132" y="192"/>
                </a:cubicBezTo>
                <a:cubicBezTo>
                  <a:pt x="128" y="187"/>
                  <a:pt x="124" y="181"/>
                  <a:pt x="124" y="173"/>
                </a:cubicBezTo>
                <a:cubicBezTo>
                  <a:pt x="124" y="165"/>
                  <a:pt x="128" y="158"/>
                  <a:pt x="134" y="151"/>
                </a:cubicBezTo>
                <a:cubicBezTo>
                  <a:pt x="138" y="146"/>
                  <a:pt x="143" y="143"/>
                  <a:pt x="148" y="140"/>
                </a:cubicBezTo>
                <a:cubicBezTo>
                  <a:pt x="152" y="138"/>
                  <a:pt x="157" y="136"/>
                  <a:pt x="162" y="136"/>
                </a:cubicBezTo>
                <a:cubicBezTo>
                  <a:pt x="167" y="136"/>
                  <a:pt x="172" y="138"/>
                  <a:pt x="176" y="139"/>
                </a:cubicBezTo>
                <a:cubicBezTo>
                  <a:pt x="178" y="141"/>
                  <a:pt x="180" y="142"/>
                  <a:pt x="182" y="144"/>
                </a:cubicBezTo>
                <a:cubicBezTo>
                  <a:pt x="186" y="140"/>
                  <a:pt x="190" y="136"/>
                  <a:pt x="194" y="131"/>
                </a:cubicBezTo>
                <a:cubicBezTo>
                  <a:pt x="206" y="119"/>
                  <a:pt x="219" y="105"/>
                  <a:pt x="225" y="98"/>
                </a:cubicBezTo>
                <a:cubicBezTo>
                  <a:pt x="225" y="97"/>
                  <a:pt x="225" y="97"/>
                  <a:pt x="225" y="97"/>
                </a:cubicBezTo>
                <a:cubicBezTo>
                  <a:pt x="222" y="93"/>
                  <a:pt x="217" y="89"/>
                  <a:pt x="212" y="84"/>
                </a:cubicBezTo>
                <a:cubicBezTo>
                  <a:pt x="203" y="76"/>
                  <a:pt x="193" y="67"/>
                  <a:pt x="188" y="62"/>
                </a:cubicBezTo>
                <a:cubicBezTo>
                  <a:pt x="187" y="62"/>
                  <a:pt x="186" y="62"/>
                  <a:pt x="185" y="62"/>
                </a:cubicBezTo>
                <a:cubicBezTo>
                  <a:pt x="167" y="62"/>
                  <a:pt x="150" y="56"/>
                  <a:pt x="137" y="51"/>
                </a:cubicBezTo>
                <a:cubicBezTo>
                  <a:pt x="131" y="48"/>
                  <a:pt x="125" y="45"/>
                  <a:pt x="121" y="43"/>
                </a:cubicBezTo>
                <a:cubicBezTo>
                  <a:pt x="110" y="48"/>
                  <a:pt x="110" y="48"/>
                  <a:pt x="110" y="48"/>
                </a:cubicBezTo>
                <a:cubicBezTo>
                  <a:pt x="110" y="51"/>
                  <a:pt x="110" y="54"/>
                  <a:pt x="109" y="58"/>
                </a:cubicBezTo>
                <a:cubicBezTo>
                  <a:pt x="108" y="67"/>
                  <a:pt x="107" y="79"/>
                  <a:pt x="104" y="90"/>
                </a:cubicBezTo>
                <a:cubicBezTo>
                  <a:pt x="102" y="97"/>
                  <a:pt x="99" y="104"/>
                  <a:pt x="95" y="111"/>
                </a:cubicBezTo>
                <a:cubicBezTo>
                  <a:pt x="93" y="112"/>
                  <a:pt x="92" y="115"/>
                  <a:pt x="91" y="118"/>
                </a:cubicBezTo>
                <a:cubicBezTo>
                  <a:pt x="91" y="122"/>
                  <a:pt x="90" y="126"/>
                  <a:pt x="90" y="131"/>
                </a:cubicBezTo>
                <a:cubicBezTo>
                  <a:pt x="90" y="147"/>
                  <a:pt x="95" y="166"/>
                  <a:pt x="102" y="179"/>
                </a:cubicBezTo>
                <a:cubicBezTo>
                  <a:pt x="103" y="180"/>
                  <a:pt x="106" y="184"/>
                  <a:pt x="109" y="187"/>
                </a:cubicBezTo>
                <a:cubicBezTo>
                  <a:pt x="113" y="191"/>
                  <a:pt x="118" y="195"/>
                  <a:pt x="124" y="199"/>
                </a:cubicBezTo>
                <a:cubicBezTo>
                  <a:pt x="135" y="208"/>
                  <a:pt x="148" y="216"/>
                  <a:pt x="159" y="224"/>
                </a:cubicBezTo>
                <a:cubicBezTo>
                  <a:pt x="166" y="230"/>
                  <a:pt x="173" y="234"/>
                  <a:pt x="178" y="239"/>
                </a:cubicBezTo>
                <a:cubicBezTo>
                  <a:pt x="181" y="242"/>
                  <a:pt x="184" y="244"/>
                  <a:pt x="186" y="248"/>
                </a:cubicBezTo>
                <a:cubicBezTo>
                  <a:pt x="187" y="250"/>
                  <a:pt x="188" y="252"/>
                  <a:pt x="189" y="256"/>
                </a:cubicBezTo>
                <a:cubicBezTo>
                  <a:pt x="189" y="258"/>
                  <a:pt x="188" y="260"/>
                  <a:pt x="187" y="262"/>
                </a:cubicBezTo>
                <a:cubicBezTo>
                  <a:pt x="185" y="266"/>
                  <a:pt x="183" y="269"/>
                  <a:pt x="181" y="271"/>
                </a:cubicBezTo>
                <a:cubicBezTo>
                  <a:pt x="179" y="274"/>
                  <a:pt x="178" y="275"/>
                  <a:pt x="178" y="276"/>
                </a:cubicBezTo>
                <a:cubicBezTo>
                  <a:pt x="178" y="277"/>
                  <a:pt x="178" y="277"/>
                  <a:pt x="178" y="278"/>
                </a:cubicBezTo>
                <a:cubicBezTo>
                  <a:pt x="178" y="278"/>
                  <a:pt x="178" y="279"/>
                  <a:pt x="178" y="280"/>
                </a:cubicBezTo>
                <a:cubicBezTo>
                  <a:pt x="179" y="282"/>
                  <a:pt x="181" y="284"/>
                  <a:pt x="183" y="287"/>
                </a:cubicBezTo>
                <a:cubicBezTo>
                  <a:pt x="189" y="293"/>
                  <a:pt x="194" y="298"/>
                  <a:pt x="198" y="303"/>
                </a:cubicBezTo>
                <a:cubicBezTo>
                  <a:pt x="202" y="308"/>
                  <a:pt x="206" y="313"/>
                  <a:pt x="208" y="319"/>
                </a:cubicBezTo>
                <a:cubicBezTo>
                  <a:pt x="210" y="323"/>
                  <a:pt x="210" y="328"/>
                  <a:pt x="210" y="332"/>
                </a:cubicBezTo>
                <a:cubicBezTo>
                  <a:pt x="210" y="336"/>
                  <a:pt x="210" y="340"/>
                  <a:pt x="209" y="344"/>
                </a:cubicBezTo>
                <a:cubicBezTo>
                  <a:pt x="204" y="364"/>
                  <a:pt x="195" y="390"/>
                  <a:pt x="195" y="391"/>
                </a:cubicBezTo>
                <a:cubicBezTo>
                  <a:pt x="193" y="395"/>
                  <a:pt x="189" y="398"/>
                  <a:pt x="184" y="398"/>
                </a:cubicBezTo>
                <a:lnTo>
                  <a:pt x="183" y="398"/>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3" name="Freeform 572"/>
          <p:cNvSpPr>
            <a:spLocks/>
          </p:cNvSpPr>
          <p:nvPr userDrawn="1"/>
        </p:nvSpPr>
        <p:spPr bwMode="auto">
          <a:xfrm>
            <a:off x="6563908" y="2806050"/>
            <a:ext cx="344181" cy="292894"/>
          </a:xfrm>
          <a:custGeom>
            <a:avLst/>
            <a:gdLst/>
            <a:ahLst/>
            <a:cxnLst>
              <a:cxn ang="0">
                <a:pos x="406" y="233"/>
              </a:cxn>
              <a:cxn ang="0">
                <a:pos x="383" y="124"/>
              </a:cxn>
              <a:cxn ang="0">
                <a:pos x="342" y="120"/>
              </a:cxn>
              <a:cxn ang="0">
                <a:pos x="333" y="124"/>
              </a:cxn>
              <a:cxn ang="0">
                <a:pos x="274" y="147"/>
              </a:cxn>
              <a:cxn ang="0">
                <a:pos x="241" y="103"/>
              </a:cxn>
              <a:cxn ang="0">
                <a:pos x="370" y="61"/>
              </a:cxn>
              <a:cxn ang="0">
                <a:pos x="240" y="19"/>
              </a:cxn>
              <a:cxn ang="0">
                <a:pos x="195" y="0"/>
              </a:cxn>
              <a:cxn ang="0">
                <a:pos x="83" y="29"/>
              </a:cxn>
              <a:cxn ang="0">
                <a:pos x="84" y="93"/>
              </a:cxn>
              <a:cxn ang="0">
                <a:pos x="165" y="129"/>
              </a:cxn>
              <a:cxn ang="0">
                <a:pos x="85" y="147"/>
              </a:cxn>
              <a:cxn ang="0">
                <a:pos x="73" y="123"/>
              </a:cxn>
              <a:cxn ang="0">
                <a:pos x="64" y="120"/>
              </a:cxn>
              <a:cxn ang="0">
                <a:pos x="23" y="124"/>
              </a:cxn>
              <a:cxn ang="0">
                <a:pos x="23" y="343"/>
              </a:cxn>
              <a:cxn ang="0">
                <a:pos x="64" y="346"/>
              </a:cxn>
              <a:cxn ang="0">
                <a:pos x="73" y="343"/>
              </a:cxn>
              <a:cxn ang="0">
                <a:pos x="82" y="220"/>
              </a:cxn>
              <a:cxn ang="0">
                <a:pos x="57" y="319"/>
              </a:cxn>
              <a:cxn ang="0">
                <a:pos x="36" y="310"/>
              </a:cxn>
              <a:cxn ang="0">
                <a:pos x="39" y="147"/>
              </a:cxn>
              <a:cxn ang="0">
                <a:pos x="62" y="163"/>
              </a:cxn>
              <a:cxn ang="0">
                <a:pos x="136" y="174"/>
              </a:cxn>
              <a:cxn ang="0">
                <a:pos x="137" y="174"/>
              </a:cxn>
              <a:cxn ang="0">
                <a:pos x="145" y="171"/>
              </a:cxn>
              <a:cxn ang="0">
                <a:pos x="182" y="153"/>
              </a:cxn>
              <a:cxn ang="0">
                <a:pos x="192" y="139"/>
              </a:cxn>
              <a:cxn ang="0">
                <a:pos x="179" y="77"/>
              </a:cxn>
              <a:cxn ang="0">
                <a:pos x="71" y="60"/>
              </a:cxn>
              <a:cxn ang="0">
                <a:pos x="177" y="45"/>
              </a:cxn>
              <a:cxn ang="0">
                <a:pos x="190" y="32"/>
              </a:cxn>
              <a:cxn ang="0">
                <a:pos x="211" y="27"/>
              </a:cxn>
              <a:cxn ang="0">
                <a:pos x="216" y="32"/>
              </a:cxn>
              <a:cxn ang="0">
                <a:pos x="228" y="45"/>
              </a:cxn>
              <a:cxn ang="0">
                <a:pos x="335" y="60"/>
              </a:cxn>
              <a:cxn ang="0">
                <a:pos x="227" y="77"/>
              </a:cxn>
              <a:cxn ang="0">
                <a:pos x="214" y="90"/>
              </a:cxn>
              <a:cxn ang="0">
                <a:pos x="224" y="152"/>
              </a:cxn>
              <a:cxn ang="0">
                <a:pos x="261" y="171"/>
              </a:cxn>
              <a:cxn ang="0">
                <a:pos x="261" y="171"/>
              </a:cxn>
              <a:cxn ang="0">
                <a:pos x="332" y="174"/>
              </a:cxn>
              <a:cxn ang="0">
                <a:pos x="344" y="164"/>
              </a:cxn>
              <a:cxn ang="0">
                <a:pos x="366" y="147"/>
              </a:cxn>
              <a:cxn ang="0">
                <a:pos x="366" y="319"/>
              </a:cxn>
              <a:cxn ang="0">
                <a:pos x="344" y="303"/>
              </a:cxn>
              <a:cxn ang="0">
                <a:pos x="331" y="293"/>
              </a:cxn>
              <a:cxn ang="0">
                <a:pos x="123" y="293"/>
              </a:cxn>
              <a:cxn ang="0">
                <a:pos x="123" y="320"/>
              </a:cxn>
              <a:cxn ang="0">
                <a:pos x="333" y="343"/>
              </a:cxn>
              <a:cxn ang="0">
                <a:pos x="342" y="346"/>
              </a:cxn>
              <a:cxn ang="0">
                <a:pos x="383" y="343"/>
              </a:cxn>
              <a:cxn ang="0">
                <a:pos x="406" y="233"/>
              </a:cxn>
              <a:cxn ang="0">
                <a:pos x="406" y="233"/>
              </a:cxn>
              <a:cxn ang="0">
                <a:pos x="406" y="233"/>
              </a:cxn>
              <a:cxn ang="0">
                <a:pos x="406" y="233"/>
              </a:cxn>
              <a:cxn ang="0">
                <a:pos x="406" y="233"/>
              </a:cxn>
            </a:cxnLst>
            <a:rect l="0" t="0" r="r" b="b"/>
            <a:pathLst>
              <a:path w="406" h="346">
                <a:moveTo>
                  <a:pt x="406" y="233"/>
                </a:moveTo>
                <a:cubicBezTo>
                  <a:pt x="406" y="233"/>
                  <a:pt x="406" y="233"/>
                  <a:pt x="406" y="233"/>
                </a:cubicBezTo>
                <a:cubicBezTo>
                  <a:pt x="406" y="233"/>
                  <a:pt x="406" y="233"/>
                  <a:pt x="406" y="233"/>
                </a:cubicBezTo>
                <a:cubicBezTo>
                  <a:pt x="406" y="149"/>
                  <a:pt x="386" y="127"/>
                  <a:pt x="383" y="124"/>
                </a:cubicBezTo>
                <a:cubicBezTo>
                  <a:pt x="380" y="122"/>
                  <a:pt x="377" y="120"/>
                  <a:pt x="374" y="120"/>
                </a:cubicBezTo>
                <a:cubicBezTo>
                  <a:pt x="342" y="120"/>
                  <a:pt x="342" y="120"/>
                  <a:pt x="342" y="120"/>
                </a:cubicBezTo>
                <a:cubicBezTo>
                  <a:pt x="339" y="120"/>
                  <a:pt x="336" y="122"/>
                  <a:pt x="333" y="124"/>
                </a:cubicBezTo>
                <a:cubicBezTo>
                  <a:pt x="333" y="124"/>
                  <a:pt x="333" y="124"/>
                  <a:pt x="333" y="124"/>
                </a:cubicBezTo>
                <a:cubicBezTo>
                  <a:pt x="331" y="126"/>
                  <a:pt x="325" y="132"/>
                  <a:pt x="320" y="147"/>
                </a:cubicBezTo>
                <a:cubicBezTo>
                  <a:pt x="274" y="147"/>
                  <a:pt x="274" y="147"/>
                  <a:pt x="274" y="147"/>
                </a:cubicBezTo>
                <a:cubicBezTo>
                  <a:pt x="264" y="139"/>
                  <a:pt x="253" y="133"/>
                  <a:pt x="241" y="129"/>
                </a:cubicBezTo>
                <a:cubicBezTo>
                  <a:pt x="241" y="103"/>
                  <a:pt x="241" y="103"/>
                  <a:pt x="241" y="103"/>
                </a:cubicBezTo>
                <a:cubicBezTo>
                  <a:pt x="272" y="102"/>
                  <a:pt x="301" y="98"/>
                  <a:pt x="322" y="93"/>
                </a:cubicBezTo>
                <a:cubicBezTo>
                  <a:pt x="344" y="88"/>
                  <a:pt x="370" y="80"/>
                  <a:pt x="370" y="61"/>
                </a:cubicBezTo>
                <a:cubicBezTo>
                  <a:pt x="370" y="42"/>
                  <a:pt x="345" y="34"/>
                  <a:pt x="323" y="29"/>
                </a:cubicBezTo>
                <a:cubicBezTo>
                  <a:pt x="301" y="24"/>
                  <a:pt x="272" y="20"/>
                  <a:pt x="240" y="19"/>
                </a:cubicBezTo>
                <a:cubicBezTo>
                  <a:pt x="235" y="8"/>
                  <a:pt x="224" y="0"/>
                  <a:pt x="211" y="0"/>
                </a:cubicBezTo>
                <a:cubicBezTo>
                  <a:pt x="195" y="0"/>
                  <a:pt x="195" y="0"/>
                  <a:pt x="195" y="0"/>
                </a:cubicBezTo>
                <a:cubicBezTo>
                  <a:pt x="182" y="0"/>
                  <a:pt x="171" y="8"/>
                  <a:pt x="166" y="19"/>
                </a:cubicBezTo>
                <a:cubicBezTo>
                  <a:pt x="134" y="20"/>
                  <a:pt x="105" y="24"/>
                  <a:pt x="83" y="29"/>
                </a:cubicBezTo>
                <a:cubicBezTo>
                  <a:pt x="61" y="34"/>
                  <a:pt x="36" y="42"/>
                  <a:pt x="36" y="61"/>
                </a:cubicBezTo>
                <a:cubicBezTo>
                  <a:pt x="36" y="80"/>
                  <a:pt x="61" y="88"/>
                  <a:pt x="84" y="93"/>
                </a:cubicBezTo>
                <a:cubicBezTo>
                  <a:pt x="105" y="98"/>
                  <a:pt x="134" y="102"/>
                  <a:pt x="165" y="103"/>
                </a:cubicBezTo>
                <a:cubicBezTo>
                  <a:pt x="165" y="129"/>
                  <a:pt x="165" y="129"/>
                  <a:pt x="165" y="129"/>
                </a:cubicBezTo>
                <a:cubicBezTo>
                  <a:pt x="153" y="133"/>
                  <a:pt x="142" y="139"/>
                  <a:pt x="131" y="147"/>
                </a:cubicBezTo>
                <a:cubicBezTo>
                  <a:pt x="85" y="147"/>
                  <a:pt x="85" y="147"/>
                  <a:pt x="85" y="147"/>
                </a:cubicBezTo>
                <a:cubicBezTo>
                  <a:pt x="80" y="132"/>
                  <a:pt x="75" y="126"/>
                  <a:pt x="73" y="124"/>
                </a:cubicBezTo>
                <a:cubicBezTo>
                  <a:pt x="73" y="124"/>
                  <a:pt x="73" y="124"/>
                  <a:pt x="73" y="123"/>
                </a:cubicBezTo>
                <a:cubicBezTo>
                  <a:pt x="70" y="121"/>
                  <a:pt x="67" y="120"/>
                  <a:pt x="64" y="120"/>
                </a:cubicBezTo>
                <a:cubicBezTo>
                  <a:pt x="64" y="120"/>
                  <a:pt x="64" y="120"/>
                  <a:pt x="64" y="120"/>
                </a:cubicBezTo>
                <a:cubicBezTo>
                  <a:pt x="32" y="120"/>
                  <a:pt x="32" y="120"/>
                  <a:pt x="32" y="120"/>
                </a:cubicBezTo>
                <a:cubicBezTo>
                  <a:pt x="29" y="120"/>
                  <a:pt x="26" y="121"/>
                  <a:pt x="23" y="124"/>
                </a:cubicBezTo>
                <a:cubicBezTo>
                  <a:pt x="19" y="127"/>
                  <a:pt x="0" y="148"/>
                  <a:pt x="0" y="233"/>
                </a:cubicBezTo>
                <a:cubicBezTo>
                  <a:pt x="0" y="318"/>
                  <a:pt x="19" y="339"/>
                  <a:pt x="23" y="343"/>
                </a:cubicBezTo>
                <a:cubicBezTo>
                  <a:pt x="26" y="345"/>
                  <a:pt x="29" y="346"/>
                  <a:pt x="32" y="346"/>
                </a:cubicBezTo>
                <a:cubicBezTo>
                  <a:pt x="64" y="346"/>
                  <a:pt x="64" y="346"/>
                  <a:pt x="64" y="346"/>
                </a:cubicBezTo>
                <a:cubicBezTo>
                  <a:pt x="67" y="346"/>
                  <a:pt x="70" y="345"/>
                  <a:pt x="73" y="343"/>
                </a:cubicBezTo>
                <a:cubicBezTo>
                  <a:pt x="73" y="343"/>
                  <a:pt x="73" y="343"/>
                  <a:pt x="73" y="343"/>
                </a:cubicBezTo>
                <a:cubicBezTo>
                  <a:pt x="77" y="339"/>
                  <a:pt x="96" y="318"/>
                  <a:pt x="96" y="233"/>
                </a:cubicBezTo>
                <a:cubicBezTo>
                  <a:pt x="96" y="226"/>
                  <a:pt x="90" y="220"/>
                  <a:pt x="82" y="220"/>
                </a:cubicBezTo>
                <a:cubicBezTo>
                  <a:pt x="75" y="220"/>
                  <a:pt x="69" y="226"/>
                  <a:pt x="69" y="233"/>
                </a:cubicBezTo>
                <a:cubicBezTo>
                  <a:pt x="69" y="287"/>
                  <a:pt x="61" y="311"/>
                  <a:pt x="57" y="319"/>
                </a:cubicBezTo>
                <a:cubicBezTo>
                  <a:pt x="39" y="319"/>
                  <a:pt x="39" y="319"/>
                  <a:pt x="39" y="319"/>
                </a:cubicBezTo>
                <a:cubicBezTo>
                  <a:pt x="38" y="317"/>
                  <a:pt x="37" y="314"/>
                  <a:pt x="36" y="310"/>
                </a:cubicBezTo>
                <a:cubicBezTo>
                  <a:pt x="32" y="297"/>
                  <a:pt x="27" y="274"/>
                  <a:pt x="27" y="233"/>
                </a:cubicBezTo>
                <a:cubicBezTo>
                  <a:pt x="27" y="179"/>
                  <a:pt x="35" y="156"/>
                  <a:pt x="39" y="147"/>
                </a:cubicBezTo>
                <a:cubicBezTo>
                  <a:pt x="57" y="147"/>
                  <a:pt x="57" y="147"/>
                  <a:pt x="57" y="147"/>
                </a:cubicBezTo>
                <a:cubicBezTo>
                  <a:pt x="58" y="150"/>
                  <a:pt x="60" y="155"/>
                  <a:pt x="62" y="163"/>
                </a:cubicBezTo>
                <a:cubicBezTo>
                  <a:pt x="63" y="169"/>
                  <a:pt x="69" y="174"/>
                  <a:pt x="75" y="174"/>
                </a:cubicBezTo>
                <a:cubicBezTo>
                  <a:pt x="136" y="174"/>
                  <a:pt x="136" y="174"/>
                  <a:pt x="136" y="174"/>
                </a:cubicBezTo>
                <a:cubicBezTo>
                  <a:pt x="136" y="174"/>
                  <a:pt x="136" y="174"/>
                  <a:pt x="136" y="174"/>
                </a:cubicBezTo>
                <a:cubicBezTo>
                  <a:pt x="137" y="174"/>
                  <a:pt x="137" y="174"/>
                  <a:pt x="137" y="174"/>
                </a:cubicBezTo>
                <a:cubicBezTo>
                  <a:pt x="140" y="174"/>
                  <a:pt x="142" y="173"/>
                  <a:pt x="145" y="171"/>
                </a:cubicBezTo>
                <a:cubicBezTo>
                  <a:pt x="145" y="171"/>
                  <a:pt x="145" y="171"/>
                  <a:pt x="145" y="171"/>
                </a:cubicBezTo>
                <a:cubicBezTo>
                  <a:pt x="145" y="171"/>
                  <a:pt x="145" y="171"/>
                  <a:pt x="145" y="171"/>
                </a:cubicBezTo>
                <a:cubicBezTo>
                  <a:pt x="155" y="162"/>
                  <a:pt x="168" y="156"/>
                  <a:pt x="182" y="153"/>
                </a:cubicBezTo>
                <a:cubicBezTo>
                  <a:pt x="182" y="152"/>
                  <a:pt x="182" y="152"/>
                  <a:pt x="182" y="152"/>
                </a:cubicBezTo>
                <a:cubicBezTo>
                  <a:pt x="188" y="151"/>
                  <a:pt x="192" y="145"/>
                  <a:pt x="192" y="139"/>
                </a:cubicBezTo>
                <a:cubicBezTo>
                  <a:pt x="192" y="139"/>
                  <a:pt x="192" y="90"/>
                  <a:pt x="192" y="90"/>
                </a:cubicBezTo>
                <a:cubicBezTo>
                  <a:pt x="192" y="83"/>
                  <a:pt x="186" y="77"/>
                  <a:pt x="179" y="77"/>
                </a:cubicBezTo>
                <a:cubicBezTo>
                  <a:pt x="121" y="75"/>
                  <a:pt x="86" y="68"/>
                  <a:pt x="71" y="62"/>
                </a:cubicBezTo>
                <a:cubicBezTo>
                  <a:pt x="70" y="62"/>
                  <a:pt x="70" y="60"/>
                  <a:pt x="71" y="60"/>
                </a:cubicBezTo>
                <a:cubicBezTo>
                  <a:pt x="86" y="55"/>
                  <a:pt x="120" y="47"/>
                  <a:pt x="177" y="45"/>
                </a:cubicBezTo>
                <a:cubicBezTo>
                  <a:pt x="177" y="45"/>
                  <a:pt x="177" y="45"/>
                  <a:pt x="177" y="45"/>
                </a:cubicBezTo>
                <a:cubicBezTo>
                  <a:pt x="184" y="45"/>
                  <a:pt x="190" y="39"/>
                  <a:pt x="190" y="32"/>
                </a:cubicBezTo>
                <a:cubicBezTo>
                  <a:pt x="190" y="32"/>
                  <a:pt x="190" y="32"/>
                  <a:pt x="190" y="32"/>
                </a:cubicBezTo>
                <a:cubicBezTo>
                  <a:pt x="190" y="29"/>
                  <a:pt x="192" y="27"/>
                  <a:pt x="195" y="27"/>
                </a:cubicBezTo>
                <a:cubicBezTo>
                  <a:pt x="211" y="27"/>
                  <a:pt x="211" y="27"/>
                  <a:pt x="211" y="27"/>
                </a:cubicBezTo>
                <a:cubicBezTo>
                  <a:pt x="214" y="27"/>
                  <a:pt x="216" y="29"/>
                  <a:pt x="216" y="32"/>
                </a:cubicBezTo>
                <a:cubicBezTo>
                  <a:pt x="216" y="32"/>
                  <a:pt x="216" y="32"/>
                  <a:pt x="216" y="32"/>
                </a:cubicBezTo>
                <a:cubicBezTo>
                  <a:pt x="216" y="38"/>
                  <a:pt x="220" y="44"/>
                  <a:pt x="226" y="45"/>
                </a:cubicBezTo>
                <a:cubicBezTo>
                  <a:pt x="227" y="45"/>
                  <a:pt x="228" y="45"/>
                  <a:pt x="228" y="45"/>
                </a:cubicBezTo>
                <a:cubicBezTo>
                  <a:pt x="229" y="45"/>
                  <a:pt x="229" y="45"/>
                  <a:pt x="229" y="45"/>
                </a:cubicBezTo>
                <a:cubicBezTo>
                  <a:pt x="285" y="47"/>
                  <a:pt x="320" y="55"/>
                  <a:pt x="335" y="60"/>
                </a:cubicBezTo>
                <a:cubicBezTo>
                  <a:pt x="336" y="60"/>
                  <a:pt x="336" y="62"/>
                  <a:pt x="335" y="62"/>
                </a:cubicBezTo>
                <a:cubicBezTo>
                  <a:pt x="319" y="68"/>
                  <a:pt x="285" y="75"/>
                  <a:pt x="227" y="77"/>
                </a:cubicBezTo>
                <a:cubicBezTo>
                  <a:pt x="227" y="77"/>
                  <a:pt x="226" y="77"/>
                  <a:pt x="226" y="77"/>
                </a:cubicBezTo>
                <a:cubicBezTo>
                  <a:pt x="219" y="77"/>
                  <a:pt x="214" y="83"/>
                  <a:pt x="214" y="90"/>
                </a:cubicBezTo>
                <a:cubicBezTo>
                  <a:pt x="214" y="90"/>
                  <a:pt x="214" y="139"/>
                  <a:pt x="214" y="139"/>
                </a:cubicBezTo>
                <a:cubicBezTo>
                  <a:pt x="214" y="145"/>
                  <a:pt x="218" y="151"/>
                  <a:pt x="224" y="152"/>
                </a:cubicBezTo>
                <a:cubicBezTo>
                  <a:pt x="224" y="152"/>
                  <a:pt x="224" y="152"/>
                  <a:pt x="224" y="153"/>
                </a:cubicBezTo>
                <a:cubicBezTo>
                  <a:pt x="238" y="156"/>
                  <a:pt x="250" y="162"/>
                  <a:pt x="261" y="171"/>
                </a:cubicBezTo>
                <a:cubicBezTo>
                  <a:pt x="261" y="171"/>
                  <a:pt x="261" y="171"/>
                  <a:pt x="261" y="171"/>
                </a:cubicBezTo>
                <a:cubicBezTo>
                  <a:pt x="261" y="171"/>
                  <a:pt x="261" y="171"/>
                  <a:pt x="261" y="171"/>
                </a:cubicBezTo>
                <a:cubicBezTo>
                  <a:pt x="263" y="173"/>
                  <a:pt x="266" y="174"/>
                  <a:pt x="268" y="174"/>
                </a:cubicBezTo>
                <a:cubicBezTo>
                  <a:pt x="269" y="174"/>
                  <a:pt x="331" y="174"/>
                  <a:pt x="332" y="174"/>
                </a:cubicBezTo>
                <a:cubicBezTo>
                  <a:pt x="337" y="173"/>
                  <a:pt x="342" y="169"/>
                  <a:pt x="344" y="164"/>
                </a:cubicBezTo>
                <a:cubicBezTo>
                  <a:pt x="344" y="164"/>
                  <a:pt x="344" y="164"/>
                  <a:pt x="344" y="164"/>
                </a:cubicBezTo>
                <a:cubicBezTo>
                  <a:pt x="346" y="156"/>
                  <a:pt x="348" y="151"/>
                  <a:pt x="349" y="147"/>
                </a:cubicBezTo>
                <a:cubicBezTo>
                  <a:pt x="366" y="147"/>
                  <a:pt x="366" y="147"/>
                  <a:pt x="366" y="147"/>
                </a:cubicBezTo>
                <a:cubicBezTo>
                  <a:pt x="371" y="156"/>
                  <a:pt x="379" y="179"/>
                  <a:pt x="379" y="233"/>
                </a:cubicBezTo>
                <a:cubicBezTo>
                  <a:pt x="379" y="287"/>
                  <a:pt x="371" y="311"/>
                  <a:pt x="366" y="319"/>
                </a:cubicBezTo>
                <a:cubicBezTo>
                  <a:pt x="349" y="319"/>
                  <a:pt x="349" y="319"/>
                  <a:pt x="349" y="319"/>
                </a:cubicBezTo>
                <a:cubicBezTo>
                  <a:pt x="348" y="316"/>
                  <a:pt x="346" y="311"/>
                  <a:pt x="344" y="303"/>
                </a:cubicBezTo>
                <a:cubicBezTo>
                  <a:pt x="344" y="303"/>
                  <a:pt x="344" y="303"/>
                  <a:pt x="344" y="302"/>
                </a:cubicBezTo>
                <a:cubicBezTo>
                  <a:pt x="342" y="297"/>
                  <a:pt x="337" y="293"/>
                  <a:pt x="331" y="293"/>
                </a:cubicBezTo>
                <a:cubicBezTo>
                  <a:pt x="331" y="293"/>
                  <a:pt x="331" y="293"/>
                  <a:pt x="331" y="293"/>
                </a:cubicBezTo>
                <a:cubicBezTo>
                  <a:pt x="123" y="293"/>
                  <a:pt x="123" y="293"/>
                  <a:pt x="123" y="293"/>
                </a:cubicBezTo>
                <a:cubicBezTo>
                  <a:pt x="116" y="293"/>
                  <a:pt x="110" y="299"/>
                  <a:pt x="110" y="306"/>
                </a:cubicBezTo>
                <a:cubicBezTo>
                  <a:pt x="110" y="314"/>
                  <a:pt x="116" y="320"/>
                  <a:pt x="123" y="320"/>
                </a:cubicBezTo>
                <a:cubicBezTo>
                  <a:pt x="320" y="320"/>
                  <a:pt x="320" y="320"/>
                  <a:pt x="320" y="320"/>
                </a:cubicBezTo>
                <a:cubicBezTo>
                  <a:pt x="325" y="334"/>
                  <a:pt x="331" y="341"/>
                  <a:pt x="333" y="343"/>
                </a:cubicBezTo>
                <a:cubicBezTo>
                  <a:pt x="333" y="343"/>
                  <a:pt x="333" y="343"/>
                  <a:pt x="333" y="343"/>
                </a:cubicBezTo>
                <a:cubicBezTo>
                  <a:pt x="336" y="345"/>
                  <a:pt x="339" y="346"/>
                  <a:pt x="342" y="346"/>
                </a:cubicBezTo>
                <a:cubicBezTo>
                  <a:pt x="374" y="346"/>
                  <a:pt x="374" y="346"/>
                  <a:pt x="374" y="346"/>
                </a:cubicBezTo>
                <a:cubicBezTo>
                  <a:pt x="377" y="346"/>
                  <a:pt x="380" y="345"/>
                  <a:pt x="383" y="343"/>
                </a:cubicBezTo>
                <a:cubicBezTo>
                  <a:pt x="386" y="339"/>
                  <a:pt x="406" y="318"/>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4" name="Freeform 632"/>
          <p:cNvSpPr>
            <a:spLocks/>
          </p:cNvSpPr>
          <p:nvPr userDrawn="1"/>
        </p:nvSpPr>
        <p:spPr bwMode="auto">
          <a:xfrm>
            <a:off x="6630002" y="1874803"/>
            <a:ext cx="211986" cy="213122"/>
          </a:xfrm>
          <a:custGeom>
            <a:avLst/>
            <a:gdLst/>
            <a:ahLst/>
            <a:cxnLst>
              <a:cxn ang="0">
                <a:pos x="112" y="242"/>
              </a:cxn>
              <a:cxn ang="0">
                <a:pos x="103" y="214"/>
              </a:cxn>
              <a:cxn ang="0">
                <a:pos x="103" y="214"/>
              </a:cxn>
              <a:cxn ang="0">
                <a:pos x="103" y="214"/>
              </a:cxn>
              <a:cxn ang="0">
                <a:pos x="98" y="138"/>
              </a:cxn>
              <a:cxn ang="0">
                <a:pos x="91" y="141"/>
              </a:cxn>
              <a:cxn ang="0">
                <a:pos x="82" y="142"/>
              </a:cxn>
              <a:cxn ang="0">
                <a:pos x="64" y="136"/>
              </a:cxn>
              <a:cxn ang="0">
                <a:pos x="52" y="118"/>
              </a:cxn>
              <a:cxn ang="0">
                <a:pos x="51" y="110"/>
              </a:cxn>
              <a:cxn ang="0">
                <a:pos x="69" y="80"/>
              </a:cxn>
              <a:cxn ang="0">
                <a:pos x="69" y="80"/>
              </a:cxn>
              <a:cxn ang="0">
                <a:pos x="134" y="45"/>
              </a:cxn>
              <a:cxn ang="0">
                <a:pos x="135" y="45"/>
              </a:cxn>
              <a:cxn ang="0">
                <a:pos x="144" y="43"/>
              </a:cxn>
              <a:cxn ang="0">
                <a:pos x="166" y="53"/>
              </a:cxn>
              <a:cxn ang="0">
                <a:pos x="174" y="76"/>
              </a:cxn>
              <a:cxn ang="0">
                <a:pos x="174" y="195"/>
              </a:cxn>
              <a:cxn ang="0">
                <a:pos x="164" y="205"/>
              </a:cxn>
              <a:cxn ang="0">
                <a:pos x="155" y="195"/>
              </a:cxn>
              <a:cxn ang="0">
                <a:pos x="155" y="76"/>
              </a:cxn>
              <a:cxn ang="0">
                <a:pos x="152" y="65"/>
              </a:cxn>
              <a:cxn ang="0">
                <a:pos x="144" y="62"/>
              </a:cxn>
              <a:cxn ang="0">
                <a:pos x="139" y="63"/>
              </a:cxn>
              <a:cxn ang="0">
                <a:pos x="117" y="73"/>
              </a:cxn>
              <a:cxn ang="0">
                <a:pos x="117" y="73"/>
              </a:cxn>
              <a:cxn ang="0">
                <a:pos x="78" y="96"/>
              </a:cxn>
              <a:cxn ang="0">
                <a:pos x="70" y="110"/>
              </a:cxn>
              <a:cxn ang="0">
                <a:pos x="70" y="114"/>
              </a:cxn>
              <a:cxn ang="0">
                <a:pos x="75" y="121"/>
              </a:cxn>
              <a:cxn ang="0">
                <a:pos x="82" y="124"/>
              </a:cxn>
              <a:cxn ang="0">
                <a:pos x="86" y="123"/>
              </a:cxn>
              <a:cxn ang="0">
                <a:pos x="90" y="122"/>
              </a:cxn>
              <a:cxn ang="0">
                <a:pos x="122" y="214"/>
              </a:cxn>
              <a:cxn ang="0">
                <a:pos x="122" y="214"/>
              </a:cxn>
              <a:cxn ang="0">
                <a:pos x="125" y="228"/>
              </a:cxn>
              <a:cxn ang="0">
                <a:pos x="130" y="232"/>
              </a:cxn>
              <a:cxn ang="0">
                <a:pos x="136" y="233"/>
              </a:cxn>
              <a:cxn ang="0">
                <a:pos x="141" y="233"/>
              </a:cxn>
              <a:cxn ang="0">
                <a:pos x="141" y="233"/>
              </a:cxn>
              <a:cxn ang="0">
                <a:pos x="207" y="199"/>
              </a:cxn>
              <a:cxn ang="0">
                <a:pos x="232" y="127"/>
              </a:cxn>
              <a:cxn ang="0">
                <a:pos x="203" y="49"/>
              </a:cxn>
              <a:cxn ang="0">
                <a:pos x="126" y="19"/>
              </a:cxn>
              <a:cxn ang="0">
                <a:pos x="48" y="49"/>
              </a:cxn>
              <a:cxn ang="0">
                <a:pos x="19" y="126"/>
              </a:cxn>
              <a:cxn ang="0">
                <a:pos x="77" y="224"/>
              </a:cxn>
              <a:cxn ang="0">
                <a:pos x="82" y="236"/>
              </a:cxn>
              <a:cxn ang="0">
                <a:pos x="69" y="241"/>
              </a:cxn>
              <a:cxn ang="0">
                <a:pos x="0" y="126"/>
              </a:cxn>
              <a:cxn ang="0">
                <a:pos x="35" y="36"/>
              </a:cxn>
              <a:cxn ang="0">
                <a:pos x="126" y="0"/>
              </a:cxn>
              <a:cxn ang="0">
                <a:pos x="216" y="36"/>
              </a:cxn>
              <a:cxn ang="0">
                <a:pos x="251" y="127"/>
              </a:cxn>
              <a:cxn ang="0">
                <a:pos x="221" y="211"/>
              </a:cxn>
              <a:cxn ang="0">
                <a:pos x="144" y="251"/>
              </a:cxn>
              <a:cxn ang="0">
                <a:pos x="143" y="251"/>
              </a:cxn>
              <a:cxn ang="0">
                <a:pos x="136" y="252"/>
              </a:cxn>
              <a:cxn ang="0">
                <a:pos x="123" y="250"/>
              </a:cxn>
            </a:cxnLst>
            <a:rect l="0" t="0" r="r" b="b"/>
            <a:pathLst>
              <a:path w="251" h="252">
                <a:moveTo>
                  <a:pt x="123" y="250"/>
                </a:moveTo>
                <a:cubicBezTo>
                  <a:pt x="119" y="248"/>
                  <a:pt x="115" y="246"/>
                  <a:pt x="112" y="242"/>
                </a:cubicBezTo>
                <a:cubicBezTo>
                  <a:pt x="112" y="242"/>
                  <a:pt x="112" y="242"/>
                  <a:pt x="112" y="242"/>
                </a:cubicBezTo>
                <a:cubicBezTo>
                  <a:pt x="106" y="235"/>
                  <a:pt x="103" y="226"/>
                  <a:pt x="103" y="214"/>
                </a:cubicBezTo>
                <a:cubicBezTo>
                  <a:pt x="103" y="214"/>
                  <a:pt x="103" y="214"/>
                  <a:pt x="103" y="214"/>
                </a:cubicBezTo>
                <a:cubicBezTo>
                  <a:pt x="103" y="214"/>
                  <a:pt x="103" y="214"/>
                  <a:pt x="103" y="214"/>
                </a:cubicBezTo>
                <a:cubicBezTo>
                  <a:pt x="103" y="214"/>
                  <a:pt x="103" y="214"/>
                  <a:pt x="103" y="214"/>
                </a:cubicBezTo>
                <a:cubicBezTo>
                  <a:pt x="103" y="214"/>
                  <a:pt x="103" y="214"/>
                  <a:pt x="103" y="214"/>
                </a:cubicBezTo>
                <a:cubicBezTo>
                  <a:pt x="103" y="135"/>
                  <a:pt x="103" y="135"/>
                  <a:pt x="103" y="135"/>
                </a:cubicBezTo>
                <a:cubicBezTo>
                  <a:pt x="98" y="138"/>
                  <a:pt x="98" y="138"/>
                  <a:pt x="98" y="138"/>
                </a:cubicBezTo>
                <a:cubicBezTo>
                  <a:pt x="98" y="138"/>
                  <a:pt x="98" y="138"/>
                  <a:pt x="98" y="138"/>
                </a:cubicBezTo>
                <a:cubicBezTo>
                  <a:pt x="96" y="139"/>
                  <a:pt x="94" y="140"/>
                  <a:pt x="91" y="141"/>
                </a:cubicBezTo>
                <a:cubicBezTo>
                  <a:pt x="91" y="141"/>
                  <a:pt x="91" y="141"/>
                  <a:pt x="91" y="141"/>
                </a:cubicBezTo>
                <a:cubicBezTo>
                  <a:pt x="88" y="142"/>
                  <a:pt x="85" y="142"/>
                  <a:pt x="82" y="142"/>
                </a:cubicBezTo>
                <a:cubicBezTo>
                  <a:pt x="82" y="142"/>
                  <a:pt x="82" y="142"/>
                  <a:pt x="82" y="142"/>
                </a:cubicBezTo>
                <a:cubicBezTo>
                  <a:pt x="76" y="142"/>
                  <a:pt x="69" y="140"/>
                  <a:pt x="64" y="136"/>
                </a:cubicBezTo>
                <a:cubicBezTo>
                  <a:pt x="64" y="136"/>
                  <a:pt x="64" y="136"/>
                  <a:pt x="64" y="136"/>
                </a:cubicBezTo>
                <a:cubicBezTo>
                  <a:pt x="59" y="132"/>
                  <a:pt x="54" y="126"/>
                  <a:pt x="52" y="118"/>
                </a:cubicBezTo>
                <a:cubicBezTo>
                  <a:pt x="52" y="118"/>
                  <a:pt x="52" y="118"/>
                  <a:pt x="52" y="118"/>
                </a:cubicBezTo>
                <a:cubicBezTo>
                  <a:pt x="52" y="116"/>
                  <a:pt x="51" y="113"/>
                  <a:pt x="51" y="110"/>
                </a:cubicBezTo>
                <a:cubicBezTo>
                  <a:pt x="51" y="110"/>
                  <a:pt x="51" y="110"/>
                  <a:pt x="51" y="110"/>
                </a:cubicBezTo>
                <a:cubicBezTo>
                  <a:pt x="51" y="98"/>
                  <a:pt x="57" y="86"/>
                  <a:pt x="69" y="80"/>
                </a:cubicBezTo>
                <a:cubicBezTo>
                  <a:pt x="69" y="80"/>
                  <a:pt x="69" y="80"/>
                  <a:pt x="69" y="80"/>
                </a:cubicBezTo>
                <a:cubicBezTo>
                  <a:pt x="69" y="80"/>
                  <a:pt x="69" y="80"/>
                  <a:pt x="69" y="80"/>
                </a:cubicBezTo>
                <a:cubicBezTo>
                  <a:pt x="107" y="57"/>
                  <a:pt x="107" y="57"/>
                  <a:pt x="107" y="57"/>
                </a:cubicBezTo>
                <a:cubicBezTo>
                  <a:pt x="117" y="51"/>
                  <a:pt x="126" y="47"/>
                  <a:pt x="134" y="45"/>
                </a:cubicBezTo>
                <a:cubicBezTo>
                  <a:pt x="134" y="45"/>
                  <a:pt x="134" y="45"/>
                  <a:pt x="134" y="45"/>
                </a:cubicBezTo>
                <a:cubicBezTo>
                  <a:pt x="135" y="45"/>
                  <a:pt x="135" y="45"/>
                  <a:pt x="135" y="45"/>
                </a:cubicBezTo>
                <a:cubicBezTo>
                  <a:pt x="138" y="44"/>
                  <a:pt x="141" y="43"/>
                  <a:pt x="144" y="43"/>
                </a:cubicBezTo>
                <a:cubicBezTo>
                  <a:pt x="144" y="43"/>
                  <a:pt x="144" y="43"/>
                  <a:pt x="144" y="43"/>
                </a:cubicBezTo>
                <a:cubicBezTo>
                  <a:pt x="153" y="43"/>
                  <a:pt x="161" y="47"/>
                  <a:pt x="166" y="53"/>
                </a:cubicBezTo>
                <a:cubicBezTo>
                  <a:pt x="166" y="53"/>
                  <a:pt x="166" y="53"/>
                  <a:pt x="166" y="53"/>
                </a:cubicBezTo>
                <a:cubicBezTo>
                  <a:pt x="171" y="59"/>
                  <a:pt x="174" y="67"/>
                  <a:pt x="174" y="76"/>
                </a:cubicBezTo>
                <a:cubicBezTo>
                  <a:pt x="174" y="76"/>
                  <a:pt x="174" y="76"/>
                  <a:pt x="174" y="76"/>
                </a:cubicBezTo>
                <a:cubicBezTo>
                  <a:pt x="174" y="76"/>
                  <a:pt x="174" y="76"/>
                  <a:pt x="174" y="76"/>
                </a:cubicBezTo>
                <a:cubicBezTo>
                  <a:pt x="174" y="195"/>
                  <a:pt x="174" y="195"/>
                  <a:pt x="174" y="195"/>
                </a:cubicBezTo>
                <a:cubicBezTo>
                  <a:pt x="174" y="200"/>
                  <a:pt x="170" y="205"/>
                  <a:pt x="164" y="205"/>
                </a:cubicBezTo>
                <a:cubicBezTo>
                  <a:pt x="164" y="205"/>
                  <a:pt x="164" y="205"/>
                  <a:pt x="164" y="205"/>
                </a:cubicBezTo>
                <a:cubicBezTo>
                  <a:pt x="159" y="205"/>
                  <a:pt x="155" y="200"/>
                  <a:pt x="155" y="195"/>
                </a:cubicBezTo>
                <a:cubicBezTo>
                  <a:pt x="155" y="195"/>
                  <a:pt x="155" y="195"/>
                  <a:pt x="155" y="195"/>
                </a:cubicBezTo>
                <a:cubicBezTo>
                  <a:pt x="155" y="76"/>
                  <a:pt x="155" y="76"/>
                  <a:pt x="155" y="76"/>
                </a:cubicBezTo>
                <a:cubicBezTo>
                  <a:pt x="155" y="76"/>
                  <a:pt x="155" y="76"/>
                  <a:pt x="155" y="76"/>
                </a:cubicBezTo>
                <a:cubicBezTo>
                  <a:pt x="155" y="71"/>
                  <a:pt x="153" y="67"/>
                  <a:pt x="152" y="65"/>
                </a:cubicBezTo>
                <a:cubicBezTo>
                  <a:pt x="152" y="65"/>
                  <a:pt x="152" y="65"/>
                  <a:pt x="152" y="65"/>
                </a:cubicBezTo>
                <a:cubicBezTo>
                  <a:pt x="150" y="63"/>
                  <a:pt x="148" y="62"/>
                  <a:pt x="144" y="62"/>
                </a:cubicBezTo>
                <a:cubicBezTo>
                  <a:pt x="144" y="62"/>
                  <a:pt x="144" y="62"/>
                  <a:pt x="144" y="62"/>
                </a:cubicBezTo>
                <a:cubicBezTo>
                  <a:pt x="143" y="62"/>
                  <a:pt x="141" y="62"/>
                  <a:pt x="139" y="63"/>
                </a:cubicBezTo>
                <a:cubicBezTo>
                  <a:pt x="139" y="63"/>
                  <a:pt x="139" y="63"/>
                  <a:pt x="139" y="63"/>
                </a:cubicBezTo>
                <a:cubicBezTo>
                  <a:pt x="139" y="63"/>
                  <a:pt x="139" y="63"/>
                  <a:pt x="139" y="63"/>
                </a:cubicBezTo>
                <a:cubicBezTo>
                  <a:pt x="133" y="64"/>
                  <a:pt x="126" y="68"/>
                  <a:pt x="117" y="73"/>
                </a:cubicBezTo>
                <a:cubicBezTo>
                  <a:pt x="117" y="73"/>
                  <a:pt x="117" y="73"/>
                  <a:pt x="117" y="73"/>
                </a:cubicBezTo>
                <a:cubicBezTo>
                  <a:pt x="117" y="73"/>
                  <a:pt x="117" y="73"/>
                  <a:pt x="117" y="73"/>
                </a:cubicBezTo>
                <a:cubicBezTo>
                  <a:pt x="78" y="96"/>
                  <a:pt x="78" y="96"/>
                  <a:pt x="78" y="96"/>
                </a:cubicBezTo>
                <a:cubicBezTo>
                  <a:pt x="78" y="96"/>
                  <a:pt x="78" y="96"/>
                  <a:pt x="78" y="96"/>
                </a:cubicBezTo>
                <a:cubicBezTo>
                  <a:pt x="73" y="99"/>
                  <a:pt x="70" y="104"/>
                  <a:pt x="70" y="110"/>
                </a:cubicBezTo>
                <a:cubicBezTo>
                  <a:pt x="70" y="110"/>
                  <a:pt x="70" y="110"/>
                  <a:pt x="70" y="110"/>
                </a:cubicBezTo>
                <a:cubicBezTo>
                  <a:pt x="70" y="111"/>
                  <a:pt x="70" y="112"/>
                  <a:pt x="70" y="114"/>
                </a:cubicBezTo>
                <a:cubicBezTo>
                  <a:pt x="70" y="114"/>
                  <a:pt x="70" y="114"/>
                  <a:pt x="70" y="114"/>
                </a:cubicBezTo>
                <a:cubicBezTo>
                  <a:pt x="72" y="118"/>
                  <a:pt x="73" y="120"/>
                  <a:pt x="75" y="121"/>
                </a:cubicBezTo>
                <a:cubicBezTo>
                  <a:pt x="75" y="121"/>
                  <a:pt x="75" y="121"/>
                  <a:pt x="75" y="121"/>
                </a:cubicBezTo>
                <a:cubicBezTo>
                  <a:pt x="77" y="123"/>
                  <a:pt x="79" y="124"/>
                  <a:pt x="82" y="124"/>
                </a:cubicBezTo>
                <a:cubicBezTo>
                  <a:pt x="82" y="124"/>
                  <a:pt x="82" y="124"/>
                  <a:pt x="82" y="124"/>
                </a:cubicBezTo>
                <a:cubicBezTo>
                  <a:pt x="83" y="124"/>
                  <a:pt x="85" y="124"/>
                  <a:pt x="86" y="123"/>
                </a:cubicBezTo>
                <a:cubicBezTo>
                  <a:pt x="86" y="123"/>
                  <a:pt x="86" y="123"/>
                  <a:pt x="86" y="123"/>
                </a:cubicBezTo>
                <a:cubicBezTo>
                  <a:pt x="86" y="123"/>
                  <a:pt x="88" y="122"/>
                  <a:pt x="90" y="122"/>
                </a:cubicBezTo>
                <a:cubicBezTo>
                  <a:pt x="90" y="122"/>
                  <a:pt x="90" y="122"/>
                  <a:pt x="90" y="122"/>
                </a:cubicBezTo>
                <a:cubicBezTo>
                  <a:pt x="122" y="104"/>
                  <a:pt x="122" y="104"/>
                  <a:pt x="122" y="104"/>
                </a:cubicBezTo>
                <a:cubicBezTo>
                  <a:pt x="122" y="214"/>
                  <a:pt x="122" y="214"/>
                  <a:pt x="122" y="214"/>
                </a:cubicBezTo>
                <a:cubicBezTo>
                  <a:pt x="122" y="214"/>
                  <a:pt x="122" y="214"/>
                  <a:pt x="122" y="214"/>
                </a:cubicBezTo>
                <a:cubicBezTo>
                  <a:pt x="122" y="214"/>
                  <a:pt x="122" y="214"/>
                  <a:pt x="122" y="214"/>
                </a:cubicBezTo>
                <a:cubicBezTo>
                  <a:pt x="122" y="221"/>
                  <a:pt x="123" y="225"/>
                  <a:pt x="125" y="228"/>
                </a:cubicBezTo>
                <a:cubicBezTo>
                  <a:pt x="125" y="228"/>
                  <a:pt x="125" y="228"/>
                  <a:pt x="125" y="228"/>
                </a:cubicBezTo>
                <a:cubicBezTo>
                  <a:pt x="126" y="230"/>
                  <a:pt x="127" y="231"/>
                  <a:pt x="130" y="232"/>
                </a:cubicBezTo>
                <a:cubicBezTo>
                  <a:pt x="130" y="232"/>
                  <a:pt x="130" y="232"/>
                  <a:pt x="130" y="232"/>
                </a:cubicBezTo>
                <a:cubicBezTo>
                  <a:pt x="131" y="233"/>
                  <a:pt x="133" y="233"/>
                  <a:pt x="136" y="233"/>
                </a:cubicBezTo>
                <a:cubicBezTo>
                  <a:pt x="136" y="233"/>
                  <a:pt x="136" y="233"/>
                  <a:pt x="136" y="233"/>
                </a:cubicBezTo>
                <a:cubicBezTo>
                  <a:pt x="138" y="233"/>
                  <a:pt x="139" y="233"/>
                  <a:pt x="141" y="233"/>
                </a:cubicBezTo>
                <a:cubicBezTo>
                  <a:pt x="141" y="233"/>
                  <a:pt x="141" y="233"/>
                  <a:pt x="141" y="233"/>
                </a:cubicBezTo>
                <a:cubicBezTo>
                  <a:pt x="141" y="233"/>
                  <a:pt x="141" y="233"/>
                  <a:pt x="141" y="233"/>
                </a:cubicBezTo>
                <a:cubicBezTo>
                  <a:pt x="141" y="233"/>
                  <a:pt x="141" y="233"/>
                  <a:pt x="141" y="233"/>
                </a:cubicBezTo>
                <a:cubicBezTo>
                  <a:pt x="169" y="229"/>
                  <a:pt x="191" y="217"/>
                  <a:pt x="207" y="199"/>
                </a:cubicBezTo>
                <a:cubicBezTo>
                  <a:pt x="207" y="199"/>
                  <a:pt x="207" y="199"/>
                  <a:pt x="207" y="199"/>
                </a:cubicBezTo>
                <a:cubicBezTo>
                  <a:pt x="223" y="181"/>
                  <a:pt x="232" y="156"/>
                  <a:pt x="232" y="127"/>
                </a:cubicBezTo>
                <a:cubicBezTo>
                  <a:pt x="232" y="127"/>
                  <a:pt x="232" y="127"/>
                  <a:pt x="232" y="127"/>
                </a:cubicBezTo>
                <a:cubicBezTo>
                  <a:pt x="232" y="95"/>
                  <a:pt x="221" y="68"/>
                  <a:pt x="203" y="49"/>
                </a:cubicBezTo>
                <a:cubicBezTo>
                  <a:pt x="203" y="49"/>
                  <a:pt x="203" y="49"/>
                  <a:pt x="203" y="49"/>
                </a:cubicBezTo>
                <a:cubicBezTo>
                  <a:pt x="184" y="30"/>
                  <a:pt x="158" y="19"/>
                  <a:pt x="126" y="19"/>
                </a:cubicBezTo>
                <a:cubicBezTo>
                  <a:pt x="126" y="19"/>
                  <a:pt x="126" y="19"/>
                  <a:pt x="126" y="19"/>
                </a:cubicBezTo>
                <a:cubicBezTo>
                  <a:pt x="94" y="19"/>
                  <a:pt x="67" y="30"/>
                  <a:pt x="48" y="49"/>
                </a:cubicBezTo>
                <a:cubicBezTo>
                  <a:pt x="48" y="49"/>
                  <a:pt x="48" y="49"/>
                  <a:pt x="48" y="49"/>
                </a:cubicBezTo>
                <a:cubicBezTo>
                  <a:pt x="30" y="68"/>
                  <a:pt x="19" y="94"/>
                  <a:pt x="19" y="126"/>
                </a:cubicBezTo>
                <a:cubicBezTo>
                  <a:pt x="19" y="126"/>
                  <a:pt x="19" y="126"/>
                  <a:pt x="19" y="126"/>
                </a:cubicBezTo>
                <a:cubicBezTo>
                  <a:pt x="19" y="172"/>
                  <a:pt x="41" y="207"/>
                  <a:pt x="77" y="224"/>
                </a:cubicBezTo>
                <a:cubicBezTo>
                  <a:pt x="77" y="224"/>
                  <a:pt x="77" y="224"/>
                  <a:pt x="77" y="224"/>
                </a:cubicBezTo>
                <a:cubicBezTo>
                  <a:pt x="77" y="224"/>
                  <a:pt x="77" y="224"/>
                  <a:pt x="77" y="224"/>
                </a:cubicBezTo>
                <a:cubicBezTo>
                  <a:pt x="82" y="226"/>
                  <a:pt x="84" y="231"/>
                  <a:pt x="82" y="236"/>
                </a:cubicBezTo>
                <a:cubicBezTo>
                  <a:pt x="82" y="236"/>
                  <a:pt x="82" y="236"/>
                  <a:pt x="82" y="236"/>
                </a:cubicBezTo>
                <a:cubicBezTo>
                  <a:pt x="80" y="241"/>
                  <a:pt x="74" y="243"/>
                  <a:pt x="69" y="241"/>
                </a:cubicBezTo>
                <a:cubicBezTo>
                  <a:pt x="69" y="241"/>
                  <a:pt x="69" y="241"/>
                  <a:pt x="69" y="241"/>
                </a:cubicBezTo>
                <a:cubicBezTo>
                  <a:pt x="27" y="221"/>
                  <a:pt x="0" y="178"/>
                  <a:pt x="0" y="126"/>
                </a:cubicBezTo>
                <a:cubicBezTo>
                  <a:pt x="0" y="126"/>
                  <a:pt x="0" y="126"/>
                  <a:pt x="0" y="126"/>
                </a:cubicBezTo>
                <a:cubicBezTo>
                  <a:pt x="0" y="90"/>
                  <a:pt x="13" y="58"/>
                  <a:pt x="35" y="36"/>
                </a:cubicBezTo>
                <a:cubicBezTo>
                  <a:pt x="35" y="36"/>
                  <a:pt x="35" y="36"/>
                  <a:pt x="35" y="36"/>
                </a:cubicBezTo>
                <a:cubicBezTo>
                  <a:pt x="58" y="13"/>
                  <a:pt x="89" y="0"/>
                  <a:pt x="126" y="0"/>
                </a:cubicBezTo>
                <a:cubicBezTo>
                  <a:pt x="126" y="0"/>
                  <a:pt x="126" y="0"/>
                  <a:pt x="126" y="0"/>
                </a:cubicBezTo>
                <a:cubicBezTo>
                  <a:pt x="162" y="0"/>
                  <a:pt x="194" y="14"/>
                  <a:pt x="216" y="36"/>
                </a:cubicBezTo>
                <a:cubicBezTo>
                  <a:pt x="216" y="36"/>
                  <a:pt x="216" y="36"/>
                  <a:pt x="216" y="36"/>
                </a:cubicBezTo>
                <a:cubicBezTo>
                  <a:pt x="238" y="59"/>
                  <a:pt x="251" y="91"/>
                  <a:pt x="251" y="127"/>
                </a:cubicBezTo>
                <a:cubicBezTo>
                  <a:pt x="251" y="127"/>
                  <a:pt x="251" y="127"/>
                  <a:pt x="251" y="127"/>
                </a:cubicBezTo>
                <a:cubicBezTo>
                  <a:pt x="251" y="160"/>
                  <a:pt x="240" y="189"/>
                  <a:pt x="221" y="211"/>
                </a:cubicBezTo>
                <a:cubicBezTo>
                  <a:pt x="221" y="211"/>
                  <a:pt x="221" y="211"/>
                  <a:pt x="221" y="211"/>
                </a:cubicBezTo>
                <a:cubicBezTo>
                  <a:pt x="202" y="233"/>
                  <a:pt x="175" y="247"/>
                  <a:pt x="144" y="251"/>
                </a:cubicBezTo>
                <a:cubicBezTo>
                  <a:pt x="144" y="251"/>
                  <a:pt x="144" y="251"/>
                  <a:pt x="144" y="251"/>
                </a:cubicBezTo>
                <a:cubicBezTo>
                  <a:pt x="143" y="251"/>
                  <a:pt x="143" y="251"/>
                  <a:pt x="143" y="251"/>
                </a:cubicBezTo>
                <a:cubicBezTo>
                  <a:pt x="143" y="251"/>
                  <a:pt x="143" y="251"/>
                  <a:pt x="143" y="251"/>
                </a:cubicBezTo>
                <a:cubicBezTo>
                  <a:pt x="141" y="252"/>
                  <a:pt x="138" y="252"/>
                  <a:pt x="136" y="252"/>
                </a:cubicBezTo>
                <a:cubicBezTo>
                  <a:pt x="136" y="252"/>
                  <a:pt x="136" y="252"/>
                  <a:pt x="136" y="252"/>
                </a:cubicBezTo>
                <a:cubicBezTo>
                  <a:pt x="132" y="252"/>
                  <a:pt x="127" y="251"/>
                  <a:pt x="123" y="25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5" name="Freeform 640"/>
          <p:cNvSpPr>
            <a:spLocks noEditPoints="1"/>
          </p:cNvSpPr>
          <p:nvPr userDrawn="1"/>
        </p:nvSpPr>
        <p:spPr bwMode="auto">
          <a:xfrm>
            <a:off x="6630596" y="1363792"/>
            <a:ext cx="210796" cy="278606"/>
          </a:xfrm>
          <a:custGeom>
            <a:avLst/>
            <a:gdLst/>
            <a:ahLst/>
            <a:cxnLst>
              <a:cxn ang="0">
                <a:pos x="247" y="39"/>
              </a:cxn>
              <a:cxn ang="0">
                <a:pos x="236" y="28"/>
              </a:cxn>
              <a:cxn ang="0">
                <a:pos x="223" y="35"/>
              </a:cxn>
              <a:cxn ang="0">
                <a:pos x="223" y="35"/>
              </a:cxn>
              <a:cxn ang="0">
                <a:pos x="222" y="36"/>
              </a:cxn>
              <a:cxn ang="0">
                <a:pos x="125" y="53"/>
              </a:cxn>
              <a:cxn ang="0">
                <a:pos x="29" y="39"/>
              </a:cxn>
              <a:cxn ang="0">
                <a:pos x="123" y="25"/>
              </a:cxn>
              <a:cxn ang="0">
                <a:pos x="136" y="12"/>
              </a:cxn>
              <a:cxn ang="0">
                <a:pos x="123" y="0"/>
              </a:cxn>
              <a:cxn ang="0">
                <a:pos x="42" y="8"/>
              </a:cxn>
              <a:cxn ang="0">
                <a:pos x="0" y="39"/>
              </a:cxn>
              <a:cxn ang="0">
                <a:pos x="42" y="70"/>
              </a:cxn>
              <a:cxn ang="0">
                <a:pos x="125" y="78"/>
              </a:cxn>
              <a:cxn ang="0">
                <a:pos x="219" y="66"/>
              </a:cxn>
              <a:cxn ang="0">
                <a:pos x="213" y="126"/>
              </a:cxn>
              <a:cxn ang="0">
                <a:pos x="197" y="121"/>
              </a:cxn>
              <a:cxn ang="0">
                <a:pos x="123" y="113"/>
              </a:cxn>
              <a:cxn ang="0">
                <a:pos x="50" y="121"/>
              </a:cxn>
              <a:cxn ang="0">
                <a:pos x="34" y="126"/>
              </a:cxn>
              <a:cxn ang="0">
                <a:pos x="32" y="106"/>
              </a:cxn>
              <a:cxn ang="0">
                <a:pos x="18" y="94"/>
              </a:cxn>
              <a:cxn ang="0">
                <a:pos x="7" y="108"/>
              </a:cxn>
              <a:cxn ang="0">
                <a:pos x="22" y="291"/>
              </a:cxn>
              <a:cxn ang="0">
                <a:pos x="123" y="329"/>
              </a:cxn>
              <a:cxn ang="0">
                <a:pos x="223" y="291"/>
              </a:cxn>
              <a:cxn ang="0">
                <a:pos x="247" y="42"/>
              </a:cxn>
              <a:cxn ang="0">
                <a:pos x="247" y="39"/>
              </a:cxn>
              <a:cxn ang="0">
                <a:pos x="123" y="139"/>
              </a:cxn>
              <a:cxn ang="0">
                <a:pos x="206" y="151"/>
              </a:cxn>
              <a:cxn ang="0">
                <a:pos x="124" y="163"/>
              </a:cxn>
              <a:cxn ang="0">
                <a:pos x="41" y="150"/>
              </a:cxn>
              <a:cxn ang="0">
                <a:pos x="123" y="139"/>
              </a:cxn>
              <a:cxn ang="0">
                <a:pos x="123" y="304"/>
              </a:cxn>
              <a:cxn ang="0">
                <a:pos x="47" y="289"/>
              </a:cxn>
              <a:cxn ang="0">
                <a:pos x="38" y="177"/>
              </a:cxn>
              <a:cxn ang="0">
                <a:pos x="124" y="188"/>
              </a:cxn>
              <a:cxn ang="0">
                <a:pos x="209" y="177"/>
              </a:cxn>
              <a:cxn ang="0">
                <a:pos x="198" y="289"/>
              </a:cxn>
              <a:cxn ang="0">
                <a:pos x="123" y="304"/>
              </a:cxn>
            </a:cxnLst>
            <a:rect l="0" t="0" r="r" b="b"/>
            <a:pathLst>
              <a:path w="247" h="329">
                <a:moveTo>
                  <a:pt x="247" y="39"/>
                </a:moveTo>
                <a:cubicBezTo>
                  <a:pt x="246" y="33"/>
                  <a:pt x="242" y="28"/>
                  <a:pt x="236" y="28"/>
                </a:cubicBezTo>
                <a:cubicBezTo>
                  <a:pt x="230" y="27"/>
                  <a:pt x="225" y="30"/>
                  <a:pt x="223" y="35"/>
                </a:cubicBezTo>
                <a:cubicBezTo>
                  <a:pt x="223" y="35"/>
                  <a:pt x="223" y="35"/>
                  <a:pt x="223" y="35"/>
                </a:cubicBezTo>
                <a:cubicBezTo>
                  <a:pt x="222" y="36"/>
                  <a:pt x="222" y="36"/>
                  <a:pt x="222" y="36"/>
                </a:cubicBezTo>
                <a:cubicBezTo>
                  <a:pt x="216" y="42"/>
                  <a:pt x="182" y="53"/>
                  <a:pt x="125" y="53"/>
                </a:cubicBezTo>
                <a:cubicBezTo>
                  <a:pt x="76" y="53"/>
                  <a:pt x="41" y="45"/>
                  <a:pt x="29" y="39"/>
                </a:cubicBezTo>
                <a:cubicBezTo>
                  <a:pt x="40" y="33"/>
                  <a:pt x="73" y="25"/>
                  <a:pt x="123" y="25"/>
                </a:cubicBezTo>
                <a:cubicBezTo>
                  <a:pt x="130" y="25"/>
                  <a:pt x="136" y="19"/>
                  <a:pt x="136" y="12"/>
                </a:cubicBezTo>
                <a:cubicBezTo>
                  <a:pt x="136" y="5"/>
                  <a:pt x="130" y="0"/>
                  <a:pt x="123" y="0"/>
                </a:cubicBezTo>
                <a:cubicBezTo>
                  <a:pt x="93" y="0"/>
                  <a:pt x="64" y="3"/>
                  <a:pt x="42" y="8"/>
                </a:cubicBezTo>
                <a:cubicBezTo>
                  <a:pt x="31" y="10"/>
                  <a:pt x="0" y="18"/>
                  <a:pt x="0" y="39"/>
                </a:cubicBezTo>
                <a:cubicBezTo>
                  <a:pt x="0" y="60"/>
                  <a:pt x="32" y="67"/>
                  <a:pt x="42" y="70"/>
                </a:cubicBezTo>
                <a:cubicBezTo>
                  <a:pt x="65" y="75"/>
                  <a:pt x="94" y="78"/>
                  <a:pt x="125" y="78"/>
                </a:cubicBezTo>
                <a:cubicBezTo>
                  <a:pt x="138" y="78"/>
                  <a:pt x="187" y="77"/>
                  <a:pt x="219" y="66"/>
                </a:cubicBezTo>
                <a:cubicBezTo>
                  <a:pt x="218" y="82"/>
                  <a:pt x="216" y="103"/>
                  <a:pt x="213" y="126"/>
                </a:cubicBezTo>
                <a:cubicBezTo>
                  <a:pt x="207" y="123"/>
                  <a:pt x="200" y="122"/>
                  <a:pt x="197" y="121"/>
                </a:cubicBezTo>
                <a:cubicBezTo>
                  <a:pt x="177" y="116"/>
                  <a:pt x="151" y="113"/>
                  <a:pt x="123" y="113"/>
                </a:cubicBezTo>
                <a:cubicBezTo>
                  <a:pt x="96" y="113"/>
                  <a:pt x="70" y="116"/>
                  <a:pt x="50" y="121"/>
                </a:cubicBezTo>
                <a:cubicBezTo>
                  <a:pt x="47" y="122"/>
                  <a:pt x="40" y="123"/>
                  <a:pt x="34" y="126"/>
                </a:cubicBezTo>
                <a:cubicBezTo>
                  <a:pt x="33" y="114"/>
                  <a:pt x="32" y="106"/>
                  <a:pt x="32" y="106"/>
                </a:cubicBezTo>
                <a:cubicBezTo>
                  <a:pt x="31" y="99"/>
                  <a:pt x="25" y="94"/>
                  <a:pt x="18" y="94"/>
                </a:cubicBezTo>
                <a:cubicBezTo>
                  <a:pt x="11" y="95"/>
                  <a:pt x="6" y="101"/>
                  <a:pt x="7" y="108"/>
                </a:cubicBezTo>
                <a:cubicBezTo>
                  <a:pt x="22" y="291"/>
                  <a:pt x="22" y="291"/>
                  <a:pt x="22" y="291"/>
                </a:cubicBezTo>
                <a:cubicBezTo>
                  <a:pt x="23" y="319"/>
                  <a:pt x="77" y="329"/>
                  <a:pt x="123" y="329"/>
                </a:cubicBezTo>
                <a:cubicBezTo>
                  <a:pt x="168" y="329"/>
                  <a:pt x="222" y="319"/>
                  <a:pt x="223" y="291"/>
                </a:cubicBezTo>
                <a:cubicBezTo>
                  <a:pt x="247" y="42"/>
                  <a:pt x="247" y="42"/>
                  <a:pt x="247" y="42"/>
                </a:cubicBezTo>
                <a:cubicBezTo>
                  <a:pt x="247" y="41"/>
                  <a:pt x="247" y="40"/>
                  <a:pt x="247" y="39"/>
                </a:cubicBezTo>
                <a:close/>
                <a:moveTo>
                  <a:pt x="123" y="139"/>
                </a:moveTo>
                <a:cubicBezTo>
                  <a:pt x="166" y="139"/>
                  <a:pt x="195" y="145"/>
                  <a:pt x="206" y="151"/>
                </a:cubicBezTo>
                <a:cubicBezTo>
                  <a:pt x="195" y="156"/>
                  <a:pt x="167" y="163"/>
                  <a:pt x="124" y="163"/>
                </a:cubicBezTo>
                <a:cubicBezTo>
                  <a:pt x="81" y="163"/>
                  <a:pt x="52" y="156"/>
                  <a:pt x="41" y="150"/>
                </a:cubicBezTo>
                <a:cubicBezTo>
                  <a:pt x="52" y="145"/>
                  <a:pt x="81" y="139"/>
                  <a:pt x="123" y="139"/>
                </a:cubicBezTo>
                <a:close/>
                <a:moveTo>
                  <a:pt x="123" y="304"/>
                </a:moveTo>
                <a:cubicBezTo>
                  <a:pt x="77" y="304"/>
                  <a:pt x="51" y="293"/>
                  <a:pt x="47" y="289"/>
                </a:cubicBezTo>
                <a:cubicBezTo>
                  <a:pt x="47" y="288"/>
                  <a:pt x="42" y="228"/>
                  <a:pt x="38" y="177"/>
                </a:cubicBezTo>
                <a:cubicBezTo>
                  <a:pt x="67" y="187"/>
                  <a:pt x="112" y="188"/>
                  <a:pt x="124" y="188"/>
                </a:cubicBezTo>
                <a:cubicBezTo>
                  <a:pt x="136" y="188"/>
                  <a:pt x="180" y="187"/>
                  <a:pt x="209" y="177"/>
                </a:cubicBezTo>
                <a:cubicBezTo>
                  <a:pt x="203" y="235"/>
                  <a:pt x="198" y="288"/>
                  <a:pt x="198" y="289"/>
                </a:cubicBezTo>
                <a:cubicBezTo>
                  <a:pt x="194" y="293"/>
                  <a:pt x="168" y="304"/>
                  <a:pt x="123" y="30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82" name="Group 413"/>
          <p:cNvGrpSpPr>
            <a:grpSpLocks noChangeAspect="1"/>
          </p:cNvGrpSpPr>
          <p:nvPr userDrawn="1"/>
        </p:nvGrpSpPr>
        <p:grpSpPr bwMode="auto">
          <a:xfrm>
            <a:off x="7016431" y="3382783"/>
            <a:ext cx="342989" cy="226219"/>
            <a:chOff x="4193" y="3192"/>
            <a:chExt cx="288" cy="190"/>
          </a:xfrm>
          <a:noFill/>
        </p:grpSpPr>
        <p:sp>
          <p:nvSpPr>
            <p:cNvPr id="127" name="Freeform 414"/>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8" name="Line 415"/>
            <p:cNvSpPr>
              <a:spLocks noChangeShapeType="1"/>
            </p:cNvSpPr>
            <p:nvPr/>
          </p:nvSpPr>
          <p:spPr bwMode="auto">
            <a:xfrm flipH="1" flipV="1">
              <a:off x="4232" y="3235"/>
              <a:ext cx="20" cy="19"/>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9" name="Line 416"/>
            <p:cNvSpPr>
              <a:spLocks noChangeShapeType="1"/>
            </p:cNvSpPr>
            <p:nvPr/>
          </p:nvSpPr>
          <p:spPr bwMode="auto">
            <a:xfrm flipV="1">
              <a:off x="4335" y="3192"/>
              <a:ext cx="1" cy="28"/>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0" name="Line 417"/>
            <p:cNvSpPr>
              <a:spLocks noChangeShapeType="1"/>
            </p:cNvSpPr>
            <p:nvPr/>
          </p:nvSpPr>
          <p:spPr bwMode="auto">
            <a:xfrm flipV="1">
              <a:off x="4424" y="3235"/>
              <a:ext cx="17" cy="21"/>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131" name="Freeform 513"/>
          <p:cNvSpPr>
            <a:spLocks/>
          </p:cNvSpPr>
          <p:nvPr userDrawn="1"/>
        </p:nvSpPr>
        <p:spPr bwMode="auto">
          <a:xfrm>
            <a:off x="6997967" y="1836108"/>
            <a:ext cx="379908" cy="290513"/>
          </a:xfrm>
          <a:custGeom>
            <a:avLst/>
            <a:gdLst/>
            <a:ahLst/>
            <a:cxnLst>
              <a:cxn ang="0">
                <a:pos x="14" y="0"/>
              </a:cxn>
              <a:cxn ang="0">
                <a:pos x="2" y="8"/>
              </a:cxn>
              <a:cxn ang="0">
                <a:pos x="4" y="22"/>
              </a:cxn>
              <a:cxn ang="0">
                <a:pos x="101" y="331"/>
              </a:cxn>
              <a:cxn ang="0">
                <a:pos x="116" y="342"/>
              </a:cxn>
              <a:cxn ang="0">
                <a:pos x="128" y="329"/>
              </a:cxn>
              <a:cxn ang="0">
                <a:pos x="127" y="327"/>
              </a:cxn>
              <a:cxn ang="0">
                <a:pos x="40" y="27"/>
              </a:cxn>
              <a:cxn ang="0">
                <a:pos x="101" y="27"/>
              </a:cxn>
              <a:cxn ang="0">
                <a:pos x="174" y="184"/>
              </a:cxn>
              <a:cxn ang="0">
                <a:pos x="182" y="194"/>
              </a:cxn>
              <a:cxn ang="0">
                <a:pos x="194" y="193"/>
              </a:cxn>
              <a:cxn ang="0">
                <a:pos x="370" y="168"/>
              </a:cxn>
              <a:cxn ang="0">
                <a:pos x="401" y="264"/>
              </a:cxn>
              <a:cxn ang="0">
                <a:pos x="397" y="316"/>
              </a:cxn>
              <a:cxn ang="0">
                <a:pos x="362" y="316"/>
              </a:cxn>
              <a:cxn ang="0">
                <a:pos x="362" y="273"/>
              </a:cxn>
              <a:cxn ang="0">
                <a:pos x="349" y="259"/>
              </a:cxn>
              <a:cxn ang="0">
                <a:pos x="164" y="259"/>
              </a:cxn>
              <a:cxn ang="0">
                <a:pos x="150" y="273"/>
              </a:cxn>
              <a:cxn ang="0">
                <a:pos x="164" y="286"/>
              </a:cxn>
              <a:cxn ang="0">
                <a:pos x="335" y="286"/>
              </a:cxn>
              <a:cxn ang="0">
                <a:pos x="335" y="329"/>
              </a:cxn>
              <a:cxn ang="0">
                <a:pos x="349" y="342"/>
              </a:cxn>
              <a:cxn ang="0">
                <a:pos x="408" y="342"/>
              </a:cxn>
              <a:cxn ang="0">
                <a:pos x="421" y="332"/>
              </a:cxn>
              <a:cxn ang="0">
                <a:pos x="388" y="148"/>
              </a:cxn>
              <a:cxn ang="0">
                <a:pos x="258" y="138"/>
              </a:cxn>
              <a:cxn ang="0">
                <a:pos x="196" y="162"/>
              </a:cxn>
              <a:cxn ang="0">
                <a:pos x="115" y="4"/>
              </a:cxn>
              <a:cxn ang="0">
                <a:pos x="106" y="0"/>
              </a:cxn>
              <a:cxn ang="0">
                <a:pos x="14" y="0"/>
              </a:cxn>
            </a:cxnLst>
            <a:rect l="0" t="0" r="r" b="b"/>
            <a:pathLst>
              <a:path w="449" h="343">
                <a:moveTo>
                  <a:pt x="14" y="0"/>
                </a:moveTo>
                <a:cubicBezTo>
                  <a:pt x="9" y="0"/>
                  <a:pt x="4" y="3"/>
                  <a:pt x="2" y="8"/>
                </a:cubicBezTo>
                <a:cubicBezTo>
                  <a:pt x="0" y="13"/>
                  <a:pt x="1" y="18"/>
                  <a:pt x="4" y="22"/>
                </a:cubicBezTo>
                <a:cubicBezTo>
                  <a:pt x="69" y="98"/>
                  <a:pt x="101" y="328"/>
                  <a:pt x="101" y="331"/>
                </a:cubicBezTo>
                <a:cubicBezTo>
                  <a:pt x="102" y="338"/>
                  <a:pt x="109" y="343"/>
                  <a:pt x="116" y="342"/>
                </a:cubicBezTo>
                <a:cubicBezTo>
                  <a:pt x="123" y="341"/>
                  <a:pt x="128" y="336"/>
                  <a:pt x="128" y="329"/>
                </a:cubicBezTo>
                <a:cubicBezTo>
                  <a:pt x="128" y="328"/>
                  <a:pt x="128" y="328"/>
                  <a:pt x="127" y="327"/>
                </a:cubicBezTo>
                <a:cubicBezTo>
                  <a:pt x="126" y="318"/>
                  <a:pt x="100" y="122"/>
                  <a:pt x="40" y="27"/>
                </a:cubicBezTo>
                <a:cubicBezTo>
                  <a:pt x="65" y="27"/>
                  <a:pt x="94" y="27"/>
                  <a:pt x="101" y="27"/>
                </a:cubicBezTo>
                <a:cubicBezTo>
                  <a:pt x="129" y="55"/>
                  <a:pt x="160" y="120"/>
                  <a:pt x="174" y="184"/>
                </a:cubicBezTo>
                <a:cubicBezTo>
                  <a:pt x="175" y="188"/>
                  <a:pt x="178" y="192"/>
                  <a:pt x="182" y="194"/>
                </a:cubicBezTo>
                <a:cubicBezTo>
                  <a:pt x="185" y="195"/>
                  <a:pt x="190" y="195"/>
                  <a:pt x="194" y="193"/>
                </a:cubicBezTo>
                <a:cubicBezTo>
                  <a:pt x="229" y="174"/>
                  <a:pt x="330" y="132"/>
                  <a:pt x="370" y="168"/>
                </a:cubicBezTo>
                <a:cubicBezTo>
                  <a:pt x="395" y="190"/>
                  <a:pt x="401" y="230"/>
                  <a:pt x="401" y="264"/>
                </a:cubicBezTo>
                <a:cubicBezTo>
                  <a:pt x="401" y="285"/>
                  <a:pt x="399" y="304"/>
                  <a:pt x="397" y="316"/>
                </a:cubicBezTo>
                <a:cubicBezTo>
                  <a:pt x="386" y="316"/>
                  <a:pt x="374" y="316"/>
                  <a:pt x="362" y="316"/>
                </a:cubicBezTo>
                <a:cubicBezTo>
                  <a:pt x="362" y="300"/>
                  <a:pt x="362" y="273"/>
                  <a:pt x="362" y="273"/>
                </a:cubicBezTo>
                <a:cubicBezTo>
                  <a:pt x="362" y="265"/>
                  <a:pt x="356" y="259"/>
                  <a:pt x="349" y="259"/>
                </a:cubicBezTo>
                <a:cubicBezTo>
                  <a:pt x="164" y="259"/>
                  <a:pt x="164" y="259"/>
                  <a:pt x="164" y="259"/>
                </a:cubicBezTo>
                <a:cubicBezTo>
                  <a:pt x="156" y="259"/>
                  <a:pt x="150" y="265"/>
                  <a:pt x="150" y="273"/>
                </a:cubicBezTo>
                <a:cubicBezTo>
                  <a:pt x="150" y="280"/>
                  <a:pt x="156" y="286"/>
                  <a:pt x="164" y="286"/>
                </a:cubicBezTo>
                <a:cubicBezTo>
                  <a:pt x="164" y="286"/>
                  <a:pt x="312" y="286"/>
                  <a:pt x="335" y="286"/>
                </a:cubicBezTo>
                <a:cubicBezTo>
                  <a:pt x="335" y="301"/>
                  <a:pt x="335" y="329"/>
                  <a:pt x="335" y="329"/>
                </a:cubicBezTo>
                <a:cubicBezTo>
                  <a:pt x="335" y="336"/>
                  <a:pt x="341" y="342"/>
                  <a:pt x="349" y="342"/>
                </a:cubicBezTo>
                <a:cubicBezTo>
                  <a:pt x="408" y="342"/>
                  <a:pt x="408" y="342"/>
                  <a:pt x="408" y="342"/>
                </a:cubicBezTo>
                <a:cubicBezTo>
                  <a:pt x="414" y="342"/>
                  <a:pt x="420" y="338"/>
                  <a:pt x="421" y="332"/>
                </a:cubicBezTo>
                <a:cubicBezTo>
                  <a:pt x="422" y="327"/>
                  <a:pt x="449" y="202"/>
                  <a:pt x="388" y="148"/>
                </a:cubicBezTo>
                <a:cubicBezTo>
                  <a:pt x="361" y="124"/>
                  <a:pt x="317" y="121"/>
                  <a:pt x="258" y="138"/>
                </a:cubicBezTo>
                <a:cubicBezTo>
                  <a:pt x="233" y="146"/>
                  <a:pt x="210" y="155"/>
                  <a:pt x="196" y="162"/>
                </a:cubicBezTo>
                <a:cubicBezTo>
                  <a:pt x="178" y="95"/>
                  <a:pt x="146" y="32"/>
                  <a:pt x="115" y="4"/>
                </a:cubicBezTo>
                <a:cubicBezTo>
                  <a:pt x="113" y="1"/>
                  <a:pt x="109" y="0"/>
                  <a:pt x="106" y="0"/>
                </a:cubicBezTo>
                <a:lnTo>
                  <a:pt x="14" y="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2" name="Freeform 517"/>
          <p:cNvSpPr>
            <a:spLocks noEditPoints="1"/>
          </p:cNvSpPr>
          <p:nvPr userDrawn="1"/>
        </p:nvSpPr>
        <p:spPr bwMode="auto">
          <a:xfrm>
            <a:off x="7070618" y="887317"/>
            <a:ext cx="234615" cy="358379"/>
          </a:xfrm>
          <a:custGeom>
            <a:avLst/>
            <a:gdLst/>
            <a:ahLst/>
            <a:cxnLst>
              <a:cxn ang="0">
                <a:pos x="141" y="1"/>
              </a:cxn>
              <a:cxn ang="0">
                <a:pos x="9" y="49"/>
              </a:cxn>
              <a:cxn ang="0">
                <a:pos x="0" y="62"/>
              </a:cxn>
              <a:cxn ang="0">
                <a:pos x="0" y="202"/>
              </a:cxn>
              <a:cxn ang="0">
                <a:pos x="9" y="214"/>
              </a:cxn>
              <a:cxn ang="0">
                <a:pos x="117" y="272"/>
              </a:cxn>
              <a:cxn ang="0">
                <a:pos x="117" y="387"/>
              </a:cxn>
              <a:cxn ang="0">
                <a:pos x="26" y="339"/>
              </a:cxn>
              <a:cxn ang="0">
                <a:pos x="26" y="266"/>
              </a:cxn>
              <a:cxn ang="0">
                <a:pos x="13" y="253"/>
              </a:cxn>
              <a:cxn ang="0">
                <a:pos x="0" y="266"/>
              </a:cxn>
              <a:cxn ang="0">
                <a:pos x="0" y="347"/>
              </a:cxn>
              <a:cxn ang="0">
                <a:pos x="7" y="359"/>
              </a:cxn>
              <a:cxn ang="0">
                <a:pos x="125" y="421"/>
              </a:cxn>
              <a:cxn ang="0">
                <a:pos x="138" y="420"/>
              </a:cxn>
              <a:cxn ang="0">
                <a:pos x="144" y="409"/>
              </a:cxn>
              <a:cxn ang="0">
                <a:pos x="144" y="264"/>
              </a:cxn>
              <a:cxn ang="0">
                <a:pos x="137" y="252"/>
              </a:cxn>
              <a:cxn ang="0">
                <a:pos x="26" y="194"/>
              </a:cxn>
              <a:cxn ang="0">
                <a:pos x="26" y="71"/>
              </a:cxn>
              <a:cxn ang="0">
                <a:pos x="132" y="33"/>
              </a:cxn>
              <a:cxn ang="0">
                <a:pos x="132" y="154"/>
              </a:cxn>
              <a:cxn ang="0">
                <a:pos x="139" y="165"/>
              </a:cxn>
              <a:cxn ang="0">
                <a:pos x="250" y="224"/>
              </a:cxn>
              <a:cxn ang="0">
                <a:pos x="250" y="342"/>
              </a:cxn>
              <a:cxn ang="0">
                <a:pos x="264" y="355"/>
              </a:cxn>
              <a:cxn ang="0">
                <a:pos x="277" y="342"/>
              </a:cxn>
              <a:cxn ang="0">
                <a:pos x="277" y="216"/>
              </a:cxn>
              <a:cxn ang="0">
                <a:pos x="272" y="206"/>
              </a:cxn>
              <a:cxn ang="0">
                <a:pos x="268" y="203"/>
              </a:cxn>
              <a:cxn ang="0">
                <a:pos x="159" y="146"/>
              </a:cxn>
              <a:cxn ang="0">
                <a:pos x="159" y="14"/>
              </a:cxn>
              <a:cxn ang="0">
                <a:pos x="153" y="3"/>
              </a:cxn>
              <a:cxn ang="0">
                <a:pos x="141" y="1"/>
              </a:cxn>
              <a:cxn ang="0">
                <a:pos x="261" y="229"/>
              </a:cxn>
              <a:cxn ang="0">
                <a:pos x="262" y="229"/>
              </a:cxn>
              <a:cxn ang="0">
                <a:pos x="261" y="229"/>
              </a:cxn>
            </a:cxnLst>
            <a:rect l="0" t="0" r="r" b="b"/>
            <a:pathLst>
              <a:path w="277" h="423">
                <a:moveTo>
                  <a:pt x="141" y="1"/>
                </a:moveTo>
                <a:cubicBezTo>
                  <a:pt x="9" y="49"/>
                  <a:pt x="9" y="49"/>
                  <a:pt x="9" y="49"/>
                </a:cubicBezTo>
                <a:cubicBezTo>
                  <a:pt x="3" y="51"/>
                  <a:pt x="0" y="56"/>
                  <a:pt x="0" y="62"/>
                </a:cubicBezTo>
                <a:cubicBezTo>
                  <a:pt x="0" y="202"/>
                  <a:pt x="0" y="202"/>
                  <a:pt x="0" y="202"/>
                </a:cubicBezTo>
                <a:cubicBezTo>
                  <a:pt x="0" y="208"/>
                  <a:pt x="4" y="212"/>
                  <a:pt x="9" y="214"/>
                </a:cubicBezTo>
                <a:cubicBezTo>
                  <a:pt x="12" y="216"/>
                  <a:pt x="105" y="265"/>
                  <a:pt x="117" y="272"/>
                </a:cubicBezTo>
                <a:cubicBezTo>
                  <a:pt x="117" y="284"/>
                  <a:pt x="117" y="357"/>
                  <a:pt x="117" y="387"/>
                </a:cubicBezTo>
                <a:cubicBezTo>
                  <a:pt x="92" y="374"/>
                  <a:pt x="37" y="345"/>
                  <a:pt x="26" y="339"/>
                </a:cubicBezTo>
                <a:cubicBezTo>
                  <a:pt x="26" y="326"/>
                  <a:pt x="26" y="266"/>
                  <a:pt x="26" y="266"/>
                </a:cubicBezTo>
                <a:cubicBezTo>
                  <a:pt x="26" y="259"/>
                  <a:pt x="20" y="253"/>
                  <a:pt x="13" y="253"/>
                </a:cubicBezTo>
                <a:cubicBezTo>
                  <a:pt x="6" y="253"/>
                  <a:pt x="0" y="259"/>
                  <a:pt x="0" y="266"/>
                </a:cubicBezTo>
                <a:cubicBezTo>
                  <a:pt x="0" y="347"/>
                  <a:pt x="0" y="347"/>
                  <a:pt x="0" y="347"/>
                </a:cubicBezTo>
                <a:cubicBezTo>
                  <a:pt x="0" y="352"/>
                  <a:pt x="3" y="357"/>
                  <a:pt x="7" y="359"/>
                </a:cubicBezTo>
                <a:cubicBezTo>
                  <a:pt x="125" y="421"/>
                  <a:pt x="125" y="421"/>
                  <a:pt x="125" y="421"/>
                </a:cubicBezTo>
                <a:cubicBezTo>
                  <a:pt x="129" y="423"/>
                  <a:pt x="134" y="423"/>
                  <a:pt x="138" y="420"/>
                </a:cubicBezTo>
                <a:cubicBezTo>
                  <a:pt x="142" y="418"/>
                  <a:pt x="144" y="413"/>
                  <a:pt x="144" y="409"/>
                </a:cubicBezTo>
                <a:cubicBezTo>
                  <a:pt x="144" y="264"/>
                  <a:pt x="144" y="264"/>
                  <a:pt x="144" y="264"/>
                </a:cubicBezTo>
                <a:cubicBezTo>
                  <a:pt x="144" y="259"/>
                  <a:pt x="141" y="254"/>
                  <a:pt x="137" y="252"/>
                </a:cubicBezTo>
                <a:cubicBezTo>
                  <a:pt x="137" y="252"/>
                  <a:pt x="39" y="200"/>
                  <a:pt x="26" y="194"/>
                </a:cubicBezTo>
                <a:cubicBezTo>
                  <a:pt x="26" y="180"/>
                  <a:pt x="26" y="86"/>
                  <a:pt x="26" y="71"/>
                </a:cubicBezTo>
                <a:cubicBezTo>
                  <a:pt x="40" y="66"/>
                  <a:pt x="108" y="42"/>
                  <a:pt x="132" y="33"/>
                </a:cubicBezTo>
                <a:cubicBezTo>
                  <a:pt x="132" y="61"/>
                  <a:pt x="132" y="154"/>
                  <a:pt x="132" y="154"/>
                </a:cubicBezTo>
                <a:cubicBezTo>
                  <a:pt x="132" y="159"/>
                  <a:pt x="135" y="163"/>
                  <a:pt x="139" y="165"/>
                </a:cubicBezTo>
                <a:cubicBezTo>
                  <a:pt x="139" y="165"/>
                  <a:pt x="238" y="217"/>
                  <a:pt x="250" y="224"/>
                </a:cubicBezTo>
                <a:cubicBezTo>
                  <a:pt x="250" y="238"/>
                  <a:pt x="250" y="342"/>
                  <a:pt x="250" y="342"/>
                </a:cubicBezTo>
                <a:cubicBezTo>
                  <a:pt x="250" y="349"/>
                  <a:pt x="256" y="355"/>
                  <a:pt x="264" y="355"/>
                </a:cubicBezTo>
                <a:cubicBezTo>
                  <a:pt x="271" y="355"/>
                  <a:pt x="277" y="349"/>
                  <a:pt x="277" y="342"/>
                </a:cubicBezTo>
                <a:cubicBezTo>
                  <a:pt x="277" y="216"/>
                  <a:pt x="277" y="216"/>
                  <a:pt x="277" y="216"/>
                </a:cubicBezTo>
                <a:cubicBezTo>
                  <a:pt x="277" y="212"/>
                  <a:pt x="275" y="208"/>
                  <a:pt x="272" y="206"/>
                </a:cubicBezTo>
                <a:cubicBezTo>
                  <a:pt x="271" y="205"/>
                  <a:pt x="270" y="204"/>
                  <a:pt x="268" y="203"/>
                </a:cubicBezTo>
                <a:cubicBezTo>
                  <a:pt x="265" y="202"/>
                  <a:pt x="171" y="152"/>
                  <a:pt x="159" y="146"/>
                </a:cubicBezTo>
                <a:cubicBezTo>
                  <a:pt x="159" y="131"/>
                  <a:pt x="159" y="14"/>
                  <a:pt x="159" y="14"/>
                </a:cubicBezTo>
                <a:cubicBezTo>
                  <a:pt x="159" y="10"/>
                  <a:pt x="157" y="6"/>
                  <a:pt x="153" y="3"/>
                </a:cubicBezTo>
                <a:cubicBezTo>
                  <a:pt x="150" y="1"/>
                  <a:pt x="145" y="0"/>
                  <a:pt x="141" y="1"/>
                </a:cubicBezTo>
                <a:close/>
                <a:moveTo>
                  <a:pt x="261" y="229"/>
                </a:moveTo>
                <a:cubicBezTo>
                  <a:pt x="261" y="229"/>
                  <a:pt x="261" y="229"/>
                  <a:pt x="262" y="229"/>
                </a:cubicBezTo>
                <a:cubicBezTo>
                  <a:pt x="261" y="229"/>
                  <a:pt x="261" y="229"/>
                  <a:pt x="261" y="229"/>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3" name="Freeform 564"/>
          <p:cNvSpPr>
            <a:spLocks/>
          </p:cNvSpPr>
          <p:nvPr userDrawn="1"/>
        </p:nvSpPr>
        <p:spPr bwMode="auto">
          <a:xfrm>
            <a:off x="7038459" y="3871472"/>
            <a:ext cx="298924" cy="241697"/>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4" name="Freeform 584"/>
          <p:cNvSpPr>
            <a:spLocks/>
          </p:cNvSpPr>
          <p:nvPr userDrawn="1"/>
        </p:nvSpPr>
        <p:spPr bwMode="auto">
          <a:xfrm>
            <a:off x="7051563" y="2761402"/>
            <a:ext cx="272725" cy="382190"/>
          </a:xfrm>
          <a:custGeom>
            <a:avLst/>
            <a:gdLst/>
            <a:ahLst/>
            <a:cxnLst>
              <a:cxn ang="0">
                <a:pos x="311" y="117"/>
              </a:cxn>
              <a:cxn ang="0">
                <a:pos x="246" y="130"/>
              </a:cxn>
              <a:cxn ang="0">
                <a:pos x="209" y="151"/>
              </a:cxn>
              <a:cxn ang="0">
                <a:pos x="153" y="195"/>
              </a:cxn>
              <a:cxn ang="0">
                <a:pos x="151" y="320"/>
              </a:cxn>
              <a:cxn ang="0">
                <a:pos x="116" y="286"/>
              </a:cxn>
              <a:cxn ang="0">
                <a:pos x="100" y="271"/>
              </a:cxn>
              <a:cxn ang="0">
                <a:pos x="132" y="192"/>
              </a:cxn>
              <a:cxn ang="0">
                <a:pos x="148" y="170"/>
              </a:cxn>
              <a:cxn ang="0">
                <a:pos x="66" y="131"/>
              </a:cxn>
              <a:cxn ang="0">
                <a:pos x="74" y="280"/>
              </a:cxn>
              <a:cxn ang="0">
                <a:pos x="88" y="295"/>
              </a:cxn>
              <a:cxn ang="0">
                <a:pos x="147" y="356"/>
              </a:cxn>
              <a:cxn ang="0">
                <a:pos x="154" y="364"/>
              </a:cxn>
              <a:cxn ang="0">
                <a:pos x="155" y="365"/>
              </a:cxn>
              <a:cxn ang="0">
                <a:pos x="156" y="366"/>
              </a:cxn>
              <a:cxn ang="0">
                <a:pos x="157" y="366"/>
              </a:cxn>
              <a:cxn ang="0">
                <a:pos x="159" y="367"/>
              </a:cxn>
              <a:cxn ang="0">
                <a:pos x="159" y="367"/>
              </a:cxn>
              <a:cxn ang="0">
                <a:pos x="161" y="368"/>
              </a:cxn>
              <a:cxn ang="0">
                <a:pos x="162" y="368"/>
              </a:cxn>
              <a:cxn ang="0">
                <a:pos x="163" y="368"/>
              </a:cxn>
              <a:cxn ang="0">
                <a:pos x="164" y="368"/>
              </a:cxn>
              <a:cxn ang="0">
                <a:pos x="167" y="368"/>
              </a:cxn>
              <a:cxn ang="0">
                <a:pos x="168" y="367"/>
              </a:cxn>
              <a:cxn ang="0">
                <a:pos x="169" y="367"/>
              </a:cxn>
              <a:cxn ang="0">
                <a:pos x="171" y="366"/>
              </a:cxn>
              <a:cxn ang="0">
                <a:pos x="172" y="365"/>
              </a:cxn>
              <a:cxn ang="0">
                <a:pos x="173" y="365"/>
              </a:cxn>
              <a:cxn ang="0">
                <a:pos x="174" y="364"/>
              </a:cxn>
              <a:cxn ang="0">
                <a:pos x="174" y="364"/>
              </a:cxn>
              <a:cxn ang="0">
                <a:pos x="217" y="317"/>
              </a:cxn>
              <a:cxn ang="0">
                <a:pos x="247" y="290"/>
              </a:cxn>
              <a:cxn ang="0">
                <a:pos x="263" y="187"/>
              </a:cxn>
              <a:cxn ang="0">
                <a:pos x="237" y="184"/>
              </a:cxn>
              <a:cxn ang="0">
                <a:pos x="223" y="275"/>
              </a:cxn>
              <a:cxn ang="0">
                <a:pos x="177" y="320"/>
              </a:cxn>
              <a:cxn ang="0">
                <a:pos x="194" y="193"/>
              </a:cxn>
              <a:cxn ang="0">
                <a:pos x="252" y="157"/>
              </a:cxn>
              <a:cxn ang="0">
                <a:pos x="258" y="154"/>
              </a:cxn>
              <a:cxn ang="0">
                <a:pos x="286" y="257"/>
              </a:cxn>
              <a:cxn ang="0">
                <a:pos x="182" y="423"/>
              </a:cxn>
              <a:cxn ang="0">
                <a:pos x="161" y="426"/>
              </a:cxn>
              <a:cxn ang="0">
                <a:pos x="114" y="404"/>
              </a:cxn>
              <a:cxn ang="0">
                <a:pos x="26" y="100"/>
              </a:cxn>
              <a:cxn ang="0">
                <a:pos x="27" y="81"/>
              </a:cxn>
              <a:cxn ang="0">
                <a:pos x="84" y="47"/>
              </a:cxn>
              <a:cxn ang="0">
                <a:pos x="162" y="27"/>
              </a:cxn>
              <a:cxn ang="0">
                <a:pos x="284" y="72"/>
              </a:cxn>
              <a:cxn ang="0">
                <a:pos x="299" y="83"/>
              </a:cxn>
              <a:cxn ang="0">
                <a:pos x="318" y="64"/>
              </a:cxn>
              <a:cxn ang="0">
                <a:pos x="251" y="23"/>
              </a:cxn>
              <a:cxn ang="0">
                <a:pos x="162" y="0"/>
              </a:cxn>
              <a:cxn ang="0">
                <a:pos x="25" y="50"/>
              </a:cxn>
              <a:cxn ang="0">
                <a:pos x="6" y="64"/>
              </a:cxn>
              <a:cxn ang="0">
                <a:pos x="1" y="76"/>
              </a:cxn>
              <a:cxn ang="0">
                <a:pos x="12" y="261"/>
              </a:cxn>
              <a:cxn ang="0">
                <a:pos x="132" y="447"/>
              </a:cxn>
              <a:cxn ang="0">
                <a:pos x="162" y="453"/>
              </a:cxn>
              <a:cxn ang="0">
                <a:pos x="162" y="453"/>
              </a:cxn>
              <a:cxn ang="0">
                <a:pos x="228" y="424"/>
              </a:cxn>
              <a:cxn ang="0">
                <a:pos x="324" y="130"/>
              </a:cxn>
            </a:cxnLst>
            <a:rect l="0" t="0" r="r" b="b"/>
            <a:pathLst>
              <a:path w="324" h="453">
                <a:moveTo>
                  <a:pt x="320" y="121"/>
                </a:moveTo>
                <a:cubicBezTo>
                  <a:pt x="317" y="118"/>
                  <a:pt x="314" y="117"/>
                  <a:pt x="311" y="117"/>
                </a:cubicBezTo>
                <a:cubicBezTo>
                  <a:pt x="309" y="116"/>
                  <a:pt x="308" y="116"/>
                  <a:pt x="306" y="116"/>
                </a:cubicBezTo>
                <a:cubicBezTo>
                  <a:pt x="288" y="116"/>
                  <a:pt x="265" y="121"/>
                  <a:pt x="246" y="130"/>
                </a:cubicBezTo>
                <a:cubicBezTo>
                  <a:pt x="246" y="130"/>
                  <a:pt x="246" y="130"/>
                  <a:pt x="246" y="130"/>
                </a:cubicBezTo>
                <a:cubicBezTo>
                  <a:pt x="246" y="130"/>
                  <a:pt x="229" y="139"/>
                  <a:pt x="209" y="151"/>
                </a:cubicBezTo>
                <a:cubicBezTo>
                  <a:pt x="199" y="157"/>
                  <a:pt x="188" y="164"/>
                  <a:pt x="178" y="171"/>
                </a:cubicBezTo>
                <a:cubicBezTo>
                  <a:pt x="168" y="179"/>
                  <a:pt x="159" y="187"/>
                  <a:pt x="153" y="195"/>
                </a:cubicBezTo>
                <a:cubicBezTo>
                  <a:pt x="151" y="198"/>
                  <a:pt x="151" y="200"/>
                  <a:pt x="151" y="203"/>
                </a:cubicBezTo>
                <a:cubicBezTo>
                  <a:pt x="151" y="320"/>
                  <a:pt x="151" y="320"/>
                  <a:pt x="151" y="320"/>
                </a:cubicBezTo>
                <a:cubicBezTo>
                  <a:pt x="148" y="318"/>
                  <a:pt x="145" y="315"/>
                  <a:pt x="142" y="312"/>
                </a:cubicBezTo>
                <a:cubicBezTo>
                  <a:pt x="134" y="303"/>
                  <a:pt x="125" y="293"/>
                  <a:pt x="116" y="286"/>
                </a:cubicBezTo>
                <a:cubicBezTo>
                  <a:pt x="112" y="282"/>
                  <a:pt x="108" y="278"/>
                  <a:pt x="105" y="275"/>
                </a:cubicBezTo>
                <a:cubicBezTo>
                  <a:pt x="103" y="274"/>
                  <a:pt x="102" y="272"/>
                  <a:pt x="100" y="271"/>
                </a:cubicBezTo>
                <a:cubicBezTo>
                  <a:pt x="89" y="165"/>
                  <a:pt x="89" y="165"/>
                  <a:pt x="89" y="165"/>
                </a:cubicBezTo>
                <a:cubicBezTo>
                  <a:pt x="102" y="172"/>
                  <a:pt x="118" y="182"/>
                  <a:pt x="132" y="192"/>
                </a:cubicBezTo>
                <a:cubicBezTo>
                  <a:pt x="138" y="196"/>
                  <a:pt x="146" y="195"/>
                  <a:pt x="151" y="189"/>
                </a:cubicBezTo>
                <a:cubicBezTo>
                  <a:pt x="155" y="183"/>
                  <a:pt x="154" y="174"/>
                  <a:pt x="148" y="170"/>
                </a:cubicBezTo>
                <a:cubicBezTo>
                  <a:pt x="118" y="148"/>
                  <a:pt x="79" y="130"/>
                  <a:pt x="79" y="130"/>
                </a:cubicBezTo>
                <a:cubicBezTo>
                  <a:pt x="75" y="128"/>
                  <a:pt x="70" y="129"/>
                  <a:pt x="66" y="131"/>
                </a:cubicBezTo>
                <a:cubicBezTo>
                  <a:pt x="62" y="134"/>
                  <a:pt x="60" y="139"/>
                  <a:pt x="60" y="144"/>
                </a:cubicBezTo>
                <a:cubicBezTo>
                  <a:pt x="74" y="280"/>
                  <a:pt x="74" y="280"/>
                  <a:pt x="74" y="280"/>
                </a:cubicBezTo>
                <a:cubicBezTo>
                  <a:pt x="75" y="284"/>
                  <a:pt x="77" y="288"/>
                  <a:pt x="81" y="290"/>
                </a:cubicBezTo>
                <a:cubicBezTo>
                  <a:pt x="82" y="291"/>
                  <a:pt x="84" y="293"/>
                  <a:pt x="88" y="295"/>
                </a:cubicBezTo>
                <a:cubicBezTo>
                  <a:pt x="98" y="304"/>
                  <a:pt x="115" y="322"/>
                  <a:pt x="129" y="337"/>
                </a:cubicBezTo>
                <a:cubicBezTo>
                  <a:pt x="136" y="344"/>
                  <a:pt x="142" y="351"/>
                  <a:pt x="147" y="356"/>
                </a:cubicBezTo>
                <a:cubicBezTo>
                  <a:pt x="151" y="361"/>
                  <a:pt x="154" y="364"/>
                  <a:pt x="154" y="364"/>
                </a:cubicBezTo>
                <a:cubicBezTo>
                  <a:pt x="154" y="364"/>
                  <a:pt x="154" y="364"/>
                  <a:pt x="154" y="364"/>
                </a:cubicBezTo>
                <a:cubicBezTo>
                  <a:pt x="154" y="364"/>
                  <a:pt x="155" y="364"/>
                  <a:pt x="155" y="365"/>
                </a:cubicBezTo>
                <a:cubicBezTo>
                  <a:pt x="155" y="365"/>
                  <a:pt x="155" y="365"/>
                  <a:pt x="155" y="365"/>
                </a:cubicBezTo>
                <a:cubicBezTo>
                  <a:pt x="155" y="365"/>
                  <a:pt x="156" y="365"/>
                  <a:pt x="156" y="365"/>
                </a:cubicBezTo>
                <a:cubicBezTo>
                  <a:pt x="156" y="365"/>
                  <a:pt x="156" y="366"/>
                  <a:pt x="156" y="366"/>
                </a:cubicBezTo>
                <a:cubicBezTo>
                  <a:pt x="156" y="366"/>
                  <a:pt x="157" y="366"/>
                  <a:pt x="157" y="366"/>
                </a:cubicBezTo>
                <a:cubicBezTo>
                  <a:pt x="157" y="366"/>
                  <a:pt x="157" y="366"/>
                  <a:pt x="157" y="366"/>
                </a:cubicBezTo>
                <a:cubicBezTo>
                  <a:pt x="158" y="367"/>
                  <a:pt x="158" y="367"/>
                  <a:pt x="158" y="367"/>
                </a:cubicBezTo>
                <a:cubicBezTo>
                  <a:pt x="158" y="367"/>
                  <a:pt x="159" y="367"/>
                  <a:pt x="159" y="367"/>
                </a:cubicBezTo>
                <a:cubicBezTo>
                  <a:pt x="159" y="367"/>
                  <a:pt x="159" y="367"/>
                  <a:pt x="159" y="367"/>
                </a:cubicBezTo>
                <a:cubicBezTo>
                  <a:pt x="159" y="367"/>
                  <a:pt x="159" y="367"/>
                  <a:pt x="159" y="367"/>
                </a:cubicBezTo>
                <a:cubicBezTo>
                  <a:pt x="160" y="367"/>
                  <a:pt x="160" y="367"/>
                  <a:pt x="160" y="367"/>
                </a:cubicBezTo>
                <a:cubicBezTo>
                  <a:pt x="160" y="368"/>
                  <a:pt x="161" y="368"/>
                  <a:pt x="161" y="368"/>
                </a:cubicBezTo>
                <a:cubicBezTo>
                  <a:pt x="161" y="368"/>
                  <a:pt x="161" y="368"/>
                  <a:pt x="161" y="368"/>
                </a:cubicBezTo>
                <a:cubicBezTo>
                  <a:pt x="162" y="368"/>
                  <a:pt x="162" y="368"/>
                  <a:pt x="162" y="368"/>
                </a:cubicBezTo>
                <a:cubicBezTo>
                  <a:pt x="162" y="368"/>
                  <a:pt x="163" y="368"/>
                  <a:pt x="163" y="368"/>
                </a:cubicBezTo>
                <a:cubicBezTo>
                  <a:pt x="163" y="368"/>
                  <a:pt x="163" y="368"/>
                  <a:pt x="163" y="368"/>
                </a:cubicBezTo>
                <a:cubicBezTo>
                  <a:pt x="164" y="368"/>
                  <a:pt x="164" y="368"/>
                  <a:pt x="164" y="368"/>
                </a:cubicBezTo>
                <a:cubicBezTo>
                  <a:pt x="164" y="368"/>
                  <a:pt x="164" y="368"/>
                  <a:pt x="164" y="368"/>
                </a:cubicBezTo>
                <a:cubicBezTo>
                  <a:pt x="164" y="368"/>
                  <a:pt x="164" y="368"/>
                  <a:pt x="164" y="368"/>
                </a:cubicBezTo>
                <a:cubicBezTo>
                  <a:pt x="165" y="368"/>
                  <a:pt x="166" y="368"/>
                  <a:pt x="167" y="368"/>
                </a:cubicBezTo>
                <a:cubicBezTo>
                  <a:pt x="167" y="368"/>
                  <a:pt x="167" y="368"/>
                  <a:pt x="167" y="368"/>
                </a:cubicBezTo>
                <a:cubicBezTo>
                  <a:pt x="167" y="368"/>
                  <a:pt x="168" y="368"/>
                  <a:pt x="168" y="367"/>
                </a:cubicBezTo>
                <a:cubicBezTo>
                  <a:pt x="168" y="367"/>
                  <a:pt x="168" y="367"/>
                  <a:pt x="168" y="367"/>
                </a:cubicBezTo>
                <a:cubicBezTo>
                  <a:pt x="168" y="367"/>
                  <a:pt x="169" y="367"/>
                  <a:pt x="169" y="367"/>
                </a:cubicBezTo>
                <a:cubicBezTo>
                  <a:pt x="169" y="367"/>
                  <a:pt x="169" y="367"/>
                  <a:pt x="169" y="367"/>
                </a:cubicBezTo>
                <a:cubicBezTo>
                  <a:pt x="170" y="367"/>
                  <a:pt x="170" y="366"/>
                  <a:pt x="171" y="366"/>
                </a:cubicBezTo>
                <a:cubicBezTo>
                  <a:pt x="171" y="366"/>
                  <a:pt x="171" y="366"/>
                  <a:pt x="172" y="366"/>
                </a:cubicBezTo>
                <a:cubicBezTo>
                  <a:pt x="172" y="365"/>
                  <a:pt x="172" y="365"/>
                  <a:pt x="172" y="365"/>
                </a:cubicBezTo>
                <a:cubicBezTo>
                  <a:pt x="172" y="365"/>
                  <a:pt x="172" y="365"/>
                  <a:pt x="173" y="365"/>
                </a:cubicBezTo>
                <a:cubicBezTo>
                  <a:pt x="173" y="365"/>
                  <a:pt x="173" y="365"/>
                  <a:pt x="173" y="365"/>
                </a:cubicBezTo>
                <a:cubicBezTo>
                  <a:pt x="173" y="365"/>
                  <a:pt x="173" y="365"/>
                  <a:pt x="173" y="365"/>
                </a:cubicBezTo>
                <a:cubicBezTo>
                  <a:pt x="173" y="364"/>
                  <a:pt x="173" y="364"/>
                  <a:pt x="174" y="364"/>
                </a:cubicBezTo>
                <a:cubicBezTo>
                  <a:pt x="174" y="364"/>
                  <a:pt x="174" y="364"/>
                  <a:pt x="174" y="364"/>
                </a:cubicBezTo>
                <a:cubicBezTo>
                  <a:pt x="174" y="364"/>
                  <a:pt x="174" y="364"/>
                  <a:pt x="174" y="364"/>
                </a:cubicBezTo>
                <a:cubicBezTo>
                  <a:pt x="174" y="364"/>
                  <a:pt x="177" y="360"/>
                  <a:pt x="183" y="353"/>
                </a:cubicBezTo>
                <a:cubicBezTo>
                  <a:pt x="192" y="344"/>
                  <a:pt x="205" y="330"/>
                  <a:pt x="217" y="317"/>
                </a:cubicBezTo>
                <a:cubicBezTo>
                  <a:pt x="224" y="311"/>
                  <a:pt x="230" y="304"/>
                  <a:pt x="235" y="300"/>
                </a:cubicBezTo>
                <a:cubicBezTo>
                  <a:pt x="240" y="295"/>
                  <a:pt x="245" y="291"/>
                  <a:pt x="247" y="290"/>
                </a:cubicBezTo>
                <a:cubicBezTo>
                  <a:pt x="251" y="288"/>
                  <a:pt x="253" y="284"/>
                  <a:pt x="253" y="280"/>
                </a:cubicBezTo>
                <a:cubicBezTo>
                  <a:pt x="263" y="187"/>
                  <a:pt x="263" y="187"/>
                  <a:pt x="263" y="187"/>
                </a:cubicBezTo>
                <a:cubicBezTo>
                  <a:pt x="264" y="179"/>
                  <a:pt x="258" y="173"/>
                  <a:pt x="251" y="172"/>
                </a:cubicBezTo>
                <a:cubicBezTo>
                  <a:pt x="244" y="171"/>
                  <a:pt x="237" y="177"/>
                  <a:pt x="237" y="184"/>
                </a:cubicBezTo>
                <a:cubicBezTo>
                  <a:pt x="227" y="271"/>
                  <a:pt x="227" y="271"/>
                  <a:pt x="227" y="271"/>
                </a:cubicBezTo>
                <a:cubicBezTo>
                  <a:pt x="226" y="272"/>
                  <a:pt x="224" y="274"/>
                  <a:pt x="223" y="275"/>
                </a:cubicBezTo>
                <a:cubicBezTo>
                  <a:pt x="210" y="286"/>
                  <a:pt x="193" y="303"/>
                  <a:pt x="179" y="318"/>
                </a:cubicBezTo>
                <a:cubicBezTo>
                  <a:pt x="179" y="319"/>
                  <a:pt x="178" y="320"/>
                  <a:pt x="177" y="320"/>
                </a:cubicBezTo>
                <a:cubicBezTo>
                  <a:pt x="177" y="208"/>
                  <a:pt x="177" y="208"/>
                  <a:pt x="177" y="208"/>
                </a:cubicBezTo>
                <a:cubicBezTo>
                  <a:pt x="181" y="203"/>
                  <a:pt x="187" y="198"/>
                  <a:pt x="194" y="193"/>
                </a:cubicBezTo>
                <a:cubicBezTo>
                  <a:pt x="207" y="183"/>
                  <a:pt x="223" y="173"/>
                  <a:pt x="236" y="166"/>
                </a:cubicBezTo>
                <a:cubicBezTo>
                  <a:pt x="242" y="162"/>
                  <a:pt x="248" y="159"/>
                  <a:pt x="252" y="157"/>
                </a:cubicBezTo>
                <a:cubicBezTo>
                  <a:pt x="254" y="156"/>
                  <a:pt x="255" y="155"/>
                  <a:pt x="256" y="155"/>
                </a:cubicBezTo>
                <a:cubicBezTo>
                  <a:pt x="257" y="155"/>
                  <a:pt x="257" y="154"/>
                  <a:pt x="258" y="154"/>
                </a:cubicBezTo>
                <a:cubicBezTo>
                  <a:pt x="269" y="149"/>
                  <a:pt x="284" y="145"/>
                  <a:pt x="296" y="144"/>
                </a:cubicBezTo>
                <a:cubicBezTo>
                  <a:pt x="294" y="185"/>
                  <a:pt x="289" y="235"/>
                  <a:pt x="286" y="257"/>
                </a:cubicBezTo>
                <a:cubicBezTo>
                  <a:pt x="274" y="336"/>
                  <a:pt x="237" y="381"/>
                  <a:pt x="210" y="404"/>
                </a:cubicBezTo>
                <a:cubicBezTo>
                  <a:pt x="199" y="414"/>
                  <a:pt x="190" y="419"/>
                  <a:pt x="182" y="423"/>
                </a:cubicBezTo>
                <a:cubicBezTo>
                  <a:pt x="175" y="426"/>
                  <a:pt x="169" y="426"/>
                  <a:pt x="163" y="426"/>
                </a:cubicBezTo>
                <a:cubicBezTo>
                  <a:pt x="162" y="426"/>
                  <a:pt x="162" y="426"/>
                  <a:pt x="161" y="426"/>
                </a:cubicBezTo>
                <a:cubicBezTo>
                  <a:pt x="155" y="426"/>
                  <a:pt x="149" y="426"/>
                  <a:pt x="142" y="423"/>
                </a:cubicBezTo>
                <a:cubicBezTo>
                  <a:pt x="134" y="419"/>
                  <a:pt x="125" y="414"/>
                  <a:pt x="114" y="404"/>
                </a:cubicBezTo>
                <a:cubicBezTo>
                  <a:pt x="87" y="381"/>
                  <a:pt x="50" y="336"/>
                  <a:pt x="38" y="257"/>
                </a:cubicBezTo>
                <a:cubicBezTo>
                  <a:pt x="34" y="226"/>
                  <a:pt x="26" y="142"/>
                  <a:pt x="26" y="100"/>
                </a:cubicBezTo>
                <a:cubicBezTo>
                  <a:pt x="26" y="93"/>
                  <a:pt x="26" y="87"/>
                  <a:pt x="27" y="83"/>
                </a:cubicBezTo>
                <a:cubicBezTo>
                  <a:pt x="27" y="83"/>
                  <a:pt x="27" y="82"/>
                  <a:pt x="27" y="81"/>
                </a:cubicBezTo>
                <a:cubicBezTo>
                  <a:pt x="28" y="81"/>
                  <a:pt x="29" y="80"/>
                  <a:pt x="30" y="79"/>
                </a:cubicBezTo>
                <a:cubicBezTo>
                  <a:pt x="39" y="72"/>
                  <a:pt x="59" y="59"/>
                  <a:pt x="84" y="47"/>
                </a:cubicBezTo>
                <a:cubicBezTo>
                  <a:pt x="108" y="36"/>
                  <a:pt x="137" y="26"/>
                  <a:pt x="162" y="27"/>
                </a:cubicBezTo>
                <a:cubicBezTo>
                  <a:pt x="162" y="27"/>
                  <a:pt x="162" y="27"/>
                  <a:pt x="162" y="27"/>
                </a:cubicBezTo>
                <a:cubicBezTo>
                  <a:pt x="191" y="26"/>
                  <a:pt x="224" y="39"/>
                  <a:pt x="250" y="52"/>
                </a:cubicBezTo>
                <a:cubicBezTo>
                  <a:pt x="263" y="59"/>
                  <a:pt x="275" y="66"/>
                  <a:pt x="284" y="72"/>
                </a:cubicBezTo>
                <a:cubicBezTo>
                  <a:pt x="288" y="75"/>
                  <a:pt x="291" y="77"/>
                  <a:pt x="294" y="79"/>
                </a:cubicBezTo>
                <a:cubicBezTo>
                  <a:pt x="297" y="81"/>
                  <a:pt x="299" y="83"/>
                  <a:pt x="299" y="83"/>
                </a:cubicBezTo>
                <a:cubicBezTo>
                  <a:pt x="304" y="88"/>
                  <a:pt x="312" y="88"/>
                  <a:pt x="318" y="83"/>
                </a:cubicBezTo>
                <a:cubicBezTo>
                  <a:pt x="323" y="78"/>
                  <a:pt x="323" y="69"/>
                  <a:pt x="318" y="64"/>
                </a:cubicBezTo>
                <a:cubicBezTo>
                  <a:pt x="316" y="62"/>
                  <a:pt x="313" y="60"/>
                  <a:pt x="310" y="58"/>
                </a:cubicBezTo>
                <a:cubicBezTo>
                  <a:pt x="299" y="50"/>
                  <a:pt x="278" y="35"/>
                  <a:pt x="251" y="23"/>
                </a:cubicBezTo>
                <a:cubicBezTo>
                  <a:pt x="225" y="11"/>
                  <a:pt x="194" y="0"/>
                  <a:pt x="162" y="0"/>
                </a:cubicBezTo>
                <a:cubicBezTo>
                  <a:pt x="162" y="0"/>
                  <a:pt x="162" y="0"/>
                  <a:pt x="162" y="0"/>
                </a:cubicBezTo>
                <a:cubicBezTo>
                  <a:pt x="126" y="0"/>
                  <a:pt x="90" y="14"/>
                  <a:pt x="61" y="28"/>
                </a:cubicBezTo>
                <a:cubicBezTo>
                  <a:pt x="47" y="36"/>
                  <a:pt x="35" y="43"/>
                  <a:pt x="25" y="50"/>
                </a:cubicBezTo>
                <a:cubicBezTo>
                  <a:pt x="21" y="53"/>
                  <a:pt x="17" y="56"/>
                  <a:pt x="14" y="58"/>
                </a:cubicBezTo>
                <a:cubicBezTo>
                  <a:pt x="10" y="60"/>
                  <a:pt x="8" y="62"/>
                  <a:pt x="6" y="64"/>
                </a:cubicBezTo>
                <a:cubicBezTo>
                  <a:pt x="4" y="66"/>
                  <a:pt x="3" y="68"/>
                  <a:pt x="3" y="69"/>
                </a:cubicBezTo>
                <a:cubicBezTo>
                  <a:pt x="2" y="72"/>
                  <a:pt x="1" y="74"/>
                  <a:pt x="1" y="76"/>
                </a:cubicBezTo>
                <a:cubicBezTo>
                  <a:pt x="0" y="82"/>
                  <a:pt x="0" y="90"/>
                  <a:pt x="0" y="100"/>
                </a:cubicBezTo>
                <a:cubicBezTo>
                  <a:pt x="0" y="145"/>
                  <a:pt x="7" y="228"/>
                  <a:pt x="12" y="261"/>
                </a:cubicBezTo>
                <a:cubicBezTo>
                  <a:pt x="25" y="347"/>
                  <a:pt x="66" y="398"/>
                  <a:pt x="96" y="424"/>
                </a:cubicBezTo>
                <a:cubicBezTo>
                  <a:pt x="109" y="436"/>
                  <a:pt x="121" y="443"/>
                  <a:pt x="132" y="447"/>
                </a:cubicBezTo>
                <a:cubicBezTo>
                  <a:pt x="143" y="452"/>
                  <a:pt x="153" y="453"/>
                  <a:pt x="162" y="453"/>
                </a:cubicBezTo>
                <a:cubicBezTo>
                  <a:pt x="162" y="453"/>
                  <a:pt x="162" y="453"/>
                  <a:pt x="162" y="453"/>
                </a:cubicBezTo>
                <a:cubicBezTo>
                  <a:pt x="162" y="453"/>
                  <a:pt x="162" y="453"/>
                  <a:pt x="162" y="453"/>
                </a:cubicBezTo>
                <a:cubicBezTo>
                  <a:pt x="162" y="453"/>
                  <a:pt x="162" y="453"/>
                  <a:pt x="162" y="453"/>
                </a:cubicBezTo>
                <a:cubicBezTo>
                  <a:pt x="171" y="453"/>
                  <a:pt x="181" y="452"/>
                  <a:pt x="192" y="447"/>
                </a:cubicBezTo>
                <a:cubicBezTo>
                  <a:pt x="203" y="443"/>
                  <a:pt x="215" y="436"/>
                  <a:pt x="228" y="424"/>
                </a:cubicBezTo>
                <a:cubicBezTo>
                  <a:pt x="258" y="398"/>
                  <a:pt x="299" y="347"/>
                  <a:pt x="312" y="261"/>
                </a:cubicBezTo>
                <a:cubicBezTo>
                  <a:pt x="316" y="235"/>
                  <a:pt x="321" y="176"/>
                  <a:pt x="324" y="130"/>
                </a:cubicBezTo>
                <a:cubicBezTo>
                  <a:pt x="324" y="127"/>
                  <a:pt x="322" y="123"/>
                  <a:pt x="320" y="12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5" name="Freeform 592"/>
          <p:cNvSpPr>
            <a:spLocks/>
          </p:cNvSpPr>
          <p:nvPr userDrawn="1"/>
        </p:nvSpPr>
        <p:spPr bwMode="auto">
          <a:xfrm>
            <a:off x="6994395" y="2296203"/>
            <a:ext cx="387054" cy="279797"/>
          </a:xfrm>
          <a:custGeom>
            <a:avLst/>
            <a:gdLst/>
            <a:ahLst/>
            <a:cxnLst>
              <a:cxn ang="0">
                <a:pos x="445" y="331"/>
              </a:cxn>
              <a:cxn ang="0">
                <a:pos x="13" y="331"/>
              </a:cxn>
              <a:cxn ang="0">
                <a:pos x="0" y="317"/>
              </a:cxn>
              <a:cxn ang="0">
                <a:pos x="0" y="282"/>
              </a:cxn>
              <a:cxn ang="0">
                <a:pos x="4" y="272"/>
              </a:cxn>
              <a:cxn ang="0">
                <a:pos x="70" y="207"/>
              </a:cxn>
              <a:cxn ang="0">
                <a:pos x="70" y="13"/>
              </a:cxn>
              <a:cxn ang="0">
                <a:pos x="83" y="0"/>
              </a:cxn>
              <a:cxn ang="0">
                <a:pos x="375" y="0"/>
              </a:cxn>
              <a:cxn ang="0">
                <a:pos x="388" y="13"/>
              </a:cxn>
              <a:cxn ang="0">
                <a:pos x="388" y="188"/>
              </a:cxn>
              <a:cxn ang="0">
                <a:pos x="375" y="202"/>
              </a:cxn>
              <a:cxn ang="0">
                <a:pos x="361" y="188"/>
              </a:cxn>
              <a:cxn ang="0">
                <a:pos x="361" y="27"/>
              </a:cxn>
              <a:cxn ang="0">
                <a:pos x="97" y="27"/>
              </a:cxn>
              <a:cxn ang="0">
                <a:pos x="97" y="213"/>
              </a:cxn>
              <a:cxn ang="0">
                <a:pos x="93" y="222"/>
              </a:cxn>
              <a:cxn ang="0">
                <a:pos x="26" y="288"/>
              </a:cxn>
              <a:cxn ang="0">
                <a:pos x="26" y="304"/>
              </a:cxn>
              <a:cxn ang="0">
                <a:pos x="432" y="304"/>
              </a:cxn>
              <a:cxn ang="0">
                <a:pos x="432" y="288"/>
              </a:cxn>
              <a:cxn ang="0">
                <a:pos x="371" y="240"/>
              </a:cxn>
              <a:cxn ang="0">
                <a:pos x="139" y="240"/>
              </a:cxn>
              <a:cxn ang="0">
                <a:pos x="126" y="254"/>
              </a:cxn>
              <a:cxn ang="0">
                <a:pos x="363" y="254"/>
              </a:cxn>
              <a:cxn ang="0">
                <a:pos x="377" y="267"/>
              </a:cxn>
              <a:cxn ang="0">
                <a:pos x="363" y="280"/>
              </a:cxn>
              <a:cxn ang="0">
                <a:pos x="96" y="280"/>
              </a:cxn>
              <a:cxn ang="0">
                <a:pos x="83" y="272"/>
              </a:cxn>
              <a:cxn ang="0">
                <a:pos x="86" y="258"/>
              </a:cxn>
              <a:cxn ang="0">
                <a:pos x="124" y="217"/>
              </a:cxn>
              <a:cxn ang="0">
                <a:pos x="134" y="213"/>
              </a:cxn>
              <a:cxn ang="0">
                <a:pos x="376" y="213"/>
              </a:cxn>
              <a:cxn ang="0">
                <a:pos x="385" y="216"/>
              </a:cxn>
              <a:cxn ang="0">
                <a:pos x="454" y="272"/>
              </a:cxn>
              <a:cxn ang="0">
                <a:pos x="458" y="282"/>
              </a:cxn>
              <a:cxn ang="0">
                <a:pos x="458" y="317"/>
              </a:cxn>
              <a:cxn ang="0">
                <a:pos x="445" y="331"/>
              </a:cxn>
            </a:cxnLst>
            <a:rect l="0" t="0" r="r" b="b"/>
            <a:pathLst>
              <a:path w="458" h="331">
                <a:moveTo>
                  <a:pt x="445" y="331"/>
                </a:moveTo>
                <a:cubicBezTo>
                  <a:pt x="13" y="331"/>
                  <a:pt x="13" y="331"/>
                  <a:pt x="13" y="331"/>
                </a:cubicBezTo>
                <a:cubicBezTo>
                  <a:pt x="5" y="331"/>
                  <a:pt x="0" y="325"/>
                  <a:pt x="0" y="317"/>
                </a:cubicBezTo>
                <a:cubicBezTo>
                  <a:pt x="0" y="282"/>
                  <a:pt x="0" y="282"/>
                  <a:pt x="0" y="282"/>
                </a:cubicBezTo>
                <a:cubicBezTo>
                  <a:pt x="0" y="278"/>
                  <a:pt x="1" y="275"/>
                  <a:pt x="4" y="272"/>
                </a:cubicBezTo>
                <a:cubicBezTo>
                  <a:pt x="70" y="207"/>
                  <a:pt x="70" y="207"/>
                  <a:pt x="70" y="207"/>
                </a:cubicBezTo>
                <a:cubicBezTo>
                  <a:pt x="70" y="13"/>
                  <a:pt x="70" y="13"/>
                  <a:pt x="70" y="13"/>
                </a:cubicBezTo>
                <a:cubicBezTo>
                  <a:pt x="70" y="6"/>
                  <a:pt x="76" y="0"/>
                  <a:pt x="83" y="0"/>
                </a:cubicBezTo>
                <a:cubicBezTo>
                  <a:pt x="375" y="0"/>
                  <a:pt x="375" y="0"/>
                  <a:pt x="375" y="0"/>
                </a:cubicBezTo>
                <a:cubicBezTo>
                  <a:pt x="382" y="0"/>
                  <a:pt x="388" y="6"/>
                  <a:pt x="388" y="13"/>
                </a:cubicBezTo>
                <a:cubicBezTo>
                  <a:pt x="388" y="188"/>
                  <a:pt x="388" y="188"/>
                  <a:pt x="388" y="188"/>
                </a:cubicBezTo>
                <a:cubicBezTo>
                  <a:pt x="388" y="196"/>
                  <a:pt x="382" y="202"/>
                  <a:pt x="375" y="202"/>
                </a:cubicBezTo>
                <a:cubicBezTo>
                  <a:pt x="367" y="202"/>
                  <a:pt x="361" y="196"/>
                  <a:pt x="361" y="188"/>
                </a:cubicBezTo>
                <a:cubicBezTo>
                  <a:pt x="361" y="27"/>
                  <a:pt x="361" y="27"/>
                  <a:pt x="361" y="27"/>
                </a:cubicBezTo>
                <a:cubicBezTo>
                  <a:pt x="97" y="27"/>
                  <a:pt x="97" y="27"/>
                  <a:pt x="97" y="27"/>
                </a:cubicBezTo>
                <a:cubicBezTo>
                  <a:pt x="97" y="213"/>
                  <a:pt x="97" y="213"/>
                  <a:pt x="97" y="213"/>
                </a:cubicBezTo>
                <a:cubicBezTo>
                  <a:pt x="97" y="217"/>
                  <a:pt x="95" y="220"/>
                  <a:pt x="93" y="222"/>
                </a:cubicBezTo>
                <a:cubicBezTo>
                  <a:pt x="26" y="288"/>
                  <a:pt x="26" y="288"/>
                  <a:pt x="26" y="288"/>
                </a:cubicBezTo>
                <a:cubicBezTo>
                  <a:pt x="26" y="304"/>
                  <a:pt x="26" y="304"/>
                  <a:pt x="26" y="304"/>
                </a:cubicBezTo>
                <a:cubicBezTo>
                  <a:pt x="432" y="304"/>
                  <a:pt x="432" y="304"/>
                  <a:pt x="432" y="304"/>
                </a:cubicBezTo>
                <a:cubicBezTo>
                  <a:pt x="432" y="288"/>
                  <a:pt x="432" y="288"/>
                  <a:pt x="432" y="288"/>
                </a:cubicBezTo>
                <a:cubicBezTo>
                  <a:pt x="371" y="240"/>
                  <a:pt x="371" y="240"/>
                  <a:pt x="371" y="240"/>
                </a:cubicBezTo>
                <a:cubicBezTo>
                  <a:pt x="139" y="240"/>
                  <a:pt x="139" y="240"/>
                  <a:pt x="139" y="240"/>
                </a:cubicBezTo>
                <a:cubicBezTo>
                  <a:pt x="126" y="254"/>
                  <a:pt x="126" y="254"/>
                  <a:pt x="126" y="254"/>
                </a:cubicBezTo>
                <a:cubicBezTo>
                  <a:pt x="363" y="254"/>
                  <a:pt x="363" y="254"/>
                  <a:pt x="363" y="254"/>
                </a:cubicBezTo>
                <a:cubicBezTo>
                  <a:pt x="371" y="254"/>
                  <a:pt x="377" y="260"/>
                  <a:pt x="377" y="267"/>
                </a:cubicBezTo>
                <a:cubicBezTo>
                  <a:pt x="377" y="274"/>
                  <a:pt x="371" y="280"/>
                  <a:pt x="363" y="280"/>
                </a:cubicBezTo>
                <a:cubicBezTo>
                  <a:pt x="96" y="280"/>
                  <a:pt x="96" y="280"/>
                  <a:pt x="96" y="280"/>
                </a:cubicBezTo>
                <a:cubicBezTo>
                  <a:pt x="90" y="280"/>
                  <a:pt x="86" y="277"/>
                  <a:pt x="83" y="272"/>
                </a:cubicBezTo>
                <a:cubicBezTo>
                  <a:pt x="81" y="267"/>
                  <a:pt x="82" y="262"/>
                  <a:pt x="86" y="258"/>
                </a:cubicBezTo>
                <a:cubicBezTo>
                  <a:pt x="124" y="217"/>
                  <a:pt x="124" y="217"/>
                  <a:pt x="124" y="217"/>
                </a:cubicBezTo>
                <a:cubicBezTo>
                  <a:pt x="126" y="214"/>
                  <a:pt x="130" y="213"/>
                  <a:pt x="134" y="213"/>
                </a:cubicBezTo>
                <a:cubicBezTo>
                  <a:pt x="376" y="213"/>
                  <a:pt x="376" y="213"/>
                  <a:pt x="376" y="213"/>
                </a:cubicBezTo>
                <a:cubicBezTo>
                  <a:pt x="379" y="213"/>
                  <a:pt x="382" y="214"/>
                  <a:pt x="385" y="216"/>
                </a:cubicBezTo>
                <a:cubicBezTo>
                  <a:pt x="454" y="272"/>
                  <a:pt x="454" y="272"/>
                  <a:pt x="454" y="272"/>
                </a:cubicBezTo>
                <a:cubicBezTo>
                  <a:pt x="457" y="274"/>
                  <a:pt x="458" y="278"/>
                  <a:pt x="458" y="282"/>
                </a:cubicBezTo>
                <a:cubicBezTo>
                  <a:pt x="458" y="317"/>
                  <a:pt x="458" y="317"/>
                  <a:pt x="458" y="317"/>
                </a:cubicBezTo>
                <a:cubicBezTo>
                  <a:pt x="458" y="325"/>
                  <a:pt x="453" y="331"/>
                  <a:pt x="445" y="33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6" name="Freeform 644"/>
          <p:cNvSpPr>
            <a:spLocks/>
          </p:cNvSpPr>
          <p:nvPr userDrawn="1"/>
        </p:nvSpPr>
        <p:spPr bwMode="auto">
          <a:xfrm>
            <a:off x="7081929" y="1378673"/>
            <a:ext cx="211986" cy="248841"/>
          </a:xfrm>
          <a:custGeom>
            <a:avLst/>
            <a:gdLst/>
            <a:ahLst/>
            <a:cxnLst>
              <a:cxn ang="0">
                <a:pos x="218" y="89"/>
              </a:cxn>
              <a:cxn ang="0">
                <a:pos x="200" y="103"/>
              </a:cxn>
              <a:cxn ang="0">
                <a:pos x="195" y="116"/>
              </a:cxn>
              <a:cxn ang="0">
                <a:pos x="187" y="231"/>
              </a:cxn>
              <a:cxn ang="0">
                <a:pos x="83" y="247"/>
              </a:cxn>
              <a:cxn ang="0">
                <a:pos x="172" y="227"/>
              </a:cxn>
              <a:cxn ang="0">
                <a:pos x="184" y="223"/>
              </a:cxn>
              <a:cxn ang="0">
                <a:pos x="141" y="157"/>
              </a:cxn>
              <a:cxn ang="0">
                <a:pos x="130" y="157"/>
              </a:cxn>
              <a:cxn ang="0">
                <a:pos x="93" y="135"/>
              </a:cxn>
              <a:cxn ang="0">
                <a:pos x="130" y="152"/>
              </a:cxn>
              <a:cxn ang="0">
                <a:pos x="188" y="91"/>
              </a:cxn>
              <a:cxn ang="0">
                <a:pos x="185" y="87"/>
              </a:cxn>
              <a:cxn ang="0">
                <a:pos x="57" y="93"/>
              </a:cxn>
              <a:cxn ang="0">
                <a:pos x="48" y="101"/>
              </a:cxn>
              <a:cxn ang="0">
                <a:pos x="23" y="169"/>
              </a:cxn>
              <a:cxn ang="0">
                <a:pos x="34" y="233"/>
              </a:cxn>
              <a:cxn ang="0">
                <a:pos x="46" y="91"/>
              </a:cxn>
              <a:cxn ang="0">
                <a:pos x="112" y="59"/>
              </a:cxn>
              <a:cxn ang="0">
                <a:pos x="118" y="53"/>
              </a:cxn>
              <a:cxn ang="0">
                <a:pos x="107" y="31"/>
              </a:cxn>
              <a:cxn ang="0">
                <a:pos x="143" y="31"/>
              </a:cxn>
              <a:cxn ang="0">
                <a:pos x="132" y="53"/>
              </a:cxn>
              <a:cxn ang="0">
                <a:pos x="139" y="59"/>
              </a:cxn>
              <a:cxn ang="0">
                <a:pos x="194" y="82"/>
              </a:cxn>
              <a:cxn ang="0">
                <a:pos x="203" y="72"/>
              </a:cxn>
              <a:cxn ang="0">
                <a:pos x="157" y="31"/>
              </a:cxn>
              <a:cxn ang="0">
                <a:pos x="93" y="31"/>
              </a:cxn>
              <a:cxn ang="0">
                <a:pos x="36" y="81"/>
              </a:cxn>
              <a:cxn ang="0">
                <a:pos x="28" y="247"/>
              </a:cxn>
              <a:cxn ang="0">
                <a:pos x="33" y="250"/>
              </a:cxn>
              <a:cxn ang="0">
                <a:pos x="50" y="236"/>
              </a:cxn>
              <a:cxn ang="0">
                <a:pos x="55" y="223"/>
              </a:cxn>
              <a:cxn ang="0">
                <a:pos x="58" y="111"/>
              </a:cxn>
              <a:cxn ang="0">
                <a:pos x="125" y="81"/>
              </a:cxn>
              <a:cxn ang="0">
                <a:pos x="124" y="138"/>
              </a:cxn>
              <a:cxn ang="0">
                <a:pos x="70" y="110"/>
              </a:cxn>
              <a:cxn ang="0">
                <a:pos x="66" y="123"/>
              </a:cxn>
              <a:cxn ang="0">
                <a:pos x="117" y="186"/>
              </a:cxn>
              <a:cxn ang="0">
                <a:pos x="135" y="172"/>
              </a:cxn>
              <a:cxn ang="0">
                <a:pos x="131" y="187"/>
              </a:cxn>
              <a:cxn ang="0">
                <a:pos x="67" y="243"/>
              </a:cxn>
              <a:cxn ang="0">
                <a:pos x="68" y="254"/>
              </a:cxn>
              <a:cxn ang="0">
                <a:pos x="197" y="241"/>
              </a:cxn>
              <a:cxn ang="0">
                <a:pos x="210" y="112"/>
              </a:cxn>
              <a:cxn ang="0">
                <a:pos x="236" y="169"/>
              </a:cxn>
              <a:cxn ang="0">
                <a:pos x="125" y="280"/>
              </a:cxn>
              <a:cxn ang="0">
                <a:pos x="49" y="260"/>
              </a:cxn>
              <a:cxn ang="0">
                <a:pos x="50" y="269"/>
              </a:cxn>
              <a:cxn ang="0">
                <a:pos x="125" y="294"/>
              </a:cxn>
              <a:cxn ang="0">
                <a:pos x="249" y="169"/>
              </a:cxn>
            </a:cxnLst>
            <a:rect l="0" t="0" r="r" b="b"/>
            <a:pathLst>
              <a:path w="249" h="294">
                <a:moveTo>
                  <a:pt x="223" y="92"/>
                </a:moveTo>
                <a:cubicBezTo>
                  <a:pt x="221" y="90"/>
                  <a:pt x="220" y="89"/>
                  <a:pt x="218" y="89"/>
                </a:cubicBezTo>
                <a:cubicBezTo>
                  <a:pt x="216" y="89"/>
                  <a:pt x="214" y="90"/>
                  <a:pt x="212" y="91"/>
                </a:cubicBezTo>
                <a:cubicBezTo>
                  <a:pt x="200" y="103"/>
                  <a:pt x="200" y="103"/>
                  <a:pt x="200" y="103"/>
                </a:cubicBezTo>
                <a:cubicBezTo>
                  <a:pt x="196" y="106"/>
                  <a:pt x="196" y="106"/>
                  <a:pt x="196" y="106"/>
                </a:cubicBezTo>
                <a:cubicBezTo>
                  <a:pt x="193" y="109"/>
                  <a:pt x="193" y="113"/>
                  <a:pt x="195" y="116"/>
                </a:cubicBezTo>
                <a:cubicBezTo>
                  <a:pt x="207" y="131"/>
                  <a:pt x="213" y="150"/>
                  <a:pt x="213" y="169"/>
                </a:cubicBezTo>
                <a:cubicBezTo>
                  <a:pt x="213" y="192"/>
                  <a:pt x="204" y="214"/>
                  <a:pt x="187" y="231"/>
                </a:cubicBezTo>
                <a:cubicBezTo>
                  <a:pt x="170" y="249"/>
                  <a:pt x="147" y="257"/>
                  <a:pt x="125" y="257"/>
                </a:cubicBezTo>
                <a:cubicBezTo>
                  <a:pt x="110" y="257"/>
                  <a:pt x="96" y="254"/>
                  <a:pt x="83" y="247"/>
                </a:cubicBezTo>
                <a:cubicBezTo>
                  <a:pt x="128" y="202"/>
                  <a:pt x="128" y="202"/>
                  <a:pt x="128" y="202"/>
                </a:cubicBezTo>
                <a:cubicBezTo>
                  <a:pt x="172" y="227"/>
                  <a:pt x="172" y="227"/>
                  <a:pt x="172" y="227"/>
                </a:cubicBezTo>
                <a:cubicBezTo>
                  <a:pt x="175" y="229"/>
                  <a:pt x="178" y="229"/>
                  <a:pt x="181" y="226"/>
                </a:cubicBezTo>
                <a:cubicBezTo>
                  <a:pt x="184" y="223"/>
                  <a:pt x="184" y="223"/>
                  <a:pt x="184" y="223"/>
                </a:cubicBezTo>
                <a:cubicBezTo>
                  <a:pt x="186" y="220"/>
                  <a:pt x="186" y="217"/>
                  <a:pt x="184" y="214"/>
                </a:cubicBezTo>
                <a:cubicBezTo>
                  <a:pt x="141" y="157"/>
                  <a:pt x="141" y="157"/>
                  <a:pt x="141" y="157"/>
                </a:cubicBezTo>
                <a:cubicBezTo>
                  <a:pt x="140" y="156"/>
                  <a:pt x="138" y="155"/>
                  <a:pt x="136" y="155"/>
                </a:cubicBezTo>
                <a:cubicBezTo>
                  <a:pt x="134" y="154"/>
                  <a:pt x="132" y="155"/>
                  <a:pt x="130" y="157"/>
                </a:cubicBezTo>
                <a:cubicBezTo>
                  <a:pt x="119" y="169"/>
                  <a:pt x="119" y="169"/>
                  <a:pt x="119" y="169"/>
                </a:cubicBezTo>
                <a:cubicBezTo>
                  <a:pt x="93" y="135"/>
                  <a:pt x="93" y="135"/>
                  <a:pt x="93" y="135"/>
                </a:cubicBezTo>
                <a:cubicBezTo>
                  <a:pt x="122" y="153"/>
                  <a:pt x="122" y="153"/>
                  <a:pt x="122" y="153"/>
                </a:cubicBezTo>
                <a:cubicBezTo>
                  <a:pt x="124" y="155"/>
                  <a:pt x="128" y="154"/>
                  <a:pt x="130" y="152"/>
                </a:cubicBezTo>
                <a:cubicBezTo>
                  <a:pt x="186" y="98"/>
                  <a:pt x="186" y="98"/>
                  <a:pt x="186" y="98"/>
                </a:cubicBezTo>
                <a:cubicBezTo>
                  <a:pt x="187" y="96"/>
                  <a:pt x="188" y="94"/>
                  <a:pt x="188" y="91"/>
                </a:cubicBezTo>
                <a:cubicBezTo>
                  <a:pt x="187" y="90"/>
                  <a:pt x="186" y="88"/>
                  <a:pt x="185" y="87"/>
                </a:cubicBezTo>
                <a:cubicBezTo>
                  <a:pt x="185" y="87"/>
                  <a:pt x="185" y="87"/>
                  <a:pt x="185" y="87"/>
                </a:cubicBezTo>
                <a:cubicBezTo>
                  <a:pt x="167" y="74"/>
                  <a:pt x="146" y="67"/>
                  <a:pt x="125" y="67"/>
                </a:cubicBezTo>
                <a:cubicBezTo>
                  <a:pt x="100" y="67"/>
                  <a:pt x="76" y="76"/>
                  <a:pt x="57" y="93"/>
                </a:cubicBezTo>
                <a:cubicBezTo>
                  <a:pt x="57" y="93"/>
                  <a:pt x="57" y="93"/>
                  <a:pt x="57" y="93"/>
                </a:cubicBezTo>
                <a:cubicBezTo>
                  <a:pt x="48" y="101"/>
                  <a:pt x="48" y="101"/>
                  <a:pt x="48" y="101"/>
                </a:cubicBezTo>
                <a:cubicBezTo>
                  <a:pt x="48" y="102"/>
                  <a:pt x="48" y="102"/>
                  <a:pt x="48" y="102"/>
                </a:cubicBezTo>
                <a:cubicBezTo>
                  <a:pt x="31" y="121"/>
                  <a:pt x="23" y="145"/>
                  <a:pt x="23" y="169"/>
                </a:cubicBezTo>
                <a:cubicBezTo>
                  <a:pt x="23" y="189"/>
                  <a:pt x="29" y="209"/>
                  <a:pt x="40" y="226"/>
                </a:cubicBezTo>
                <a:cubicBezTo>
                  <a:pt x="34" y="233"/>
                  <a:pt x="34" y="233"/>
                  <a:pt x="34" y="233"/>
                </a:cubicBezTo>
                <a:cubicBezTo>
                  <a:pt x="20" y="214"/>
                  <a:pt x="14" y="191"/>
                  <a:pt x="14" y="169"/>
                </a:cubicBezTo>
                <a:cubicBezTo>
                  <a:pt x="14" y="141"/>
                  <a:pt x="25" y="112"/>
                  <a:pt x="46" y="91"/>
                </a:cubicBezTo>
                <a:cubicBezTo>
                  <a:pt x="64" y="72"/>
                  <a:pt x="87" y="62"/>
                  <a:pt x="111" y="59"/>
                </a:cubicBezTo>
                <a:cubicBezTo>
                  <a:pt x="112" y="59"/>
                  <a:pt x="112" y="59"/>
                  <a:pt x="112" y="59"/>
                </a:cubicBezTo>
                <a:cubicBezTo>
                  <a:pt x="113" y="58"/>
                  <a:pt x="113" y="58"/>
                  <a:pt x="113" y="58"/>
                </a:cubicBezTo>
                <a:cubicBezTo>
                  <a:pt x="116" y="58"/>
                  <a:pt x="118" y="56"/>
                  <a:pt x="118" y="53"/>
                </a:cubicBezTo>
                <a:cubicBezTo>
                  <a:pt x="118" y="50"/>
                  <a:pt x="117" y="48"/>
                  <a:pt x="115" y="46"/>
                </a:cubicBezTo>
                <a:cubicBezTo>
                  <a:pt x="110" y="43"/>
                  <a:pt x="107" y="37"/>
                  <a:pt x="107" y="31"/>
                </a:cubicBezTo>
                <a:cubicBezTo>
                  <a:pt x="107" y="21"/>
                  <a:pt x="115" y="14"/>
                  <a:pt x="125" y="13"/>
                </a:cubicBezTo>
                <a:cubicBezTo>
                  <a:pt x="135" y="14"/>
                  <a:pt x="143" y="21"/>
                  <a:pt x="143" y="31"/>
                </a:cubicBezTo>
                <a:cubicBezTo>
                  <a:pt x="143" y="37"/>
                  <a:pt x="139" y="43"/>
                  <a:pt x="135" y="46"/>
                </a:cubicBezTo>
                <a:cubicBezTo>
                  <a:pt x="132" y="48"/>
                  <a:pt x="131" y="51"/>
                  <a:pt x="132" y="53"/>
                </a:cubicBezTo>
                <a:cubicBezTo>
                  <a:pt x="132" y="56"/>
                  <a:pt x="135" y="58"/>
                  <a:pt x="137" y="59"/>
                </a:cubicBezTo>
                <a:cubicBezTo>
                  <a:pt x="139" y="59"/>
                  <a:pt x="139" y="59"/>
                  <a:pt x="139" y="59"/>
                </a:cubicBezTo>
                <a:cubicBezTo>
                  <a:pt x="140" y="59"/>
                  <a:pt x="140" y="59"/>
                  <a:pt x="140" y="59"/>
                </a:cubicBezTo>
                <a:cubicBezTo>
                  <a:pt x="159" y="62"/>
                  <a:pt x="178" y="70"/>
                  <a:pt x="194" y="82"/>
                </a:cubicBezTo>
                <a:cubicBezTo>
                  <a:pt x="197" y="85"/>
                  <a:pt x="201" y="84"/>
                  <a:pt x="204" y="81"/>
                </a:cubicBezTo>
                <a:cubicBezTo>
                  <a:pt x="206" y="78"/>
                  <a:pt x="206" y="74"/>
                  <a:pt x="203" y="72"/>
                </a:cubicBezTo>
                <a:cubicBezTo>
                  <a:pt x="187" y="59"/>
                  <a:pt x="170" y="51"/>
                  <a:pt x="152" y="47"/>
                </a:cubicBezTo>
                <a:cubicBezTo>
                  <a:pt x="155" y="43"/>
                  <a:pt x="157" y="37"/>
                  <a:pt x="157" y="31"/>
                </a:cubicBezTo>
                <a:cubicBezTo>
                  <a:pt x="157" y="14"/>
                  <a:pt x="142" y="0"/>
                  <a:pt x="125" y="0"/>
                </a:cubicBezTo>
                <a:cubicBezTo>
                  <a:pt x="107" y="0"/>
                  <a:pt x="93" y="14"/>
                  <a:pt x="93" y="31"/>
                </a:cubicBezTo>
                <a:cubicBezTo>
                  <a:pt x="93" y="37"/>
                  <a:pt x="95" y="43"/>
                  <a:pt x="97" y="47"/>
                </a:cubicBezTo>
                <a:cubicBezTo>
                  <a:pt x="75" y="52"/>
                  <a:pt x="54" y="63"/>
                  <a:pt x="36" y="81"/>
                </a:cubicBezTo>
                <a:cubicBezTo>
                  <a:pt x="12" y="105"/>
                  <a:pt x="0" y="137"/>
                  <a:pt x="0" y="169"/>
                </a:cubicBezTo>
                <a:cubicBezTo>
                  <a:pt x="0" y="197"/>
                  <a:pt x="9" y="225"/>
                  <a:pt x="28" y="247"/>
                </a:cubicBezTo>
                <a:cubicBezTo>
                  <a:pt x="29" y="249"/>
                  <a:pt x="31" y="250"/>
                  <a:pt x="33" y="250"/>
                </a:cubicBezTo>
                <a:cubicBezTo>
                  <a:pt x="33" y="250"/>
                  <a:pt x="33" y="250"/>
                  <a:pt x="33" y="250"/>
                </a:cubicBezTo>
                <a:cubicBezTo>
                  <a:pt x="35" y="250"/>
                  <a:pt x="36" y="249"/>
                  <a:pt x="38" y="248"/>
                </a:cubicBezTo>
                <a:cubicBezTo>
                  <a:pt x="50" y="236"/>
                  <a:pt x="50" y="236"/>
                  <a:pt x="50" y="236"/>
                </a:cubicBezTo>
                <a:cubicBezTo>
                  <a:pt x="54" y="233"/>
                  <a:pt x="54" y="233"/>
                  <a:pt x="54" y="233"/>
                </a:cubicBezTo>
                <a:cubicBezTo>
                  <a:pt x="57" y="230"/>
                  <a:pt x="57" y="226"/>
                  <a:pt x="55" y="223"/>
                </a:cubicBezTo>
                <a:cubicBezTo>
                  <a:pt x="43" y="207"/>
                  <a:pt x="37" y="188"/>
                  <a:pt x="37" y="169"/>
                </a:cubicBezTo>
                <a:cubicBezTo>
                  <a:pt x="37" y="148"/>
                  <a:pt x="44" y="128"/>
                  <a:pt x="58" y="111"/>
                </a:cubicBezTo>
                <a:cubicBezTo>
                  <a:pt x="66" y="103"/>
                  <a:pt x="66" y="103"/>
                  <a:pt x="66" y="103"/>
                </a:cubicBezTo>
                <a:cubicBezTo>
                  <a:pt x="83" y="88"/>
                  <a:pt x="104" y="81"/>
                  <a:pt x="125" y="81"/>
                </a:cubicBezTo>
                <a:cubicBezTo>
                  <a:pt x="140" y="81"/>
                  <a:pt x="156" y="85"/>
                  <a:pt x="170" y="94"/>
                </a:cubicBezTo>
                <a:cubicBezTo>
                  <a:pt x="124" y="138"/>
                  <a:pt x="124" y="138"/>
                  <a:pt x="124" y="138"/>
                </a:cubicBezTo>
                <a:cubicBezTo>
                  <a:pt x="78" y="109"/>
                  <a:pt x="78" y="109"/>
                  <a:pt x="78" y="109"/>
                </a:cubicBezTo>
                <a:cubicBezTo>
                  <a:pt x="76" y="108"/>
                  <a:pt x="72" y="108"/>
                  <a:pt x="70" y="110"/>
                </a:cubicBezTo>
                <a:cubicBezTo>
                  <a:pt x="67" y="113"/>
                  <a:pt x="67" y="113"/>
                  <a:pt x="67" y="113"/>
                </a:cubicBezTo>
                <a:cubicBezTo>
                  <a:pt x="64" y="116"/>
                  <a:pt x="64" y="120"/>
                  <a:pt x="66" y="123"/>
                </a:cubicBezTo>
                <a:cubicBezTo>
                  <a:pt x="112" y="183"/>
                  <a:pt x="112" y="183"/>
                  <a:pt x="112" y="183"/>
                </a:cubicBezTo>
                <a:cubicBezTo>
                  <a:pt x="114" y="185"/>
                  <a:pt x="115" y="186"/>
                  <a:pt x="117" y="186"/>
                </a:cubicBezTo>
                <a:cubicBezTo>
                  <a:pt x="119" y="186"/>
                  <a:pt x="121" y="185"/>
                  <a:pt x="123" y="184"/>
                </a:cubicBezTo>
                <a:cubicBezTo>
                  <a:pt x="135" y="172"/>
                  <a:pt x="135" y="172"/>
                  <a:pt x="135" y="172"/>
                </a:cubicBezTo>
                <a:cubicBezTo>
                  <a:pt x="159" y="204"/>
                  <a:pt x="159" y="204"/>
                  <a:pt x="159" y="204"/>
                </a:cubicBezTo>
                <a:cubicBezTo>
                  <a:pt x="131" y="187"/>
                  <a:pt x="131" y="187"/>
                  <a:pt x="131" y="187"/>
                </a:cubicBezTo>
                <a:cubicBezTo>
                  <a:pt x="128" y="185"/>
                  <a:pt x="125" y="186"/>
                  <a:pt x="122" y="188"/>
                </a:cubicBezTo>
                <a:cubicBezTo>
                  <a:pt x="67" y="243"/>
                  <a:pt x="67" y="243"/>
                  <a:pt x="67" y="243"/>
                </a:cubicBezTo>
                <a:cubicBezTo>
                  <a:pt x="65" y="245"/>
                  <a:pt x="65" y="247"/>
                  <a:pt x="65" y="249"/>
                </a:cubicBezTo>
                <a:cubicBezTo>
                  <a:pt x="65" y="251"/>
                  <a:pt x="66" y="253"/>
                  <a:pt x="68" y="254"/>
                </a:cubicBezTo>
                <a:cubicBezTo>
                  <a:pt x="85" y="265"/>
                  <a:pt x="105" y="271"/>
                  <a:pt x="125" y="271"/>
                </a:cubicBezTo>
                <a:cubicBezTo>
                  <a:pt x="151" y="271"/>
                  <a:pt x="177" y="261"/>
                  <a:pt x="197" y="241"/>
                </a:cubicBezTo>
                <a:cubicBezTo>
                  <a:pt x="217" y="221"/>
                  <a:pt x="227" y="195"/>
                  <a:pt x="227" y="169"/>
                </a:cubicBezTo>
                <a:cubicBezTo>
                  <a:pt x="227" y="149"/>
                  <a:pt x="221" y="129"/>
                  <a:pt x="210" y="112"/>
                </a:cubicBezTo>
                <a:cubicBezTo>
                  <a:pt x="216" y="106"/>
                  <a:pt x="216" y="106"/>
                  <a:pt x="216" y="106"/>
                </a:cubicBezTo>
                <a:cubicBezTo>
                  <a:pt x="229" y="125"/>
                  <a:pt x="236" y="147"/>
                  <a:pt x="236" y="169"/>
                </a:cubicBezTo>
                <a:cubicBezTo>
                  <a:pt x="236" y="197"/>
                  <a:pt x="225" y="226"/>
                  <a:pt x="203" y="247"/>
                </a:cubicBezTo>
                <a:cubicBezTo>
                  <a:pt x="181" y="269"/>
                  <a:pt x="153" y="280"/>
                  <a:pt x="125" y="280"/>
                </a:cubicBezTo>
                <a:cubicBezTo>
                  <a:pt x="101" y="280"/>
                  <a:pt x="78" y="273"/>
                  <a:pt x="59" y="258"/>
                </a:cubicBezTo>
                <a:cubicBezTo>
                  <a:pt x="56" y="256"/>
                  <a:pt x="51" y="257"/>
                  <a:pt x="49" y="260"/>
                </a:cubicBezTo>
                <a:cubicBezTo>
                  <a:pt x="47" y="263"/>
                  <a:pt x="47" y="267"/>
                  <a:pt x="50" y="269"/>
                </a:cubicBezTo>
                <a:cubicBezTo>
                  <a:pt x="50" y="269"/>
                  <a:pt x="50" y="269"/>
                  <a:pt x="50" y="269"/>
                </a:cubicBezTo>
                <a:cubicBezTo>
                  <a:pt x="72" y="286"/>
                  <a:pt x="99" y="294"/>
                  <a:pt x="125" y="294"/>
                </a:cubicBezTo>
                <a:cubicBezTo>
                  <a:pt x="125" y="294"/>
                  <a:pt x="125" y="294"/>
                  <a:pt x="125" y="294"/>
                </a:cubicBezTo>
                <a:cubicBezTo>
                  <a:pt x="157" y="294"/>
                  <a:pt x="189" y="282"/>
                  <a:pt x="213" y="257"/>
                </a:cubicBezTo>
                <a:cubicBezTo>
                  <a:pt x="237" y="233"/>
                  <a:pt x="249" y="201"/>
                  <a:pt x="249" y="169"/>
                </a:cubicBezTo>
                <a:cubicBezTo>
                  <a:pt x="249" y="142"/>
                  <a:pt x="241" y="114"/>
                  <a:pt x="223" y="9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7" name="Freeform 493"/>
          <p:cNvSpPr>
            <a:spLocks/>
          </p:cNvSpPr>
          <p:nvPr userDrawn="1"/>
        </p:nvSpPr>
        <p:spPr bwMode="auto">
          <a:xfrm>
            <a:off x="7506466" y="3302416"/>
            <a:ext cx="238187" cy="386953"/>
          </a:xfrm>
          <a:custGeom>
            <a:avLst/>
            <a:gdLst/>
            <a:ahLst/>
            <a:cxnLst>
              <a:cxn ang="0">
                <a:pos x="265" y="150"/>
              </a:cxn>
              <a:cxn ang="0">
                <a:pos x="275" y="105"/>
              </a:cxn>
              <a:cxn ang="0">
                <a:pos x="277" y="53"/>
              </a:cxn>
              <a:cxn ang="0">
                <a:pos x="260" y="17"/>
              </a:cxn>
              <a:cxn ang="0">
                <a:pos x="190" y="12"/>
              </a:cxn>
              <a:cxn ang="0">
                <a:pos x="58" y="19"/>
              </a:cxn>
              <a:cxn ang="0">
                <a:pos x="31" y="34"/>
              </a:cxn>
              <a:cxn ang="0">
                <a:pos x="0" y="80"/>
              </a:cxn>
              <a:cxn ang="0">
                <a:pos x="0" y="142"/>
              </a:cxn>
              <a:cxn ang="0">
                <a:pos x="11" y="174"/>
              </a:cxn>
              <a:cxn ang="0">
                <a:pos x="0" y="209"/>
              </a:cxn>
              <a:cxn ang="0">
                <a:pos x="43" y="240"/>
              </a:cxn>
              <a:cxn ang="0">
                <a:pos x="26" y="208"/>
              </a:cxn>
              <a:cxn ang="0">
                <a:pos x="49" y="173"/>
              </a:cxn>
              <a:cxn ang="0">
                <a:pos x="26" y="143"/>
              </a:cxn>
              <a:cxn ang="0">
                <a:pos x="38" y="125"/>
              </a:cxn>
              <a:cxn ang="0">
                <a:pos x="49" y="114"/>
              </a:cxn>
              <a:cxn ang="0">
                <a:pos x="48" y="103"/>
              </a:cxn>
              <a:cxn ang="0">
                <a:pos x="26" y="79"/>
              </a:cxn>
              <a:cxn ang="0">
                <a:pos x="38" y="60"/>
              </a:cxn>
              <a:cxn ang="0">
                <a:pos x="71" y="42"/>
              </a:cxn>
              <a:cxn ang="0">
                <a:pos x="106" y="27"/>
              </a:cxn>
              <a:cxn ang="0">
                <a:pos x="191" y="39"/>
              </a:cxn>
              <a:cxn ang="0">
                <a:pos x="231" y="35"/>
              </a:cxn>
              <a:cxn ang="0">
                <a:pos x="249" y="44"/>
              </a:cxn>
              <a:cxn ang="0">
                <a:pos x="236" y="71"/>
              </a:cxn>
              <a:cxn ang="0">
                <a:pos x="82" y="107"/>
              </a:cxn>
              <a:cxn ang="0">
                <a:pos x="238" y="98"/>
              </a:cxn>
              <a:cxn ang="0">
                <a:pos x="249" y="109"/>
              </a:cxn>
              <a:cxn ang="0">
                <a:pos x="236" y="137"/>
              </a:cxn>
              <a:cxn ang="0">
                <a:pos x="227" y="138"/>
              </a:cxn>
              <a:cxn ang="0">
                <a:pos x="96" y="155"/>
              </a:cxn>
              <a:cxn ang="0">
                <a:pos x="99" y="181"/>
              </a:cxn>
              <a:cxn ang="0">
                <a:pos x="231" y="165"/>
              </a:cxn>
              <a:cxn ang="0">
                <a:pos x="249" y="174"/>
              </a:cxn>
              <a:cxn ang="0">
                <a:pos x="251" y="188"/>
              </a:cxn>
              <a:cxn ang="0">
                <a:pos x="90" y="224"/>
              </a:cxn>
              <a:cxn ang="0">
                <a:pos x="58" y="247"/>
              </a:cxn>
              <a:cxn ang="0">
                <a:pos x="64" y="267"/>
              </a:cxn>
              <a:cxn ang="0">
                <a:pos x="54" y="278"/>
              </a:cxn>
              <a:cxn ang="0">
                <a:pos x="36" y="321"/>
              </a:cxn>
              <a:cxn ang="0">
                <a:pos x="91" y="394"/>
              </a:cxn>
              <a:cxn ang="0">
                <a:pos x="97" y="441"/>
              </a:cxn>
              <a:cxn ang="0">
                <a:pos x="139" y="459"/>
              </a:cxn>
              <a:cxn ang="0">
                <a:pos x="182" y="437"/>
              </a:cxn>
              <a:cxn ang="0">
                <a:pos x="231" y="360"/>
              </a:cxn>
              <a:cxn ang="0">
                <a:pos x="235" y="287"/>
              </a:cxn>
              <a:cxn ang="0">
                <a:pos x="186" y="278"/>
              </a:cxn>
              <a:cxn ang="0">
                <a:pos x="189" y="267"/>
              </a:cxn>
              <a:cxn ang="0">
                <a:pos x="163" y="262"/>
              </a:cxn>
              <a:cxn ang="0">
                <a:pos x="156" y="299"/>
              </a:cxn>
              <a:cxn ang="0">
                <a:pos x="212" y="304"/>
              </a:cxn>
              <a:cxn ang="0">
                <a:pos x="208" y="347"/>
              </a:cxn>
              <a:cxn ang="0">
                <a:pos x="160" y="383"/>
              </a:cxn>
              <a:cxn ang="0">
                <a:pos x="140" y="432"/>
              </a:cxn>
              <a:cxn ang="0">
                <a:pos x="121" y="428"/>
              </a:cxn>
              <a:cxn ang="0">
                <a:pos x="106" y="371"/>
              </a:cxn>
              <a:cxn ang="0">
                <a:pos x="63" y="321"/>
              </a:cxn>
              <a:cxn ang="0">
                <a:pos x="110" y="304"/>
              </a:cxn>
              <a:cxn ang="0">
                <a:pos x="124" y="291"/>
              </a:cxn>
              <a:cxn ang="0">
                <a:pos x="88" y="253"/>
              </a:cxn>
              <a:cxn ang="0">
                <a:pos x="240" y="227"/>
              </a:cxn>
              <a:cxn ang="0">
                <a:pos x="277" y="183"/>
              </a:cxn>
            </a:cxnLst>
            <a:rect l="0" t="0" r="r" b="b"/>
            <a:pathLst>
              <a:path w="280" h="459">
                <a:moveTo>
                  <a:pt x="275" y="170"/>
                </a:moveTo>
                <a:cubicBezTo>
                  <a:pt x="274" y="162"/>
                  <a:pt x="271" y="156"/>
                  <a:pt x="265" y="150"/>
                </a:cubicBezTo>
                <a:cubicBezTo>
                  <a:pt x="274" y="142"/>
                  <a:pt x="279" y="130"/>
                  <a:pt x="277" y="118"/>
                </a:cubicBezTo>
                <a:cubicBezTo>
                  <a:pt x="275" y="105"/>
                  <a:pt x="275" y="105"/>
                  <a:pt x="275" y="105"/>
                </a:cubicBezTo>
                <a:cubicBezTo>
                  <a:pt x="274" y="97"/>
                  <a:pt x="271" y="90"/>
                  <a:pt x="266" y="85"/>
                </a:cubicBezTo>
                <a:cubicBezTo>
                  <a:pt x="274" y="77"/>
                  <a:pt x="279" y="65"/>
                  <a:pt x="277" y="53"/>
                </a:cubicBezTo>
                <a:cubicBezTo>
                  <a:pt x="275" y="40"/>
                  <a:pt x="275" y="40"/>
                  <a:pt x="275" y="40"/>
                </a:cubicBezTo>
                <a:cubicBezTo>
                  <a:pt x="274" y="31"/>
                  <a:pt x="268" y="23"/>
                  <a:pt x="260" y="17"/>
                </a:cubicBezTo>
                <a:cubicBezTo>
                  <a:pt x="251" y="10"/>
                  <a:pt x="239" y="7"/>
                  <a:pt x="228" y="9"/>
                </a:cubicBezTo>
                <a:cubicBezTo>
                  <a:pt x="225" y="9"/>
                  <a:pt x="193" y="12"/>
                  <a:pt x="190" y="12"/>
                </a:cubicBezTo>
                <a:cubicBezTo>
                  <a:pt x="166" y="8"/>
                  <a:pt x="113" y="0"/>
                  <a:pt x="106" y="0"/>
                </a:cubicBezTo>
                <a:cubicBezTo>
                  <a:pt x="93" y="0"/>
                  <a:pt x="58" y="19"/>
                  <a:pt x="58" y="19"/>
                </a:cubicBezTo>
                <a:cubicBezTo>
                  <a:pt x="58" y="19"/>
                  <a:pt x="58" y="19"/>
                  <a:pt x="58" y="19"/>
                </a:cubicBezTo>
                <a:cubicBezTo>
                  <a:pt x="58" y="19"/>
                  <a:pt x="34" y="32"/>
                  <a:pt x="31" y="34"/>
                </a:cubicBezTo>
                <a:cubicBezTo>
                  <a:pt x="12" y="38"/>
                  <a:pt x="0" y="55"/>
                  <a:pt x="0" y="77"/>
                </a:cubicBezTo>
                <a:cubicBezTo>
                  <a:pt x="0" y="78"/>
                  <a:pt x="0" y="79"/>
                  <a:pt x="0" y="80"/>
                </a:cubicBezTo>
                <a:cubicBezTo>
                  <a:pt x="0" y="92"/>
                  <a:pt x="5" y="102"/>
                  <a:pt x="11" y="110"/>
                </a:cubicBezTo>
                <a:cubicBezTo>
                  <a:pt x="4" y="118"/>
                  <a:pt x="0" y="129"/>
                  <a:pt x="0" y="142"/>
                </a:cubicBezTo>
                <a:cubicBezTo>
                  <a:pt x="0" y="143"/>
                  <a:pt x="0" y="143"/>
                  <a:pt x="0" y="144"/>
                </a:cubicBezTo>
                <a:cubicBezTo>
                  <a:pt x="0" y="156"/>
                  <a:pt x="5" y="166"/>
                  <a:pt x="11" y="174"/>
                </a:cubicBezTo>
                <a:cubicBezTo>
                  <a:pt x="4" y="183"/>
                  <a:pt x="0" y="195"/>
                  <a:pt x="0" y="207"/>
                </a:cubicBezTo>
                <a:cubicBezTo>
                  <a:pt x="0" y="208"/>
                  <a:pt x="0" y="208"/>
                  <a:pt x="0" y="209"/>
                </a:cubicBezTo>
                <a:cubicBezTo>
                  <a:pt x="0" y="221"/>
                  <a:pt x="5" y="237"/>
                  <a:pt x="25" y="246"/>
                </a:cubicBezTo>
                <a:cubicBezTo>
                  <a:pt x="32" y="250"/>
                  <a:pt x="40" y="247"/>
                  <a:pt x="43" y="240"/>
                </a:cubicBezTo>
                <a:cubicBezTo>
                  <a:pt x="46" y="234"/>
                  <a:pt x="44" y="226"/>
                  <a:pt x="37" y="223"/>
                </a:cubicBezTo>
                <a:cubicBezTo>
                  <a:pt x="30" y="219"/>
                  <a:pt x="27" y="215"/>
                  <a:pt x="26" y="208"/>
                </a:cubicBezTo>
                <a:cubicBezTo>
                  <a:pt x="26" y="200"/>
                  <a:pt x="31" y="189"/>
                  <a:pt x="38" y="187"/>
                </a:cubicBezTo>
                <a:cubicBezTo>
                  <a:pt x="45" y="186"/>
                  <a:pt x="50" y="180"/>
                  <a:pt x="49" y="173"/>
                </a:cubicBezTo>
                <a:cubicBezTo>
                  <a:pt x="48" y="166"/>
                  <a:pt x="42" y="161"/>
                  <a:pt x="35" y="161"/>
                </a:cubicBezTo>
                <a:cubicBezTo>
                  <a:pt x="32" y="159"/>
                  <a:pt x="27" y="152"/>
                  <a:pt x="26" y="143"/>
                </a:cubicBezTo>
                <a:cubicBezTo>
                  <a:pt x="26" y="143"/>
                  <a:pt x="26" y="142"/>
                  <a:pt x="26" y="142"/>
                </a:cubicBezTo>
                <a:cubicBezTo>
                  <a:pt x="26" y="135"/>
                  <a:pt x="28" y="127"/>
                  <a:pt x="38" y="125"/>
                </a:cubicBezTo>
                <a:cubicBezTo>
                  <a:pt x="43" y="124"/>
                  <a:pt x="47" y="121"/>
                  <a:pt x="49" y="116"/>
                </a:cubicBezTo>
                <a:cubicBezTo>
                  <a:pt x="49" y="114"/>
                  <a:pt x="49" y="114"/>
                  <a:pt x="49" y="114"/>
                </a:cubicBezTo>
                <a:cubicBezTo>
                  <a:pt x="50" y="113"/>
                  <a:pt x="50" y="111"/>
                  <a:pt x="50" y="110"/>
                </a:cubicBezTo>
                <a:cubicBezTo>
                  <a:pt x="50" y="108"/>
                  <a:pt x="49" y="105"/>
                  <a:pt x="48" y="103"/>
                </a:cubicBezTo>
                <a:cubicBezTo>
                  <a:pt x="45" y="100"/>
                  <a:pt x="42" y="97"/>
                  <a:pt x="38" y="97"/>
                </a:cubicBezTo>
                <a:cubicBezTo>
                  <a:pt x="33" y="96"/>
                  <a:pt x="27" y="89"/>
                  <a:pt x="26" y="79"/>
                </a:cubicBezTo>
                <a:cubicBezTo>
                  <a:pt x="26" y="78"/>
                  <a:pt x="26" y="78"/>
                  <a:pt x="26" y="77"/>
                </a:cubicBezTo>
                <a:cubicBezTo>
                  <a:pt x="26" y="72"/>
                  <a:pt x="28" y="61"/>
                  <a:pt x="38" y="60"/>
                </a:cubicBezTo>
                <a:cubicBezTo>
                  <a:pt x="39" y="59"/>
                  <a:pt x="41" y="59"/>
                  <a:pt x="42" y="58"/>
                </a:cubicBezTo>
                <a:cubicBezTo>
                  <a:pt x="71" y="42"/>
                  <a:pt x="71" y="42"/>
                  <a:pt x="71" y="42"/>
                </a:cubicBezTo>
                <a:cubicBezTo>
                  <a:pt x="71" y="42"/>
                  <a:pt x="71" y="42"/>
                  <a:pt x="71" y="42"/>
                </a:cubicBezTo>
                <a:cubicBezTo>
                  <a:pt x="78" y="38"/>
                  <a:pt x="100" y="28"/>
                  <a:pt x="106" y="27"/>
                </a:cubicBezTo>
                <a:cubicBezTo>
                  <a:pt x="113" y="27"/>
                  <a:pt x="158" y="34"/>
                  <a:pt x="188" y="39"/>
                </a:cubicBezTo>
                <a:cubicBezTo>
                  <a:pt x="189" y="39"/>
                  <a:pt x="190" y="39"/>
                  <a:pt x="191" y="39"/>
                </a:cubicBezTo>
                <a:cubicBezTo>
                  <a:pt x="230" y="35"/>
                  <a:pt x="230" y="35"/>
                  <a:pt x="230" y="35"/>
                </a:cubicBezTo>
                <a:cubicBezTo>
                  <a:pt x="230" y="35"/>
                  <a:pt x="231" y="35"/>
                  <a:pt x="231" y="35"/>
                </a:cubicBezTo>
                <a:cubicBezTo>
                  <a:pt x="236" y="35"/>
                  <a:pt x="241" y="36"/>
                  <a:pt x="245" y="38"/>
                </a:cubicBezTo>
                <a:cubicBezTo>
                  <a:pt x="246" y="39"/>
                  <a:pt x="248" y="41"/>
                  <a:pt x="249" y="44"/>
                </a:cubicBezTo>
                <a:cubicBezTo>
                  <a:pt x="251" y="57"/>
                  <a:pt x="251" y="57"/>
                  <a:pt x="251" y="57"/>
                </a:cubicBezTo>
                <a:cubicBezTo>
                  <a:pt x="251" y="64"/>
                  <a:pt x="245" y="70"/>
                  <a:pt x="236" y="71"/>
                </a:cubicBezTo>
                <a:cubicBezTo>
                  <a:pt x="93" y="92"/>
                  <a:pt x="93" y="92"/>
                  <a:pt x="93" y="92"/>
                </a:cubicBezTo>
                <a:cubicBezTo>
                  <a:pt x="86" y="93"/>
                  <a:pt x="81" y="100"/>
                  <a:pt x="82" y="107"/>
                </a:cubicBezTo>
                <a:cubicBezTo>
                  <a:pt x="83" y="114"/>
                  <a:pt x="90" y="119"/>
                  <a:pt x="97" y="118"/>
                </a:cubicBezTo>
                <a:cubicBezTo>
                  <a:pt x="238" y="98"/>
                  <a:pt x="238" y="98"/>
                  <a:pt x="238" y="98"/>
                </a:cubicBezTo>
                <a:cubicBezTo>
                  <a:pt x="238" y="98"/>
                  <a:pt x="239" y="98"/>
                  <a:pt x="239" y="98"/>
                </a:cubicBezTo>
                <a:cubicBezTo>
                  <a:pt x="245" y="100"/>
                  <a:pt x="248" y="105"/>
                  <a:pt x="249" y="109"/>
                </a:cubicBezTo>
                <a:cubicBezTo>
                  <a:pt x="251" y="122"/>
                  <a:pt x="251" y="122"/>
                  <a:pt x="251" y="122"/>
                </a:cubicBezTo>
                <a:cubicBezTo>
                  <a:pt x="251" y="128"/>
                  <a:pt x="245" y="135"/>
                  <a:pt x="236" y="137"/>
                </a:cubicBezTo>
                <a:cubicBezTo>
                  <a:pt x="235" y="137"/>
                  <a:pt x="234" y="137"/>
                  <a:pt x="233" y="138"/>
                </a:cubicBezTo>
                <a:cubicBezTo>
                  <a:pt x="231" y="138"/>
                  <a:pt x="229" y="138"/>
                  <a:pt x="227" y="138"/>
                </a:cubicBezTo>
                <a:cubicBezTo>
                  <a:pt x="227" y="138"/>
                  <a:pt x="227" y="138"/>
                  <a:pt x="227" y="138"/>
                </a:cubicBezTo>
                <a:cubicBezTo>
                  <a:pt x="96" y="155"/>
                  <a:pt x="96" y="155"/>
                  <a:pt x="96" y="155"/>
                </a:cubicBezTo>
                <a:cubicBezTo>
                  <a:pt x="89" y="156"/>
                  <a:pt x="84" y="162"/>
                  <a:pt x="85" y="169"/>
                </a:cubicBezTo>
                <a:cubicBezTo>
                  <a:pt x="85" y="177"/>
                  <a:pt x="92" y="182"/>
                  <a:pt x="99" y="181"/>
                </a:cubicBezTo>
                <a:cubicBezTo>
                  <a:pt x="231" y="165"/>
                  <a:pt x="231" y="165"/>
                  <a:pt x="231" y="165"/>
                </a:cubicBezTo>
                <a:cubicBezTo>
                  <a:pt x="231" y="165"/>
                  <a:pt x="231" y="165"/>
                  <a:pt x="231" y="165"/>
                </a:cubicBezTo>
                <a:cubicBezTo>
                  <a:pt x="236" y="164"/>
                  <a:pt x="241" y="165"/>
                  <a:pt x="245" y="168"/>
                </a:cubicBezTo>
                <a:cubicBezTo>
                  <a:pt x="246" y="169"/>
                  <a:pt x="248" y="171"/>
                  <a:pt x="249" y="174"/>
                </a:cubicBezTo>
                <a:cubicBezTo>
                  <a:pt x="251" y="187"/>
                  <a:pt x="251" y="187"/>
                  <a:pt x="251" y="187"/>
                </a:cubicBezTo>
                <a:cubicBezTo>
                  <a:pt x="251" y="187"/>
                  <a:pt x="251" y="187"/>
                  <a:pt x="251" y="188"/>
                </a:cubicBezTo>
                <a:cubicBezTo>
                  <a:pt x="251" y="194"/>
                  <a:pt x="244" y="199"/>
                  <a:pt x="236" y="200"/>
                </a:cubicBezTo>
                <a:cubicBezTo>
                  <a:pt x="236" y="200"/>
                  <a:pt x="90" y="224"/>
                  <a:pt x="90" y="224"/>
                </a:cubicBezTo>
                <a:cubicBezTo>
                  <a:pt x="90" y="224"/>
                  <a:pt x="89" y="224"/>
                  <a:pt x="89" y="224"/>
                </a:cubicBezTo>
                <a:cubicBezTo>
                  <a:pt x="81" y="226"/>
                  <a:pt x="62" y="233"/>
                  <a:pt x="58" y="247"/>
                </a:cubicBezTo>
                <a:cubicBezTo>
                  <a:pt x="58" y="248"/>
                  <a:pt x="58" y="250"/>
                  <a:pt x="58" y="252"/>
                </a:cubicBezTo>
                <a:cubicBezTo>
                  <a:pt x="58" y="257"/>
                  <a:pt x="60" y="262"/>
                  <a:pt x="64" y="267"/>
                </a:cubicBezTo>
                <a:cubicBezTo>
                  <a:pt x="68" y="270"/>
                  <a:pt x="72" y="274"/>
                  <a:pt x="76" y="278"/>
                </a:cubicBezTo>
                <a:cubicBezTo>
                  <a:pt x="66" y="278"/>
                  <a:pt x="54" y="278"/>
                  <a:pt x="54" y="278"/>
                </a:cubicBezTo>
                <a:cubicBezTo>
                  <a:pt x="49" y="278"/>
                  <a:pt x="43" y="281"/>
                  <a:pt x="42" y="287"/>
                </a:cubicBezTo>
                <a:cubicBezTo>
                  <a:pt x="41" y="288"/>
                  <a:pt x="36" y="302"/>
                  <a:pt x="36" y="321"/>
                </a:cubicBezTo>
                <a:cubicBezTo>
                  <a:pt x="36" y="333"/>
                  <a:pt x="38" y="347"/>
                  <a:pt x="46" y="360"/>
                </a:cubicBezTo>
                <a:cubicBezTo>
                  <a:pt x="55" y="377"/>
                  <a:pt x="70" y="388"/>
                  <a:pt x="91" y="394"/>
                </a:cubicBezTo>
                <a:cubicBezTo>
                  <a:pt x="92" y="420"/>
                  <a:pt x="95" y="436"/>
                  <a:pt x="95" y="437"/>
                </a:cubicBezTo>
                <a:cubicBezTo>
                  <a:pt x="95" y="438"/>
                  <a:pt x="96" y="440"/>
                  <a:pt x="97" y="441"/>
                </a:cubicBezTo>
                <a:cubicBezTo>
                  <a:pt x="98" y="443"/>
                  <a:pt x="108" y="459"/>
                  <a:pt x="137" y="459"/>
                </a:cubicBezTo>
                <a:cubicBezTo>
                  <a:pt x="139" y="459"/>
                  <a:pt x="139" y="459"/>
                  <a:pt x="139" y="459"/>
                </a:cubicBezTo>
                <a:cubicBezTo>
                  <a:pt x="169" y="459"/>
                  <a:pt x="179" y="443"/>
                  <a:pt x="180" y="441"/>
                </a:cubicBezTo>
                <a:cubicBezTo>
                  <a:pt x="181" y="440"/>
                  <a:pt x="181" y="438"/>
                  <a:pt x="182" y="437"/>
                </a:cubicBezTo>
                <a:cubicBezTo>
                  <a:pt x="182" y="436"/>
                  <a:pt x="185" y="420"/>
                  <a:pt x="186" y="394"/>
                </a:cubicBezTo>
                <a:cubicBezTo>
                  <a:pt x="207" y="388"/>
                  <a:pt x="222" y="377"/>
                  <a:pt x="231" y="360"/>
                </a:cubicBezTo>
                <a:cubicBezTo>
                  <a:pt x="238" y="347"/>
                  <a:pt x="241" y="333"/>
                  <a:pt x="241" y="321"/>
                </a:cubicBezTo>
                <a:cubicBezTo>
                  <a:pt x="241" y="302"/>
                  <a:pt x="235" y="288"/>
                  <a:pt x="235" y="287"/>
                </a:cubicBezTo>
                <a:cubicBezTo>
                  <a:pt x="233" y="281"/>
                  <a:pt x="228" y="278"/>
                  <a:pt x="223" y="278"/>
                </a:cubicBezTo>
                <a:cubicBezTo>
                  <a:pt x="223" y="278"/>
                  <a:pt x="203" y="278"/>
                  <a:pt x="186" y="278"/>
                </a:cubicBezTo>
                <a:cubicBezTo>
                  <a:pt x="187" y="276"/>
                  <a:pt x="188" y="272"/>
                  <a:pt x="188" y="272"/>
                </a:cubicBezTo>
                <a:cubicBezTo>
                  <a:pt x="189" y="270"/>
                  <a:pt x="189" y="269"/>
                  <a:pt x="189" y="267"/>
                </a:cubicBezTo>
                <a:cubicBezTo>
                  <a:pt x="189" y="262"/>
                  <a:pt x="186" y="257"/>
                  <a:pt x="181" y="255"/>
                </a:cubicBezTo>
                <a:cubicBezTo>
                  <a:pt x="174" y="252"/>
                  <a:pt x="166" y="255"/>
                  <a:pt x="163" y="262"/>
                </a:cubicBezTo>
                <a:cubicBezTo>
                  <a:pt x="154" y="286"/>
                  <a:pt x="154" y="286"/>
                  <a:pt x="154" y="286"/>
                </a:cubicBezTo>
                <a:cubicBezTo>
                  <a:pt x="152" y="290"/>
                  <a:pt x="153" y="295"/>
                  <a:pt x="156" y="299"/>
                </a:cubicBezTo>
                <a:cubicBezTo>
                  <a:pt x="158" y="302"/>
                  <a:pt x="162" y="304"/>
                  <a:pt x="167" y="304"/>
                </a:cubicBezTo>
                <a:cubicBezTo>
                  <a:pt x="167" y="304"/>
                  <a:pt x="199" y="304"/>
                  <a:pt x="212" y="304"/>
                </a:cubicBezTo>
                <a:cubicBezTo>
                  <a:pt x="213" y="309"/>
                  <a:pt x="214" y="315"/>
                  <a:pt x="214" y="321"/>
                </a:cubicBezTo>
                <a:cubicBezTo>
                  <a:pt x="214" y="330"/>
                  <a:pt x="213" y="339"/>
                  <a:pt x="208" y="347"/>
                </a:cubicBezTo>
                <a:cubicBezTo>
                  <a:pt x="201" y="359"/>
                  <a:pt x="189" y="367"/>
                  <a:pt x="170" y="371"/>
                </a:cubicBezTo>
                <a:cubicBezTo>
                  <a:pt x="164" y="372"/>
                  <a:pt x="160" y="377"/>
                  <a:pt x="160" y="383"/>
                </a:cubicBezTo>
                <a:cubicBezTo>
                  <a:pt x="159" y="405"/>
                  <a:pt x="157" y="421"/>
                  <a:pt x="156" y="428"/>
                </a:cubicBezTo>
                <a:cubicBezTo>
                  <a:pt x="154" y="430"/>
                  <a:pt x="149" y="432"/>
                  <a:pt x="140" y="432"/>
                </a:cubicBezTo>
                <a:cubicBezTo>
                  <a:pt x="140" y="432"/>
                  <a:pt x="137" y="432"/>
                  <a:pt x="137" y="432"/>
                </a:cubicBezTo>
                <a:cubicBezTo>
                  <a:pt x="128" y="432"/>
                  <a:pt x="123" y="430"/>
                  <a:pt x="121" y="428"/>
                </a:cubicBezTo>
                <a:cubicBezTo>
                  <a:pt x="120" y="421"/>
                  <a:pt x="118" y="405"/>
                  <a:pt x="117" y="383"/>
                </a:cubicBezTo>
                <a:cubicBezTo>
                  <a:pt x="117" y="377"/>
                  <a:pt x="112" y="372"/>
                  <a:pt x="106" y="371"/>
                </a:cubicBezTo>
                <a:cubicBezTo>
                  <a:pt x="88" y="367"/>
                  <a:pt x="76" y="359"/>
                  <a:pt x="69" y="347"/>
                </a:cubicBezTo>
                <a:cubicBezTo>
                  <a:pt x="64" y="339"/>
                  <a:pt x="63" y="330"/>
                  <a:pt x="63" y="321"/>
                </a:cubicBezTo>
                <a:cubicBezTo>
                  <a:pt x="63" y="315"/>
                  <a:pt x="64" y="309"/>
                  <a:pt x="64" y="304"/>
                </a:cubicBezTo>
                <a:cubicBezTo>
                  <a:pt x="78" y="304"/>
                  <a:pt x="110" y="304"/>
                  <a:pt x="110" y="304"/>
                </a:cubicBezTo>
                <a:cubicBezTo>
                  <a:pt x="116" y="304"/>
                  <a:pt x="121" y="301"/>
                  <a:pt x="123" y="296"/>
                </a:cubicBezTo>
                <a:cubicBezTo>
                  <a:pt x="123" y="294"/>
                  <a:pt x="124" y="293"/>
                  <a:pt x="124" y="291"/>
                </a:cubicBezTo>
                <a:cubicBezTo>
                  <a:pt x="124" y="287"/>
                  <a:pt x="122" y="284"/>
                  <a:pt x="119" y="281"/>
                </a:cubicBezTo>
                <a:cubicBezTo>
                  <a:pt x="119" y="281"/>
                  <a:pt x="101" y="265"/>
                  <a:pt x="88" y="253"/>
                </a:cubicBezTo>
                <a:cubicBezTo>
                  <a:pt x="90" y="252"/>
                  <a:pt x="93" y="251"/>
                  <a:pt x="95" y="250"/>
                </a:cubicBezTo>
                <a:cubicBezTo>
                  <a:pt x="97" y="250"/>
                  <a:pt x="240" y="227"/>
                  <a:pt x="240" y="227"/>
                </a:cubicBezTo>
                <a:cubicBezTo>
                  <a:pt x="240" y="227"/>
                  <a:pt x="240" y="227"/>
                  <a:pt x="240" y="227"/>
                </a:cubicBezTo>
                <a:cubicBezTo>
                  <a:pt x="263" y="223"/>
                  <a:pt x="280" y="204"/>
                  <a:pt x="277" y="183"/>
                </a:cubicBezTo>
                <a:lnTo>
                  <a:pt x="275" y="170"/>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8" name="Freeform 529"/>
          <p:cNvSpPr>
            <a:spLocks noEditPoints="1"/>
          </p:cNvSpPr>
          <p:nvPr userDrawn="1"/>
        </p:nvSpPr>
        <p:spPr bwMode="auto">
          <a:xfrm>
            <a:off x="7483240" y="1874208"/>
            <a:ext cx="284634" cy="214313"/>
          </a:xfrm>
          <a:custGeom>
            <a:avLst/>
            <a:gdLst/>
            <a:ahLst/>
            <a:cxnLst>
              <a:cxn ang="0">
                <a:pos x="315" y="4"/>
              </a:cxn>
              <a:cxn ang="0">
                <a:pos x="260" y="34"/>
              </a:cxn>
              <a:cxn ang="0">
                <a:pos x="201" y="2"/>
              </a:cxn>
              <a:cxn ang="0">
                <a:pos x="192" y="4"/>
              </a:cxn>
              <a:cxn ang="0">
                <a:pos x="137" y="34"/>
              </a:cxn>
              <a:cxn ang="0">
                <a:pos x="69" y="4"/>
              </a:cxn>
              <a:cxn ang="0">
                <a:pos x="65" y="8"/>
              </a:cxn>
              <a:cxn ang="0">
                <a:pos x="1" y="46"/>
              </a:cxn>
              <a:cxn ang="0">
                <a:pos x="4" y="120"/>
              </a:cxn>
              <a:cxn ang="0">
                <a:pos x="136" y="131"/>
              </a:cxn>
              <a:cxn ang="0">
                <a:pos x="260" y="131"/>
              </a:cxn>
              <a:cxn ang="0">
                <a:pos x="309" y="204"/>
              </a:cxn>
              <a:cxn ang="0">
                <a:pos x="209" y="201"/>
              </a:cxn>
              <a:cxn ang="0">
                <a:pos x="192" y="198"/>
              </a:cxn>
              <a:cxn ang="0">
                <a:pos x="137" y="227"/>
              </a:cxn>
              <a:cxn ang="0">
                <a:pos x="69" y="198"/>
              </a:cxn>
              <a:cxn ang="0">
                <a:pos x="65" y="202"/>
              </a:cxn>
              <a:cxn ang="0">
                <a:pos x="1" y="240"/>
              </a:cxn>
              <a:cxn ang="0">
                <a:pos x="75" y="228"/>
              </a:cxn>
              <a:cxn ang="0">
                <a:pos x="199" y="228"/>
              </a:cxn>
              <a:cxn ang="0">
                <a:pos x="332" y="216"/>
              </a:cxn>
              <a:cxn ang="0">
                <a:pos x="334" y="143"/>
              </a:cxn>
              <a:cxn ang="0">
                <a:pos x="270" y="105"/>
              </a:cxn>
              <a:cxn ang="0">
                <a:pos x="253" y="101"/>
              </a:cxn>
              <a:cxn ang="0">
                <a:pos x="198" y="130"/>
              </a:cxn>
              <a:cxn ang="0">
                <a:pos x="130" y="101"/>
              </a:cxn>
              <a:cxn ang="0">
                <a:pos x="126" y="105"/>
              </a:cxn>
              <a:cxn ang="0">
                <a:pos x="26" y="107"/>
              </a:cxn>
              <a:cxn ang="0">
                <a:pos x="75" y="34"/>
              </a:cxn>
              <a:cxn ang="0">
                <a:pos x="199" y="34"/>
              </a:cxn>
              <a:cxn ang="0">
                <a:pos x="332" y="22"/>
              </a:cxn>
              <a:cxn ang="0">
                <a:pos x="333" y="8"/>
              </a:cxn>
              <a:cxn ang="0">
                <a:pos x="330" y="24"/>
              </a:cxn>
              <a:cxn ang="0">
                <a:pos x="330" y="24"/>
              </a:cxn>
              <a:cxn ang="0">
                <a:pos x="330" y="218"/>
              </a:cxn>
            </a:cxnLst>
            <a:rect l="0" t="0" r="r" b="b"/>
            <a:pathLst>
              <a:path w="335" h="253">
                <a:moveTo>
                  <a:pt x="316" y="4"/>
                </a:moveTo>
                <a:cubicBezTo>
                  <a:pt x="315" y="4"/>
                  <a:pt x="315" y="4"/>
                  <a:pt x="315" y="4"/>
                </a:cubicBezTo>
                <a:cubicBezTo>
                  <a:pt x="314" y="5"/>
                  <a:pt x="312" y="6"/>
                  <a:pt x="311" y="8"/>
                </a:cubicBezTo>
                <a:cubicBezTo>
                  <a:pt x="301" y="24"/>
                  <a:pt x="281" y="34"/>
                  <a:pt x="260" y="34"/>
                </a:cubicBezTo>
                <a:cubicBezTo>
                  <a:pt x="239" y="34"/>
                  <a:pt x="220" y="24"/>
                  <a:pt x="209" y="8"/>
                </a:cubicBezTo>
                <a:cubicBezTo>
                  <a:pt x="207" y="5"/>
                  <a:pt x="205" y="3"/>
                  <a:pt x="201" y="2"/>
                </a:cubicBezTo>
                <a:cubicBezTo>
                  <a:pt x="198" y="2"/>
                  <a:pt x="195" y="2"/>
                  <a:pt x="192" y="4"/>
                </a:cubicBezTo>
                <a:cubicBezTo>
                  <a:pt x="192" y="4"/>
                  <a:pt x="192" y="4"/>
                  <a:pt x="192" y="4"/>
                </a:cubicBezTo>
                <a:cubicBezTo>
                  <a:pt x="190" y="5"/>
                  <a:pt x="189" y="6"/>
                  <a:pt x="188" y="8"/>
                </a:cubicBezTo>
                <a:cubicBezTo>
                  <a:pt x="178" y="24"/>
                  <a:pt x="158" y="34"/>
                  <a:pt x="137" y="34"/>
                </a:cubicBezTo>
                <a:cubicBezTo>
                  <a:pt x="116" y="34"/>
                  <a:pt x="96" y="24"/>
                  <a:pt x="86" y="8"/>
                </a:cubicBezTo>
                <a:cubicBezTo>
                  <a:pt x="82" y="2"/>
                  <a:pt x="74" y="0"/>
                  <a:pt x="69" y="4"/>
                </a:cubicBezTo>
                <a:cubicBezTo>
                  <a:pt x="68" y="4"/>
                  <a:pt x="68" y="4"/>
                  <a:pt x="68" y="4"/>
                </a:cubicBezTo>
                <a:cubicBezTo>
                  <a:pt x="67" y="5"/>
                  <a:pt x="66" y="6"/>
                  <a:pt x="65" y="8"/>
                </a:cubicBezTo>
                <a:cubicBezTo>
                  <a:pt x="54" y="24"/>
                  <a:pt x="35" y="34"/>
                  <a:pt x="14" y="34"/>
                </a:cubicBezTo>
                <a:cubicBezTo>
                  <a:pt x="7" y="34"/>
                  <a:pt x="1" y="39"/>
                  <a:pt x="1" y="46"/>
                </a:cubicBezTo>
                <a:cubicBezTo>
                  <a:pt x="1" y="46"/>
                  <a:pt x="0" y="112"/>
                  <a:pt x="0" y="112"/>
                </a:cubicBezTo>
                <a:cubicBezTo>
                  <a:pt x="0" y="115"/>
                  <a:pt x="1" y="118"/>
                  <a:pt x="4" y="120"/>
                </a:cubicBezTo>
                <a:cubicBezTo>
                  <a:pt x="19" y="142"/>
                  <a:pt x="46" y="156"/>
                  <a:pt x="75" y="156"/>
                </a:cubicBezTo>
                <a:cubicBezTo>
                  <a:pt x="98" y="156"/>
                  <a:pt x="121" y="147"/>
                  <a:pt x="136" y="131"/>
                </a:cubicBezTo>
                <a:cubicBezTo>
                  <a:pt x="152" y="147"/>
                  <a:pt x="174" y="156"/>
                  <a:pt x="198" y="156"/>
                </a:cubicBezTo>
                <a:cubicBezTo>
                  <a:pt x="221" y="156"/>
                  <a:pt x="244" y="147"/>
                  <a:pt x="260" y="131"/>
                </a:cubicBezTo>
                <a:cubicBezTo>
                  <a:pt x="272" y="144"/>
                  <a:pt x="290" y="152"/>
                  <a:pt x="309" y="155"/>
                </a:cubicBezTo>
                <a:cubicBezTo>
                  <a:pt x="309" y="169"/>
                  <a:pt x="309" y="198"/>
                  <a:pt x="309" y="204"/>
                </a:cubicBezTo>
                <a:cubicBezTo>
                  <a:pt x="298" y="218"/>
                  <a:pt x="280" y="227"/>
                  <a:pt x="260" y="227"/>
                </a:cubicBezTo>
                <a:cubicBezTo>
                  <a:pt x="239" y="227"/>
                  <a:pt x="220" y="217"/>
                  <a:pt x="209" y="201"/>
                </a:cubicBezTo>
                <a:cubicBezTo>
                  <a:pt x="206" y="196"/>
                  <a:pt x="198" y="194"/>
                  <a:pt x="192" y="198"/>
                </a:cubicBezTo>
                <a:cubicBezTo>
                  <a:pt x="192" y="198"/>
                  <a:pt x="192" y="198"/>
                  <a:pt x="192" y="198"/>
                </a:cubicBezTo>
                <a:cubicBezTo>
                  <a:pt x="190" y="199"/>
                  <a:pt x="189" y="200"/>
                  <a:pt x="188" y="202"/>
                </a:cubicBezTo>
                <a:cubicBezTo>
                  <a:pt x="178" y="217"/>
                  <a:pt x="158" y="227"/>
                  <a:pt x="137" y="227"/>
                </a:cubicBezTo>
                <a:cubicBezTo>
                  <a:pt x="116" y="227"/>
                  <a:pt x="96" y="217"/>
                  <a:pt x="86" y="201"/>
                </a:cubicBezTo>
                <a:cubicBezTo>
                  <a:pt x="82" y="196"/>
                  <a:pt x="75" y="194"/>
                  <a:pt x="69" y="198"/>
                </a:cubicBezTo>
                <a:cubicBezTo>
                  <a:pt x="69" y="198"/>
                  <a:pt x="69" y="198"/>
                  <a:pt x="69" y="198"/>
                </a:cubicBezTo>
                <a:cubicBezTo>
                  <a:pt x="67" y="199"/>
                  <a:pt x="66" y="200"/>
                  <a:pt x="65" y="202"/>
                </a:cubicBezTo>
                <a:cubicBezTo>
                  <a:pt x="54" y="217"/>
                  <a:pt x="35" y="227"/>
                  <a:pt x="14" y="227"/>
                </a:cubicBezTo>
                <a:cubicBezTo>
                  <a:pt x="7" y="227"/>
                  <a:pt x="1" y="233"/>
                  <a:pt x="1" y="240"/>
                </a:cubicBezTo>
                <a:cubicBezTo>
                  <a:pt x="1" y="247"/>
                  <a:pt x="7" y="253"/>
                  <a:pt x="14" y="253"/>
                </a:cubicBezTo>
                <a:cubicBezTo>
                  <a:pt x="37" y="253"/>
                  <a:pt x="60" y="244"/>
                  <a:pt x="75" y="228"/>
                </a:cubicBezTo>
                <a:cubicBezTo>
                  <a:pt x="91" y="244"/>
                  <a:pt x="113" y="253"/>
                  <a:pt x="137" y="253"/>
                </a:cubicBezTo>
                <a:cubicBezTo>
                  <a:pt x="161" y="253"/>
                  <a:pt x="183" y="244"/>
                  <a:pt x="199" y="228"/>
                </a:cubicBezTo>
                <a:cubicBezTo>
                  <a:pt x="214" y="244"/>
                  <a:pt x="237" y="253"/>
                  <a:pt x="260" y="253"/>
                </a:cubicBezTo>
                <a:cubicBezTo>
                  <a:pt x="290" y="253"/>
                  <a:pt x="317" y="239"/>
                  <a:pt x="332" y="216"/>
                </a:cubicBezTo>
                <a:cubicBezTo>
                  <a:pt x="334" y="214"/>
                  <a:pt x="335" y="211"/>
                  <a:pt x="335" y="208"/>
                </a:cubicBezTo>
                <a:cubicBezTo>
                  <a:pt x="335" y="208"/>
                  <a:pt x="334" y="143"/>
                  <a:pt x="334" y="143"/>
                </a:cubicBezTo>
                <a:cubicBezTo>
                  <a:pt x="334" y="136"/>
                  <a:pt x="328" y="130"/>
                  <a:pt x="321" y="130"/>
                </a:cubicBezTo>
                <a:cubicBezTo>
                  <a:pt x="300" y="130"/>
                  <a:pt x="281" y="121"/>
                  <a:pt x="270" y="105"/>
                </a:cubicBezTo>
                <a:cubicBezTo>
                  <a:pt x="267" y="99"/>
                  <a:pt x="259" y="97"/>
                  <a:pt x="253" y="101"/>
                </a:cubicBezTo>
                <a:cubicBezTo>
                  <a:pt x="253" y="101"/>
                  <a:pt x="253" y="101"/>
                  <a:pt x="253" y="101"/>
                </a:cubicBezTo>
                <a:cubicBezTo>
                  <a:pt x="251" y="102"/>
                  <a:pt x="250" y="103"/>
                  <a:pt x="249" y="105"/>
                </a:cubicBezTo>
                <a:cubicBezTo>
                  <a:pt x="238" y="121"/>
                  <a:pt x="219" y="130"/>
                  <a:pt x="198" y="130"/>
                </a:cubicBezTo>
                <a:cubicBezTo>
                  <a:pt x="177" y="130"/>
                  <a:pt x="157" y="121"/>
                  <a:pt x="147" y="105"/>
                </a:cubicBezTo>
                <a:cubicBezTo>
                  <a:pt x="143" y="99"/>
                  <a:pt x="136" y="97"/>
                  <a:pt x="130" y="101"/>
                </a:cubicBezTo>
                <a:cubicBezTo>
                  <a:pt x="130" y="101"/>
                  <a:pt x="130" y="101"/>
                  <a:pt x="130" y="101"/>
                </a:cubicBezTo>
                <a:cubicBezTo>
                  <a:pt x="128" y="102"/>
                  <a:pt x="127" y="103"/>
                  <a:pt x="126" y="105"/>
                </a:cubicBezTo>
                <a:cubicBezTo>
                  <a:pt x="115" y="121"/>
                  <a:pt x="96" y="130"/>
                  <a:pt x="75" y="130"/>
                </a:cubicBezTo>
                <a:cubicBezTo>
                  <a:pt x="55" y="130"/>
                  <a:pt x="36" y="122"/>
                  <a:pt x="26" y="107"/>
                </a:cubicBezTo>
                <a:cubicBezTo>
                  <a:pt x="26" y="101"/>
                  <a:pt x="26" y="72"/>
                  <a:pt x="26" y="58"/>
                </a:cubicBezTo>
                <a:cubicBezTo>
                  <a:pt x="45" y="55"/>
                  <a:pt x="62" y="47"/>
                  <a:pt x="75" y="34"/>
                </a:cubicBezTo>
                <a:cubicBezTo>
                  <a:pt x="91" y="50"/>
                  <a:pt x="113" y="59"/>
                  <a:pt x="137" y="59"/>
                </a:cubicBezTo>
                <a:cubicBezTo>
                  <a:pt x="161" y="59"/>
                  <a:pt x="183" y="50"/>
                  <a:pt x="199" y="34"/>
                </a:cubicBezTo>
                <a:cubicBezTo>
                  <a:pt x="214" y="50"/>
                  <a:pt x="237" y="59"/>
                  <a:pt x="260" y="59"/>
                </a:cubicBezTo>
                <a:cubicBezTo>
                  <a:pt x="290" y="59"/>
                  <a:pt x="317" y="45"/>
                  <a:pt x="332" y="22"/>
                </a:cubicBezTo>
                <a:cubicBezTo>
                  <a:pt x="334" y="20"/>
                  <a:pt x="335" y="17"/>
                  <a:pt x="335" y="15"/>
                </a:cubicBezTo>
                <a:cubicBezTo>
                  <a:pt x="335" y="13"/>
                  <a:pt x="334" y="10"/>
                  <a:pt x="333" y="8"/>
                </a:cubicBezTo>
                <a:cubicBezTo>
                  <a:pt x="329" y="2"/>
                  <a:pt x="322" y="0"/>
                  <a:pt x="316" y="4"/>
                </a:cubicBezTo>
                <a:close/>
                <a:moveTo>
                  <a:pt x="330" y="24"/>
                </a:moveTo>
                <a:cubicBezTo>
                  <a:pt x="330" y="24"/>
                  <a:pt x="330" y="24"/>
                  <a:pt x="329" y="25"/>
                </a:cubicBezTo>
                <a:cubicBezTo>
                  <a:pt x="330" y="24"/>
                  <a:pt x="330" y="24"/>
                  <a:pt x="330" y="24"/>
                </a:cubicBezTo>
                <a:close/>
                <a:moveTo>
                  <a:pt x="330" y="218"/>
                </a:moveTo>
                <a:cubicBezTo>
                  <a:pt x="330" y="218"/>
                  <a:pt x="330" y="218"/>
                  <a:pt x="330" y="218"/>
                </a:cubicBezTo>
                <a:cubicBezTo>
                  <a:pt x="330" y="218"/>
                  <a:pt x="330" y="218"/>
                  <a:pt x="330" y="21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9" name="Freeform 588"/>
          <p:cNvSpPr>
            <a:spLocks/>
          </p:cNvSpPr>
          <p:nvPr userDrawn="1"/>
        </p:nvSpPr>
        <p:spPr bwMode="auto">
          <a:xfrm>
            <a:off x="7452874" y="2805455"/>
            <a:ext cx="345371" cy="294085"/>
          </a:xfrm>
          <a:custGeom>
            <a:avLst/>
            <a:gdLst/>
            <a:ahLst/>
            <a:cxnLst>
              <a:cxn ang="0">
                <a:pos x="26" y="70"/>
              </a:cxn>
              <a:cxn ang="0">
                <a:pos x="6" y="162"/>
              </a:cxn>
              <a:cxn ang="0">
                <a:pos x="57" y="242"/>
              </a:cxn>
              <a:cxn ang="0">
                <a:pos x="150" y="262"/>
              </a:cxn>
              <a:cxn ang="0">
                <a:pos x="192" y="245"/>
              </a:cxn>
              <a:cxn ang="0">
                <a:pos x="197" y="227"/>
              </a:cxn>
              <a:cxn ang="0">
                <a:pos x="178" y="223"/>
              </a:cxn>
              <a:cxn ang="0">
                <a:pos x="145" y="235"/>
              </a:cxn>
              <a:cxn ang="0">
                <a:pos x="72" y="220"/>
              </a:cxn>
              <a:cxn ang="0">
                <a:pos x="32" y="157"/>
              </a:cxn>
              <a:cxn ang="0">
                <a:pos x="48" y="85"/>
              </a:cxn>
              <a:cxn ang="0">
                <a:pos x="183" y="60"/>
              </a:cxn>
              <a:cxn ang="0">
                <a:pos x="215" y="183"/>
              </a:cxn>
              <a:cxn ang="0">
                <a:pos x="217" y="198"/>
              </a:cxn>
              <a:cxn ang="0">
                <a:pos x="232" y="201"/>
              </a:cxn>
              <a:cxn ang="0">
                <a:pos x="248" y="202"/>
              </a:cxn>
              <a:cxn ang="0">
                <a:pos x="373" y="289"/>
              </a:cxn>
              <a:cxn ang="0">
                <a:pos x="377" y="312"/>
              </a:cxn>
              <a:cxn ang="0">
                <a:pos x="366" y="319"/>
              </a:cxn>
              <a:cxn ang="0">
                <a:pos x="353" y="317"/>
              </a:cxn>
              <a:cxn ang="0">
                <a:pos x="248" y="244"/>
              </a:cxn>
              <a:cxn ang="0">
                <a:pos x="230" y="247"/>
              </a:cxn>
              <a:cxn ang="0">
                <a:pos x="233" y="266"/>
              </a:cxn>
              <a:cxn ang="0">
                <a:pos x="338" y="339"/>
              </a:cxn>
              <a:cxn ang="0">
                <a:pos x="371" y="346"/>
              </a:cxn>
              <a:cxn ang="0">
                <a:pos x="399" y="327"/>
              </a:cxn>
              <a:cxn ang="0">
                <a:pos x="407" y="303"/>
              </a:cxn>
              <a:cxn ang="0">
                <a:pos x="388" y="267"/>
              </a:cxn>
              <a:cxn ang="0">
                <a:pos x="263" y="180"/>
              </a:cxn>
              <a:cxn ang="0">
                <a:pos x="246" y="174"/>
              </a:cxn>
              <a:cxn ang="0">
                <a:pos x="251" y="140"/>
              </a:cxn>
              <a:cxn ang="0">
                <a:pos x="247" y="109"/>
              </a:cxn>
              <a:cxn ang="0">
                <a:pos x="198" y="38"/>
              </a:cxn>
              <a:cxn ang="0">
                <a:pos x="26" y="70"/>
              </a:cxn>
            </a:cxnLst>
            <a:rect l="0" t="0" r="r" b="b"/>
            <a:pathLst>
              <a:path w="407" h="348">
                <a:moveTo>
                  <a:pt x="26" y="70"/>
                </a:moveTo>
                <a:cubicBezTo>
                  <a:pt x="7" y="97"/>
                  <a:pt x="0" y="130"/>
                  <a:pt x="6" y="162"/>
                </a:cubicBezTo>
                <a:cubicBezTo>
                  <a:pt x="12" y="195"/>
                  <a:pt x="30" y="223"/>
                  <a:pt x="57" y="242"/>
                </a:cubicBezTo>
                <a:cubicBezTo>
                  <a:pt x="84" y="260"/>
                  <a:pt x="117" y="267"/>
                  <a:pt x="150" y="262"/>
                </a:cubicBezTo>
                <a:cubicBezTo>
                  <a:pt x="165" y="259"/>
                  <a:pt x="179" y="253"/>
                  <a:pt x="192" y="245"/>
                </a:cubicBezTo>
                <a:cubicBezTo>
                  <a:pt x="199" y="241"/>
                  <a:pt x="201" y="233"/>
                  <a:pt x="197" y="227"/>
                </a:cubicBezTo>
                <a:cubicBezTo>
                  <a:pt x="193" y="221"/>
                  <a:pt x="185" y="219"/>
                  <a:pt x="178" y="223"/>
                </a:cubicBezTo>
                <a:cubicBezTo>
                  <a:pt x="168" y="229"/>
                  <a:pt x="157" y="233"/>
                  <a:pt x="145" y="235"/>
                </a:cubicBezTo>
                <a:cubicBezTo>
                  <a:pt x="119" y="240"/>
                  <a:pt x="94" y="234"/>
                  <a:pt x="72" y="220"/>
                </a:cubicBezTo>
                <a:cubicBezTo>
                  <a:pt x="51" y="205"/>
                  <a:pt x="37" y="183"/>
                  <a:pt x="32" y="157"/>
                </a:cubicBezTo>
                <a:cubicBezTo>
                  <a:pt x="28" y="132"/>
                  <a:pt x="33" y="106"/>
                  <a:pt x="48" y="85"/>
                </a:cubicBezTo>
                <a:cubicBezTo>
                  <a:pt x="78" y="41"/>
                  <a:pt x="139" y="30"/>
                  <a:pt x="183" y="60"/>
                </a:cubicBezTo>
                <a:cubicBezTo>
                  <a:pt x="222" y="87"/>
                  <a:pt x="236" y="140"/>
                  <a:pt x="215" y="183"/>
                </a:cubicBezTo>
                <a:cubicBezTo>
                  <a:pt x="212" y="188"/>
                  <a:pt x="213" y="194"/>
                  <a:pt x="217" y="198"/>
                </a:cubicBezTo>
                <a:cubicBezTo>
                  <a:pt x="221" y="202"/>
                  <a:pt x="227" y="203"/>
                  <a:pt x="232" y="201"/>
                </a:cubicBezTo>
                <a:cubicBezTo>
                  <a:pt x="237" y="198"/>
                  <a:pt x="243" y="199"/>
                  <a:pt x="248" y="202"/>
                </a:cubicBezTo>
                <a:cubicBezTo>
                  <a:pt x="373" y="289"/>
                  <a:pt x="373" y="289"/>
                  <a:pt x="373" y="289"/>
                </a:cubicBezTo>
                <a:cubicBezTo>
                  <a:pt x="380" y="294"/>
                  <a:pt x="382" y="305"/>
                  <a:pt x="377" y="312"/>
                </a:cubicBezTo>
                <a:cubicBezTo>
                  <a:pt x="374" y="316"/>
                  <a:pt x="371" y="319"/>
                  <a:pt x="366" y="319"/>
                </a:cubicBezTo>
                <a:cubicBezTo>
                  <a:pt x="362" y="320"/>
                  <a:pt x="357" y="319"/>
                  <a:pt x="353" y="317"/>
                </a:cubicBezTo>
                <a:cubicBezTo>
                  <a:pt x="248" y="244"/>
                  <a:pt x="248" y="244"/>
                  <a:pt x="248" y="244"/>
                </a:cubicBezTo>
                <a:cubicBezTo>
                  <a:pt x="242" y="240"/>
                  <a:pt x="234" y="241"/>
                  <a:pt x="230" y="247"/>
                </a:cubicBezTo>
                <a:cubicBezTo>
                  <a:pt x="226" y="253"/>
                  <a:pt x="227" y="262"/>
                  <a:pt x="233" y="266"/>
                </a:cubicBezTo>
                <a:cubicBezTo>
                  <a:pt x="338" y="339"/>
                  <a:pt x="338" y="339"/>
                  <a:pt x="338" y="339"/>
                </a:cubicBezTo>
                <a:cubicBezTo>
                  <a:pt x="348" y="345"/>
                  <a:pt x="359" y="348"/>
                  <a:pt x="371" y="346"/>
                </a:cubicBezTo>
                <a:cubicBezTo>
                  <a:pt x="382" y="344"/>
                  <a:pt x="392" y="337"/>
                  <a:pt x="399" y="327"/>
                </a:cubicBezTo>
                <a:cubicBezTo>
                  <a:pt x="404" y="320"/>
                  <a:pt x="407" y="311"/>
                  <a:pt x="407" y="303"/>
                </a:cubicBezTo>
                <a:cubicBezTo>
                  <a:pt x="407" y="289"/>
                  <a:pt x="400" y="275"/>
                  <a:pt x="388" y="267"/>
                </a:cubicBezTo>
                <a:cubicBezTo>
                  <a:pt x="263" y="180"/>
                  <a:pt x="263" y="180"/>
                  <a:pt x="263" y="180"/>
                </a:cubicBezTo>
                <a:cubicBezTo>
                  <a:pt x="258" y="177"/>
                  <a:pt x="252" y="175"/>
                  <a:pt x="246" y="174"/>
                </a:cubicBezTo>
                <a:cubicBezTo>
                  <a:pt x="250" y="163"/>
                  <a:pt x="251" y="151"/>
                  <a:pt x="251" y="140"/>
                </a:cubicBezTo>
                <a:cubicBezTo>
                  <a:pt x="251" y="130"/>
                  <a:pt x="250" y="119"/>
                  <a:pt x="247" y="109"/>
                </a:cubicBezTo>
                <a:cubicBezTo>
                  <a:pt x="240" y="80"/>
                  <a:pt x="222" y="55"/>
                  <a:pt x="198" y="38"/>
                </a:cubicBezTo>
                <a:cubicBezTo>
                  <a:pt x="142" y="0"/>
                  <a:pt x="65" y="14"/>
                  <a:pt x="26" y="7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0" name="Freeform 608"/>
          <p:cNvSpPr>
            <a:spLocks/>
          </p:cNvSpPr>
          <p:nvPr userDrawn="1"/>
        </p:nvSpPr>
        <p:spPr bwMode="auto">
          <a:xfrm>
            <a:off x="7488602" y="3800032"/>
            <a:ext cx="273915" cy="384572"/>
          </a:xfrm>
          <a:custGeom>
            <a:avLst/>
            <a:gdLst/>
            <a:ahLst/>
            <a:cxnLst>
              <a:cxn ang="0">
                <a:pos x="163" y="454"/>
              </a:cxn>
              <a:cxn ang="0">
                <a:pos x="13" y="261"/>
              </a:cxn>
              <a:cxn ang="0">
                <a:pos x="2" y="77"/>
              </a:cxn>
              <a:cxn ang="0">
                <a:pos x="15" y="58"/>
              </a:cxn>
              <a:cxn ang="0">
                <a:pos x="62" y="29"/>
              </a:cxn>
              <a:cxn ang="0">
                <a:pos x="252" y="24"/>
              </a:cxn>
              <a:cxn ang="0">
                <a:pos x="318" y="83"/>
              </a:cxn>
              <a:cxn ang="0">
                <a:pos x="295" y="80"/>
              </a:cxn>
              <a:cxn ang="0">
                <a:pos x="163" y="27"/>
              </a:cxn>
              <a:cxn ang="0">
                <a:pos x="31" y="80"/>
              </a:cxn>
              <a:cxn ang="0">
                <a:pos x="28" y="84"/>
              </a:cxn>
              <a:cxn ang="0">
                <a:pos x="115" y="405"/>
              </a:cxn>
              <a:cxn ang="0">
                <a:pos x="162" y="427"/>
              </a:cxn>
              <a:cxn ang="0">
                <a:pos x="211" y="405"/>
              </a:cxn>
              <a:cxn ang="0">
                <a:pos x="296" y="165"/>
              </a:cxn>
              <a:cxn ang="0">
                <a:pos x="264" y="216"/>
              </a:cxn>
              <a:cxn ang="0">
                <a:pos x="253" y="319"/>
              </a:cxn>
              <a:cxn ang="0">
                <a:pos x="72" y="320"/>
              </a:cxn>
              <a:cxn ang="0">
                <a:pos x="58" y="225"/>
              </a:cxn>
              <a:cxn ang="0">
                <a:pos x="93" y="177"/>
              </a:cxn>
              <a:cxn ang="0">
                <a:pos x="94" y="134"/>
              </a:cxn>
              <a:cxn ang="0">
                <a:pos x="162" y="78"/>
              </a:cxn>
              <a:cxn ang="0">
                <a:pos x="229" y="127"/>
              </a:cxn>
              <a:cxn ang="0">
                <a:pos x="229" y="197"/>
              </a:cxn>
              <a:cxn ang="0">
                <a:pos x="205" y="212"/>
              </a:cxn>
              <a:cxn ang="0">
                <a:pos x="177" y="183"/>
              </a:cxn>
              <a:cxn ang="0">
                <a:pos x="173" y="139"/>
              </a:cxn>
              <a:cxn ang="0">
                <a:pos x="153" y="140"/>
              </a:cxn>
              <a:cxn ang="0">
                <a:pos x="149" y="191"/>
              </a:cxn>
              <a:cxn ang="0">
                <a:pos x="168" y="223"/>
              </a:cxn>
              <a:cxn ang="0">
                <a:pos x="195" y="241"/>
              </a:cxn>
              <a:cxn ang="0">
                <a:pos x="185" y="285"/>
              </a:cxn>
              <a:cxn ang="0">
                <a:pos x="145" y="288"/>
              </a:cxn>
              <a:cxn ang="0">
                <a:pos x="139" y="244"/>
              </a:cxn>
              <a:cxn ang="0">
                <a:pos x="153" y="261"/>
              </a:cxn>
              <a:cxn ang="0">
                <a:pos x="167" y="264"/>
              </a:cxn>
              <a:cxn ang="0">
                <a:pos x="172" y="257"/>
              </a:cxn>
              <a:cxn ang="0">
                <a:pos x="162" y="249"/>
              </a:cxn>
              <a:cxn ang="0">
                <a:pos x="144" y="239"/>
              </a:cxn>
              <a:cxn ang="0">
                <a:pos x="141" y="217"/>
              </a:cxn>
              <a:cxn ang="0">
                <a:pos x="126" y="209"/>
              </a:cxn>
              <a:cxn ang="0">
                <a:pos x="122" y="153"/>
              </a:cxn>
              <a:cxn ang="0">
                <a:pos x="144" y="113"/>
              </a:cxn>
              <a:cxn ang="0">
                <a:pos x="204" y="153"/>
              </a:cxn>
              <a:cxn ang="0">
                <a:pos x="204" y="186"/>
              </a:cxn>
              <a:cxn ang="0">
                <a:pos x="206" y="183"/>
              </a:cxn>
              <a:cxn ang="0">
                <a:pos x="201" y="128"/>
              </a:cxn>
              <a:cxn ang="0">
                <a:pos x="134" y="115"/>
              </a:cxn>
              <a:cxn ang="0">
                <a:pos x="119" y="147"/>
              </a:cxn>
              <a:cxn ang="0">
                <a:pos x="114" y="197"/>
              </a:cxn>
              <a:cxn ang="0">
                <a:pos x="97" y="205"/>
              </a:cxn>
              <a:cxn ang="0">
                <a:pos x="84" y="287"/>
              </a:cxn>
              <a:cxn ang="0">
                <a:pos x="106" y="309"/>
              </a:cxn>
              <a:cxn ang="0">
                <a:pos x="238" y="287"/>
              </a:cxn>
              <a:cxn ang="0">
                <a:pos x="242" y="189"/>
              </a:cxn>
              <a:cxn ang="0">
                <a:pos x="313" y="117"/>
              </a:cxn>
              <a:cxn ang="0">
                <a:pos x="313" y="261"/>
              </a:cxn>
              <a:cxn ang="0">
                <a:pos x="193" y="448"/>
              </a:cxn>
            </a:cxnLst>
            <a:rect l="0" t="0" r="r" b="b"/>
            <a:pathLst>
              <a:path w="325" h="454">
                <a:moveTo>
                  <a:pt x="163" y="454"/>
                </a:moveTo>
                <a:cubicBezTo>
                  <a:pt x="163" y="454"/>
                  <a:pt x="163" y="454"/>
                  <a:pt x="163" y="454"/>
                </a:cubicBezTo>
                <a:cubicBezTo>
                  <a:pt x="163" y="454"/>
                  <a:pt x="163" y="454"/>
                  <a:pt x="163" y="454"/>
                </a:cubicBezTo>
                <a:cubicBezTo>
                  <a:pt x="163" y="454"/>
                  <a:pt x="163" y="454"/>
                  <a:pt x="163" y="454"/>
                </a:cubicBezTo>
                <a:cubicBezTo>
                  <a:pt x="163" y="454"/>
                  <a:pt x="163" y="454"/>
                  <a:pt x="163" y="454"/>
                </a:cubicBezTo>
                <a:cubicBezTo>
                  <a:pt x="154" y="454"/>
                  <a:pt x="144" y="452"/>
                  <a:pt x="133" y="448"/>
                </a:cubicBezTo>
                <a:cubicBezTo>
                  <a:pt x="133" y="448"/>
                  <a:pt x="133" y="448"/>
                  <a:pt x="133" y="448"/>
                </a:cubicBezTo>
                <a:cubicBezTo>
                  <a:pt x="122" y="443"/>
                  <a:pt x="110" y="436"/>
                  <a:pt x="97" y="425"/>
                </a:cubicBezTo>
                <a:cubicBezTo>
                  <a:pt x="97" y="425"/>
                  <a:pt x="97" y="425"/>
                  <a:pt x="97" y="425"/>
                </a:cubicBezTo>
                <a:cubicBezTo>
                  <a:pt x="67" y="399"/>
                  <a:pt x="26" y="348"/>
                  <a:pt x="13" y="261"/>
                </a:cubicBezTo>
                <a:cubicBezTo>
                  <a:pt x="13" y="261"/>
                  <a:pt x="13" y="261"/>
                  <a:pt x="13" y="261"/>
                </a:cubicBezTo>
                <a:cubicBezTo>
                  <a:pt x="8" y="229"/>
                  <a:pt x="0" y="145"/>
                  <a:pt x="0" y="101"/>
                </a:cubicBezTo>
                <a:cubicBezTo>
                  <a:pt x="0" y="101"/>
                  <a:pt x="0" y="101"/>
                  <a:pt x="0" y="101"/>
                </a:cubicBezTo>
                <a:cubicBezTo>
                  <a:pt x="0" y="91"/>
                  <a:pt x="1" y="83"/>
                  <a:pt x="2" y="77"/>
                </a:cubicBezTo>
                <a:cubicBezTo>
                  <a:pt x="2" y="77"/>
                  <a:pt x="2" y="77"/>
                  <a:pt x="2" y="77"/>
                </a:cubicBezTo>
                <a:cubicBezTo>
                  <a:pt x="2" y="74"/>
                  <a:pt x="3" y="72"/>
                  <a:pt x="4" y="70"/>
                </a:cubicBezTo>
                <a:cubicBezTo>
                  <a:pt x="4" y="70"/>
                  <a:pt x="4" y="70"/>
                  <a:pt x="4" y="70"/>
                </a:cubicBezTo>
                <a:cubicBezTo>
                  <a:pt x="4" y="68"/>
                  <a:pt x="5" y="67"/>
                  <a:pt x="7" y="65"/>
                </a:cubicBezTo>
                <a:cubicBezTo>
                  <a:pt x="7" y="65"/>
                  <a:pt x="7" y="65"/>
                  <a:pt x="7" y="65"/>
                </a:cubicBezTo>
                <a:cubicBezTo>
                  <a:pt x="9" y="63"/>
                  <a:pt x="11" y="61"/>
                  <a:pt x="15" y="58"/>
                </a:cubicBezTo>
                <a:cubicBezTo>
                  <a:pt x="15" y="58"/>
                  <a:pt x="15" y="58"/>
                  <a:pt x="15"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1"/>
                  <a:pt x="163" y="0"/>
                </a:cubicBezTo>
                <a:cubicBezTo>
                  <a:pt x="163" y="0"/>
                  <a:pt x="163" y="0"/>
                  <a:pt x="163" y="0"/>
                </a:cubicBezTo>
                <a:cubicBezTo>
                  <a:pt x="163" y="0"/>
                  <a:pt x="163" y="0"/>
                  <a:pt x="163" y="0"/>
                </a:cubicBezTo>
                <a:cubicBezTo>
                  <a:pt x="195" y="0"/>
                  <a:pt x="226" y="11"/>
                  <a:pt x="252" y="24"/>
                </a:cubicBezTo>
                <a:cubicBezTo>
                  <a:pt x="252" y="24"/>
                  <a:pt x="252" y="24"/>
                  <a:pt x="252" y="24"/>
                </a:cubicBezTo>
                <a:cubicBezTo>
                  <a:pt x="279" y="36"/>
                  <a:pt x="300" y="50"/>
                  <a:pt x="311" y="58"/>
                </a:cubicBezTo>
                <a:cubicBezTo>
                  <a:pt x="311" y="58"/>
                  <a:pt x="311" y="58"/>
                  <a:pt x="311" y="58"/>
                </a:cubicBezTo>
                <a:cubicBezTo>
                  <a:pt x="314" y="61"/>
                  <a:pt x="317" y="63"/>
                  <a:pt x="318" y="65"/>
                </a:cubicBezTo>
                <a:cubicBezTo>
                  <a:pt x="318" y="65"/>
                  <a:pt x="318" y="65"/>
                  <a:pt x="318" y="65"/>
                </a:cubicBezTo>
                <a:cubicBezTo>
                  <a:pt x="324" y="70"/>
                  <a:pt x="324" y="78"/>
                  <a:pt x="318" y="83"/>
                </a:cubicBezTo>
                <a:cubicBezTo>
                  <a:pt x="318" y="83"/>
                  <a:pt x="318" y="83"/>
                  <a:pt x="318" y="83"/>
                </a:cubicBezTo>
                <a:cubicBezTo>
                  <a:pt x="313" y="89"/>
                  <a:pt x="305" y="89"/>
                  <a:pt x="300" y="83"/>
                </a:cubicBezTo>
                <a:cubicBezTo>
                  <a:pt x="300" y="83"/>
                  <a:pt x="300" y="83"/>
                  <a:pt x="300" y="83"/>
                </a:cubicBezTo>
                <a:cubicBezTo>
                  <a:pt x="300" y="83"/>
                  <a:pt x="298" y="82"/>
                  <a:pt x="295" y="80"/>
                </a:cubicBezTo>
                <a:cubicBezTo>
                  <a:pt x="295" y="80"/>
                  <a:pt x="295" y="80"/>
                  <a:pt x="295" y="80"/>
                </a:cubicBezTo>
                <a:cubicBezTo>
                  <a:pt x="292" y="78"/>
                  <a:pt x="289" y="75"/>
                  <a:pt x="285" y="72"/>
                </a:cubicBezTo>
                <a:cubicBezTo>
                  <a:pt x="285" y="72"/>
                  <a:pt x="285" y="72"/>
                  <a:pt x="285" y="72"/>
                </a:cubicBezTo>
                <a:cubicBezTo>
                  <a:pt x="276" y="66"/>
                  <a:pt x="264" y="59"/>
                  <a:pt x="251" y="53"/>
                </a:cubicBezTo>
                <a:cubicBezTo>
                  <a:pt x="251" y="53"/>
                  <a:pt x="251" y="53"/>
                  <a:pt x="251" y="53"/>
                </a:cubicBezTo>
                <a:cubicBezTo>
                  <a:pt x="225" y="39"/>
                  <a:pt x="192" y="27"/>
                  <a:pt x="163" y="27"/>
                </a:cubicBezTo>
                <a:cubicBezTo>
                  <a:pt x="163" y="27"/>
                  <a:pt x="163" y="27"/>
                  <a:pt x="163" y="27"/>
                </a:cubicBezTo>
                <a:cubicBezTo>
                  <a:pt x="163" y="27"/>
                  <a:pt x="163" y="27"/>
                  <a:pt x="163" y="27"/>
                </a:cubicBezTo>
                <a:cubicBezTo>
                  <a:pt x="137" y="27"/>
                  <a:pt x="109" y="36"/>
                  <a:pt x="85" y="48"/>
                </a:cubicBezTo>
                <a:cubicBezTo>
                  <a:pt x="85" y="48"/>
                  <a:pt x="85" y="48"/>
                  <a:pt x="85" y="48"/>
                </a:cubicBezTo>
                <a:cubicBezTo>
                  <a:pt x="60" y="59"/>
                  <a:pt x="40" y="73"/>
                  <a:pt x="31" y="80"/>
                </a:cubicBezTo>
                <a:cubicBezTo>
                  <a:pt x="31" y="80"/>
                  <a:pt x="31" y="80"/>
                  <a:pt x="31" y="80"/>
                </a:cubicBezTo>
                <a:cubicBezTo>
                  <a:pt x="30" y="80"/>
                  <a:pt x="29" y="81"/>
                  <a:pt x="28" y="82"/>
                </a:cubicBezTo>
                <a:cubicBezTo>
                  <a:pt x="28" y="82"/>
                  <a:pt x="28" y="82"/>
                  <a:pt x="28" y="82"/>
                </a:cubicBezTo>
                <a:cubicBezTo>
                  <a:pt x="28" y="82"/>
                  <a:pt x="28" y="83"/>
                  <a:pt x="28" y="84"/>
                </a:cubicBezTo>
                <a:cubicBezTo>
                  <a:pt x="28" y="84"/>
                  <a:pt x="28" y="84"/>
                  <a:pt x="28" y="84"/>
                </a:cubicBezTo>
                <a:cubicBezTo>
                  <a:pt x="27" y="88"/>
                  <a:pt x="27" y="94"/>
                  <a:pt x="27" y="101"/>
                </a:cubicBezTo>
                <a:cubicBezTo>
                  <a:pt x="27" y="101"/>
                  <a:pt x="27" y="101"/>
                  <a:pt x="27" y="101"/>
                </a:cubicBezTo>
                <a:cubicBezTo>
                  <a:pt x="27" y="143"/>
                  <a:pt x="34" y="227"/>
                  <a:pt x="39" y="257"/>
                </a:cubicBezTo>
                <a:cubicBezTo>
                  <a:pt x="39" y="257"/>
                  <a:pt x="39" y="257"/>
                  <a:pt x="39" y="257"/>
                </a:cubicBezTo>
                <a:cubicBezTo>
                  <a:pt x="51" y="337"/>
                  <a:pt x="88" y="382"/>
                  <a:pt x="115" y="405"/>
                </a:cubicBezTo>
                <a:cubicBezTo>
                  <a:pt x="115" y="405"/>
                  <a:pt x="115" y="405"/>
                  <a:pt x="115" y="405"/>
                </a:cubicBezTo>
                <a:cubicBezTo>
                  <a:pt x="126" y="415"/>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6" y="426"/>
                  <a:pt x="183" y="423"/>
                </a:cubicBezTo>
                <a:cubicBezTo>
                  <a:pt x="183" y="423"/>
                  <a:pt x="183" y="423"/>
                  <a:pt x="183" y="423"/>
                </a:cubicBezTo>
                <a:cubicBezTo>
                  <a:pt x="191" y="420"/>
                  <a:pt x="200" y="415"/>
                  <a:pt x="211" y="405"/>
                </a:cubicBezTo>
                <a:cubicBezTo>
                  <a:pt x="211" y="405"/>
                  <a:pt x="211" y="405"/>
                  <a:pt x="211" y="405"/>
                </a:cubicBezTo>
                <a:cubicBezTo>
                  <a:pt x="238" y="382"/>
                  <a:pt x="275" y="337"/>
                  <a:pt x="287" y="257"/>
                </a:cubicBezTo>
                <a:cubicBezTo>
                  <a:pt x="287" y="257"/>
                  <a:pt x="287" y="257"/>
                  <a:pt x="287" y="257"/>
                </a:cubicBezTo>
                <a:cubicBezTo>
                  <a:pt x="289" y="239"/>
                  <a:pt x="293" y="201"/>
                  <a:pt x="296" y="165"/>
                </a:cubicBezTo>
                <a:cubicBezTo>
                  <a:pt x="296" y="165"/>
                  <a:pt x="296" y="165"/>
                  <a:pt x="296" y="165"/>
                </a:cubicBezTo>
                <a:cubicBezTo>
                  <a:pt x="288" y="173"/>
                  <a:pt x="280" y="180"/>
                  <a:pt x="276" y="184"/>
                </a:cubicBezTo>
                <a:cubicBezTo>
                  <a:pt x="276" y="184"/>
                  <a:pt x="276" y="184"/>
                  <a:pt x="276" y="184"/>
                </a:cubicBezTo>
                <a:cubicBezTo>
                  <a:pt x="271" y="189"/>
                  <a:pt x="269" y="193"/>
                  <a:pt x="267" y="198"/>
                </a:cubicBezTo>
                <a:cubicBezTo>
                  <a:pt x="267" y="198"/>
                  <a:pt x="267" y="198"/>
                  <a:pt x="267" y="198"/>
                </a:cubicBezTo>
                <a:cubicBezTo>
                  <a:pt x="265" y="203"/>
                  <a:pt x="264" y="208"/>
                  <a:pt x="264" y="216"/>
                </a:cubicBezTo>
                <a:cubicBezTo>
                  <a:pt x="264" y="216"/>
                  <a:pt x="264" y="216"/>
                  <a:pt x="264" y="216"/>
                </a:cubicBezTo>
                <a:cubicBezTo>
                  <a:pt x="264" y="233"/>
                  <a:pt x="264" y="270"/>
                  <a:pt x="264" y="287"/>
                </a:cubicBezTo>
                <a:cubicBezTo>
                  <a:pt x="264" y="287"/>
                  <a:pt x="264" y="287"/>
                  <a:pt x="264" y="287"/>
                </a:cubicBezTo>
                <a:cubicBezTo>
                  <a:pt x="264" y="299"/>
                  <a:pt x="260" y="310"/>
                  <a:pt x="253" y="319"/>
                </a:cubicBezTo>
                <a:cubicBezTo>
                  <a:pt x="253" y="319"/>
                  <a:pt x="253" y="319"/>
                  <a:pt x="253" y="319"/>
                </a:cubicBezTo>
                <a:cubicBezTo>
                  <a:pt x="245" y="329"/>
                  <a:pt x="233" y="335"/>
                  <a:pt x="219" y="335"/>
                </a:cubicBezTo>
                <a:cubicBezTo>
                  <a:pt x="219" y="335"/>
                  <a:pt x="219" y="335"/>
                  <a:pt x="219" y="335"/>
                </a:cubicBezTo>
                <a:cubicBezTo>
                  <a:pt x="205" y="335"/>
                  <a:pt x="121" y="335"/>
                  <a:pt x="106" y="335"/>
                </a:cubicBezTo>
                <a:cubicBezTo>
                  <a:pt x="106" y="335"/>
                  <a:pt x="106" y="335"/>
                  <a:pt x="106" y="335"/>
                </a:cubicBezTo>
                <a:cubicBezTo>
                  <a:pt x="92" y="335"/>
                  <a:pt x="81" y="329"/>
                  <a:pt x="72" y="320"/>
                </a:cubicBezTo>
                <a:cubicBezTo>
                  <a:pt x="72" y="320"/>
                  <a:pt x="72" y="320"/>
                  <a:pt x="72" y="320"/>
                </a:cubicBezTo>
                <a:cubicBezTo>
                  <a:pt x="64" y="311"/>
                  <a:pt x="58" y="300"/>
                  <a:pt x="58" y="287"/>
                </a:cubicBezTo>
                <a:cubicBezTo>
                  <a:pt x="58" y="287"/>
                  <a:pt x="58" y="287"/>
                  <a:pt x="58" y="287"/>
                </a:cubicBezTo>
                <a:cubicBezTo>
                  <a:pt x="58" y="274"/>
                  <a:pt x="58" y="241"/>
                  <a:pt x="58" y="225"/>
                </a:cubicBezTo>
                <a:cubicBezTo>
                  <a:pt x="58" y="225"/>
                  <a:pt x="58" y="225"/>
                  <a:pt x="58" y="225"/>
                </a:cubicBezTo>
                <a:cubicBezTo>
                  <a:pt x="58" y="213"/>
                  <a:pt x="61" y="202"/>
                  <a:pt x="68" y="193"/>
                </a:cubicBezTo>
                <a:cubicBezTo>
                  <a:pt x="68" y="193"/>
                  <a:pt x="68" y="193"/>
                  <a:pt x="68" y="193"/>
                </a:cubicBezTo>
                <a:cubicBezTo>
                  <a:pt x="74" y="186"/>
                  <a:pt x="82" y="180"/>
                  <a:pt x="93" y="179"/>
                </a:cubicBezTo>
                <a:cubicBezTo>
                  <a:pt x="93" y="179"/>
                  <a:pt x="93" y="179"/>
                  <a:pt x="93" y="179"/>
                </a:cubicBezTo>
                <a:cubicBezTo>
                  <a:pt x="93" y="178"/>
                  <a:pt x="93" y="178"/>
                  <a:pt x="93" y="177"/>
                </a:cubicBezTo>
                <a:cubicBezTo>
                  <a:pt x="93" y="177"/>
                  <a:pt x="93" y="177"/>
                  <a:pt x="93" y="177"/>
                </a:cubicBezTo>
                <a:cubicBezTo>
                  <a:pt x="93" y="170"/>
                  <a:pt x="93" y="161"/>
                  <a:pt x="93" y="147"/>
                </a:cubicBezTo>
                <a:cubicBezTo>
                  <a:pt x="93" y="147"/>
                  <a:pt x="93" y="147"/>
                  <a:pt x="93" y="147"/>
                </a:cubicBezTo>
                <a:cubicBezTo>
                  <a:pt x="93" y="143"/>
                  <a:pt x="93" y="139"/>
                  <a:pt x="94" y="134"/>
                </a:cubicBezTo>
                <a:cubicBezTo>
                  <a:pt x="94" y="134"/>
                  <a:pt x="94" y="134"/>
                  <a:pt x="94" y="134"/>
                </a:cubicBezTo>
                <a:cubicBezTo>
                  <a:pt x="96" y="129"/>
                  <a:pt x="98" y="123"/>
                  <a:pt x="100" y="118"/>
                </a:cubicBezTo>
                <a:cubicBezTo>
                  <a:pt x="100" y="118"/>
                  <a:pt x="100" y="118"/>
                  <a:pt x="100" y="118"/>
                </a:cubicBezTo>
                <a:cubicBezTo>
                  <a:pt x="106" y="106"/>
                  <a:pt x="114" y="94"/>
                  <a:pt x="129" y="87"/>
                </a:cubicBezTo>
                <a:cubicBezTo>
                  <a:pt x="129" y="87"/>
                  <a:pt x="129" y="87"/>
                  <a:pt x="129" y="87"/>
                </a:cubicBezTo>
                <a:cubicBezTo>
                  <a:pt x="138" y="81"/>
                  <a:pt x="149" y="78"/>
                  <a:pt x="162" y="78"/>
                </a:cubicBezTo>
                <a:cubicBezTo>
                  <a:pt x="162" y="78"/>
                  <a:pt x="162" y="78"/>
                  <a:pt x="162" y="78"/>
                </a:cubicBezTo>
                <a:cubicBezTo>
                  <a:pt x="182" y="78"/>
                  <a:pt x="198" y="85"/>
                  <a:pt x="209" y="94"/>
                </a:cubicBezTo>
                <a:cubicBezTo>
                  <a:pt x="209" y="94"/>
                  <a:pt x="209" y="94"/>
                  <a:pt x="209" y="94"/>
                </a:cubicBezTo>
                <a:cubicBezTo>
                  <a:pt x="220" y="104"/>
                  <a:pt x="226" y="116"/>
                  <a:pt x="229" y="127"/>
                </a:cubicBezTo>
                <a:cubicBezTo>
                  <a:pt x="229" y="127"/>
                  <a:pt x="229" y="127"/>
                  <a:pt x="229" y="127"/>
                </a:cubicBezTo>
                <a:cubicBezTo>
                  <a:pt x="232" y="134"/>
                  <a:pt x="233" y="141"/>
                  <a:pt x="233" y="147"/>
                </a:cubicBezTo>
                <a:cubicBezTo>
                  <a:pt x="233" y="147"/>
                  <a:pt x="233" y="147"/>
                  <a:pt x="233" y="147"/>
                </a:cubicBezTo>
                <a:cubicBezTo>
                  <a:pt x="233" y="160"/>
                  <a:pt x="233" y="175"/>
                  <a:pt x="233" y="183"/>
                </a:cubicBezTo>
                <a:cubicBezTo>
                  <a:pt x="233" y="183"/>
                  <a:pt x="233" y="183"/>
                  <a:pt x="233" y="183"/>
                </a:cubicBezTo>
                <a:cubicBezTo>
                  <a:pt x="233" y="187"/>
                  <a:pt x="232" y="192"/>
                  <a:pt x="229" y="197"/>
                </a:cubicBezTo>
                <a:cubicBezTo>
                  <a:pt x="229" y="197"/>
                  <a:pt x="229" y="197"/>
                  <a:pt x="229" y="197"/>
                </a:cubicBezTo>
                <a:cubicBezTo>
                  <a:pt x="227" y="202"/>
                  <a:pt x="223" y="207"/>
                  <a:pt x="217" y="210"/>
                </a:cubicBezTo>
                <a:cubicBezTo>
                  <a:pt x="217" y="210"/>
                  <a:pt x="217" y="210"/>
                  <a:pt x="217" y="210"/>
                </a:cubicBezTo>
                <a:cubicBezTo>
                  <a:pt x="213" y="212"/>
                  <a:pt x="209" y="212"/>
                  <a:pt x="205" y="212"/>
                </a:cubicBezTo>
                <a:cubicBezTo>
                  <a:pt x="205" y="212"/>
                  <a:pt x="205" y="212"/>
                  <a:pt x="205" y="212"/>
                </a:cubicBezTo>
                <a:cubicBezTo>
                  <a:pt x="200" y="212"/>
                  <a:pt x="196" y="212"/>
                  <a:pt x="192" y="210"/>
                </a:cubicBezTo>
                <a:cubicBezTo>
                  <a:pt x="192" y="210"/>
                  <a:pt x="192" y="210"/>
                  <a:pt x="192" y="210"/>
                </a:cubicBezTo>
                <a:cubicBezTo>
                  <a:pt x="188" y="208"/>
                  <a:pt x="185" y="205"/>
                  <a:pt x="183" y="202"/>
                </a:cubicBezTo>
                <a:cubicBezTo>
                  <a:pt x="183" y="202"/>
                  <a:pt x="183" y="202"/>
                  <a:pt x="183" y="202"/>
                </a:cubicBezTo>
                <a:cubicBezTo>
                  <a:pt x="178" y="196"/>
                  <a:pt x="177" y="189"/>
                  <a:pt x="177" y="183"/>
                </a:cubicBezTo>
                <a:cubicBezTo>
                  <a:pt x="177" y="183"/>
                  <a:pt x="177" y="183"/>
                  <a:pt x="177" y="183"/>
                </a:cubicBezTo>
                <a:cubicBezTo>
                  <a:pt x="177" y="177"/>
                  <a:pt x="177" y="171"/>
                  <a:pt x="177" y="153"/>
                </a:cubicBezTo>
                <a:cubicBezTo>
                  <a:pt x="177" y="153"/>
                  <a:pt x="177" y="153"/>
                  <a:pt x="177" y="153"/>
                </a:cubicBezTo>
                <a:cubicBezTo>
                  <a:pt x="177" y="147"/>
                  <a:pt x="175" y="142"/>
                  <a:pt x="173" y="139"/>
                </a:cubicBezTo>
                <a:cubicBezTo>
                  <a:pt x="173" y="139"/>
                  <a:pt x="173" y="139"/>
                  <a:pt x="173" y="139"/>
                </a:cubicBezTo>
                <a:cubicBezTo>
                  <a:pt x="170" y="136"/>
                  <a:pt x="168" y="135"/>
                  <a:pt x="162" y="135"/>
                </a:cubicBezTo>
                <a:cubicBezTo>
                  <a:pt x="162" y="135"/>
                  <a:pt x="162" y="135"/>
                  <a:pt x="162" y="135"/>
                </a:cubicBezTo>
                <a:cubicBezTo>
                  <a:pt x="160" y="135"/>
                  <a:pt x="158" y="135"/>
                  <a:pt x="157" y="136"/>
                </a:cubicBezTo>
                <a:cubicBezTo>
                  <a:pt x="157" y="136"/>
                  <a:pt x="157" y="136"/>
                  <a:pt x="157" y="136"/>
                </a:cubicBezTo>
                <a:cubicBezTo>
                  <a:pt x="155" y="137"/>
                  <a:pt x="154" y="138"/>
                  <a:pt x="153" y="140"/>
                </a:cubicBezTo>
                <a:cubicBezTo>
                  <a:pt x="153" y="140"/>
                  <a:pt x="153" y="140"/>
                  <a:pt x="153" y="140"/>
                </a:cubicBezTo>
                <a:cubicBezTo>
                  <a:pt x="150" y="143"/>
                  <a:pt x="148" y="148"/>
                  <a:pt x="149" y="153"/>
                </a:cubicBezTo>
                <a:cubicBezTo>
                  <a:pt x="149" y="153"/>
                  <a:pt x="149" y="153"/>
                  <a:pt x="149" y="153"/>
                </a:cubicBezTo>
                <a:cubicBezTo>
                  <a:pt x="149" y="167"/>
                  <a:pt x="149" y="182"/>
                  <a:pt x="149" y="191"/>
                </a:cubicBezTo>
                <a:cubicBezTo>
                  <a:pt x="149" y="191"/>
                  <a:pt x="149" y="191"/>
                  <a:pt x="149" y="191"/>
                </a:cubicBezTo>
                <a:cubicBezTo>
                  <a:pt x="153" y="191"/>
                  <a:pt x="157" y="193"/>
                  <a:pt x="161" y="197"/>
                </a:cubicBezTo>
                <a:cubicBezTo>
                  <a:pt x="161" y="197"/>
                  <a:pt x="161" y="197"/>
                  <a:pt x="161" y="197"/>
                </a:cubicBezTo>
                <a:cubicBezTo>
                  <a:pt x="165" y="201"/>
                  <a:pt x="168" y="207"/>
                  <a:pt x="168" y="213"/>
                </a:cubicBezTo>
                <a:cubicBezTo>
                  <a:pt x="168" y="213"/>
                  <a:pt x="168" y="213"/>
                  <a:pt x="168" y="213"/>
                </a:cubicBezTo>
                <a:cubicBezTo>
                  <a:pt x="168" y="220"/>
                  <a:pt x="168" y="218"/>
                  <a:pt x="168" y="223"/>
                </a:cubicBezTo>
                <a:cubicBezTo>
                  <a:pt x="168" y="223"/>
                  <a:pt x="168" y="223"/>
                  <a:pt x="168" y="223"/>
                </a:cubicBezTo>
                <a:cubicBezTo>
                  <a:pt x="171" y="223"/>
                  <a:pt x="175" y="224"/>
                  <a:pt x="179" y="226"/>
                </a:cubicBezTo>
                <a:cubicBezTo>
                  <a:pt x="179" y="226"/>
                  <a:pt x="179" y="226"/>
                  <a:pt x="179" y="226"/>
                </a:cubicBezTo>
                <a:cubicBezTo>
                  <a:pt x="185" y="229"/>
                  <a:pt x="191" y="234"/>
                  <a:pt x="195" y="241"/>
                </a:cubicBezTo>
                <a:cubicBezTo>
                  <a:pt x="195" y="241"/>
                  <a:pt x="195" y="241"/>
                  <a:pt x="195" y="241"/>
                </a:cubicBezTo>
                <a:cubicBezTo>
                  <a:pt x="197" y="246"/>
                  <a:pt x="198" y="251"/>
                  <a:pt x="198" y="257"/>
                </a:cubicBezTo>
                <a:cubicBezTo>
                  <a:pt x="198" y="257"/>
                  <a:pt x="198" y="257"/>
                  <a:pt x="198" y="257"/>
                </a:cubicBezTo>
                <a:cubicBezTo>
                  <a:pt x="198" y="263"/>
                  <a:pt x="197" y="269"/>
                  <a:pt x="194" y="273"/>
                </a:cubicBezTo>
                <a:cubicBezTo>
                  <a:pt x="194" y="273"/>
                  <a:pt x="194" y="273"/>
                  <a:pt x="194" y="273"/>
                </a:cubicBezTo>
                <a:cubicBezTo>
                  <a:pt x="192" y="278"/>
                  <a:pt x="189" y="282"/>
                  <a:pt x="185" y="285"/>
                </a:cubicBezTo>
                <a:cubicBezTo>
                  <a:pt x="185" y="285"/>
                  <a:pt x="185" y="285"/>
                  <a:pt x="185" y="285"/>
                </a:cubicBezTo>
                <a:cubicBezTo>
                  <a:pt x="177" y="290"/>
                  <a:pt x="169" y="292"/>
                  <a:pt x="162" y="292"/>
                </a:cubicBezTo>
                <a:cubicBezTo>
                  <a:pt x="162" y="292"/>
                  <a:pt x="162" y="292"/>
                  <a:pt x="162" y="292"/>
                </a:cubicBezTo>
                <a:cubicBezTo>
                  <a:pt x="157" y="292"/>
                  <a:pt x="151" y="291"/>
                  <a:pt x="145" y="288"/>
                </a:cubicBezTo>
                <a:cubicBezTo>
                  <a:pt x="145" y="288"/>
                  <a:pt x="145" y="288"/>
                  <a:pt x="145" y="288"/>
                </a:cubicBezTo>
                <a:cubicBezTo>
                  <a:pt x="140" y="286"/>
                  <a:pt x="134" y="281"/>
                  <a:pt x="130" y="274"/>
                </a:cubicBezTo>
                <a:cubicBezTo>
                  <a:pt x="130" y="274"/>
                  <a:pt x="130" y="274"/>
                  <a:pt x="130" y="274"/>
                </a:cubicBezTo>
                <a:cubicBezTo>
                  <a:pt x="127" y="269"/>
                  <a:pt x="126" y="263"/>
                  <a:pt x="126" y="257"/>
                </a:cubicBezTo>
                <a:cubicBezTo>
                  <a:pt x="126" y="257"/>
                  <a:pt x="126" y="257"/>
                  <a:pt x="126" y="257"/>
                </a:cubicBezTo>
                <a:cubicBezTo>
                  <a:pt x="126" y="250"/>
                  <a:pt x="132" y="244"/>
                  <a:pt x="139" y="244"/>
                </a:cubicBezTo>
                <a:cubicBezTo>
                  <a:pt x="139" y="244"/>
                  <a:pt x="139" y="244"/>
                  <a:pt x="139" y="244"/>
                </a:cubicBezTo>
                <a:cubicBezTo>
                  <a:pt x="146" y="244"/>
                  <a:pt x="152" y="250"/>
                  <a:pt x="152" y="257"/>
                </a:cubicBezTo>
                <a:cubicBezTo>
                  <a:pt x="152" y="257"/>
                  <a:pt x="152" y="257"/>
                  <a:pt x="152" y="257"/>
                </a:cubicBezTo>
                <a:cubicBezTo>
                  <a:pt x="152" y="259"/>
                  <a:pt x="153" y="260"/>
                  <a:pt x="153" y="261"/>
                </a:cubicBezTo>
                <a:cubicBezTo>
                  <a:pt x="153" y="261"/>
                  <a:pt x="153" y="261"/>
                  <a:pt x="153" y="261"/>
                </a:cubicBezTo>
                <a:cubicBezTo>
                  <a:pt x="154" y="262"/>
                  <a:pt x="154" y="263"/>
                  <a:pt x="155" y="263"/>
                </a:cubicBezTo>
                <a:cubicBezTo>
                  <a:pt x="155" y="263"/>
                  <a:pt x="155" y="263"/>
                  <a:pt x="155" y="263"/>
                </a:cubicBezTo>
                <a:cubicBezTo>
                  <a:pt x="157" y="265"/>
                  <a:pt x="161" y="266"/>
                  <a:pt x="162" y="266"/>
                </a:cubicBezTo>
                <a:cubicBezTo>
                  <a:pt x="162" y="266"/>
                  <a:pt x="162" y="266"/>
                  <a:pt x="162" y="266"/>
                </a:cubicBezTo>
                <a:cubicBezTo>
                  <a:pt x="163" y="266"/>
                  <a:pt x="166" y="265"/>
                  <a:pt x="167" y="264"/>
                </a:cubicBezTo>
                <a:cubicBezTo>
                  <a:pt x="167" y="264"/>
                  <a:pt x="167" y="264"/>
                  <a:pt x="167" y="264"/>
                </a:cubicBezTo>
                <a:cubicBezTo>
                  <a:pt x="169" y="263"/>
                  <a:pt x="170" y="262"/>
                  <a:pt x="171" y="261"/>
                </a:cubicBezTo>
                <a:cubicBezTo>
                  <a:pt x="171" y="261"/>
                  <a:pt x="171" y="261"/>
                  <a:pt x="171" y="261"/>
                </a:cubicBezTo>
                <a:cubicBezTo>
                  <a:pt x="171" y="260"/>
                  <a:pt x="172" y="259"/>
                  <a:pt x="172" y="257"/>
                </a:cubicBezTo>
                <a:cubicBezTo>
                  <a:pt x="172" y="257"/>
                  <a:pt x="172" y="257"/>
                  <a:pt x="172" y="257"/>
                </a:cubicBezTo>
                <a:cubicBezTo>
                  <a:pt x="172" y="255"/>
                  <a:pt x="171" y="254"/>
                  <a:pt x="171" y="253"/>
                </a:cubicBezTo>
                <a:cubicBezTo>
                  <a:pt x="171" y="253"/>
                  <a:pt x="171" y="253"/>
                  <a:pt x="171" y="253"/>
                </a:cubicBezTo>
                <a:cubicBezTo>
                  <a:pt x="170" y="252"/>
                  <a:pt x="170" y="252"/>
                  <a:pt x="169" y="251"/>
                </a:cubicBezTo>
                <a:cubicBezTo>
                  <a:pt x="169" y="251"/>
                  <a:pt x="169" y="251"/>
                  <a:pt x="169" y="251"/>
                </a:cubicBezTo>
                <a:cubicBezTo>
                  <a:pt x="168" y="250"/>
                  <a:pt x="164" y="249"/>
                  <a:pt x="162" y="249"/>
                </a:cubicBezTo>
                <a:cubicBezTo>
                  <a:pt x="162" y="249"/>
                  <a:pt x="162" y="249"/>
                  <a:pt x="162" y="249"/>
                </a:cubicBezTo>
                <a:cubicBezTo>
                  <a:pt x="159" y="249"/>
                  <a:pt x="156" y="249"/>
                  <a:pt x="152" y="247"/>
                </a:cubicBezTo>
                <a:cubicBezTo>
                  <a:pt x="152" y="247"/>
                  <a:pt x="152" y="247"/>
                  <a:pt x="152" y="247"/>
                </a:cubicBezTo>
                <a:cubicBezTo>
                  <a:pt x="149" y="245"/>
                  <a:pt x="145" y="242"/>
                  <a:pt x="144" y="239"/>
                </a:cubicBezTo>
                <a:cubicBezTo>
                  <a:pt x="144" y="239"/>
                  <a:pt x="144" y="239"/>
                  <a:pt x="144" y="239"/>
                </a:cubicBezTo>
                <a:cubicBezTo>
                  <a:pt x="143" y="236"/>
                  <a:pt x="142" y="234"/>
                  <a:pt x="142" y="232"/>
                </a:cubicBezTo>
                <a:cubicBezTo>
                  <a:pt x="142" y="232"/>
                  <a:pt x="142" y="232"/>
                  <a:pt x="142" y="232"/>
                </a:cubicBezTo>
                <a:cubicBezTo>
                  <a:pt x="141" y="230"/>
                  <a:pt x="141" y="227"/>
                  <a:pt x="141" y="225"/>
                </a:cubicBezTo>
                <a:cubicBezTo>
                  <a:pt x="141" y="225"/>
                  <a:pt x="141" y="225"/>
                  <a:pt x="141" y="225"/>
                </a:cubicBezTo>
                <a:cubicBezTo>
                  <a:pt x="141" y="219"/>
                  <a:pt x="141" y="220"/>
                  <a:pt x="141" y="217"/>
                </a:cubicBezTo>
                <a:cubicBezTo>
                  <a:pt x="141" y="217"/>
                  <a:pt x="141" y="217"/>
                  <a:pt x="141" y="217"/>
                </a:cubicBezTo>
                <a:cubicBezTo>
                  <a:pt x="139" y="217"/>
                  <a:pt x="138" y="216"/>
                  <a:pt x="136" y="216"/>
                </a:cubicBezTo>
                <a:cubicBezTo>
                  <a:pt x="136" y="216"/>
                  <a:pt x="136" y="216"/>
                  <a:pt x="136" y="216"/>
                </a:cubicBezTo>
                <a:cubicBezTo>
                  <a:pt x="132" y="215"/>
                  <a:pt x="129" y="212"/>
                  <a:pt x="126" y="209"/>
                </a:cubicBezTo>
                <a:cubicBezTo>
                  <a:pt x="126" y="209"/>
                  <a:pt x="126" y="209"/>
                  <a:pt x="126" y="209"/>
                </a:cubicBezTo>
                <a:cubicBezTo>
                  <a:pt x="124" y="207"/>
                  <a:pt x="123" y="204"/>
                  <a:pt x="123" y="202"/>
                </a:cubicBezTo>
                <a:cubicBezTo>
                  <a:pt x="123" y="202"/>
                  <a:pt x="123" y="202"/>
                  <a:pt x="123" y="202"/>
                </a:cubicBezTo>
                <a:cubicBezTo>
                  <a:pt x="122" y="199"/>
                  <a:pt x="122" y="196"/>
                  <a:pt x="122" y="194"/>
                </a:cubicBezTo>
                <a:cubicBezTo>
                  <a:pt x="122" y="194"/>
                  <a:pt x="122" y="194"/>
                  <a:pt x="122" y="194"/>
                </a:cubicBezTo>
                <a:cubicBezTo>
                  <a:pt x="122" y="186"/>
                  <a:pt x="122" y="168"/>
                  <a:pt x="122" y="153"/>
                </a:cubicBezTo>
                <a:cubicBezTo>
                  <a:pt x="122" y="153"/>
                  <a:pt x="122" y="153"/>
                  <a:pt x="122" y="153"/>
                </a:cubicBezTo>
                <a:cubicBezTo>
                  <a:pt x="122" y="146"/>
                  <a:pt x="124" y="138"/>
                  <a:pt x="127" y="131"/>
                </a:cubicBezTo>
                <a:cubicBezTo>
                  <a:pt x="127" y="131"/>
                  <a:pt x="127" y="131"/>
                  <a:pt x="127" y="131"/>
                </a:cubicBezTo>
                <a:cubicBezTo>
                  <a:pt x="131" y="123"/>
                  <a:pt x="136" y="117"/>
                  <a:pt x="144" y="113"/>
                </a:cubicBezTo>
                <a:cubicBezTo>
                  <a:pt x="144" y="113"/>
                  <a:pt x="144" y="113"/>
                  <a:pt x="144" y="113"/>
                </a:cubicBezTo>
                <a:cubicBezTo>
                  <a:pt x="150" y="110"/>
                  <a:pt x="156" y="108"/>
                  <a:pt x="162" y="108"/>
                </a:cubicBezTo>
                <a:cubicBezTo>
                  <a:pt x="162" y="108"/>
                  <a:pt x="162" y="108"/>
                  <a:pt x="162" y="108"/>
                </a:cubicBezTo>
                <a:cubicBezTo>
                  <a:pt x="175" y="108"/>
                  <a:pt x="186" y="114"/>
                  <a:pt x="193" y="122"/>
                </a:cubicBezTo>
                <a:cubicBezTo>
                  <a:pt x="193" y="122"/>
                  <a:pt x="193" y="122"/>
                  <a:pt x="193" y="122"/>
                </a:cubicBezTo>
                <a:cubicBezTo>
                  <a:pt x="200" y="131"/>
                  <a:pt x="204" y="142"/>
                  <a:pt x="204" y="153"/>
                </a:cubicBezTo>
                <a:cubicBezTo>
                  <a:pt x="204" y="153"/>
                  <a:pt x="204" y="153"/>
                  <a:pt x="204" y="153"/>
                </a:cubicBezTo>
                <a:cubicBezTo>
                  <a:pt x="204" y="171"/>
                  <a:pt x="204" y="177"/>
                  <a:pt x="204" y="183"/>
                </a:cubicBezTo>
                <a:cubicBezTo>
                  <a:pt x="204" y="183"/>
                  <a:pt x="204" y="183"/>
                  <a:pt x="204" y="183"/>
                </a:cubicBezTo>
                <a:cubicBezTo>
                  <a:pt x="204" y="184"/>
                  <a:pt x="204" y="185"/>
                  <a:pt x="204" y="186"/>
                </a:cubicBezTo>
                <a:cubicBezTo>
                  <a:pt x="204" y="186"/>
                  <a:pt x="204" y="186"/>
                  <a:pt x="204" y="186"/>
                </a:cubicBezTo>
                <a:cubicBezTo>
                  <a:pt x="204" y="186"/>
                  <a:pt x="204" y="186"/>
                  <a:pt x="205" y="186"/>
                </a:cubicBezTo>
                <a:cubicBezTo>
                  <a:pt x="205" y="186"/>
                  <a:pt x="205" y="186"/>
                  <a:pt x="205" y="186"/>
                </a:cubicBezTo>
                <a:cubicBezTo>
                  <a:pt x="205" y="186"/>
                  <a:pt x="205" y="186"/>
                  <a:pt x="205" y="186"/>
                </a:cubicBezTo>
                <a:cubicBezTo>
                  <a:pt x="205" y="186"/>
                  <a:pt x="205" y="186"/>
                  <a:pt x="205" y="186"/>
                </a:cubicBezTo>
                <a:cubicBezTo>
                  <a:pt x="206" y="185"/>
                  <a:pt x="206" y="184"/>
                  <a:pt x="206" y="183"/>
                </a:cubicBezTo>
                <a:cubicBezTo>
                  <a:pt x="206" y="183"/>
                  <a:pt x="206" y="183"/>
                  <a:pt x="206" y="183"/>
                </a:cubicBezTo>
                <a:cubicBezTo>
                  <a:pt x="206" y="175"/>
                  <a:pt x="206" y="160"/>
                  <a:pt x="206" y="147"/>
                </a:cubicBezTo>
                <a:cubicBezTo>
                  <a:pt x="206" y="147"/>
                  <a:pt x="206" y="147"/>
                  <a:pt x="206" y="147"/>
                </a:cubicBezTo>
                <a:cubicBezTo>
                  <a:pt x="206" y="143"/>
                  <a:pt x="205" y="135"/>
                  <a:pt x="201" y="128"/>
                </a:cubicBezTo>
                <a:cubicBezTo>
                  <a:pt x="201" y="128"/>
                  <a:pt x="201" y="128"/>
                  <a:pt x="201" y="128"/>
                </a:cubicBezTo>
                <a:cubicBezTo>
                  <a:pt x="197" y="120"/>
                  <a:pt x="192" y="114"/>
                  <a:pt x="184" y="110"/>
                </a:cubicBezTo>
                <a:cubicBezTo>
                  <a:pt x="184" y="110"/>
                  <a:pt x="184" y="110"/>
                  <a:pt x="184" y="110"/>
                </a:cubicBezTo>
                <a:cubicBezTo>
                  <a:pt x="178" y="107"/>
                  <a:pt x="172" y="105"/>
                  <a:pt x="162" y="105"/>
                </a:cubicBezTo>
                <a:cubicBezTo>
                  <a:pt x="162" y="105"/>
                  <a:pt x="162" y="105"/>
                  <a:pt x="162" y="105"/>
                </a:cubicBezTo>
                <a:cubicBezTo>
                  <a:pt x="149" y="105"/>
                  <a:pt x="141" y="109"/>
                  <a:pt x="134" y="115"/>
                </a:cubicBezTo>
                <a:cubicBezTo>
                  <a:pt x="134" y="115"/>
                  <a:pt x="134" y="115"/>
                  <a:pt x="134" y="115"/>
                </a:cubicBezTo>
                <a:cubicBezTo>
                  <a:pt x="128" y="121"/>
                  <a:pt x="124" y="129"/>
                  <a:pt x="121" y="137"/>
                </a:cubicBezTo>
                <a:cubicBezTo>
                  <a:pt x="121" y="137"/>
                  <a:pt x="121" y="137"/>
                  <a:pt x="121" y="137"/>
                </a:cubicBezTo>
                <a:cubicBezTo>
                  <a:pt x="120" y="141"/>
                  <a:pt x="119" y="146"/>
                  <a:pt x="119" y="147"/>
                </a:cubicBezTo>
                <a:cubicBezTo>
                  <a:pt x="119" y="147"/>
                  <a:pt x="119" y="147"/>
                  <a:pt x="119" y="147"/>
                </a:cubicBezTo>
                <a:cubicBezTo>
                  <a:pt x="119" y="161"/>
                  <a:pt x="119" y="170"/>
                  <a:pt x="119" y="177"/>
                </a:cubicBezTo>
                <a:cubicBezTo>
                  <a:pt x="119" y="177"/>
                  <a:pt x="119" y="177"/>
                  <a:pt x="119" y="177"/>
                </a:cubicBezTo>
                <a:cubicBezTo>
                  <a:pt x="119" y="181"/>
                  <a:pt x="119" y="184"/>
                  <a:pt x="118" y="187"/>
                </a:cubicBezTo>
                <a:cubicBezTo>
                  <a:pt x="118" y="187"/>
                  <a:pt x="118" y="187"/>
                  <a:pt x="118" y="187"/>
                </a:cubicBezTo>
                <a:cubicBezTo>
                  <a:pt x="118" y="191"/>
                  <a:pt x="117" y="194"/>
                  <a:pt x="114" y="197"/>
                </a:cubicBezTo>
                <a:cubicBezTo>
                  <a:pt x="114" y="197"/>
                  <a:pt x="114" y="197"/>
                  <a:pt x="114" y="197"/>
                </a:cubicBezTo>
                <a:cubicBezTo>
                  <a:pt x="112" y="200"/>
                  <a:pt x="110" y="202"/>
                  <a:pt x="107" y="203"/>
                </a:cubicBezTo>
                <a:cubicBezTo>
                  <a:pt x="107" y="203"/>
                  <a:pt x="107" y="203"/>
                  <a:pt x="107" y="203"/>
                </a:cubicBezTo>
                <a:cubicBezTo>
                  <a:pt x="104" y="204"/>
                  <a:pt x="100" y="205"/>
                  <a:pt x="97" y="205"/>
                </a:cubicBezTo>
                <a:cubicBezTo>
                  <a:pt x="97" y="205"/>
                  <a:pt x="97" y="205"/>
                  <a:pt x="97" y="205"/>
                </a:cubicBezTo>
                <a:cubicBezTo>
                  <a:pt x="94" y="205"/>
                  <a:pt x="92" y="206"/>
                  <a:pt x="89" y="210"/>
                </a:cubicBezTo>
                <a:cubicBezTo>
                  <a:pt x="89" y="210"/>
                  <a:pt x="89" y="210"/>
                  <a:pt x="89" y="210"/>
                </a:cubicBezTo>
                <a:cubicBezTo>
                  <a:pt x="86" y="213"/>
                  <a:pt x="84" y="218"/>
                  <a:pt x="84" y="225"/>
                </a:cubicBezTo>
                <a:cubicBezTo>
                  <a:pt x="84" y="225"/>
                  <a:pt x="84" y="225"/>
                  <a:pt x="84" y="225"/>
                </a:cubicBezTo>
                <a:cubicBezTo>
                  <a:pt x="84" y="241"/>
                  <a:pt x="84" y="274"/>
                  <a:pt x="84" y="287"/>
                </a:cubicBezTo>
                <a:cubicBezTo>
                  <a:pt x="84" y="287"/>
                  <a:pt x="84" y="287"/>
                  <a:pt x="84" y="287"/>
                </a:cubicBezTo>
                <a:cubicBezTo>
                  <a:pt x="84" y="291"/>
                  <a:pt x="87" y="297"/>
                  <a:pt x="91" y="301"/>
                </a:cubicBezTo>
                <a:cubicBezTo>
                  <a:pt x="91" y="301"/>
                  <a:pt x="91" y="301"/>
                  <a:pt x="91" y="301"/>
                </a:cubicBezTo>
                <a:cubicBezTo>
                  <a:pt x="96" y="306"/>
                  <a:pt x="102" y="309"/>
                  <a:pt x="106" y="309"/>
                </a:cubicBezTo>
                <a:cubicBezTo>
                  <a:pt x="106" y="309"/>
                  <a:pt x="106" y="309"/>
                  <a:pt x="106" y="309"/>
                </a:cubicBezTo>
                <a:cubicBezTo>
                  <a:pt x="121" y="309"/>
                  <a:pt x="205" y="309"/>
                  <a:pt x="219" y="309"/>
                </a:cubicBezTo>
                <a:cubicBezTo>
                  <a:pt x="219" y="309"/>
                  <a:pt x="219" y="309"/>
                  <a:pt x="219" y="309"/>
                </a:cubicBezTo>
                <a:cubicBezTo>
                  <a:pt x="225" y="309"/>
                  <a:pt x="229" y="306"/>
                  <a:pt x="232" y="302"/>
                </a:cubicBezTo>
                <a:cubicBezTo>
                  <a:pt x="232" y="302"/>
                  <a:pt x="232" y="302"/>
                  <a:pt x="232" y="302"/>
                </a:cubicBezTo>
                <a:cubicBezTo>
                  <a:pt x="236" y="298"/>
                  <a:pt x="238" y="292"/>
                  <a:pt x="238" y="287"/>
                </a:cubicBezTo>
                <a:cubicBezTo>
                  <a:pt x="238" y="287"/>
                  <a:pt x="238" y="287"/>
                  <a:pt x="238" y="287"/>
                </a:cubicBezTo>
                <a:cubicBezTo>
                  <a:pt x="238" y="270"/>
                  <a:pt x="238" y="233"/>
                  <a:pt x="238" y="216"/>
                </a:cubicBezTo>
                <a:cubicBezTo>
                  <a:pt x="238" y="216"/>
                  <a:pt x="238" y="216"/>
                  <a:pt x="238" y="216"/>
                </a:cubicBezTo>
                <a:cubicBezTo>
                  <a:pt x="238" y="207"/>
                  <a:pt x="239" y="198"/>
                  <a:pt x="242" y="189"/>
                </a:cubicBezTo>
                <a:cubicBezTo>
                  <a:pt x="242" y="189"/>
                  <a:pt x="242" y="189"/>
                  <a:pt x="242" y="189"/>
                </a:cubicBezTo>
                <a:cubicBezTo>
                  <a:pt x="245" y="180"/>
                  <a:pt x="250" y="172"/>
                  <a:pt x="257" y="165"/>
                </a:cubicBezTo>
                <a:cubicBezTo>
                  <a:pt x="257" y="165"/>
                  <a:pt x="257" y="165"/>
                  <a:pt x="257" y="165"/>
                </a:cubicBezTo>
                <a:cubicBezTo>
                  <a:pt x="266" y="157"/>
                  <a:pt x="288" y="134"/>
                  <a:pt x="302" y="121"/>
                </a:cubicBezTo>
                <a:cubicBezTo>
                  <a:pt x="302" y="121"/>
                  <a:pt x="302" y="121"/>
                  <a:pt x="302" y="121"/>
                </a:cubicBezTo>
                <a:cubicBezTo>
                  <a:pt x="305" y="118"/>
                  <a:pt x="309" y="117"/>
                  <a:pt x="313" y="117"/>
                </a:cubicBezTo>
                <a:cubicBezTo>
                  <a:pt x="313" y="117"/>
                  <a:pt x="313" y="117"/>
                  <a:pt x="313" y="117"/>
                </a:cubicBezTo>
                <a:cubicBezTo>
                  <a:pt x="313" y="117"/>
                  <a:pt x="313" y="117"/>
                  <a:pt x="313" y="117"/>
                </a:cubicBezTo>
                <a:cubicBezTo>
                  <a:pt x="320" y="118"/>
                  <a:pt x="325" y="124"/>
                  <a:pt x="324" y="131"/>
                </a:cubicBezTo>
                <a:cubicBezTo>
                  <a:pt x="324" y="131"/>
                  <a:pt x="324" y="131"/>
                  <a:pt x="324" y="131"/>
                </a:cubicBezTo>
                <a:cubicBezTo>
                  <a:pt x="322" y="176"/>
                  <a:pt x="317" y="235"/>
                  <a:pt x="313" y="261"/>
                </a:cubicBezTo>
                <a:cubicBezTo>
                  <a:pt x="313" y="261"/>
                  <a:pt x="313" y="261"/>
                  <a:pt x="313" y="261"/>
                </a:cubicBezTo>
                <a:cubicBezTo>
                  <a:pt x="300" y="348"/>
                  <a:pt x="259" y="399"/>
                  <a:pt x="228" y="425"/>
                </a:cubicBezTo>
                <a:cubicBezTo>
                  <a:pt x="228" y="425"/>
                  <a:pt x="228" y="425"/>
                  <a:pt x="228" y="425"/>
                </a:cubicBezTo>
                <a:cubicBezTo>
                  <a:pt x="216" y="436"/>
                  <a:pt x="204" y="443"/>
                  <a:pt x="193" y="448"/>
                </a:cubicBezTo>
                <a:cubicBezTo>
                  <a:pt x="193" y="448"/>
                  <a:pt x="193" y="448"/>
                  <a:pt x="193" y="448"/>
                </a:cubicBezTo>
                <a:cubicBezTo>
                  <a:pt x="182" y="452"/>
                  <a:pt x="172" y="454"/>
                  <a:pt x="163" y="454"/>
                </a:cubicBezTo>
                <a:cubicBezTo>
                  <a:pt x="163" y="454"/>
                  <a:pt x="163" y="454"/>
                  <a:pt x="163" y="454"/>
                </a:cubicBezTo>
                <a:cubicBezTo>
                  <a:pt x="163" y="454"/>
                  <a:pt x="163" y="454"/>
                  <a:pt x="163" y="45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1" name="Freeform 628"/>
          <p:cNvSpPr>
            <a:spLocks/>
          </p:cNvSpPr>
          <p:nvPr userDrawn="1"/>
        </p:nvSpPr>
        <p:spPr bwMode="auto">
          <a:xfrm>
            <a:off x="7445726" y="2299776"/>
            <a:ext cx="359662" cy="272653"/>
          </a:xfrm>
          <a:custGeom>
            <a:avLst/>
            <a:gdLst/>
            <a:ahLst/>
            <a:cxnLst>
              <a:cxn ang="0">
                <a:pos x="417" y="7"/>
              </a:cxn>
              <a:cxn ang="0">
                <a:pos x="397" y="0"/>
              </a:cxn>
              <a:cxn ang="0">
                <a:pos x="143" y="0"/>
              </a:cxn>
              <a:cxn ang="0">
                <a:pos x="114" y="28"/>
              </a:cxn>
              <a:cxn ang="0">
                <a:pos x="114" y="158"/>
              </a:cxn>
              <a:cxn ang="0">
                <a:pos x="128" y="171"/>
              </a:cxn>
              <a:cxn ang="0">
                <a:pos x="202" y="171"/>
              </a:cxn>
              <a:cxn ang="0">
                <a:pos x="204" y="176"/>
              </a:cxn>
              <a:cxn ang="0">
                <a:pos x="204" y="292"/>
              </a:cxn>
              <a:cxn ang="0">
                <a:pos x="202" y="296"/>
              </a:cxn>
              <a:cxn ang="0">
                <a:pos x="29" y="296"/>
              </a:cxn>
              <a:cxn ang="0">
                <a:pos x="27" y="292"/>
              </a:cxn>
              <a:cxn ang="0">
                <a:pos x="27" y="176"/>
              </a:cxn>
              <a:cxn ang="0">
                <a:pos x="29" y="171"/>
              </a:cxn>
              <a:cxn ang="0">
                <a:pos x="77" y="171"/>
              </a:cxn>
              <a:cxn ang="0">
                <a:pos x="90" y="158"/>
              </a:cxn>
              <a:cxn ang="0">
                <a:pos x="77" y="145"/>
              </a:cxn>
              <a:cxn ang="0">
                <a:pos x="28" y="145"/>
              </a:cxn>
              <a:cxn ang="0">
                <a:pos x="0" y="176"/>
              </a:cxn>
              <a:cxn ang="0">
                <a:pos x="0" y="292"/>
              </a:cxn>
              <a:cxn ang="0">
                <a:pos x="28" y="323"/>
              </a:cxn>
              <a:cxn ang="0">
                <a:pos x="203" y="323"/>
              </a:cxn>
              <a:cxn ang="0">
                <a:pos x="231" y="292"/>
              </a:cxn>
              <a:cxn ang="0">
                <a:pos x="231" y="176"/>
              </a:cxn>
              <a:cxn ang="0">
                <a:pos x="203" y="145"/>
              </a:cxn>
              <a:cxn ang="0">
                <a:pos x="141" y="145"/>
              </a:cxn>
              <a:cxn ang="0">
                <a:pos x="141" y="28"/>
              </a:cxn>
              <a:cxn ang="0">
                <a:pos x="143" y="26"/>
              </a:cxn>
              <a:cxn ang="0">
                <a:pos x="397" y="26"/>
              </a:cxn>
              <a:cxn ang="0">
                <a:pos x="400" y="28"/>
              </a:cxn>
              <a:cxn ang="0">
                <a:pos x="400" y="223"/>
              </a:cxn>
              <a:cxn ang="0">
                <a:pos x="397" y="224"/>
              </a:cxn>
              <a:cxn ang="0">
                <a:pos x="292" y="224"/>
              </a:cxn>
              <a:cxn ang="0">
                <a:pos x="304" y="212"/>
              </a:cxn>
              <a:cxn ang="0">
                <a:pos x="304" y="195"/>
              </a:cxn>
              <a:cxn ang="0">
                <a:pos x="287" y="195"/>
              </a:cxn>
              <a:cxn ang="0">
                <a:pos x="252" y="230"/>
              </a:cxn>
              <a:cxn ang="0">
                <a:pos x="252" y="247"/>
              </a:cxn>
              <a:cxn ang="0">
                <a:pos x="287" y="283"/>
              </a:cxn>
              <a:cxn ang="0">
                <a:pos x="304" y="283"/>
              </a:cxn>
              <a:cxn ang="0">
                <a:pos x="304" y="266"/>
              </a:cxn>
              <a:cxn ang="0">
                <a:pos x="290" y="252"/>
              </a:cxn>
              <a:cxn ang="0">
                <a:pos x="290" y="251"/>
              </a:cxn>
              <a:cxn ang="0">
                <a:pos x="397" y="251"/>
              </a:cxn>
              <a:cxn ang="0">
                <a:pos x="426" y="223"/>
              </a:cxn>
              <a:cxn ang="0">
                <a:pos x="426" y="28"/>
              </a:cxn>
              <a:cxn ang="0">
                <a:pos x="417" y="7"/>
              </a:cxn>
            </a:cxnLst>
            <a:rect l="0" t="0" r="r" b="b"/>
            <a:pathLst>
              <a:path w="426" h="323">
                <a:moveTo>
                  <a:pt x="417" y="7"/>
                </a:moveTo>
                <a:cubicBezTo>
                  <a:pt x="412" y="2"/>
                  <a:pt x="405" y="0"/>
                  <a:pt x="397" y="0"/>
                </a:cubicBezTo>
                <a:cubicBezTo>
                  <a:pt x="143" y="0"/>
                  <a:pt x="143" y="0"/>
                  <a:pt x="143" y="0"/>
                </a:cubicBezTo>
                <a:cubicBezTo>
                  <a:pt x="127" y="0"/>
                  <a:pt x="114" y="12"/>
                  <a:pt x="114" y="28"/>
                </a:cubicBezTo>
                <a:cubicBezTo>
                  <a:pt x="114" y="158"/>
                  <a:pt x="114" y="158"/>
                  <a:pt x="114" y="158"/>
                </a:cubicBezTo>
                <a:cubicBezTo>
                  <a:pt x="114" y="165"/>
                  <a:pt x="120" y="171"/>
                  <a:pt x="128" y="171"/>
                </a:cubicBezTo>
                <a:cubicBezTo>
                  <a:pt x="128" y="171"/>
                  <a:pt x="202" y="171"/>
                  <a:pt x="202" y="171"/>
                </a:cubicBezTo>
                <a:cubicBezTo>
                  <a:pt x="203" y="172"/>
                  <a:pt x="204" y="173"/>
                  <a:pt x="204" y="176"/>
                </a:cubicBezTo>
                <a:cubicBezTo>
                  <a:pt x="204" y="292"/>
                  <a:pt x="204" y="292"/>
                  <a:pt x="204" y="292"/>
                </a:cubicBezTo>
                <a:cubicBezTo>
                  <a:pt x="204" y="295"/>
                  <a:pt x="203" y="296"/>
                  <a:pt x="202" y="296"/>
                </a:cubicBezTo>
                <a:cubicBezTo>
                  <a:pt x="202" y="296"/>
                  <a:pt x="29" y="296"/>
                  <a:pt x="29" y="296"/>
                </a:cubicBezTo>
                <a:cubicBezTo>
                  <a:pt x="28" y="296"/>
                  <a:pt x="27" y="295"/>
                  <a:pt x="27" y="292"/>
                </a:cubicBezTo>
                <a:cubicBezTo>
                  <a:pt x="27" y="176"/>
                  <a:pt x="27" y="176"/>
                  <a:pt x="27" y="176"/>
                </a:cubicBezTo>
                <a:cubicBezTo>
                  <a:pt x="27" y="173"/>
                  <a:pt x="28" y="172"/>
                  <a:pt x="29" y="171"/>
                </a:cubicBezTo>
                <a:cubicBezTo>
                  <a:pt x="29" y="171"/>
                  <a:pt x="77" y="171"/>
                  <a:pt x="77" y="171"/>
                </a:cubicBezTo>
                <a:cubicBezTo>
                  <a:pt x="84" y="171"/>
                  <a:pt x="90" y="165"/>
                  <a:pt x="90" y="158"/>
                </a:cubicBezTo>
                <a:cubicBezTo>
                  <a:pt x="90" y="151"/>
                  <a:pt x="84" y="145"/>
                  <a:pt x="77" y="145"/>
                </a:cubicBezTo>
                <a:cubicBezTo>
                  <a:pt x="28" y="145"/>
                  <a:pt x="28" y="145"/>
                  <a:pt x="28" y="145"/>
                </a:cubicBezTo>
                <a:cubicBezTo>
                  <a:pt x="13" y="145"/>
                  <a:pt x="0" y="159"/>
                  <a:pt x="0" y="176"/>
                </a:cubicBezTo>
                <a:cubicBezTo>
                  <a:pt x="0" y="292"/>
                  <a:pt x="0" y="292"/>
                  <a:pt x="0" y="292"/>
                </a:cubicBezTo>
                <a:cubicBezTo>
                  <a:pt x="0" y="309"/>
                  <a:pt x="13" y="323"/>
                  <a:pt x="28" y="323"/>
                </a:cubicBezTo>
                <a:cubicBezTo>
                  <a:pt x="203" y="323"/>
                  <a:pt x="203" y="323"/>
                  <a:pt x="203" y="323"/>
                </a:cubicBezTo>
                <a:cubicBezTo>
                  <a:pt x="218" y="323"/>
                  <a:pt x="231" y="309"/>
                  <a:pt x="231" y="292"/>
                </a:cubicBezTo>
                <a:cubicBezTo>
                  <a:pt x="231" y="176"/>
                  <a:pt x="231" y="176"/>
                  <a:pt x="231" y="176"/>
                </a:cubicBezTo>
                <a:cubicBezTo>
                  <a:pt x="231" y="159"/>
                  <a:pt x="218" y="145"/>
                  <a:pt x="203" y="145"/>
                </a:cubicBezTo>
                <a:cubicBezTo>
                  <a:pt x="203" y="145"/>
                  <a:pt x="159" y="145"/>
                  <a:pt x="141" y="145"/>
                </a:cubicBezTo>
                <a:cubicBezTo>
                  <a:pt x="141" y="123"/>
                  <a:pt x="141" y="28"/>
                  <a:pt x="141" y="28"/>
                </a:cubicBezTo>
                <a:cubicBezTo>
                  <a:pt x="141" y="27"/>
                  <a:pt x="142" y="26"/>
                  <a:pt x="143" y="26"/>
                </a:cubicBezTo>
                <a:cubicBezTo>
                  <a:pt x="397" y="26"/>
                  <a:pt x="397" y="26"/>
                  <a:pt x="397" y="26"/>
                </a:cubicBezTo>
                <a:cubicBezTo>
                  <a:pt x="399" y="26"/>
                  <a:pt x="400" y="27"/>
                  <a:pt x="400" y="28"/>
                </a:cubicBezTo>
                <a:cubicBezTo>
                  <a:pt x="400" y="223"/>
                  <a:pt x="400" y="223"/>
                  <a:pt x="400" y="223"/>
                </a:cubicBezTo>
                <a:cubicBezTo>
                  <a:pt x="400" y="223"/>
                  <a:pt x="399" y="224"/>
                  <a:pt x="397" y="224"/>
                </a:cubicBezTo>
                <a:cubicBezTo>
                  <a:pt x="292" y="224"/>
                  <a:pt x="292" y="224"/>
                  <a:pt x="292" y="224"/>
                </a:cubicBezTo>
                <a:cubicBezTo>
                  <a:pt x="304" y="212"/>
                  <a:pt x="304" y="212"/>
                  <a:pt x="304" y="212"/>
                </a:cubicBezTo>
                <a:cubicBezTo>
                  <a:pt x="309" y="207"/>
                  <a:pt x="309" y="199"/>
                  <a:pt x="304" y="195"/>
                </a:cubicBezTo>
                <a:cubicBezTo>
                  <a:pt x="300" y="190"/>
                  <a:pt x="292" y="190"/>
                  <a:pt x="287" y="195"/>
                </a:cubicBezTo>
                <a:cubicBezTo>
                  <a:pt x="252" y="230"/>
                  <a:pt x="252" y="230"/>
                  <a:pt x="252" y="230"/>
                </a:cubicBezTo>
                <a:cubicBezTo>
                  <a:pt x="247" y="235"/>
                  <a:pt x="247" y="243"/>
                  <a:pt x="252" y="247"/>
                </a:cubicBezTo>
                <a:cubicBezTo>
                  <a:pt x="287" y="283"/>
                  <a:pt x="287" y="283"/>
                  <a:pt x="287" y="283"/>
                </a:cubicBezTo>
                <a:cubicBezTo>
                  <a:pt x="292" y="288"/>
                  <a:pt x="300" y="288"/>
                  <a:pt x="304" y="283"/>
                </a:cubicBezTo>
                <a:cubicBezTo>
                  <a:pt x="309" y="278"/>
                  <a:pt x="309" y="270"/>
                  <a:pt x="304" y="266"/>
                </a:cubicBezTo>
                <a:cubicBezTo>
                  <a:pt x="290" y="252"/>
                  <a:pt x="290" y="252"/>
                  <a:pt x="290" y="252"/>
                </a:cubicBezTo>
                <a:cubicBezTo>
                  <a:pt x="290" y="251"/>
                  <a:pt x="290" y="251"/>
                  <a:pt x="290" y="251"/>
                </a:cubicBezTo>
                <a:cubicBezTo>
                  <a:pt x="397" y="251"/>
                  <a:pt x="397" y="251"/>
                  <a:pt x="397" y="251"/>
                </a:cubicBezTo>
                <a:cubicBezTo>
                  <a:pt x="413" y="251"/>
                  <a:pt x="426" y="238"/>
                  <a:pt x="426" y="223"/>
                </a:cubicBezTo>
                <a:cubicBezTo>
                  <a:pt x="426" y="28"/>
                  <a:pt x="426" y="28"/>
                  <a:pt x="426" y="28"/>
                </a:cubicBezTo>
                <a:cubicBezTo>
                  <a:pt x="426" y="20"/>
                  <a:pt x="423" y="13"/>
                  <a:pt x="417" y="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2" name="Freeform 648"/>
          <p:cNvSpPr>
            <a:spLocks/>
          </p:cNvSpPr>
          <p:nvPr userDrawn="1"/>
        </p:nvSpPr>
        <p:spPr bwMode="auto">
          <a:xfrm>
            <a:off x="7510634" y="947444"/>
            <a:ext cx="229851" cy="238125"/>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3" name="Freeform 652"/>
          <p:cNvSpPr>
            <a:spLocks/>
          </p:cNvSpPr>
          <p:nvPr userDrawn="1"/>
        </p:nvSpPr>
        <p:spPr bwMode="auto">
          <a:xfrm>
            <a:off x="7467758" y="1416180"/>
            <a:ext cx="315598" cy="173831"/>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009530"/>
          </a:solidFill>
          <a:ln w="1588" cap="flat">
            <a:noFill/>
            <a:prstDash val="solid"/>
            <a:miter lim="800000"/>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4" name="Freeform 525"/>
          <p:cNvSpPr>
            <a:spLocks/>
          </p:cNvSpPr>
          <p:nvPr userDrawn="1"/>
        </p:nvSpPr>
        <p:spPr bwMode="auto">
          <a:xfrm>
            <a:off x="7923257" y="1875400"/>
            <a:ext cx="277488" cy="211931"/>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5" name="Freeform 576"/>
          <p:cNvSpPr>
            <a:spLocks noEditPoints="1"/>
          </p:cNvSpPr>
          <p:nvPr userDrawn="1"/>
        </p:nvSpPr>
        <p:spPr bwMode="auto">
          <a:xfrm>
            <a:off x="7878602" y="3354801"/>
            <a:ext cx="366809" cy="282178"/>
          </a:xfrm>
          <a:custGeom>
            <a:avLst/>
            <a:gdLst/>
            <a:ahLst/>
            <a:cxnLst>
              <a:cxn ang="0">
                <a:pos x="223" y="107"/>
              </a:cxn>
              <a:cxn ang="0">
                <a:pos x="387" y="290"/>
              </a:cxn>
              <a:cxn ang="0">
                <a:pos x="237" y="290"/>
              </a:cxn>
              <a:cxn ang="0">
                <a:pos x="283" y="267"/>
              </a:cxn>
              <a:cxn ang="0">
                <a:pos x="285" y="266"/>
              </a:cxn>
              <a:cxn ang="0">
                <a:pos x="287" y="263"/>
              </a:cxn>
              <a:cxn ang="0">
                <a:pos x="291" y="259"/>
              </a:cxn>
              <a:cxn ang="0">
                <a:pos x="295" y="255"/>
              </a:cxn>
              <a:cxn ang="0">
                <a:pos x="299" y="250"/>
              </a:cxn>
              <a:cxn ang="0">
                <a:pos x="303" y="244"/>
              </a:cxn>
              <a:cxn ang="0">
                <a:pos x="309" y="229"/>
              </a:cxn>
              <a:cxn ang="0">
                <a:pos x="303" y="195"/>
              </a:cxn>
              <a:cxn ang="0">
                <a:pos x="278" y="167"/>
              </a:cxn>
              <a:cxn ang="0">
                <a:pos x="195" y="136"/>
              </a:cxn>
              <a:cxn ang="0">
                <a:pos x="172" y="107"/>
              </a:cxn>
              <a:cxn ang="0">
                <a:pos x="201" y="114"/>
              </a:cxn>
              <a:cxn ang="0">
                <a:pos x="204" y="114"/>
              </a:cxn>
              <a:cxn ang="0">
                <a:pos x="209" y="112"/>
              </a:cxn>
              <a:cxn ang="0">
                <a:pos x="211" y="110"/>
              </a:cxn>
              <a:cxn ang="0">
                <a:pos x="214" y="105"/>
              </a:cxn>
              <a:cxn ang="0">
                <a:pos x="214" y="102"/>
              </a:cxn>
              <a:cxn ang="0">
                <a:pos x="214" y="98"/>
              </a:cxn>
              <a:cxn ang="0">
                <a:pos x="149" y="36"/>
              </a:cxn>
              <a:cxn ang="0">
                <a:pos x="150" y="194"/>
              </a:cxn>
              <a:cxn ang="0">
                <a:pos x="27" y="196"/>
              </a:cxn>
              <a:cxn ang="0">
                <a:pos x="168" y="16"/>
              </a:cxn>
              <a:cxn ang="0">
                <a:pos x="0" y="29"/>
              </a:cxn>
              <a:cxn ang="0">
                <a:pos x="55" y="232"/>
              </a:cxn>
              <a:cxn ang="0">
                <a:pos x="179" y="175"/>
              </a:cxn>
              <a:cxn ang="0">
                <a:pos x="178" y="171"/>
              </a:cxn>
              <a:cxn ang="0">
                <a:pos x="175" y="167"/>
              </a:cxn>
              <a:cxn ang="0">
                <a:pos x="173" y="165"/>
              </a:cxn>
              <a:cxn ang="0">
                <a:pos x="169" y="163"/>
              </a:cxn>
              <a:cxn ang="0">
                <a:pos x="163" y="163"/>
              </a:cxn>
              <a:cxn ang="0">
                <a:pos x="102" y="115"/>
              </a:cxn>
              <a:cxn ang="0">
                <a:pos x="179" y="81"/>
              </a:cxn>
              <a:cxn ang="0">
                <a:pos x="174" y="80"/>
              </a:cxn>
              <a:cxn ang="0">
                <a:pos x="170" y="80"/>
              </a:cxn>
              <a:cxn ang="0">
                <a:pos x="164" y="80"/>
              </a:cxn>
              <a:cxn ang="0">
                <a:pos x="205" y="191"/>
              </a:cxn>
              <a:cxn ang="0">
                <a:pos x="251" y="325"/>
              </a:cxn>
              <a:cxn ang="0">
                <a:pos x="404" y="310"/>
              </a:cxn>
              <a:cxn ang="0">
                <a:pos x="245" y="181"/>
              </a:cxn>
              <a:cxn ang="0">
                <a:pos x="262" y="189"/>
              </a:cxn>
              <a:cxn ang="0">
                <a:pos x="257" y="196"/>
              </a:cxn>
              <a:cxn ang="0">
                <a:pos x="253" y="203"/>
              </a:cxn>
              <a:cxn ang="0">
                <a:pos x="252" y="207"/>
              </a:cxn>
              <a:cxn ang="0">
                <a:pos x="251" y="213"/>
              </a:cxn>
              <a:cxn ang="0">
                <a:pos x="252" y="216"/>
              </a:cxn>
              <a:cxn ang="0">
                <a:pos x="269" y="233"/>
              </a:cxn>
              <a:cxn ang="0">
                <a:pos x="273" y="240"/>
              </a:cxn>
              <a:cxn ang="0">
                <a:pos x="253" y="247"/>
              </a:cxn>
            </a:cxnLst>
            <a:rect l="0" t="0" r="r" b="b"/>
            <a:pathLst>
              <a:path w="432" h="333">
                <a:moveTo>
                  <a:pt x="424" y="179"/>
                </a:moveTo>
                <a:cubicBezTo>
                  <a:pt x="294" y="116"/>
                  <a:pt x="275" y="108"/>
                  <a:pt x="271" y="107"/>
                </a:cubicBezTo>
                <a:cubicBezTo>
                  <a:pt x="271" y="107"/>
                  <a:pt x="271" y="107"/>
                  <a:pt x="271" y="107"/>
                </a:cubicBezTo>
                <a:cubicBezTo>
                  <a:pt x="239" y="98"/>
                  <a:pt x="239" y="98"/>
                  <a:pt x="239" y="98"/>
                </a:cubicBezTo>
                <a:cubicBezTo>
                  <a:pt x="232" y="96"/>
                  <a:pt x="225" y="100"/>
                  <a:pt x="223" y="107"/>
                </a:cubicBezTo>
                <a:cubicBezTo>
                  <a:pt x="222" y="112"/>
                  <a:pt x="223" y="116"/>
                  <a:pt x="226" y="120"/>
                </a:cubicBezTo>
                <a:cubicBezTo>
                  <a:pt x="228" y="121"/>
                  <a:pt x="230" y="123"/>
                  <a:pt x="232" y="123"/>
                </a:cubicBezTo>
                <a:cubicBezTo>
                  <a:pt x="264" y="132"/>
                  <a:pt x="264" y="132"/>
                  <a:pt x="264" y="132"/>
                </a:cubicBezTo>
                <a:cubicBezTo>
                  <a:pt x="272" y="136"/>
                  <a:pt x="348" y="172"/>
                  <a:pt x="403" y="198"/>
                </a:cubicBezTo>
                <a:cubicBezTo>
                  <a:pt x="387" y="290"/>
                  <a:pt x="387" y="290"/>
                  <a:pt x="387" y="290"/>
                </a:cubicBezTo>
                <a:cubicBezTo>
                  <a:pt x="383" y="292"/>
                  <a:pt x="379" y="295"/>
                  <a:pt x="375" y="297"/>
                </a:cubicBezTo>
                <a:cubicBezTo>
                  <a:pt x="369" y="301"/>
                  <a:pt x="364" y="305"/>
                  <a:pt x="359" y="307"/>
                </a:cubicBezTo>
                <a:cubicBezTo>
                  <a:pt x="252" y="298"/>
                  <a:pt x="252" y="298"/>
                  <a:pt x="252" y="298"/>
                </a:cubicBezTo>
                <a:cubicBezTo>
                  <a:pt x="251" y="298"/>
                  <a:pt x="250" y="298"/>
                  <a:pt x="249" y="298"/>
                </a:cubicBezTo>
                <a:cubicBezTo>
                  <a:pt x="246" y="299"/>
                  <a:pt x="238" y="299"/>
                  <a:pt x="237" y="290"/>
                </a:cubicBezTo>
                <a:cubicBezTo>
                  <a:pt x="236" y="286"/>
                  <a:pt x="237" y="283"/>
                  <a:pt x="238" y="280"/>
                </a:cubicBezTo>
                <a:cubicBezTo>
                  <a:pt x="239" y="278"/>
                  <a:pt x="241" y="276"/>
                  <a:pt x="244" y="275"/>
                </a:cubicBezTo>
                <a:cubicBezTo>
                  <a:pt x="271" y="271"/>
                  <a:pt x="271" y="271"/>
                  <a:pt x="271" y="271"/>
                </a:cubicBezTo>
                <a:cubicBezTo>
                  <a:pt x="277" y="270"/>
                  <a:pt x="277" y="270"/>
                  <a:pt x="277" y="270"/>
                </a:cubicBezTo>
                <a:cubicBezTo>
                  <a:pt x="279" y="269"/>
                  <a:pt x="281" y="269"/>
                  <a:pt x="283" y="267"/>
                </a:cubicBezTo>
                <a:cubicBezTo>
                  <a:pt x="283" y="267"/>
                  <a:pt x="283" y="267"/>
                  <a:pt x="283" y="267"/>
                </a:cubicBezTo>
                <a:cubicBezTo>
                  <a:pt x="283" y="267"/>
                  <a:pt x="283" y="267"/>
                  <a:pt x="283" y="267"/>
                </a:cubicBezTo>
                <a:cubicBezTo>
                  <a:pt x="283" y="267"/>
                  <a:pt x="284" y="266"/>
                  <a:pt x="284" y="266"/>
                </a:cubicBezTo>
                <a:cubicBezTo>
                  <a:pt x="284" y="266"/>
                  <a:pt x="284" y="266"/>
                  <a:pt x="284" y="266"/>
                </a:cubicBezTo>
                <a:cubicBezTo>
                  <a:pt x="284" y="266"/>
                  <a:pt x="284" y="266"/>
                  <a:pt x="285" y="266"/>
                </a:cubicBezTo>
                <a:cubicBezTo>
                  <a:pt x="285" y="266"/>
                  <a:pt x="285" y="265"/>
                  <a:pt x="285" y="265"/>
                </a:cubicBezTo>
                <a:cubicBezTo>
                  <a:pt x="285" y="265"/>
                  <a:pt x="285" y="265"/>
                  <a:pt x="286" y="265"/>
                </a:cubicBezTo>
                <a:cubicBezTo>
                  <a:pt x="286" y="265"/>
                  <a:pt x="286" y="264"/>
                  <a:pt x="286" y="264"/>
                </a:cubicBezTo>
                <a:cubicBezTo>
                  <a:pt x="286" y="264"/>
                  <a:pt x="287" y="264"/>
                  <a:pt x="287" y="264"/>
                </a:cubicBezTo>
                <a:cubicBezTo>
                  <a:pt x="287" y="264"/>
                  <a:pt x="287" y="263"/>
                  <a:pt x="287" y="263"/>
                </a:cubicBezTo>
                <a:cubicBezTo>
                  <a:pt x="288" y="263"/>
                  <a:pt x="288" y="263"/>
                  <a:pt x="288" y="262"/>
                </a:cubicBezTo>
                <a:cubicBezTo>
                  <a:pt x="288" y="262"/>
                  <a:pt x="289" y="262"/>
                  <a:pt x="289" y="262"/>
                </a:cubicBezTo>
                <a:cubicBezTo>
                  <a:pt x="289" y="262"/>
                  <a:pt x="289" y="261"/>
                  <a:pt x="290" y="261"/>
                </a:cubicBezTo>
                <a:cubicBezTo>
                  <a:pt x="290" y="261"/>
                  <a:pt x="290" y="260"/>
                  <a:pt x="290" y="260"/>
                </a:cubicBezTo>
                <a:cubicBezTo>
                  <a:pt x="291" y="260"/>
                  <a:pt x="291" y="260"/>
                  <a:pt x="291" y="259"/>
                </a:cubicBezTo>
                <a:cubicBezTo>
                  <a:pt x="291" y="259"/>
                  <a:pt x="292" y="259"/>
                  <a:pt x="292" y="259"/>
                </a:cubicBezTo>
                <a:cubicBezTo>
                  <a:pt x="292" y="258"/>
                  <a:pt x="293" y="258"/>
                  <a:pt x="293" y="258"/>
                </a:cubicBezTo>
                <a:cubicBezTo>
                  <a:pt x="293" y="257"/>
                  <a:pt x="293" y="257"/>
                  <a:pt x="294" y="257"/>
                </a:cubicBezTo>
                <a:cubicBezTo>
                  <a:pt x="294" y="256"/>
                  <a:pt x="294" y="256"/>
                  <a:pt x="295" y="256"/>
                </a:cubicBezTo>
                <a:cubicBezTo>
                  <a:pt x="295" y="255"/>
                  <a:pt x="295" y="255"/>
                  <a:pt x="295" y="255"/>
                </a:cubicBezTo>
                <a:cubicBezTo>
                  <a:pt x="296" y="254"/>
                  <a:pt x="296" y="254"/>
                  <a:pt x="296" y="254"/>
                </a:cubicBezTo>
                <a:cubicBezTo>
                  <a:pt x="297" y="253"/>
                  <a:pt x="297" y="253"/>
                  <a:pt x="297" y="253"/>
                </a:cubicBezTo>
                <a:cubicBezTo>
                  <a:pt x="297" y="253"/>
                  <a:pt x="297" y="253"/>
                  <a:pt x="297" y="253"/>
                </a:cubicBezTo>
                <a:cubicBezTo>
                  <a:pt x="297" y="252"/>
                  <a:pt x="298" y="252"/>
                  <a:pt x="298" y="251"/>
                </a:cubicBezTo>
                <a:cubicBezTo>
                  <a:pt x="298" y="251"/>
                  <a:pt x="299" y="251"/>
                  <a:pt x="299" y="250"/>
                </a:cubicBezTo>
                <a:cubicBezTo>
                  <a:pt x="299" y="250"/>
                  <a:pt x="300" y="249"/>
                  <a:pt x="300" y="249"/>
                </a:cubicBezTo>
                <a:cubicBezTo>
                  <a:pt x="300" y="249"/>
                  <a:pt x="300" y="248"/>
                  <a:pt x="301" y="248"/>
                </a:cubicBezTo>
                <a:cubicBezTo>
                  <a:pt x="301" y="247"/>
                  <a:pt x="301" y="247"/>
                  <a:pt x="302" y="246"/>
                </a:cubicBezTo>
                <a:cubicBezTo>
                  <a:pt x="302" y="246"/>
                  <a:pt x="302" y="246"/>
                  <a:pt x="302" y="245"/>
                </a:cubicBezTo>
                <a:cubicBezTo>
                  <a:pt x="303" y="245"/>
                  <a:pt x="303" y="244"/>
                  <a:pt x="303" y="244"/>
                </a:cubicBezTo>
                <a:cubicBezTo>
                  <a:pt x="303" y="243"/>
                  <a:pt x="304" y="243"/>
                  <a:pt x="304" y="243"/>
                </a:cubicBezTo>
                <a:cubicBezTo>
                  <a:pt x="304" y="242"/>
                  <a:pt x="305" y="241"/>
                  <a:pt x="305" y="240"/>
                </a:cubicBezTo>
                <a:cubicBezTo>
                  <a:pt x="305" y="240"/>
                  <a:pt x="305" y="240"/>
                  <a:pt x="305" y="240"/>
                </a:cubicBezTo>
                <a:cubicBezTo>
                  <a:pt x="305" y="240"/>
                  <a:pt x="305" y="240"/>
                  <a:pt x="305" y="240"/>
                </a:cubicBezTo>
                <a:cubicBezTo>
                  <a:pt x="307" y="236"/>
                  <a:pt x="308" y="233"/>
                  <a:pt x="309" y="229"/>
                </a:cubicBezTo>
                <a:cubicBezTo>
                  <a:pt x="310" y="225"/>
                  <a:pt x="310" y="222"/>
                  <a:pt x="310" y="218"/>
                </a:cubicBezTo>
                <a:cubicBezTo>
                  <a:pt x="310" y="217"/>
                  <a:pt x="310" y="216"/>
                  <a:pt x="310" y="216"/>
                </a:cubicBezTo>
                <a:cubicBezTo>
                  <a:pt x="310" y="212"/>
                  <a:pt x="309" y="209"/>
                  <a:pt x="308" y="206"/>
                </a:cubicBezTo>
                <a:cubicBezTo>
                  <a:pt x="307" y="203"/>
                  <a:pt x="305" y="200"/>
                  <a:pt x="304" y="197"/>
                </a:cubicBezTo>
                <a:cubicBezTo>
                  <a:pt x="303" y="196"/>
                  <a:pt x="303" y="196"/>
                  <a:pt x="303" y="195"/>
                </a:cubicBezTo>
                <a:cubicBezTo>
                  <a:pt x="301" y="192"/>
                  <a:pt x="299" y="190"/>
                  <a:pt x="298" y="187"/>
                </a:cubicBezTo>
                <a:cubicBezTo>
                  <a:pt x="296" y="186"/>
                  <a:pt x="295" y="184"/>
                  <a:pt x="293" y="182"/>
                </a:cubicBezTo>
                <a:cubicBezTo>
                  <a:pt x="292" y="181"/>
                  <a:pt x="291" y="180"/>
                  <a:pt x="290" y="178"/>
                </a:cubicBezTo>
                <a:cubicBezTo>
                  <a:pt x="285" y="173"/>
                  <a:pt x="281" y="169"/>
                  <a:pt x="279" y="168"/>
                </a:cubicBezTo>
                <a:cubicBezTo>
                  <a:pt x="279" y="168"/>
                  <a:pt x="278" y="167"/>
                  <a:pt x="278" y="167"/>
                </a:cubicBezTo>
                <a:cubicBezTo>
                  <a:pt x="278" y="167"/>
                  <a:pt x="277" y="167"/>
                  <a:pt x="276" y="166"/>
                </a:cubicBezTo>
                <a:cubicBezTo>
                  <a:pt x="266" y="160"/>
                  <a:pt x="266" y="160"/>
                  <a:pt x="266" y="160"/>
                </a:cubicBezTo>
                <a:cubicBezTo>
                  <a:pt x="265" y="160"/>
                  <a:pt x="237" y="150"/>
                  <a:pt x="237" y="150"/>
                </a:cubicBezTo>
                <a:cubicBezTo>
                  <a:pt x="195" y="136"/>
                  <a:pt x="195" y="136"/>
                  <a:pt x="195" y="136"/>
                </a:cubicBezTo>
                <a:cubicBezTo>
                  <a:pt x="195" y="136"/>
                  <a:pt x="195" y="136"/>
                  <a:pt x="195" y="136"/>
                </a:cubicBezTo>
                <a:cubicBezTo>
                  <a:pt x="165" y="126"/>
                  <a:pt x="165" y="126"/>
                  <a:pt x="165" y="126"/>
                </a:cubicBezTo>
                <a:cubicBezTo>
                  <a:pt x="162" y="125"/>
                  <a:pt x="160" y="123"/>
                  <a:pt x="159" y="121"/>
                </a:cubicBezTo>
                <a:cubicBezTo>
                  <a:pt x="158" y="119"/>
                  <a:pt x="158" y="116"/>
                  <a:pt x="159" y="113"/>
                </a:cubicBezTo>
                <a:cubicBezTo>
                  <a:pt x="160" y="109"/>
                  <a:pt x="163" y="107"/>
                  <a:pt x="167" y="106"/>
                </a:cubicBezTo>
                <a:cubicBezTo>
                  <a:pt x="169" y="106"/>
                  <a:pt x="170" y="106"/>
                  <a:pt x="172" y="107"/>
                </a:cubicBezTo>
                <a:cubicBezTo>
                  <a:pt x="172" y="107"/>
                  <a:pt x="172" y="107"/>
                  <a:pt x="172" y="107"/>
                </a:cubicBezTo>
                <a:cubicBezTo>
                  <a:pt x="197" y="114"/>
                  <a:pt x="197" y="114"/>
                  <a:pt x="197" y="114"/>
                </a:cubicBezTo>
                <a:cubicBezTo>
                  <a:pt x="198" y="114"/>
                  <a:pt x="199" y="114"/>
                  <a:pt x="199" y="114"/>
                </a:cubicBezTo>
                <a:cubicBezTo>
                  <a:pt x="199" y="114"/>
                  <a:pt x="199" y="114"/>
                  <a:pt x="199" y="114"/>
                </a:cubicBezTo>
                <a:cubicBezTo>
                  <a:pt x="200" y="114"/>
                  <a:pt x="200" y="114"/>
                  <a:pt x="201" y="114"/>
                </a:cubicBezTo>
                <a:cubicBezTo>
                  <a:pt x="201" y="114"/>
                  <a:pt x="201" y="114"/>
                  <a:pt x="201" y="114"/>
                </a:cubicBezTo>
                <a:cubicBezTo>
                  <a:pt x="201" y="114"/>
                  <a:pt x="202" y="114"/>
                  <a:pt x="202" y="114"/>
                </a:cubicBezTo>
                <a:cubicBezTo>
                  <a:pt x="202" y="114"/>
                  <a:pt x="202" y="114"/>
                  <a:pt x="203" y="114"/>
                </a:cubicBezTo>
                <a:cubicBezTo>
                  <a:pt x="203" y="114"/>
                  <a:pt x="204" y="114"/>
                  <a:pt x="204" y="114"/>
                </a:cubicBezTo>
                <a:cubicBezTo>
                  <a:pt x="204" y="114"/>
                  <a:pt x="204" y="114"/>
                  <a:pt x="204" y="114"/>
                </a:cubicBezTo>
                <a:cubicBezTo>
                  <a:pt x="205" y="114"/>
                  <a:pt x="205" y="114"/>
                  <a:pt x="205" y="114"/>
                </a:cubicBezTo>
                <a:cubicBezTo>
                  <a:pt x="206" y="114"/>
                  <a:pt x="206" y="113"/>
                  <a:pt x="206" y="113"/>
                </a:cubicBezTo>
                <a:cubicBezTo>
                  <a:pt x="206" y="113"/>
                  <a:pt x="207" y="113"/>
                  <a:pt x="207" y="113"/>
                </a:cubicBezTo>
                <a:cubicBezTo>
                  <a:pt x="207" y="113"/>
                  <a:pt x="207" y="113"/>
                  <a:pt x="207" y="113"/>
                </a:cubicBezTo>
                <a:cubicBezTo>
                  <a:pt x="208" y="113"/>
                  <a:pt x="208" y="112"/>
                  <a:pt x="209" y="112"/>
                </a:cubicBezTo>
                <a:cubicBezTo>
                  <a:pt x="209" y="112"/>
                  <a:pt x="209" y="112"/>
                  <a:pt x="209" y="112"/>
                </a:cubicBezTo>
                <a:cubicBezTo>
                  <a:pt x="209" y="112"/>
                  <a:pt x="209" y="111"/>
                  <a:pt x="210" y="111"/>
                </a:cubicBezTo>
                <a:cubicBezTo>
                  <a:pt x="210" y="111"/>
                  <a:pt x="210" y="111"/>
                  <a:pt x="210" y="111"/>
                </a:cubicBezTo>
                <a:cubicBezTo>
                  <a:pt x="210" y="111"/>
                  <a:pt x="210" y="111"/>
                  <a:pt x="210" y="111"/>
                </a:cubicBezTo>
                <a:cubicBezTo>
                  <a:pt x="210" y="110"/>
                  <a:pt x="211" y="110"/>
                  <a:pt x="211" y="110"/>
                </a:cubicBezTo>
                <a:cubicBezTo>
                  <a:pt x="211" y="110"/>
                  <a:pt x="211" y="110"/>
                  <a:pt x="211" y="110"/>
                </a:cubicBezTo>
                <a:cubicBezTo>
                  <a:pt x="212" y="109"/>
                  <a:pt x="212" y="108"/>
                  <a:pt x="213" y="107"/>
                </a:cubicBezTo>
                <a:cubicBezTo>
                  <a:pt x="213" y="107"/>
                  <a:pt x="213" y="107"/>
                  <a:pt x="213" y="107"/>
                </a:cubicBezTo>
                <a:cubicBezTo>
                  <a:pt x="213" y="106"/>
                  <a:pt x="213" y="106"/>
                  <a:pt x="213" y="106"/>
                </a:cubicBezTo>
                <a:cubicBezTo>
                  <a:pt x="214" y="105"/>
                  <a:pt x="214" y="105"/>
                  <a:pt x="214" y="105"/>
                </a:cubicBezTo>
                <a:cubicBezTo>
                  <a:pt x="214" y="105"/>
                  <a:pt x="214" y="105"/>
                  <a:pt x="214" y="105"/>
                </a:cubicBezTo>
                <a:cubicBezTo>
                  <a:pt x="214" y="104"/>
                  <a:pt x="214" y="104"/>
                  <a:pt x="214" y="104"/>
                </a:cubicBezTo>
                <a:cubicBezTo>
                  <a:pt x="214" y="104"/>
                  <a:pt x="214" y="104"/>
                  <a:pt x="214" y="103"/>
                </a:cubicBezTo>
                <a:cubicBezTo>
                  <a:pt x="214" y="103"/>
                  <a:pt x="214" y="103"/>
                  <a:pt x="214" y="102"/>
                </a:cubicBezTo>
                <a:cubicBezTo>
                  <a:pt x="214" y="102"/>
                  <a:pt x="214" y="102"/>
                  <a:pt x="214" y="102"/>
                </a:cubicBezTo>
                <a:cubicBezTo>
                  <a:pt x="214" y="101"/>
                  <a:pt x="214" y="101"/>
                  <a:pt x="214" y="100"/>
                </a:cubicBezTo>
                <a:cubicBezTo>
                  <a:pt x="214" y="100"/>
                  <a:pt x="214" y="100"/>
                  <a:pt x="214" y="100"/>
                </a:cubicBezTo>
                <a:cubicBezTo>
                  <a:pt x="214" y="100"/>
                  <a:pt x="214" y="99"/>
                  <a:pt x="214" y="99"/>
                </a:cubicBezTo>
                <a:cubicBezTo>
                  <a:pt x="214" y="99"/>
                  <a:pt x="214" y="99"/>
                  <a:pt x="214" y="99"/>
                </a:cubicBezTo>
                <a:cubicBezTo>
                  <a:pt x="214" y="98"/>
                  <a:pt x="214" y="98"/>
                  <a:pt x="214" y="98"/>
                </a:cubicBezTo>
                <a:cubicBezTo>
                  <a:pt x="214" y="98"/>
                  <a:pt x="214" y="98"/>
                  <a:pt x="214" y="98"/>
                </a:cubicBezTo>
                <a:cubicBezTo>
                  <a:pt x="209" y="72"/>
                  <a:pt x="193" y="51"/>
                  <a:pt x="171" y="41"/>
                </a:cubicBezTo>
                <a:cubicBezTo>
                  <a:pt x="168" y="40"/>
                  <a:pt x="165" y="39"/>
                  <a:pt x="161" y="38"/>
                </a:cubicBezTo>
                <a:cubicBezTo>
                  <a:pt x="158" y="37"/>
                  <a:pt x="155" y="36"/>
                  <a:pt x="152" y="36"/>
                </a:cubicBezTo>
                <a:cubicBezTo>
                  <a:pt x="151" y="36"/>
                  <a:pt x="150" y="36"/>
                  <a:pt x="149" y="36"/>
                </a:cubicBezTo>
                <a:cubicBezTo>
                  <a:pt x="148" y="36"/>
                  <a:pt x="147" y="36"/>
                  <a:pt x="145" y="36"/>
                </a:cubicBezTo>
                <a:cubicBezTo>
                  <a:pt x="107" y="36"/>
                  <a:pt x="75" y="71"/>
                  <a:pt x="75" y="115"/>
                </a:cubicBezTo>
                <a:cubicBezTo>
                  <a:pt x="75" y="159"/>
                  <a:pt x="107" y="194"/>
                  <a:pt x="145" y="194"/>
                </a:cubicBezTo>
                <a:cubicBezTo>
                  <a:pt x="147" y="194"/>
                  <a:pt x="148" y="194"/>
                  <a:pt x="149" y="194"/>
                </a:cubicBezTo>
                <a:cubicBezTo>
                  <a:pt x="149" y="194"/>
                  <a:pt x="150" y="194"/>
                  <a:pt x="150" y="194"/>
                </a:cubicBezTo>
                <a:cubicBezTo>
                  <a:pt x="151" y="194"/>
                  <a:pt x="151" y="194"/>
                  <a:pt x="152" y="194"/>
                </a:cubicBezTo>
                <a:cubicBezTo>
                  <a:pt x="152" y="194"/>
                  <a:pt x="152" y="194"/>
                  <a:pt x="152" y="194"/>
                </a:cubicBezTo>
                <a:cubicBezTo>
                  <a:pt x="152" y="201"/>
                  <a:pt x="152" y="201"/>
                  <a:pt x="152" y="201"/>
                </a:cubicBezTo>
                <a:cubicBezTo>
                  <a:pt x="56" y="206"/>
                  <a:pt x="56" y="206"/>
                  <a:pt x="56" y="206"/>
                </a:cubicBezTo>
                <a:cubicBezTo>
                  <a:pt x="27" y="196"/>
                  <a:pt x="27" y="196"/>
                  <a:pt x="27" y="196"/>
                </a:cubicBezTo>
                <a:cubicBezTo>
                  <a:pt x="27" y="38"/>
                  <a:pt x="27" y="38"/>
                  <a:pt x="27" y="38"/>
                </a:cubicBezTo>
                <a:cubicBezTo>
                  <a:pt x="57" y="26"/>
                  <a:pt x="57" y="26"/>
                  <a:pt x="57" y="26"/>
                </a:cubicBezTo>
                <a:cubicBezTo>
                  <a:pt x="155" y="29"/>
                  <a:pt x="155" y="29"/>
                  <a:pt x="155" y="29"/>
                </a:cubicBezTo>
                <a:cubicBezTo>
                  <a:pt x="156" y="29"/>
                  <a:pt x="157" y="29"/>
                  <a:pt x="159" y="29"/>
                </a:cubicBezTo>
                <a:cubicBezTo>
                  <a:pt x="164" y="27"/>
                  <a:pt x="168" y="22"/>
                  <a:pt x="168" y="16"/>
                </a:cubicBezTo>
                <a:cubicBezTo>
                  <a:pt x="169" y="9"/>
                  <a:pt x="163" y="3"/>
                  <a:pt x="155" y="3"/>
                </a:cubicBezTo>
                <a:cubicBezTo>
                  <a:pt x="55" y="0"/>
                  <a:pt x="55" y="0"/>
                  <a:pt x="55" y="0"/>
                </a:cubicBezTo>
                <a:cubicBezTo>
                  <a:pt x="54" y="0"/>
                  <a:pt x="52" y="0"/>
                  <a:pt x="50" y="1"/>
                </a:cubicBezTo>
                <a:cubicBezTo>
                  <a:pt x="9" y="16"/>
                  <a:pt x="9" y="16"/>
                  <a:pt x="9" y="16"/>
                </a:cubicBezTo>
                <a:cubicBezTo>
                  <a:pt x="4" y="18"/>
                  <a:pt x="0" y="23"/>
                  <a:pt x="0" y="29"/>
                </a:cubicBezTo>
                <a:cubicBezTo>
                  <a:pt x="0" y="206"/>
                  <a:pt x="0" y="206"/>
                  <a:pt x="0" y="206"/>
                </a:cubicBezTo>
                <a:cubicBezTo>
                  <a:pt x="0" y="211"/>
                  <a:pt x="4" y="216"/>
                  <a:pt x="9" y="218"/>
                </a:cubicBezTo>
                <a:cubicBezTo>
                  <a:pt x="50" y="232"/>
                  <a:pt x="50" y="232"/>
                  <a:pt x="50" y="232"/>
                </a:cubicBezTo>
                <a:cubicBezTo>
                  <a:pt x="51" y="232"/>
                  <a:pt x="53" y="232"/>
                  <a:pt x="54" y="232"/>
                </a:cubicBezTo>
                <a:cubicBezTo>
                  <a:pt x="55" y="232"/>
                  <a:pt x="55" y="232"/>
                  <a:pt x="55" y="232"/>
                </a:cubicBezTo>
                <a:cubicBezTo>
                  <a:pt x="166" y="227"/>
                  <a:pt x="166" y="227"/>
                  <a:pt x="166" y="227"/>
                </a:cubicBezTo>
                <a:cubicBezTo>
                  <a:pt x="173" y="227"/>
                  <a:pt x="179" y="221"/>
                  <a:pt x="179" y="214"/>
                </a:cubicBezTo>
                <a:cubicBezTo>
                  <a:pt x="179" y="176"/>
                  <a:pt x="179" y="176"/>
                  <a:pt x="179" y="176"/>
                </a:cubicBezTo>
                <a:cubicBezTo>
                  <a:pt x="179" y="176"/>
                  <a:pt x="179" y="176"/>
                  <a:pt x="179" y="176"/>
                </a:cubicBezTo>
                <a:cubicBezTo>
                  <a:pt x="179" y="176"/>
                  <a:pt x="179" y="175"/>
                  <a:pt x="179" y="175"/>
                </a:cubicBezTo>
                <a:cubicBezTo>
                  <a:pt x="179" y="175"/>
                  <a:pt x="179" y="175"/>
                  <a:pt x="179" y="175"/>
                </a:cubicBezTo>
                <a:cubicBezTo>
                  <a:pt x="179" y="174"/>
                  <a:pt x="179" y="174"/>
                  <a:pt x="179" y="173"/>
                </a:cubicBezTo>
                <a:cubicBezTo>
                  <a:pt x="179" y="173"/>
                  <a:pt x="179" y="173"/>
                  <a:pt x="178" y="173"/>
                </a:cubicBezTo>
                <a:cubicBezTo>
                  <a:pt x="178" y="173"/>
                  <a:pt x="178" y="172"/>
                  <a:pt x="178" y="172"/>
                </a:cubicBezTo>
                <a:cubicBezTo>
                  <a:pt x="178" y="172"/>
                  <a:pt x="178" y="172"/>
                  <a:pt x="178" y="171"/>
                </a:cubicBezTo>
                <a:cubicBezTo>
                  <a:pt x="178" y="171"/>
                  <a:pt x="178" y="171"/>
                  <a:pt x="178" y="170"/>
                </a:cubicBezTo>
                <a:cubicBezTo>
                  <a:pt x="177" y="170"/>
                  <a:pt x="177" y="170"/>
                  <a:pt x="177" y="170"/>
                </a:cubicBezTo>
                <a:cubicBezTo>
                  <a:pt x="177" y="170"/>
                  <a:pt x="177" y="169"/>
                  <a:pt x="177" y="169"/>
                </a:cubicBezTo>
                <a:cubicBezTo>
                  <a:pt x="176" y="168"/>
                  <a:pt x="176" y="168"/>
                  <a:pt x="176" y="168"/>
                </a:cubicBezTo>
                <a:cubicBezTo>
                  <a:pt x="175" y="167"/>
                  <a:pt x="175" y="167"/>
                  <a:pt x="175" y="167"/>
                </a:cubicBezTo>
                <a:cubicBezTo>
                  <a:pt x="175" y="167"/>
                  <a:pt x="175" y="167"/>
                  <a:pt x="175" y="167"/>
                </a:cubicBezTo>
                <a:cubicBezTo>
                  <a:pt x="175" y="167"/>
                  <a:pt x="175" y="167"/>
                  <a:pt x="174" y="166"/>
                </a:cubicBezTo>
                <a:cubicBezTo>
                  <a:pt x="174" y="166"/>
                  <a:pt x="174" y="166"/>
                  <a:pt x="174" y="166"/>
                </a:cubicBezTo>
                <a:cubicBezTo>
                  <a:pt x="174" y="166"/>
                  <a:pt x="173" y="166"/>
                  <a:pt x="173" y="165"/>
                </a:cubicBezTo>
                <a:cubicBezTo>
                  <a:pt x="173" y="165"/>
                  <a:pt x="173" y="165"/>
                  <a:pt x="173" y="165"/>
                </a:cubicBezTo>
                <a:cubicBezTo>
                  <a:pt x="172" y="165"/>
                  <a:pt x="172" y="165"/>
                  <a:pt x="172" y="165"/>
                </a:cubicBezTo>
                <a:cubicBezTo>
                  <a:pt x="171" y="164"/>
                  <a:pt x="171" y="164"/>
                  <a:pt x="171" y="164"/>
                </a:cubicBezTo>
                <a:cubicBezTo>
                  <a:pt x="171" y="164"/>
                  <a:pt x="171" y="164"/>
                  <a:pt x="170" y="164"/>
                </a:cubicBezTo>
                <a:cubicBezTo>
                  <a:pt x="170" y="164"/>
                  <a:pt x="170" y="164"/>
                  <a:pt x="170" y="164"/>
                </a:cubicBezTo>
                <a:cubicBezTo>
                  <a:pt x="169" y="164"/>
                  <a:pt x="169" y="164"/>
                  <a:pt x="169" y="163"/>
                </a:cubicBezTo>
                <a:cubicBezTo>
                  <a:pt x="169" y="163"/>
                  <a:pt x="168" y="163"/>
                  <a:pt x="168" y="163"/>
                </a:cubicBezTo>
                <a:cubicBezTo>
                  <a:pt x="167" y="163"/>
                  <a:pt x="166" y="163"/>
                  <a:pt x="165" y="163"/>
                </a:cubicBezTo>
                <a:cubicBezTo>
                  <a:pt x="165" y="163"/>
                  <a:pt x="165" y="163"/>
                  <a:pt x="165" y="163"/>
                </a:cubicBezTo>
                <a:cubicBezTo>
                  <a:pt x="164" y="163"/>
                  <a:pt x="164" y="163"/>
                  <a:pt x="164" y="163"/>
                </a:cubicBezTo>
                <a:cubicBezTo>
                  <a:pt x="164" y="163"/>
                  <a:pt x="163" y="163"/>
                  <a:pt x="163" y="163"/>
                </a:cubicBezTo>
                <a:cubicBezTo>
                  <a:pt x="163" y="163"/>
                  <a:pt x="162" y="164"/>
                  <a:pt x="162" y="164"/>
                </a:cubicBezTo>
                <a:cubicBezTo>
                  <a:pt x="162" y="164"/>
                  <a:pt x="162" y="164"/>
                  <a:pt x="162" y="164"/>
                </a:cubicBezTo>
                <a:cubicBezTo>
                  <a:pt x="161" y="164"/>
                  <a:pt x="161" y="164"/>
                  <a:pt x="160" y="164"/>
                </a:cubicBezTo>
                <a:cubicBezTo>
                  <a:pt x="156" y="166"/>
                  <a:pt x="151" y="167"/>
                  <a:pt x="145" y="167"/>
                </a:cubicBezTo>
                <a:cubicBezTo>
                  <a:pt x="122" y="167"/>
                  <a:pt x="102" y="144"/>
                  <a:pt x="102" y="115"/>
                </a:cubicBezTo>
                <a:cubicBezTo>
                  <a:pt x="102" y="86"/>
                  <a:pt x="122" y="62"/>
                  <a:pt x="145" y="62"/>
                </a:cubicBezTo>
                <a:cubicBezTo>
                  <a:pt x="147" y="62"/>
                  <a:pt x="148" y="62"/>
                  <a:pt x="149" y="63"/>
                </a:cubicBezTo>
                <a:cubicBezTo>
                  <a:pt x="153" y="63"/>
                  <a:pt x="157" y="64"/>
                  <a:pt x="160" y="65"/>
                </a:cubicBezTo>
                <a:cubicBezTo>
                  <a:pt x="160" y="65"/>
                  <a:pt x="160" y="65"/>
                  <a:pt x="160" y="65"/>
                </a:cubicBezTo>
                <a:cubicBezTo>
                  <a:pt x="167" y="69"/>
                  <a:pt x="174" y="74"/>
                  <a:pt x="179" y="81"/>
                </a:cubicBezTo>
                <a:cubicBezTo>
                  <a:pt x="178" y="81"/>
                  <a:pt x="178" y="81"/>
                  <a:pt x="178" y="81"/>
                </a:cubicBezTo>
                <a:cubicBezTo>
                  <a:pt x="178" y="81"/>
                  <a:pt x="178" y="81"/>
                  <a:pt x="177" y="81"/>
                </a:cubicBezTo>
                <a:cubicBezTo>
                  <a:pt x="177" y="81"/>
                  <a:pt x="177" y="81"/>
                  <a:pt x="176" y="80"/>
                </a:cubicBezTo>
                <a:cubicBezTo>
                  <a:pt x="176" y="80"/>
                  <a:pt x="176" y="80"/>
                  <a:pt x="176" y="80"/>
                </a:cubicBezTo>
                <a:cubicBezTo>
                  <a:pt x="175" y="80"/>
                  <a:pt x="175" y="80"/>
                  <a:pt x="174" y="80"/>
                </a:cubicBezTo>
                <a:cubicBezTo>
                  <a:pt x="174" y="80"/>
                  <a:pt x="174" y="80"/>
                  <a:pt x="174" y="80"/>
                </a:cubicBezTo>
                <a:cubicBezTo>
                  <a:pt x="173" y="80"/>
                  <a:pt x="173" y="80"/>
                  <a:pt x="173" y="80"/>
                </a:cubicBezTo>
                <a:cubicBezTo>
                  <a:pt x="172" y="80"/>
                  <a:pt x="172" y="80"/>
                  <a:pt x="172" y="80"/>
                </a:cubicBezTo>
                <a:cubicBezTo>
                  <a:pt x="171" y="80"/>
                  <a:pt x="171" y="80"/>
                  <a:pt x="171" y="80"/>
                </a:cubicBezTo>
                <a:cubicBezTo>
                  <a:pt x="170" y="80"/>
                  <a:pt x="170" y="80"/>
                  <a:pt x="170" y="80"/>
                </a:cubicBezTo>
                <a:cubicBezTo>
                  <a:pt x="169" y="80"/>
                  <a:pt x="169" y="80"/>
                  <a:pt x="169" y="80"/>
                </a:cubicBezTo>
                <a:cubicBezTo>
                  <a:pt x="168" y="80"/>
                  <a:pt x="168" y="80"/>
                  <a:pt x="168" y="80"/>
                </a:cubicBezTo>
                <a:cubicBezTo>
                  <a:pt x="168" y="80"/>
                  <a:pt x="167" y="80"/>
                  <a:pt x="167" y="80"/>
                </a:cubicBezTo>
                <a:cubicBezTo>
                  <a:pt x="166" y="80"/>
                  <a:pt x="166" y="80"/>
                  <a:pt x="166" y="80"/>
                </a:cubicBezTo>
                <a:cubicBezTo>
                  <a:pt x="165" y="80"/>
                  <a:pt x="165" y="80"/>
                  <a:pt x="164" y="80"/>
                </a:cubicBezTo>
                <a:cubicBezTo>
                  <a:pt x="150" y="82"/>
                  <a:pt x="138" y="91"/>
                  <a:pt x="134" y="105"/>
                </a:cubicBezTo>
                <a:cubicBezTo>
                  <a:pt x="130" y="114"/>
                  <a:pt x="131" y="124"/>
                  <a:pt x="135" y="133"/>
                </a:cubicBezTo>
                <a:cubicBezTo>
                  <a:pt x="140" y="142"/>
                  <a:pt x="147" y="148"/>
                  <a:pt x="157" y="151"/>
                </a:cubicBezTo>
                <a:cubicBezTo>
                  <a:pt x="218" y="172"/>
                  <a:pt x="218" y="172"/>
                  <a:pt x="218" y="172"/>
                </a:cubicBezTo>
                <a:cubicBezTo>
                  <a:pt x="213" y="179"/>
                  <a:pt x="208" y="186"/>
                  <a:pt x="205" y="191"/>
                </a:cubicBezTo>
                <a:cubicBezTo>
                  <a:pt x="195" y="209"/>
                  <a:pt x="198" y="240"/>
                  <a:pt x="216" y="253"/>
                </a:cubicBezTo>
                <a:cubicBezTo>
                  <a:pt x="218" y="254"/>
                  <a:pt x="220" y="256"/>
                  <a:pt x="222" y="258"/>
                </a:cubicBezTo>
                <a:cubicBezTo>
                  <a:pt x="220" y="260"/>
                  <a:pt x="217" y="263"/>
                  <a:pt x="216" y="266"/>
                </a:cubicBezTo>
                <a:cubicBezTo>
                  <a:pt x="210" y="274"/>
                  <a:pt x="209" y="285"/>
                  <a:pt x="210" y="295"/>
                </a:cubicBezTo>
                <a:cubicBezTo>
                  <a:pt x="214" y="315"/>
                  <a:pt x="231" y="327"/>
                  <a:pt x="251" y="325"/>
                </a:cubicBezTo>
                <a:cubicBezTo>
                  <a:pt x="359" y="333"/>
                  <a:pt x="359" y="333"/>
                  <a:pt x="359" y="333"/>
                </a:cubicBezTo>
                <a:cubicBezTo>
                  <a:pt x="359" y="333"/>
                  <a:pt x="360" y="333"/>
                  <a:pt x="360" y="333"/>
                </a:cubicBezTo>
                <a:cubicBezTo>
                  <a:pt x="361" y="333"/>
                  <a:pt x="361" y="333"/>
                  <a:pt x="362" y="333"/>
                </a:cubicBezTo>
                <a:cubicBezTo>
                  <a:pt x="373" y="331"/>
                  <a:pt x="382" y="325"/>
                  <a:pt x="390" y="319"/>
                </a:cubicBezTo>
                <a:cubicBezTo>
                  <a:pt x="395" y="316"/>
                  <a:pt x="400" y="312"/>
                  <a:pt x="404" y="310"/>
                </a:cubicBezTo>
                <a:cubicBezTo>
                  <a:pt x="408" y="308"/>
                  <a:pt x="411" y="305"/>
                  <a:pt x="412" y="301"/>
                </a:cubicBezTo>
                <a:cubicBezTo>
                  <a:pt x="431" y="193"/>
                  <a:pt x="431" y="193"/>
                  <a:pt x="431" y="193"/>
                </a:cubicBezTo>
                <a:cubicBezTo>
                  <a:pt x="432" y="187"/>
                  <a:pt x="429" y="181"/>
                  <a:pt x="424" y="179"/>
                </a:cubicBezTo>
                <a:close/>
                <a:moveTo>
                  <a:pt x="228" y="204"/>
                </a:moveTo>
                <a:cubicBezTo>
                  <a:pt x="231" y="199"/>
                  <a:pt x="237" y="191"/>
                  <a:pt x="245" y="181"/>
                </a:cubicBezTo>
                <a:cubicBezTo>
                  <a:pt x="251" y="183"/>
                  <a:pt x="251" y="183"/>
                  <a:pt x="251" y="183"/>
                </a:cubicBezTo>
                <a:cubicBezTo>
                  <a:pt x="254" y="184"/>
                  <a:pt x="254" y="184"/>
                  <a:pt x="254" y="184"/>
                </a:cubicBezTo>
                <a:cubicBezTo>
                  <a:pt x="261" y="188"/>
                  <a:pt x="261" y="188"/>
                  <a:pt x="261" y="188"/>
                </a:cubicBezTo>
                <a:cubicBezTo>
                  <a:pt x="262" y="189"/>
                  <a:pt x="262" y="189"/>
                  <a:pt x="262" y="189"/>
                </a:cubicBezTo>
                <a:cubicBezTo>
                  <a:pt x="262" y="189"/>
                  <a:pt x="262" y="189"/>
                  <a:pt x="262" y="189"/>
                </a:cubicBezTo>
                <a:cubicBezTo>
                  <a:pt x="262" y="190"/>
                  <a:pt x="261" y="190"/>
                  <a:pt x="261" y="190"/>
                </a:cubicBezTo>
                <a:cubicBezTo>
                  <a:pt x="261" y="191"/>
                  <a:pt x="260" y="191"/>
                  <a:pt x="260" y="192"/>
                </a:cubicBezTo>
                <a:cubicBezTo>
                  <a:pt x="260" y="192"/>
                  <a:pt x="259" y="193"/>
                  <a:pt x="259" y="193"/>
                </a:cubicBezTo>
                <a:cubicBezTo>
                  <a:pt x="259" y="194"/>
                  <a:pt x="258" y="194"/>
                  <a:pt x="258" y="195"/>
                </a:cubicBezTo>
                <a:cubicBezTo>
                  <a:pt x="258" y="195"/>
                  <a:pt x="257" y="195"/>
                  <a:pt x="257" y="196"/>
                </a:cubicBezTo>
                <a:cubicBezTo>
                  <a:pt x="257" y="196"/>
                  <a:pt x="256" y="197"/>
                  <a:pt x="256" y="198"/>
                </a:cubicBezTo>
                <a:cubicBezTo>
                  <a:pt x="256" y="198"/>
                  <a:pt x="256" y="198"/>
                  <a:pt x="256" y="198"/>
                </a:cubicBezTo>
                <a:cubicBezTo>
                  <a:pt x="255" y="199"/>
                  <a:pt x="255" y="200"/>
                  <a:pt x="254" y="200"/>
                </a:cubicBezTo>
                <a:cubicBezTo>
                  <a:pt x="254" y="201"/>
                  <a:pt x="254" y="201"/>
                  <a:pt x="254" y="201"/>
                </a:cubicBezTo>
                <a:cubicBezTo>
                  <a:pt x="254" y="202"/>
                  <a:pt x="254" y="202"/>
                  <a:pt x="253" y="203"/>
                </a:cubicBezTo>
                <a:cubicBezTo>
                  <a:pt x="253" y="203"/>
                  <a:pt x="253" y="203"/>
                  <a:pt x="253" y="203"/>
                </a:cubicBezTo>
                <a:cubicBezTo>
                  <a:pt x="253" y="204"/>
                  <a:pt x="253" y="204"/>
                  <a:pt x="252" y="205"/>
                </a:cubicBezTo>
                <a:cubicBezTo>
                  <a:pt x="252" y="205"/>
                  <a:pt x="252" y="205"/>
                  <a:pt x="252" y="205"/>
                </a:cubicBezTo>
                <a:cubicBezTo>
                  <a:pt x="252" y="206"/>
                  <a:pt x="252" y="206"/>
                  <a:pt x="252" y="207"/>
                </a:cubicBezTo>
                <a:cubicBezTo>
                  <a:pt x="252" y="207"/>
                  <a:pt x="252" y="207"/>
                  <a:pt x="252" y="207"/>
                </a:cubicBezTo>
                <a:cubicBezTo>
                  <a:pt x="251" y="208"/>
                  <a:pt x="251" y="208"/>
                  <a:pt x="251" y="209"/>
                </a:cubicBezTo>
                <a:cubicBezTo>
                  <a:pt x="251" y="209"/>
                  <a:pt x="251" y="209"/>
                  <a:pt x="251" y="209"/>
                </a:cubicBezTo>
                <a:cubicBezTo>
                  <a:pt x="251" y="210"/>
                  <a:pt x="251" y="210"/>
                  <a:pt x="251" y="211"/>
                </a:cubicBezTo>
                <a:cubicBezTo>
                  <a:pt x="251" y="211"/>
                  <a:pt x="251" y="211"/>
                  <a:pt x="251" y="211"/>
                </a:cubicBezTo>
                <a:cubicBezTo>
                  <a:pt x="251" y="212"/>
                  <a:pt x="251" y="212"/>
                  <a:pt x="251" y="213"/>
                </a:cubicBezTo>
                <a:cubicBezTo>
                  <a:pt x="251" y="213"/>
                  <a:pt x="251" y="213"/>
                  <a:pt x="251" y="213"/>
                </a:cubicBezTo>
                <a:cubicBezTo>
                  <a:pt x="251" y="214"/>
                  <a:pt x="251" y="214"/>
                  <a:pt x="251" y="214"/>
                </a:cubicBezTo>
                <a:cubicBezTo>
                  <a:pt x="251" y="214"/>
                  <a:pt x="251" y="215"/>
                  <a:pt x="251" y="215"/>
                </a:cubicBezTo>
                <a:cubicBezTo>
                  <a:pt x="252" y="215"/>
                  <a:pt x="252" y="216"/>
                  <a:pt x="252" y="216"/>
                </a:cubicBezTo>
                <a:cubicBezTo>
                  <a:pt x="252" y="216"/>
                  <a:pt x="252" y="216"/>
                  <a:pt x="252" y="216"/>
                </a:cubicBezTo>
                <a:cubicBezTo>
                  <a:pt x="252" y="217"/>
                  <a:pt x="252" y="218"/>
                  <a:pt x="253" y="218"/>
                </a:cubicBezTo>
                <a:cubicBezTo>
                  <a:pt x="253" y="219"/>
                  <a:pt x="253" y="219"/>
                  <a:pt x="254" y="220"/>
                </a:cubicBezTo>
                <a:cubicBezTo>
                  <a:pt x="255" y="221"/>
                  <a:pt x="256" y="222"/>
                  <a:pt x="258" y="224"/>
                </a:cubicBezTo>
                <a:cubicBezTo>
                  <a:pt x="269" y="233"/>
                  <a:pt x="269" y="233"/>
                  <a:pt x="269" y="233"/>
                </a:cubicBezTo>
                <a:cubicBezTo>
                  <a:pt x="269" y="233"/>
                  <a:pt x="269" y="233"/>
                  <a:pt x="269" y="233"/>
                </a:cubicBezTo>
                <a:cubicBezTo>
                  <a:pt x="269" y="233"/>
                  <a:pt x="269" y="233"/>
                  <a:pt x="269" y="233"/>
                </a:cubicBezTo>
                <a:cubicBezTo>
                  <a:pt x="275" y="237"/>
                  <a:pt x="275" y="237"/>
                  <a:pt x="275" y="237"/>
                </a:cubicBezTo>
                <a:cubicBezTo>
                  <a:pt x="275" y="238"/>
                  <a:pt x="274" y="238"/>
                  <a:pt x="274" y="238"/>
                </a:cubicBezTo>
                <a:cubicBezTo>
                  <a:pt x="274" y="239"/>
                  <a:pt x="274" y="239"/>
                  <a:pt x="273" y="239"/>
                </a:cubicBezTo>
                <a:cubicBezTo>
                  <a:pt x="273" y="240"/>
                  <a:pt x="273" y="240"/>
                  <a:pt x="273" y="240"/>
                </a:cubicBezTo>
                <a:cubicBezTo>
                  <a:pt x="272" y="241"/>
                  <a:pt x="272" y="241"/>
                  <a:pt x="272" y="241"/>
                </a:cubicBezTo>
                <a:cubicBezTo>
                  <a:pt x="271" y="241"/>
                  <a:pt x="271" y="242"/>
                  <a:pt x="271" y="242"/>
                </a:cubicBezTo>
                <a:cubicBezTo>
                  <a:pt x="271" y="242"/>
                  <a:pt x="270" y="242"/>
                  <a:pt x="270" y="243"/>
                </a:cubicBezTo>
                <a:cubicBezTo>
                  <a:pt x="270" y="243"/>
                  <a:pt x="269" y="244"/>
                  <a:pt x="269" y="244"/>
                </a:cubicBezTo>
                <a:cubicBezTo>
                  <a:pt x="253" y="247"/>
                  <a:pt x="253" y="247"/>
                  <a:pt x="253" y="247"/>
                </a:cubicBezTo>
                <a:cubicBezTo>
                  <a:pt x="246" y="241"/>
                  <a:pt x="237" y="235"/>
                  <a:pt x="231" y="231"/>
                </a:cubicBezTo>
                <a:cubicBezTo>
                  <a:pt x="226" y="228"/>
                  <a:pt x="224" y="213"/>
                  <a:pt x="228" y="20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6" name="Freeform 596"/>
          <p:cNvSpPr>
            <a:spLocks noEditPoints="1"/>
          </p:cNvSpPr>
          <p:nvPr userDrawn="1"/>
        </p:nvSpPr>
        <p:spPr bwMode="auto">
          <a:xfrm>
            <a:off x="7887529" y="2757828"/>
            <a:ext cx="348944" cy="389334"/>
          </a:xfrm>
          <a:custGeom>
            <a:avLst/>
            <a:gdLst/>
            <a:ahLst/>
            <a:cxnLst>
              <a:cxn ang="0">
                <a:pos x="157" y="15"/>
              </a:cxn>
              <a:cxn ang="0">
                <a:pos x="154" y="35"/>
              </a:cxn>
              <a:cxn ang="0">
                <a:pos x="22" y="68"/>
              </a:cxn>
              <a:cxn ang="0">
                <a:pos x="0" y="99"/>
              </a:cxn>
              <a:cxn ang="0">
                <a:pos x="25" y="164"/>
              </a:cxn>
              <a:cxn ang="0">
                <a:pos x="72" y="402"/>
              </a:cxn>
              <a:cxn ang="0">
                <a:pos x="207" y="461"/>
              </a:cxn>
              <a:cxn ang="0">
                <a:pos x="323" y="432"/>
              </a:cxn>
              <a:cxn ang="0">
                <a:pos x="344" y="401"/>
              </a:cxn>
              <a:cxn ang="0">
                <a:pos x="370" y="153"/>
              </a:cxn>
              <a:cxn ang="0">
                <a:pos x="207" y="177"/>
              </a:cxn>
              <a:cxn ang="0">
                <a:pos x="98" y="179"/>
              </a:cxn>
              <a:cxn ang="0">
                <a:pos x="207" y="204"/>
              </a:cxn>
              <a:cxn ang="0">
                <a:pos x="317" y="397"/>
              </a:cxn>
              <a:cxn ang="0">
                <a:pos x="305" y="412"/>
              </a:cxn>
              <a:cxn ang="0">
                <a:pos x="99" y="401"/>
              </a:cxn>
              <a:cxn ang="0">
                <a:pos x="66" y="162"/>
              </a:cxn>
              <a:cxn ang="0">
                <a:pos x="41" y="143"/>
              </a:cxn>
              <a:cxn ang="0">
                <a:pos x="27" y="98"/>
              </a:cxn>
              <a:cxn ang="0">
                <a:pos x="167" y="61"/>
              </a:cxn>
              <a:cxn ang="0">
                <a:pos x="182" y="27"/>
              </a:cxn>
              <a:cxn ang="0">
                <a:pos x="232" y="27"/>
              </a:cxn>
              <a:cxn ang="0">
                <a:pos x="248" y="61"/>
              </a:cxn>
              <a:cxn ang="0">
                <a:pos x="388" y="98"/>
              </a:cxn>
              <a:cxn ang="0">
                <a:pos x="385" y="130"/>
              </a:cxn>
              <a:cxn ang="0">
                <a:pos x="412" y="132"/>
              </a:cxn>
              <a:cxn ang="0">
                <a:pos x="414" y="87"/>
              </a:cxn>
              <a:cxn ang="0">
                <a:pos x="357" y="53"/>
              </a:cxn>
              <a:cxn ang="0">
                <a:pos x="258" y="17"/>
              </a:cxn>
              <a:cxn ang="0">
                <a:pos x="241" y="0"/>
              </a:cxn>
              <a:cxn ang="0">
                <a:pos x="207" y="0"/>
              </a:cxn>
              <a:cxn ang="0">
                <a:pos x="241" y="27"/>
              </a:cxn>
            </a:cxnLst>
            <a:rect l="0" t="0" r="r" b="b"/>
            <a:pathLst>
              <a:path w="415" h="461">
                <a:moveTo>
                  <a:pt x="174" y="0"/>
                </a:moveTo>
                <a:cubicBezTo>
                  <a:pt x="165" y="0"/>
                  <a:pt x="159" y="8"/>
                  <a:pt x="157" y="15"/>
                </a:cubicBezTo>
                <a:cubicBezTo>
                  <a:pt x="157" y="15"/>
                  <a:pt x="156" y="16"/>
                  <a:pt x="156" y="17"/>
                </a:cubicBezTo>
                <a:cubicBezTo>
                  <a:pt x="156" y="17"/>
                  <a:pt x="155" y="26"/>
                  <a:pt x="154" y="35"/>
                </a:cubicBezTo>
                <a:cubicBezTo>
                  <a:pt x="112" y="37"/>
                  <a:pt x="76" y="47"/>
                  <a:pt x="58" y="53"/>
                </a:cubicBezTo>
                <a:cubicBezTo>
                  <a:pt x="44" y="58"/>
                  <a:pt x="31" y="63"/>
                  <a:pt x="22" y="68"/>
                </a:cubicBezTo>
                <a:cubicBezTo>
                  <a:pt x="9" y="74"/>
                  <a:pt x="3" y="80"/>
                  <a:pt x="1" y="87"/>
                </a:cubicBezTo>
                <a:cubicBezTo>
                  <a:pt x="0" y="89"/>
                  <a:pt x="0" y="94"/>
                  <a:pt x="0" y="99"/>
                </a:cubicBezTo>
                <a:cubicBezTo>
                  <a:pt x="0" y="108"/>
                  <a:pt x="1" y="121"/>
                  <a:pt x="3" y="132"/>
                </a:cubicBezTo>
                <a:cubicBezTo>
                  <a:pt x="3" y="136"/>
                  <a:pt x="6" y="150"/>
                  <a:pt x="25" y="164"/>
                </a:cubicBezTo>
                <a:cubicBezTo>
                  <a:pt x="30" y="168"/>
                  <a:pt x="36" y="171"/>
                  <a:pt x="40" y="173"/>
                </a:cubicBezTo>
                <a:cubicBezTo>
                  <a:pt x="45" y="209"/>
                  <a:pt x="68" y="375"/>
                  <a:pt x="72" y="402"/>
                </a:cubicBezTo>
                <a:cubicBezTo>
                  <a:pt x="72" y="402"/>
                  <a:pt x="74" y="411"/>
                  <a:pt x="78" y="417"/>
                </a:cubicBezTo>
                <a:cubicBezTo>
                  <a:pt x="91" y="434"/>
                  <a:pt x="137" y="461"/>
                  <a:pt x="207" y="461"/>
                </a:cubicBezTo>
                <a:cubicBezTo>
                  <a:pt x="281" y="461"/>
                  <a:pt x="305" y="444"/>
                  <a:pt x="320" y="434"/>
                </a:cubicBezTo>
                <a:cubicBezTo>
                  <a:pt x="323" y="432"/>
                  <a:pt x="323" y="432"/>
                  <a:pt x="323" y="432"/>
                </a:cubicBezTo>
                <a:cubicBezTo>
                  <a:pt x="340" y="421"/>
                  <a:pt x="343" y="403"/>
                  <a:pt x="344" y="401"/>
                </a:cubicBezTo>
                <a:cubicBezTo>
                  <a:pt x="344" y="401"/>
                  <a:pt x="344" y="401"/>
                  <a:pt x="344" y="401"/>
                </a:cubicBezTo>
                <a:cubicBezTo>
                  <a:pt x="376" y="166"/>
                  <a:pt x="376" y="166"/>
                  <a:pt x="376" y="166"/>
                </a:cubicBezTo>
                <a:cubicBezTo>
                  <a:pt x="376" y="161"/>
                  <a:pt x="374" y="156"/>
                  <a:pt x="370" y="153"/>
                </a:cubicBezTo>
                <a:cubicBezTo>
                  <a:pt x="366" y="151"/>
                  <a:pt x="361" y="150"/>
                  <a:pt x="357" y="152"/>
                </a:cubicBezTo>
                <a:cubicBezTo>
                  <a:pt x="326" y="167"/>
                  <a:pt x="263" y="177"/>
                  <a:pt x="207" y="177"/>
                </a:cubicBezTo>
                <a:cubicBezTo>
                  <a:pt x="166" y="177"/>
                  <a:pt x="133" y="172"/>
                  <a:pt x="113" y="169"/>
                </a:cubicBezTo>
                <a:cubicBezTo>
                  <a:pt x="106" y="167"/>
                  <a:pt x="99" y="172"/>
                  <a:pt x="98" y="179"/>
                </a:cubicBezTo>
                <a:cubicBezTo>
                  <a:pt x="96" y="186"/>
                  <a:pt x="101" y="193"/>
                  <a:pt x="108" y="195"/>
                </a:cubicBezTo>
                <a:cubicBezTo>
                  <a:pt x="129" y="199"/>
                  <a:pt x="163" y="204"/>
                  <a:pt x="207" y="204"/>
                </a:cubicBezTo>
                <a:cubicBezTo>
                  <a:pt x="249" y="204"/>
                  <a:pt x="305" y="198"/>
                  <a:pt x="346" y="185"/>
                </a:cubicBezTo>
                <a:cubicBezTo>
                  <a:pt x="341" y="222"/>
                  <a:pt x="317" y="396"/>
                  <a:pt x="317" y="397"/>
                </a:cubicBezTo>
                <a:cubicBezTo>
                  <a:pt x="317" y="397"/>
                  <a:pt x="315" y="405"/>
                  <a:pt x="309" y="410"/>
                </a:cubicBezTo>
                <a:cubicBezTo>
                  <a:pt x="305" y="412"/>
                  <a:pt x="305" y="412"/>
                  <a:pt x="305" y="412"/>
                </a:cubicBezTo>
                <a:cubicBezTo>
                  <a:pt x="293" y="420"/>
                  <a:pt x="273" y="434"/>
                  <a:pt x="207" y="434"/>
                </a:cubicBezTo>
                <a:cubicBezTo>
                  <a:pt x="145" y="434"/>
                  <a:pt x="107" y="410"/>
                  <a:pt x="99" y="401"/>
                </a:cubicBezTo>
                <a:cubicBezTo>
                  <a:pt x="99" y="400"/>
                  <a:pt x="99" y="399"/>
                  <a:pt x="98" y="398"/>
                </a:cubicBezTo>
                <a:cubicBezTo>
                  <a:pt x="94" y="369"/>
                  <a:pt x="66" y="165"/>
                  <a:pt x="66" y="162"/>
                </a:cubicBezTo>
                <a:cubicBezTo>
                  <a:pt x="65" y="158"/>
                  <a:pt x="62" y="154"/>
                  <a:pt x="58" y="152"/>
                </a:cubicBezTo>
                <a:cubicBezTo>
                  <a:pt x="58" y="152"/>
                  <a:pt x="48" y="147"/>
                  <a:pt x="41" y="143"/>
                </a:cubicBezTo>
                <a:cubicBezTo>
                  <a:pt x="31" y="135"/>
                  <a:pt x="29" y="129"/>
                  <a:pt x="29" y="129"/>
                </a:cubicBezTo>
                <a:cubicBezTo>
                  <a:pt x="28" y="118"/>
                  <a:pt x="27" y="105"/>
                  <a:pt x="27" y="98"/>
                </a:cubicBezTo>
                <a:cubicBezTo>
                  <a:pt x="27" y="97"/>
                  <a:pt x="27" y="96"/>
                  <a:pt x="27" y="96"/>
                </a:cubicBezTo>
                <a:cubicBezTo>
                  <a:pt x="38" y="87"/>
                  <a:pt x="98" y="63"/>
                  <a:pt x="167" y="61"/>
                </a:cubicBezTo>
                <a:cubicBezTo>
                  <a:pt x="174" y="60"/>
                  <a:pt x="179" y="55"/>
                  <a:pt x="180" y="49"/>
                </a:cubicBezTo>
                <a:cubicBezTo>
                  <a:pt x="180" y="49"/>
                  <a:pt x="181" y="35"/>
                  <a:pt x="182" y="27"/>
                </a:cubicBezTo>
                <a:cubicBezTo>
                  <a:pt x="191" y="27"/>
                  <a:pt x="207" y="27"/>
                  <a:pt x="207" y="27"/>
                </a:cubicBezTo>
                <a:cubicBezTo>
                  <a:pt x="207" y="27"/>
                  <a:pt x="224" y="27"/>
                  <a:pt x="232" y="27"/>
                </a:cubicBezTo>
                <a:cubicBezTo>
                  <a:pt x="233" y="35"/>
                  <a:pt x="235" y="49"/>
                  <a:pt x="235" y="49"/>
                </a:cubicBezTo>
                <a:cubicBezTo>
                  <a:pt x="236" y="55"/>
                  <a:pt x="241" y="60"/>
                  <a:pt x="248" y="61"/>
                </a:cubicBezTo>
                <a:cubicBezTo>
                  <a:pt x="316" y="62"/>
                  <a:pt x="376" y="86"/>
                  <a:pt x="388" y="96"/>
                </a:cubicBezTo>
                <a:cubicBezTo>
                  <a:pt x="388" y="96"/>
                  <a:pt x="388" y="97"/>
                  <a:pt x="388" y="98"/>
                </a:cubicBezTo>
                <a:cubicBezTo>
                  <a:pt x="388" y="105"/>
                  <a:pt x="387" y="118"/>
                  <a:pt x="386" y="129"/>
                </a:cubicBezTo>
                <a:cubicBezTo>
                  <a:pt x="386" y="129"/>
                  <a:pt x="385" y="130"/>
                  <a:pt x="385" y="130"/>
                </a:cubicBezTo>
                <a:cubicBezTo>
                  <a:pt x="385" y="137"/>
                  <a:pt x="390" y="143"/>
                  <a:pt x="397" y="144"/>
                </a:cubicBezTo>
                <a:cubicBezTo>
                  <a:pt x="404" y="144"/>
                  <a:pt x="411" y="139"/>
                  <a:pt x="412" y="132"/>
                </a:cubicBezTo>
                <a:cubicBezTo>
                  <a:pt x="413" y="121"/>
                  <a:pt x="415" y="108"/>
                  <a:pt x="415" y="99"/>
                </a:cubicBezTo>
                <a:cubicBezTo>
                  <a:pt x="415" y="94"/>
                  <a:pt x="414" y="89"/>
                  <a:pt x="414" y="87"/>
                </a:cubicBezTo>
                <a:cubicBezTo>
                  <a:pt x="412" y="80"/>
                  <a:pt x="405" y="74"/>
                  <a:pt x="393" y="68"/>
                </a:cubicBezTo>
                <a:cubicBezTo>
                  <a:pt x="383" y="63"/>
                  <a:pt x="371" y="58"/>
                  <a:pt x="357" y="53"/>
                </a:cubicBezTo>
                <a:cubicBezTo>
                  <a:pt x="339" y="47"/>
                  <a:pt x="303" y="37"/>
                  <a:pt x="260" y="34"/>
                </a:cubicBezTo>
                <a:cubicBezTo>
                  <a:pt x="259" y="26"/>
                  <a:pt x="258" y="17"/>
                  <a:pt x="258" y="17"/>
                </a:cubicBezTo>
                <a:cubicBezTo>
                  <a:pt x="258" y="16"/>
                  <a:pt x="258" y="15"/>
                  <a:pt x="258" y="15"/>
                </a:cubicBezTo>
                <a:cubicBezTo>
                  <a:pt x="256" y="8"/>
                  <a:pt x="250" y="0"/>
                  <a:pt x="241" y="0"/>
                </a:cubicBezTo>
                <a:cubicBezTo>
                  <a:pt x="237" y="0"/>
                  <a:pt x="237" y="0"/>
                  <a:pt x="237" y="0"/>
                </a:cubicBezTo>
                <a:cubicBezTo>
                  <a:pt x="207" y="0"/>
                  <a:pt x="207" y="0"/>
                  <a:pt x="207" y="0"/>
                </a:cubicBezTo>
                <a:cubicBezTo>
                  <a:pt x="207" y="0"/>
                  <a:pt x="174" y="0"/>
                  <a:pt x="174" y="0"/>
                </a:cubicBezTo>
                <a:close/>
                <a:moveTo>
                  <a:pt x="241" y="27"/>
                </a:moveTo>
                <a:cubicBezTo>
                  <a:pt x="241" y="27"/>
                  <a:pt x="241" y="27"/>
                  <a:pt x="241" y="2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7" name="Freeform 604"/>
          <p:cNvSpPr>
            <a:spLocks/>
          </p:cNvSpPr>
          <p:nvPr userDrawn="1"/>
        </p:nvSpPr>
        <p:spPr bwMode="auto">
          <a:xfrm>
            <a:off x="7901826" y="3898261"/>
            <a:ext cx="320361" cy="188119"/>
          </a:xfrm>
          <a:custGeom>
            <a:avLst/>
            <a:gdLst/>
            <a:ahLst/>
            <a:cxnLst>
              <a:cxn ang="0">
                <a:pos x="0" y="146"/>
              </a:cxn>
              <a:cxn ang="0">
                <a:pos x="3" y="156"/>
              </a:cxn>
              <a:cxn ang="0">
                <a:pos x="12" y="160"/>
              </a:cxn>
              <a:cxn ang="0">
                <a:pos x="124" y="160"/>
              </a:cxn>
              <a:cxn ang="0">
                <a:pos x="137" y="147"/>
              </a:cxn>
              <a:cxn ang="0">
                <a:pos x="124" y="135"/>
              </a:cxn>
              <a:cxn ang="0">
                <a:pos x="26" y="135"/>
              </a:cxn>
              <a:cxn ang="0">
                <a:pos x="162" y="24"/>
              </a:cxn>
              <a:cxn ang="0">
                <a:pos x="300" y="163"/>
              </a:cxn>
              <a:cxn ang="0">
                <a:pos x="308" y="174"/>
              </a:cxn>
              <a:cxn ang="0">
                <a:pos x="333" y="185"/>
              </a:cxn>
              <a:cxn ang="0">
                <a:pos x="296" y="190"/>
              </a:cxn>
              <a:cxn ang="0">
                <a:pos x="296" y="190"/>
              </a:cxn>
              <a:cxn ang="0">
                <a:pos x="225" y="180"/>
              </a:cxn>
              <a:cxn ang="0">
                <a:pos x="222" y="180"/>
              </a:cxn>
              <a:cxn ang="0">
                <a:pos x="47" y="180"/>
              </a:cxn>
              <a:cxn ang="0">
                <a:pos x="35" y="192"/>
              </a:cxn>
              <a:cxn ang="0">
                <a:pos x="35" y="208"/>
              </a:cxn>
              <a:cxn ang="0">
                <a:pos x="47" y="221"/>
              </a:cxn>
              <a:cxn ang="0">
                <a:pos x="59" y="208"/>
              </a:cxn>
              <a:cxn ang="0">
                <a:pos x="59" y="204"/>
              </a:cxn>
              <a:cxn ang="0">
                <a:pos x="220" y="204"/>
              </a:cxn>
              <a:cxn ang="0">
                <a:pos x="296" y="215"/>
              </a:cxn>
              <a:cxn ang="0">
                <a:pos x="296" y="215"/>
              </a:cxn>
              <a:cxn ang="0">
                <a:pos x="372" y="198"/>
              </a:cxn>
              <a:cxn ang="0">
                <a:pos x="379" y="187"/>
              </a:cxn>
              <a:cxn ang="0">
                <a:pos x="379" y="187"/>
              </a:cxn>
              <a:cxn ang="0">
                <a:pos x="372" y="176"/>
              </a:cxn>
              <a:cxn ang="0">
                <a:pos x="324" y="155"/>
              </a:cxn>
              <a:cxn ang="0">
                <a:pos x="162" y="0"/>
              </a:cxn>
              <a:cxn ang="0">
                <a:pos x="0" y="146"/>
              </a:cxn>
            </a:cxnLst>
            <a:rect l="0" t="0" r="r" b="b"/>
            <a:pathLst>
              <a:path w="379" h="221">
                <a:moveTo>
                  <a:pt x="0" y="146"/>
                </a:moveTo>
                <a:cubicBezTo>
                  <a:pt x="0" y="150"/>
                  <a:pt x="1" y="153"/>
                  <a:pt x="3" y="156"/>
                </a:cubicBezTo>
                <a:cubicBezTo>
                  <a:pt x="5" y="158"/>
                  <a:pt x="9" y="160"/>
                  <a:pt x="12" y="160"/>
                </a:cubicBezTo>
                <a:cubicBezTo>
                  <a:pt x="124" y="160"/>
                  <a:pt x="124" y="160"/>
                  <a:pt x="124" y="160"/>
                </a:cubicBezTo>
                <a:cubicBezTo>
                  <a:pt x="131" y="160"/>
                  <a:pt x="137" y="154"/>
                  <a:pt x="137" y="147"/>
                </a:cubicBezTo>
                <a:cubicBezTo>
                  <a:pt x="137" y="141"/>
                  <a:pt x="131" y="135"/>
                  <a:pt x="124" y="135"/>
                </a:cubicBezTo>
                <a:cubicBezTo>
                  <a:pt x="124" y="135"/>
                  <a:pt x="48" y="135"/>
                  <a:pt x="26" y="135"/>
                </a:cubicBezTo>
                <a:cubicBezTo>
                  <a:pt x="39" y="71"/>
                  <a:pt x="95" y="24"/>
                  <a:pt x="162" y="24"/>
                </a:cubicBezTo>
                <a:cubicBezTo>
                  <a:pt x="238" y="24"/>
                  <a:pt x="300" y="87"/>
                  <a:pt x="300" y="163"/>
                </a:cubicBezTo>
                <a:cubicBezTo>
                  <a:pt x="300" y="168"/>
                  <a:pt x="303" y="172"/>
                  <a:pt x="308" y="174"/>
                </a:cubicBezTo>
                <a:cubicBezTo>
                  <a:pt x="308" y="174"/>
                  <a:pt x="320" y="180"/>
                  <a:pt x="333" y="185"/>
                </a:cubicBezTo>
                <a:cubicBezTo>
                  <a:pt x="322" y="188"/>
                  <a:pt x="309" y="190"/>
                  <a:pt x="296" y="190"/>
                </a:cubicBezTo>
                <a:cubicBezTo>
                  <a:pt x="296" y="190"/>
                  <a:pt x="296" y="190"/>
                  <a:pt x="296" y="190"/>
                </a:cubicBezTo>
                <a:cubicBezTo>
                  <a:pt x="263" y="190"/>
                  <a:pt x="225" y="180"/>
                  <a:pt x="225" y="180"/>
                </a:cubicBezTo>
                <a:cubicBezTo>
                  <a:pt x="224" y="180"/>
                  <a:pt x="223" y="180"/>
                  <a:pt x="222" y="180"/>
                </a:cubicBezTo>
                <a:cubicBezTo>
                  <a:pt x="47" y="180"/>
                  <a:pt x="47" y="180"/>
                  <a:pt x="47" y="180"/>
                </a:cubicBezTo>
                <a:cubicBezTo>
                  <a:pt x="40" y="180"/>
                  <a:pt x="35" y="185"/>
                  <a:pt x="35" y="192"/>
                </a:cubicBezTo>
                <a:cubicBezTo>
                  <a:pt x="35" y="208"/>
                  <a:pt x="35" y="208"/>
                  <a:pt x="35" y="208"/>
                </a:cubicBezTo>
                <a:cubicBezTo>
                  <a:pt x="35" y="215"/>
                  <a:pt x="40" y="221"/>
                  <a:pt x="47" y="221"/>
                </a:cubicBezTo>
                <a:cubicBezTo>
                  <a:pt x="54" y="221"/>
                  <a:pt x="59" y="215"/>
                  <a:pt x="59" y="208"/>
                </a:cubicBezTo>
                <a:cubicBezTo>
                  <a:pt x="59" y="208"/>
                  <a:pt x="59" y="206"/>
                  <a:pt x="59" y="204"/>
                </a:cubicBezTo>
                <a:cubicBezTo>
                  <a:pt x="80" y="204"/>
                  <a:pt x="217" y="204"/>
                  <a:pt x="220" y="204"/>
                </a:cubicBezTo>
                <a:cubicBezTo>
                  <a:pt x="227" y="206"/>
                  <a:pt x="263" y="215"/>
                  <a:pt x="296" y="215"/>
                </a:cubicBezTo>
                <a:cubicBezTo>
                  <a:pt x="296" y="215"/>
                  <a:pt x="296" y="215"/>
                  <a:pt x="296" y="215"/>
                </a:cubicBezTo>
                <a:cubicBezTo>
                  <a:pt x="333" y="215"/>
                  <a:pt x="370" y="199"/>
                  <a:pt x="372" y="198"/>
                </a:cubicBezTo>
                <a:cubicBezTo>
                  <a:pt x="376" y="196"/>
                  <a:pt x="379" y="192"/>
                  <a:pt x="379" y="187"/>
                </a:cubicBezTo>
                <a:cubicBezTo>
                  <a:pt x="379" y="187"/>
                  <a:pt x="379" y="187"/>
                  <a:pt x="379" y="187"/>
                </a:cubicBezTo>
                <a:cubicBezTo>
                  <a:pt x="379" y="182"/>
                  <a:pt x="376" y="178"/>
                  <a:pt x="372" y="176"/>
                </a:cubicBezTo>
                <a:cubicBezTo>
                  <a:pt x="372" y="176"/>
                  <a:pt x="335" y="159"/>
                  <a:pt x="324" y="155"/>
                </a:cubicBezTo>
                <a:cubicBezTo>
                  <a:pt x="320" y="69"/>
                  <a:pt x="249" y="0"/>
                  <a:pt x="162" y="0"/>
                </a:cubicBezTo>
                <a:cubicBezTo>
                  <a:pt x="78" y="0"/>
                  <a:pt x="8" y="63"/>
                  <a:pt x="0" y="14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8" name="Freeform 620"/>
          <p:cNvSpPr>
            <a:spLocks/>
          </p:cNvSpPr>
          <p:nvPr userDrawn="1"/>
        </p:nvSpPr>
        <p:spPr bwMode="auto">
          <a:xfrm>
            <a:off x="7885153" y="2330729"/>
            <a:ext cx="353707" cy="210741"/>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9" name="Freeform 656"/>
          <p:cNvSpPr>
            <a:spLocks/>
          </p:cNvSpPr>
          <p:nvPr userDrawn="1"/>
        </p:nvSpPr>
        <p:spPr bwMode="auto">
          <a:xfrm>
            <a:off x="7869666" y="1311405"/>
            <a:ext cx="384672" cy="383381"/>
          </a:xfrm>
          <a:custGeom>
            <a:avLst/>
            <a:gdLst/>
            <a:ahLst/>
            <a:cxnLst>
              <a:cxn ang="0">
                <a:pos x="227" y="1"/>
              </a:cxn>
              <a:cxn ang="0">
                <a:pos x="11" y="46"/>
              </a:cxn>
              <a:cxn ang="0">
                <a:pos x="1" y="54"/>
              </a:cxn>
              <a:cxn ang="0">
                <a:pos x="0" y="59"/>
              </a:cxn>
              <a:cxn ang="0">
                <a:pos x="2" y="66"/>
              </a:cxn>
              <a:cxn ang="0">
                <a:pos x="45" y="147"/>
              </a:cxn>
              <a:cxn ang="0">
                <a:pos x="45" y="330"/>
              </a:cxn>
              <a:cxn ang="0">
                <a:pos x="50" y="341"/>
              </a:cxn>
              <a:cxn ang="0">
                <a:pos x="186" y="450"/>
              </a:cxn>
              <a:cxn ang="0">
                <a:pos x="200" y="452"/>
              </a:cxn>
              <a:cxn ang="0">
                <a:pos x="208" y="440"/>
              </a:cxn>
              <a:cxn ang="0">
                <a:pos x="208" y="240"/>
              </a:cxn>
              <a:cxn ang="0">
                <a:pos x="250" y="194"/>
              </a:cxn>
              <a:cxn ang="0">
                <a:pos x="368" y="163"/>
              </a:cxn>
              <a:cxn ang="0">
                <a:pos x="378" y="150"/>
              </a:cxn>
              <a:cxn ang="0">
                <a:pos x="377" y="147"/>
              </a:cxn>
              <a:cxn ang="0">
                <a:pos x="361" y="137"/>
              </a:cxn>
              <a:cxn ang="0">
                <a:pos x="240" y="169"/>
              </a:cxn>
              <a:cxn ang="0">
                <a:pos x="234" y="173"/>
              </a:cxn>
              <a:cxn ang="0">
                <a:pos x="184" y="225"/>
              </a:cxn>
              <a:cxn ang="0">
                <a:pos x="181" y="235"/>
              </a:cxn>
              <a:cxn ang="0">
                <a:pos x="181" y="412"/>
              </a:cxn>
              <a:cxn ang="0">
                <a:pos x="72" y="324"/>
              </a:cxn>
              <a:cxn ang="0">
                <a:pos x="72" y="143"/>
              </a:cxn>
              <a:cxn ang="0">
                <a:pos x="70" y="137"/>
              </a:cxn>
              <a:cxn ang="0">
                <a:pos x="34" y="69"/>
              </a:cxn>
              <a:cxn ang="0">
                <a:pos x="224" y="29"/>
              </a:cxn>
              <a:cxn ang="0">
                <a:pos x="265" y="91"/>
              </a:cxn>
              <a:cxn ang="0">
                <a:pos x="273" y="97"/>
              </a:cxn>
              <a:cxn ang="0">
                <a:pos x="420" y="130"/>
              </a:cxn>
              <a:cxn ang="0">
                <a:pos x="364" y="218"/>
              </a:cxn>
              <a:cxn ang="0">
                <a:pos x="362" y="225"/>
              </a:cxn>
              <a:cxn ang="0">
                <a:pos x="361" y="372"/>
              </a:cxn>
              <a:cxn ang="0">
                <a:pos x="242" y="414"/>
              </a:cxn>
              <a:cxn ang="0">
                <a:pos x="233" y="426"/>
              </a:cxn>
              <a:cxn ang="0">
                <a:pos x="234" y="431"/>
              </a:cxn>
              <a:cxn ang="0">
                <a:pos x="251" y="439"/>
              </a:cxn>
              <a:cxn ang="0">
                <a:pos x="379" y="394"/>
              </a:cxn>
              <a:cxn ang="0">
                <a:pos x="388" y="381"/>
              </a:cxn>
              <a:cxn ang="0">
                <a:pos x="388" y="229"/>
              </a:cxn>
              <a:cxn ang="0">
                <a:pos x="452" y="129"/>
              </a:cxn>
              <a:cxn ang="0">
                <a:pos x="455" y="122"/>
              </a:cxn>
              <a:cxn ang="0">
                <a:pos x="454" y="117"/>
              </a:cxn>
              <a:cxn ang="0">
                <a:pos x="444" y="109"/>
              </a:cxn>
              <a:cxn ang="0">
                <a:pos x="284" y="72"/>
              </a:cxn>
              <a:cxn ang="0">
                <a:pos x="241" y="7"/>
              </a:cxn>
              <a:cxn ang="0">
                <a:pos x="227" y="1"/>
              </a:cxn>
            </a:cxnLst>
            <a:rect l="0" t="0" r="r" b="b"/>
            <a:pathLst>
              <a:path w="455" h="454">
                <a:moveTo>
                  <a:pt x="227" y="1"/>
                </a:moveTo>
                <a:cubicBezTo>
                  <a:pt x="11" y="46"/>
                  <a:pt x="11" y="46"/>
                  <a:pt x="11" y="46"/>
                </a:cubicBezTo>
                <a:cubicBezTo>
                  <a:pt x="7" y="47"/>
                  <a:pt x="3" y="50"/>
                  <a:pt x="1" y="54"/>
                </a:cubicBezTo>
                <a:cubicBezTo>
                  <a:pt x="1" y="55"/>
                  <a:pt x="0" y="57"/>
                  <a:pt x="0" y="59"/>
                </a:cubicBezTo>
                <a:cubicBezTo>
                  <a:pt x="0" y="61"/>
                  <a:pt x="1" y="64"/>
                  <a:pt x="2" y="66"/>
                </a:cubicBezTo>
                <a:cubicBezTo>
                  <a:pt x="2" y="66"/>
                  <a:pt x="42" y="141"/>
                  <a:pt x="45" y="147"/>
                </a:cubicBezTo>
                <a:cubicBezTo>
                  <a:pt x="45" y="153"/>
                  <a:pt x="45" y="330"/>
                  <a:pt x="45" y="330"/>
                </a:cubicBezTo>
                <a:cubicBezTo>
                  <a:pt x="45" y="334"/>
                  <a:pt x="47" y="338"/>
                  <a:pt x="50" y="341"/>
                </a:cubicBezTo>
                <a:cubicBezTo>
                  <a:pt x="186" y="450"/>
                  <a:pt x="186" y="450"/>
                  <a:pt x="186" y="450"/>
                </a:cubicBezTo>
                <a:cubicBezTo>
                  <a:pt x="190" y="454"/>
                  <a:pt x="195" y="454"/>
                  <a:pt x="200" y="452"/>
                </a:cubicBezTo>
                <a:cubicBezTo>
                  <a:pt x="205" y="450"/>
                  <a:pt x="208" y="445"/>
                  <a:pt x="208" y="440"/>
                </a:cubicBezTo>
                <a:cubicBezTo>
                  <a:pt x="208" y="440"/>
                  <a:pt x="208" y="250"/>
                  <a:pt x="208" y="240"/>
                </a:cubicBezTo>
                <a:cubicBezTo>
                  <a:pt x="213" y="234"/>
                  <a:pt x="246" y="199"/>
                  <a:pt x="250" y="194"/>
                </a:cubicBezTo>
                <a:cubicBezTo>
                  <a:pt x="257" y="192"/>
                  <a:pt x="368" y="163"/>
                  <a:pt x="368" y="163"/>
                </a:cubicBezTo>
                <a:cubicBezTo>
                  <a:pt x="374" y="161"/>
                  <a:pt x="378" y="156"/>
                  <a:pt x="378" y="150"/>
                </a:cubicBezTo>
                <a:cubicBezTo>
                  <a:pt x="378" y="149"/>
                  <a:pt x="378" y="148"/>
                  <a:pt x="377" y="147"/>
                </a:cubicBezTo>
                <a:cubicBezTo>
                  <a:pt x="375" y="139"/>
                  <a:pt x="368" y="135"/>
                  <a:pt x="361" y="137"/>
                </a:cubicBezTo>
                <a:cubicBezTo>
                  <a:pt x="240" y="169"/>
                  <a:pt x="240" y="169"/>
                  <a:pt x="240" y="169"/>
                </a:cubicBezTo>
                <a:cubicBezTo>
                  <a:pt x="238" y="170"/>
                  <a:pt x="235" y="171"/>
                  <a:pt x="234" y="173"/>
                </a:cubicBezTo>
                <a:cubicBezTo>
                  <a:pt x="184" y="225"/>
                  <a:pt x="184" y="225"/>
                  <a:pt x="184" y="225"/>
                </a:cubicBezTo>
                <a:cubicBezTo>
                  <a:pt x="182" y="228"/>
                  <a:pt x="181" y="231"/>
                  <a:pt x="181" y="235"/>
                </a:cubicBezTo>
                <a:cubicBezTo>
                  <a:pt x="181" y="235"/>
                  <a:pt x="181" y="370"/>
                  <a:pt x="181" y="412"/>
                </a:cubicBezTo>
                <a:cubicBezTo>
                  <a:pt x="151" y="388"/>
                  <a:pt x="79" y="330"/>
                  <a:pt x="72" y="324"/>
                </a:cubicBezTo>
                <a:cubicBezTo>
                  <a:pt x="72" y="312"/>
                  <a:pt x="72" y="143"/>
                  <a:pt x="72" y="143"/>
                </a:cubicBezTo>
                <a:cubicBezTo>
                  <a:pt x="72" y="141"/>
                  <a:pt x="71" y="139"/>
                  <a:pt x="70" y="137"/>
                </a:cubicBezTo>
                <a:cubicBezTo>
                  <a:pt x="70" y="137"/>
                  <a:pt x="45" y="90"/>
                  <a:pt x="34" y="69"/>
                </a:cubicBezTo>
                <a:cubicBezTo>
                  <a:pt x="62" y="63"/>
                  <a:pt x="209" y="32"/>
                  <a:pt x="224" y="29"/>
                </a:cubicBezTo>
                <a:cubicBezTo>
                  <a:pt x="232" y="41"/>
                  <a:pt x="265" y="91"/>
                  <a:pt x="265" y="91"/>
                </a:cubicBezTo>
                <a:cubicBezTo>
                  <a:pt x="267" y="94"/>
                  <a:pt x="270" y="96"/>
                  <a:pt x="273" y="97"/>
                </a:cubicBezTo>
                <a:cubicBezTo>
                  <a:pt x="273" y="97"/>
                  <a:pt x="391" y="124"/>
                  <a:pt x="420" y="130"/>
                </a:cubicBezTo>
                <a:cubicBezTo>
                  <a:pt x="405" y="153"/>
                  <a:pt x="364" y="218"/>
                  <a:pt x="364" y="218"/>
                </a:cubicBezTo>
                <a:cubicBezTo>
                  <a:pt x="362" y="220"/>
                  <a:pt x="362" y="223"/>
                  <a:pt x="362" y="225"/>
                </a:cubicBezTo>
                <a:cubicBezTo>
                  <a:pt x="362" y="225"/>
                  <a:pt x="361" y="355"/>
                  <a:pt x="361" y="372"/>
                </a:cubicBezTo>
                <a:cubicBezTo>
                  <a:pt x="346" y="377"/>
                  <a:pt x="242" y="414"/>
                  <a:pt x="242" y="414"/>
                </a:cubicBezTo>
                <a:cubicBezTo>
                  <a:pt x="236" y="416"/>
                  <a:pt x="233" y="421"/>
                  <a:pt x="233" y="426"/>
                </a:cubicBezTo>
                <a:cubicBezTo>
                  <a:pt x="233" y="428"/>
                  <a:pt x="233" y="429"/>
                  <a:pt x="234" y="431"/>
                </a:cubicBezTo>
                <a:cubicBezTo>
                  <a:pt x="236" y="438"/>
                  <a:pt x="244" y="441"/>
                  <a:pt x="251" y="439"/>
                </a:cubicBezTo>
                <a:cubicBezTo>
                  <a:pt x="379" y="394"/>
                  <a:pt x="379" y="394"/>
                  <a:pt x="379" y="394"/>
                </a:cubicBezTo>
                <a:cubicBezTo>
                  <a:pt x="384" y="392"/>
                  <a:pt x="388" y="387"/>
                  <a:pt x="388" y="381"/>
                </a:cubicBezTo>
                <a:cubicBezTo>
                  <a:pt x="388" y="381"/>
                  <a:pt x="388" y="236"/>
                  <a:pt x="388" y="229"/>
                </a:cubicBezTo>
                <a:cubicBezTo>
                  <a:pt x="392" y="223"/>
                  <a:pt x="452" y="129"/>
                  <a:pt x="452" y="129"/>
                </a:cubicBezTo>
                <a:cubicBezTo>
                  <a:pt x="454" y="127"/>
                  <a:pt x="455" y="124"/>
                  <a:pt x="455" y="122"/>
                </a:cubicBezTo>
                <a:cubicBezTo>
                  <a:pt x="455" y="120"/>
                  <a:pt x="454" y="118"/>
                  <a:pt x="454" y="117"/>
                </a:cubicBezTo>
                <a:cubicBezTo>
                  <a:pt x="452" y="113"/>
                  <a:pt x="448" y="110"/>
                  <a:pt x="444" y="109"/>
                </a:cubicBezTo>
                <a:cubicBezTo>
                  <a:pt x="444" y="109"/>
                  <a:pt x="294" y="74"/>
                  <a:pt x="284" y="72"/>
                </a:cubicBezTo>
                <a:cubicBezTo>
                  <a:pt x="279" y="64"/>
                  <a:pt x="241" y="7"/>
                  <a:pt x="241" y="7"/>
                </a:cubicBezTo>
                <a:cubicBezTo>
                  <a:pt x="238" y="3"/>
                  <a:pt x="233" y="0"/>
                  <a:pt x="227" y="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0" name="Freeform 660"/>
          <p:cNvSpPr>
            <a:spLocks/>
          </p:cNvSpPr>
          <p:nvPr userDrawn="1"/>
        </p:nvSpPr>
        <p:spPr bwMode="auto">
          <a:xfrm>
            <a:off x="7959585" y="893269"/>
            <a:ext cx="204841" cy="346472"/>
          </a:xfrm>
          <a:custGeom>
            <a:avLst/>
            <a:gdLst/>
            <a:ahLst/>
            <a:cxnLst>
              <a:cxn ang="0">
                <a:pos x="172" y="259"/>
              </a:cxn>
              <a:cxn ang="0">
                <a:pos x="172" y="291"/>
              </a:cxn>
              <a:cxn ang="0">
                <a:pos x="0" y="291"/>
              </a:cxn>
              <a:cxn ang="0">
                <a:pos x="0" y="259"/>
              </a:cxn>
              <a:cxn ang="0">
                <a:pos x="19" y="232"/>
              </a:cxn>
              <a:cxn ang="0">
                <a:pos x="153" y="232"/>
              </a:cxn>
              <a:cxn ang="0">
                <a:pos x="142" y="199"/>
              </a:cxn>
              <a:cxn ang="0">
                <a:pos x="31" y="199"/>
              </a:cxn>
              <a:cxn ang="0">
                <a:pos x="34" y="167"/>
              </a:cxn>
              <a:cxn ang="0">
                <a:pos x="139" y="167"/>
              </a:cxn>
              <a:cxn ang="0">
                <a:pos x="139" y="75"/>
              </a:cxn>
              <a:cxn ang="0">
                <a:pos x="166" y="75"/>
              </a:cxn>
              <a:cxn ang="0">
                <a:pos x="166" y="0"/>
              </a:cxn>
              <a:cxn ang="0">
                <a:pos x="132" y="0"/>
              </a:cxn>
              <a:cxn ang="0">
                <a:pos x="132" y="23"/>
              </a:cxn>
              <a:cxn ang="0">
                <a:pos x="105" y="23"/>
              </a:cxn>
              <a:cxn ang="0">
                <a:pos x="105" y="0"/>
              </a:cxn>
              <a:cxn ang="0">
                <a:pos x="68" y="0"/>
              </a:cxn>
              <a:cxn ang="0">
                <a:pos x="68" y="23"/>
              </a:cxn>
              <a:cxn ang="0">
                <a:pos x="41" y="23"/>
              </a:cxn>
              <a:cxn ang="0">
                <a:pos x="41" y="0"/>
              </a:cxn>
              <a:cxn ang="0">
                <a:pos x="7" y="0"/>
              </a:cxn>
              <a:cxn ang="0">
                <a:pos x="7" y="72"/>
              </a:cxn>
              <a:cxn ang="0">
                <a:pos x="32" y="72"/>
              </a:cxn>
              <a:cxn ang="0">
                <a:pos x="32" y="117"/>
              </a:cxn>
            </a:cxnLst>
            <a:rect l="0" t="0" r="r" b="b"/>
            <a:pathLst>
              <a:path w="172" h="291">
                <a:moveTo>
                  <a:pt x="172" y="259"/>
                </a:moveTo>
                <a:lnTo>
                  <a:pt x="172" y="291"/>
                </a:lnTo>
                <a:lnTo>
                  <a:pt x="0" y="291"/>
                </a:lnTo>
                <a:lnTo>
                  <a:pt x="0" y="259"/>
                </a:lnTo>
                <a:lnTo>
                  <a:pt x="19" y="232"/>
                </a:lnTo>
                <a:lnTo>
                  <a:pt x="153" y="232"/>
                </a:lnTo>
                <a:lnTo>
                  <a:pt x="142" y="199"/>
                </a:lnTo>
                <a:lnTo>
                  <a:pt x="31" y="199"/>
                </a:lnTo>
                <a:lnTo>
                  <a:pt x="34" y="167"/>
                </a:lnTo>
                <a:lnTo>
                  <a:pt x="139" y="167"/>
                </a:lnTo>
                <a:lnTo>
                  <a:pt x="139" y="75"/>
                </a:lnTo>
                <a:lnTo>
                  <a:pt x="166" y="75"/>
                </a:lnTo>
                <a:lnTo>
                  <a:pt x="166" y="0"/>
                </a:lnTo>
                <a:lnTo>
                  <a:pt x="132" y="0"/>
                </a:lnTo>
                <a:lnTo>
                  <a:pt x="132" y="23"/>
                </a:lnTo>
                <a:lnTo>
                  <a:pt x="105" y="23"/>
                </a:lnTo>
                <a:lnTo>
                  <a:pt x="105" y="0"/>
                </a:lnTo>
                <a:lnTo>
                  <a:pt x="68" y="0"/>
                </a:lnTo>
                <a:lnTo>
                  <a:pt x="68" y="23"/>
                </a:lnTo>
                <a:lnTo>
                  <a:pt x="41" y="23"/>
                </a:lnTo>
                <a:lnTo>
                  <a:pt x="41" y="0"/>
                </a:lnTo>
                <a:lnTo>
                  <a:pt x="7" y="0"/>
                </a:lnTo>
                <a:lnTo>
                  <a:pt x="7" y="72"/>
                </a:lnTo>
                <a:lnTo>
                  <a:pt x="32" y="72"/>
                </a:lnTo>
                <a:lnTo>
                  <a:pt x="32" y="117"/>
                </a:lnTo>
              </a:path>
            </a:pathLst>
          </a:custGeom>
          <a:noFill/>
          <a:ln w="30163"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1" name="Freeform 143"/>
          <p:cNvSpPr>
            <a:spLocks noEditPoints="1"/>
          </p:cNvSpPr>
          <p:nvPr userDrawn="1"/>
        </p:nvSpPr>
        <p:spPr bwMode="auto">
          <a:xfrm>
            <a:off x="8400397" y="3878621"/>
            <a:ext cx="221120" cy="227399"/>
          </a:xfrm>
          <a:custGeom>
            <a:avLst/>
            <a:gdLst/>
            <a:ahLst/>
            <a:cxnLst>
              <a:cxn ang="0">
                <a:pos x="88" y="9"/>
              </a:cxn>
              <a:cxn ang="0">
                <a:pos x="31" y="21"/>
              </a:cxn>
              <a:cxn ang="0">
                <a:pos x="0" y="48"/>
              </a:cxn>
              <a:cxn ang="0">
                <a:pos x="0" y="49"/>
              </a:cxn>
              <a:cxn ang="0">
                <a:pos x="74" y="85"/>
              </a:cxn>
              <a:cxn ang="0">
                <a:pos x="214" y="103"/>
              </a:cxn>
              <a:cxn ang="0">
                <a:pos x="339" y="117"/>
              </a:cxn>
              <a:cxn ang="0">
                <a:pos x="393" y="129"/>
              </a:cxn>
              <a:cxn ang="0">
                <a:pos x="335" y="143"/>
              </a:cxn>
              <a:cxn ang="0">
                <a:pos x="203" y="165"/>
              </a:cxn>
              <a:cxn ang="0">
                <a:pos x="71" y="186"/>
              </a:cxn>
              <a:cxn ang="0">
                <a:pos x="27" y="197"/>
              </a:cxn>
              <a:cxn ang="0">
                <a:pos x="2" y="221"/>
              </a:cxn>
              <a:cxn ang="0">
                <a:pos x="2" y="221"/>
              </a:cxn>
              <a:cxn ang="0">
                <a:pos x="219" y="284"/>
              </a:cxn>
              <a:cxn ang="0">
                <a:pos x="341" y="304"/>
              </a:cxn>
              <a:cxn ang="0">
                <a:pos x="390" y="316"/>
              </a:cxn>
              <a:cxn ang="0">
                <a:pos x="334" y="330"/>
              </a:cxn>
              <a:cxn ang="0">
                <a:pos x="201" y="353"/>
              </a:cxn>
              <a:cxn ang="0">
                <a:pos x="71" y="375"/>
              </a:cxn>
              <a:cxn ang="0">
                <a:pos x="27" y="386"/>
              </a:cxn>
              <a:cxn ang="0">
                <a:pos x="2" y="409"/>
              </a:cxn>
              <a:cxn ang="0">
                <a:pos x="29" y="436"/>
              </a:cxn>
              <a:cxn ang="0">
                <a:pos x="80" y="447"/>
              </a:cxn>
              <a:cxn ang="0">
                <a:pos x="227" y="455"/>
              </a:cxn>
              <a:cxn ang="0">
                <a:pos x="368" y="447"/>
              </a:cxn>
              <a:cxn ang="0">
                <a:pos x="443" y="409"/>
              </a:cxn>
              <a:cxn ang="0">
                <a:pos x="435" y="394"/>
              </a:cxn>
              <a:cxn ang="0">
                <a:pos x="326" y="369"/>
              </a:cxn>
              <a:cxn ang="0">
                <a:pos x="289" y="365"/>
              </a:cxn>
              <a:cxn ang="0">
                <a:pos x="350" y="354"/>
              </a:cxn>
              <a:cxn ang="0">
                <a:pos x="427" y="316"/>
              </a:cxn>
              <a:cxn ang="0">
                <a:pos x="356" y="280"/>
              </a:cxn>
              <a:cxn ang="0">
                <a:pos x="223" y="257"/>
              </a:cxn>
              <a:cxn ang="0">
                <a:pos x="93" y="235"/>
              </a:cxn>
              <a:cxn ang="0">
                <a:pos x="38" y="222"/>
              </a:cxn>
              <a:cxn ang="0">
                <a:pos x="87" y="210"/>
              </a:cxn>
              <a:cxn ang="0">
                <a:pos x="207" y="191"/>
              </a:cxn>
              <a:cxn ang="0">
                <a:pos x="350" y="167"/>
              </a:cxn>
              <a:cxn ang="0">
                <a:pos x="400" y="154"/>
              </a:cxn>
              <a:cxn ang="0">
                <a:pos x="427" y="128"/>
              </a:cxn>
              <a:cxn ang="0">
                <a:pos x="354" y="93"/>
              </a:cxn>
              <a:cxn ang="0">
                <a:pos x="217" y="76"/>
              </a:cxn>
              <a:cxn ang="0">
                <a:pos x="89" y="61"/>
              </a:cxn>
              <a:cxn ang="0">
                <a:pos x="33" y="49"/>
              </a:cxn>
              <a:cxn ang="0">
                <a:pos x="101" y="35"/>
              </a:cxn>
              <a:cxn ang="0">
                <a:pos x="221" y="28"/>
              </a:cxn>
              <a:cxn ang="0">
                <a:pos x="235" y="15"/>
              </a:cxn>
              <a:cxn ang="0">
                <a:pos x="222" y="2"/>
              </a:cxn>
              <a:cxn ang="0">
                <a:pos x="88" y="9"/>
              </a:cxn>
              <a:cxn ang="0">
                <a:pos x="86" y="399"/>
              </a:cxn>
              <a:cxn ang="0">
                <a:pos x="205" y="379"/>
              </a:cxn>
              <a:cxn ang="0">
                <a:pos x="210" y="378"/>
              </a:cxn>
              <a:cxn ang="0">
                <a:pos x="211" y="380"/>
              </a:cxn>
              <a:cxn ang="0">
                <a:pos x="226" y="390"/>
              </a:cxn>
              <a:cxn ang="0">
                <a:pos x="324" y="395"/>
              </a:cxn>
              <a:cxn ang="0">
                <a:pos x="409" y="410"/>
              </a:cxn>
              <a:cxn ang="0">
                <a:pos x="363" y="421"/>
              </a:cxn>
              <a:cxn ang="0">
                <a:pos x="250" y="428"/>
              </a:cxn>
              <a:cxn ang="0">
                <a:pos x="103" y="423"/>
              </a:cxn>
              <a:cxn ang="0">
                <a:pos x="38" y="411"/>
              </a:cxn>
              <a:cxn ang="0">
                <a:pos x="86" y="399"/>
              </a:cxn>
            </a:cxnLst>
            <a:rect l="0" t="0" r="r" b="b"/>
            <a:pathLst>
              <a:path w="443" h="455">
                <a:moveTo>
                  <a:pt x="88" y="9"/>
                </a:moveTo>
                <a:cubicBezTo>
                  <a:pt x="64" y="13"/>
                  <a:pt x="45" y="17"/>
                  <a:pt x="31" y="21"/>
                </a:cubicBezTo>
                <a:cubicBezTo>
                  <a:pt x="18" y="25"/>
                  <a:pt x="1" y="33"/>
                  <a:pt x="0" y="48"/>
                </a:cubicBezTo>
                <a:cubicBezTo>
                  <a:pt x="0" y="49"/>
                  <a:pt x="0" y="49"/>
                  <a:pt x="0" y="49"/>
                </a:cubicBezTo>
                <a:cubicBezTo>
                  <a:pt x="0" y="69"/>
                  <a:pt x="27" y="78"/>
                  <a:pt x="74" y="85"/>
                </a:cubicBezTo>
                <a:cubicBezTo>
                  <a:pt x="112" y="92"/>
                  <a:pt x="164" y="97"/>
                  <a:pt x="214" y="103"/>
                </a:cubicBezTo>
                <a:cubicBezTo>
                  <a:pt x="258" y="107"/>
                  <a:pt x="304" y="112"/>
                  <a:pt x="339" y="117"/>
                </a:cubicBezTo>
                <a:cubicBezTo>
                  <a:pt x="368" y="122"/>
                  <a:pt x="384" y="126"/>
                  <a:pt x="393" y="129"/>
                </a:cubicBezTo>
                <a:cubicBezTo>
                  <a:pt x="384" y="132"/>
                  <a:pt x="367" y="137"/>
                  <a:pt x="335" y="143"/>
                </a:cubicBezTo>
                <a:cubicBezTo>
                  <a:pt x="297" y="151"/>
                  <a:pt x="249" y="158"/>
                  <a:pt x="203" y="165"/>
                </a:cubicBezTo>
                <a:cubicBezTo>
                  <a:pt x="153" y="172"/>
                  <a:pt x="107" y="179"/>
                  <a:pt x="71" y="186"/>
                </a:cubicBezTo>
                <a:cubicBezTo>
                  <a:pt x="52" y="190"/>
                  <a:pt x="37" y="194"/>
                  <a:pt x="27" y="197"/>
                </a:cubicBezTo>
                <a:cubicBezTo>
                  <a:pt x="19" y="200"/>
                  <a:pt x="2" y="206"/>
                  <a:pt x="2" y="221"/>
                </a:cubicBezTo>
                <a:cubicBezTo>
                  <a:pt x="2" y="221"/>
                  <a:pt x="2" y="221"/>
                  <a:pt x="2" y="221"/>
                </a:cubicBezTo>
                <a:cubicBezTo>
                  <a:pt x="2" y="247"/>
                  <a:pt x="46" y="257"/>
                  <a:pt x="219" y="284"/>
                </a:cubicBezTo>
                <a:cubicBezTo>
                  <a:pt x="262" y="290"/>
                  <a:pt x="306" y="297"/>
                  <a:pt x="341" y="304"/>
                </a:cubicBezTo>
                <a:cubicBezTo>
                  <a:pt x="366" y="309"/>
                  <a:pt x="381" y="313"/>
                  <a:pt x="390" y="316"/>
                </a:cubicBezTo>
                <a:cubicBezTo>
                  <a:pt x="381" y="320"/>
                  <a:pt x="364" y="324"/>
                  <a:pt x="334" y="330"/>
                </a:cubicBezTo>
                <a:cubicBezTo>
                  <a:pt x="296" y="338"/>
                  <a:pt x="248" y="345"/>
                  <a:pt x="201" y="353"/>
                </a:cubicBezTo>
                <a:cubicBezTo>
                  <a:pt x="152" y="361"/>
                  <a:pt x="106" y="368"/>
                  <a:pt x="71" y="375"/>
                </a:cubicBezTo>
                <a:cubicBezTo>
                  <a:pt x="51" y="379"/>
                  <a:pt x="37" y="383"/>
                  <a:pt x="27" y="386"/>
                </a:cubicBezTo>
                <a:cubicBezTo>
                  <a:pt x="19" y="389"/>
                  <a:pt x="2" y="395"/>
                  <a:pt x="2" y="409"/>
                </a:cubicBezTo>
                <a:cubicBezTo>
                  <a:pt x="2" y="426"/>
                  <a:pt x="22" y="433"/>
                  <a:pt x="29" y="436"/>
                </a:cubicBezTo>
                <a:cubicBezTo>
                  <a:pt x="41" y="440"/>
                  <a:pt x="58" y="444"/>
                  <a:pt x="80" y="447"/>
                </a:cubicBezTo>
                <a:cubicBezTo>
                  <a:pt x="119" y="452"/>
                  <a:pt x="171" y="455"/>
                  <a:pt x="227" y="455"/>
                </a:cubicBezTo>
                <a:cubicBezTo>
                  <a:pt x="281" y="455"/>
                  <a:pt x="331" y="452"/>
                  <a:pt x="368" y="447"/>
                </a:cubicBezTo>
                <a:cubicBezTo>
                  <a:pt x="421" y="439"/>
                  <a:pt x="443" y="428"/>
                  <a:pt x="443" y="409"/>
                </a:cubicBezTo>
                <a:cubicBezTo>
                  <a:pt x="443" y="405"/>
                  <a:pt x="442" y="399"/>
                  <a:pt x="435" y="394"/>
                </a:cubicBezTo>
                <a:cubicBezTo>
                  <a:pt x="423" y="384"/>
                  <a:pt x="386" y="375"/>
                  <a:pt x="326" y="369"/>
                </a:cubicBezTo>
                <a:cubicBezTo>
                  <a:pt x="314" y="368"/>
                  <a:pt x="302" y="366"/>
                  <a:pt x="289" y="365"/>
                </a:cubicBezTo>
                <a:cubicBezTo>
                  <a:pt x="311" y="362"/>
                  <a:pt x="332" y="358"/>
                  <a:pt x="350" y="354"/>
                </a:cubicBezTo>
                <a:cubicBezTo>
                  <a:pt x="408" y="342"/>
                  <a:pt x="427" y="333"/>
                  <a:pt x="427" y="316"/>
                </a:cubicBezTo>
                <a:cubicBezTo>
                  <a:pt x="427" y="300"/>
                  <a:pt x="410" y="291"/>
                  <a:pt x="356" y="280"/>
                </a:cubicBezTo>
                <a:cubicBezTo>
                  <a:pt x="320" y="272"/>
                  <a:pt x="271" y="265"/>
                  <a:pt x="223" y="257"/>
                </a:cubicBezTo>
                <a:cubicBezTo>
                  <a:pt x="177" y="250"/>
                  <a:pt x="130" y="243"/>
                  <a:pt x="93" y="235"/>
                </a:cubicBezTo>
                <a:cubicBezTo>
                  <a:pt x="63" y="230"/>
                  <a:pt x="47" y="225"/>
                  <a:pt x="38" y="222"/>
                </a:cubicBezTo>
                <a:cubicBezTo>
                  <a:pt x="47" y="219"/>
                  <a:pt x="61" y="215"/>
                  <a:pt x="87" y="210"/>
                </a:cubicBezTo>
                <a:cubicBezTo>
                  <a:pt x="120" y="204"/>
                  <a:pt x="162" y="197"/>
                  <a:pt x="207" y="191"/>
                </a:cubicBezTo>
                <a:cubicBezTo>
                  <a:pt x="258" y="183"/>
                  <a:pt x="311" y="176"/>
                  <a:pt x="350" y="167"/>
                </a:cubicBezTo>
                <a:cubicBezTo>
                  <a:pt x="372" y="163"/>
                  <a:pt x="389" y="159"/>
                  <a:pt x="400" y="154"/>
                </a:cubicBezTo>
                <a:cubicBezTo>
                  <a:pt x="408" y="151"/>
                  <a:pt x="427" y="144"/>
                  <a:pt x="427" y="128"/>
                </a:cubicBezTo>
                <a:cubicBezTo>
                  <a:pt x="427" y="109"/>
                  <a:pt x="400" y="100"/>
                  <a:pt x="354" y="93"/>
                </a:cubicBezTo>
                <a:cubicBezTo>
                  <a:pt x="317" y="87"/>
                  <a:pt x="266" y="81"/>
                  <a:pt x="217" y="76"/>
                </a:cubicBezTo>
                <a:cubicBezTo>
                  <a:pt x="172" y="71"/>
                  <a:pt x="126" y="66"/>
                  <a:pt x="89" y="61"/>
                </a:cubicBezTo>
                <a:cubicBezTo>
                  <a:pt x="58" y="56"/>
                  <a:pt x="41" y="52"/>
                  <a:pt x="33" y="49"/>
                </a:cubicBezTo>
                <a:cubicBezTo>
                  <a:pt x="43" y="45"/>
                  <a:pt x="64" y="39"/>
                  <a:pt x="101" y="35"/>
                </a:cubicBezTo>
                <a:cubicBezTo>
                  <a:pt x="140" y="30"/>
                  <a:pt x="186" y="27"/>
                  <a:pt x="221" y="28"/>
                </a:cubicBezTo>
                <a:cubicBezTo>
                  <a:pt x="228" y="29"/>
                  <a:pt x="234" y="23"/>
                  <a:pt x="235" y="15"/>
                </a:cubicBezTo>
                <a:cubicBezTo>
                  <a:pt x="235" y="8"/>
                  <a:pt x="229" y="2"/>
                  <a:pt x="222" y="2"/>
                </a:cubicBezTo>
                <a:cubicBezTo>
                  <a:pt x="183" y="0"/>
                  <a:pt x="130" y="3"/>
                  <a:pt x="88" y="9"/>
                </a:cubicBezTo>
                <a:close/>
                <a:moveTo>
                  <a:pt x="86" y="399"/>
                </a:moveTo>
                <a:cubicBezTo>
                  <a:pt x="120" y="393"/>
                  <a:pt x="161" y="386"/>
                  <a:pt x="205" y="379"/>
                </a:cubicBezTo>
                <a:cubicBezTo>
                  <a:pt x="207" y="379"/>
                  <a:pt x="209" y="379"/>
                  <a:pt x="210" y="378"/>
                </a:cubicBezTo>
                <a:cubicBezTo>
                  <a:pt x="210" y="379"/>
                  <a:pt x="210" y="379"/>
                  <a:pt x="211" y="380"/>
                </a:cubicBezTo>
                <a:cubicBezTo>
                  <a:pt x="212" y="387"/>
                  <a:pt x="219" y="392"/>
                  <a:pt x="226" y="390"/>
                </a:cubicBezTo>
                <a:cubicBezTo>
                  <a:pt x="234" y="389"/>
                  <a:pt x="274" y="390"/>
                  <a:pt x="324" y="395"/>
                </a:cubicBezTo>
                <a:cubicBezTo>
                  <a:pt x="370" y="400"/>
                  <a:pt x="396" y="406"/>
                  <a:pt x="409" y="410"/>
                </a:cubicBezTo>
                <a:cubicBezTo>
                  <a:pt x="402" y="413"/>
                  <a:pt x="388" y="417"/>
                  <a:pt x="363" y="421"/>
                </a:cubicBezTo>
                <a:cubicBezTo>
                  <a:pt x="333" y="425"/>
                  <a:pt x="294" y="428"/>
                  <a:pt x="250" y="428"/>
                </a:cubicBezTo>
                <a:cubicBezTo>
                  <a:pt x="198" y="429"/>
                  <a:pt x="145" y="427"/>
                  <a:pt x="103" y="423"/>
                </a:cubicBezTo>
                <a:cubicBezTo>
                  <a:pt x="67" y="419"/>
                  <a:pt x="48" y="414"/>
                  <a:pt x="38" y="411"/>
                </a:cubicBezTo>
                <a:cubicBezTo>
                  <a:pt x="47" y="408"/>
                  <a:pt x="61" y="404"/>
                  <a:pt x="86" y="399"/>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2" name="Freeform 600"/>
          <p:cNvSpPr>
            <a:spLocks/>
          </p:cNvSpPr>
          <p:nvPr userDrawn="1"/>
        </p:nvSpPr>
        <p:spPr bwMode="auto">
          <a:xfrm>
            <a:off x="8318622" y="2862007"/>
            <a:ext cx="384672" cy="180975"/>
          </a:xfrm>
          <a:custGeom>
            <a:avLst/>
            <a:gdLst/>
            <a:ahLst/>
            <a:cxnLst>
              <a:cxn ang="0">
                <a:pos x="228" y="22"/>
              </a:cxn>
              <a:cxn ang="0">
                <a:pos x="169" y="6"/>
              </a:cxn>
              <a:cxn ang="0">
                <a:pos x="12" y="47"/>
              </a:cxn>
              <a:cxn ang="0">
                <a:pos x="2" y="63"/>
              </a:cxn>
              <a:cxn ang="0">
                <a:pos x="18" y="72"/>
              </a:cxn>
              <a:cxn ang="0">
                <a:pos x="176" y="32"/>
              </a:cxn>
              <a:cxn ang="0">
                <a:pos x="219" y="49"/>
              </a:cxn>
              <a:cxn ang="0">
                <a:pos x="235" y="49"/>
              </a:cxn>
              <a:cxn ang="0">
                <a:pos x="279" y="32"/>
              </a:cxn>
              <a:cxn ang="0">
                <a:pos x="416" y="67"/>
              </a:cxn>
              <a:cxn ang="0">
                <a:pos x="222" y="183"/>
              </a:cxn>
              <a:cxn ang="0">
                <a:pos x="90" y="115"/>
              </a:cxn>
              <a:cxn ang="0">
                <a:pos x="361" y="105"/>
              </a:cxn>
              <a:cxn ang="0">
                <a:pos x="367" y="87"/>
              </a:cxn>
              <a:cxn ang="0">
                <a:pos x="350" y="80"/>
              </a:cxn>
              <a:cxn ang="0">
                <a:pos x="59" y="81"/>
              </a:cxn>
              <a:cxn ang="0">
                <a:pos x="44" y="86"/>
              </a:cxn>
              <a:cxn ang="0">
                <a:pos x="44" y="102"/>
              </a:cxn>
              <a:cxn ang="0">
                <a:pos x="221" y="210"/>
              </a:cxn>
              <a:cxn ang="0">
                <a:pos x="451" y="66"/>
              </a:cxn>
              <a:cxn ang="0">
                <a:pos x="452" y="54"/>
              </a:cxn>
              <a:cxn ang="0">
                <a:pos x="443" y="45"/>
              </a:cxn>
              <a:cxn ang="0">
                <a:pos x="286" y="6"/>
              </a:cxn>
              <a:cxn ang="0">
                <a:pos x="228" y="22"/>
              </a:cxn>
            </a:cxnLst>
            <a:rect l="0" t="0" r="r" b="b"/>
            <a:pathLst>
              <a:path w="454" h="214">
                <a:moveTo>
                  <a:pt x="228" y="22"/>
                </a:moveTo>
                <a:cubicBezTo>
                  <a:pt x="215" y="14"/>
                  <a:pt x="191" y="1"/>
                  <a:pt x="169" y="6"/>
                </a:cubicBezTo>
                <a:cubicBezTo>
                  <a:pt x="151" y="11"/>
                  <a:pt x="13" y="46"/>
                  <a:pt x="12" y="47"/>
                </a:cubicBezTo>
                <a:cubicBezTo>
                  <a:pt x="4" y="48"/>
                  <a:pt x="0" y="56"/>
                  <a:pt x="2" y="63"/>
                </a:cubicBezTo>
                <a:cubicBezTo>
                  <a:pt x="4" y="70"/>
                  <a:pt x="11" y="74"/>
                  <a:pt x="18" y="72"/>
                </a:cubicBezTo>
                <a:cubicBezTo>
                  <a:pt x="20" y="72"/>
                  <a:pt x="157" y="37"/>
                  <a:pt x="176" y="32"/>
                </a:cubicBezTo>
                <a:cubicBezTo>
                  <a:pt x="190" y="29"/>
                  <a:pt x="212" y="43"/>
                  <a:pt x="219" y="49"/>
                </a:cubicBezTo>
                <a:cubicBezTo>
                  <a:pt x="224" y="53"/>
                  <a:pt x="230" y="53"/>
                  <a:pt x="235" y="49"/>
                </a:cubicBezTo>
                <a:cubicBezTo>
                  <a:pt x="247" y="40"/>
                  <a:pt x="269" y="29"/>
                  <a:pt x="279" y="32"/>
                </a:cubicBezTo>
                <a:cubicBezTo>
                  <a:pt x="308" y="41"/>
                  <a:pt x="381" y="58"/>
                  <a:pt x="416" y="67"/>
                </a:cubicBezTo>
                <a:cubicBezTo>
                  <a:pt x="386" y="102"/>
                  <a:pt x="306" y="186"/>
                  <a:pt x="222" y="183"/>
                </a:cubicBezTo>
                <a:cubicBezTo>
                  <a:pt x="163" y="181"/>
                  <a:pt x="117" y="143"/>
                  <a:pt x="90" y="115"/>
                </a:cubicBezTo>
                <a:cubicBezTo>
                  <a:pt x="152" y="127"/>
                  <a:pt x="274" y="143"/>
                  <a:pt x="361" y="105"/>
                </a:cubicBezTo>
                <a:cubicBezTo>
                  <a:pt x="367" y="102"/>
                  <a:pt x="370" y="94"/>
                  <a:pt x="367" y="87"/>
                </a:cubicBezTo>
                <a:cubicBezTo>
                  <a:pt x="364" y="80"/>
                  <a:pt x="357" y="77"/>
                  <a:pt x="350" y="80"/>
                </a:cubicBezTo>
                <a:cubicBezTo>
                  <a:pt x="241" y="128"/>
                  <a:pt x="61" y="82"/>
                  <a:pt x="59" y="81"/>
                </a:cubicBezTo>
                <a:cubicBezTo>
                  <a:pt x="53" y="80"/>
                  <a:pt x="48" y="82"/>
                  <a:pt x="44" y="86"/>
                </a:cubicBezTo>
                <a:cubicBezTo>
                  <a:pt x="41" y="91"/>
                  <a:pt x="41" y="97"/>
                  <a:pt x="44" y="102"/>
                </a:cubicBezTo>
                <a:cubicBezTo>
                  <a:pt x="47" y="106"/>
                  <a:pt x="115" y="206"/>
                  <a:pt x="221" y="210"/>
                </a:cubicBezTo>
                <a:cubicBezTo>
                  <a:pt x="342" y="214"/>
                  <a:pt x="446" y="72"/>
                  <a:pt x="451" y="66"/>
                </a:cubicBezTo>
                <a:cubicBezTo>
                  <a:pt x="453" y="63"/>
                  <a:pt x="454" y="58"/>
                  <a:pt x="452" y="54"/>
                </a:cubicBezTo>
                <a:cubicBezTo>
                  <a:pt x="451" y="50"/>
                  <a:pt x="447" y="47"/>
                  <a:pt x="443" y="45"/>
                </a:cubicBezTo>
                <a:cubicBezTo>
                  <a:pt x="442" y="45"/>
                  <a:pt x="325" y="18"/>
                  <a:pt x="286" y="6"/>
                </a:cubicBezTo>
                <a:cubicBezTo>
                  <a:pt x="266" y="0"/>
                  <a:pt x="241" y="14"/>
                  <a:pt x="228" y="2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3" name="Freeform 612"/>
          <p:cNvSpPr>
            <a:spLocks/>
          </p:cNvSpPr>
          <p:nvPr userDrawn="1"/>
        </p:nvSpPr>
        <p:spPr bwMode="auto">
          <a:xfrm>
            <a:off x="8338271" y="3323252"/>
            <a:ext cx="345372" cy="345281"/>
          </a:xfrm>
          <a:custGeom>
            <a:avLst/>
            <a:gdLst/>
            <a:ahLst/>
            <a:cxnLst>
              <a:cxn ang="0">
                <a:pos x="153" y="404"/>
              </a:cxn>
              <a:cxn ang="0">
                <a:pos x="149" y="156"/>
              </a:cxn>
              <a:cxn ang="0">
                <a:pos x="175" y="156"/>
              </a:cxn>
              <a:cxn ang="0">
                <a:pos x="249" y="381"/>
              </a:cxn>
              <a:cxn ang="0">
                <a:pos x="253" y="232"/>
              </a:cxn>
              <a:cxn ang="0">
                <a:pos x="310" y="228"/>
              </a:cxn>
              <a:cxn ang="0">
                <a:pos x="323" y="242"/>
              </a:cxn>
              <a:cxn ang="0">
                <a:pos x="381" y="269"/>
              </a:cxn>
              <a:cxn ang="0">
                <a:pos x="381" y="238"/>
              </a:cxn>
              <a:cxn ang="0">
                <a:pos x="378" y="203"/>
              </a:cxn>
              <a:cxn ang="0">
                <a:pos x="351" y="173"/>
              </a:cxn>
              <a:cxn ang="0">
                <a:pos x="323" y="169"/>
              </a:cxn>
              <a:cxn ang="0">
                <a:pos x="254" y="165"/>
              </a:cxn>
              <a:cxn ang="0">
                <a:pos x="250" y="102"/>
              </a:cxn>
              <a:cxn ang="0">
                <a:pos x="212" y="98"/>
              </a:cxn>
              <a:cxn ang="0">
                <a:pos x="208" y="33"/>
              </a:cxn>
              <a:cxn ang="0">
                <a:pos x="176" y="27"/>
              </a:cxn>
              <a:cxn ang="0">
                <a:pos x="158" y="29"/>
              </a:cxn>
              <a:cxn ang="0">
                <a:pos x="124" y="69"/>
              </a:cxn>
              <a:cxn ang="0">
                <a:pos x="113" y="113"/>
              </a:cxn>
              <a:cxn ang="0">
                <a:pos x="24" y="329"/>
              </a:cxn>
              <a:cxn ang="0">
                <a:pos x="6" y="330"/>
              </a:cxn>
              <a:cxn ang="0">
                <a:pos x="5" y="311"/>
              </a:cxn>
              <a:cxn ang="0">
                <a:pos x="5" y="311"/>
              </a:cxn>
              <a:cxn ang="0">
                <a:pos x="10" y="305"/>
              </a:cxn>
              <a:cxn ang="0">
                <a:pos x="25" y="285"/>
              </a:cxn>
              <a:cxn ang="0">
                <a:pos x="82" y="135"/>
              </a:cxn>
              <a:cxn ang="0">
                <a:pos x="99" y="60"/>
              </a:cxn>
              <a:cxn ang="0">
                <a:pos x="149" y="4"/>
              </a:cxn>
              <a:cxn ang="0">
                <a:pos x="176" y="0"/>
              </a:cxn>
              <a:cxn ang="0">
                <a:pos x="235" y="24"/>
              </a:cxn>
              <a:cxn ang="0">
                <a:pos x="263" y="75"/>
              </a:cxn>
              <a:cxn ang="0">
                <a:pos x="277" y="88"/>
              </a:cxn>
              <a:cxn ang="0">
                <a:pos x="324" y="142"/>
              </a:cxn>
              <a:cxn ang="0">
                <a:pos x="360" y="148"/>
              </a:cxn>
              <a:cxn ang="0">
                <a:pos x="405" y="198"/>
              </a:cxn>
              <a:cxn ang="0">
                <a:pos x="408" y="238"/>
              </a:cxn>
              <a:cxn ang="0">
                <a:pos x="408" y="283"/>
              </a:cxn>
              <a:cxn ang="0">
                <a:pos x="395" y="296"/>
              </a:cxn>
              <a:cxn ang="0">
                <a:pos x="297" y="283"/>
              </a:cxn>
              <a:cxn ang="0">
                <a:pos x="275" y="255"/>
              </a:cxn>
              <a:cxn ang="0">
                <a:pos x="271" y="404"/>
              </a:cxn>
              <a:cxn ang="0">
                <a:pos x="162" y="408"/>
              </a:cxn>
            </a:cxnLst>
            <a:rect l="0" t="0" r="r" b="b"/>
            <a:pathLst>
              <a:path w="408" h="408">
                <a:moveTo>
                  <a:pt x="162" y="408"/>
                </a:moveTo>
                <a:cubicBezTo>
                  <a:pt x="158" y="408"/>
                  <a:pt x="155" y="406"/>
                  <a:pt x="153" y="404"/>
                </a:cubicBezTo>
                <a:cubicBezTo>
                  <a:pt x="153" y="404"/>
                  <a:pt x="153" y="404"/>
                  <a:pt x="153" y="404"/>
                </a:cubicBezTo>
                <a:cubicBezTo>
                  <a:pt x="150" y="401"/>
                  <a:pt x="149" y="398"/>
                  <a:pt x="149" y="394"/>
                </a:cubicBezTo>
                <a:cubicBezTo>
                  <a:pt x="149" y="394"/>
                  <a:pt x="149" y="394"/>
                  <a:pt x="149" y="394"/>
                </a:cubicBezTo>
                <a:cubicBezTo>
                  <a:pt x="149" y="156"/>
                  <a:pt x="149" y="156"/>
                  <a:pt x="149" y="156"/>
                </a:cubicBezTo>
                <a:cubicBezTo>
                  <a:pt x="149" y="149"/>
                  <a:pt x="155" y="143"/>
                  <a:pt x="162" y="143"/>
                </a:cubicBezTo>
                <a:cubicBezTo>
                  <a:pt x="162" y="143"/>
                  <a:pt x="162" y="143"/>
                  <a:pt x="162" y="143"/>
                </a:cubicBezTo>
                <a:cubicBezTo>
                  <a:pt x="169" y="143"/>
                  <a:pt x="175" y="149"/>
                  <a:pt x="175" y="156"/>
                </a:cubicBezTo>
                <a:cubicBezTo>
                  <a:pt x="175" y="156"/>
                  <a:pt x="175" y="156"/>
                  <a:pt x="175" y="156"/>
                </a:cubicBezTo>
                <a:cubicBezTo>
                  <a:pt x="175" y="381"/>
                  <a:pt x="175" y="381"/>
                  <a:pt x="175" y="381"/>
                </a:cubicBezTo>
                <a:cubicBezTo>
                  <a:pt x="249" y="381"/>
                  <a:pt x="249" y="381"/>
                  <a:pt x="249" y="381"/>
                </a:cubicBezTo>
                <a:cubicBezTo>
                  <a:pt x="249" y="242"/>
                  <a:pt x="249" y="242"/>
                  <a:pt x="249" y="242"/>
                </a:cubicBezTo>
                <a:cubicBezTo>
                  <a:pt x="249" y="238"/>
                  <a:pt x="250" y="235"/>
                  <a:pt x="253" y="232"/>
                </a:cubicBezTo>
                <a:cubicBezTo>
                  <a:pt x="253" y="232"/>
                  <a:pt x="253" y="232"/>
                  <a:pt x="253" y="232"/>
                </a:cubicBezTo>
                <a:cubicBezTo>
                  <a:pt x="255" y="230"/>
                  <a:pt x="258" y="228"/>
                  <a:pt x="262" y="228"/>
                </a:cubicBezTo>
                <a:cubicBezTo>
                  <a:pt x="262" y="228"/>
                  <a:pt x="262" y="228"/>
                  <a:pt x="262" y="228"/>
                </a:cubicBezTo>
                <a:cubicBezTo>
                  <a:pt x="310" y="228"/>
                  <a:pt x="310" y="228"/>
                  <a:pt x="310" y="228"/>
                </a:cubicBezTo>
                <a:cubicBezTo>
                  <a:pt x="313" y="228"/>
                  <a:pt x="317" y="230"/>
                  <a:pt x="319" y="232"/>
                </a:cubicBezTo>
                <a:cubicBezTo>
                  <a:pt x="319" y="232"/>
                  <a:pt x="319" y="232"/>
                  <a:pt x="319" y="232"/>
                </a:cubicBezTo>
                <a:cubicBezTo>
                  <a:pt x="322" y="235"/>
                  <a:pt x="323" y="238"/>
                  <a:pt x="323" y="242"/>
                </a:cubicBezTo>
                <a:cubicBezTo>
                  <a:pt x="323" y="242"/>
                  <a:pt x="323" y="242"/>
                  <a:pt x="323" y="242"/>
                </a:cubicBezTo>
                <a:cubicBezTo>
                  <a:pt x="323" y="269"/>
                  <a:pt x="323" y="269"/>
                  <a:pt x="323" y="269"/>
                </a:cubicBezTo>
                <a:cubicBezTo>
                  <a:pt x="381" y="269"/>
                  <a:pt x="381" y="269"/>
                  <a:pt x="381" y="269"/>
                </a:cubicBezTo>
                <a:cubicBezTo>
                  <a:pt x="381" y="247"/>
                  <a:pt x="381" y="247"/>
                  <a:pt x="381" y="247"/>
                </a:cubicBezTo>
                <a:cubicBezTo>
                  <a:pt x="381" y="246"/>
                  <a:pt x="381" y="246"/>
                  <a:pt x="381" y="246"/>
                </a:cubicBezTo>
                <a:cubicBezTo>
                  <a:pt x="381" y="243"/>
                  <a:pt x="381" y="241"/>
                  <a:pt x="381" y="238"/>
                </a:cubicBezTo>
                <a:cubicBezTo>
                  <a:pt x="381" y="238"/>
                  <a:pt x="381" y="238"/>
                  <a:pt x="381" y="238"/>
                </a:cubicBezTo>
                <a:cubicBezTo>
                  <a:pt x="381" y="223"/>
                  <a:pt x="380" y="212"/>
                  <a:pt x="378" y="203"/>
                </a:cubicBezTo>
                <a:cubicBezTo>
                  <a:pt x="378" y="203"/>
                  <a:pt x="378" y="203"/>
                  <a:pt x="378" y="203"/>
                </a:cubicBezTo>
                <a:cubicBezTo>
                  <a:pt x="377" y="195"/>
                  <a:pt x="374" y="190"/>
                  <a:pt x="371" y="187"/>
                </a:cubicBezTo>
                <a:cubicBezTo>
                  <a:pt x="371" y="187"/>
                  <a:pt x="371" y="187"/>
                  <a:pt x="371" y="187"/>
                </a:cubicBezTo>
                <a:cubicBezTo>
                  <a:pt x="366" y="180"/>
                  <a:pt x="359" y="176"/>
                  <a:pt x="351" y="173"/>
                </a:cubicBezTo>
                <a:cubicBezTo>
                  <a:pt x="351" y="173"/>
                  <a:pt x="351" y="173"/>
                  <a:pt x="351" y="173"/>
                </a:cubicBezTo>
                <a:cubicBezTo>
                  <a:pt x="344" y="170"/>
                  <a:pt x="334" y="169"/>
                  <a:pt x="323" y="169"/>
                </a:cubicBezTo>
                <a:cubicBezTo>
                  <a:pt x="323" y="169"/>
                  <a:pt x="323" y="169"/>
                  <a:pt x="323" y="169"/>
                </a:cubicBezTo>
                <a:cubicBezTo>
                  <a:pt x="263" y="169"/>
                  <a:pt x="263" y="169"/>
                  <a:pt x="263" y="169"/>
                </a:cubicBezTo>
                <a:cubicBezTo>
                  <a:pt x="260" y="169"/>
                  <a:pt x="256" y="167"/>
                  <a:pt x="254" y="165"/>
                </a:cubicBezTo>
                <a:cubicBezTo>
                  <a:pt x="254" y="165"/>
                  <a:pt x="254" y="165"/>
                  <a:pt x="254" y="165"/>
                </a:cubicBezTo>
                <a:cubicBezTo>
                  <a:pt x="251" y="162"/>
                  <a:pt x="250" y="159"/>
                  <a:pt x="250" y="156"/>
                </a:cubicBezTo>
                <a:cubicBezTo>
                  <a:pt x="250" y="156"/>
                  <a:pt x="250" y="156"/>
                  <a:pt x="250" y="156"/>
                </a:cubicBezTo>
                <a:cubicBezTo>
                  <a:pt x="250" y="102"/>
                  <a:pt x="250" y="102"/>
                  <a:pt x="250" y="102"/>
                </a:cubicBezTo>
                <a:cubicBezTo>
                  <a:pt x="222" y="102"/>
                  <a:pt x="222" y="102"/>
                  <a:pt x="222" y="102"/>
                </a:cubicBezTo>
                <a:cubicBezTo>
                  <a:pt x="218" y="102"/>
                  <a:pt x="215" y="100"/>
                  <a:pt x="212" y="98"/>
                </a:cubicBezTo>
                <a:cubicBezTo>
                  <a:pt x="212" y="98"/>
                  <a:pt x="212" y="98"/>
                  <a:pt x="212" y="98"/>
                </a:cubicBezTo>
                <a:cubicBezTo>
                  <a:pt x="210" y="95"/>
                  <a:pt x="208" y="92"/>
                  <a:pt x="208" y="88"/>
                </a:cubicBezTo>
                <a:cubicBezTo>
                  <a:pt x="208" y="88"/>
                  <a:pt x="208" y="88"/>
                  <a:pt x="208" y="88"/>
                </a:cubicBezTo>
                <a:cubicBezTo>
                  <a:pt x="208" y="33"/>
                  <a:pt x="208" y="33"/>
                  <a:pt x="208" y="33"/>
                </a:cubicBezTo>
                <a:cubicBezTo>
                  <a:pt x="207" y="33"/>
                  <a:pt x="205" y="32"/>
                  <a:pt x="204" y="31"/>
                </a:cubicBezTo>
                <a:cubicBezTo>
                  <a:pt x="204" y="31"/>
                  <a:pt x="204" y="31"/>
                  <a:pt x="204" y="31"/>
                </a:cubicBezTo>
                <a:cubicBezTo>
                  <a:pt x="196" y="29"/>
                  <a:pt x="186" y="27"/>
                  <a:pt x="176" y="27"/>
                </a:cubicBezTo>
                <a:cubicBezTo>
                  <a:pt x="176" y="27"/>
                  <a:pt x="176" y="27"/>
                  <a:pt x="176" y="27"/>
                </a:cubicBezTo>
                <a:cubicBezTo>
                  <a:pt x="170" y="27"/>
                  <a:pt x="164" y="27"/>
                  <a:pt x="158" y="29"/>
                </a:cubicBezTo>
                <a:cubicBezTo>
                  <a:pt x="158" y="29"/>
                  <a:pt x="158" y="29"/>
                  <a:pt x="158" y="29"/>
                </a:cubicBezTo>
                <a:cubicBezTo>
                  <a:pt x="152" y="31"/>
                  <a:pt x="146" y="35"/>
                  <a:pt x="141" y="40"/>
                </a:cubicBezTo>
                <a:cubicBezTo>
                  <a:pt x="141" y="40"/>
                  <a:pt x="141" y="40"/>
                  <a:pt x="141" y="40"/>
                </a:cubicBezTo>
                <a:cubicBezTo>
                  <a:pt x="134" y="46"/>
                  <a:pt x="128" y="56"/>
                  <a:pt x="124" y="69"/>
                </a:cubicBezTo>
                <a:cubicBezTo>
                  <a:pt x="124" y="69"/>
                  <a:pt x="124" y="69"/>
                  <a:pt x="124" y="69"/>
                </a:cubicBezTo>
                <a:cubicBezTo>
                  <a:pt x="119" y="81"/>
                  <a:pt x="116" y="97"/>
                  <a:pt x="113" y="113"/>
                </a:cubicBezTo>
                <a:cubicBezTo>
                  <a:pt x="113" y="113"/>
                  <a:pt x="113" y="113"/>
                  <a:pt x="113" y="113"/>
                </a:cubicBezTo>
                <a:cubicBezTo>
                  <a:pt x="107" y="147"/>
                  <a:pt x="102" y="186"/>
                  <a:pt x="89" y="221"/>
                </a:cubicBezTo>
                <a:cubicBezTo>
                  <a:pt x="89" y="221"/>
                  <a:pt x="89" y="221"/>
                  <a:pt x="89" y="221"/>
                </a:cubicBezTo>
                <a:cubicBezTo>
                  <a:pt x="63" y="287"/>
                  <a:pt x="25" y="329"/>
                  <a:pt x="24" y="329"/>
                </a:cubicBezTo>
                <a:cubicBezTo>
                  <a:pt x="24" y="329"/>
                  <a:pt x="24" y="329"/>
                  <a:pt x="24" y="329"/>
                </a:cubicBezTo>
                <a:cubicBezTo>
                  <a:pt x="19" y="335"/>
                  <a:pt x="11" y="335"/>
                  <a:pt x="6" y="330"/>
                </a:cubicBezTo>
                <a:cubicBezTo>
                  <a:pt x="6" y="330"/>
                  <a:pt x="6" y="330"/>
                  <a:pt x="6" y="330"/>
                </a:cubicBezTo>
                <a:cubicBezTo>
                  <a:pt x="0" y="325"/>
                  <a:pt x="0" y="317"/>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6" y="310"/>
                  <a:pt x="6" y="310"/>
                </a:cubicBezTo>
                <a:cubicBezTo>
                  <a:pt x="6" y="310"/>
                  <a:pt x="6" y="310"/>
                  <a:pt x="6" y="310"/>
                </a:cubicBezTo>
                <a:cubicBezTo>
                  <a:pt x="7" y="309"/>
                  <a:pt x="9" y="307"/>
                  <a:pt x="10" y="305"/>
                </a:cubicBezTo>
                <a:cubicBezTo>
                  <a:pt x="10" y="305"/>
                  <a:pt x="10" y="305"/>
                  <a:pt x="10" y="305"/>
                </a:cubicBezTo>
                <a:cubicBezTo>
                  <a:pt x="14" y="300"/>
                  <a:pt x="19" y="293"/>
                  <a:pt x="25" y="285"/>
                </a:cubicBezTo>
                <a:cubicBezTo>
                  <a:pt x="25" y="285"/>
                  <a:pt x="25" y="285"/>
                  <a:pt x="25" y="285"/>
                </a:cubicBezTo>
                <a:cubicBezTo>
                  <a:pt x="37" y="267"/>
                  <a:pt x="52" y="242"/>
                  <a:pt x="64" y="211"/>
                </a:cubicBezTo>
                <a:cubicBezTo>
                  <a:pt x="64" y="211"/>
                  <a:pt x="64" y="211"/>
                  <a:pt x="64" y="211"/>
                </a:cubicBezTo>
                <a:cubicBezTo>
                  <a:pt x="73" y="188"/>
                  <a:pt x="78" y="162"/>
                  <a:pt x="82" y="135"/>
                </a:cubicBezTo>
                <a:cubicBezTo>
                  <a:pt x="82" y="135"/>
                  <a:pt x="82" y="135"/>
                  <a:pt x="82" y="135"/>
                </a:cubicBezTo>
                <a:cubicBezTo>
                  <a:pt x="87" y="109"/>
                  <a:pt x="91" y="82"/>
                  <a:pt x="99" y="60"/>
                </a:cubicBezTo>
                <a:cubicBezTo>
                  <a:pt x="99" y="60"/>
                  <a:pt x="99" y="60"/>
                  <a:pt x="99" y="60"/>
                </a:cubicBezTo>
                <a:cubicBezTo>
                  <a:pt x="104" y="45"/>
                  <a:pt x="111" y="31"/>
                  <a:pt x="123" y="20"/>
                </a:cubicBezTo>
                <a:cubicBezTo>
                  <a:pt x="123" y="20"/>
                  <a:pt x="123" y="20"/>
                  <a:pt x="123" y="20"/>
                </a:cubicBezTo>
                <a:cubicBezTo>
                  <a:pt x="131" y="12"/>
                  <a:pt x="140" y="7"/>
                  <a:pt x="149" y="4"/>
                </a:cubicBezTo>
                <a:cubicBezTo>
                  <a:pt x="149" y="4"/>
                  <a:pt x="149" y="4"/>
                  <a:pt x="149" y="4"/>
                </a:cubicBezTo>
                <a:cubicBezTo>
                  <a:pt x="158" y="1"/>
                  <a:pt x="168" y="0"/>
                  <a:pt x="176" y="0"/>
                </a:cubicBezTo>
                <a:cubicBezTo>
                  <a:pt x="176" y="0"/>
                  <a:pt x="176" y="0"/>
                  <a:pt x="176" y="0"/>
                </a:cubicBezTo>
                <a:cubicBezTo>
                  <a:pt x="205" y="0"/>
                  <a:pt x="227" y="12"/>
                  <a:pt x="228" y="13"/>
                </a:cubicBezTo>
                <a:cubicBezTo>
                  <a:pt x="228" y="13"/>
                  <a:pt x="228" y="13"/>
                  <a:pt x="228" y="13"/>
                </a:cubicBezTo>
                <a:cubicBezTo>
                  <a:pt x="232" y="15"/>
                  <a:pt x="235" y="20"/>
                  <a:pt x="235" y="24"/>
                </a:cubicBezTo>
                <a:cubicBezTo>
                  <a:pt x="235" y="24"/>
                  <a:pt x="235" y="24"/>
                  <a:pt x="235" y="24"/>
                </a:cubicBezTo>
                <a:cubicBezTo>
                  <a:pt x="235" y="75"/>
                  <a:pt x="235" y="75"/>
                  <a:pt x="235" y="75"/>
                </a:cubicBezTo>
                <a:cubicBezTo>
                  <a:pt x="263" y="75"/>
                  <a:pt x="263" y="75"/>
                  <a:pt x="263" y="75"/>
                </a:cubicBezTo>
                <a:cubicBezTo>
                  <a:pt x="267" y="75"/>
                  <a:pt x="270" y="76"/>
                  <a:pt x="273" y="79"/>
                </a:cubicBezTo>
                <a:cubicBezTo>
                  <a:pt x="273" y="79"/>
                  <a:pt x="273" y="79"/>
                  <a:pt x="273" y="79"/>
                </a:cubicBezTo>
                <a:cubicBezTo>
                  <a:pt x="275" y="82"/>
                  <a:pt x="277" y="85"/>
                  <a:pt x="277" y="88"/>
                </a:cubicBezTo>
                <a:cubicBezTo>
                  <a:pt x="277" y="88"/>
                  <a:pt x="277" y="88"/>
                  <a:pt x="277" y="88"/>
                </a:cubicBezTo>
                <a:cubicBezTo>
                  <a:pt x="277" y="142"/>
                  <a:pt x="277" y="142"/>
                  <a:pt x="277" y="142"/>
                </a:cubicBezTo>
                <a:cubicBezTo>
                  <a:pt x="324" y="142"/>
                  <a:pt x="324" y="142"/>
                  <a:pt x="324" y="142"/>
                </a:cubicBezTo>
                <a:cubicBezTo>
                  <a:pt x="324" y="142"/>
                  <a:pt x="324" y="142"/>
                  <a:pt x="324" y="142"/>
                </a:cubicBezTo>
                <a:cubicBezTo>
                  <a:pt x="336" y="142"/>
                  <a:pt x="349" y="144"/>
                  <a:pt x="360" y="148"/>
                </a:cubicBezTo>
                <a:cubicBezTo>
                  <a:pt x="360" y="148"/>
                  <a:pt x="360" y="148"/>
                  <a:pt x="360" y="148"/>
                </a:cubicBezTo>
                <a:cubicBezTo>
                  <a:pt x="372" y="152"/>
                  <a:pt x="383" y="159"/>
                  <a:pt x="391" y="169"/>
                </a:cubicBezTo>
                <a:cubicBezTo>
                  <a:pt x="391" y="169"/>
                  <a:pt x="391" y="169"/>
                  <a:pt x="391" y="169"/>
                </a:cubicBezTo>
                <a:cubicBezTo>
                  <a:pt x="398" y="177"/>
                  <a:pt x="402" y="186"/>
                  <a:pt x="405" y="198"/>
                </a:cubicBezTo>
                <a:cubicBezTo>
                  <a:pt x="405" y="198"/>
                  <a:pt x="405" y="198"/>
                  <a:pt x="405" y="198"/>
                </a:cubicBezTo>
                <a:cubicBezTo>
                  <a:pt x="407" y="209"/>
                  <a:pt x="408" y="222"/>
                  <a:pt x="408" y="238"/>
                </a:cubicBezTo>
                <a:cubicBezTo>
                  <a:pt x="408" y="238"/>
                  <a:pt x="408" y="238"/>
                  <a:pt x="408" y="238"/>
                </a:cubicBezTo>
                <a:cubicBezTo>
                  <a:pt x="408" y="241"/>
                  <a:pt x="408" y="244"/>
                  <a:pt x="408" y="246"/>
                </a:cubicBezTo>
                <a:cubicBezTo>
                  <a:pt x="408" y="246"/>
                  <a:pt x="408" y="246"/>
                  <a:pt x="408" y="246"/>
                </a:cubicBezTo>
                <a:cubicBezTo>
                  <a:pt x="408" y="283"/>
                  <a:pt x="408" y="283"/>
                  <a:pt x="408" y="283"/>
                </a:cubicBezTo>
                <a:cubicBezTo>
                  <a:pt x="408" y="286"/>
                  <a:pt x="407" y="290"/>
                  <a:pt x="404" y="292"/>
                </a:cubicBezTo>
                <a:cubicBezTo>
                  <a:pt x="404" y="292"/>
                  <a:pt x="404" y="292"/>
                  <a:pt x="404" y="292"/>
                </a:cubicBezTo>
                <a:cubicBezTo>
                  <a:pt x="402" y="295"/>
                  <a:pt x="398" y="296"/>
                  <a:pt x="395" y="296"/>
                </a:cubicBezTo>
                <a:cubicBezTo>
                  <a:pt x="395" y="296"/>
                  <a:pt x="395" y="296"/>
                  <a:pt x="395" y="296"/>
                </a:cubicBezTo>
                <a:cubicBezTo>
                  <a:pt x="310" y="296"/>
                  <a:pt x="310" y="296"/>
                  <a:pt x="310" y="296"/>
                </a:cubicBezTo>
                <a:cubicBezTo>
                  <a:pt x="303" y="296"/>
                  <a:pt x="297" y="290"/>
                  <a:pt x="297" y="283"/>
                </a:cubicBezTo>
                <a:cubicBezTo>
                  <a:pt x="297" y="283"/>
                  <a:pt x="297" y="283"/>
                  <a:pt x="297" y="283"/>
                </a:cubicBezTo>
                <a:cubicBezTo>
                  <a:pt x="297" y="255"/>
                  <a:pt x="297" y="255"/>
                  <a:pt x="297" y="255"/>
                </a:cubicBezTo>
                <a:cubicBezTo>
                  <a:pt x="275" y="255"/>
                  <a:pt x="275" y="255"/>
                  <a:pt x="275" y="255"/>
                </a:cubicBezTo>
                <a:cubicBezTo>
                  <a:pt x="275" y="394"/>
                  <a:pt x="275" y="394"/>
                  <a:pt x="275" y="394"/>
                </a:cubicBezTo>
                <a:cubicBezTo>
                  <a:pt x="275" y="398"/>
                  <a:pt x="274" y="401"/>
                  <a:pt x="271" y="404"/>
                </a:cubicBezTo>
                <a:cubicBezTo>
                  <a:pt x="271" y="404"/>
                  <a:pt x="271" y="404"/>
                  <a:pt x="271" y="404"/>
                </a:cubicBezTo>
                <a:cubicBezTo>
                  <a:pt x="269" y="406"/>
                  <a:pt x="266" y="408"/>
                  <a:pt x="262" y="408"/>
                </a:cubicBezTo>
                <a:cubicBezTo>
                  <a:pt x="262" y="408"/>
                  <a:pt x="262" y="408"/>
                  <a:pt x="262" y="408"/>
                </a:cubicBezTo>
                <a:cubicBezTo>
                  <a:pt x="162" y="408"/>
                  <a:pt x="162" y="408"/>
                  <a:pt x="162" y="40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4" name="Freeform 616"/>
          <p:cNvSpPr>
            <a:spLocks/>
          </p:cNvSpPr>
          <p:nvPr userDrawn="1"/>
        </p:nvSpPr>
        <p:spPr bwMode="auto">
          <a:xfrm>
            <a:off x="8324580" y="2282511"/>
            <a:ext cx="372763" cy="307181"/>
          </a:xfrm>
          <a:custGeom>
            <a:avLst/>
            <a:gdLst/>
            <a:ahLst/>
            <a:cxnLst>
              <a:cxn ang="0">
                <a:pos x="439" y="11"/>
              </a:cxn>
              <a:cxn ang="0">
                <a:pos x="318" y="78"/>
              </a:cxn>
              <a:cxn ang="0">
                <a:pos x="230" y="141"/>
              </a:cxn>
              <a:cxn ang="0">
                <a:pos x="191" y="159"/>
              </a:cxn>
              <a:cxn ang="0">
                <a:pos x="162" y="198"/>
              </a:cxn>
              <a:cxn ang="0">
                <a:pos x="248" y="168"/>
              </a:cxn>
              <a:cxn ang="0">
                <a:pos x="361" y="95"/>
              </a:cxn>
              <a:cxn ang="0">
                <a:pos x="376" y="202"/>
              </a:cxn>
              <a:cxn ang="0">
                <a:pos x="29" y="214"/>
              </a:cxn>
              <a:cxn ang="0">
                <a:pos x="88" y="178"/>
              </a:cxn>
              <a:cxn ang="0">
                <a:pos x="63" y="129"/>
              </a:cxn>
              <a:cxn ang="0">
                <a:pos x="89" y="56"/>
              </a:cxn>
              <a:cxn ang="0">
                <a:pos x="301" y="35"/>
              </a:cxn>
            </a:cxnLst>
            <a:rect l="0" t="0" r="r" b="b"/>
            <a:pathLst>
              <a:path w="439" h="363">
                <a:moveTo>
                  <a:pt x="439" y="11"/>
                </a:moveTo>
                <a:cubicBezTo>
                  <a:pt x="439" y="11"/>
                  <a:pt x="372" y="42"/>
                  <a:pt x="318" y="78"/>
                </a:cubicBezTo>
                <a:cubicBezTo>
                  <a:pt x="276" y="106"/>
                  <a:pt x="239" y="135"/>
                  <a:pt x="230" y="141"/>
                </a:cubicBezTo>
                <a:cubicBezTo>
                  <a:pt x="221" y="144"/>
                  <a:pt x="205" y="145"/>
                  <a:pt x="191" y="159"/>
                </a:cubicBezTo>
                <a:cubicBezTo>
                  <a:pt x="181" y="169"/>
                  <a:pt x="176" y="191"/>
                  <a:pt x="162" y="198"/>
                </a:cubicBezTo>
                <a:cubicBezTo>
                  <a:pt x="208" y="217"/>
                  <a:pt x="241" y="170"/>
                  <a:pt x="248" y="168"/>
                </a:cubicBezTo>
                <a:cubicBezTo>
                  <a:pt x="255" y="165"/>
                  <a:pt x="358" y="97"/>
                  <a:pt x="361" y="95"/>
                </a:cubicBezTo>
                <a:cubicBezTo>
                  <a:pt x="409" y="136"/>
                  <a:pt x="376" y="202"/>
                  <a:pt x="376" y="202"/>
                </a:cubicBezTo>
                <a:cubicBezTo>
                  <a:pt x="313" y="330"/>
                  <a:pt x="0" y="363"/>
                  <a:pt x="29" y="214"/>
                </a:cubicBezTo>
                <a:cubicBezTo>
                  <a:pt x="35" y="194"/>
                  <a:pt x="56" y="182"/>
                  <a:pt x="88" y="178"/>
                </a:cubicBezTo>
                <a:cubicBezTo>
                  <a:pt x="121" y="174"/>
                  <a:pt x="125" y="131"/>
                  <a:pt x="63" y="129"/>
                </a:cubicBezTo>
                <a:cubicBezTo>
                  <a:pt x="22" y="128"/>
                  <a:pt x="68" y="77"/>
                  <a:pt x="89" y="56"/>
                </a:cubicBezTo>
                <a:cubicBezTo>
                  <a:pt x="135" y="11"/>
                  <a:pt x="214" y="0"/>
                  <a:pt x="301" y="35"/>
                </a:cubicBezTo>
              </a:path>
            </a:pathLst>
          </a:custGeom>
          <a:noFill/>
          <a:ln w="30163" cap="rnd">
            <a:solidFill>
              <a:srgbClr val="009530"/>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5" name="Freeform 624"/>
          <p:cNvSpPr>
            <a:spLocks/>
          </p:cNvSpPr>
          <p:nvPr userDrawn="1"/>
        </p:nvSpPr>
        <p:spPr bwMode="auto">
          <a:xfrm>
            <a:off x="8338871" y="1805748"/>
            <a:ext cx="344181" cy="351235"/>
          </a:xfrm>
          <a:custGeom>
            <a:avLst/>
            <a:gdLst/>
            <a:ahLst/>
            <a:cxnLst>
              <a:cxn ang="0">
                <a:pos x="198" y="5"/>
              </a:cxn>
              <a:cxn ang="0">
                <a:pos x="186" y="41"/>
              </a:cxn>
              <a:cxn ang="0">
                <a:pos x="145" y="74"/>
              </a:cxn>
              <a:cxn ang="0">
                <a:pos x="112" y="60"/>
              </a:cxn>
              <a:cxn ang="0">
                <a:pos x="80" y="70"/>
              </a:cxn>
              <a:cxn ang="0">
                <a:pos x="79" y="108"/>
              </a:cxn>
              <a:cxn ang="0">
                <a:pos x="61" y="93"/>
              </a:cxn>
              <a:cxn ang="0">
                <a:pos x="1" y="110"/>
              </a:cxn>
              <a:cxn ang="0">
                <a:pos x="22" y="165"/>
              </a:cxn>
              <a:cxn ang="0">
                <a:pos x="96" y="286"/>
              </a:cxn>
              <a:cxn ang="0">
                <a:pos x="79" y="344"/>
              </a:cxn>
              <a:cxn ang="0">
                <a:pos x="247" y="406"/>
              </a:cxn>
              <a:cxn ang="0">
                <a:pos x="258" y="390"/>
              </a:cxn>
              <a:cxn ang="0">
                <a:pos x="284" y="355"/>
              </a:cxn>
              <a:cxn ang="0">
                <a:pos x="355" y="372"/>
              </a:cxn>
              <a:cxn ang="0">
                <a:pos x="400" y="318"/>
              </a:cxn>
              <a:cxn ang="0">
                <a:pos x="363" y="228"/>
              </a:cxn>
              <a:cxn ang="0">
                <a:pos x="345" y="259"/>
              </a:cxn>
              <a:cxn ang="0">
                <a:pos x="346" y="349"/>
              </a:cxn>
              <a:cxn ang="0">
                <a:pos x="282" y="330"/>
              </a:cxn>
              <a:cxn ang="0">
                <a:pos x="232" y="380"/>
              </a:cxn>
              <a:cxn ang="0">
                <a:pos x="105" y="348"/>
              </a:cxn>
              <a:cxn ang="0">
                <a:pos x="123" y="263"/>
              </a:cxn>
              <a:cxn ang="0">
                <a:pos x="28" y="141"/>
              </a:cxn>
              <a:cxn ang="0">
                <a:pos x="56" y="119"/>
              </a:cxn>
              <a:cxn ang="0">
                <a:pos x="80" y="133"/>
              </a:cxn>
              <a:cxn ang="0">
                <a:pos x="123" y="117"/>
              </a:cxn>
              <a:cxn ang="0">
                <a:pos x="119" y="105"/>
              </a:cxn>
              <a:cxn ang="0">
                <a:pos x="128" y="94"/>
              </a:cxn>
              <a:cxn ang="0">
                <a:pos x="167" y="87"/>
              </a:cxn>
              <a:cxn ang="0">
                <a:pos x="211" y="42"/>
              </a:cxn>
              <a:cxn ang="0">
                <a:pos x="211" y="32"/>
              </a:cxn>
              <a:cxn ang="0">
                <a:pos x="221" y="25"/>
              </a:cxn>
              <a:cxn ang="0">
                <a:pos x="368" y="157"/>
              </a:cxn>
              <a:cxn ang="0">
                <a:pos x="320" y="228"/>
              </a:cxn>
              <a:cxn ang="0">
                <a:pos x="333" y="241"/>
              </a:cxn>
              <a:cxn ang="0">
                <a:pos x="386" y="178"/>
              </a:cxn>
              <a:cxn ang="0">
                <a:pos x="403" y="103"/>
              </a:cxn>
              <a:cxn ang="0">
                <a:pos x="393" y="87"/>
              </a:cxn>
              <a:cxn ang="0">
                <a:pos x="225" y="0"/>
              </a:cxn>
            </a:cxnLst>
            <a:rect l="0" t="0" r="r" b="b"/>
            <a:pathLst>
              <a:path w="406" h="414">
                <a:moveTo>
                  <a:pt x="225" y="0"/>
                </a:moveTo>
                <a:cubicBezTo>
                  <a:pt x="222" y="0"/>
                  <a:pt x="207" y="1"/>
                  <a:pt x="198" y="5"/>
                </a:cubicBezTo>
                <a:cubicBezTo>
                  <a:pt x="184" y="10"/>
                  <a:pt x="185" y="24"/>
                  <a:pt x="186" y="33"/>
                </a:cubicBezTo>
                <a:cubicBezTo>
                  <a:pt x="186" y="36"/>
                  <a:pt x="186" y="38"/>
                  <a:pt x="186" y="41"/>
                </a:cubicBezTo>
                <a:cubicBezTo>
                  <a:pt x="185" y="44"/>
                  <a:pt x="179" y="52"/>
                  <a:pt x="172" y="52"/>
                </a:cubicBezTo>
                <a:cubicBezTo>
                  <a:pt x="156" y="51"/>
                  <a:pt x="149" y="65"/>
                  <a:pt x="145" y="74"/>
                </a:cubicBezTo>
                <a:cubicBezTo>
                  <a:pt x="143" y="73"/>
                  <a:pt x="141" y="72"/>
                  <a:pt x="138" y="71"/>
                </a:cubicBezTo>
                <a:cubicBezTo>
                  <a:pt x="130" y="68"/>
                  <a:pt x="120" y="63"/>
                  <a:pt x="112" y="60"/>
                </a:cubicBezTo>
                <a:cubicBezTo>
                  <a:pt x="103" y="57"/>
                  <a:pt x="88" y="51"/>
                  <a:pt x="82" y="63"/>
                </a:cubicBezTo>
                <a:cubicBezTo>
                  <a:pt x="81" y="65"/>
                  <a:pt x="80" y="67"/>
                  <a:pt x="80" y="70"/>
                </a:cubicBezTo>
                <a:cubicBezTo>
                  <a:pt x="80" y="76"/>
                  <a:pt x="84" y="86"/>
                  <a:pt x="93" y="107"/>
                </a:cubicBezTo>
                <a:cubicBezTo>
                  <a:pt x="89" y="108"/>
                  <a:pt x="84" y="108"/>
                  <a:pt x="79" y="108"/>
                </a:cubicBezTo>
                <a:cubicBezTo>
                  <a:pt x="77" y="106"/>
                  <a:pt x="75" y="102"/>
                  <a:pt x="73" y="100"/>
                </a:cubicBezTo>
                <a:cubicBezTo>
                  <a:pt x="72" y="97"/>
                  <a:pt x="68" y="93"/>
                  <a:pt x="61" y="93"/>
                </a:cubicBezTo>
                <a:cubicBezTo>
                  <a:pt x="53" y="93"/>
                  <a:pt x="35" y="97"/>
                  <a:pt x="31" y="98"/>
                </a:cubicBezTo>
                <a:cubicBezTo>
                  <a:pt x="8" y="103"/>
                  <a:pt x="4" y="105"/>
                  <a:pt x="1" y="110"/>
                </a:cubicBezTo>
                <a:cubicBezTo>
                  <a:pt x="0" y="112"/>
                  <a:pt x="0" y="114"/>
                  <a:pt x="0" y="116"/>
                </a:cubicBezTo>
                <a:cubicBezTo>
                  <a:pt x="0" y="130"/>
                  <a:pt x="1" y="163"/>
                  <a:pt x="22" y="165"/>
                </a:cubicBezTo>
                <a:cubicBezTo>
                  <a:pt x="30" y="166"/>
                  <a:pt x="65" y="182"/>
                  <a:pt x="76" y="198"/>
                </a:cubicBezTo>
                <a:cubicBezTo>
                  <a:pt x="90" y="219"/>
                  <a:pt x="103" y="243"/>
                  <a:pt x="96" y="286"/>
                </a:cubicBezTo>
                <a:cubicBezTo>
                  <a:pt x="89" y="329"/>
                  <a:pt x="79" y="344"/>
                  <a:pt x="78" y="344"/>
                </a:cubicBezTo>
                <a:cubicBezTo>
                  <a:pt x="79" y="344"/>
                  <a:pt x="79" y="344"/>
                  <a:pt x="79" y="344"/>
                </a:cubicBezTo>
                <a:cubicBezTo>
                  <a:pt x="74" y="349"/>
                  <a:pt x="75" y="357"/>
                  <a:pt x="81" y="361"/>
                </a:cubicBezTo>
                <a:cubicBezTo>
                  <a:pt x="83" y="363"/>
                  <a:pt x="148" y="414"/>
                  <a:pt x="247" y="406"/>
                </a:cubicBezTo>
                <a:cubicBezTo>
                  <a:pt x="251" y="405"/>
                  <a:pt x="254" y="403"/>
                  <a:pt x="256" y="400"/>
                </a:cubicBezTo>
                <a:cubicBezTo>
                  <a:pt x="259" y="397"/>
                  <a:pt x="259" y="393"/>
                  <a:pt x="258" y="390"/>
                </a:cubicBezTo>
                <a:cubicBezTo>
                  <a:pt x="257" y="386"/>
                  <a:pt x="255" y="373"/>
                  <a:pt x="261" y="365"/>
                </a:cubicBezTo>
                <a:cubicBezTo>
                  <a:pt x="265" y="359"/>
                  <a:pt x="273" y="356"/>
                  <a:pt x="284" y="355"/>
                </a:cubicBezTo>
                <a:cubicBezTo>
                  <a:pt x="307" y="353"/>
                  <a:pt x="314" y="359"/>
                  <a:pt x="321" y="365"/>
                </a:cubicBezTo>
                <a:cubicBezTo>
                  <a:pt x="328" y="371"/>
                  <a:pt x="338" y="379"/>
                  <a:pt x="355" y="372"/>
                </a:cubicBezTo>
                <a:cubicBezTo>
                  <a:pt x="382" y="362"/>
                  <a:pt x="402" y="336"/>
                  <a:pt x="402" y="335"/>
                </a:cubicBezTo>
                <a:cubicBezTo>
                  <a:pt x="406" y="330"/>
                  <a:pt x="405" y="322"/>
                  <a:pt x="400" y="318"/>
                </a:cubicBezTo>
                <a:cubicBezTo>
                  <a:pt x="399" y="317"/>
                  <a:pt x="362" y="287"/>
                  <a:pt x="372" y="243"/>
                </a:cubicBezTo>
                <a:cubicBezTo>
                  <a:pt x="374" y="236"/>
                  <a:pt x="370" y="230"/>
                  <a:pt x="363" y="228"/>
                </a:cubicBezTo>
                <a:cubicBezTo>
                  <a:pt x="357" y="226"/>
                  <a:pt x="350" y="230"/>
                  <a:pt x="348" y="237"/>
                </a:cubicBezTo>
                <a:cubicBezTo>
                  <a:pt x="346" y="245"/>
                  <a:pt x="345" y="252"/>
                  <a:pt x="345" y="259"/>
                </a:cubicBezTo>
                <a:cubicBezTo>
                  <a:pt x="345" y="292"/>
                  <a:pt x="363" y="316"/>
                  <a:pt x="375" y="328"/>
                </a:cubicBezTo>
                <a:cubicBezTo>
                  <a:pt x="368" y="335"/>
                  <a:pt x="358" y="344"/>
                  <a:pt x="346" y="349"/>
                </a:cubicBezTo>
                <a:cubicBezTo>
                  <a:pt x="342" y="351"/>
                  <a:pt x="342" y="351"/>
                  <a:pt x="337" y="346"/>
                </a:cubicBezTo>
                <a:cubicBezTo>
                  <a:pt x="328" y="339"/>
                  <a:pt x="315" y="328"/>
                  <a:pt x="282" y="330"/>
                </a:cubicBezTo>
                <a:cubicBezTo>
                  <a:pt x="263" y="331"/>
                  <a:pt x="249" y="338"/>
                  <a:pt x="241" y="350"/>
                </a:cubicBezTo>
                <a:cubicBezTo>
                  <a:pt x="234" y="360"/>
                  <a:pt x="232" y="371"/>
                  <a:pt x="232" y="380"/>
                </a:cubicBezTo>
                <a:cubicBezTo>
                  <a:pt x="232" y="380"/>
                  <a:pt x="232" y="381"/>
                  <a:pt x="232" y="381"/>
                </a:cubicBezTo>
                <a:cubicBezTo>
                  <a:pt x="169" y="383"/>
                  <a:pt x="123" y="359"/>
                  <a:pt x="105" y="348"/>
                </a:cubicBezTo>
                <a:cubicBezTo>
                  <a:pt x="109" y="337"/>
                  <a:pt x="116" y="319"/>
                  <a:pt x="121" y="290"/>
                </a:cubicBezTo>
                <a:cubicBezTo>
                  <a:pt x="122" y="280"/>
                  <a:pt x="123" y="272"/>
                  <a:pt x="123" y="263"/>
                </a:cubicBezTo>
                <a:cubicBezTo>
                  <a:pt x="123" y="223"/>
                  <a:pt x="106" y="199"/>
                  <a:pt x="96" y="184"/>
                </a:cubicBezTo>
                <a:cubicBezTo>
                  <a:pt x="82" y="163"/>
                  <a:pt x="45" y="145"/>
                  <a:pt x="28" y="141"/>
                </a:cubicBezTo>
                <a:cubicBezTo>
                  <a:pt x="27" y="138"/>
                  <a:pt x="26" y="132"/>
                  <a:pt x="25" y="125"/>
                </a:cubicBezTo>
                <a:cubicBezTo>
                  <a:pt x="33" y="123"/>
                  <a:pt x="48" y="120"/>
                  <a:pt x="56" y="119"/>
                </a:cubicBezTo>
                <a:cubicBezTo>
                  <a:pt x="62" y="129"/>
                  <a:pt x="67" y="135"/>
                  <a:pt x="75" y="134"/>
                </a:cubicBezTo>
                <a:cubicBezTo>
                  <a:pt x="76" y="134"/>
                  <a:pt x="80" y="133"/>
                  <a:pt x="80" y="133"/>
                </a:cubicBezTo>
                <a:cubicBezTo>
                  <a:pt x="110" y="131"/>
                  <a:pt x="116" y="130"/>
                  <a:pt x="121" y="124"/>
                </a:cubicBezTo>
                <a:cubicBezTo>
                  <a:pt x="122" y="122"/>
                  <a:pt x="123" y="119"/>
                  <a:pt x="123" y="117"/>
                </a:cubicBezTo>
                <a:cubicBezTo>
                  <a:pt x="123" y="115"/>
                  <a:pt x="123" y="114"/>
                  <a:pt x="122" y="112"/>
                </a:cubicBezTo>
                <a:cubicBezTo>
                  <a:pt x="119" y="105"/>
                  <a:pt x="119" y="105"/>
                  <a:pt x="119" y="105"/>
                </a:cubicBezTo>
                <a:cubicBezTo>
                  <a:pt x="116" y="98"/>
                  <a:pt x="113" y="92"/>
                  <a:pt x="111" y="87"/>
                </a:cubicBezTo>
                <a:cubicBezTo>
                  <a:pt x="117" y="89"/>
                  <a:pt x="124" y="92"/>
                  <a:pt x="128" y="94"/>
                </a:cubicBezTo>
                <a:cubicBezTo>
                  <a:pt x="145" y="101"/>
                  <a:pt x="147" y="103"/>
                  <a:pt x="152" y="102"/>
                </a:cubicBezTo>
                <a:cubicBezTo>
                  <a:pt x="161" y="102"/>
                  <a:pt x="164" y="94"/>
                  <a:pt x="167" y="87"/>
                </a:cubicBezTo>
                <a:cubicBezTo>
                  <a:pt x="168" y="85"/>
                  <a:pt x="170" y="79"/>
                  <a:pt x="172" y="77"/>
                </a:cubicBezTo>
                <a:cubicBezTo>
                  <a:pt x="192" y="77"/>
                  <a:pt x="209" y="59"/>
                  <a:pt x="211" y="42"/>
                </a:cubicBezTo>
                <a:cubicBezTo>
                  <a:pt x="211" y="41"/>
                  <a:pt x="211" y="40"/>
                  <a:pt x="211" y="38"/>
                </a:cubicBezTo>
                <a:cubicBezTo>
                  <a:pt x="211" y="36"/>
                  <a:pt x="211" y="34"/>
                  <a:pt x="211" y="32"/>
                </a:cubicBezTo>
                <a:cubicBezTo>
                  <a:pt x="210" y="30"/>
                  <a:pt x="210" y="28"/>
                  <a:pt x="210" y="27"/>
                </a:cubicBezTo>
                <a:cubicBezTo>
                  <a:pt x="213" y="26"/>
                  <a:pt x="217" y="26"/>
                  <a:pt x="221" y="25"/>
                </a:cubicBezTo>
                <a:cubicBezTo>
                  <a:pt x="237" y="40"/>
                  <a:pt x="296" y="90"/>
                  <a:pt x="375" y="109"/>
                </a:cubicBezTo>
                <a:cubicBezTo>
                  <a:pt x="372" y="121"/>
                  <a:pt x="368" y="140"/>
                  <a:pt x="368" y="157"/>
                </a:cubicBezTo>
                <a:cubicBezTo>
                  <a:pt x="368" y="157"/>
                  <a:pt x="368" y="158"/>
                  <a:pt x="368" y="159"/>
                </a:cubicBezTo>
                <a:cubicBezTo>
                  <a:pt x="353" y="167"/>
                  <a:pt x="321" y="190"/>
                  <a:pt x="320" y="228"/>
                </a:cubicBezTo>
                <a:cubicBezTo>
                  <a:pt x="320" y="228"/>
                  <a:pt x="320" y="228"/>
                  <a:pt x="320" y="228"/>
                </a:cubicBezTo>
                <a:cubicBezTo>
                  <a:pt x="320" y="235"/>
                  <a:pt x="326" y="241"/>
                  <a:pt x="333" y="241"/>
                </a:cubicBezTo>
                <a:cubicBezTo>
                  <a:pt x="339" y="241"/>
                  <a:pt x="345" y="235"/>
                  <a:pt x="345" y="228"/>
                </a:cubicBezTo>
                <a:cubicBezTo>
                  <a:pt x="345" y="195"/>
                  <a:pt x="386" y="178"/>
                  <a:pt x="386" y="178"/>
                </a:cubicBezTo>
                <a:cubicBezTo>
                  <a:pt x="391" y="175"/>
                  <a:pt x="394" y="170"/>
                  <a:pt x="394" y="164"/>
                </a:cubicBezTo>
                <a:cubicBezTo>
                  <a:pt x="391" y="146"/>
                  <a:pt x="399" y="114"/>
                  <a:pt x="403" y="103"/>
                </a:cubicBezTo>
                <a:cubicBezTo>
                  <a:pt x="404" y="100"/>
                  <a:pt x="403" y="96"/>
                  <a:pt x="402" y="93"/>
                </a:cubicBezTo>
                <a:cubicBezTo>
                  <a:pt x="400" y="90"/>
                  <a:pt x="397" y="88"/>
                  <a:pt x="393" y="87"/>
                </a:cubicBezTo>
                <a:cubicBezTo>
                  <a:pt x="303" y="70"/>
                  <a:pt x="235" y="4"/>
                  <a:pt x="235" y="4"/>
                </a:cubicBezTo>
                <a:cubicBezTo>
                  <a:pt x="232" y="1"/>
                  <a:pt x="229" y="0"/>
                  <a:pt x="225" y="0"/>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6" name="Freeform 664"/>
          <p:cNvSpPr>
            <a:spLocks noEditPoints="1"/>
          </p:cNvSpPr>
          <p:nvPr userDrawn="1"/>
        </p:nvSpPr>
        <p:spPr bwMode="auto">
          <a:xfrm>
            <a:off x="8318622" y="903986"/>
            <a:ext cx="384672" cy="325041"/>
          </a:xfrm>
          <a:custGeom>
            <a:avLst/>
            <a:gdLst/>
            <a:ahLst/>
            <a:cxnLst>
              <a:cxn ang="0">
                <a:pos x="443" y="0"/>
              </a:cxn>
              <a:cxn ang="0">
                <a:pos x="217" y="90"/>
              </a:cxn>
              <a:cxn ang="0">
                <a:pos x="215" y="97"/>
              </a:cxn>
              <a:cxn ang="0">
                <a:pos x="215" y="336"/>
              </a:cxn>
              <a:cxn ang="0">
                <a:pos x="27" y="275"/>
              </a:cxn>
              <a:cxn ang="0">
                <a:pos x="27" y="28"/>
              </a:cxn>
              <a:cxn ang="0">
                <a:pos x="191" y="77"/>
              </a:cxn>
              <a:cxn ang="0">
                <a:pos x="210" y="75"/>
              </a:cxn>
              <a:cxn ang="0">
                <a:pos x="207" y="56"/>
              </a:cxn>
              <a:cxn ang="0">
                <a:pos x="14" y="0"/>
              </a:cxn>
              <a:cxn ang="0">
                <a:pos x="4" y="4"/>
              </a:cxn>
              <a:cxn ang="0">
                <a:pos x="0" y="14"/>
              </a:cxn>
              <a:cxn ang="0">
                <a:pos x="0" y="287"/>
              </a:cxn>
              <a:cxn ang="0">
                <a:pos x="13" y="301"/>
              </a:cxn>
              <a:cxn ang="0">
                <a:pos x="217" y="378"/>
              </a:cxn>
              <a:cxn ang="0">
                <a:pos x="218" y="379"/>
              </a:cxn>
              <a:cxn ang="0">
                <a:pos x="219" y="381"/>
              </a:cxn>
              <a:cxn ang="0">
                <a:pos x="220" y="382"/>
              </a:cxn>
              <a:cxn ang="0">
                <a:pos x="221" y="382"/>
              </a:cxn>
              <a:cxn ang="0">
                <a:pos x="222" y="383"/>
              </a:cxn>
              <a:cxn ang="0">
                <a:pos x="224" y="384"/>
              </a:cxn>
              <a:cxn ang="0">
                <a:pos x="225" y="384"/>
              </a:cxn>
              <a:cxn ang="0">
                <a:pos x="228" y="384"/>
              </a:cxn>
              <a:cxn ang="0">
                <a:pos x="228" y="384"/>
              </a:cxn>
              <a:cxn ang="0">
                <a:pos x="228" y="384"/>
              </a:cxn>
              <a:cxn ang="0">
                <a:pos x="232" y="384"/>
              </a:cxn>
              <a:cxn ang="0">
                <a:pos x="232" y="384"/>
              </a:cxn>
              <a:cxn ang="0">
                <a:pos x="234" y="383"/>
              </a:cxn>
              <a:cxn ang="0">
                <a:pos x="235" y="383"/>
              </a:cxn>
              <a:cxn ang="0">
                <a:pos x="237" y="381"/>
              </a:cxn>
              <a:cxn ang="0">
                <a:pos x="237" y="381"/>
              </a:cxn>
              <a:cxn ang="0">
                <a:pos x="239" y="379"/>
              </a:cxn>
              <a:cxn ang="0">
                <a:pos x="240" y="378"/>
              </a:cxn>
              <a:cxn ang="0">
                <a:pos x="443" y="301"/>
              </a:cxn>
              <a:cxn ang="0">
                <a:pos x="456" y="287"/>
              </a:cxn>
              <a:cxn ang="0">
                <a:pos x="456" y="14"/>
              </a:cxn>
              <a:cxn ang="0">
                <a:pos x="452" y="4"/>
              </a:cxn>
              <a:cxn ang="0">
                <a:pos x="443" y="0"/>
              </a:cxn>
              <a:cxn ang="0">
                <a:pos x="430" y="28"/>
              </a:cxn>
              <a:cxn ang="0">
                <a:pos x="430" y="275"/>
              </a:cxn>
              <a:cxn ang="0">
                <a:pos x="242" y="336"/>
              </a:cxn>
              <a:cxn ang="0">
                <a:pos x="242" y="102"/>
              </a:cxn>
              <a:cxn ang="0">
                <a:pos x="430" y="28"/>
              </a:cxn>
            </a:cxnLst>
            <a:rect l="0" t="0" r="r" b="b"/>
            <a:pathLst>
              <a:path w="456" h="384">
                <a:moveTo>
                  <a:pt x="443" y="0"/>
                </a:moveTo>
                <a:cubicBezTo>
                  <a:pt x="436" y="0"/>
                  <a:pt x="273" y="5"/>
                  <a:pt x="217" y="90"/>
                </a:cubicBezTo>
                <a:cubicBezTo>
                  <a:pt x="216" y="92"/>
                  <a:pt x="215" y="95"/>
                  <a:pt x="215" y="97"/>
                </a:cubicBezTo>
                <a:cubicBezTo>
                  <a:pt x="215" y="97"/>
                  <a:pt x="215" y="283"/>
                  <a:pt x="215" y="336"/>
                </a:cubicBezTo>
                <a:cubicBezTo>
                  <a:pt x="159" y="288"/>
                  <a:pt x="62" y="277"/>
                  <a:pt x="27" y="275"/>
                </a:cubicBezTo>
                <a:cubicBezTo>
                  <a:pt x="27" y="253"/>
                  <a:pt x="27" y="52"/>
                  <a:pt x="27" y="28"/>
                </a:cubicBezTo>
                <a:cubicBezTo>
                  <a:pt x="59" y="30"/>
                  <a:pt x="141" y="40"/>
                  <a:pt x="191" y="77"/>
                </a:cubicBezTo>
                <a:cubicBezTo>
                  <a:pt x="197" y="82"/>
                  <a:pt x="205" y="81"/>
                  <a:pt x="210" y="75"/>
                </a:cubicBezTo>
                <a:cubicBezTo>
                  <a:pt x="214" y="69"/>
                  <a:pt x="213" y="61"/>
                  <a:pt x="207" y="56"/>
                </a:cubicBezTo>
                <a:cubicBezTo>
                  <a:pt x="137" y="3"/>
                  <a:pt x="19" y="0"/>
                  <a:pt x="14" y="0"/>
                </a:cubicBezTo>
                <a:cubicBezTo>
                  <a:pt x="10" y="0"/>
                  <a:pt x="7" y="1"/>
                  <a:pt x="4" y="4"/>
                </a:cubicBezTo>
                <a:cubicBezTo>
                  <a:pt x="2" y="6"/>
                  <a:pt x="0" y="10"/>
                  <a:pt x="0" y="14"/>
                </a:cubicBezTo>
                <a:cubicBezTo>
                  <a:pt x="0" y="287"/>
                  <a:pt x="0" y="287"/>
                  <a:pt x="0" y="287"/>
                </a:cubicBezTo>
                <a:cubicBezTo>
                  <a:pt x="0" y="294"/>
                  <a:pt x="6" y="300"/>
                  <a:pt x="13" y="301"/>
                </a:cubicBezTo>
                <a:cubicBezTo>
                  <a:pt x="15" y="301"/>
                  <a:pt x="169" y="305"/>
                  <a:pt x="217" y="378"/>
                </a:cubicBezTo>
                <a:cubicBezTo>
                  <a:pt x="217" y="379"/>
                  <a:pt x="218" y="379"/>
                  <a:pt x="218" y="379"/>
                </a:cubicBezTo>
                <a:cubicBezTo>
                  <a:pt x="218" y="380"/>
                  <a:pt x="219" y="380"/>
                  <a:pt x="219" y="381"/>
                </a:cubicBezTo>
                <a:cubicBezTo>
                  <a:pt x="219" y="381"/>
                  <a:pt x="220" y="381"/>
                  <a:pt x="220" y="382"/>
                </a:cubicBezTo>
                <a:cubicBezTo>
                  <a:pt x="221" y="382"/>
                  <a:pt x="221" y="382"/>
                  <a:pt x="221" y="382"/>
                </a:cubicBezTo>
                <a:cubicBezTo>
                  <a:pt x="221" y="382"/>
                  <a:pt x="221" y="382"/>
                  <a:pt x="222" y="383"/>
                </a:cubicBezTo>
                <a:cubicBezTo>
                  <a:pt x="222" y="383"/>
                  <a:pt x="223" y="383"/>
                  <a:pt x="224" y="384"/>
                </a:cubicBezTo>
                <a:cubicBezTo>
                  <a:pt x="224" y="384"/>
                  <a:pt x="224" y="384"/>
                  <a:pt x="225" y="384"/>
                </a:cubicBezTo>
                <a:cubicBezTo>
                  <a:pt x="226" y="384"/>
                  <a:pt x="227" y="384"/>
                  <a:pt x="228" y="384"/>
                </a:cubicBezTo>
                <a:cubicBezTo>
                  <a:pt x="228" y="384"/>
                  <a:pt x="228" y="384"/>
                  <a:pt x="228" y="384"/>
                </a:cubicBezTo>
                <a:cubicBezTo>
                  <a:pt x="228" y="384"/>
                  <a:pt x="228" y="384"/>
                  <a:pt x="228" y="384"/>
                </a:cubicBezTo>
                <a:cubicBezTo>
                  <a:pt x="230" y="384"/>
                  <a:pt x="231" y="384"/>
                  <a:pt x="232" y="384"/>
                </a:cubicBezTo>
                <a:cubicBezTo>
                  <a:pt x="232" y="384"/>
                  <a:pt x="232" y="384"/>
                  <a:pt x="232" y="384"/>
                </a:cubicBezTo>
                <a:cubicBezTo>
                  <a:pt x="233" y="384"/>
                  <a:pt x="234" y="383"/>
                  <a:pt x="234" y="383"/>
                </a:cubicBezTo>
                <a:cubicBezTo>
                  <a:pt x="235" y="383"/>
                  <a:pt x="235" y="383"/>
                  <a:pt x="235" y="383"/>
                </a:cubicBezTo>
                <a:cubicBezTo>
                  <a:pt x="236" y="382"/>
                  <a:pt x="236" y="382"/>
                  <a:pt x="237" y="381"/>
                </a:cubicBezTo>
                <a:cubicBezTo>
                  <a:pt x="237" y="381"/>
                  <a:pt x="237" y="381"/>
                  <a:pt x="237" y="381"/>
                </a:cubicBezTo>
                <a:cubicBezTo>
                  <a:pt x="238" y="380"/>
                  <a:pt x="239" y="379"/>
                  <a:pt x="239" y="379"/>
                </a:cubicBezTo>
                <a:cubicBezTo>
                  <a:pt x="239" y="379"/>
                  <a:pt x="239" y="378"/>
                  <a:pt x="240" y="378"/>
                </a:cubicBezTo>
                <a:cubicBezTo>
                  <a:pt x="287" y="305"/>
                  <a:pt x="442" y="301"/>
                  <a:pt x="443" y="301"/>
                </a:cubicBezTo>
                <a:cubicBezTo>
                  <a:pt x="450" y="300"/>
                  <a:pt x="456" y="294"/>
                  <a:pt x="456" y="287"/>
                </a:cubicBezTo>
                <a:cubicBezTo>
                  <a:pt x="456" y="14"/>
                  <a:pt x="456" y="14"/>
                  <a:pt x="456" y="14"/>
                </a:cubicBezTo>
                <a:cubicBezTo>
                  <a:pt x="456" y="10"/>
                  <a:pt x="455" y="6"/>
                  <a:pt x="452" y="4"/>
                </a:cubicBezTo>
                <a:cubicBezTo>
                  <a:pt x="450" y="1"/>
                  <a:pt x="446" y="0"/>
                  <a:pt x="443" y="0"/>
                </a:cubicBezTo>
                <a:close/>
                <a:moveTo>
                  <a:pt x="430" y="28"/>
                </a:moveTo>
                <a:cubicBezTo>
                  <a:pt x="430" y="52"/>
                  <a:pt x="430" y="253"/>
                  <a:pt x="430" y="275"/>
                </a:cubicBezTo>
                <a:cubicBezTo>
                  <a:pt x="395" y="277"/>
                  <a:pt x="298" y="288"/>
                  <a:pt x="242" y="336"/>
                </a:cubicBezTo>
                <a:cubicBezTo>
                  <a:pt x="242" y="284"/>
                  <a:pt x="242" y="109"/>
                  <a:pt x="242" y="102"/>
                </a:cubicBezTo>
                <a:cubicBezTo>
                  <a:pt x="283" y="44"/>
                  <a:pt x="391" y="30"/>
                  <a:pt x="430" y="2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7" name="Freeform 668"/>
          <p:cNvSpPr>
            <a:spLocks/>
          </p:cNvSpPr>
          <p:nvPr userDrawn="1"/>
        </p:nvSpPr>
        <p:spPr bwMode="auto">
          <a:xfrm>
            <a:off x="8371623" y="1361411"/>
            <a:ext cx="278679" cy="283369"/>
          </a:xfrm>
          <a:custGeom>
            <a:avLst/>
            <a:gdLst/>
            <a:ahLst/>
            <a:cxnLst>
              <a:cxn ang="0">
                <a:pos x="212" y="60"/>
              </a:cxn>
              <a:cxn ang="0">
                <a:pos x="37" y="15"/>
              </a:cxn>
              <a:cxn ang="0">
                <a:pos x="0" y="57"/>
              </a:cxn>
              <a:cxn ang="0">
                <a:pos x="9" y="69"/>
              </a:cxn>
              <a:cxn ang="0">
                <a:pos x="135" y="139"/>
              </a:cxn>
              <a:cxn ang="0">
                <a:pos x="31" y="210"/>
              </a:cxn>
              <a:cxn ang="0">
                <a:pos x="7" y="222"/>
              </a:cxn>
              <a:cxn ang="0">
                <a:pos x="24" y="240"/>
              </a:cxn>
              <a:cxn ang="0">
                <a:pos x="60" y="250"/>
              </a:cxn>
              <a:cxn ang="0">
                <a:pos x="162" y="145"/>
              </a:cxn>
              <a:cxn ang="0">
                <a:pos x="165" y="135"/>
              </a:cxn>
              <a:cxn ang="0">
                <a:pos x="53" y="56"/>
              </a:cxn>
              <a:cxn ang="0">
                <a:pos x="36" y="51"/>
              </a:cxn>
              <a:cxn ang="0">
                <a:pos x="212" y="86"/>
              </a:cxn>
              <a:cxn ang="0">
                <a:pos x="273" y="34"/>
              </a:cxn>
              <a:cxn ang="0">
                <a:pos x="304" y="38"/>
              </a:cxn>
              <a:cxn ang="0">
                <a:pos x="251" y="109"/>
              </a:cxn>
              <a:cxn ang="0">
                <a:pos x="248" y="122"/>
              </a:cxn>
              <a:cxn ang="0">
                <a:pos x="283" y="297"/>
              </a:cxn>
              <a:cxn ang="0">
                <a:pos x="278" y="280"/>
              </a:cxn>
              <a:cxn ang="0">
                <a:pos x="198" y="169"/>
              </a:cxn>
              <a:cxn ang="0">
                <a:pos x="86" y="260"/>
              </a:cxn>
              <a:cxn ang="0">
                <a:pos x="83" y="274"/>
              </a:cxn>
              <a:cxn ang="0">
                <a:pos x="94" y="309"/>
              </a:cxn>
              <a:cxn ang="0">
                <a:pos x="94" y="327"/>
              </a:cxn>
              <a:cxn ang="0">
                <a:pos x="121" y="316"/>
              </a:cxn>
              <a:cxn ang="0">
                <a:pos x="124" y="302"/>
              </a:cxn>
              <a:cxn ang="0">
                <a:pos x="194" y="199"/>
              </a:cxn>
              <a:cxn ang="0">
                <a:pos x="264" y="324"/>
              </a:cxn>
              <a:cxn ang="0">
                <a:pos x="285" y="330"/>
              </a:cxn>
              <a:cxn ang="0">
                <a:pos x="322" y="288"/>
              </a:cxn>
              <a:cxn ang="0">
                <a:pos x="273" y="122"/>
              </a:cxn>
              <a:cxn ang="0">
                <a:pos x="329" y="39"/>
              </a:cxn>
              <a:cxn ang="0">
                <a:pos x="256" y="17"/>
              </a:cxn>
            </a:cxnLst>
            <a:rect l="0" t="0" r="r" b="b"/>
            <a:pathLst>
              <a:path w="329" h="334">
                <a:moveTo>
                  <a:pt x="256" y="17"/>
                </a:moveTo>
                <a:cubicBezTo>
                  <a:pt x="256" y="17"/>
                  <a:pt x="220" y="52"/>
                  <a:pt x="212" y="60"/>
                </a:cubicBezTo>
                <a:cubicBezTo>
                  <a:pt x="199" y="56"/>
                  <a:pt x="49" y="12"/>
                  <a:pt x="49" y="12"/>
                </a:cubicBezTo>
                <a:cubicBezTo>
                  <a:pt x="45" y="10"/>
                  <a:pt x="40" y="12"/>
                  <a:pt x="37" y="15"/>
                </a:cubicBezTo>
                <a:cubicBezTo>
                  <a:pt x="4" y="49"/>
                  <a:pt x="4" y="49"/>
                  <a:pt x="4" y="49"/>
                </a:cubicBezTo>
                <a:cubicBezTo>
                  <a:pt x="1" y="51"/>
                  <a:pt x="0" y="54"/>
                  <a:pt x="0" y="57"/>
                </a:cubicBezTo>
                <a:cubicBezTo>
                  <a:pt x="0" y="58"/>
                  <a:pt x="0" y="59"/>
                  <a:pt x="0" y="61"/>
                </a:cubicBezTo>
                <a:cubicBezTo>
                  <a:pt x="2" y="65"/>
                  <a:pt x="5" y="68"/>
                  <a:pt x="9" y="69"/>
                </a:cubicBezTo>
                <a:cubicBezTo>
                  <a:pt x="9" y="69"/>
                  <a:pt x="38" y="76"/>
                  <a:pt x="41" y="77"/>
                </a:cubicBezTo>
                <a:cubicBezTo>
                  <a:pt x="45" y="79"/>
                  <a:pt x="117" y="127"/>
                  <a:pt x="135" y="139"/>
                </a:cubicBezTo>
                <a:cubicBezTo>
                  <a:pt x="121" y="155"/>
                  <a:pt x="71" y="213"/>
                  <a:pt x="62" y="224"/>
                </a:cubicBezTo>
                <a:cubicBezTo>
                  <a:pt x="51" y="219"/>
                  <a:pt x="31" y="210"/>
                  <a:pt x="31" y="210"/>
                </a:cubicBezTo>
                <a:cubicBezTo>
                  <a:pt x="27" y="208"/>
                  <a:pt x="21" y="209"/>
                  <a:pt x="17" y="212"/>
                </a:cubicBezTo>
                <a:cubicBezTo>
                  <a:pt x="7" y="222"/>
                  <a:pt x="7" y="222"/>
                  <a:pt x="7" y="222"/>
                </a:cubicBezTo>
                <a:cubicBezTo>
                  <a:pt x="2" y="227"/>
                  <a:pt x="2" y="235"/>
                  <a:pt x="7" y="240"/>
                </a:cubicBezTo>
                <a:cubicBezTo>
                  <a:pt x="12" y="245"/>
                  <a:pt x="20" y="245"/>
                  <a:pt x="24" y="240"/>
                </a:cubicBezTo>
                <a:cubicBezTo>
                  <a:pt x="24" y="240"/>
                  <a:pt x="27" y="238"/>
                  <a:pt x="29" y="236"/>
                </a:cubicBezTo>
                <a:cubicBezTo>
                  <a:pt x="38" y="240"/>
                  <a:pt x="60" y="250"/>
                  <a:pt x="60" y="250"/>
                </a:cubicBezTo>
                <a:cubicBezTo>
                  <a:pt x="65" y="253"/>
                  <a:pt x="71" y="251"/>
                  <a:pt x="74" y="247"/>
                </a:cubicBezTo>
                <a:cubicBezTo>
                  <a:pt x="162" y="145"/>
                  <a:pt x="162" y="145"/>
                  <a:pt x="162" y="145"/>
                </a:cubicBezTo>
                <a:cubicBezTo>
                  <a:pt x="164" y="143"/>
                  <a:pt x="165" y="140"/>
                  <a:pt x="165" y="137"/>
                </a:cubicBezTo>
                <a:cubicBezTo>
                  <a:pt x="165" y="136"/>
                  <a:pt x="165" y="136"/>
                  <a:pt x="165" y="135"/>
                </a:cubicBezTo>
                <a:cubicBezTo>
                  <a:pt x="165" y="132"/>
                  <a:pt x="163" y="129"/>
                  <a:pt x="160" y="127"/>
                </a:cubicBezTo>
                <a:cubicBezTo>
                  <a:pt x="53" y="56"/>
                  <a:pt x="53" y="56"/>
                  <a:pt x="53" y="56"/>
                </a:cubicBezTo>
                <a:cubicBezTo>
                  <a:pt x="52" y="55"/>
                  <a:pt x="51" y="54"/>
                  <a:pt x="49" y="54"/>
                </a:cubicBezTo>
                <a:cubicBezTo>
                  <a:pt x="49" y="54"/>
                  <a:pt x="43" y="52"/>
                  <a:pt x="36" y="51"/>
                </a:cubicBezTo>
                <a:cubicBezTo>
                  <a:pt x="43" y="44"/>
                  <a:pt x="46" y="41"/>
                  <a:pt x="49" y="37"/>
                </a:cubicBezTo>
                <a:cubicBezTo>
                  <a:pt x="62" y="41"/>
                  <a:pt x="212" y="86"/>
                  <a:pt x="212" y="86"/>
                </a:cubicBezTo>
                <a:cubicBezTo>
                  <a:pt x="216" y="87"/>
                  <a:pt x="221" y="86"/>
                  <a:pt x="224" y="83"/>
                </a:cubicBezTo>
                <a:cubicBezTo>
                  <a:pt x="273" y="34"/>
                  <a:pt x="273" y="34"/>
                  <a:pt x="273" y="34"/>
                </a:cubicBezTo>
                <a:cubicBezTo>
                  <a:pt x="277" y="30"/>
                  <a:pt x="296" y="28"/>
                  <a:pt x="303" y="31"/>
                </a:cubicBezTo>
                <a:cubicBezTo>
                  <a:pt x="304" y="32"/>
                  <a:pt x="304" y="35"/>
                  <a:pt x="304" y="38"/>
                </a:cubicBezTo>
                <a:cubicBezTo>
                  <a:pt x="304" y="47"/>
                  <a:pt x="302" y="58"/>
                  <a:pt x="300" y="61"/>
                </a:cubicBezTo>
                <a:cubicBezTo>
                  <a:pt x="251" y="109"/>
                  <a:pt x="251" y="109"/>
                  <a:pt x="251" y="109"/>
                </a:cubicBezTo>
                <a:cubicBezTo>
                  <a:pt x="248" y="112"/>
                  <a:pt x="247" y="115"/>
                  <a:pt x="247" y="118"/>
                </a:cubicBezTo>
                <a:cubicBezTo>
                  <a:pt x="247" y="119"/>
                  <a:pt x="247" y="120"/>
                  <a:pt x="248" y="122"/>
                </a:cubicBezTo>
                <a:cubicBezTo>
                  <a:pt x="248" y="122"/>
                  <a:pt x="292" y="271"/>
                  <a:pt x="296" y="284"/>
                </a:cubicBezTo>
                <a:cubicBezTo>
                  <a:pt x="293" y="288"/>
                  <a:pt x="290" y="291"/>
                  <a:pt x="283" y="297"/>
                </a:cubicBezTo>
                <a:cubicBezTo>
                  <a:pt x="281" y="291"/>
                  <a:pt x="280" y="284"/>
                  <a:pt x="280" y="284"/>
                </a:cubicBezTo>
                <a:cubicBezTo>
                  <a:pt x="279" y="283"/>
                  <a:pt x="279" y="282"/>
                  <a:pt x="278" y="280"/>
                </a:cubicBezTo>
                <a:cubicBezTo>
                  <a:pt x="207" y="174"/>
                  <a:pt x="207" y="174"/>
                  <a:pt x="207" y="174"/>
                </a:cubicBezTo>
                <a:cubicBezTo>
                  <a:pt x="205" y="171"/>
                  <a:pt x="202" y="169"/>
                  <a:pt x="198" y="169"/>
                </a:cubicBezTo>
                <a:cubicBezTo>
                  <a:pt x="195" y="168"/>
                  <a:pt x="191" y="169"/>
                  <a:pt x="189" y="171"/>
                </a:cubicBezTo>
                <a:cubicBezTo>
                  <a:pt x="86" y="260"/>
                  <a:pt x="86" y="260"/>
                  <a:pt x="86" y="260"/>
                </a:cubicBezTo>
                <a:cubicBezTo>
                  <a:pt x="84" y="262"/>
                  <a:pt x="82" y="265"/>
                  <a:pt x="82" y="269"/>
                </a:cubicBezTo>
                <a:cubicBezTo>
                  <a:pt x="82" y="271"/>
                  <a:pt x="83" y="272"/>
                  <a:pt x="83" y="274"/>
                </a:cubicBezTo>
                <a:cubicBezTo>
                  <a:pt x="83" y="274"/>
                  <a:pt x="93" y="295"/>
                  <a:pt x="98" y="305"/>
                </a:cubicBezTo>
                <a:cubicBezTo>
                  <a:pt x="96" y="307"/>
                  <a:pt x="94" y="309"/>
                  <a:pt x="94" y="309"/>
                </a:cubicBezTo>
                <a:cubicBezTo>
                  <a:pt x="91" y="312"/>
                  <a:pt x="90" y="315"/>
                  <a:pt x="90" y="318"/>
                </a:cubicBezTo>
                <a:cubicBezTo>
                  <a:pt x="90" y="321"/>
                  <a:pt x="91" y="324"/>
                  <a:pt x="94" y="327"/>
                </a:cubicBezTo>
                <a:cubicBezTo>
                  <a:pt x="99" y="331"/>
                  <a:pt x="106" y="331"/>
                  <a:pt x="111" y="327"/>
                </a:cubicBezTo>
                <a:cubicBezTo>
                  <a:pt x="121" y="316"/>
                  <a:pt x="121" y="316"/>
                  <a:pt x="121" y="316"/>
                </a:cubicBezTo>
                <a:cubicBezTo>
                  <a:pt x="124" y="314"/>
                  <a:pt x="125" y="311"/>
                  <a:pt x="125" y="308"/>
                </a:cubicBezTo>
                <a:cubicBezTo>
                  <a:pt x="125" y="306"/>
                  <a:pt x="125" y="304"/>
                  <a:pt x="124" y="302"/>
                </a:cubicBezTo>
                <a:cubicBezTo>
                  <a:pt x="124" y="302"/>
                  <a:pt x="114" y="282"/>
                  <a:pt x="110" y="272"/>
                </a:cubicBezTo>
                <a:cubicBezTo>
                  <a:pt x="120" y="263"/>
                  <a:pt x="179" y="212"/>
                  <a:pt x="194" y="199"/>
                </a:cubicBezTo>
                <a:cubicBezTo>
                  <a:pt x="206" y="217"/>
                  <a:pt x="254" y="289"/>
                  <a:pt x="256" y="292"/>
                </a:cubicBezTo>
                <a:cubicBezTo>
                  <a:pt x="257" y="296"/>
                  <a:pt x="264" y="324"/>
                  <a:pt x="264" y="324"/>
                </a:cubicBezTo>
                <a:cubicBezTo>
                  <a:pt x="266" y="329"/>
                  <a:pt x="269" y="332"/>
                  <a:pt x="273" y="333"/>
                </a:cubicBezTo>
                <a:cubicBezTo>
                  <a:pt x="277" y="334"/>
                  <a:pt x="282" y="333"/>
                  <a:pt x="285" y="330"/>
                </a:cubicBezTo>
                <a:cubicBezTo>
                  <a:pt x="319" y="296"/>
                  <a:pt x="319" y="296"/>
                  <a:pt x="319" y="296"/>
                </a:cubicBezTo>
                <a:cubicBezTo>
                  <a:pt x="321" y="294"/>
                  <a:pt x="322" y="291"/>
                  <a:pt x="322" y="288"/>
                </a:cubicBezTo>
                <a:cubicBezTo>
                  <a:pt x="322" y="287"/>
                  <a:pt x="322" y="285"/>
                  <a:pt x="322" y="284"/>
                </a:cubicBezTo>
                <a:cubicBezTo>
                  <a:pt x="322" y="284"/>
                  <a:pt x="277" y="134"/>
                  <a:pt x="273" y="122"/>
                </a:cubicBezTo>
                <a:cubicBezTo>
                  <a:pt x="282" y="113"/>
                  <a:pt x="317" y="78"/>
                  <a:pt x="317" y="78"/>
                </a:cubicBezTo>
                <a:cubicBezTo>
                  <a:pt x="324" y="71"/>
                  <a:pt x="329" y="54"/>
                  <a:pt x="329" y="39"/>
                </a:cubicBezTo>
                <a:cubicBezTo>
                  <a:pt x="329" y="28"/>
                  <a:pt x="326" y="18"/>
                  <a:pt x="321" y="13"/>
                </a:cubicBezTo>
                <a:cubicBezTo>
                  <a:pt x="308" y="0"/>
                  <a:pt x="268" y="4"/>
                  <a:pt x="256" y="1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33" name="Freeform 9"/>
          <p:cNvSpPr>
            <a:spLocks/>
          </p:cNvSpPr>
          <p:nvPr userDrawn="1"/>
        </p:nvSpPr>
        <p:spPr bwMode="auto">
          <a:xfrm>
            <a:off x="335845" y="4393431"/>
            <a:ext cx="52312" cy="248567"/>
          </a:xfrm>
          <a:custGeom>
            <a:avLst/>
            <a:gdLst/>
            <a:ahLst/>
            <a:cxnLst>
              <a:cxn ang="0">
                <a:pos x="59" y="400"/>
              </a:cxn>
              <a:cxn ang="0">
                <a:pos x="50" y="380"/>
              </a:cxn>
              <a:cxn ang="0">
                <a:pos x="50" y="247"/>
              </a:cxn>
              <a:cxn ang="0">
                <a:pos x="34" y="213"/>
              </a:cxn>
              <a:cxn ang="0">
                <a:pos x="50" y="180"/>
              </a:cxn>
              <a:cxn ang="0">
                <a:pos x="50" y="46"/>
              </a:cxn>
              <a:cxn ang="0">
                <a:pos x="59" y="26"/>
              </a:cxn>
              <a:cxn ang="0">
                <a:pos x="72" y="13"/>
              </a:cxn>
              <a:cxn ang="0">
                <a:pos x="59" y="0"/>
              </a:cxn>
              <a:cxn ang="0">
                <a:pos x="23" y="46"/>
              </a:cxn>
              <a:cxn ang="0">
                <a:pos x="23" y="180"/>
              </a:cxn>
              <a:cxn ang="0">
                <a:pos x="6" y="202"/>
              </a:cxn>
              <a:cxn ang="0">
                <a:pos x="0" y="213"/>
              </a:cxn>
              <a:cxn ang="0">
                <a:pos x="6" y="224"/>
              </a:cxn>
              <a:cxn ang="0">
                <a:pos x="23" y="247"/>
              </a:cxn>
              <a:cxn ang="0">
                <a:pos x="23" y="380"/>
              </a:cxn>
              <a:cxn ang="0">
                <a:pos x="59" y="427"/>
              </a:cxn>
              <a:cxn ang="0">
                <a:pos x="72" y="414"/>
              </a:cxn>
              <a:cxn ang="0">
                <a:pos x="59" y="400"/>
              </a:cxn>
            </a:cxnLst>
            <a:rect l="0" t="0" r="r" b="b"/>
            <a:pathLst>
              <a:path w="72" h="427">
                <a:moveTo>
                  <a:pt x="59" y="400"/>
                </a:moveTo>
                <a:cubicBezTo>
                  <a:pt x="56" y="400"/>
                  <a:pt x="50" y="393"/>
                  <a:pt x="50" y="380"/>
                </a:cubicBezTo>
                <a:cubicBezTo>
                  <a:pt x="50" y="247"/>
                  <a:pt x="50" y="247"/>
                  <a:pt x="50" y="247"/>
                </a:cubicBezTo>
                <a:cubicBezTo>
                  <a:pt x="50" y="233"/>
                  <a:pt x="42" y="221"/>
                  <a:pt x="34" y="213"/>
                </a:cubicBezTo>
                <a:cubicBezTo>
                  <a:pt x="42" y="205"/>
                  <a:pt x="50" y="194"/>
                  <a:pt x="50" y="180"/>
                </a:cubicBezTo>
                <a:cubicBezTo>
                  <a:pt x="50" y="46"/>
                  <a:pt x="50" y="46"/>
                  <a:pt x="50" y="46"/>
                </a:cubicBezTo>
                <a:cubicBezTo>
                  <a:pt x="50" y="34"/>
                  <a:pt x="56" y="26"/>
                  <a:pt x="59" y="26"/>
                </a:cubicBezTo>
                <a:cubicBezTo>
                  <a:pt x="66" y="26"/>
                  <a:pt x="72" y="20"/>
                  <a:pt x="72" y="13"/>
                </a:cubicBezTo>
                <a:cubicBezTo>
                  <a:pt x="72" y="6"/>
                  <a:pt x="66" y="0"/>
                  <a:pt x="59" y="0"/>
                </a:cubicBezTo>
                <a:cubicBezTo>
                  <a:pt x="39" y="0"/>
                  <a:pt x="23" y="20"/>
                  <a:pt x="23" y="46"/>
                </a:cubicBezTo>
                <a:cubicBezTo>
                  <a:pt x="23" y="180"/>
                  <a:pt x="23" y="180"/>
                  <a:pt x="23" y="180"/>
                </a:cubicBezTo>
                <a:cubicBezTo>
                  <a:pt x="23" y="188"/>
                  <a:pt x="12" y="199"/>
                  <a:pt x="6" y="202"/>
                </a:cubicBezTo>
                <a:cubicBezTo>
                  <a:pt x="3" y="205"/>
                  <a:pt x="0" y="209"/>
                  <a:pt x="0" y="213"/>
                </a:cubicBezTo>
                <a:cubicBezTo>
                  <a:pt x="0" y="218"/>
                  <a:pt x="3" y="222"/>
                  <a:pt x="6" y="224"/>
                </a:cubicBezTo>
                <a:cubicBezTo>
                  <a:pt x="12" y="228"/>
                  <a:pt x="23" y="238"/>
                  <a:pt x="23" y="247"/>
                </a:cubicBezTo>
                <a:cubicBezTo>
                  <a:pt x="23" y="380"/>
                  <a:pt x="23" y="380"/>
                  <a:pt x="23" y="380"/>
                </a:cubicBezTo>
                <a:cubicBezTo>
                  <a:pt x="23" y="407"/>
                  <a:pt x="39" y="427"/>
                  <a:pt x="59" y="427"/>
                </a:cubicBezTo>
                <a:cubicBezTo>
                  <a:pt x="66" y="427"/>
                  <a:pt x="72" y="421"/>
                  <a:pt x="72" y="414"/>
                </a:cubicBezTo>
                <a:cubicBezTo>
                  <a:pt x="72" y="406"/>
                  <a:pt x="66" y="400"/>
                  <a:pt x="59" y="400"/>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37" name="Freeform 13"/>
          <p:cNvSpPr>
            <a:spLocks/>
          </p:cNvSpPr>
          <p:nvPr userDrawn="1"/>
        </p:nvSpPr>
        <p:spPr bwMode="auto">
          <a:xfrm>
            <a:off x="458934" y="4393431"/>
            <a:ext cx="54363" cy="248567"/>
          </a:xfrm>
          <a:custGeom>
            <a:avLst/>
            <a:gdLst/>
            <a:ahLst/>
            <a:cxnLst>
              <a:cxn ang="0">
                <a:pos x="72" y="214"/>
              </a:cxn>
              <a:cxn ang="0">
                <a:pos x="66" y="202"/>
              </a:cxn>
              <a:cxn ang="0">
                <a:pos x="50" y="180"/>
              </a:cxn>
              <a:cxn ang="0">
                <a:pos x="50" y="46"/>
              </a:cxn>
              <a:cxn ang="0">
                <a:pos x="14" y="0"/>
              </a:cxn>
              <a:cxn ang="0">
                <a:pos x="0" y="13"/>
              </a:cxn>
              <a:cxn ang="0">
                <a:pos x="14" y="26"/>
              </a:cxn>
              <a:cxn ang="0">
                <a:pos x="23" y="46"/>
              </a:cxn>
              <a:cxn ang="0">
                <a:pos x="23" y="180"/>
              </a:cxn>
              <a:cxn ang="0">
                <a:pos x="39" y="213"/>
              </a:cxn>
              <a:cxn ang="0">
                <a:pos x="23" y="247"/>
              </a:cxn>
              <a:cxn ang="0">
                <a:pos x="23" y="380"/>
              </a:cxn>
              <a:cxn ang="0">
                <a:pos x="14" y="400"/>
              </a:cxn>
              <a:cxn ang="0">
                <a:pos x="0" y="414"/>
              </a:cxn>
              <a:cxn ang="0">
                <a:pos x="14" y="427"/>
              </a:cxn>
              <a:cxn ang="0">
                <a:pos x="50" y="380"/>
              </a:cxn>
              <a:cxn ang="0">
                <a:pos x="50" y="247"/>
              </a:cxn>
              <a:cxn ang="0">
                <a:pos x="66" y="224"/>
              </a:cxn>
              <a:cxn ang="0">
                <a:pos x="65" y="225"/>
              </a:cxn>
              <a:cxn ang="0">
                <a:pos x="72" y="214"/>
              </a:cxn>
            </a:cxnLst>
            <a:rect l="0" t="0" r="r" b="b"/>
            <a:pathLst>
              <a:path w="73" h="427">
                <a:moveTo>
                  <a:pt x="72" y="214"/>
                </a:moveTo>
                <a:cubicBezTo>
                  <a:pt x="73" y="209"/>
                  <a:pt x="70" y="205"/>
                  <a:pt x="66" y="202"/>
                </a:cubicBezTo>
                <a:cubicBezTo>
                  <a:pt x="61" y="199"/>
                  <a:pt x="50" y="188"/>
                  <a:pt x="50" y="180"/>
                </a:cubicBezTo>
                <a:cubicBezTo>
                  <a:pt x="50" y="46"/>
                  <a:pt x="50" y="46"/>
                  <a:pt x="50" y="46"/>
                </a:cubicBezTo>
                <a:cubicBezTo>
                  <a:pt x="50" y="20"/>
                  <a:pt x="34" y="0"/>
                  <a:pt x="14" y="0"/>
                </a:cubicBezTo>
                <a:cubicBezTo>
                  <a:pt x="6" y="0"/>
                  <a:pt x="0" y="6"/>
                  <a:pt x="0" y="13"/>
                </a:cubicBezTo>
                <a:cubicBezTo>
                  <a:pt x="0" y="20"/>
                  <a:pt x="6" y="26"/>
                  <a:pt x="14" y="26"/>
                </a:cubicBezTo>
                <a:cubicBezTo>
                  <a:pt x="17" y="26"/>
                  <a:pt x="23" y="34"/>
                  <a:pt x="23" y="46"/>
                </a:cubicBezTo>
                <a:cubicBezTo>
                  <a:pt x="23" y="180"/>
                  <a:pt x="23" y="180"/>
                  <a:pt x="23" y="180"/>
                </a:cubicBezTo>
                <a:cubicBezTo>
                  <a:pt x="23" y="194"/>
                  <a:pt x="31" y="205"/>
                  <a:pt x="39" y="213"/>
                </a:cubicBezTo>
                <a:cubicBezTo>
                  <a:pt x="31" y="221"/>
                  <a:pt x="23" y="233"/>
                  <a:pt x="23" y="247"/>
                </a:cubicBezTo>
                <a:cubicBezTo>
                  <a:pt x="23" y="380"/>
                  <a:pt x="23" y="380"/>
                  <a:pt x="23" y="380"/>
                </a:cubicBezTo>
                <a:cubicBezTo>
                  <a:pt x="23" y="393"/>
                  <a:pt x="17" y="400"/>
                  <a:pt x="14" y="400"/>
                </a:cubicBezTo>
                <a:cubicBezTo>
                  <a:pt x="6" y="400"/>
                  <a:pt x="0" y="406"/>
                  <a:pt x="0" y="414"/>
                </a:cubicBezTo>
                <a:cubicBezTo>
                  <a:pt x="0" y="421"/>
                  <a:pt x="6" y="427"/>
                  <a:pt x="14" y="427"/>
                </a:cubicBezTo>
                <a:cubicBezTo>
                  <a:pt x="34" y="427"/>
                  <a:pt x="50" y="407"/>
                  <a:pt x="50" y="380"/>
                </a:cubicBezTo>
                <a:cubicBezTo>
                  <a:pt x="50" y="247"/>
                  <a:pt x="50" y="247"/>
                  <a:pt x="50" y="247"/>
                </a:cubicBezTo>
                <a:cubicBezTo>
                  <a:pt x="50" y="238"/>
                  <a:pt x="61" y="228"/>
                  <a:pt x="66" y="224"/>
                </a:cubicBezTo>
                <a:cubicBezTo>
                  <a:pt x="66" y="225"/>
                  <a:pt x="65" y="225"/>
                  <a:pt x="65" y="225"/>
                </a:cubicBezTo>
                <a:cubicBezTo>
                  <a:pt x="69" y="223"/>
                  <a:pt x="72" y="219"/>
                  <a:pt x="72" y="21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41" name="Freeform 17"/>
          <p:cNvSpPr>
            <a:spLocks noEditPoints="1"/>
          </p:cNvSpPr>
          <p:nvPr userDrawn="1"/>
        </p:nvSpPr>
        <p:spPr bwMode="auto">
          <a:xfrm>
            <a:off x="665737" y="4518424"/>
            <a:ext cx="131003" cy="69056"/>
          </a:xfrm>
          <a:custGeom>
            <a:avLst/>
            <a:gdLst/>
            <a:ahLst/>
            <a:cxnLst>
              <a:cxn ang="0">
                <a:pos x="149" y="6"/>
              </a:cxn>
              <a:cxn ang="0">
                <a:pos x="149" y="6"/>
              </a:cxn>
              <a:cxn ang="0">
                <a:pos x="149" y="6"/>
              </a:cxn>
              <a:cxn ang="0">
                <a:pos x="152" y="60"/>
              </a:cxn>
              <a:cxn ang="0">
                <a:pos x="153" y="53"/>
              </a:cxn>
              <a:cxn ang="0">
                <a:pos x="153" y="23"/>
              </a:cxn>
              <a:cxn ang="0">
                <a:pos x="153" y="14"/>
              </a:cxn>
              <a:cxn ang="0">
                <a:pos x="149" y="6"/>
              </a:cxn>
              <a:cxn ang="0">
                <a:pos x="140" y="2"/>
              </a:cxn>
              <a:cxn ang="0">
                <a:pos x="132" y="2"/>
              </a:cxn>
              <a:cxn ang="0">
                <a:pos x="103" y="3"/>
              </a:cxn>
              <a:cxn ang="0">
                <a:pos x="96" y="4"/>
              </a:cxn>
              <a:cxn ang="0">
                <a:pos x="88" y="16"/>
              </a:cxn>
              <a:cxn ang="0">
                <a:pos x="102" y="25"/>
              </a:cxn>
              <a:cxn ang="0">
                <a:pos x="114" y="24"/>
              </a:cxn>
              <a:cxn ang="0">
                <a:pos x="98" y="39"/>
              </a:cxn>
              <a:cxn ang="0">
                <a:pos x="77" y="48"/>
              </a:cxn>
              <a:cxn ang="0">
                <a:pos x="28" y="12"/>
              </a:cxn>
              <a:cxn ang="0">
                <a:pos x="12" y="1"/>
              </a:cxn>
              <a:cxn ang="0">
                <a:pos x="1" y="17"/>
              </a:cxn>
              <a:cxn ang="0">
                <a:pos x="82" y="75"/>
              </a:cxn>
              <a:cxn ang="0">
                <a:pos x="112" y="62"/>
              </a:cxn>
              <a:cxn ang="0">
                <a:pos x="132" y="43"/>
              </a:cxn>
              <a:cxn ang="0">
                <a:pos x="131" y="54"/>
              </a:cxn>
              <a:cxn ang="0">
                <a:pos x="140" y="68"/>
              </a:cxn>
              <a:cxn ang="0">
                <a:pos x="152" y="60"/>
              </a:cxn>
            </a:cxnLst>
            <a:rect l="0" t="0" r="r" b="b"/>
            <a:pathLst>
              <a:path w="154" h="81">
                <a:moveTo>
                  <a:pt x="149" y="6"/>
                </a:moveTo>
                <a:cubicBezTo>
                  <a:pt x="149" y="6"/>
                  <a:pt x="149" y="6"/>
                  <a:pt x="149" y="6"/>
                </a:cubicBezTo>
                <a:cubicBezTo>
                  <a:pt x="149" y="6"/>
                  <a:pt x="149" y="6"/>
                  <a:pt x="149" y="6"/>
                </a:cubicBezTo>
                <a:close/>
                <a:moveTo>
                  <a:pt x="152" y="60"/>
                </a:moveTo>
                <a:cubicBezTo>
                  <a:pt x="153" y="53"/>
                  <a:pt x="153" y="53"/>
                  <a:pt x="153" y="53"/>
                </a:cubicBezTo>
                <a:cubicBezTo>
                  <a:pt x="153" y="23"/>
                  <a:pt x="153" y="23"/>
                  <a:pt x="153" y="23"/>
                </a:cubicBezTo>
                <a:cubicBezTo>
                  <a:pt x="154" y="19"/>
                  <a:pt x="154" y="17"/>
                  <a:pt x="153" y="14"/>
                </a:cubicBezTo>
                <a:cubicBezTo>
                  <a:pt x="153" y="12"/>
                  <a:pt x="151" y="9"/>
                  <a:pt x="149" y="6"/>
                </a:cubicBezTo>
                <a:cubicBezTo>
                  <a:pt x="146" y="3"/>
                  <a:pt x="143" y="2"/>
                  <a:pt x="140" y="2"/>
                </a:cubicBezTo>
                <a:cubicBezTo>
                  <a:pt x="138" y="1"/>
                  <a:pt x="135" y="1"/>
                  <a:pt x="132" y="2"/>
                </a:cubicBezTo>
                <a:cubicBezTo>
                  <a:pt x="103" y="3"/>
                  <a:pt x="103" y="3"/>
                  <a:pt x="103" y="3"/>
                </a:cubicBezTo>
                <a:cubicBezTo>
                  <a:pt x="96" y="4"/>
                  <a:pt x="96" y="4"/>
                  <a:pt x="96" y="4"/>
                </a:cubicBezTo>
                <a:cubicBezTo>
                  <a:pt x="96" y="4"/>
                  <a:pt x="86" y="4"/>
                  <a:pt x="88" y="16"/>
                </a:cubicBezTo>
                <a:cubicBezTo>
                  <a:pt x="89" y="24"/>
                  <a:pt x="94" y="26"/>
                  <a:pt x="102" y="25"/>
                </a:cubicBezTo>
                <a:cubicBezTo>
                  <a:pt x="105" y="25"/>
                  <a:pt x="109" y="25"/>
                  <a:pt x="114" y="24"/>
                </a:cubicBezTo>
                <a:cubicBezTo>
                  <a:pt x="107" y="32"/>
                  <a:pt x="98" y="39"/>
                  <a:pt x="98" y="39"/>
                </a:cubicBezTo>
                <a:cubicBezTo>
                  <a:pt x="92" y="44"/>
                  <a:pt x="85" y="47"/>
                  <a:pt x="77" y="48"/>
                </a:cubicBezTo>
                <a:cubicBezTo>
                  <a:pt x="54" y="52"/>
                  <a:pt x="32" y="36"/>
                  <a:pt x="28" y="12"/>
                </a:cubicBezTo>
                <a:cubicBezTo>
                  <a:pt x="26" y="5"/>
                  <a:pt x="20" y="0"/>
                  <a:pt x="12" y="1"/>
                </a:cubicBezTo>
                <a:cubicBezTo>
                  <a:pt x="5" y="3"/>
                  <a:pt x="0" y="9"/>
                  <a:pt x="1" y="17"/>
                </a:cubicBezTo>
                <a:cubicBezTo>
                  <a:pt x="7" y="55"/>
                  <a:pt x="44" y="81"/>
                  <a:pt x="82" y="75"/>
                </a:cubicBezTo>
                <a:cubicBezTo>
                  <a:pt x="93" y="73"/>
                  <a:pt x="103" y="68"/>
                  <a:pt x="112" y="62"/>
                </a:cubicBezTo>
                <a:cubicBezTo>
                  <a:pt x="112" y="62"/>
                  <a:pt x="124" y="53"/>
                  <a:pt x="132" y="43"/>
                </a:cubicBezTo>
                <a:cubicBezTo>
                  <a:pt x="132" y="47"/>
                  <a:pt x="131" y="50"/>
                  <a:pt x="131" y="54"/>
                </a:cubicBezTo>
                <a:cubicBezTo>
                  <a:pt x="130" y="62"/>
                  <a:pt x="132" y="67"/>
                  <a:pt x="140" y="68"/>
                </a:cubicBezTo>
                <a:cubicBezTo>
                  <a:pt x="152" y="69"/>
                  <a:pt x="152" y="60"/>
                  <a:pt x="152" y="60"/>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45" name="Freeform 21"/>
          <p:cNvSpPr>
            <a:spLocks noEditPoints="1"/>
          </p:cNvSpPr>
          <p:nvPr userDrawn="1"/>
        </p:nvSpPr>
        <p:spPr bwMode="auto">
          <a:xfrm>
            <a:off x="932503" y="4502947"/>
            <a:ext cx="120284" cy="88106"/>
          </a:xfrm>
          <a:custGeom>
            <a:avLst/>
            <a:gdLst/>
            <a:ahLst/>
            <a:cxnLst>
              <a:cxn ang="0">
                <a:pos x="132" y="35"/>
              </a:cxn>
              <a:cxn ang="0">
                <a:pos x="107" y="12"/>
              </a:cxn>
              <a:cxn ang="0">
                <a:pos x="102" y="8"/>
              </a:cxn>
              <a:cxn ang="0">
                <a:pos x="86" y="11"/>
              </a:cxn>
              <a:cxn ang="0">
                <a:pos x="90" y="29"/>
              </a:cxn>
              <a:cxn ang="0">
                <a:pos x="100" y="38"/>
              </a:cxn>
              <a:cxn ang="0">
                <a:pos x="14" y="38"/>
              </a:cxn>
              <a:cxn ang="0">
                <a:pos x="0" y="51"/>
              </a:cxn>
              <a:cxn ang="0">
                <a:pos x="0" y="53"/>
              </a:cxn>
              <a:cxn ang="0">
                <a:pos x="14" y="65"/>
              </a:cxn>
              <a:cxn ang="0">
                <a:pos x="100" y="65"/>
              </a:cxn>
              <a:cxn ang="0">
                <a:pos x="90" y="74"/>
              </a:cxn>
              <a:cxn ang="0">
                <a:pos x="86" y="92"/>
              </a:cxn>
              <a:cxn ang="0">
                <a:pos x="102" y="95"/>
              </a:cxn>
              <a:cxn ang="0">
                <a:pos x="108" y="90"/>
              </a:cxn>
              <a:cxn ang="0">
                <a:pos x="132" y="68"/>
              </a:cxn>
              <a:cxn ang="0">
                <a:pos x="138" y="62"/>
              </a:cxn>
              <a:cxn ang="0">
                <a:pos x="141" y="52"/>
              </a:cxn>
              <a:cxn ang="0">
                <a:pos x="138" y="42"/>
              </a:cxn>
              <a:cxn ang="0">
                <a:pos x="132" y="35"/>
              </a:cxn>
              <a:cxn ang="0">
                <a:pos x="141" y="52"/>
              </a:cxn>
              <a:cxn ang="0">
                <a:pos x="141" y="52"/>
              </a:cxn>
              <a:cxn ang="0">
                <a:pos x="141" y="52"/>
              </a:cxn>
              <a:cxn ang="0">
                <a:pos x="141" y="52"/>
              </a:cxn>
            </a:cxnLst>
            <a:rect l="0" t="0" r="r" b="b"/>
            <a:pathLst>
              <a:path w="141" h="103">
                <a:moveTo>
                  <a:pt x="132" y="35"/>
                </a:moveTo>
                <a:cubicBezTo>
                  <a:pt x="107" y="12"/>
                  <a:pt x="107" y="12"/>
                  <a:pt x="107" y="12"/>
                </a:cubicBezTo>
                <a:cubicBezTo>
                  <a:pt x="102" y="8"/>
                  <a:pt x="102" y="8"/>
                  <a:pt x="102" y="8"/>
                </a:cubicBezTo>
                <a:cubicBezTo>
                  <a:pt x="102" y="8"/>
                  <a:pt x="94" y="0"/>
                  <a:pt x="86" y="11"/>
                </a:cubicBezTo>
                <a:cubicBezTo>
                  <a:pt x="80" y="18"/>
                  <a:pt x="83" y="23"/>
                  <a:pt x="90" y="29"/>
                </a:cubicBezTo>
                <a:cubicBezTo>
                  <a:pt x="92" y="31"/>
                  <a:pt x="96" y="35"/>
                  <a:pt x="100" y="38"/>
                </a:cubicBezTo>
                <a:cubicBezTo>
                  <a:pt x="14" y="38"/>
                  <a:pt x="14" y="38"/>
                  <a:pt x="14" y="38"/>
                </a:cubicBezTo>
                <a:cubicBezTo>
                  <a:pt x="4" y="38"/>
                  <a:pt x="0" y="43"/>
                  <a:pt x="0" y="51"/>
                </a:cubicBezTo>
                <a:cubicBezTo>
                  <a:pt x="0" y="53"/>
                  <a:pt x="0" y="53"/>
                  <a:pt x="0" y="53"/>
                </a:cubicBezTo>
                <a:cubicBezTo>
                  <a:pt x="0" y="60"/>
                  <a:pt x="4" y="65"/>
                  <a:pt x="14" y="65"/>
                </a:cubicBezTo>
                <a:cubicBezTo>
                  <a:pt x="100" y="65"/>
                  <a:pt x="100" y="65"/>
                  <a:pt x="100" y="65"/>
                </a:cubicBezTo>
                <a:cubicBezTo>
                  <a:pt x="96" y="68"/>
                  <a:pt x="93" y="71"/>
                  <a:pt x="90" y="74"/>
                </a:cubicBezTo>
                <a:cubicBezTo>
                  <a:pt x="83" y="80"/>
                  <a:pt x="81" y="85"/>
                  <a:pt x="86" y="92"/>
                </a:cubicBezTo>
                <a:cubicBezTo>
                  <a:pt x="94" y="103"/>
                  <a:pt x="102" y="95"/>
                  <a:pt x="102" y="95"/>
                </a:cubicBezTo>
                <a:cubicBezTo>
                  <a:pt x="108" y="90"/>
                  <a:pt x="108" y="90"/>
                  <a:pt x="108" y="90"/>
                </a:cubicBezTo>
                <a:cubicBezTo>
                  <a:pt x="132" y="68"/>
                  <a:pt x="132" y="68"/>
                  <a:pt x="132" y="68"/>
                </a:cubicBezTo>
                <a:cubicBezTo>
                  <a:pt x="135" y="66"/>
                  <a:pt x="137" y="64"/>
                  <a:pt x="138" y="62"/>
                </a:cubicBezTo>
                <a:cubicBezTo>
                  <a:pt x="140" y="59"/>
                  <a:pt x="141" y="56"/>
                  <a:pt x="141" y="52"/>
                </a:cubicBezTo>
                <a:cubicBezTo>
                  <a:pt x="141" y="48"/>
                  <a:pt x="140" y="44"/>
                  <a:pt x="138" y="42"/>
                </a:cubicBezTo>
                <a:cubicBezTo>
                  <a:pt x="137" y="39"/>
                  <a:pt x="135" y="38"/>
                  <a:pt x="132" y="35"/>
                </a:cubicBezTo>
                <a:close/>
                <a:moveTo>
                  <a:pt x="141" y="52"/>
                </a:moveTo>
                <a:cubicBezTo>
                  <a:pt x="141" y="52"/>
                  <a:pt x="141" y="52"/>
                  <a:pt x="141" y="52"/>
                </a:cubicBezTo>
                <a:cubicBezTo>
                  <a:pt x="141" y="52"/>
                  <a:pt x="141" y="52"/>
                  <a:pt x="141" y="52"/>
                </a:cubicBezTo>
                <a:cubicBezTo>
                  <a:pt x="141" y="52"/>
                  <a:pt x="141" y="52"/>
                  <a:pt x="141" y="5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49" name="Freeform 25"/>
          <p:cNvSpPr>
            <a:spLocks/>
          </p:cNvSpPr>
          <p:nvPr userDrawn="1"/>
        </p:nvSpPr>
        <p:spPr bwMode="auto">
          <a:xfrm>
            <a:off x="1184985" y="4496991"/>
            <a:ext cx="128621" cy="110728"/>
          </a:xfrm>
          <a:custGeom>
            <a:avLst/>
            <a:gdLst/>
            <a:ahLst/>
            <a:cxnLst>
              <a:cxn ang="0">
                <a:pos x="143" y="34"/>
              </a:cxn>
              <a:cxn ang="0">
                <a:pos x="138" y="30"/>
              </a:cxn>
              <a:cxn ang="0">
                <a:pos x="118" y="8"/>
              </a:cxn>
              <a:cxn ang="0">
                <a:pos x="112" y="2"/>
              </a:cxn>
              <a:cxn ang="0">
                <a:pos x="103" y="0"/>
              </a:cxn>
              <a:cxn ang="0">
                <a:pos x="94" y="2"/>
              </a:cxn>
              <a:cxn ang="0">
                <a:pos x="88" y="8"/>
              </a:cxn>
              <a:cxn ang="0">
                <a:pos x="69" y="30"/>
              </a:cxn>
              <a:cxn ang="0">
                <a:pos x="64" y="35"/>
              </a:cxn>
              <a:cxn ang="0">
                <a:pos x="67" y="49"/>
              </a:cxn>
              <a:cxn ang="0">
                <a:pos x="84" y="45"/>
              </a:cxn>
              <a:cxn ang="0">
                <a:pos x="91" y="37"/>
              </a:cxn>
              <a:cxn ang="0">
                <a:pos x="90" y="58"/>
              </a:cxn>
              <a:cxn ang="0">
                <a:pos x="82" y="79"/>
              </a:cxn>
              <a:cxn ang="0">
                <a:pos x="22" y="89"/>
              </a:cxn>
              <a:cxn ang="0">
                <a:pos x="4" y="92"/>
              </a:cxn>
              <a:cxn ang="0">
                <a:pos x="7" y="110"/>
              </a:cxn>
              <a:cxn ang="0">
                <a:pos x="104" y="94"/>
              </a:cxn>
              <a:cxn ang="0">
                <a:pos x="116" y="64"/>
              </a:cxn>
              <a:cxn ang="0">
                <a:pos x="117" y="37"/>
              </a:cxn>
              <a:cxn ang="0">
                <a:pos x="124" y="45"/>
              </a:cxn>
              <a:cxn ang="0">
                <a:pos x="140" y="49"/>
              </a:cxn>
              <a:cxn ang="0">
                <a:pos x="143" y="34"/>
              </a:cxn>
            </a:cxnLst>
            <a:rect l="0" t="0" r="r" b="b"/>
            <a:pathLst>
              <a:path w="150" h="132">
                <a:moveTo>
                  <a:pt x="143" y="34"/>
                </a:moveTo>
                <a:cubicBezTo>
                  <a:pt x="138" y="30"/>
                  <a:pt x="138" y="30"/>
                  <a:pt x="138" y="30"/>
                </a:cubicBezTo>
                <a:cubicBezTo>
                  <a:pt x="118" y="8"/>
                  <a:pt x="118" y="8"/>
                  <a:pt x="118" y="8"/>
                </a:cubicBezTo>
                <a:cubicBezTo>
                  <a:pt x="116" y="5"/>
                  <a:pt x="114" y="3"/>
                  <a:pt x="112" y="2"/>
                </a:cubicBezTo>
                <a:cubicBezTo>
                  <a:pt x="110" y="0"/>
                  <a:pt x="107" y="0"/>
                  <a:pt x="103" y="0"/>
                </a:cubicBezTo>
                <a:cubicBezTo>
                  <a:pt x="99" y="0"/>
                  <a:pt x="96" y="0"/>
                  <a:pt x="94" y="2"/>
                </a:cubicBezTo>
                <a:cubicBezTo>
                  <a:pt x="92" y="4"/>
                  <a:pt x="90" y="6"/>
                  <a:pt x="88" y="8"/>
                </a:cubicBezTo>
                <a:cubicBezTo>
                  <a:pt x="69" y="30"/>
                  <a:pt x="69" y="30"/>
                  <a:pt x="69" y="30"/>
                </a:cubicBezTo>
                <a:cubicBezTo>
                  <a:pt x="64" y="35"/>
                  <a:pt x="64" y="35"/>
                  <a:pt x="64" y="35"/>
                </a:cubicBezTo>
                <a:cubicBezTo>
                  <a:pt x="64" y="35"/>
                  <a:pt x="58" y="42"/>
                  <a:pt x="67" y="49"/>
                </a:cubicBezTo>
                <a:cubicBezTo>
                  <a:pt x="74" y="54"/>
                  <a:pt x="78" y="52"/>
                  <a:pt x="84" y="45"/>
                </a:cubicBezTo>
                <a:cubicBezTo>
                  <a:pt x="86" y="43"/>
                  <a:pt x="88" y="40"/>
                  <a:pt x="91" y="37"/>
                </a:cubicBezTo>
                <a:cubicBezTo>
                  <a:pt x="91" y="47"/>
                  <a:pt x="90" y="58"/>
                  <a:pt x="90" y="58"/>
                </a:cubicBezTo>
                <a:cubicBezTo>
                  <a:pt x="89" y="65"/>
                  <a:pt x="87" y="72"/>
                  <a:pt x="82" y="79"/>
                </a:cubicBezTo>
                <a:cubicBezTo>
                  <a:pt x="69" y="98"/>
                  <a:pt x="42" y="102"/>
                  <a:pt x="22" y="89"/>
                </a:cubicBezTo>
                <a:cubicBezTo>
                  <a:pt x="17" y="84"/>
                  <a:pt x="8" y="86"/>
                  <a:pt x="4" y="92"/>
                </a:cubicBezTo>
                <a:cubicBezTo>
                  <a:pt x="0" y="98"/>
                  <a:pt x="1" y="106"/>
                  <a:pt x="7" y="110"/>
                </a:cubicBezTo>
                <a:cubicBezTo>
                  <a:pt x="38" y="132"/>
                  <a:pt x="82" y="125"/>
                  <a:pt x="104" y="94"/>
                </a:cubicBezTo>
                <a:cubicBezTo>
                  <a:pt x="111" y="85"/>
                  <a:pt x="115" y="75"/>
                  <a:pt x="116" y="64"/>
                </a:cubicBezTo>
                <a:cubicBezTo>
                  <a:pt x="116" y="64"/>
                  <a:pt x="118" y="49"/>
                  <a:pt x="117" y="37"/>
                </a:cubicBezTo>
                <a:cubicBezTo>
                  <a:pt x="119" y="40"/>
                  <a:pt x="121" y="42"/>
                  <a:pt x="124" y="45"/>
                </a:cubicBezTo>
                <a:cubicBezTo>
                  <a:pt x="129" y="52"/>
                  <a:pt x="134" y="54"/>
                  <a:pt x="140" y="49"/>
                </a:cubicBezTo>
                <a:cubicBezTo>
                  <a:pt x="150" y="42"/>
                  <a:pt x="143" y="34"/>
                  <a:pt x="143" y="3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53" name="Freeform 29"/>
          <p:cNvSpPr>
            <a:spLocks/>
          </p:cNvSpPr>
          <p:nvPr userDrawn="1"/>
        </p:nvSpPr>
        <p:spPr bwMode="auto">
          <a:xfrm>
            <a:off x="1441036" y="4487466"/>
            <a:ext cx="128621" cy="113110"/>
          </a:xfrm>
          <a:custGeom>
            <a:avLst/>
            <a:gdLst/>
            <a:ahLst/>
            <a:cxnLst>
              <a:cxn ang="0">
                <a:pos x="140" y="84"/>
              </a:cxn>
              <a:cxn ang="0">
                <a:pos x="124" y="87"/>
              </a:cxn>
              <a:cxn ang="0">
                <a:pos x="117" y="96"/>
              </a:cxn>
              <a:cxn ang="0">
                <a:pos x="116" y="68"/>
              </a:cxn>
              <a:cxn ang="0">
                <a:pos x="104" y="38"/>
              </a:cxn>
              <a:cxn ang="0">
                <a:pos x="7" y="23"/>
              </a:cxn>
              <a:cxn ang="0">
                <a:pos x="4" y="41"/>
              </a:cxn>
              <a:cxn ang="0">
                <a:pos x="22" y="44"/>
              </a:cxn>
              <a:cxn ang="0">
                <a:pos x="82" y="54"/>
              </a:cxn>
              <a:cxn ang="0">
                <a:pos x="90" y="75"/>
              </a:cxn>
              <a:cxn ang="0">
                <a:pos x="91" y="96"/>
              </a:cxn>
              <a:cxn ang="0">
                <a:pos x="84" y="87"/>
              </a:cxn>
              <a:cxn ang="0">
                <a:pos x="67" y="84"/>
              </a:cxn>
              <a:cxn ang="0">
                <a:pos x="64" y="98"/>
              </a:cxn>
              <a:cxn ang="0">
                <a:pos x="69" y="103"/>
              </a:cxn>
              <a:cxn ang="0">
                <a:pos x="88" y="125"/>
              </a:cxn>
              <a:cxn ang="0">
                <a:pos x="94" y="131"/>
              </a:cxn>
              <a:cxn ang="0">
                <a:pos x="103" y="133"/>
              </a:cxn>
              <a:cxn ang="0">
                <a:pos x="112" y="131"/>
              </a:cxn>
              <a:cxn ang="0">
                <a:pos x="118" y="125"/>
              </a:cxn>
              <a:cxn ang="0">
                <a:pos x="138" y="103"/>
              </a:cxn>
              <a:cxn ang="0">
                <a:pos x="143" y="98"/>
              </a:cxn>
              <a:cxn ang="0">
                <a:pos x="140" y="84"/>
              </a:cxn>
            </a:cxnLst>
            <a:rect l="0" t="0" r="r" b="b"/>
            <a:pathLst>
              <a:path w="150" h="133">
                <a:moveTo>
                  <a:pt x="140" y="84"/>
                </a:moveTo>
                <a:cubicBezTo>
                  <a:pt x="134" y="79"/>
                  <a:pt x="129" y="81"/>
                  <a:pt x="124" y="87"/>
                </a:cubicBezTo>
                <a:cubicBezTo>
                  <a:pt x="121" y="90"/>
                  <a:pt x="119" y="93"/>
                  <a:pt x="117" y="96"/>
                </a:cubicBezTo>
                <a:cubicBezTo>
                  <a:pt x="118" y="83"/>
                  <a:pt x="116" y="68"/>
                  <a:pt x="116" y="68"/>
                </a:cubicBezTo>
                <a:cubicBezTo>
                  <a:pt x="115" y="58"/>
                  <a:pt x="111" y="48"/>
                  <a:pt x="104" y="38"/>
                </a:cubicBezTo>
                <a:cubicBezTo>
                  <a:pt x="82" y="7"/>
                  <a:pt x="38" y="0"/>
                  <a:pt x="7" y="23"/>
                </a:cubicBezTo>
                <a:cubicBezTo>
                  <a:pt x="1" y="27"/>
                  <a:pt x="0" y="35"/>
                  <a:pt x="4" y="41"/>
                </a:cubicBezTo>
                <a:cubicBezTo>
                  <a:pt x="8" y="47"/>
                  <a:pt x="17" y="48"/>
                  <a:pt x="22" y="44"/>
                </a:cubicBezTo>
                <a:cubicBezTo>
                  <a:pt x="42" y="30"/>
                  <a:pt x="69" y="35"/>
                  <a:pt x="82" y="54"/>
                </a:cubicBezTo>
                <a:cubicBezTo>
                  <a:pt x="87" y="60"/>
                  <a:pt x="89" y="67"/>
                  <a:pt x="90" y="75"/>
                </a:cubicBezTo>
                <a:cubicBezTo>
                  <a:pt x="90" y="75"/>
                  <a:pt x="91" y="86"/>
                  <a:pt x="91" y="96"/>
                </a:cubicBezTo>
                <a:cubicBezTo>
                  <a:pt x="88" y="93"/>
                  <a:pt x="86" y="90"/>
                  <a:pt x="84" y="87"/>
                </a:cubicBezTo>
                <a:cubicBezTo>
                  <a:pt x="78" y="81"/>
                  <a:pt x="74" y="79"/>
                  <a:pt x="67" y="84"/>
                </a:cubicBezTo>
                <a:cubicBezTo>
                  <a:pt x="58" y="91"/>
                  <a:pt x="64" y="98"/>
                  <a:pt x="64" y="98"/>
                </a:cubicBezTo>
                <a:cubicBezTo>
                  <a:pt x="69" y="103"/>
                  <a:pt x="69" y="103"/>
                  <a:pt x="69" y="103"/>
                </a:cubicBezTo>
                <a:cubicBezTo>
                  <a:pt x="88" y="125"/>
                  <a:pt x="88" y="125"/>
                  <a:pt x="88" y="125"/>
                </a:cubicBezTo>
                <a:cubicBezTo>
                  <a:pt x="90" y="127"/>
                  <a:pt x="92" y="129"/>
                  <a:pt x="94" y="131"/>
                </a:cubicBezTo>
                <a:cubicBezTo>
                  <a:pt x="96" y="132"/>
                  <a:pt x="99" y="133"/>
                  <a:pt x="103" y="133"/>
                </a:cubicBezTo>
                <a:cubicBezTo>
                  <a:pt x="107" y="133"/>
                  <a:pt x="110" y="132"/>
                  <a:pt x="112" y="131"/>
                </a:cubicBezTo>
                <a:cubicBezTo>
                  <a:pt x="114" y="129"/>
                  <a:pt x="116" y="127"/>
                  <a:pt x="118" y="125"/>
                </a:cubicBezTo>
                <a:cubicBezTo>
                  <a:pt x="138" y="103"/>
                  <a:pt x="138" y="103"/>
                  <a:pt x="138" y="103"/>
                </a:cubicBezTo>
                <a:cubicBezTo>
                  <a:pt x="143" y="98"/>
                  <a:pt x="143" y="98"/>
                  <a:pt x="143" y="98"/>
                </a:cubicBezTo>
                <a:cubicBezTo>
                  <a:pt x="143" y="98"/>
                  <a:pt x="150" y="91"/>
                  <a:pt x="140" y="8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83" name="Group 32"/>
          <p:cNvGrpSpPr>
            <a:grpSpLocks noChangeAspect="1"/>
          </p:cNvGrpSpPr>
          <p:nvPr userDrawn="1"/>
        </p:nvGrpSpPr>
        <p:grpSpPr bwMode="auto">
          <a:xfrm>
            <a:off x="1697083" y="4511284"/>
            <a:ext cx="107184" cy="72629"/>
            <a:chOff x="1425" y="3789"/>
            <a:chExt cx="90" cy="61"/>
          </a:xfrm>
          <a:solidFill>
            <a:srgbClr val="009530"/>
          </a:solidFill>
        </p:grpSpPr>
        <p:sp>
          <p:nvSpPr>
            <p:cNvPr id="1057" name="Freeform 33"/>
            <p:cNvSpPr>
              <a:spLocks/>
            </p:cNvSpPr>
            <p:nvPr userDrawn="1"/>
          </p:nvSpPr>
          <p:spPr bwMode="auto">
            <a:xfrm>
              <a:off x="1425" y="3789"/>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58" name="Freeform 34"/>
            <p:cNvSpPr>
              <a:spLocks/>
            </p:cNvSpPr>
            <p:nvPr userDrawn="1"/>
          </p:nvSpPr>
          <p:spPr bwMode="auto">
            <a:xfrm>
              <a:off x="1425" y="3830"/>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1062" name="Freeform 38"/>
          <p:cNvSpPr>
            <a:spLocks/>
          </p:cNvSpPr>
          <p:nvPr userDrawn="1"/>
        </p:nvSpPr>
        <p:spPr bwMode="auto">
          <a:xfrm>
            <a:off x="1938842" y="4536283"/>
            <a:ext cx="105994" cy="23813"/>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3"/>
                  <a:pt x="0" y="15"/>
                </a:cubicBezTo>
                <a:cubicBezTo>
                  <a:pt x="0" y="13"/>
                  <a:pt x="0" y="13"/>
                  <a:pt x="0" y="13"/>
                </a:cubicBezTo>
                <a:cubicBezTo>
                  <a:pt x="0" y="6"/>
                  <a:pt x="5" y="0"/>
                  <a:pt x="16" y="0"/>
                </a:cubicBezTo>
                <a:cubicBezTo>
                  <a:pt x="49" y="0"/>
                  <a:pt x="49" y="0"/>
                  <a:pt x="49" y="0"/>
                </a:cubicBezTo>
                <a:cubicBezTo>
                  <a:pt x="78" y="0"/>
                  <a:pt x="78" y="0"/>
                  <a:pt x="78" y="0"/>
                </a:cubicBezTo>
                <a:cubicBezTo>
                  <a:pt x="111" y="0"/>
                  <a:pt x="111" y="0"/>
                  <a:pt x="111" y="0"/>
                </a:cubicBezTo>
                <a:cubicBezTo>
                  <a:pt x="122" y="0"/>
                  <a:pt x="126" y="6"/>
                  <a:pt x="126" y="13"/>
                </a:cubicBezTo>
                <a:cubicBezTo>
                  <a:pt x="126" y="15"/>
                  <a:pt x="126" y="15"/>
                  <a:pt x="126" y="15"/>
                </a:cubicBezTo>
                <a:cubicBezTo>
                  <a:pt x="126" y="23"/>
                  <a:pt x="122" y="28"/>
                  <a:pt x="111" y="28"/>
                </a:cubicBezTo>
                <a:cubicBezTo>
                  <a:pt x="78" y="28"/>
                  <a:pt x="78" y="28"/>
                  <a:pt x="78" y="28"/>
                </a:cubicBezTo>
                <a:lnTo>
                  <a:pt x="49" y="28"/>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66" name="Freeform 42"/>
          <p:cNvSpPr>
            <a:spLocks/>
          </p:cNvSpPr>
          <p:nvPr userDrawn="1"/>
        </p:nvSpPr>
        <p:spPr bwMode="auto">
          <a:xfrm>
            <a:off x="2177030" y="4494612"/>
            <a:ext cx="107184" cy="108347"/>
          </a:xfrm>
          <a:custGeom>
            <a:avLst/>
            <a:gdLst/>
            <a:ahLst/>
            <a:cxnLst>
              <a:cxn ang="0">
                <a:pos x="16" y="76"/>
              </a:cxn>
              <a:cxn ang="0">
                <a:pos x="0" y="63"/>
              </a:cxn>
              <a:cxn ang="0">
                <a:pos x="0" y="61"/>
              </a:cxn>
              <a:cxn ang="0">
                <a:pos x="16" y="49"/>
              </a:cxn>
              <a:cxn ang="0">
                <a:pos x="49" y="49"/>
              </a:cxn>
              <a:cxn ang="0">
                <a:pos x="49" y="15"/>
              </a:cxn>
              <a:cxn ang="0">
                <a:pos x="62" y="0"/>
              </a:cxn>
              <a:cxn ang="0">
                <a:pos x="65" y="0"/>
              </a:cxn>
              <a:cxn ang="0">
                <a:pos x="78" y="15"/>
              </a:cxn>
              <a:cxn ang="0">
                <a:pos x="78" y="49"/>
              </a:cxn>
              <a:cxn ang="0">
                <a:pos x="111" y="49"/>
              </a:cxn>
              <a:cxn ang="0">
                <a:pos x="126" y="61"/>
              </a:cxn>
              <a:cxn ang="0">
                <a:pos x="126" y="63"/>
              </a:cxn>
              <a:cxn ang="0">
                <a:pos x="111" y="76"/>
              </a:cxn>
              <a:cxn ang="0">
                <a:pos x="78" y="76"/>
              </a:cxn>
              <a:cxn ang="0">
                <a:pos x="78" y="112"/>
              </a:cxn>
              <a:cxn ang="0">
                <a:pos x="65" y="127"/>
              </a:cxn>
              <a:cxn ang="0">
                <a:pos x="62" y="127"/>
              </a:cxn>
              <a:cxn ang="0">
                <a:pos x="49" y="112"/>
              </a:cxn>
              <a:cxn ang="0">
                <a:pos x="49" y="76"/>
              </a:cxn>
              <a:cxn ang="0">
                <a:pos x="16" y="76"/>
              </a:cxn>
            </a:cxnLst>
            <a:rect l="0" t="0" r="r" b="b"/>
            <a:pathLst>
              <a:path w="126" h="127">
                <a:moveTo>
                  <a:pt x="16" y="76"/>
                </a:moveTo>
                <a:cubicBezTo>
                  <a:pt x="5" y="76"/>
                  <a:pt x="0" y="71"/>
                  <a:pt x="0" y="63"/>
                </a:cubicBezTo>
                <a:cubicBezTo>
                  <a:pt x="0" y="61"/>
                  <a:pt x="0" y="61"/>
                  <a:pt x="0" y="61"/>
                </a:cubicBezTo>
                <a:cubicBezTo>
                  <a:pt x="0" y="54"/>
                  <a:pt x="5" y="49"/>
                  <a:pt x="16" y="49"/>
                </a:cubicBezTo>
                <a:cubicBezTo>
                  <a:pt x="49" y="49"/>
                  <a:pt x="49" y="49"/>
                  <a:pt x="49" y="49"/>
                </a:cubicBezTo>
                <a:cubicBezTo>
                  <a:pt x="49" y="15"/>
                  <a:pt x="49" y="15"/>
                  <a:pt x="49" y="15"/>
                </a:cubicBezTo>
                <a:cubicBezTo>
                  <a:pt x="49" y="4"/>
                  <a:pt x="54" y="0"/>
                  <a:pt x="62" y="0"/>
                </a:cubicBezTo>
                <a:cubicBezTo>
                  <a:pt x="65" y="0"/>
                  <a:pt x="65" y="0"/>
                  <a:pt x="65" y="0"/>
                </a:cubicBezTo>
                <a:cubicBezTo>
                  <a:pt x="72" y="0"/>
                  <a:pt x="78" y="4"/>
                  <a:pt x="78" y="15"/>
                </a:cubicBezTo>
                <a:cubicBezTo>
                  <a:pt x="78" y="49"/>
                  <a:pt x="78" y="49"/>
                  <a:pt x="78" y="49"/>
                </a:cubicBezTo>
                <a:cubicBezTo>
                  <a:pt x="111" y="49"/>
                  <a:pt x="111" y="49"/>
                  <a:pt x="111" y="49"/>
                </a:cubicBezTo>
                <a:cubicBezTo>
                  <a:pt x="122" y="49"/>
                  <a:pt x="126" y="54"/>
                  <a:pt x="126" y="61"/>
                </a:cubicBezTo>
                <a:cubicBezTo>
                  <a:pt x="126" y="63"/>
                  <a:pt x="126" y="63"/>
                  <a:pt x="126" y="63"/>
                </a:cubicBezTo>
                <a:cubicBezTo>
                  <a:pt x="126" y="71"/>
                  <a:pt x="122" y="76"/>
                  <a:pt x="111" y="76"/>
                </a:cubicBezTo>
                <a:cubicBezTo>
                  <a:pt x="78" y="76"/>
                  <a:pt x="78" y="76"/>
                  <a:pt x="78" y="76"/>
                </a:cubicBezTo>
                <a:cubicBezTo>
                  <a:pt x="78" y="112"/>
                  <a:pt x="78" y="112"/>
                  <a:pt x="78" y="112"/>
                </a:cubicBezTo>
                <a:cubicBezTo>
                  <a:pt x="78" y="122"/>
                  <a:pt x="72" y="127"/>
                  <a:pt x="65" y="127"/>
                </a:cubicBezTo>
                <a:cubicBezTo>
                  <a:pt x="62" y="127"/>
                  <a:pt x="62" y="127"/>
                  <a:pt x="62" y="127"/>
                </a:cubicBezTo>
                <a:cubicBezTo>
                  <a:pt x="54" y="127"/>
                  <a:pt x="49" y="122"/>
                  <a:pt x="49" y="112"/>
                </a:cubicBezTo>
                <a:cubicBezTo>
                  <a:pt x="49" y="76"/>
                  <a:pt x="49" y="76"/>
                  <a:pt x="49" y="76"/>
                </a:cubicBezTo>
                <a:lnTo>
                  <a:pt x="16" y="76"/>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84" name="Group 45"/>
          <p:cNvGrpSpPr>
            <a:grpSpLocks noChangeAspect="1"/>
          </p:cNvGrpSpPr>
          <p:nvPr userDrawn="1"/>
        </p:nvGrpSpPr>
        <p:grpSpPr bwMode="auto">
          <a:xfrm>
            <a:off x="2417602" y="4499371"/>
            <a:ext cx="101229" cy="98822"/>
            <a:chOff x="2030" y="3779"/>
            <a:chExt cx="85" cy="83"/>
          </a:xfrm>
          <a:solidFill>
            <a:srgbClr val="009530"/>
          </a:solidFill>
        </p:grpSpPr>
        <p:sp>
          <p:nvSpPr>
            <p:cNvPr id="1070" name="Freeform 46"/>
            <p:cNvSpPr>
              <a:spLocks noEditPoints="1"/>
            </p:cNvSpPr>
            <p:nvPr userDrawn="1"/>
          </p:nvSpPr>
          <p:spPr bwMode="auto">
            <a:xfrm>
              <a:off x="2030" y="3780"/>
              <a:ext cx="85" cy="82"/>
            </a:xfrm>
            <a:custGeom>
              <a:avLst/>
              <a:gdLst/>
              <a:ahLst/>
              <a:cxnLst>
                <a:cxn ang="0">
                  <a:pos x="28" y="54"/>
                </a:cxn>
                <a:cxn ang="0">
                  <a:pos x="16" y="52"/>
                </a:cxn>
                <a:cxn ang="0">
                  <a:pos x="7" y="46"/>
                </a:cxn>
                <a:cxn ang="0">
                  <a:pos x="2" y="38"/>
                </a:cxn>
                <a:cxn ang="0">
                  <a:pos x="0" y="27"/>
                </a:cxn>
                <a:cxn ang="0">
                  <a:pos x="0" y="26"/>
                </a:cxn>
                <a:cxn ang="0">
                  <a:pos x="2" y="15"/>
                </a:cxn>
                <a:cxn ang="0">
                  <a:pos x="8" y="7"/>
                </a:cxn>
                <a:cxn ang="0">
                  <a:pos x="16" y="2"/>
                </a:cxn>
                <a:cxn ang="0">
                  <a:pos x="28" y="0"/>
                </a:cxn>
                <a:cxn ang="0">
                  <a:pos x="39" y="2"/>
                </a:cxn>
                <a:cxn ang="0">
                  <a:pos x="48" y="7"/>
                </a:cxn>
                <a:cxn ang="0">
                  <a:pos x="53" y="15"/>
                </a:cxn>
                <a:cxn ang="0">
                  <a:pos x="55" y="26"/>
                </a:cxn>
                <a:cxn ang="0">
                  <a:pos x="55" y="27"/>
                </a:cxn>
                <a:cxn ang="0">
                  <a:pos x="53" y="38"/>
                </a:cxn>
                <a:cxn ang="0">
                  <a:pos x="48" y="46"/>
                </a:cxn>
                <a:cxn ang="0">
                  <a:pos x="39" y="52"/>
                </a:cxn>
                <a:cxn ang="0">
                  <a:pos x="28" y="54"/>
                </a:cxn>
                <a:cxn ang="0">
                  <a:pos x="28" y="41"/>
                </a:cxn>
                <a:cxn ang="0">
                  <a:pos x="36" y="37"/>
                </a:cxn>
                <a:cxn ang="0">
                  <a:pos x="39" y="28"/>
                </a:cxn>
                <a:cxn ang="0">
                  <a:pos x="39" y="25"/>
                </a:cxn>
                <a:cxn ang="0">
                  <a:pos x="36" y="16"/>
                </a:cxn>
                <a:cxn ang="0">
                  <a:pos x="28" y="13"/>
                </a:cxn>
                <a:cxn ang="0">
                  <a:pos x="19" y="16"/>
                </a:cxn>
                <a:cxn ang="0">
                  <a:pos x="16" y="25"/>
                </a:cxn>
                <a:cxn ang="0">
                  <a:pos x="16" y="28"/>
                </a:cxn>
                <a:cxn ang="0">
                  <a:pos x="20" y="37"/>
                </a:cxn>
                <a:cxn ang="0">
                  <a:pos x="28" y="41"/>
                </a:cxn>
                <a:cxn ang="0">
                  <a:pos x="91" y="113"/>
                </a:cxn>
                <a:cxn ang="0">
                  <a:pos x="80" y="111"/>
                </a:cxn>
                <a:cxn ang="0">
                  <a:pos x="71" y="106"/>
                </a:cxn>
                <a:cxn ang="0">
                  <a:pos x="65" y="97"/>
                </a:cxn>
                <a:cxn ang="0">
                  <a:pos x="63" y="87"/>
                </a:cxn>
                <a:cxn ang="0">
                  <a:pos x="63" y="85"/>
                </a:cxn>
                <a:cxn ang="0">
                  <a:pos x="65" y="75"/>
                </a:cxn>
                <a:cxn ang="0">
                  <a:pos x="71" y="66"/>
                </a:cxn>
                <a:cxn ang="0">
                  <a:pos x="80" y="61"/>
                </a:cxn>
                <a:cxn ang="0">
                  <a:pos x="91" y="59"/>
                </a:cxn>
                <a:cxn ang="0">
                  <a:pos x="102" y="61"/>
                </a:cxn>
                <a:cxn ang="0">
                  <a:pos x="111" y="66"/>
                </a:cxn>
                <a:cxn ang="0">
                  <a:pos x="117" y="75"/>
                </a:cxn>
                <a:cxn ang="0">
                  <a:pos x="119" y="85"/>
                </a:cxn>
                <a:cxn ang="0">
                  <a:pos x="119" y="87"/>
                </a:cxn>
                <a:cxn ang="0">
                  <a:pos x="117" y="97"/>
                </a:cxn>
                <a:cxn ang="0">
                  <a:pos x="111" y="106"/>
                </a:cxn>
                <a:cxn ang="0">
                  <a:pos x="102" y="111"/>
                </a:cxn>
                <a:cxn ang="0">
                  <a:pos x="91" y="113"/>
                </a:cxn>
                <a:cxn ang="0">
                  <a:pos x="91" y="100"/>
                </a:cxn>
                <a:cxn ang="0">
                  <a:pos x="99" y="96"/>
                </a:cxn>
                <a:cxn ang="0">
                  <a:pos x="102" y="87"/>
                </a:cxn>
                <a:cxn ang="0">
                  <a:pos x="102" y="85"/>
                </a:cxn>
                <a:cxn ang="0">
                  <a:pos x="99" y="75"/>
                </a:cxn>
                <a:cxn ang="0">
                  <a:pos x="91" y="72"/>
                </a:cxn>
                <a:cxn ang="0">
                  <a:pos x="83" y="75"/>
                </a:cxn>
                <a:cxn ang="0">
                  <a:pos x="80" y="85"/>
                </a:cxn>
                <a:cxn ang="0">
                  <a:pos x="80" y="87"/>
                </a:cxn>
                <a:cxn ang="0">
                  <a:pos x="83" y="96"/>
                </a:cxn>
                <a:cxn ang="0">
                  <a:pos x="91" y="100"/>
                </a:cxn>
              </a:cxnLst>
              <a:rect l="0" t="0" r="r" b="b"/>
              <a:pathLst>
                <a:path w="119" h="113">
                  <a:moveTo>
                    <a:pt x="28" y="54"/>
                  </a:moveTo>
                  <a:cubicBezTo>
                    <a:pt x="23" y="54"/>
                    <a:pt x="20" y="53"/>
                    <a:pt x="16" y="52"/>
                  </a:cubicBezTo>
                  <a:cubicBezTo>
                    <a:pt x="13" y="50"/>
                    <a:pt x="10" y="49"/>
                    <a:pt x="7" y="46"/>
                  </a:cubicBezTo>
                  <a:cubicBezTo>
                    <a:pt x="5" y="44"/>
                    <a:pt x="3" y="41"/>
                    <a:pt x="2" y="38"/>
                  </a:cubicBezTo>
                  <a:cubicBezTo>
                    <a:pt x="0" y="35"/>
                    <a:pt x="0" y="31"/>
                    <a:pt x="0" y="27"/>
                  </a:cubicBezTo>
                  <a:cubicBezTo>
                    <a:pt x="0" y="26"/>
                    <a:pt x="0" y="26"/>
                    <a:pt x="0" y="26"/>
                  </a:cubicBezTo>
                  <a:cubicBezTo>
                    <a:pt x="0" y="22"/>
                    <a:pt x="0" y="19"/>
                    <a:pt x="2" y="15"/>
                  </a:cubicBezTo>
                  <a:cubicBezTo>
                    <a:pt x="3" y="12"/>
                    <a:pt x="5" y="9"/>
                    <a:pt x="8" y="7"/>
                  </a:cubicBezTo>
                  <a:cubicBezTo>
                    <a:pt x="10" y="5"/>
                    <a:pt x="13" y="3"/>
                    <a:pt x="16" y="2"/>
                  </a:cubicBezTo>
                  <a:cubicBezTo>
                    <a:pt x="20" y="0"/>
                    <a:pt x="24" y="0"/>
                    <a:pt x="28" y="0"/>
                  </a:cubicBezTo>
                  <a:cubicBezTo>
                    <a:pt x="32" y="0"/>
                    <a:pt x="36" y="0"/>
                    <a:pt x="39" y="2"/>
                  </a:cubicBezTo>
                  <a:cubicBezTo>
                    <a:pt x="42" y="3"/>
                    <a:pt x="45" y="5"/>
                    <a:pt x="48" y="7"/>
                  </a:cubicBezTo>
                  <a:cubicBezTo>
                    <a:pt x="50" y="9"/>
                    <a:pt x="52" y="12"/>
                    <a:pt x="53" y="15"/>
                  </a:cubicBezTo>
                  <a:cubicBezTo>
                    <a:pt x="55" y="19"/>
                    <a:pt x="55" y="22"/>
                    <a:pt x="55" y="26"/>
                  </a:cubicBezTo>
                  <a:cubicBezTo>
                    <a:pt x="55" y="27"/>
                    <a:pt x="55" y="27"/>
                    <a:pt x="55" y="27"/>
                  </a:cubicBezTo>
                  <a:cubicBezTo>
                    <a:pt x="55" y="31"/>
                    <a:pt x="55" y="35"/>
                    <a:pt x="53" y="38"/>
                  </a:cubicBezTo>
                  <a:cubicBezTo>
                    <a:pt x="52" y="41"/>
                    <a:pt x="50" y="44"/>
                    <a:pt x="48" y="46"/>
                  </a:cubicBezTo>
                  <a:cubicBezTo>
                    <a:pt x="45" y="49"/>
                    <a:pt x="42" y="50"/>
                    <a:pt x="39" y="52"/>
                  </a:cubicBezTo>
                  <a:cubicBezTo>
                    <a:pt x="35" y="53"/>
                    <a:pt x="32" y="54"/>
                    <a:pt x="28" y="54"/>
                  </a:cubicBezTo>
                  <a:close/>
                  <a:moveTo>
                    <a:pt x="28" y="41"/>
                  </a:moveTo>
                  <a:cubicBezTo>
                    <a:pt x="31" y="41"/>
                    <a:pt x="34" y="39"/>
                    <a:pt x="36" y="37"/>
                  </a:cubicBezTo>
                  <a:cubicBezTo>
                    <a:pt x="38" y="35"/>
                    <a:pt x="39" y="32"/>
                    <a:pt x="39" y="28"/>
                  </a:cubicBezTo>
                  <a:cubicBezTo>
                    <a:pt x="39" y="25"/>
                    <a:pt x="39" y="25"/>
                    <a:pt x="39" y="25"/>
                  </a:cubicBezTo>
                  <a:cubicBezTo>
                    <a:pt x="39" y="21"/>
                    <a:pt x="38" y="18"/>
                    <a:pt x="36" y="16"/>
                  </a:cubicBezTo>
                  <a:cubicBezTo>
                    <a:pt x="34" y="14"/>
                    <a:pt x="31" y="13"/>
                    <a:pt x="28" y="13"/>
                  </a:cubicBezTo>
                  <a:cubicBezTo>
                    <a:pt x="24" y="13"/>
                    <a:pt x="22" y="14"/>
                    <a:pt x="19" y="16"/>
                  </a:cubicBezTo>
                  <a:cubicBezTo>
                    <a:pt x="17" y="18"/>
                    <a:pt x="16" y="21"/>
                    <a:pt x="16" y="25"/>
                  </a:cubicBezTo>
                  <a:cubicBezTo>
                    <a:pt x="16" y="28"/>
                    <a:pt x="16" y="28"/>
                    <a:pt x="16" y="28"/>
                  </a:cubicBezTo>
                  <a:cubicBezTo>
                    <a:pt x="16" y="32"/>
                    <a:pt x="17" y="35"/>
                    <a:pt x="20" y="37"/>
                  </a:cubicBezTo>
                  <a:cubicBezTo>
                    <a:pt x="22" y="39"/>
                    <a:pt x="24" y="41"/>
                    <a:pt x="28" y="41"/>
                  </a:cubicBezTo>
                  <a:close/>
                  <a:moveTo>
                    <a:pt x="91" y="113"/>
                  </a:moveTo>
                  <a:cubicBezTo>
                    <a:pt x="87" y="113"/>
                    <a:pt x="83" y="112"/>
                    <a:pt x="80" y="111"/>
                  </a:cubicBezTo>
                  <a:cubicBezTo>
                    <a:pt x="76" y="110"/>
                    <a:pt x="73" y="108"/>
                    <a:pt x="71" y="106"/>
                  </a:cubicBezTo>
                  <a:cubicBezTo>
                    <a:pt x="69" y="103"/>
                    <a:pt x="67" y="101"/>
                    <a:pt x="65" y="97"/>
                  </a:cubicBezTo>
                  <a:cubicBezTo>
                    <a:pt x="64" y="94"/>
                    <a:pt x="63" y="91"/>
                    <a:pt x="63" y="87"/>
                  </a:cubicBezTo>
                  <a:cubicBezTo>
                    <a:pt x="63" y="85"/>
                    <a:pt x="63" y="85"/>
                    <a:pt x="63" y="85"/>
                  </a:cubicBezTo>
                  <a:cubicBezTo>
                    <a:pt x="63" y="82"/>
                    <a:pt x="64" y="78"/>
                    <a:pt x="65" y="75"/>
                  </a:cubicBezTo>
                  <a:cubicBezTo>
                    <a:pt x="67" y="72"/>
                    <a:pt x="69" y="69"/>
                    <a:pt x="71" y="66"/>
                  </a:cubicBezTo>
                  <a:cubicBezTo>
                    <a:pt x="74" y="64"/>
                    <a:pt x="77" y="62"/>
                    <a:pt x="80" y="61"/>
                  </a:cubicBezTo>
                  <a:cubicBezTo>
                    <a:pt x="83" y="60"/>
                    <a:pt x="87" y="59"/>
                    <a:pt x="91" y="59"/>
                  </a:cubicBezTo>
                  <a:cubicBezTo>
                    <a:pt x="95" y="59"/>
                    <a:pt x="99" y="60"/>
                    <a:pt x="102" y="61"/>
                  </a:cubicBezTo>
                  <a:cubicBezTo>
                    <a:pt x="106" y="62"/>
                    <a:pt x="109" y="64"/>
                    <a:pt x="111" y="66"/>
                  </a:cubicBezTo>
                  <a:cubicBezTo>
                    <a:pt x="114" y="69"/>
                    <a:pt x="116" y="71"/>
                    <a:pt x="117" y="75"/>
                  </a:cubicBezTo>
                  <a:cubicBezTo>
                    <a:pt x="118" y="78"/>
                    <a:pt x="119" y="81"/>
                    <a:pt x="119" y="85"/>
                  </a:cubicBezTo>
                  <a:cubicBezTo>
                    <a:pt x="119" y="87"/>
                    <a:pt x="119" y="87"/>
                    <a:pt x="119" y="87"/>
                  </a:cubicBezTo>
                  <a:cubicBezTo>
                    <a:pt x="119" y="90"/>
                    <a:pt x="118" y="94"/>
                    <a:pt x="117" y="97"/>
                  </a:cubicBezTo>
                  <a:cubicBezTo>
                    <a:pt x="116" y="100"/>
                    <a:pt x="114" y="103"/>
                    <a:pt x="111" y="106"/>
                  </a:cubicBezTo>
                  <a:cubicBezTo>
                    <a:pt x="109" y="108"/>
                    <a:pt x="106" y="110"/>
                    <a:pt x="102" y="111"/>
                  </a:cubicBezTo>
                  <a:cubicBezTo>
                    <a:pt x="99" y="112"/>
                    <a:pt x="95" y="113"/>
                    <a:pt x="91" y="113"/>
                  </a:cubicBezTo>
                  <a:close/>
                  <a:moveTo>
                    <a:pt x="91" y="100"/>
                  </a:moveTo>
                  <a:cubicBezTo>
                    <a:pt x="94" y="100"/>
                    <a:pt x="97" y="99"/>
                    <a:pt x="99" y="96"/>
                  </a:cubicBezTo>
                  <a:cubicBezTo>
                    <a:pt x="101" y="94"/>
                    <a:pt x="102" y="91"/>
                    <a:pt x="102" y="87"/>
                  </a:cubicBezTo>
                  <a:cubicBezTo>
                    <a:pt x="102" y="85"/>
                    <a:pt x="102" y="85"/>
                    <a:pt x="102" y="85"/>
                  </a:cubicBezTo>
                  <a:cubicBezTo>
                    <a:pt x="102" y="81"/>
                    <a:pt x="101" y="78"/>
                    <a:pt x="99" y="75"/>
                  </a:cubicBezTo>
                  <a:cubicBezTo>
                    <a:pt x="97" y="73"/>
                    <a:pt x="94" y="72"/>
                    <a:pt x="91" y="72"/>
                  </a:cubicBezTo>
                  <a:cubicBezTo>
                    <a:pt x="88" y="72"/>
                    <a:pt x="85" y="73"/>
                    <a:pt x="83" y="75"/>
                  </a:cubicBezTo>
                  <a:cubicBezTo>
                    <a:pt x="81" y="78"/>
                    <a:pt x="80" y="81"/>
                    <a:pt x="80" y="85"/>
                  </a:cubicBezTo>
                  <a:cubicBezTo>
                    <a:pt x="80" y="87"/>
                    <a:pt x="80" y="87"/>
                    <a:pt x="80" y="87"/>
                  </a:cubicBezTo>
                  <a:cubicBezTo>
                    <a:pt x="80" y="91"/>
                    <a:pt x="81" y="94"/>
                    <a:pt x="83" y="96"/>
                  </a:cubicBezTo>
                  <a:cubicBezTo>
                    <a:pt x="85" y="99"/>
                    <a:pt x="88" y="100"/>
                    <a:pt x="91" y="1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71" name="Freeform 47"/>
            <p:cNvSpPr>
              <a:spLocks/>
            </p:cNvSpPr>
            <p:nvPr userDrawn="1"/>
          </p:nvSpPr>
          <p:spPr bwMode="auto">
            <a:xfrm>
              <a:off x="2036" y="3779"/>
              <a:ext cx="74" cy="83"/>
            </a:xfrm>
            <a:custGeom>
              <a:avLst/>
              <a:gdLst/>
              <a:ahLst/>
              <a:cxnLst>
                <a:cxn ang="0">
                  <a:pos x="35" y="90"/>
                </a:cxn>
                <a:cxn ang="0">
                  <a:pos x="17" y="111"/>
                </a:cxn>
                <a:cxn ang="0">
                  <a:pos x="10" y="116"/>
                </a:cxn>
                <a:cxn ang="0">
                  <a:pos x="4" y="113"/>
                </a:cxn>
                <a:cxn ang="0">
                  <a:pos x="3" y="113"/>
                </a:cxn>
                <a:cxn ang="0">
                  <a:pos x="0" y="107"/>
                </a:cxn>
                <a:cxn ang="0">
                  <a:pos x="4" y="99"/>
                </a:cxn>
                <a:cxn ang="0">
                  <a:pos x="16" y="85"/>
                </a:cxn>
                <a:cxn ang="0">
                  <a:pos x="19" y="82"/>
                </a:cxn>
                <a:cxn ang="0">
                  <a:pos x="66" y="29"/>
                </a:cxn>
                <a:cxn ang="0">
                  <a:pos x="67" y="27"/>
                </a:cxn>
                <a:cxn ang="0">
                  <a:pos x="86" y="5"/>
                </a:cxn>
                <a:cxn ang="0">
                  <a:pos x="99" y="3"/>
                </a:cxn>
                <a:cxn ang="0">
                  <a:pos x="100" y="4"/>
                </a:cxn>
                <a:cxn ang="0">
                  <a:pos x="100" y="17"/>
                </a:cxn>
                <a:cxn ang="0">
                  <a:pos x="80" y="39"/>
                </a:cxn>
                <a:cxn ang="0">
                  <a:pos x="76" y="44"/>
                </a:cxn>
                <a:cxn ang="0">
                  <a:pos x="35" y="91"/>
                </a:cxn>
              </a:cxnLst>
              <a:rect l="0" t="0" r="r" b="b"/>
              <a:pathLst>
                <a:path w="104" h="116">
                  <a:moveTo>
                    <a:pt x="35" y="90"/>
                  </a:moveTo>
                  <a:cubicBezTo>
                    <a:pt x="17" y="111"/>
                    <a:pt x="17" y="111"/>
                    <a:pt x="17" y="111"/>
                  </a:cubicBezTo>
                  <a:cubicBezTo>
                    <a:pt x="15" y="114"/>
                    <a:pt x="12" y="115"/>
                    <a:pt x="10" y="116"/>
                  </a:cubicBezTo>
                  <a:cubicBezTo>
                    <a:pt x="8" y="116"/>
                    <a:pt x="6" y="115"/>
                    <a:pt x="4" y="113"/>
                  </a:cubicBezTo>
                  <a:cubicBezTo>
                    <a:pt x="3" y="113"/>
                    <a:pt x="3" y="113"/>
                    <a:pt x="3" y="113"/>
                  </a:cubicBezTo>
                  <a:cubicBezTo>
                    <a:pt x="1" y="111"/>
                    <a:pt x="0" y="109"/>
                    <a:pt x="0" y="107"/>
                  </a:cubicBezTo>
                  <a:cubicBezTo>
                    <a:pt x="0" y="105"/>
                    <a:pt x="1" y="102"/>
                    <a:pt x="4" y="99"/>
                  </a:cubicBezTo>
                  <a:cubicBezTo>
                    <a:pt x="16" y="85"/>
                    <a:pt x="16" y="85"/>
                    <a:pt x="16" y="85"/>
                  </a:cubicBezTo>
                  <a:cubicBezTo>
                    <a:pt x="16" y="85"/>
                    <a:pt x="16" y="85"/>
                    <a:pt x="19" y="82"/>
                  </a:cubicBezTo>
                  <a:cubicBezTo>
                    <a:pt x="66" y="29"/>
                    <a:pt x="66" y="29"/>
                    <a:pt x="66" y="29"/>
                  </a:cubicBezTo>
                  <a:cubicBezTo>
                    <a:pt x="68" y="26"/>
                    <a:pt x="67" y="27"/>
                    <a:pt x="67" y="27"/>
                  </a:cubicBezTo>
                  <a:cubicBezTo>
                    <a:pt x="86" y="5"/>
                    <a:pt x="86" y="5"/>
                    <a:pt x="86" y="5"/>
                  </a:cubicBezTo>
                  <a:cubicBezTo>
                    <a:pt x="91" y="0"/>
                    <a:pt x="95" y="0"/>
                    <a:pt x="99" y="3"/>
                  </a:cubicBezTo>
                  <a:cubicBezTo>
                    <a:pt x="100" y="4"/>
                    <a:pt x="100" y="4"/>
                    <a:pt x="100" y="4"/>
                  </a:cubicBezTo>
                  <a:cubicBezTo>
                    <a:pt x="104" y="7"/>
                    <a:pt x="104" y="11"/>
                    <a:pt x="100" y="17"/>
                  </a:cubicBezTo>
                  <a:cubicBezTo>
                    <a:pt x="80" y="39"/>
                    <a:pt x="80" y="39"/>
                    <a:pt x="80" y="39"/>
                  </a:cubicBezTo>
                  <a:cubicBezTo>
                    <a:pt x="76" y="44"/>
                    <a:pt x="76" y="44"/>
                    <a:pt x="76" y="44"/>
                  </a:cubicBezTo>
                  <a:cubicBezTo>
                    <a:pt x="35" y="91"/>
                    <a:pt x="35" y="91"/>
                    <a:pt x="35"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grpSp>
        <p:nvGrpSpPr>
          <p:cNvPr id="85" name="Group 50"/>
          <p:cNvGrpSpPr>
            <a:grpSpLocks noChangeAspect="1"/>
          </p:cNvGrpSpPr>
          <p:nvPr userDrawn="1"/>
        </p:nvGrpSpPr>
        <p:grpSpPr bwMode="auto">
          <a:xfrm>
            <a:off x="2652205" y="4495802"/>
            <a:ext cx="102420" cy="105966"/>
            <a:chOff x="2227" y="3776"/>
            <a:chExt cx="86" cy="89"/>
          </a:xfrm>
          <a:solidFill>
            <a:srgbClr val="009530"/>
          </a:solidFill>
        </p:grpSpPr>
        <p:sp>
          <p:nvSpPr>
            <p:cNvPr id="1075" name="Freeform 51"/>
            <p:cNvSpPr>
              <a:spLocks/>
            </p:cNvSpPr>
            <p:nvPr userDrawn="1"/>
          </p:nvSpPr>
          <p:spPr bwMode="auto">
            <a:xfrm>
              <a:off x="2227" y="3811"/>
              <a:ext cx="86" cy="19"/>
            </a:xfrm>
            <a:custGeom>
              <a:avLst/>
              <a:gdLst/>
              <a:ahLst/>
              <a:cxnLst>
                <a:cxn ang="0">
                  <a:pos x="46" y="26"/>
                </a:cxn>
                <a:cxn ang="0">
                  <a:pos x="15" y="26"/>
                </a:cxn>
                <a:cxn ang="0">
                  <a:pos x="0" y="14"/>
                </a:cxn>
                <a:cxn ang="0">
                  <a:pos x="0" y="12"/>
                </a:cxn>
                <a:cxn ang="0">
                  <a:pos x="15" y="0"/>
                </a:cxn>
                <a:cxn ang="0">
                  <a:pos x="46" y="0"/>
                </a:cxn>
                <a:cxn ang="0">
                  <a:pos x="74" y="0"/>
                </a:cxn>
                <a:cxn ang="0">
                  <a:pos x="106" y="0"/>
                </a:cxn>
                <a:cxn ang="0">
                  <a:pos x="121" y="12"/>
                </a:cxn>
                <a:cxn ang="0">
                  <a:pos x="121" y="14"/>
                </a:cxn>
                <a:cxn ang="0">
                  <a:pos x="106" y="26"/>
                </a:cxn>
                <a:cxn ang="0">
                  <a:pos x="74" y="26"/>
                </a:cxn>
                <a:cxn ang="0">
                  <a:pos x="46" y="26"/>
                </a:cxn>
              </a:cxnLst>
              <a:rect l="0" t="0" r="r" b="b"/>
              <a:pathLst>
                <a:path w="121" h="26">
                  <a:moveTo>
                    <a:pt x="46" y="26"/>
                  </a:moveTo>
                  <a:cubicBezTo>
                    <a:pt x="15" y="26"/>
                    <a:pt x="15" y="26"/>
                    <a:pt x="15" y="26"/>
                  </a:cubicBezTo>
                  <a:cubicBezTo>
                    <a:pt x="5" y="26"/>
                    <a:pt x="0" y="21"/>
                    <a:pt x="0" y="14"/>
                  </a:cubicBezTo>
                  <a:cubicBezTo>
                    <a:pt x="0" y="12"/>
                    <a:pt x="0" y="12"/>
                    <a:pt x="0" y="12"/>
                  </a:cubicBezTo>
                  <a:cubicBezTo>
                    <a:pt x="0" y="5"/>
                    <a:pt x="5" y="0"/>
                    <a:pt x="15" y="0"/>
                  </a:cubicBezTo>
                  <a:cubicBezTo>
                    <a:pt x="46" y="0"/>
                    <a:pt x="46" y="0"/>
                    <a:pt x="46" y="0"/>
                  </a:cubicBezTo>
                  <a:cubicBezTo>
                    <a:pt x="74" y="0"/>
                    <a:pt x="74" y="0"/>
                    <a:pt x="74" y="0"/>
                  </a:cubicBezTo>
                  <a:cubicBezTo>
                    <a:pt x="106" y="0"/>
                    <a:pt x="106" y="0"/>
                    <a:pt x="106" y="0"/>
                  </a:cubicBezTo>
                  <a:cubicBezTo>
                    <a:pt x="116" y="0"/>
                    <a:pt x="121" y="5"/>
                    <a:pt x="121" y="12"/>
                  </a:cubicBezTo>
                  <a:cubicBezTo>
                    <a:pt x="121" y="14"/>
                    <a:pt x="121" y="14"/>
                    <a:pt x="121" y="14"/>
                  </a:cubicBezTo>
                  <a:cubicBezTo>
                    <a:pt x="121" y="21"/>
                    <a:pt x="116" y="26"/>
                    <a:pt x="106" y="26"/>
                  </a:cubicBezTo>
                  <a:cubicBezTo>
                    <a:pt x="74" y="26"/>
                    <a:pt x="74" y="26"/>
                    <a:pt x="74" y="26"/>
                  </a:cubicBezTo>
                  <a:lnTo>
                    <a:pt x="46"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76" name="Oval 52"/>
            <p:cNvSpPr>
              <a:spLocks noChangeArrowheads="1"/>
            </p:cNvSpPr>
            <p:nvPr userDrawn="1"/>
          </p:nvSpPr>
          <p:spPr bwMode="auto">
            <a:xfrm>
              <a:off x="2260" y="3776"/>
              <a:ext cx="21" cy="2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77" name="Oval 53"/>
            <p:cNvSpPr>
              <a:spLocks noChangeArrowheads="1"/>
            </p:cNvSpPr>
            <p:nvPr userDrawn="1"/>
          </p:nvSpPr>
          <p:spPr bwMode="auto">
            <a:xfrm>
              <a:off x="2260" y="3845"/>
              <a:ext cx="21"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1081" name="Freeform 57"/>
          <p:cNvSpPr>
            <a:spLocks/>
          </p:cNvSpPr>
          <p:nvPr userDrawn="1"/>
        </p:nvSpPr>
        <p:spPr bwMode="auto">
          <a:xfrm>
            <a:off x="2892782" y="4496991"/>
            <a:ext cx="82174" cy="103584"/>
          </a:xfrm>
          <a:custGeom>
            <a:avLst/>
            <a:gdLst/>
            <a:ahLst/>
            <a:cxnLst>
              <a:cxn ang="0">
                <a:pos x="11" y="73"/>
              </a:cxn>
              <a:cxn ang="0">
                <a:pos x="4" y="70"/>
              </a:cxn>
              <a:cxn ang="0">
                <a:pos x="1" y="65"/>
              </a:cxn>
              <a:cxn ang="0">
                <a:pos x="1" y="63"/>
              </a:cxn>
              <a:cxn ang="0">
                <a:pos x="4" y="58"/>
              </a:cxn>
              <a:cxn ang="0">
                <a:pos x="11" y="55"/>
              </a:cxn>
              <a:cxn ang="0">
                <a:pos x="29" y="55"/>
              </a:cxn>
              <a:cxn ang="0">
                <a:pos x="24" y="49"/>
              </a:cxn>
              <a:cxn ang="0">
                <a:pos x="20" y="41"/>
              </a:cxn>
              <a:cxn ang="0">
                <a:pos x="14" y="34"/>
              </a:cxn>
              <a:cxn ang="0">
                <a:pos x="0" y="12"/>
              </a:cxn>
              <a:cxn ang="0">
                <a:pos x="1" y="9"/>
              </a:cxn>
              <a:cxn ang="0">
                <a:pos x="3" y="6"/>
              </a:cxn>
              <a:cxn ang="0">
                <a:pos x="8" y="2"/>
              </a:cxn>
              <a:cxn ang="0">
                <a:pos x="16" y="1"/>
              </a:cxn>
              <a:cxn ang="0">
                <a:pos x="23" y="3"/>
              </a:cxn>
              <a:cxn ang="0">
                <a:pos x="28" y="10"/>
              </a:cxn>
              <a:cxn ang="0">
                <a:pos x="49" y="48"/>
              </a:cxn>
              <a:cxn ang="0">
                <a:pos x="69" y="10"/>
              </a:cxn>
              <a:cxn ang="0">
                <a:pos x="75" y="3"/>
              </a:cxn>
              <a:cxn ang="0">
                <a:pos x="82" y="0"/>
              </a:cxn>
              <a:cxn ang="0">
                <a:pos x="89" y="2"/>
              </a:cxn>
              <a:cxn ang="0">
                <a:pos x="94" y="6"/>
              </a:cxn>
              <a:cxn ang="0">
                <a:pos x="96" y="9"/>
              </a:cxn>
              <a:cxn ang="0">
                <a:pos x="96" y="12"/>
              </a:cxn>
              <a:cxn ang="0">
                <a:pos x="68" y="55"/>
              </a:cxn>
              <a:cxn ang="0">
                <a:pos x="86" y="55"/>
              </a:cxn>
              <a:cxn ang="0">
                <a:pos x="93" y="58"/>
              </a:cxn>
              <a:cxn ang="0">
                <a:pos x="95" y="63"/>
              </a:cxn>
              <a:cxn ang="0">
                <a:pos x="95" y="65"/>
              </a:cxn>
              <a:cxn ang="0">
                <a:pos x="93" y="70"/>
              </a:cxn>
              <a:cxn ang="0">
                <a:pos x="86" y="73"/>
              </a:cxn>
              <a:cxn ang="0">
                <a:pos x="60" y="73"/>
              </a:cxn>
              <a:cxn ang="0">
                <a:pos x="60" y="82"/>
              </a:cxn>
              <a:cxn ang="0">
                <a:pos x="86" y="82"/>
              </a:cxn>
              <a:cxn ang="0">
                <a:pos x="93" y="84"/>
              </a:cxn>
              <a:cxn ang="0">
                <a:pos x="95" y="90"/>
              </a:cxn>
              <a:cxn ang="0">
                <a:pos x="95" y="92"/>
              </a:cxn>
              <a:cxn ang="0">
                <a:pos x="93" y="97"/>
              </a:cxn>
              <a:cxn ang="0">
                <a:pos x="86" y="100"/>
              </a:cxn>
              <a:cxn ang="0">
                <a:pos x="60" y="100"/>
              </a:cxn>
              <a:cxn ang="0">
                <a:pos x="60" y="108"/>
              </a:cxn>
              <a:cxn ang="0">
                <a:pos x="58" y="117"/>
              </a:cxn>
              <a:cxn ang="0">
                <a:pos x="50" y="120"/>
              </a:cxn>
              <a:cxn ang="0">
                <a:pos x="47" y="120"/>
              </a:cxn>
              <a:cxn ang="0">
                <a:pos x="39" y="117"/>
              </a:cxn>
              <a:cxn ang="0">
                <a:pos x="37" y="108"/>
              </a:cxn>
              <a:cxn ang="0">
                <a:pos x="37" y="100"/>
              </a:cxn>
              <a:cxn ang="0">
                <a:pos x="11" y="100"/>
              </a:cxn>
              <a:cxn ang="0">
                <a:pos x="4" y="97"/>
              </a:cxn>
              <a:cxn ang="0">
                <a:pos x="1" y="92"/>
              </a:cxn>
              <a:cxn ang="0">
                <a:pos x="1" y="90"/>
              </a:cxn>
              <a:cxn ang="0">
                <a:pos x="4" y="84"/>
              </a:cxn>
              <a:cxn ang="0">
                <a:pos x="11" y="82"/>
              </a:cxn>
              <a:cxn ang="0">
                <a:pos x="37" y="82"/>
              </a:cxn>
              <a:cxn ang="0">
                <a:pos x="37" y="73"/>
              </a:cxn>
              <a:cxn ang="0">
                <a:pos x="11" y="73"/>
              </a:cxn>
            </a:cxnLst>
            <a:rect l="0" t="0" r="r" b="b"/>
            <a:pathLst>
              <a:path w="97" h="120">
                <a:moveTo>
                  <a:pt x="11" y="73"/>
                </a:moveTo>
                <a:cubicBezTo>
                  <a:pt x="8" y="73"/>
                  <a:pt x="5" y="72"/>
                  <a:pt x="4" y="70"/>
                </a:cubicBezTo>
                <a:cubicBezTo>
                  <a:pt x="2" y="69"/>
                  <a:pt x="1" y="67"/>
                  <a:pt x="1" y="65"/>
                </a:cubicBezTo>
                <a:cubicBezTo>
                  <a:pt x="1" y="63"/>
                  <a:pt x="1" y="63"/>
                  <a:pt x="1" y="63"/>
                </a:cubicBezTo>
                <a:cubicBezTo>
                  <a:pt x="1" y="61"/>
                  <a:pt x="2" y="59"/>
                  <a:pt x="4" y="58"/>
                </a:cubicBezTo>
                <a:cubicBezTo>
                  <a:pt x="5" y="56"/>
                  <a:pt x="8" y="55"/>
                  <a:pt x="11" y="55"/>
                </a:cubicBezTo>
                <a:cubicBezTo>
                  <a:pt x="29" y="55"/>
                  <a:pt x="29" y="55"/>
                  <a:pt x="29" y="55"/>
                </a:cubicBezTo>
                <a:cubicBezTo>
                  <a:pt x="27" y="53"/>
                  <a:pt x="26" y="51"/>
                  <a:pt x="24" y="49"/>
                </a:cubicBezTo>
                <a:cubicBezTo>
                  <a:pt x="23" y="46"/>
                  <a:pt x="21" y="44"/>
                  <a:pt x="20" y="41"/>
                </a:cubicBezTo>
                <a:cubicBezTo>
                  <a:pt x="18" y="39"/>
                  <a:pt x="16" y="36"/>
                  <a:pt x="14" y="34"/>
                </a:cubicBezTo>
                <a:cubicBezTo>
                  <a:pt x="0" y="12"/>
                  <a:pt x="0" y="12"/>
                  <a:pt x="0" y="12"/>
                </a:cubicBezTo>
                <a:cubicBezTo>
                  <a:pt x="0" y="11"/>
                  <a:pt x="0" y="11"/>
                  <a:pt x="1" y="9"/>
                </a:cubicBezTo>
                <a:cubicBezTo>
                  <a:pt x="1" y="8"/>
                  <a:pt x="2" y="7"/>
                  <a:pt x="3" y="6"/>
                </a:cubicBezTo>
                <a:cubicBezTo>
                  <a:pt x="4" y="4"/>
                  <a:pt x="6" y="3"/>
                  <a:pt x="8" y="2"/>
                </a:cubicBezTo>
                <a:cubicBezTo>
                  <a:pt x="10" y="1"/>
                  <a:pt x="13" y="1"/>
                  <a:pt x="16" y="1"/>
                </a:cubicBezTo>
                <a:cubicBezTo>
                  <a:pt x="18" y="1"/>
                  <a:pt x="21" y="1"/>
                  <a:pt x="23" y="3"/>
                </a:cubicBezTo>
                <a:cubicBezTo>
                  <a:pt x="25" y="4"/>
                  <a:pt x="27" y="7"/>
                  <a:pt x="28" y="10"/>
                </a:cubicBezTo>
                <a:cubicBezTo>
                  <a:pt x="49" y="48"/>
                  <a:pt x="49" y="48"/>
                  <a:pt x="49" y="48"/>
                </a:cubicBezTo>
                <a:cubicBezTo>
                  <a:pt x="69" y="10"/>
                  <a:pt x="69" y="10"/>
                  <a:pt x="69" y="10"/>
                </a:cubicBezTo>
                <a:cubicBezTo>
                  <a:pt x="71" y="6"/>
                  <a:pt x="73" y="4"/>
                  <a:pt x="75" y="3"/>
                </a:cubicBezTo>
                <a:cubicBezTo>
                  <a:pt x="77" y="1"/>
                  <a:pt x="80" y="0"/>
                  <a:pt x="82" y="0"/>
                </a:cubicBezTo>
                <a:cubicBezTo>
                  <a:pt x="85" y="0"/>
                  <a:pt x="87" y="1"/>
                  <a:pt x="89" y="2"/>
                </a:cubicBezTo>
                <a:cubicBezTo>
                  <a:pt x="91" y="3"/>
                  <a:pt x="93" y="4"/>
                  <a:pt x="94" y="6"/>
                </a:cubicBezTo>
                <a:cubicBezTo>
                  <a:pt x="95" y="7"/>
                  <a:pt x="96" y="8"/>
                  <a:pt x="96" y="9"/>
                </a:cubicBezTo>
                <a:cubicBezTo>
                  <a:pt x="97" y="11"/>
                  <a:pt x="97" y="11"/>
                  <a:pt x="96" y="12"/>
                </a:cubicBezTo>
                <a:cubicBezTo>
                  <a:pt x="68" y="55"/>
                  <a:pt x="68" y="55"/>
                  <a:pt x="68" y="55"/>
                </a:cubicBezTo>
                <a:cubicBezTo>
                  <a:pt x="86" y="55"/>
                  <a:pt x="86" y="55"/>
                  <a:pt x="86" y="55"/>
                </a:cubicBezTo>
                <a:cubicBezTo>
                  <a:pt x="89" y="55"/>
                  <a:pt x="92" y="56"/>
                  <a:pt x="93" y="58"/>
                </a:cubicBezTo>
                <a:cubicBezTo>
                  <a:pt x="95" y="59"/>
                  <a:pt x="95" y="61"/>
                  <a:pt x="95" y="63"/>
                </a:cubicBezTo>
                <a:cubicBezTo>
                  <a:pt x="95" y="65"/>
                  <a:pt x="95" y="65"/>
                  <a:pt x="95" y="65"/>
                </a:cubicBezTo>
                <a:cubicBezTo>
                  <a:pt x="95" y="67"/>
                  <a:pt x="95" y="69"/>
                  <a:pt x="93" y="70"/>
                </a:cubicBezTo>
                <a:cubicBezTo>
                  <a:pt x="92" y="72"/>
                  <a:pt x="89" y="73"/>
                  <a:pt x="86" y="73"/>
                </a:cubicBezTo>
                <a:cubicBezTo>
                  <a:pt x="60" y="73"/>
                  <a:pt x="60" y="73"/>
                  <a:pt x="60" y="73"/>
                </a:cubicBezTo>
                <a:cubicBezTo>
                  <a:pt x="60" y="82"/>
                  <a:pt x="60" y="82"/>
                  <a:pt x="60" y="82"/>
                </a:cubicBezTo>
                <a:cubicBezTo>
                  <a:pt x="86" y="82"/>
                  <a:pt x="86" y="82"/>
                  <a:pt x="86" y="82"/>
                </a:cubicBezTo>
                <a:cubicBezTo>
                  <a:pt x="89" y="82"/>
                  <a:pt x="92" y="83"/>
                  <a:pt x="93" y="84"/>
                </a:cubicBezTo>
                <a:cubicBezTo>
                  <a:pt x="95" y="86"/>
                  <a:pt x="95" y="88"/>
                  <a:pt x="95" y="90"/>
                </a:cubicBezTo>
                <a:cubicBezTo>
                  <a:pt x="95" y="92"/>
                  <a:pt x="95" y="92"/>
                  <a:pt x="95" y="92"/>
                </a:cubicBezTo>
                <a:cubicBezTo>
                  <a:pt x="95" y="94"/>
                  <a:pt x="95" y="96"/>
                  <a:pt x="93" y="97"/>
                </a:cubicBezTo>
                <a:cubicBezTo>
                  <a:pt x="92" y="99"/>
                  <a:pt x="89" y="100"/>
                  <a:pt x="86" y="100"/>
                </a:cubicBezTo>
                <a:cubicBezTo>
                  <a:pt x="60" y="100"/>
                  <a:pt x="60" y="100"/>
                  <a:pt x="60" y="100"/>
                </a:cubicBezTo>
                <a:cubicBezTo>
                  <a:pt x="60" y="108"/>
                  <a:pt x="60" y="108"/>
                  <a:pt x="60" y="108"/>
                </a:cubicBezTo>
                <a:cubicBezTo>
                  <a:pt x="60" y="112"/>
                  <a:pt x="59" y="115"/>
                  <a:pt x="58" y="117"/>
                </a:cubicBezTo>
                <a:cubicBezTo>
                  <a:pt x="56" y="119"/>
                  <a:pt x="53" y="120"/>
                  <a:pt x="50" y="120"/>
                </a:cubicBezTo>
                <a:cubicBezTo>
                  <a:pt x="47" y="120"/>
                  <a:pt x="47" y="120"/>
                  <a:pt x="47" y="120"/>
                </a:cubicBezTo>
                <a:cubicBezTo>
                  <a:pt x="43" y="120"/>
                  <a:pt x="40" y="119"/>
                  <a:pt x="39" y="117"/>
                </a:cubicBezTo>
                <a:cubicBezTo>
                  <a:pt x="37" y="115"/>
                  <a:pt x="37" y="112"/>
                  <a:pt x="37" y="108"/>
                </a:cubicBezTo>
                <a:cubicBezTo>
                  <a:pt x="37" y="100"/>
                  <a:pt x="37" y="100"/>
                  <a:pt x="37" y="100"/>
                </a:cubicBezTo>
                <a:cubicBezTo>
                  <a:pt x="11" y="100"/>
                  <a:pt x="11" y="100"/>
                  <a:pt x="11" y="100"/>
                </a:cubicBezTo>
                <a:cubicBezTo>
                  <a:pt x="8" y="100"/>
                  <a:pt x="5" y="99"/>
                  <a:pt x="4" y="97"/>
                </a:cubicBezTo>
                <a:cubicBezTo>
                  <a:pt x="2" y="96"/>
                  <a:pt x="1" y="94"/>
                  <a:pt x="1" y="92"/>
                </a:cubicBezTo>
                <a:cubicBezTo>
                  <a:pt x="1" y="90"/>
                  <a:pt x="1" y="90"/>
                  <a:pt x="1" y="90"/>
                </a:cubicBezTo>
                <a:cubicBezTo>
                  <a:pt x="1" y="88"/>
                  <a:pt x="2" y="86"/>
                  <a:pt x="4" y="84"/>
                </a:cubicBezTo>
                <a:cubicBezTo>
                  <a:pt x="5" y="83"/>
                  <a:pt x="8" y="82"/>
                  <a:pt x="11" y="82"/>
                </a:cubicBezTo>
                <a:cubicBezTo>
                  <a:pt x="37" y="82"/>
                  <a:pt x="37" y="82"/>
                  <a:pt x="37" y="82"/>
                </a:cubicBezTo>
                <a:cubicBezTo>
                  <a:pt x="37" y="73"/>
                  <a:pt x="37" y="73"/>
                  <a:pt x="37" y="73"/>
                </a:cubicBezTo>
                <a:lnTo>
                  <a:pt x="11" y="73"/>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85" name="Freeform 61"/>
          <p:cNvSpPr>
            <a:spLocks/>
          </p:cNvSpPr>
          <p:nvPr userDrawn="1"/>
        </p:nvSpPr>
        <p:spPr bwMode="auto">
          <a:xfrm>
            <a:off x="3121446" y="4500565"/>
            <a:ext cx="75029" cy="97631"/>
          </a:xfrm>
          <a:custGeom>
            <a:avLst/>
            <a:gdLst/>
            <a:ahLst/>
            <a:cxnLst>
              <a:cxn ang="0">
                <a:pos x="66" y="52"/>
              </a:cxn>
              <a:cxn ang="0">
                <a:pos x="81" y="63"/>
              </a:cxn>
              <a:cxn ang="0">
                <a:pos x="87" y="80"/>
              </a:cxn>
              <a:cxn ang="0">
                <a:pos x="75" y="104"/>
              </a:cxn>
              <a:cxn ang="0">
                <a:pos x="42" y="113"/>
              </a:cxn>
              <a:cxn ang="0">
                <a:pos x="24" y="111"/>
              </a:cxn>
              <a:cxn ang="0">
                <a:pos x="11" y="105"/>
              </a:cxn>
              <a:cxn ang="0">
                <a:pos x="3" y="97"/>
              </a:cxn>
              <a:cxn ang="0">
                <a:pos x="0" y="88"/>
              </a:cxn>
              <a:cxn ang="0">
                <a:pos x="2" y="81"/>
              </a:cxn>
              <a:cxn ang="0">
                <a:pos x="7" y="77"/>
              </a:cxn>
              <a:cxn ang="0">
                <a:pos x="12" y="76"/>
              </a:cxn>
              <a:cxn ang="0">
                <a:pos x="15" y="76"/>
              </a:cxn>
              <a:cxn ang="0">
                <a:pos x="24" y="89"/>
              </a:cxn>
              <a:cxn ang="0">
                <a:pos x="41" y="94"/>
              </a:cxn>
              <a:cxn ang="0">
                <a:pos x="57" y="90"/>
              </a:cxn>
              <a:cxn ang="0">
                <a:pos x="63" y="78"/>
              </a:cxn>
              <a:cxn ang="0">
                <a:pos x="44" y="63"/>
              </a:cxn>
              <a:cxn ang="0">
                <a:pos x="38" y="63"/>
              </a:cxn>
              <a:cxn ang="0">
                <a:pos x="29" y="61"/>
              </a:cxn>
              <a:cxn ang="0">
                <a:pos x="26" y="55"/>
              </a:cxn>
              <a:cxn ang="0">
                <a:pos x="26" y="54"/>
              </a:cxn>
              <a:cxn ang="0">
                <a:pos x="38" y="45"/>
              </a:cxn>
              <a:cxn ang="0">
                <a:pos x="46" y="45"/>
              </a:cxn>
              <a:cxn ang="0">
                <a:pos x="57" y="42"/>
              </a:cxn>
              <a:cxn ang="0">
                <a:pos x="61" y="33"/>
              </a:cxn>
              <a:cxn ang="0">
                <a:pos x="56" y="22"/>
              </a:cxn>
              <a:cxn ang="0">
                <a:pos x="41" y="19"/>
              </a:cxn>
              <a:cxn ang="0">
                <a:pos x="32" y="20"/>
              </a:cxn>
              <a:cxn ang="0">
                <a:pos x="25" y="24"/>
              </a:cxn>
              <a:cxn ang="0">
                <a:pos x="20" y="28"/>
              </a:cxn>
              <a:cxn ang="0">
                <a:pos x="17" y="34"/>
              </a:cxn>
              <a:cxn ang="0">
                <a:pos x="15" y="35"/>
              </a:cxn>
              <a:cxn ang="0">
                <a:pos x="10" y="33"/>
              </a:cxn>
              <a:cxn ang="0">
                <a:pos x="5" y="30"/>
              </a:cxn>
              <a:cxn ang="0">
                <a:pos x="3" y="23"/>
              </a:cxn>
              <a:cxn ang="0">
                <a:pos x="5" y="14"/>
              </a:cxn>
              <a:cxn ang="0">
                <a:pos x="13" y="7"/>
              </a:cxn>
              <a:cxn ang="0">
                <a:pos x="25" y="2"/>
              </a:cxn>
              <a:cxn ang="0">
                <a:pos x="42" y="0"/>
              </a:cxn>
              <a:cxn ang="0">
                <a:pos x="74" y="7"/>
              </a:cxn>
              <a:cxn ang="0">
                <a:pos x="85" y="29"/>
              </a:cxn>
              <a:cxn ang="0">
                <a:pos x="66" y="52"/>
              </a:cxn>
            </a:cxnLst>
            <a:rect l="0" t="0" r="r" b="b"/>
            <a:pathLst>
              <a:path w="87" h="113">
                <a:moveTo>
                  <a:pt x="66" y="52"/>
                </a:moveTo>
                <a:cubicBezTo>
                  <a:pt x="73" y="54"/>
                  <a:pt x="78" y="58"/>
                  <a:pt x="81" y="63"/>
                </a:cubicBezTo>
                <a:cubicBezTo>
                  <a:pt x="85" y="68"/>
                  <a:pt x="87" y="73"/>
                  <a:pt x="87" y="80"/>
                </a:cubicBezTo>
                <a:cubicBezTo>
                  <a:pt x="87" y="90"/>
                  <a:pt x="83" y="99"/>
                  <a:pt x="75" y="104"/>
                </a:cubicBezTo>
                <a:cubicBezTo>
                  <a:pt x="67" y="110"/>
                  <a:pt x="56" y="113"/>
                  <a:pt x="42" y="113"/>
                </a:cubicBezTo>
                <a:cubicBezTo>
                  <a:pt x="35" y="113"/>
                  <a:pt x="29" y="112"/>
                  <a:pt x="24" y="111"/>
                </a:cubicBezTo>
                <a:cubicBezTo>
                  <a:pt x="19" y="109"/>
                  <a:pt x="14" y="107"/>
                  <a:pt x="11" y="105"/>
                </a:cubicBezTo>
                <a:cubicBezTo>
                  <a:pt x="7" y="103"/>
                  <a:pt x="5" y="100"/>
                  <a:pt x="3" y="97"/>
                </a:cubicBezTo>
                <a:cubicBezTo>
                  <a:pt x="1" y="94"/>
                  <a:pt x="0" y="91"/>
                  <a:pt x="0" y="88"/>
                </a:cubicBezTo>
                <a:cubicBezTo>
                  <a:pt x="0" y="85"/>
                  <a:pt x="1" y="83"/>
                  <a:pt x="2" y="81"/>
                </a:cubicBezTo>
                <a:cubicBezTo>
                  <a:pt x="4" y="79"/>
                  <a:pt x="5" y="78"/>
                  <a:pt x="7" y="77"/>
                </a:cubicBezTo>
                <a:cubicBezTo>
                  <a:pt x="9" y="77"/>
                  <a:pt x="11" y="76"/>
                  <a:pt x="12" y="76"/>
                </a:cubicBezTo>
                <a:cubicBezTo>
                  <a:pt x="14" y="76"/>
                  <a:pt x="15" y="76"/>
                  <a:pt x="15" y="76"/>
                </a:cubicBezTo>
                <a:cubicBezTo>
                  <a:pt x="16" y="82"/>
                  <a:pt x="20" y="86"/>
                  <a:pt x="24" y="89"/>
                </a:cubicBezTo>
                <a:cubicBezTo>
                  <a:pt x="29" y="92"/>
                  <a:pt x="35" y="94"/>
                  <a:pt x="41" y="94"/>
                </a:cubicBezTo>
                <a:cubicBezTo>
                  <a:pt x="48" y="94"/>
                  <a:pt x="53" y="92"/>
                  <a:pt x="57" y="90"/>
                </a:cubicBezTo>
                <a:cubicBezTo>
                  <a:pt x="61" y="87"/>
                  <a:pt x="63" y="83"/>
                  <a:pt x="63" y="78"/>
                </a:cubicBezTo>
                <a:cubicBezTo>
                  <a:pt x="63" y="68"/>
                  <a:pt x="57" y="63"/>
                  <a:pt x="44" y="63"/>
                </a:cubicBezTo>
                <a:cubicBezTo>
                  <a:pt x="38" y="63"/>
                  <a:pt x="38" y="63"/>
                  <a:pt x="38" y="63"/>
                </a:cubicBezTo>
                <a:cubicBezTo>
                  <a:pt x="34" y="63"/>
                  <a:pt x="31" y="63"/>
                  <a:pt x="29" y="61"/>
                </a:cubicBezTo>
                <a:cubicBezTo>
                  <a:pt x="27" y="60"/>
                  <a:pt x="26" y="58"/>
                  <a:pt x="26" y="55"/>
                </a:cubicBezTo>
                <a:cubicBezTo>
                  <a:pt x="26" y="54"/>
                  <a:pt x="26" y="54"/>
                  <a:pt x="26" y="54"/>
                </a:cubicBezTo>
                <a:cubicBezTo>
                  <a:pt x="26" y="48"/>
                  <a:pt x="30" y="45"/>
                  <a:pt x="38" y="45"/>
                </a:cubicBezTo>
                <a:cubicBezTo>
                  <a:pt x="46" y="45"/>
                  <a:pt x="46" y="45"/>
                  <a:pt x="46" y="45"/>
                </a:cubicBezTo>
                <a:cubicBezTo>
                  <a:pt x="51" y="45"/>
                  <a:pt x="55" y="44"/>
                  <a:pt x="57" y="42"/>
                </a:cubicBezTo>
                <a:cubicBezTo>
                  <a:pt x="60" y="40"/>
                  <a:pt x="61" y="36"/>
                  <a:pt x="61" y="33"/>
                </a:cubicBezTo>
                <a:cubicBezTo>
                  <a:pt x="61" y="28"/>
                  <a:pt x="59" y="25"/>
                  <a:pt x="56" y="22"/>
                </a:cubicBezTo>
                <a:cubicBezTo>
                  <a:pt x="52" y="20"/>
                  <a:pt x="48" y="19"/>
                  <a:pt x="41" y="19"/>
                </a:cubicBezTo>
                <a:cubicBezTo>
                  <a:pt x="38" y="19"/>
                  <a:pt x="35" y="19"/>
                  <a:pt x="32" y="20"/>
                </a:cubicBezTo>
                <a:cubicBezTo>
                  <a:pt x="29" y="21"/>
                  <a:pt x="27" y="22"/>
                  <a:pt x="25" y="24"/>
                </a:cubicBezTo>
                <a:cubicBezTo>
                  <a:pt x="23" y="25"/>
                  <a:pt x="21" y="27"/>
                  <a:pt x="20" y="28"/>
                </a:cubicBezTo>
                <a:cubicBezTo>
                  <a:pt x="19" y="30"/>
                  <a:pt x="18" y="32"/>
                  <a:pt x="17" y="34"/>
                </a:cubicBezTo>
                <a:cubicBezTo>
                  <a:pt x="17" y="35"/>
                  <a:pt x="16" y="35"/>
                  <a:pt x="15" y="35"/>
                </a:cubicBezTo>
                <a:cubicBezTo>
                  <a:pt x="13" y="35"/>
                  <a:pt x="11" y="34"/>
                  <a:pt x="10" y="33"/>
                </a:cubicBezTo>
                <a:cubicBezTo>
                  <a:pt x="8" y="33"/>
                  <a:pt x="6" y="32"/>
                  <a:pt x="5" y="30"/>
                </a:cubicBezTo>
                <a:cubicBezTo>
                  <a:pt x="3" y="28"/>
                  <a:pt x="3" y="26"/>
                  <a:pt x="3" y="23"/>
                </a:cubicBezTo>
                <a:cubicBezTo>
                  <a:pt x="3" y="20"/>
                  <a:pt x="4" y="17"/>
                  <a:pt x="5" y="14"/>
                </a:cubicBezTo>
                <a:cubicBezTo>
                  <a:pt x="7" y="12"/>
                  <a:pt x="10" y="9"/>
                  <a:pt x="13" y="7"/>
                </a:cubicBezTo>
                <a:cubicBezTo>
                  <a:pt x="17" y="5"/>
                  <a:pt x="21" y="3"/>
                  <a:pt x="25" y="2"/>
                </a:cubicBezTo>
                <a:cubicBezTo>
                  <a:pt x="30" y="0"/>
                  <a:pt x="36" y="0"/>
                  <a:pt x="42" y="0"/>
                </a:cubicBezTo>
                <a:cubicBezTo>
                  <a:pt x="56" y="0"/>
                  <a:pt x="66" y="2"/>
                  <a:pt x="74" y="7"/>
                </a:cubicBezTo>
                <a:cubicBezTo>
                  <a:pt x="81" y="12"/>
                  <a:pt x="85" y="20"/>
                  <a:pt x="85" y="29"/>
                </a:cubicBezTo>
                <a:cubicBezTo>
                  <a:pt x="85" y="41"/>
                  <a:pt x="78" y="48"/>
                  <a:pt x="66" y="5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89" name="Freeform 65"/>
          <p:cNvSpPr>
            <a:spLocks noEditPoints="1"/>
          </p:cNvSpPr>
          <p:nvPr userDrawn="1"/>
        </p:nvSpPr>
        <p:spPr bwMode="auto">
          <a:xfrm>
            <a:off x="3342959" y="4501754"/>
            <a:ext cx="82175" cy="95250"/>
          </a:xfrm>
          <a:custGeom>
            <a:avLst/>
            <a:gdLst/>
            <a:ahLst/>
            <a:cxnLst>
              <a:cxn ang="0">
                <a:pos x="86" y="64"/>
              </a:cxn>
              <a:cxn ang="0">
                <a:pos x="94" y="66"/>
              </a:cxn>
              <a:cxn ang="0">
                <a:pos x="96" y="73"/>
              </a:cxn>
              <a:cxn ang="0">
                <a:pos x="96" y="74"/>
              </a:cxn>
              <a:cxn ang="0">
                <a:pos x="94" y="81"/>
              </a:cxn>
              <a:cxn ang="0">
                <a:pos x="86" y="83"/>
              </a:cxn>
              <a:cxn ang="0">
                <a:pos x="77" y="83"/>
              </a:cxn>
              <a:cxn ang="0">
                <a:pos x="77" y="100"/>
              </a:cxn>
              <a:cxn ang="0">
                <a:pos x="67" y="111"/>
              </a:cxn>
              <a:cxn ang="0">
                <a:pos x="64" y="111"/>
              </a:cxn>
              <a:cxn ang="0">
                <a:pos x="57" y="108"/>
              </a:cxn>
              <a:cxn ang="0">
                <a:pos x="55" y="100"/>
              </a:cxn>
              <a:cxn ang="0">
                <a:pos x="55" y="83"/>
              </a:cxn>
              <a:cxn ang="0">
                <a:pos x="14" y="83"/>
              </a:cxn>
              <a:cxn ang="0">
                <a:pos x="4" y="80"/>
              </a:cxn>
              <a:cxn ang="0">
                <a:pos x="0" y="73"/>
              </a:cxn>
              <a:cxn ang="0">
                <a:pos x="0" y="68"/>
              </a:cxn>
              <a:cxn ang="0">
                <a:pos x="2" y="62"/>
              </a:cxn>
              <a:cxn ang="0">
                <a:pos x="6" y="55"/>
              </a:cxn>
              <a:cxn ang="0">
                <a:pos x="39" y="9"/>
              </a:cxn>
              <a:cxn ang="0">
                <a:pos x="42" y="4"/>
              </a:cxn>
              <a:cxn ang="0">
                <a:pos x="46" y="2"/>
              </a:cxn>
              <a:cxn ang="0">
                <a:pos x="52" y="0"/>
              </a:cxn>
              <a:cxn ang="0">
                <a:pos x="59" y="0"/>
              </a:cxn>
              <a:cxn ang="0">
                <a:pos x="73" y="3"/>
              </a:cxn>
              <a:cxn ang="0">
                <a:pos x="77" y="16"/>
              </a:cxn>
              <a:cxn ang="0">
                <a:pos x="77" y="64"/>
              </a:cxn>
              <a:cxn ang="0">
                <a:pos x="86" y="64"/>
              </a:cxn>
              <a:cxn ang="0">
                <a:pos x="56" y="65"/>
              </a:cxn>
              <a:cxn ang="0">
                <a:pos x="56" y="18"/>
              </a:cxn>
              <a:cxn ang="0">
                <a:pos x="22" y="65"/>
              </a:cxn>
              <a:cxn ang="0">
                <a:pos x="56" y="65"/>
              </a:cxn>
            </a:cxnLst>
            <a:rect l="0" t="0" r="r" b="b"/>
            <a:pathLst>
              <a:path w="96" h="111">
                <a:moveTo>
                  <a:pt x="86" y="64"/>
                </a:moveTo>
                <a:cubicBezTo>
                  <a:pt x="90" y="64"/>
                  <a:pt x="92" y="65"/>
                  <a:pt x="94" y="66"/>
                </a:cubicBezTo>
                <a:cubicBezTo>
                  <a:pt x="95" y="68"/>
                  <a:pt x="96" y="70"/>
                  <a:pt x="96" y="73"/>
                </a:cubicBezTo>
                <a:cubicBezTo>
                  <a:pt x="96" y="74"/>
                  <a:pt x="96" y="74"/>
                  <a:pt x="96" y="74"/>
                </a:cubicBezTo>
                <a:cubicBezTo>
                  <a:pt x="96" y="77"/>
                  <a:pt x="95" y="80"/>
                  <a:pt x="94" y="81"/>
                </a:cubicBezTo>
                <a:cubicBezTo>
                  <a:pt x="92" y="83"/>
                  <a:pt x="90" y="83"/>
                  <a:pt x="86" y="83"/>
                </a:cubicBezTo>
                <a:cubicBezTo>
                  <a:pt x="77" y="83"/>
                  <a:pt x="77" y="83"/>
                  <a:pt x="77" y="83"/>
                </a:cubicBezTo>
                <a:cubicBezTo>
                  <a:pt x="77" y="100"/>
                  <a:pt x="77" y="100"/>
                  <a:pt x="77" y="100"/>
                </a:cubicBezTo>
                <a:cubicBezTo>
                  <a:pt x="77" y="107"/>
                  <a:pt x="74" y="111"/>
                  <a:pt x="67" y="111"/>
                </a:cubicBezTo>
                <a:cubicBezTo>
                  <a:pt x="64" y="111"/>
                  <a:pt x="64" y="111"/>
                  <a:pt x="64" y="111"/>
                </a:cubicBezTo>
                <a:cubicBezTo>
                  <a:pt x="61" y="111"/>
                  <a:pt x="59" y="110"/>
                  <a:pt x="57" y="108"/>
                </a:cubicBezTo>
                <a:cubicBezTo>
                  <a:pt x="55" y="106"/>
                  <a:pt x="55" y="103"/>
                  <a:pt x="55" y="100"/>
                </a:cubicBezTo>
                <a:cubicBezTo>
                  <a:pt x="55" y="83"/>
                  <a:pt x="55" y="83"/>
                  <a:pt x="55" y="83"/>
                </a:cubicBezTo>
                <a:cubicBezTo>
                  <a:pt x="14" y="83"/>
                  <a:pt x="14" y="83"/>
                  <a:pt x="14" y="83"/>
                </a:cubicBezTo>
                <a:cubicBezTo>
                  <a:pt x="10" y="83"/>
                  <a:pt x="7" y="82"/>
                  <a:pt x="4" y="80"/>
                </a:cubicBezTo>
                <a:cubicBezTo>
                  <a:pt x="2" y="78"/>
                  <a:pt x="0" y="76"/>
                  <a:pt x="0" y="73"/>
                </a:cubicBezTo>
                <a:cubicBezTo>
                  <a:pt x="0" y="68"/>
                  <a:pt x="0" y="68"/>
                  <a:pt x="0" y="68"/>
                </a:cubicBezTo>
                <a:cubicBezTo>
                  <a:pt x="0" y="66"/>
                  <a:pt x="1" y="64"/>
                  <a:pt x="2" y="62"/>
                </a:cubicBezTo>
                <a:cubicBezTo>
                  <a:pt x="2" y="60"/>
                  <a:pt x="4" y="58"/>
                  <a:pt x="6" y="55"/>
                </a:cubicBezTo>
                <a:cubicBezTo>
                  <a:pt x="39" y="9"/>
                  <a:pt x="39" y="9"/>
                  <a:pt x="39" y="9"/>
                </a:cubicBezTo>
                <a:cubicBezTo>
                  <a:pt x="40" y="7"/>
                  <a:pt x="41" y="6"/>
                  <a:pt x="42" y="4"/>
                </a:cubicBezTo>
                <a:cubicBezTo>
                  <a:pt x="44" y="3"/>
                  <a:pt x="45" y="2"/>
                  <a:pt x="46" y="2"/>
                </a:cubicBezTo>
                <a:cubicBezTo>
                  <a:pt x="48" y="1"/>
                  <a:pt x="50" y="0"/>
                  <a:pt x="52" y="0"/>
                </a:cubicBezTo>
                <a:cubicBezTo>
                  <a:pt x="54" y="0"/>
                  <a:pt x="56" y="0"/>
                  <a:pt x="59" y="0"/>
                </a:cubicBezTo>
                <a:cubicBezTo>
                  <a:pt x="66" y="0"/>
                  <a:pt x="70" y="1"/>
                  <a:pt x="73" y="3"/>
                </a:cubicBezTo>
                <a:cubicBezTo>
                  <a:pt x="76" y="6"/>
                  <a:pt x="77" y="10"/>
                  <a:pt x="77" y="16"/>
                </a:cubicBezTo>
                <a:cubicBezTo>
                  <a:pt x="77" y="64"/>
                  <a:pt x="77" y="64"/>
                  <a:pt x="77" y="64"/>
                </a:cubicBezTo>
                <a:lnTo>
                  <a:pt x="86" y="64"/>
                </a:lnTo>
                <a:close/>
                <a:moveTo>
                  <a:pt x="56" y="65"/>
                </a:moveTo>
                <a:cubicBezTo>
                  <a:pt x="56" y="18"/>
                  <a:pt x="56" y="18"/>
                  <a:pt x="56" y="18"/>
                </a:cubicBezTo>
                <a:cubicBezTo>
                  <a:pt x="22" y="65"/>
                  <a:pt x="22" y="65"/>
                  <a:pt x="22" y="65"/>
                </a:cubicBezTo>
                <a:lnTo>
                  <a:pt x="56" y="65"/>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93" name="Freeform 69"/>
          <p:cNvSpPr>
            <a:spLocks/>
          </p:cNvSpPr>
          <p:nvPr userDrawn="1"/>
        </p:nvSpPr>
        <p:spPr bwMode="auto">
          <a:xfrm>
            <a:off x="3574000" y="4501754"/>
            <a:ext cx="72647" cy="95250"/>
          </a:xfrm>
          <a:custGeom>
            <a:avLst/>
            <a:gdLst/>
            <a:ahLst/>
            <a:cxnLst>
              <a:cxn ang="0">
                <a:pos x="34" y="41"/>
              </a:cxn>
              <a:cxn ang="0">
                <a:pos x="45" y="40"/>
              </a:cxn>
              <a:cxn ang="0">
                <a:pos x="61" y="43"/>
              </a:cxn>
              <a:cxn ang="0">
                <a:pos x="74" y="50"/>
              </a:cxn>
              <a:cxn ang="0">
                <a:pos x="82" y="60"/>
              </a:cxn>
              <a:cxn ang="0">
                <a:pos x="85" y="75"/>
              </a:cxn>
              <a:cxn ang="0">
                <a:pos x="82" y="90"/>
              </a:cxn>
              <a:cxn ang="0">
                <a:pos x="73" y="101"/>
              </a:cxn>
              <a:cxn ang="0">
                <a:pos x="59" y="108"/>
              </a:cxn>
              <a:cxn ang="0">
                <a:pos x="40" y="111"/>
              </a:cxn>
              <a:cxn ang="0">
                <a:pos x="23" y="109"/>
              </a:cxn>
              <a:cxn ang="0">
                <a:pos x="11" y="104"/>
              </a:cxn>
              <a:cxn ang="0">
                <a:pos x="3" y="97"/>
              </a:cxn>
              <a:cxn ang="0">
                <a:pos x="0" y="90"/>
              </a:cxn>
              <a:cxn ang="0">
                <a:pos x="1" y="85"/>
              </a:cxn>
              <a:cxn ang="0">
                <a:pos x="5" y="81"/>
              </a:cxn>
              <a:cxn ang="0">
                <a:pos x="8" y="78"/>
              </a:cxn>
              <a:cxn ang="0">
                <a:pos x="10" y="78"/>
              </a:cxn>
              <a:cxn ang="0">
                <a:pos x="23" y="89"/>
              </a:cxn>
              <a:cxn ang="0">
                <a:pos x="40" y="93"/>
              </a:cxn>
              <a:cxn ang="0">
                <a:pos x="57" y="88"/>
              </a:cxn>
              <a:cxn ang="0">
                <a:pos x="63" y="75"/>
              </a:cxn>
              <a:cxn ang="0">
                <a:pos x="57" y="62"/>
              </a:cxn>
              <a:cxn ang="0">
                <a:pos x="41" y="57"/>
              </a:cxn>
              <a:cxn ang="0">
                <a:pos x="28" y="59"/>
              </a:cxn>
              <a:cxn ang="0">
                <a:pos x="18" y="64"/>
              </a:cxn>
              <a:cxn ang="0">
                <a:pos x="7" y="60"/>
              </a:cxn>
              <a:cxn ang="0">
                <a:pos x="4" y="50"/>
              </a:cxn>
              <a:cxn ang="0">
                <a:pos x="4" y="14"/>
              </a:cxn>
              <a:cxn ang="0">
                <a:pos x="7" y="3"/>
              </a:cxn>
              <a:cxn ang="0">
                <a:pos x="16" y="0"/>
              </a:cxn>
              <a:cxn ang="0">
                <a:pos x="69" y="0"/>
              </a:cxn>
              <a:cxn ang="0">
                <a:pos x="80" y="10"/>
              </a:cxn>
              <a:cxn ang="0">
                <a:pos x="80" y="10"/>
              </a:cxn>
              <a:cxn ang="0">
                <a:pos x="69" y="20"/>
              </a:cxn>
              <a:cxn ang="0">
                <a:pos x="25" y="20"/>
              </a:cxn>
              <a:cxn ang="0">
                <a:pos x="25" y="44"/>
              </a:cxn>
              <a:cxn ang="0">
                <a:pos x="34" y="41"/>
              </a:cxn>
            </a:cxnLst>
            <a:rect l="0" t="0" r="r" b="b"/>
            <a:pathLst>
              <a:path w="85" h="111">
                <a:moveTo>
                  <a:pt x="34" y="41"/>
                </a:moveTo>
                <a:cubicBezTo>
                  <a:pt x="37" y="41"/>
                  <a:pt x="41" y="40"/>
                  <a:pt x="45" y="40"/>
                </a:cubicBezTo>
                <a:cubicBezTo>
                  <a:pt x="51" y="40"/>
                  <a:pt x="56" y="41"/>
                  <a:pt x="61" y="43"/>
                </a:cubicBezTo>
                <a:cubicBezTo>
                  <a:pt x="66" y="44"/>
                  <a:pt x="70" y="47"/>
                  <a:pt x="74" y="50"/>
                </a:cubicBezTo>
                <a:cubicBezTo>
                  <a:pt x="77" y="53"/>
                  <a:pt x="80" y="56"/>
                  <a:pt x="82" y="60"/>
                </a:cubicBezTo>
                <a:cubicBezTo>
                  <a:pt x="84" y="65"/>
                  <a:pt x="85" y="69"/>
                  <a:pt x="85" y="75"/>
                </a:cubicBezTo>
                <a:cubicBezTo>
                  <a:pt x="85" y="80"/>
                  <a:pt x="84" y="85"/>
                  <a:pt x="82" y="90"/>
                </a:cubicBezTo>
                <a:cubicBezTo>
                  <a:pt x="80" y="94"/>
                  <a:pt x="77" y="98"/>
                  <a:pt x="73" y="101"/>
                </a:cubicBezTo>
                <a:cubicBezTo>
                  <a:pt x="69" y="104"/>
                  <a:pt x="64" y="107"/>
                  <a:pt x="59" y="108"/>
                </a:cubicBezTo>
                <a:cubicBezTo>
                  <a:pt x="53" y="110"/>
                  <a:pt x="47" y="111"/>
                  <a:pt x="40" y="111"/>
                </a:cubicBezTo>
                <a:cubicBezTo>
                  <a:pt x="34" y="111"/>
                  <a:pt x="28" y="110"/>
                  <a:pt x="23" y="109"/>
                </a:cubicBezTo>
                <a:cubicBezTo>
                  <a:pt x="18" y="108"/>
                  <a:pt x="14" y="106"/>
                  <a:pt x="11" y="104"/>
                </a:cubicBezTo>
                <a:cubicBezTo>
                  <a:pt x="7" y="102"/>
                  <a:pt x="5" y="100"/>
                  <a:pt x="3" y="97"/>
                </a:cubicBezTo>
                <a:cubicBezTo>
                  <a:pt x="1" y="95"/>
                  <a:pt x="0" y="92"/>
                  <a:pt x="0" y="90"/>
                </a:cubicBezTo>
                <a:cubicBezTo>
                  <a:pt x="0" y="88"/>
                  <a:pt x="0" y="86"/>
                  <a:pt x="1" y="85"/>
                </a:cubicBezTo>
                <a:cubicBezTo>
                  <a:pt x="2" y="83"/>
                  <a:pt x="4" y="82"/>
                  <a:pt x="5" y="81"/>
                </a:cubicBezTo>
                <a:cubicBezTo>
                  <a:pt x="6" y="80"/>
                  <a:pt x="7" y="79"/>
                  <a:pt x="8" y="78"/>
                </a:cubicBezTo>
                <a:cubicBezTo>
                  <a:pt x="9" y="78"/>
                  <a:pt x="10" y="78"/>
                  <a:pt x="10" y="78"/>
                </a:cubicBezTo>
                <a:cubicBezTo>
                  <a:pt x="13" y="83"/>
                  <a:pt x="18" y="86"/>
                  <a:pt x="23" y="89"/>
                </a:cubicBezTo>
                <a:cubicBezTo>
                  <a:pt x="28" y="91"/>
                  <a:pt x="34" y="93"/>
                  <a:pt x="40" y="93"/>
                </a:cubicBezTo>
                <a:cubicBezTo>
                  <a:pt x="47" y="93"/>
                  <a:pt x="53" y="91"/>
                  <a:pt x="57" y="88"/>
                </a:cubicBezTo>
                <a:cubicBezTo>
                  <a:pt x="61" y="85"/>
                  <a:pt x="63" y="80"/>
                  <a:pt x="63" y="75"/>
                </a:cubicBezTo>
                <a:cubicBezTo>
                  <a:pt x="63" y="69"/>
                  <a:pt x="61" y="65"/>
                  <a:pt x="57" y="62"/>
                </a:cubicBezTo>
                <a:cubicBezTo>
                  <a:pt x="53" y="59"/>
                  <a:pt x="48" y="57"/>
                  <a:pt x="41" y="57"/>
                </a:cubicBezTo>
                <a:cubicBezTo>
                  <a:pt x="36" y="57"/>
                  <a:pt x="31" y="58"/>
                  <a:pt x="28" y="59"/>
                </a:cubicBezTo>
                <a:cubicBezTo>
                  <a:pt x="24" y="61"/>
                  <a:pt x="21" y="62"/>
                  <a:pt x="18" y="64"/>
                </a:cubicBezTo>
                <a:cubicBezTo>
                  <a:pt x="14" y="64"/>
                  <a:pt x="10" y="63"/>
                  <a:pt x="7" y="60"/>
                </a:cubicBezTo>
                <a:cubicBezTo>
                  <a:pt x="5" y="58"/>
                  <a:pt x="4" y="55"/>
                  <a:pt x="4" y="50"/>
                </a:cubicBezTo>
                <a:cubicBezTo>
                  <a:pt x="4" y="14"/>
                  <a:pt x="4" y="14"/>
                  <a:pt x="4" y="14"/>
                </a:cubicBezTo>
                <a:cubicBezTo>
                  <a:pt x="4" y="9"/>
                  <a:pt x="5" y="6"/>
                  <a:pt x="7" y="3"/>
                </a:cubicBezTo>
                <a:cubicBezTo>
                  <a:pt x="9" y="1"/>
                  <a:pt x="12" y="0"/>
                  <a:pt x="16" y="0"/>
                </a:cubicBezTo>
                <a:cubicBezTo>
                  <a:pt x="69" y="0"/>
                  <a:pt x="69" y="0"/>
                  <a:pt x="69" y="0"/>
                </a:cubicBezTo>
                <a:cubicBezTo>
                  <a:pt x="76" y="0"/>
                  <a:pt x="80" y="3"/>
                  <a:pt x="80" y="10"/>
                </a:cubicBezTo>
                <a:cubicBezTo>
                  <a:pt x="80" y="10"/>
                  <a:pt x="80" y="10"/>
                  <a:pt x="80" y="10"/>
                </a:cubicBezTo>
                <a:cubicBezTo>
                  <a:pt x="80" y="17"/>
                  <a:pt x="76" y="20"/>
                  <a:pt x="69" y="20"/>
                </a:cubicBezTo>
                <a:cubicBezTo>
                  <a:pt x="25" y="20"/>
                  <a:pt x="25" y="20"/>
                  <a:pt x="25" y="20"/>
                </a:cubicBezTo>
                <a:cubicBezTo>
                  <a:pt x="25" y="44"/>
                  <a:pt x="25" y="44"/>
                  <a:pt x="25" y="44"/>
                </a:cubicBezTo>
                <a:cubicBezTo>
                  <a:pt x="28" y="43"/>
                  <a:pt x="31" y="42"/>
                  <a:pt x="34" y="4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97" name="Freeform 73"/>
          <p:cNvSpPr>
            <a:spLocks noEditPoints="1"/>
          </p:cNvSpPr>
          <p:nvPr userDrawn="1"/>
        </p:nvSpPr>
        <p:spPr bwMode="auto">
          <a:xfrm>
            <a:off x="3796705" y="4500565"/>
            <a:ext cx="77411" cy="97631"/>
          </a:xfrm>
          <a:custGeom>
            <a:avLst/>
            <a:gdLst/>
            <a:ahLst/>
            <a:cxnLst>
              <a:cxn ang="0">
                <a:pos x="37" y="45"/>
              </a:cxn>
              <a:cxn ang="0">
                <a:pos x="54" y="41"/>
              </a:cxn>
              <a:cxn ang="0">
                <a:pos x="69" y="44"/>
              </a:cxn>
              <a:cxn ang="0">
                <a:pos x="81" y="50"/>
              </a:cxn>
              <a:cxn ang="0">
                <a:pos x="88" y="60"/>
              </a:cxn>
              <a:cxn ang="0">
                <a:pos x="91" y="74"/>
              </a:cxn>
              <a:cxn ang="0">
                <a:pos x="91" y="75"/>
              </a:cxn>
              <a:cxn ang="0">
                <a:pos x="87" y="90"/>
              </a:cxn>
              <a:cxn ang="0">
                <a:pos x="78" y="102"/>
              </a:cxn>
              <a:cxn ang="0">
                <a:pos x="65" y="110"/>
              </a:cxn>
              <a:cxn ang="0">
                <a:pos x="47" y="113"/>
              </a:cxn>
              <a:cxn ang="0">
                <a:pos x="27" y="109"/>
              </a:cxn>
              <a:cxn ang="0">
                <a:pos x="13" y="99"/>
              </a:cxn>
              <a:cxn ang="0">
                <a:pos x="3" y="83"/>
              </a:cxn>
              <a:cxn ang="0">
                <a:pos x="0" y="62"/>
              </a:cxn>
              <a:cxn ang="0">
                <a:pos x="0" y="52"/>
              </a:cxn>
              <a:cxn ang="0">
                <a:pos x="4" y="30"/>
              </a:cxn>
              <a:cxn ang="0">
                <a:pos x="13" y="14"/>
              </a:cxn>
              <a:cxn ang="0">
                <a:pos x="29" y="3"/>
              </a:cxn>
              <a:cxn ang="0">
                <a:pos x="49" y="0"/>
              </a:cxn>
              <a:cxn ang="0">
                <a:pos x="65" y="1"/>
              </a:cxn>
              <a:cxn ang="0">
                <a:pos x="77" y="6"/>
              </a:cxn>
              <a:cxn ang="0">
                <a:pos x="84" y="13"/>
              </a:cxn>
              <a:cxn ang="0">
                <a:pos x="86" y="21"/>
              </a:cxn>
              <a:cxn ang="0">
                <a:pos x="84" y="27"/>
              </a:cxn>
              <a:cxn ang="0">
                <a:pos x="80" y="30"/>
              </a:cxn>
              <a:cxn ang="0">
                <a:pos x="76" y="32"/>
              </a:cxn>
              <a:cxn ang="0">
                <a:pos x="74" y="32"/>
              </a:cxn>
              <a:cxn ang="0">
                <a:pos x="65" y="23"/>
              </a:cxn>
              <a:cxn ang="0">
                <a:pos x="51" y="19"/>
              </a:cxn>
              <a:cxn ang="0">
                <a:pos x="25" y="51"/>
              </a:cxn>
              <a:cxn ang="0">
                <a:pos x="25" y="52"/>
              </a:cxn>
              <a:cxn ang="0">
                <a:pos x="37" y="45"/>
              </a:cxn>
              <a:cxn ang="0">
                <a:pos x="25" y="68"/>
              </a:cxn>
              <a:cxn ang="0">
                <a:pos x="31" y="87"/>
              </a:cxn>
              <a:cxn ang="0">
                <a:pos x="47" y="94"/>
              </a:cxn>
              <a:cxn ang="0">
                <a:pos x="61" y="89"/>
              </a:cxn>
              <a:cxn ang="0">
                <a:pos x="67" y="77"/>
              </a:cxn>
              <a:cxn ang="0">
                <a:pos x="67" y="76"/>
              </a:cxn>
              <a:cxn ang="0">
                <a:pos x="62" y="63"/>
              </a:cxn>
              <a:cxn ang="0">
                <a:pos x="47" y="59"/>
              </a:cxn>
              <a:cxn ang="0">
                <a:pos x="35" y="61"/>
              </a:cxn>
              <a:cxn ang="0">
                <a:pos x="25" y="68"/>
              </a:cxn>
            </a:cxnLst>
            <a:rect l="0" t="0" r="r" b="b"/>
            <a:pathLst>
              <a:path w="91" h="113">
                <a:moveTo>
                  <a:pt x="37" y="45"/>
                </a:moveTo>
                <a:cubicBezTo>
                  <a:pt x="42" y="43"/>
                  <a:pt x="48" y="41"/>
                  <a:pt x="54" y="41"/>
                </a:cubicBezTo>
                <a:cubicBezTo>
                  <a:pt x="60" y="41"/>
                  <a:pt x="65" y="42"/>
                  <a:pt x="69" y="44"/>
                </a:cubicBezTo>
                <a:cubicBezTo>
                  <a:pt x="73" y="45"/>
                  <a:pt x="77" y="47"/>
                  <a:pt x="81" y="50"/>
                </a:cubicBezTo>
                <a:cubicBezTo>
                  <a:pt x="84" y="53"/>
                  <a:pt x="86" y="56"/>
                  <a:pt x="88" y="60"/>
                </a:cubicBezTo>
                <a:cubicBezTo>
                  <a:pt x="90" y="64"/>
                  <a:pt x="91" y="69"/>
                  <a:pt x="91" y="74"/>
                </a:cubicBezTo>
                <a:cubicBezTo>
                  <a:pt x="91" y="75"/>
                  <a:pt x="91" y="75"/>
                  <a:pt x="91" y="75"/>
                </a:cubicBezTo>
                <a:cubicBezTo>
                  <a:pt x="91" y="81"/>
                  <a:pt x="89" y="86"/>
                  <a:pt x="87" y="90"/>
                </a:cubicBezTo>
                <a:cubicBezTo>
                  <a:pt x="85" y="95"/>
                  <a:pt x="82" y="99"/>
                  <a:pt x="78" y="102"/>
                </a:cubicBezTo>
                <a:cubicBezTo>
                  <a:pt x="75" y="106"/>
                  <a:pt x="70" y="108"/>
                  <a:pt x="65" y="110"/>
                </a:cubicBezTo>
                <a:cubicBezTo>
                  <a:pt x="60" y="112"/>
                  <a:pt x="54" y="113"/>
                  <a:pt x="47" y="113"/>
                </a:cubicBezTo>
                <a:cubicBezTo>
                  <a:pt x="40" y="113"/>
                  <a:pt x="33" y="112"/>
                  <a:pt x="27" y="109"/>
                </a:cubicBezTo>
                <a:cubicBezTo>
                  <a:pt x="22" y="107"/>
                  <a:pt x="17" y="103"/>
                  <a:pt x="13" y="99"/>
                </a:cubicBezTo>
                <a:cubicBezTo>
                  <a:pt x="9" y="94"/>
                  <a:pt x="5" y="89"/>
                  <a:pt x="3" y="83"/>
                </a:cubicBezTo>
                <a:cubicBezTo>
                  <a:pt x="1" y="77"/>
                  <a:pt x="0" y="70"/>
                  <a:pt x="0" y="62"/>
                </a:cubicBezTo>
                <a:cubicBezTo>
                  <a:pt x="0" y="52"/>
                  <a:pt x="0" y="52"/>
                  <a:pt x="0" y="52"/>
                </a:cubicBezTo>
                <a:cubicBezTo>
                  <a:pt x="0" y="44"/>
                  <a:pt x="1" y="37"/>
                  <a:pt x="4" y="30"/>
                </a:cubicBezTo>
                <a:cubicBezTo>
                  <a:pt x="6" y="24"/>
                  <a:pt x="9" y="18"/>
                  <a:pt x="13" y="14"/>
                </a:cubicBezTo>
                <a:cubicBezTo>
                  <a:pt x="18" y="9"/>
                  <a:pt x="23" y="6"/>
                  <a:pt x="29" y="3"/>
                </a:cubicBezTo>
                <a:cubicBezTo>
                  <a:pt x="35" y="1"/>
                  <a:pt x="42" y="0"/>
                  <a:pt x="49" y="0"/>
                </a:cubicBezTo>
                <a:cubicBezTo>
                  <a:pt x="55" y="0"/>
                  <a:pt x="61" y="0"/>
                  <a:pt x="65" y="1"/>
                </a:cubicBezTo>
                <a:cubicBezTo>
                  <a:pt x="70" y="3"/>
                  <a:pt x="74" y="4"/>
                  <a:pt x="77" y="6"/>
                </a:cubicBezTo>
                <a:cubicBezTo>
                  <a:pt x="80" y="8"/>
                  <a:pt x="82" y="10"/>
                  <a:pt x="84" y="13"/>
                </a:cubicBezTo>
                <a:cubicBezTo>
                  <a:pt x="85" y="15"/>
                  <a:pt x="86" y="18"/>
                  <a:pt x="86" y="21"/>
                </a:cubicBezTo>
                <a:cubicBezTo>
                  <a:pt x="86" y="23"/>
                  <a:pt x="86" y="25"/>
                  <a:pt x="84" y="27"/>
                </a:cubicBezTo>
                <a:cubicBezTo>
                  <a:pt x="83" y="28"/>
                  <a:pt x="82" y="29"/>
                  <a:pt x="80" y="30"/>
                </a:cubicBezTo>
                <a:cubicBezTo>
                  <a:pt x="79" y="31"/>
                  <a:pt x="77" y="31"/>
                  <a:pt x="76" y="32"/>
                </a:cubicBezTo>
                <a:cubicBezTo>
                  <a:pt x="75" y="32"/>
                  <a:pt x="74" y="32"/>
                  <a:pt x="74" y="32"/>
                </a:cubicBezTo>
                <a:cubicBezTo>
                  <a:pt x="72" y="28"/>
                  <a:pt x="69" y="26"/>
                  <a:pt x="65" y="23"/>
                </a:cubicBezTo>
                <a:cubicBezTo>
                  <a:pt x="62" y="21"/>
                  <a:pt x="57" y="19"/>
                  <a:pt x="51" y="19"/>
                </a:cubicBezTo>
                <a:cubicBezTo>
                  <a:pt x="33" y="19"/>
                  <a:pt x="25" y="30"/>
                  <a:pt x="25" y="51"/>
                </a:cubicBezTo>
                <a:cubicBezTo>
                  <a:pt x="25" y="52"/>
                  <a:pt x="25" y="52"/>
                  <a:pt x="25" y="52"/>
                </a:cubicBezTo>
                <a:cubicBezTo>
                  <a:pt x="28" y="49"/>
                  <a:pt x="32" y="47"/>
                  <a:pt x="37" y="45"/>
                </a:cubicBezTo>
                <a:close/>
                <a:moveTo>
                  <a:pt x="25" y="68"/>
                </a:moveTo>
                <a:cubicBezTo>
                  <a:pt x="26" y="76"/>
                  <a:pt x="28" y="83"/>
                  <a:pt x="31" y="87"/>
                </a:cubicBezTo>
                <a:cubicBezTo>
                  <a:pt x="35" y="92"/>
                  <a:pt x="40" y="94"/>
                  <a:pt x="47" y="94"/>
                </a:cubicBezTo>
                <a:cubicBezTo>
                  <a:pt x="53" y="94"/>
                  <a:pt x="57" y="93"/>
                  <a:pt x="61" y="89"/>
                </a:cubicBezTo>
                <a:cubicBezTo>
                  <a:pt x="65" y="86"/>
                  <a:pt x="67" y="82"/>
                  <a:pt x="67" y="77"/>
                </a:cubicBezTo>
                <a:cubicBezTo>
                  <a:pt x="67" y="76"/>
                  <a:pt x="67" y="76"/>
                  <a:pt x="67" y="76"/>
                </a:cubicBezTo>
                <a:cubicBezTo>
                  <a:pt x="67" y="70"/>
                  <a:pt x="65" y="66"/>
                  <a:pt x="62" y="63"/>
                </a:cubicBezTo>
                <a:cubicBezTo>
                  <a:pt x="58" y="60"/>
                  <a:pt x="53" y="59"/>
                  <a:pt x="47" y="59"/>
                </a:cubicBezTo>
                <a:cubicBezTo>
                  <a:pt x="43" y="59"/>
                  <a:pt x="39" y="60"/>
                  <a:pt x="35" y="61"/>
                </a:cubicBezTo>
                <a:cubicBezTo>
                  <a:pt x="31" y="63"/>
                  <a:pt x="28" y="65"/>
                  <a:pt x="25" y="6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01" name="Freeform 77"/>
          <p:cNvSpPr>
            <a:spLocks/>
          </p:cNvSpPr>
          <p:nvPr userDrawn="1"/>
        </p:nvSpPr>
        <p:spPr bwMode="auto">
          <a:xfrm>
            <a:off x="4025361" y="4501754"/>
            <a:ext cx="71456" cy="94059"/>
          </a:xfrm>
          <a:custGeom>
            <a:avLst/>
            <a:gdLst/>
            <a:ahLst/>
            <a:cxnLst>
              <a:cxn ang="0">
                <a:pos x="58" y="21"/>
              </a:cxn>
              <a:cxn ang="0">
                <a:pos x="11" y="21"/>
              </a:cxn>
              <a:cxn ang="0">
                <a:pos x="2" y="19"/>
              </a:cxn>
              <a:cxn ang="0">
                <a:pos x="0" y="11"/>
              </a:cxn>
              <a:cxn ang="0">
                <a:pos x="0" y="10"/>
              </a:cxn>
              <a:cxn ang="0">
                <a:pos x="2" y="3"/>
              </a:cxn>
              <a:cxn ang="0">
                <a:pos x="11" y="0"/>
              </a:cxn>
              <a:cxn ang="0">
                <a:pos x="69" y="0"/>
              </a:cxn>
              <a:cxn ang="0">
                <a:pos x="77" y="1"/>
              </a:cxn>
              <a:cxn ang="0">
                <a:pos x="82" y="4"/>
              </a:cxn>
              <a:cxn ang="0">
                <a:pos x="84" y="8"/>
              </a:cxn>
              <a:cxn ang="0">
                <a:pos x="85" y="13"/>
              </a:cxn>
              <a:cxn ang="0">
                <a:pos x="85" y="14"/>
              </a:cxn>
              <a:cxn ang="0">
                <a:pos x="82" y="24"/>
              </a:cxn>
              <a:cxn ang="0">
                <a:pos x="78" y="33"/>
              </a:cxn>
              <a:cxn ang="0">
                <a:pos x="40" y="102"/>
              </a:cxn>
              <a:cxn ang="0">
                <a:pos x="34" y="108"/>
              </a:cxn>
              <a:cxn ang="0">
                <a:pos x="27" y="110"/>
              </a:cxn>
              <a:cxn ang="0">
                <a:pos x="21" y="109"/>
              </a:cxn>
              <a:cxn ang="0">
                <a:pos x="17" y="107"/>
              </a:cxn>
              <a:cxn ang="0">
                <a:pos x="14" y="104"/>
              </a:cxn>
              <a:cxn ang="0">
                <a:pos x="13" y="101"/>
              </a:cxn>
              <a:cxn ang="0">
                <a:pos x="58" y="21"/>
              </a:cxn>
            </a:cxnLst>
            <a:rect l="0" t="0" r="r" b="b"/>
            <a:pathLst>
              <a:path w="85" h="110">
                <a:moveTo>
                  <a:pt x="58" y="21"/>
                </a:moveTo>
                <a:cubicBezTo>
                  <a:pt x="11" y="21"/>
                  <a:pt x="11" y="21"/>
                  <a:pt x="11" y="21"/>
                </a:cubicBezTo>
                <a:cubicBezTo>
                  <a:pt x="7" y="21"/>
                  <a:pt x="4" y="20"/>
                  <a:pt x="2" y="19"/>
                </a:cubicBezTo>
                <a:cubicBezTo>
                  <a:pt x="1" y="17"/>
                  <a:pt x="0" y="15"/>
                  <a:pt x="0" y="11"/>
                </a:cubicBezTo>
                <a:cubicBezTo>
                  <a:pt x="0" y="10"/>
                  <a:pt x="0" y="10"/>
                  <a:pt x="0" y="10"/>
                </a:cubicBezTo>
                <a:cubicBezTo>
                  <a:pt x="0" y="7"/>
                  <a:pt x="1" y="4"/>
                  <a:pt x="2" y="3"/>
                </a:cubicBezTo>
                <a:cubicBezTo>
                  <a:pt x="4" y="1"/>
                  <a:pt x="7" y="0"/>
                  <a:pt x="11" y="0"/>
                </a:cubicBezTo>
                <a:cubicBezTo>
                  <a:pt x="69" y="0"/>
                  <a:pt x="69" y="0"/>
                  <a:pt x="69" y="0"/>
                </a:cubicBezTo>
                <a:cubicBezTo>
                  <a:pt x="72" y="0"/>
                  <a:pt x="75" y="1"/>
                  <a:pt x="77" y="1"/>
                </a:cubicBezTo>
                <a:cubicBezTo>
                  <a:pt x="79" y="2"/>
                  <a:pt x="81" y="3"/>
                  <a:pt x="82" y="4"/>
                </a:cubicBezTo>
                <a:cubicBezTo>
                  <a:pt x="83" y="5"/>
                  <a:pt x="84" y="7"/>
                  <a:pt x="84" y="8"/>
                </a:cubicBezTo>
                <a:cubicBezTo>
                  <a:pt x="85" y="10"/>
                  <a:pt x="85" y="11"/>
                  <a:pt x="85" y="13"/>
                </a:cubicBezTo>
                <a:cubicBezTo>
                  <a:pt x="85" y="14"/>
                  <a:pt x="85" y="14"/>
                  <a:pt x="85" y="14"/>
                </a:cubicBezTo>
                <a:cubicBezTo>
                  <a:pt x="85" y="17"/>
                  <a:pt x="84" y="20"/>
                  <a:pt x="82" y="24"/>
                </a:cubicBezTo>
                <a:cubicBezTo>
                  <a:pt x="81" y="27"/>
                  <a:pt x="79" y="30"/>
                  <a:pt x="78" y="33"/>
                </a:cubicBezTo>
                <a:cubicBezTo>
                  <a:pt x="40" y="102"/>
                  <a:pt x="40" y="102"/>
                  <a:pt x="40" y="102"/>
                </a:cubicBezTo>
                <a:cubicBezTo>
                  <a:pt x="38" y="105"/>
                  <a:pt x="36" y="107"/>
                  <a:pt x="34" y="108"/>
                </a:cubicBezTo>
                <a:cubicBezTo>
                  <a:pt x="31" y="110"/>
                  <a:pt x="29" y="110"/>
                  <a:pt x="27" y="110"/>
                </a:cubicBezTo>
                <a:cubicBezTo>
                  <a:pt x="25" y="110"/>
                  <a:pt x="23" y="110"/>
                  <a:pt x="21" y="109"/>
                </a:cubicBezTo>
                <a:cubicBezTo>
                  <a:pt x="19" y="108"/>
                  <a:pt x="18" y="108"/>
                  <a:pt x="17" y="107"/>
                </a:cubicBezTo>
                <a:cubicBezTo>
                  <a:pt x="15" y="106"/>
                  <a:pt x="14" y="105"/>
                  <a:pt x="14" y="104"/>
                </a:cubicBezTo>
                <a:cubicBezTo>
                  <a:pt x="13" y="103"/>
                  <a:pt x="13" y="102"/>
                  <a:pt x="13" y="101"/>
                </a:cubicBezTo>
                <a:lnTo>
                  <a:pt x="58" y="21"/>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05" name="Freeform 81"/>
          <p:cNvSpPr>
            <a:spLocks noEditPoints="1"/>
          </p:cNvSpPr>
          <p:nvPr userDrawn="1"/>
        </p:nvSpPr>
        <p:spPr bwMode="auto">
          <a:xfrm>
            <a:off x="4248070" y="4500565"/>
            <a:ext cx="77411" cy="97631"/>
          </a:xfrm>
          <a:custGeom>
            <a:avLst/>
            <a:gdLst/>
            <a:ahLst/>
            <a:cxnLst>
              <a:cxn ang="0">
                <a:pos x="22" y="55"/>
              </a:cxn>
              <a:cxn ang="0">
                <a:pos x="8" y="46"/>
              </a:cxn>
              <a:cxn ang="0">
                <a:pos x="3" y="31"/>
              </a:cxn>
              <a:cxn ang="0">
                <a:pos x="6" y="18"/>
              </a:cxn>
              <a:cxn ang="0">
                <a:pos x="15" y="8"/>
              </a:cxn>
              <a:cxn ang="0">
                <a:pos x="28" y="2"/>
              </a:cxn>
              <a:cxn ang="0">
                <a:pos x="46" y="0"/>
              </a:cxn>
              <a:cxn ang="0">
                <a:pos x="63" y="2"/>
              </a:cxn>
              <a:cxn ang="0">
                <a:pos x="76" y="8"/>
              </a:cxn>
              <a:cxn ang="0">
                <a:pos x="84" y="18"/>
              </a:cxn>
              <a:cxn ang="0">
                <a:pos x="87" y="30"/>
              </a:cxn>
              <a:cxn ang="0">
                <a:pos x="83" y="45"/>
              </a:cxn>
              <a:cxn ang="0">
                <a:pos x="69" y="55"/>
              </a:cxn>
              <a:cxn ang="0">
                <a:pos x="85" y="65"/>
              </a:cxn>
              <a:cxn ang="0">
                <a:pos x="91" y="82"/>
              </a:cxn>
              <a:cxn ang="0">
                <a:pos x="88" y="94"/>
              </a:cxn>
              <a:cxn ang="0">
                <a:pos x="78" y="104"/>
              </a:cxn>
              <a:cxn ang="0">
                <a:pos x="64" y="111"/>
              </a:cxn>
              <a:cxn ang="0">
                <a:pos x="45" y="113"/>
              </a:cxn>
              <a:cxn ang="0">
                <a:pos x="12" y="105"/>
              </a:cxn>
              <a:cxn ang="0">
                <a:pos x="0" y="82"/>
              </a:cxn>
              <a:cxn ang="0">
                <a:pos x="5" y="65"/>
              </a:cxn>
              <a:cxn ang="0">
                <a:pos x="22" y="55"/>
              </a:cxn>
              <a:cxn ang="0">
                <a:pos x="45" y="95"/>
              </a:cxn>
              <a:cxn ang="0">
                <a:pos x="61" y="91"/>
              </a:cxn>
              <a:cxn ang="0">
                <a:pos x="67" y="79"/>
              </a:cxn>
              <a:cxn ang="0">
                <a:pos x="61" y="67"/>
              </a:cxn>
              <a:cxn ang="0">
                <a:pos x="45" y="63"/>
              </a:cxn>
              <a:cxn ang="0">
                <a:pos x="30" y="67"/>
              </a:cxn>
              <a:cxn ang="0">
                <a:pos x="24" y="79"/>
              </a:cxn>
              <a:cxn ang="0">
                <a:pos x="30" y="91"/>
              </a:cxn>
              <a:cxn ang="0">
                <a:pos x="45" y="95"/>
              </a:cxn>
              <a:cxn ang="0">
                <a:pos x="45" y="48"/>
              </a:cxn>
              <a:cxn ang="0">
                <a:pos x="59" y="44"/>
              </a:cxn>
              <a:cxn ang="0">
                <a:pos x="64" y="33"/>
              </a:cxn>
              <a:cxn ang="0">
                <a:pos x="59" y="22"/>
              </a:cxn>
              <a:cxn ang="0">
                <a:pos x="45" y="18"/>
              </a:cxn>
              <a:cxn ang="0">
                <a:pos x="31" y="22"/>
              </a:cxn>
              <a:cxn ang="0">
                <a:pos x="26" y="33"/>
              </a:cxn>
              <a:cxn ang="0">
                <a:pos x="32" y="43"/>
              </a:cxn>
              <a:cxn ang="0">
                <a:pos x="45" y="48"/>
              </a:cxn>
            </a:cxnLst>
            <a:rect l="0" t="0" r="r" b="b"/>
            <a:pathLst>
              <a:path w="91" h="113">
                <a:moveTo>
                  <a:pt x="22" y="55"/>
                </a:moveTo>
                <a:cubicBezTo>
                  <a:pt x="15" y="53"/>
                  <a:pt x="11" y="50"/>
                  <a:pt x="8" y="46"/>
                </a:cubicBezTo>
                <a:cubicBezTo>
                  <a:pt x="5" y="42"/>
                  <a:pt x="3" y="37"/>
                  <a:pt x="3" y="31"/>
                </a:cubicBezTo>
                <a:cubicBezTo>
                  <a:pt x="3" y="26"/>
                  <a:pt x="4" y="22"/>
                  <a:pt x="6" y="18"/>
                </a:cubicBezTo>
                <a:cubicBezTo>
                  <a:pt x="8" y="14"/>
                  <a:pt x="11" y="11"/>
                  <a:pt x="15" y="8"/>
                </a:cubicBezTo>
                <a:cubicBezTo>
                  <a:pt x="18" y="6"/>
                  <a:pt x="23" y="3"/>
                  <a:pt x="28" y="2"/>
                </a:cubicBezTo>
                <a:cubicBezTo>
                  <a:pt x="33" y="0"/>
                  <a:pt x="39" y="0"/>
                  <a:pt x="46" y="0"/>
                </a:cubicBezTo>
                <a:cubicBezTo>
                  <a:pt x="52" y="0"/>
                  <a:pt x="58" y="0"/>
                  <a:pt x="63" y="2"/>
                </a:cubicBezTo>
                <a:cubicBezTo>
                  <a:pt x="68" y="3"/>
                  <a:pt x="72" y="5"/>
                  <a:pt x="76" y="8"/>
                </a:cubicBezTo>
                <a:cubicBezTo>
                  <a:pt x="80" y="11"/>
                  <a:pt x="82" y="14"/>
                  <a:pt x="84" y="18"/>
                </a:cubicBezTo>
                <a:cubicBezTo>
                  <a:pt x="86" y="21"/>
                  <a:pt x="87" y="26"/>
                  <a:pt x="87" y="30"/>
                </a:cubicBezTo>
                <a:cubicBezTo>
                  <a:pt x="87" y="36"/>
                  <a:pt x="86" y="41"/>
                  <a:pt x="83" y="45"/>
                </a:cubicBezTo>
                <a:cubicBezTo>
                  <a:pt x="80" y="49"/>
                  <a:pt x="75" y="53"/>
                  <a:pt x="69" y="55"/>
                </a:cubicBezTo>
                <a:cubicBezTo>
                  <a:pt x="76" y="57"/>
                  <a:pt x="82" y="60"/>
                  <a:pt x="85" y="65"/>
                </a:cubicBezTo>
                <a:cubicBezTo>
                  <a:pt x="89" y="70"/>
                  <a:pt x="91" y="75"/>
                  <a:pt x="91" y="82"/>
                </a:cubicBezTo>
                <a:cubicBezTo>
                  <a:pt x="91" y="86"/>
                  <a:pt x="90" y="91"/>
                  <a:pt x="88" y="94"/>
                </a:cubicBezTo>
                <a:cubicBezTo>
                  <a:pt x="85" y="98"/>
                  <a:pt x="82" y="102"/>
                  <a:pt x="78" y="104"/>
                </a:cubicBezTo>
                <a:cubicBezTo>
                  <a:pt x="74" y="107"/>
                  <a:pt x="70" y="109"/>
                  <a:pt x="64" y="111"/>
                </a:cubicBezTo>
                <a:cubicBezTo>
                  <a:pt x="58" y="112"/>
                  <a:pt x="52" y="113"/>
                  <a:pt x="45" y="113"/>
                </a:cubicBezTo>
                <a:cubicBezTo>
                  <a:pt x="31" y="113"/>
                  <a:pt x="20" y="110"/>
                  <a:pt x="12" y="105"/>
                </a:cubicBezTo>
                <a:cubicBezTo>
                  <a:pt x="4" y="99"/>
                  <a:pt x="0" y="91"/>
                  <a:pt x="0" y="82"/>
                </a:cubicBezTo>
                <a:cubicBezTo>
                  <a:pt x="0" y="75"/>
                  <a:pt x="2" y="70"/>
                  <a:pt x="5" y="65"/>
                </a:cubicBezTo>
                <a:cubicBezTo>
                  <a:pt x="9" y="61"/>
                  <a:pt x="14" y="57"/>
                  <a:pt x="22" y="55"/>
                </a:cubicBezTo>
                <a:close/>
                <a:moveTo>
                  <a:pt x="45" y="95"/>
                </a:moveTo>
                <a:cubicBezTo>
                  <a:pt x="52" y="95"/>
                  <a:pt x="58" y="94"/>
                  <a:pt x="61" y="91"/>
                </a:cubicBezTo>
                <a:cubicBezTo>
                  <a:pt x="65" y="88"/>
                  <a:pt x="67" y="84"/>
                  <a:pt x="67" y="79"/>
                </a:cubicBezTo>
                <a:cubicBezTo>
                  <a:pt x="67" y="74"/>
                  <a:pt x="65" y="70"/>
                  <a:pt x="61" y="67"/>
                </a:cubicBezTo>
                <a:cubicBezTo>
                  <a:pt x="57" y="65"/>
                  <a:pt x="52" y="63"/>
                  <a:pt x="45" y="63"/>
                </a:cubicBezTo>
                <a:cubicBezTo>
                  <a:pt x="39" y="63"/>
                  <a:pt x="33" y="65"/>
                  <a:pt x="30" y="67"/>
                </a:cubicBezTo>
                <a:cubicBezTo>
                  <a:pt x="26" y="70"/>
                  <a:pt x="24" y="74"/>
                  <a:pt x="24" y="79"/>
                </a:cubicBezTo>
                <a:cubicBezTo>
                  <a:pt x="24" y="84"/>
                  <a:pt x="26" y="88"/>
                  <a:pt x="30" y="91"/>
                </a:cubicBezTo>
                <a:cubicBezTo>
                  <a:pt x="33" y="94"/>
                  <a:pt x="39" y="95"/>
                  <a:pt x="45" y="95"/>
                </a:cubicBezTo>
                <a:close/>
                <a:moveTo>
                  <a:pt x="45" y="48"/>
                </a:moveTo>
                <a:cubicBezTo>
                  <a:pt x="51" y="48"/>
                  <a:pt x="56" y="46"/>
                  <a:pt x="59" y="44"/>
                </a:cubicBezTo>
                <a:cubicBezTo>
                  <a:pt x="63" y="41"/>
                  <a:pt x="64" y="37"/>
                  <a:pt x="64" y="33"/>
                </a:cubicBezTo>
                <a:cubicBezTo>
                  <a:pt x="64" y="28"/>
                  <a:pt x="63" y="25"/>
                  <a:pt x="59" y="22"/>
                </a:cubicBezTo>
                <a:cubicBezTo>
                  <a:pt x="56" y="19"/>
                  <a:pt x="51" y="18"/>
                  <a:pt x="45" y="18"/>
                </a:cubicBezTo>
                <a:cubicBezTo>
                  <a:pt x="39" y="18"/>
                  <a:pt x="35" y="19"/>
                  <a:pt x="31" y="22"/>
                </a:cubicBezTo>
                <a:cubicBezTo>
                  <a:pt x="28" y="25"/>
                  <a:pt x="26" y="28"/>
                  <a:pt x="26" y="33"/>
                </a:cubicBezTo>
                <a:cubicBezTo>
                  <a:pt x="26" y="37"/>
                  <a:pt x="28" y="41"/>
                  <a:pt x="32" y="43"/>
                </a:cubicBezTo>
                <a:cubicBezTo>
                  <a:pt x="35" y="46"/>
                  <a:pt x="40" y="48"/>
                  <a:pt x="45" y="4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09" name="Freeform 85"/>
          <p:cNvSpPr>
            <a:spLocks noEditPoints="1"/>
          </p:cNvSpPr>
          <p:nvPr userDrawn="1"/>
        </p:nvSpPr>
        <p:spPr bwMode="auto">
          <a:xfrm>
            <a:off x="4473156" y="4500565"/>
            <a:ext cx="77411" cy="97631"/>
          </a:xfrm>
          <a:custGeom>
            <a:avLst/>
            <a:gdLst/>
            <a:ahLst/>
            <a:cxnLst>
              <a:cxn ang="0">
                <a:pos x="54" y="69"/>
              </a:cxn>
              <a:cxn ang="0">
                <a:pos x="37" y="72"/>
              </a:cxn>
              <a:cxn ang="0">
                <a:pos x="22" y="70"/>
              </a:cxn>
              <a:cxn ang="0">
                <a:pos x="10" y="63"/>
              </a:cxn>
              <a:cxn ang="0">
                <a:pos x="3" y="53"/>
              </a:cxn>
              <a:cxn ang="0">
                <a:pos x="0" y="39"/>
              </a:cxn>
              <a:cxn ang="0">
                <a:pos x="0" y="38"/>
              </a:cxn>
              <a:cxn ang="0">
                <a:pos x="3" y="23"/>
              </a:cxn>
              <a:cxn ang="0">
                <a:pos x="12" y="11"/>
              </a:cxn>
              <a:cxn ang="0">
                <a:pos x="26" y="3"/>
              </a:cxn>
              <a:cxn ang="0">
                <a:pos x="43" y="0"/>
              </a:cxn>
              <a:cxn ang="0">
                <a:pos x="63" y="3"/>
              </a:cxn>
              <a:cxn ang="0">
                <a:pos x="78" y="13"/>
              </a:cxn>
              <a:cxn ang="0">
                <a:pos x="87" y="29"/>
              </a:cxn>
              <a:cxn ang="0">
                <a:pos x="90" y="51"/>
              </a:cxn>
              <a:cxn ang="0">
                <a:pos x="90" y="61"/>
              </a:cxn>
              <a:cxn ang="0">
                <a:pos x="78" y="100"/>
              </a:cxn>
              <a:cxn ang="0">
                <a:pos x="41" y="113"/>
              </a:cxn>
              <a:cxn ang="0">
                <a:pos x="25" y="111"/>
              </a:cxn>
              <a:cxn ang="0">
                <a:pos x="13" y="107"/>
              </a:cxn>
              <a:cxn ang="0">
                <a:pos x="6" y="101"/>
              </a:cxn>
              <a:cxn ang="0">
                <a:pos x="4" y="94"/>
              </a:cxn>
              <a:cxn ang="0">
                <a:pos x="5" y="88"/>
              </a:cxn>
              <a:cxn ang="0">
                <a:pos x="8" y="84"/>
              </a:cxn>
              <a:cxn ang="0">
                <a:pos x="11" y="82"/>
              </a:cxn>
              <a:cxn ang="0">
                <a:pos x="13" y="82"/>
              </a:cxn>
              <a:cxn ang="0">
                <a:pos x="24" y="90"/>
              </a:cxn>
              <a:cxn ang="0">
                <a:pos x="39" y="93"/>
              </a:cxn>
              <a:cxn ang="0">
                <a:pos x="60" y="86"/>
              </a:cxn>
              <a:cxn ang="0">
                <a:pos x="66" y="62"/>
              </a:cxn>
              <a:cxn ang="0">
                <a:pos x="66" y="61"/>
              </a:cxn>
              <a:cxn ang="0">
                <a:pos x="54" y="69"/>
              </a:cxn>
              <a:cxn ang="0">
                <a:pos x="66" y="45"/>
              </a:cxn>
              <a:cxn ang="0">
                <a:pos x="60" y="25"/>
              </a:cxn>
              <a:cxn ang="0">
                <a:pos x="44" y="18"/>
              </a:cxn>
              <a:cxn ang="0">
                <a:pos x="30" y="24"/>
              </a:cxn>
              <a:cxn ang="0">
                <a:pos x="24" y="37"/>
              </a:cxn>
              <a:cxn ang="0">
                <a:pos x="24" y="37"/>
              </a:cxn>
              <a:cxn ang="0">
                <a:pos x="29" y="50"/>
              </a:cxn>
              <a:cxn ang="0">
                <a:pos x="44" y="54"/>
              </a:cxn>
              <a:cxn ang="0">
                <a:pos x="56" y="52"/>
              </a:cxn>
              <a:cxn ang="0">
                <a:pos x="66" y="45"/>
              </a:cxn>
            </a:cxnLst>
            <a:rect l="0" t="0" r="r" b="b"/>
            <a:pathLst>
              <a:path w="90" h="113">
                <a:moveTo>
                  <a:pt x="54" y="69"/>
                </a:moveTo>
                <a:cubicBezTo>
                  <a:pt x="49" y="71"/>
                  <a:pt x="43" y="72"/>
                  <a:pt x="37" y="72"/>
                </a:cubicBezTo>
                <a:cubicBezTo>
                  <a:pt x="31" y="72"/>
                  <a:pt x="26" y="71"/>
                  <a:pt x="22" y="70"/>
                </a:cubicBezTo>
                <a:cubicBezTo>
                  <a:pt x="17" y="68"/>
                  <a:pt x="13" y="66"/>
                  <a:pt x="10" y="63"/>
                </a:cubicBezTo>
                <a:cubicBezTo>
                  <a:pt x="7" y="61"/>
                  <a:pt x="5" y="57"/>
                  <a:pt x="3" y="53"/>
                </a:cubicBezTo>
                <a:cubicBezTo>
                  <a:pt x="1" y="49"/>
                  <a:pt x="0" y="44"/>
                  <a:pt x="0" y="39"/>
                </a:cubicBezTo>
                <a:cubicBezTo>
                  <a:pt x="0" y="38"/>
                  <a:pt x="0" y="38"/>
                  <a:pt x="0" y="38"/>
                </a:cubicBezTo>
                <a:cubicBezTo>
                  <a:pt x="0" y="33"/>
                  <a:pt x="1" y="28"/>
                  <a:pt x="3" y="23"/>
                </a:cubicBezTo>
                <a:cubicBezTo>
                  <a:pt x="6" y="18"/>
                  <a:pt x="8" y="14"/>
                  <a:pt x="12" y="11"/>
                </a:cubicBezTo>
                <a:cubicBezTo>
                  <a:pt x="16" y="7"/>
                  <a:pt x="21" y="5"/>
                  <a:pt x="26" y="3"/>
                </a:cubicBezTo>
                <a:cubicBezTo>
                  <a:pt x="31" y="1"/>
                  <a:pt x="37" y="0"/>
                  <a:pt x="43" y="0"/>
                </a:cubicBezTo>
                <a:cubicBezTo>
                  <a:pt x="51" y="0"/>
                  <a:pt x="57" y="1"/>
                  <a:pt x="63" y="3"/>
                </a:cubicBezTo>
                <a:cubicBezTo>
                  <a:pt x="69" y="6"/>
                  <a:pt x="74" y="9"/>
                  <a:pt x="78" y="13"/>
                </a:cubicBezTo>
                <a:cubicBezTo>
                  <a:pt x="82" y="18"/>
                  <a:pt x="85" y="23"/>
                  <a:pt x="87" y="29"/>
                </a:cubicBezTo>
                <a:cubicBezTo>
                  <a:pt x="89" y="36"/>
                  <a:pt x="90" y="43"/>
                  <a:pt x="90" y="51"/>
                </a:cubicBezTo>
                <a:cubicBezTo>
                  <a:pt x="90" y="61"/>
                  <a:pt x="90" y="61"/>
                  <a:pt x="90" y="61"/>
                </a:cubicBezTo>
                <a:cubicBezTo>
                  <a:pt x="90" y="78"/>
                  <a:pt x="86" y="91"/>
                  <a:pt x="78" y="100"/>
                </a:cubicBezTo>
                <a:cubicBezTo>
                  <a:pt x="69" y="109"/>
                  <a:pt x="57" y="113"/>
                  <a:pt x="41" y="113"/>
                </a:cubicBezTo>
                <a:cubicBezTo>
                  <a:pt x="35" y="113"/>
                  <a:pt x="29" y="113"/>
                  <a:pt x="25" y="111"/>
                </a:cubicBezTo>
                <a:cubicBezTo>
                  <a:pt x="20" y="110"/>
                  <a:pt x="16" y="109"/>
                  <a:pt x="13" y="107"/>
                </a:cubicBezTo>
                <a:cubicBezTo>
                  <a:pt x="10" y="105"/>
                  <a:pt x="8" y="103"/>
                  <a:pt x="6" y="101"/>
                </a:cubicBezTo>
                <a:cubicBezTo>
                  <a:pt x="5" y="99"/>
                  <a:pt x="4" y="96"/>
                  <a:pt x="4" y="94"/>
                </a:cubicBezTo>
                <a:cubicBezTo>
                  <a:pt x="4" y="92"/>
                  <a:pt x="5" y="90"/>
                  <a:pt x="5" y="88"/>
                </a:cubicBezTo>
                <a:cubicBezTo>
                  <a:pt x="6" y="86"/>
                  <a:pt x="7" y="85"/>
                  <a:pt x="8" y="84"/>
                </a:cubicBezTo>
                <a:cubicBezTo>
                  <a:pt x="9" y="83"/>
                  <a:pt x="10" y="83"/>
                  <a:pt x="11" y="82"/>
                </a:cubicBezTo>
                <a:cubicBezTo>
                  <a:pt x="12" y="82"/>
                  <a:pt x="13" y="82"/>
                  <a:pt x="13" y="82"/>
                </a:cubicBezTo>
                <a:cubicBezTo>
                  <a:pt x="16" y="85"/>
                  <a:pt x="19" y="88"/>
                  <a:pt x="24" y="90"/>
                </a:cubicBezTo>
                <a:cubicBezTo>
                  <a:pt x="28" y="92"/>
                  <a:pt x="33" y="93"/>
                  <a:pt x="39" y="93"/>
                </a:cubicBezTo>
                <a:cubicBezTo>
                  <a:pt x="48" y="93"/>
                  <a:pt x="55" y="91"/>
                  <a:pt x="60" y="86"/>
                </a:cubicBezTo>
                <a:cubicBezTo>
                  <a:pt x="64" y="81"/>
                  <a:pt x="66" y="73"/>
                  <a:pt x="66" y="62"/>
                </a:cubicBezTo>
                <a:cubicBezTo>
                  <a:pt x="66" y="61"/>
                  <a:pt x="66" y="61"/>
                  <a:pt x="66" y="61"/>
                </a:cubicBezTo>
                <a:cubicBezTo>
                  <a:pt x="63" y="64"/>
                  <a:pt x="59" y="66"/>
                  <a:pt x="54" y="69"/>
                </a:cubicBezTo>
                <a:close/>
                <a:moveTo>
                  <a:pt x="66" y="45"/>
                </a:moveTo>
                <a:cubicBezTo>
                  <a:pt x="65" y="37"/>
                  <a:pt x="63" y="30"/>
                  <a:pt x="60" y="25"/>
                </a:cubicBezTo>
                <a:cubicBezTo>
                  <a:pt x="56" y="21"/>
                  <a:pt x="51" y="18"/>
                  <a:pt x="44" y="18"/>
                </a:cubicBezTo>
                <a:cubicBezTo>
                  <a:pt x="38" y="18"/>
                  <a:pt x="33" y="20"/>
                  <a:pt x="30" y="24"/>
                </a:cubicBezTo>
                <a:cubicBezTo>
                  <a:pt x="26" y="27"/>
                  <a:pt x="24" y="32"/>
                  <a:pt x="24" y="37"/>
                </a:cubicBezTo>
                <a:cubicBezTo>
                  <a:pt x="24" y="37"/>
                  <a:pt x="24" y="37"/>
                  <a:pt x="24" y="37"/>
                </a:cubicBezTo>
                <a:cubicBezTo>
                  <a:pt x="24" y="43"/>
                  <a:pt x="26" y="47"/>
                  <a:pt x="29" y="50"/>
                </a:cubicBezTo>
                <a:cubicBezTo>
                  <a:pt x="32" y="53"/>
                  <a:pt x="37" y="54"/>
                  <a:pt x="44" y="54"/>
                </a:cubicBezTo>
                <a:cubicBezTo>
                  <a:pt x="48" y="54"/>
                  <a:pt x="52" y="54"/>
                  <a:pt x="56" y="52"/>
                </a:cubicBezTo>
                <a:cubicBezTo>
                  <a:pt x="59" y="50"/>
                  <a:pt x="63" y="48"/>
                  <a:pt x="66" y="4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13" name="Freeform 89"/>
          <p:cNvSpPr>
            <a:spLocks noEditPoints="1"/>
          </p:cNvSpPr>
          <p:nvPr userDrawn="1"/>
        </p:nvSpPr>
        <p:spPr bwMode="auto">
          <a:xfrm>
            <a:off x="4694671" y="4482703"/>
            <a:ext cx="88129" cy="120254"/>
          </a:xfrm>
          <a:custGeom>
            <a:avLst/>
            <a:gdLst/>
            <a:ahLst/>
            <a:cxnLst>
              <a:cxn ang="0">
                <a:pos x="67" y="132"/>
              </a:cxn>
              <a:cxn ang="0">
                <a:pos x="90" y="107"/>
              </a:cxn>
              <a:cxn ang="0">
                <a:pos x="95" y="102"/>
              </a:cxn>
              <a:cxn ang="0">
                <a:pos x="92" y="86"/>
              </a:cxn>
              <a:cxn ang="0">
                <a:pos x="74" y="90"/>
              </a:cxn>
              <a:cxn ang="0">
                <a:pos x="64" y="100"/>
              </a:cxn>
              <a:cxn ang="0">
                <a:pos x="64" y="14"/>
              </a:cxn>
              <a:cxn ang="0">
                <a:pos x="52" y="0"/>
              </a:cxn>
              <a:cxn ang="0">
                <a:pos x="50" y="0"/>
              </a:cxn>
              <a:cxn ang="0">
                <a:pos x="38" y="14"/>
              </a:cxn>
              <a:cxn ang="0">
                <a:pos x="38" y="100"/>
              </a:cxn>
              <a:cxn ang="0">
                <a:pos x="29" y="90"/>
              </a:cxn>
              <a:cxn ang="0">
                <a:pos x="11" y="86"/>
              </a:cxn>
              <a:cxn ang="0">
                <a:pos x="8" y="102"/>
              </a:cxn>
              <a:cxn ang="0">
                <a:pos x="12" y="108"/>
              </a:cxn>
              <a:cxn ang="0">
                <a:pos x="34" y="132"/>
              </a:cxn>
              <a:cxn ang="0">
                <a:pos x="41" y="138"/>
              </a:cxn>
              <a:cxn ang="0">
                <a:pos x="51" y="141"/>
              </a:cxn>
              <a:cxn ang="0">
                <a:pos x="61" y="138"/>
              </a:cxn>
              <a:cxn ang="0">
                <a:pos x="67" y="132"/>
              </a:cxn>
              <a:cxn ang="0">
                <a:pos x="51" y="141"/>
              </a:cxn>
              <a:cxn ang="0">
                <a:pos x="51" y="141"/>
              </a:cxn>
              <a:cxn ang="0">
                <a:pos x="51" y="141"/>
              </a:cxn>
              <a:cxn ang="0">
                <a:pos x="51" y="141"/>
              </a:cxn>
            </a:cxnLst>
            <a:rect l="0" t="0" r="r" b="b"/>
            <a:pathLst>
              <a:path w="103" h="141">
                <a:moveTo>
                  <a:pt x="67" y="132"/>
                </a:moveTo>
                <a:cubicBezTo>
                  <a:pt x="90" y="107"/>
                  <a:pt x="90" y="107"/>
                  <a:pt x="90" y="107"/>
                </a:cubicBezTo>
                <a:cubicBezTo>
                  <a:pt x="95" y="102"/>
                  <a:pt x="95" y="102"/>
                  <a:pt x="95" y="102"/>
                </a:cubicBezTo>
                <a:cubicBezTo>
                  <a:pt x="95" y="102"/>
                  <a:pt x="103" y="94"/>
                  <a:pt x="92" y="86"/>
                </a:cubicBezTo>
                <a:cubicBezTo>
                  <a:pt x="85" y="80"/>
                  <a:pt x="80" y="83"/>
                  <a:pt x="74" y="90"/>
                </a:cubicBezTo>
                <a:cubicBezTo>
                  <a:pt x="71" y="92"/>
                  <a:pt x="68" y="96"/>
                  <a:pt x="64" y="100"/>
                </a:cubicBezTo>
                <a:cubicBezTo>
                  <a:pt x="64" y="14"/>
                  <a:pt x="64" y="14"/>
                  <a:pt x="64" y="14"/>
                </a:cubicBezTo>
                <a:cubicBezTo>
                  <a:pt x="64" y="4"/>
                  <a:pt x="59" y="0"/>
                  <a:pt x="52" y="0"/>
                </a:cubicBezTo>
                <a:cubicBezTo>
                  <a:pt x="50" y="0"/>
                  <a:pt x="50" y="0"/>
                  <a:pt x="50" y="0"/>
                </a:cubicBezTo>
                <a:cubicBezTo>
                  <a:pt x="43" y="0"/>
                  <a:pt x="38" y="4"/>
                  <a:pt x="38" y="14"/>
                </a:cubicBezTo>
                <a:cubicBezTo>
                  <a:pt x="38" y="100"/>
                  <a:pt x="38" y="100"/>
                  <a:pt x="38" y="100"/>
                </a:cubicBezTo>
                <a:cubicBezTo>
                  <a:pt x="34" y="96"/>
                  <a:pt x="31" y="93"/>
                  <a:pt x="29" y="90"/>
                </a:cubicBezTo>
                <a:cubicBezTo>
                  <a:pt x="23" y="83"/>
                  <a:pt x="18" y="81"/>
                  <a:pt x="11" y="86"/>
                </a:cubicBezTo>
                <a:cubicBezTo>
                  <a:pt x="0" y="94"/>
                  <a:pt x="8" y="102"/>
                  <a:pt x="8" y="102"/>
                </a:cubicBezTo>
                <a:cubicBezTo>
                  <a:pt x="12" y="108"/>
                  <a:pt x="12" y="108"/>
                  <a:pt x="12" y="108"/>
                </a:cubicBezTo>
                <a:cubicBezTo>
                  <a:pt x="34" y="132"/>
                  <a:pt x="34" y="132"/>
                  <a:pt x="34" y="132"/>
                </a:cubicBezTo>
                <a:cubicBezTo>
                  <a:pt x="37" y="135"/>
                  <a:pt x="39" y="137"/>
                  <a:pt x="41" y="138"/>
                </a:cubicBezTo>
                <a:cubicBezTo>
                  <a:pt x="43" y="140"/>
                  <a:pt x="47" y="141"/>
                  <a:pt x="51" y="141"/>
                </a:cubicBezTo>
                <a:cubicBezTo>
                  <a:pt x="55" y="141"/>
                  <a:pt x="59" y="140"/>
                  <a:pt x="61" y="138"/>
                </a:cubicBezTo>
                <a:cubicBezTo>
                  <a:pt x="63" y="137"/>
                  <a:pt x="65" y="135"/>
                  <a:pt x="67" y="132"/>
                </a:cubicBezTo>
                <a:close/>
                <a:moveTo>
                  <a:pt x="51" y="141"/>
                </a:moveTo>
                <a:cubicBezTo>
                  <a:pt x="51" y="141"/>
                  <a:pt x="51" y="141"/>
                  <a:pt x="51" y="141"/>
                </a:cubicBezTo>
                <a:cubicBezTo>
                  <a:pt x="51" y="141"/>
                  <a:pt x="51" y="141"/>
                  <a:pt x="51" y="141"/>
                </a:cubicBezTo>
                <a:cubicBezTo>
                  <a:pt x="51" y="141"/>
                  <a:pt x="51" y="141"/>
                  <a:pt x="51" y="14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17" name="Freeform 93"/>
          <p:cNvSpPr>
            <a:spLocks/>
          </p:cNvSpPr>
          <p:nvPr userDrawn="1"/>
        </p:nvSpPr>
        <p:spPr bwMode="auto">
          <a:xfrm>
            <a:off x="4920949" y="4500565"/>
            <a:ext cx="84557" cy="97631"/>
          </a:xfrm>
          <a:custGeom>
            <a:avLst/>
            <a:gdLst/>
            <a:ahLst/>
            <a:cxnLst>
              <a:cxn ang="0">
                <a:pos x="8" y="52"/>
              </a:cxn>
              <a:cxn ang="0">
                <a:pos x="2" y="50"/>
              </a:cxn>
              <a:cxn ang="0">
                <a:pos x="0" y="46"/>
              </a:cxn>
              <a:cxn ang="0">
                <a:pos x="0" y="44"/>
              </a:cxn>
              <a:cxn ang="0">
                <a:pos x="2" y="39"/>
              </a:cxn>
              <a:cxn ang="0">
                <a:pos x="8" y="37"/>
              </a:cxn>
              <a:cxn ang="0">
                <a:pos x="16" y="37"/>
              </a:cxn>
              <a:cxn ang="0">
                <a:pos x="32" y="10"/>
              </a:cxn>
              <a:cxn ang="0">
                <a:pos x="62" y="0"/>
              </a:cxn>
              <a:cxn ang="0">
                <a:pos x="77" y="2"/>
              </a:cxn>
              <a:cxn ang="0">
                <a:pos x="89" y="7"/>
              </a:cxn>
              <a:cxn ang="0">
                <a:pos x="96" y="14"/>
              </a:cxn>
              <a:cxn ang="0">
                <a:pos x="98" y="22"/>
              </a:cxn>
              <a:cxn ang="0">
                <a:pos x="97" y="28"/>
              </a:cxn>
              <a:cxn ang="0">
                <a:pos x="93" y="32"/>
              </a:cxn>
              <a:cxn ang="0">
                <a:pos x="89" y="34"/>
              </a:cxn>
              <a:cxn ang="0">
                <a:pos x="87" y="34"/>
              </a:cxn>
              <a:cxn ang="0">
                <a:pos x="77" y="24"/>
              </a:cxn>
              <a:cxn ang="0">
                <a:pos x="62" y="21"/>
              </a:cxn>
              <a:cxn ang="0">
                <a:pos x="48" y="25"/>
              </a:cxn>
              <a:cxn ang="0">
                <a:pos x="40" y="37"/>
              </a:cxn>
              <a:cxn ang="0">
                <a:pos x="67" y="37"/>
              </a:cxn>
              <a:cxn ang="0">
                <a:pos x="73" y="39"/>
              </a:cxn>
              <a:cxn ang="0">
                <a:pos x="75" y="44"/>
              </a:cxn>
              <a:cxn ang="0">
                <a:pos x="75" y="46"/>
              </a:cxn>
              <a:cxn ang="0">
                <a:pos x="73" y="50"/>
              </a:cxn>
              <a:cxn ang="0">
                <a:pos x="67" y="52"/>
              </a:cxn>
              <a:cxn ang="0">
                <a:pos x="38" y="52"/>
              </a:cxn>
              <a:cxn ang="0">
                <a:pos x="38" y="62"/>
              </a:cxn>
              <a:cxn ang="0">
                <a:pos x="67" y="62"/>
              </a:cxn>
              <a:cxn ang="0">
                <a:pos x="73" y="64"/>
              </a:cxn>
              <a:cxn ang="0">
                <a:pos x="75" y="69"/>
              </a:cxn>
              <a:cxn ang="0">
                <a:pos x="75" y="71"/>
              </a:cxn>
              <a:cxn ang="0">
                <a:pos x="73" y="75"/>
              </a:cxn>
              <a:cxn ang="0">
                <a:pos x="67" y="77"/>
              </a:cxn>
              <a:cxn ang="0">
                <a:pos x="40" y="77"/>
              </a:cxn>
              <a:cxn ang="0">
                <a:pos x="48" y="90"/>
              </a:cxn>
              <a:cxn ang="0">
                <a:pos x="63" y="94"/>
              </a:cxn>
              <a:cxn ang="0">
                <a:pos x="77" y="90"/>
              </a:cxn>
              <a:cxn ang="0">
                <a:pos x="87" y="80"/>
              </a:cxn>
              <a:cxn ang="0">
                <a:pos x="89" y="80"/>
              </a:cxn>
              <a:cxn ang="0">
                <a:pos x="93" y="82"/>
              </a:cxn>
              <a:cxn ang="0">
                <a:pos x="97" y="86"/>
              </a:cxn>
              <a:cxn ang="0">
                <a:pos x="99" y="92"/>
              </a:cxn>
              <a:cxn ang="0">
                <a:pos x="97" y="99"/>
              </a:cxn>
              <a:cxn ang="0">
                <a:pos x="90" y="107"/>
              </a:cxn>
              <a:cxn ang="0">
                <a:pos x="79" y="112"/>
              </a:cxn>
              <a:cxn ang="0">
                <a:pos x="62" y="115"/>
              </a:cxn>
              <a:cxn ang="0">
                <a:pos x="32" y="105"/>
              </a:cxn>
              <a:cxn ang="0">
                <a:pos x="16" y="77"/>
              </a:cxn>
              <a:cxn ang="0">
                <a:pos x="8" y="77"/>
              </a:cxn>
              <a:cxn ang="0">
                <a:pos x="2" y="75"/>
              </a:cxn>
              <a:cxn ang="0">
                <a:pos x="0" y="71"/>
              </a:cxn>
              <a:cxn ang="0">
                <a:pos x="0" y="69"/>
              </a:cxn>
              <a:cxn ang="0">
                <a:pos x="2" y="64"/>
              </a:cxn>
              <a:cxn ang="0">
                <a:pos x="8" y="62"/>
              </a:cxn>
              <a:cxn ang="0">
                <a:pos x="14" y="62"/>
              </a:cxn>
              <a:cxn ang="0">
                <a:pos x="14" y="52"/>
              </a:cxn>
              <a:cxn ang="0">
                <a:pos x="8" y="52"/>
              </a:cxn>
            </a:cxnLst>
            <a:rect l="0" t="0" r="r" b="b"/>
            <a:pathLst>
              <a:path w="99" h="115">
                <a:moveTo>
                  <a:pt x="8" y="52"/>
                </a:moveTo>
                <a:cubicBezTo>
                  <a:pt x="5" y="52"/>
                  <a:pt x="3" y="52"/>
                  <a:pt x="2" y="50"/>
                </a:cubicBezTo>
                <a:cubicBezTo>
                  <a:pt x="0" y="49"/>
                  <a:pt x="0" y="47"/>
                  <a:pt x="0" y="46"/>
                </a:cubicBezTo>
                <a:cubicBezTo>
                  <a:pt x="0" y="44"/>
                  <a:pt x="0" y="44"/>
                  <a:pt x="0" y="44"/>
                </a:cubicBezTo>
                <a:cubicBezTo>
                  <a:pt x="0" y="42"/>
                  <a:pt x="0" y="40"/>
                  <a:pt x="2" y="39"/>
                </a:cubicBezTo>
                <a:cubicBezTo>
                  <a:pt x="3" y="38"/>
                  <a:pt x="5" y="37"/>
                  <a:pt x="8" y="37"/>
                </a:cubicBezTo>
                <a:cubicBezTo>
                  <a:pt x="16" y="37"/>
                  <a:pt x="16" y="37"/>
                  <a:pt x="16" y="37"/>
                </a:cubicBezTo>
                <a:cubicBezTo>
                  <a:pt x="18" y="26"/>
                  <a:pt x="24" y="16"/>
                  <a:pt x="32" y="10"/>
                </a:cubicBezTo>
                <a:cubicBezTo>
                  <a:pt x="40" y="3"/>
                  <a:pt x="50" y="0"/>
                  <a:pt x="62" y="0"/>
                </a:cubicBezTo>
                <a:cubicBezTo>
                  <a:pt x="68" y="0"/>
                  <a:pt x="73" y="1"/>
                  <a:pt x="77" y="2"/>
                </a:cubicBezTo>
                <a:cubicBezTo>
                  <a:pt x="82" y="3"/>
                  <a:pt x="86" y="5"/>
                  <a:pt x="89" y="7"/>
                </a:cubicBezTo>
                <a:cubicBezTo>
                  <a:pt x="92" y="9"/>
                  <a:pt x="94" y="12"/>
                  <a:pt x="96" y="14"/>
                </a:cubicBezTo>
                <a:cubicBezTo>
                  <a:pt x="98" y="17"/>
                  <a:pt x="98" y="20"/>
                  <a:pt x="98" y="22"/>
                </a:cubicBezTo>
                <a:cubicBezTo>
                  <a:pt x="98" y="24"/>
                  <a:pt x="98" y="26"/>
                  <a:pt x="97" y="28"/>
                </a:cubicBezTo>
                <a:cubicBezTo>
                  <a:pt x="96" y="30"/>
                  <a:pt x="94" y="31"/>
                  <a:pt x="93" y="32"/>
                </a:cubicBezTo>
                <a:cubicBezTo>
                  <a:pt x="91" y="33"/>
                  <a:pt x="90" y="34"/>
                  <a:pt x="89" y="34"/>
                </a:cubicBezTo>
                <a:cubicBezTo>
                  <a:pt x="88" y="34"/>
                  <a:pt x="87" y="34"/>
                  <a:pt x="87" y="34"/>
                </a:cubicBezTo>
                <a:cubicBezTo>
                  <a:pt x="84" y="30"/>
                  <a:pt x="80" y="26"/>
                  <a:pt x="77" y="24"/>
                </a:cubicBezTo>
                <a:cubicBezTo>
                  <a:pt x="73" y="22"/>
                  <a:pt x="68" y="21"/>
                  <a:pt x="62" y="21"/>
                </a:cubicBezTo>
                <a:cubicBezTo>
                  <a:pt x="57" y="21"/>
                  <a:pt x="52" y="22"/>
                  <a:pt x="48" y="25"/>
                </a:cubicBezTo>
                <a:cubicBezTo>
                  <a:pt x="44" y="28"/>
                  <a:pt x="42" y="32"/>
                  <a:pt x="40" y="37"/>
                </a:cubicBezTo>
                <a:cubicBezTo>
                  <a:pt x="67" y="37"/>
                  <a:pt x="67" y="37"/>
                  <a:pt x="67" y="37"/>
                </a:cubicBezTo>
                <a:cubicBezTo>
                  <a:pt x="70" y="37"/>
                  <a:pt x="72" y="38"/>
                  <a:pt x="73" y="39"/>
                </a:cubicBezTo>
                <a:cubicBezTo>
                  <a:pt x="75" y="40"/>
                  <a:pt x="75" y="42"/>
                  <a:pt x="75" y="44"/>
                </a:cubicBezTo>
                <a:cubicBezTo>
                  <a:pt x="75" y="46"/>
                  <a:pt x="75" y="46"/>
                  <a:pt x="75" y="46"/>
                </a:cubicBezTo>
                <a:cubicBezTo>
                  <a:pt x="75" y="47"/>
                  <a:pt x="75" y="49"/>
                  <a:pt x="73" y="50"/>
                </a:cubicBezTo>
                <a:cubicBezTo>
                  <a:pt x="72" y="52"/>
                  <a:pt x="70" y="52"/>
                  <a:pt x="67" y="52"/>
                </a:cubicBezTo>
                <a:cubicBezTo>
                  <a:pt x="38" y="52"/>
                  <a:pt x="38" y="52"/>
                  <a:pt x="38" y="52"/>
                </a:cubicBezTo>
                <a:cubicBezTo>
                  <a:pt x="38" y="62"/>
                  <a:pt x="38" y="62"/>
                  <a:pt x="38" y="62"/>
                </a:cubicBezTo>
                <a:cubicBezTo>
                  <a:pt x="67" y="62"/>
                  <a:pt x="67" y="62"/>
                  <a:pt x="67" y="62"/>
                </a:cubicBezTo>
                <a:cubicBezTo>
                  <a:pt x="70" y="62"/>
                  <a:pt x="72" y="63"/>
                  <a:pt x="73" y="64"/>
                </a:cubicBezTo>
                <a:cubicBezTo>
                  <a:pt x="75" y="65"/>
                  <a:pt x="75" y="67"/>
                  <a:pt x="75" y="69"/>
                </a:cubicBezTo>
                <a:cubicBezTo>
                  <a:pt x="75" y="71"/>
                  <a:pt x="75" y="71"/>
                  <a:pt x="75" y="71"/>
                </a:cubicBezTo>
                <a:cubicBezTo>
                  <a:pt x="75" y="72"/>
                  <a:pt x="75" y="74"/>
                  <a:pt x="73" y="75"/>
                </a:cubicBezTo>
                <a:cubicBezTo>
                  <a:pt x="72" y="77"/>
                  <a:pt x="70" y="77"/>
                  <a:pt x="67" y="77"/>
                </a:cubicBezTo>
                <a:cubicBezTo>
                  <a:pt x="40" y="77"/>
                  <a:pt x="40" y="77"/>
                  <a:pt x="40" y="77"/>
                </a:cubicBezTo>
                <a:cubicBezTo>
                  <a:pt x="42" y="83"/>
                  <a:pt x="44" y="87"/>
                  <a:pt x="48" y="90"/>
                </a:cubicBezTo>
                <a:cubicBezTo>
                  <a:pt x="52" y="93"/>
                  <a:pt x="57" y="94"/>
                  <a:pt x="63" y="94"/>
                </a:cubicBezTo>
                <a:cubicBezTo>
                  <a:pt x="69" y="94"/>
                  <a:pt x="73" y="93"/>
                  <a:pt x="77" y="90"/>
                </a:cubicBezTo>
                <a:cubicBezTo>
                  <a:pt x="81" y="88"/>
                  <a:pt x="84" y="84"/>
                  <a:pt x="87" y="80"/>
                </a:cubicBezTo>
                <a:cubicBezTo>
                  <a:pt x="87" y="79"/>
                  <a:pt x="88" y="80"/>
                  <a:pt x="89" y="80"/>
                </a:cubicBezTo>
                <a:cubicBezTo>
                  <a:pt x="90" y="80"/>
                  <a:pt x="92" y="81"/>
                  <a:pt x="93" y="82"/>
                </a:cubicBezTo>
                <a:cubicBezTo>
                  <a:pt x="95" y="83"/>
                  <a:pt x="96" y="84"/>
                  <a:pt x="97" y="86"/>
                </a:cubicBezTo>
                <a:cubicBezTo>
                  <a:pt x="98" y="87"/>
                  <a:pt x="99" y="89"/>
                  <a:pt x="99" y="92"/>
                </a:cubicBezTo>
                <a:cubicBezTo>
                  <a:pt x="99" y="94"/>
                  <a:pt x="98" y="96"/>
                  <a:pt x="97" y="99"/>
                </a:cubicBezTo>
                <a:cubicBezTo>
                  <a:pt x="95" y="102"/>
                  <a:pt x="93" y="104"/>
                  <a:pt x="90" y="107"/>
                </a:cubicBezTo>
                <a:cubicBezTo>
                  <a:pt x="87" y="109"/>
                  <a:pt x="83" y="111"/>
                  <a:pt x="79" y="112"/>
                </a:cubicBezTo>
                <a:cubicBezTo>
                  <a:pt x="74" y="114"/>
                  <a:pt x="69" y="115"/>
                  <a:pt x="62" y="115"/>
                </a:cubicBezTo>
                <a:cubicBezTo>
                  <a:pt x="50" y="115"/>
                  <a:pt x="40" y="111"/>
                  <a:pt x="32" y="105"/>
                </a:cubicBezTo>
                <a:cubicBezTo>
                  <a:pt x="23" y="98"/>
                  <a:pt x="18" y="89"/>
                  <a:pt x="16" y="77"/>
                </a:cubicBezTo>
                <a:cubicBezTo>
                  <a:pt x="8" y="77"/>
                  <a:pt x="8" y="77"/>
                  <a:pt x="8" y="77"/>
                </a:cubicBezTo>
                <a:cubicBezTo>
                  <a:pt x="5" y="77"/>
                  <a:pt x="3" y="77"/>
                  <a:pt x="2" y="75"/>
                </a:cubicBezTo>
                <a:cubicBezTo>
                  <a:pt x="0" y="74"/>
                  <a:pt x="0" y="72"/>
                  <a:pt x="0" y="71"/>
                </a:cubicBezTo>
                <a:cubicBezTo>
                  <a:pt x="0" y="69"/>
                  <a:pt x="0" y="69"/>
                  <a:pt x="0" y="69"/>
                </a:cubicBezTo>
                <a:cubicBezTo>
                  <a:pt x="0" y="67"/>
                  <a:pt x="0" y="65"/>
                  <a:pt x="2" y="64"/>
                </a:cubicBezTo>
                <a:cubicBezTo>
                  <a:pt x="3" y="63"/>
                  <a:pt x="5" y="62"/>
                  <a:pt x="8" y="62"/>
                </a:cubicBezTo>
                <a:cubicBezTo>
                  <a:pt x="14" y="62"/>
                  <a:pt x="14" y="62"/>
                  <a:pt x="14" y="62"/>
                </a:cubicBezTo>
                <a:cubicBezTo>
                  <a:pt x="14" y="52"/>
                  <a:pt x="14" y="52"/>
                  <a:pt x="14" y="52"/>
                </a:cubicBezTo>
                <a:lnTo>
                  <a:pt x="8" y="52"/>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21" name="Freeform 97"/>
          <p:cNvSpPr>
            <a:spLocks noEditPoints="1"/>
          </p:cNvSpPr>
          <p:nvPr userDrawn="1"/>
        </p:nvSpPr>
        <p:spPr bwMode="auto">
          <a:xfrm>
            <a:off x="5138890" y="4498183"/>
            <a:ext cx="98847" cy="101204"/>
          </a:xfrm>
          <a:custGeom>
            <a:avLst/>
            <a:gdLst/>
            <a:ahLst/>
            <a:cxnLst>
              <a:cxn ang="0">
                <a:pos x="80" y="74"/>
              </a:cxn>
              <a:cxn ang="0">
                <a:pos x="83" y="65"/>
              </a:cxn>
              <a:cxn ang="0">
                <a:pos x="87" y="55"/>
              </a:cxn>
              <a:cxn ang="0">
                <a:pos x="92" y="46"/>
              </a:cxn>
              <a:cxn ang="0">
                <a:pos x="100" y="43"/>
              </a:cxn>
              <a:cxn ang="0">
                <a:pos x="105" y="44"/>
              </a:cxn>
              <a:cxn ang="0">
                <a:pos x="108" y="47"/>
              </a:cxn>
              <a:cxn ang="0">
                <a:pos x="110" y="49"/>
              </a:cxn>
              <a:cxn ang="0">
                <a:pos x="111" y="50"/>
              </a:cxn>
              <a:cxn ang="0">
                <a:pos x="104" y="70"/>
              </a:cxn>
              <a:cxn ang="0">
                <a:pos x="94" y="87"/>
              </a:cxn>
              <a:cxn ang="0">
                <a:pos x="117" y="107"/>
              </a:cxn>
              <a:cxn ang="0">
                <a:pos x="117" y="108"/>
              </a:cxn>
              <a:cxn ang="0">
                <a:pos x="114" y="112"/>
              </a:cxn>
              <a:cxn ang="0">
                <a:pos x="110" y="116"/>
              </a:cxn>
              <a:cxn ang="0">
                <a:pos x="104" y="117"/>
              </a:cxn>
              <a:cxn ang="0">
                <a:pos x="97" y="116"/>
              </a:cxn>
              <a:cxn ang="0">
                <a:pos x="89" y="110"/>
              </a:cxn>
              <a:cxn ang="0">
                <a:pos x="81" y="102"/>
              </a:cxn>
              <a:cxn ang="0">
                <a:pos x="64" y="114"/>
              </a:cxn>
              <a:cxn ang="0">
                <a:pos x="42" y="118"/>
              </a:cxn>
              <a:cxn ang="0">
                <a:pos x="11" y="110"/>
              </a:cxn>
              <a:cxn ang="0">
                <a:pos x="0" y="84"/>
              </a:cxn>
              <a:cxn ang="0">
                <a:pos x="7" y="64"/>
              </a:cxn>
              <a:cxn ang="0">
                <a:pos x="26" y="52"/>
              </a:cxn>
              <a:cxn ang="0">
                <a:pos x="19" y="42"/>
              </a:cxn>
              <a:cxn ang="0">
                <a:pos x="16" y="30"/>
              </a:cxn>
              <a:cxn ang="0">
                <a:pos x="18" y="18"/>
              </a:cxn>
              <a:cxn ang="0">
                <a:pos x="25" y="9"/>
              </a:cxn>
              <a:cxn ang="0">
                <a:pos x="36" y="3"/>
              </a:cxn>
              <a:cxn ang="0">
                <a:pos x="51" y="0"/>
              </a:cxn>
              <a:cxn ang="0">
                <a:pos x="64" y="2"/>
              </a:cxn>
              <a:cxn ang="0">
                <a:pos x="74" y="8"/>
              </a:cxn>
              <a:cxn ang="0">
                <a:pos x="81" y="17"/>
              </a:cxn>
              <a:cxn ang="0">
                <a:pos x="83" y="28"/>
              </a:cxn>
              <a:cxn ang="0">
                <a:pos x="76" y="44"/>
              </a:cxn>
              <a:cxn ang="0">
                <a:pos x="58" y="55"/>
              </a:cxn>
              <a:cxn ang="0">
                <a:pos x="80" y="74"/>
              </a:cxn>
              <a:cxn ang="0">
                <a:pos x="37" y="63"/>
              </a:cxn>
              <a:cxn ang="0">
                <a:pos x="26" y="70"/>
              </a:cxn>
              <a:cxn ang="0">
                <a:pos x="22" y="82"/>
              </a:cxn>
              <a:cxn ang="0">
                <a:pos x="28" y="96"/>
              </a:cxn>
              <a:cxn ang="0">
                <a:pos x="44" y="101"/>
              </a:cxn>
              <a:cxn ang="0">
                <a:pos x="57" y="98"/>
              </a:cxn>
              <a:cxn ang="0">
                <a:pos x="68" y="90"/>
              </a:cxn>
              <a:cxn ang="0">
                <a:pos x="37" y="63"/>
              </a:cxn>
              <a:cxn ang="0">
                <a:pos x="46" y="46"/>
              </a:cxn>
              <a:cxn ang="0">
                <a:pos x="59" y="39"/>
              </a:cxn>
              <a:cxn ang="0">
                <a:pos x="63" y="30"/>
              </a:cxn>
              <a:cxn ang="0">
                <a:pos x="60" y="21"/>
              </a:cxn>
              <a:cxn ang="0">
                <a:pos x="51" y="17"/>
              </a:cxn>
              <a:cxn ang="0">
                <a:pos x="41" y="21"/>
              </a:cxn>
              <a:cxn ang="0">
                <a:pos x="38" y="30"/>
              </a:cxn>
              <a:cxn ang="0">
                <a:pos x="40" y="39"/>
              </a:cxn>
              <a:cxn ang="0">
                <a:pos x="46" y="46"/>
              </a:cxn>
            </a:cxnLst>
            <a:rect l="0" t="0" r="r" b="b"/>
            <a:pathLst>
              <a:path w="117" h="118">
                <a:moveTo>
                  <a:pt x="80" y="74"/>
                </a:moveTo>
                <a:cubicBezTo>
                  <a:pt x="81" y="71"/>
                  <a:pt x="82" y="68"/>
                  <a:pt x="83" y="65"/>
                </a:cubicBezTo>
                <a:cubicBezTo>
                  <a:pt x="85" y="62"/>
                  <a:pt x="86" y="59"/>
                  <a:pt x="87" y="55"/>
                </a:cubicBezTo>
                <a:cubicBezTo>
                  <a:pt x="89" y="51"/>
                  <a:pt x="90" y="48"/>
                  <a:pt x="92" y="46"/>
                </a:cubicBezTo>
                <a:cubicBezTo>
                  <a:pt x="94" y="44"/>
                  <a:pt x="97" y="43"/>
                  <a:pt x="100" y="43"/>
                </a:cubicBezTo>
                <a:cubicBezTo>
                  <a:pt x="102" y="43"/>
                  <a:pt x="103" y="44"/>
                  <a:pt x="105" y="44"/>
                </a:cubicBezTo>
                <a:cubicBezTo>
                  <a:pt x="106" y="45"/>
                  <a:pt x="107" y="46"/>
                  <a:pt x="108" y="47"/>
                </a:cubicBezTo>
                <a:cubicBezTo>
                  <a:pt x="109" y="47"/>
                  <a:pt x="110" y="48"/>
                  <a:pt x="110" y="49"/>
                </a:cubicBezTo>
                <a:cubicBezTo>
                  <a:pt x="111" y="49"/>
                  <a:pt x="111" y="50"/>
                  <a:pt x="111" y="50"/>
                </a:cubicBezTo>
                <a:cubicBezTo>
                  <a:pt x="109" y="57"/>
                  <a:pt x="107" y="64"/>
                  <a:pt x="104" y="70"/>
                </a:cubicBezTo>
                <a:cubicBezTo>
                  <a:pt x="101" y="76"/>
                  <a:pt x="98" y="81"/>
                  <a:pt x="94" y="87"/>
                </a:cubicBezTo>
                <a:cubicBezTo>
                  <a:pt x="117" y="107"/>
                  <a:pt x="117" y="107"/>
                  <a:pt x="117" y="107"/>
                </a:cubicBezTo>
                <a:cubicBezTo>
                  <a:pt x="117" y="107"/>
                  <a:pt x="117" y="107"/>
                  <a:pt x="117" y="108"/>
                </a:cubicBezTo>
                <a:cubicBezTo>
                  <a:pt x="116" y="110"/>
                  <a:pt x="115" y="111"/>
                  <a:pt x="114" y="112"/>
                </a:cubicBezTo>
                <a:cubicBezTo>
                  <a:pt x="113" y="113"/>
                  <a:pt x="112" y="114"/>
                  <a:pt x="110" y="116"/>
                </a:cubicBezTo>
                <a:cubicBezTo>
                  <a:pt x="108" y="117"/>
                  <a:pt x="106" y="117"/>
                  <a:pt x="104" y="117"/>
                </a:cubicBezTo>
                <a:cubicBezTo>
                  <a:pt x="102" y="117"/>
                  <a:pt x="99" y="117"/>
                  <a:pt x="97" y="116"/>
                </a:cubicBezTo>
                <a:cubicBezTo>
                  <a:pt x="94" y="115"/>
                  <a:pt x="92" y="113"/>
                  <a:pt x="89" y="110"/>
                </a:cubicBezTo>
                <a:cubicBezTo>
                  <a:pt x="81" y="102"/>
                  <a:pt x="81" y="102"/>
                  <a:pt x="81" y="102"/>
                </a:cubicBezTo>
                <a:cubicBezTo>
                  <a:pt x="76" y="107"/>
                  <a:pt x="70" y="111"/>
                  <a:pt x="64" y="114"/>
                </a:cubicBezTo>
                <a:cubicBezTo>
                  <a:pt x="57" y="117"/>
                  <a:pt x="50" y="118"/>
                  <a:pt x="42" y="118"/>
                </a:cubicBezTo>
                <a:cubicBezTo>
                  <a:pt x="29" y="118"/>
                  <a:pt x="19" y="115"/>
                  <a:pt x="11" y="110"/>
                </a:cubicBezTo>
                <a:cubicBezTo>
                  <a:pt x="3" y="104"/>
                  <a:pt x="0" y="95"/>
                  <a:pt x="0" y="84"/>
                </a:cubicBezTo>
                <a:cubicBezTo>
                  <a:pt x="0" y="76"/>
                  <a:pt x="2" y="70"/>
                  <a:pt x="7" y="64"/>
                </a:cubicBezTo>
                <a:cubicBezTo>
                  <a:pt x="11" y="59"/>
                  <a:pt x="18" y="55"/>
                  <a:pt x="26" y="52"/>
                </a:cubicBezTo>
                <a:cubicBezTo>
                  <a:pt x="23" y="49"/>
                  <a:pt x="20" y="46"/>
                  <a:pt x="19" y="42"/>
                </a:cubicBezTo>
                <a:cubicBezTo>
                  <a:pt x="17" y="38"/>
                  <a:pt x="16" y="34"/>
                  <a:pt x="16" y="30"/>
                </a:cubicBezTo>
                <a:cubicBezTo>
                  <a:pt x="16" y="25"/>
                  <a:pt x="16" y="22"/>
                  <a:pt x="18" y="18"/>
                </a:cubicBezTo>
                <a:cubicBezTo>
                  <a:pt x="20" y="14"/>
                  <a:pt x="22" y="11"/>
                  <a:pt x="25" y="9"/>
                </a:cubicBezTo>
                <a:cubicBezTo>
                  <a:pt x="28" y="6"/>
                  <a:pt x="32" y="4"/>
                  <a:pt x="36" y="3"/>
                </a:cubicBezTo>
                <a:cubicBezTo>
                  <a:pt x="41" y="1"/>
                  <a:pt x="46" y="0"/>
                  <a:pt x="51" y="0"/>
                </a:cubicBezTo>
                <a:cubicBezTo>
                  <a:pt x="56" y="0"/>
                  <a:pt x="60" y="1"/>
                  <a:pt x="64" y="2"/>
                </a:cubicBezTo>
                <a:cubicBezTo>
                  <a:pt x="68" y="4"/>
                  <a:pt x="71" y="6"/>
                  <a:pt x="74" y="8"/>
                </a:cubicBezTo>
                <a:cubicBezTo>
                  <a:pt x="77" y="10"/>
                  <a:pt x="79" y="13"/>
                  <a:pt x="81" y="17"/>
                </a:cubicBezTo>
                <a:cubicBezTo>
                  <a:pt x="82" y="20"/>
                  <a:pt x="83" y="24"/>
                  <a:pt x="83" y="28"/>
                </a:cubicBezTo>
                <a:cubicBezTo>
                  <a:pt x="83" y="34"/>
                  <a:pt x="81" y="40"/>
                  <a:pt x="76" y="44"/>
                </a:cubicBezTo>
                <a:cubicBezTo>
                  <a:pt x="72" y="49"/>
                  <a:pt x="66" y="52"/>
                  <a:pt x="58" y="55"/>
                </a:cubicBezTo>
                <a:lnTo>
                  <a:pt x="80" y="74"/>
                </a:lnTo>
                <a:close/>
                <a:moveTo>
                  <a:pt x="37" y="63"/>
                </a:moveTo>
                <a:cubicBezTo>
                  <a:pt x="32" y="64"/>
                  <a:pt x="29" y="67"/>
                  <a:pt x="26" y="70"/>
                </a:cubicBezTo>
                <a:cubicBezTo>
                  <a:pt x="23" y="73"/>
                  <a:pt x="22" y="77"/>
                  <a:pt x="22" y="82"/>
                </a:cubicBezTo>
                <a:cubicBezTo>
                  <a:pt x="22" y="88"/>
                  <a:pt x="24" y="92"/>
                  <a:pt x="28" y="96"/>
                </a:cubicBezTo>
                <a:cubicBezTo>
                  <a:pt x="32" y="99"/>
                  <a:pt x="37" y="101"/>
                  <a:pt x="44" y="101"/>
                </a:cubicBezTo>
                <a:cubicBezTo>
                  <a:pt x="48" y="101"/>
                  <a:pt x="53" y="100"/>
                  <a:pt x="57" y="98"/>
                </a:cubicBezTo>
                <a:cubicBezTo>
                  <a:pt x="61" y="96"/>
                  <a:pt x="64" y="93"/>
                  <a:pt x="68" y="90"/>
                </a:cubicBezTo>
                <a:lnTo>
                  <a:pt x="37" y="63"/>
                </a:lnTo>
                <a:close/>
                <a:moveTo>
                  <a:pt x="46" y="46"/>
                </a:moveTo>
                <a:cubicBezTo>
                  <a:pt x="52" y="44"/>
                  <a:pt x="57" y="42"/>
                  <a:pt x="59" y="39"/>
                </a:cubicBezTo>
                <a:cubicBezTo>
                  <a:pt x="62" y="37"/>
                  <a:pt x="63" y="33"/>
                  <a:pt x="63" y="30"/>
                </a:cubicBezTo>
                <a:cubicBezTo>
                  <a:pt x="63" y="26"/>
                  <a:pt x="62" y="23"/>
                  <a:pt x="60" y="21"/>
                </a:cubicBezTo>
                <a:cubicBezTo>
                  <a:pt x="57" y="18"/>
                  <a:pt x="54" y="17"/>
                  <a:pt x="51" y="17"/>
                </a:cubicBezTo>
                <a:cubicBezTo>
                  <a:pt x="47" y="17"/>
                  <a:pt x="43" y="18"/>
                  <a:pt x="41" y="21"/>
                </a:cubicBezTo>
                <a:cubicBezTo>
                  <a:pt x="39" y="23"/>
                  <a:pt x="38" y="26"/>
                  <a:pt x="38" y="30"/>
                </a:cubicBezTo>
                <a:cubicBezTo>
                  <a:pt x="38" y="33"/>
                  <a:pt x="39" y="36"/>
                  <a:pt x="40" y="39"/>
                </a:cubicBezTo>
                <a:cubicBezTo>
                  <a:pt x="42" y="41"/>
                  <a:pt x="44" y="43"/>
                  <a:pt x="46" y="46"/>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25" name="Freeform 101"/>
          <p:cNvSpPr>
            <a:spLocks noEditPoints="1"/>
          </p:cNvSpPr>
          <p:nvPr userDrawn="1"/>
        </p:nvSpPr>
        <p:spPr bwMode="auto">
          <a:xfrm>
            <a:off x="5369931" y="4500563"/>
            <a:ext cx="79793" cy="95250"/>
          </a:xfrm>
          <a:custGeom>
            <a:avLst/>
            <a:gdLst/>
            <a:ahLst/>
            <a:cxnLst>
              <a:cxn ang="0">
                <a:pos x="47" y="113"/>
              </a:cxn>
              <a:cxn ang="0">
                <a:pos x="27" y="109"/>
              </a:cxn>
              <a:cxn ang="0">
                <a:pos x="12" y="99"/>
              </a:cxn>
              <a:cxn ang="0">
                <a:pos x="3" y="83"/>
              </a:cxn>
              <a:cxn ang="0">
                <a:pos x="0" y="62"/>
              </a:cxn>
              <a:cxn ang="0">
                <a:pos x="0" y="51"/>
              </a:cxn>
              <a:cxn ang="0">
                <a:pos x="3" y="30"/>
              </a:cxn>
              <a:cxn ang="0">
                <a:pos x="12" y="14"/>
              </a:cxn>
              <a:cxn ang="0">
                <a:pos x="27" y="3"/>
              </a:cxn>
              <a:cxn ang="0">
                <a:pos x="47" y="0"/>
              </a:cxn>
              <a:cxn ang="0">
                <a:pos x="67" y="3"/>
              </a:cxn>
              <a:cxn ang="0">
                <a:pos x="82" y="13"/>
              </a:cxn>
              <a:cxn ang="0">
                <a:pos x="92" y="30"/>
              </a:cxn>
              <a:cxn ang="0">
                <a:pos x="95" y="51"/>
              </a:cxn>
              <a:cxn ang="0">
                <a:pos x="95" y="62"/>
              </a:cxn>
              <a:cxn ang="0">
                <a:pos x="92" y="83"/>
              </a:cxn>
              <a:cxn ang="0">
                <a:pos x="82" y="99"/>
              </a:cxn>
              <a:cxn ang="0">
                <a:pos x="67" y="109"/>
              </a:cxn>
              <a:cxn ang="0">
                <a:pos x="47" y="113"/>
              </a:cxn>
              <a:cxn ang="0">
                <a:pos x="47" y="93"/>
              </a:cxn>
              <a:cxn ang="0">
                <a:pos x="64" y="85"/>
              </a:cxn>
              <a:cxn ang="0">
                <a:pos x="70" y="63"/>
              </a:cxn>
              <a:cxn ang="0">
                <a:pos x="70" y="49"/>
              </a:cxn>
              <a:cxn ang="0">
                <a:pos x="64" y="27"/>
              </a:cxn>
              <a:cxn ang="0">
                <a:pos x="47" y="20"/>
              </a:cxn>
              <a:cxn ang="0">
                <a:pos x="30" y="27"/>
              </a:cxn>
              <a:cxn ang="0">
                <a:pos x="25" y="49"/>
              </a:cxn>
              <a:cxn ang="0">
                <a:pos x="25" y="63"/>
              </a:cxn>
              <a:cxn ang="0">
                <a:pos x="30" y="85"/>
              </a:cxn>
              <a:cxn ang="0">
                <a:pos x="47" y="93"/>
              </a:cxn>
            </a:cxnLst>
            <a:rect l="0" t="0" r="r" b="b"/>
            <a:pathLst>
              <a:path w="95" h="113">
                <a:moveTo>
                  <a:pt x="47" y="113"/>
                </a:moveTo>
                <a:cubicBezTo>
                  <a:pt x="40" y="113"/>
                  <a:pt x="33" y="112"/>
                  <a:pt x="27" y="109"/>
                </a:cubicBezTo>
                <a:cubicBezTo>
                  <a:pt x="21" y="107"/>
                  <a:pt x="16" y="104"/>
                  <a:pt x="12" y="99"/>
                </a:cubicBezTo>
                <a:cubicBezTo>
                  <a:pt x="8" y="95"/>
                  <a:pt x="5" y="89"/>
                  <a:pt x="3" y="83"/>
                </a:cubicBezTo>
                <a:cubicBezTo>
                  <a:pt x="1" y="77"/>
                  <a:pt x="0" y="70"/>
                  <a:pt x="0" y="62"/>
                </a:cubicBezTo>
                <a:cubicBezTo>
                  <a:pt x="0" y="51"/>
                  <a:pt x="0" y="51"/>
                  <a:pt x="0" y="51"/>
                </a:cubicBezTo>
                <a:cubicBezTo>
                  <a:pt x="0" y="43"/>
                  <a:pt x="1" y="36"/>
                  <a:pt x="3" y="30"/>
                </a:cubicBezTo>
                <a:cubicBezTo>
                  <a:pt x="5" y="23"/>
                  <a:pt x="8" y="18"/>
                  <a:pt x="12" y="14"/>
                </a:cubicBezTo>
                <a:cubicBezTo>
                  <a:pt x="17" y="9"/>
                  <a:pt x="22" y="6"/>
                  <a:pt x="27" y="3"/>
                </a:cubicBezTo>
                <a:cubicBezTo>
                  <a:pt x="33" y="1"/>
                  <a:pt x="40" y="0"/>
                  <a:pt x="47" y="0"/>
                </a:cubicBezTo>
                <a:cubicBezTo>
                  <a:pt x="55" y="0"/>
                  <a:pt x="61" y="1"/>
                  <a:pt x="67" y="3"/>
                </a:cubicBezTo>
                <a:cubicBezTo>
                  <a:pt x="73" y="6"/>
                  <a:pt x="78" y="9"/>
                  <a:pt x="82" y="13"/>
                </a:cubicBezTo>
                <a:cubicBezTo>
                  <a:pt x="86" y="18"/>
                  <a:pt x="90" y="23"/>
                  <a:pt x="92" y="30"/>
                </a:cubicBezTo>
                <a:cubicBezTo>
                  <a:pt x="94" y="36"/>
                  <a:pt x="95" y="43"/>
                  <a:pt x="95" y="51"/>
                </a:cubicBezTo>
                <a:cubicBezTo>
                  <a:pt x="95" y="62"/>
                  <a:pt x="95" y="62"/>
                  <a:pt x="95" y="62"/>
                </a:cubicBezTo>
                <a:cubicBezTo>
                  <a:pt x="95" y="69"/>
                  <a:pt x="94" y="77"/>
                  <a:pt x="92" y="83"/>
                </a:cubicBezTo>
                <a:cubicBezTo>
                  <a:pt x="90" y="89"/>
                  <a:pt x="86" y="95"/>
                  <a:pt x="82" y="99"/>
                </a:cubicBezTo>
                <a:cubicBezTo>
                  <a:pt x="78" y="104"/>
                  <a:pt x="73" y="107"/>
                  <a:pt x="67" y="109"/>
                </a:cubicBezTo>
                <a:cubicBezTo>
                  <a:pt x="61" y="112"/>
                  <a:pt x="55" y="113"/>
                  <a:pt x="47" y="113"/>
                </a:cubicBezTo>
                <a:close/>
                <a:moveTo>
                  <a:pt x="47" y="93"/>
                </a:moveTo>
                <a:cubicBezTo>
                  <a:pt x="55" y="93"/>
                  <a:pt x="60" y="90"/>
                  <a:pt x="64" y="85"/>
                </a:cubicBezTo>
                <a:cubicBezTo>
                  <a:pt x="68" y="80"/>
                  <a:pt x="70" y="73"/>
                  <a:pt x="70" y="63"/>
                </a:cubicBezTo>
                <a:cubicBezTo>
                  <a:pt x="70" y="49"/>
                  <a:pt x="70" y="49"/>
                  <a:pt x="70" y="49"/>
                </a:cubicBezTo>
                <a:cubicBezTo>
                  <a:pt x="70" y="40"/>
                  <a:pt x="68" y="32"/>
                  <a:pt x="64" y="27"/>
                </a:cubicBezTo>
                <a:cubicBezTo>
                  <a:pt x="60" y="22"/>
                  <a:pt x="55" y="20"/>
                  <a:pt x="47" y="20"/>
                </a:cubicBezTo>
                <a:cubicBezTo>
                  <a:pt x="40" y="20"/>
                  <a:pt x="34" y="22"/>
                  <a:pt x="30" y="27"/>
                </a:cubicBezTo>
                <a:cubicBezTo>
                  <a:pt x="27" y="32"/>
                  <a:pt x="25" y="39"/>
                  <a:pt x="25" y="49"/>
                </a:cubicBezTo>
                <a:cubicBezTo>
                  <a:pt x="25" y="63"/>
                  <a:pt x="25" y="63"/>
                  <a:pt x="25" y="63"/>
                </a:cubicBezTo>
                <a:cubicBezTo>
                  <a:pt x="25" y="73"/>
                  <a:pt x="27" y="80"/>
                  <a:pt x="30" y="85"/>
                </a:cubicBezTo>
                <a:cubicBezTo>
                  <a:pt x="34" y="90"/>
                  <a:pt x="40" y="93"/>
                  <a:pt x="47" y="9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29" name="Freeform 105"/>
          <p:cNvSpPr>
            <a:spLocks/>
          </p:cNvSpPr>
          <p:nvPr userDrawn="1"/>
        </p:nvSpPr>
        <p:spPr bwMode="auto">
          <a:xfrm>
            <a:off x="5591441" y="4500563"/>
            <a:ext cx="71456" cy="94059"/>
          </a:xfrm>
          <a:custGeom>
            <a:avLst/>
            <a:gdLst/>
            <a:ahLst/>
            <a:cxnLst>
              <a:cxn ang="0">
                <a:pos x="23" y="91"/>
              </a:cxn>
              <a:cxn ang="0">
                <a:pos x="37" y="91"/>
              </a:cxn>
              <a:cxn ang="0">
                <a:pos x="51" y="91"/>
              </a:cxn>
              <a:cxn ang="0">
                <a:pos x="64" y="91"/>
              </a:cxn>
              <a:cxn ang="0">
                <a:pos x="73" y="91"/>
              </a:cxn>
              <a:cxn ang="0">
                <a:pos x="82" y="93"/>
              </a:cxn>
              <a:cxn ang="0">
                <a:pos x="84" y="100"/>
              </a:cxn>
              <a:cxn ang="0">
                <a:pos x="84" y="101"/>
              </a:cxn>
              <a:cxn ang="0">
                <a:pos x="82" y="108"/>
              </a:cxn>
              <a:cxn ang="0">
                <a:pos x="73" y="111"/>
              </a:cxn>
              <a:cxn ang="0">
                <a:pos x="15" y="111"/>
              </a:cxn>
              <a:cxn ang="0">
                <a:pos x="4" y="108"/>
              </a:cxn>
              <a:cxn ang="0">
                <a:pos x="0" y="98"/>
              </a:cxn>
              <a:cxn ang="0">
                <a:pos x="0" y="93"/>
              </a:cxn>
              <a:cxn ang="0">
                <a:pos x="3" y="79"/>
              </a:cxn>
              <a:cxn ang="0">
                <a:pos x="11" y="69"/>
              </a:cxn>
              <a:cxn ang="0">
                <a:pos x="22" y="61"/>
              </a:cxn>
              <a:cxn ang="0">
                <a:pos x="34" y="55"/>
              </a:cxn>
              <a:cxn ang="0">
                <a:pos x="43" y="50"/>
              </a:cxn>
              <a:cxn ang="0">
                <a:pos x="51" y="46"/>
              </a:cxn>
              <a:cxn ang="0">
                <a:pos x="57" y="41"/>
              </a:cxn>
              <a:cxn ang="0">
                <a:pos x="59" y="34"/>
              </a:cxn>
              <a:cxn ang="0">
                <a:pos x="54" y="24"/>
              </a:cxn>
              <a:cxn ang="0">
                <a:pos x="40" y="20"/>
              </a:cxn>
              <a:cxn ang="0">
                <a:pos x="31" y="21"/>
              </a:cxn>
              <a:cxn ang="0">
                <a:pos x="24" y="26"/>
              </a:cxn>
              <a:cxn ang="0">
                <a:pos x="20" y="32"/>
              </a:cxn>
              <a:cxn ang="0">
                <a:pos x="17" y="39"/>
              </a:cxn>
              <a:cxn ang="0">
                <a:pos x="14" y="39"/>
              </a:cxn>
              <a:cxn ang="0">
                <a:pos x="9" y="38"/>
              </a:cxn>
              <a:cxn ang="0">
                <a:pos x="3" y="35"/>
              </a:cxn>
              <a:cxn ang="0">
                <a:pos x="1" y="27"/>
              </a:cxn>
              <a:cxn ang="0">
                <a:pos x="3" y="17"/>
              </a:cxn>
              <a:cxn ang="0">
                <a:pos x="11" y="9"/>
              </a:cxn>
              <a:cxn ang="0">
                <a:pos x="24" y="2"/>
              </a:cxn>
              <a:cxn ang="0">
                <a:pos x="42" y="0"/>
              </a:cxn>
              <a:cxn ang="0">
                <a:pos x="72" y="9"/>
              </a:cxn>
              <a:cxn ang="0">
                <a:pos x="83" y="34"/>
              </a:cxn>
              <a:cxn ang="0">
                <a:pos x="80" y="46"/>
              </a:cxn>
              <a:cxn ang="0">
                <a:pos x="73" y="56"/>
              </a:cxn>
              <a:cxn ang="0">
                <a:pos x="63" y="62"/>
              </a:cxn>
              <a:cxn ang="0">
                <a:pos x="52" y="68"/>
              </a:cxn>
              <a:cxn ang="0">
                <a:pos x="41" y="72"/>
              </a:cxn>
              <a:cxn ang="0">
                <a:pos x="33" y="77"/>
              </a:cxn>
              <a:cxn ang="0">
                <a:pos x="26" y="83"/>
              </a:cxn>
              <a:cxn ang="0">
                <a:pos x="23" y="91"/>
              </a:cxn>
            </a:cxnLst>
            <a:rect l="0" t="0" r="r" b="b"/>
            <a:pathLst>
              <a:path w="84" h="111">
                <a:moveTo>
                  <a:pt x="23" y="91"/>
                </a:moveTo>
                <a:cubicBezTo>
                  <a:pt x="27" y="91"/>
                  <a:pt x="32" y="91"/>
                  <a:pt x="37" y="91"/>
                </a:cubicBezTo>
                <a:cubicBezTo>
                  <a:pt x="42" y="91"/>
                  <a:pt x="47" y="91"/>
                  <a:pt x="51" y="91"/>
                </a:cubicBezTo>
                <a:cubicBezTo>
                  <a:pt x="56" y="91"/>
                  <a:pt x="60" y="91"/>
                  <a:pt x="64" y="91"/>
                </a:cubicBezTo>
                <a:cubicBezTo>
                  <a:pt x="68" y="91"/>
                  <a:pt x="71" y="91"/>
                  <a:pt x="73" y="91"/>
                </a:cubicBezTo>
                <a:cubicBezTo>
                  <a:pt x="77" y="91"/>
                  <a:pt x="80" y="91"/>
                  <a:pt x="82" y="93"/>
                </a:cubicBezTo>
                <a:cubicBezTo>
                  <a:pt x="83" y="95"/>
                  <a:pt x="84" y="97"/>
                  <a:pt x="84" y="100"/>
                </a:cubicBezTo>
                <a:cubicBezTo>
                  <a:pt x="84" y="101"/>
                  <a:pt x="84" y="101"/>
                  <a:pt x="84" y="101"/>
                </a:cubicBezTo>
                <a:cubicBezTo>
                  <a:pt x="84" y="104"/>
                  <a:pt x="83" y="107"/>
                  <a:pt x="82" y="108"/>
                </a:cubicBezTo>
                <a:cubicBezTo>
                  <a:pt x="80" y="110"/>
                  <a:pt x="77" y="111"/>
                  <a:pt x="73" y="111"/>
                </a:cubicBezTo>
                <a:cubicBezTo>
                  <a:pt x="15" y="111"/>
                  <a:pt x="15" y="111"/>
                  <a:pt x="15" y="111"/>
                </a:cubicBezTo>
                <a:cubicBezTo>
                  <a:pt x="10" y="111"/>
                  <a:pt x="6" y="110"/>
                  <a:pt x="4" y="108"/>
                </a:cubicBezTo>
                <a:cubicBezTo>
                  <a:pt x="1" y="107"/>
                  <a:pt x="0" y="103"/>
                  <a:pt x="0" y="98"/>
                </a:cubicBezTo>
                <a:cubicBezTo>
                  <a:pt x="0" y="93"/>
                  <a:pt x="0" y="93"/>
                  <a:pt x="0" y="93"/>
                </a:cubicBezTo>
                <a:cubicBezTo>
                  <a:pt x="0" y="88"/>
                  <a:pt x="1" y="83"/>
                  <a:pt x="3" y="79"/>
                </a:cubicBezTo>
                <a:cubicBezTo>
                  <a:pt x="5" y="75"/>
                  <a:pt x="8" y="72"/>
                  <a:pt x="11" y="69"/>
                </a:cubicBezTo>
                <a:cubicBezTo>
                  <a:pt x="15" y="66"/>
                  <a:pt x="18" y="63"/>
                  <a:pt x="22" y="61"/>
                </a:cubicBezTo>
                <a:cubicBezTo>
                  <a:pt x="26" y="59"/>
                  <a:pt x="30" y="56"/>
                  <a:pt x="34" y="55"/>
                </a:cubicBezTo>
                <a:cubicBezTo>
                  <a:pt x="37" y="53"/>
                  <a:pt x="40" y="52"/>
                  <a:pt x="43" y="50"/>
                </a:cubicBezTo>
                <a:cubicBezTo>
                  <a:pt x="46" y="49"/>
                  <a:pt x="49" y="47"/>
                  <a:pt x="51" y="46"/>
                </a:cubicBezTo>
                <a:cubicBezTo>
                  <a:pt x="54" y="44"/>
                  <a:pt x="55" y="43"/>
                  <a:pt x="57" y="41"/>
                </a:cubicBezTo>
                <a:cubicBezTo>
                  <a:pt x="58" y="39"/>
                  <a:pt x="59" y="37"/>
                  <a:pt x="59" y="34"/>
                </a:cubicBezTo>
                <a:cubicBezTo>
                  <a:pt x="59" y="30"/>
                  <a:pt x="57" y="26"/>
                  <a:pt x="54" y="24"/>
                </a:cubicBezTo>
                <a:cubicBezTo>
                  <a:pt x="51" y="21"/>
                  <a:pt x="46" y="20"/>
                  <a:pt x="40" y="20"/>
                </a:cubicBezTo>
                <a:cubicBezTo>
                  <a:pt x="37" y="20"/>
                  <a:pt x="34" y="20"/>
                  <a:pt x="31" y="21"/>
                </a:cubicBezTo>
                <a:cubicBezTo>
                  <a:pt x="29" y="22"/>
                  <a:pt x="26" y="24"/>
                  <a:pt x="24" y="26"/>
                </a:cubicBezTo>
                <a:cubicBezTo>
                  <a:pt x="22" y="27"/>
                  <a:pt x="21" y="29"/>
                  <a:pt x="20" y="32"/>
                </a:cubicBezTo>
                <a:cubicBezTo>
                  <a:pt x="18" y="34"/>
                  <a:pt x="18" y="36"/>
                  <a:pt x="17" y="39"/>
                </a:cubicBezTo>
                <a:cubicBezTo>
                  <a:pt x="17" y="39"/>
                  <a:pt x="16" y="39"/>
                  <a:pt x="14" y="39"/>
                </a:cubicBezTo>
                <a:cubicBezTo>
                  <a:pt x="13" y="39"/>
                  <a:pt x="11" y="39"/>
                  <a:pt x="9" y="38"/>
                </a:cubicBezTo>
                <a:cubicBezTo>
                  <a:pt x="7" y="37"/>
                  <a:pt x="5" y="36"/>
                  <a:pt x="3" y="35"/>
                </a:cubicBezTo>
                <a:cubicBezTo>
                  <a:pt x="2" y="33"/>
                  <a:pt x="1" y="31"/>
                  <a:pt x="1" y="27"/>
                </a:cubicBezTo>
                <a:cubicBezTo>
                  <a:pt x="1" y="24"/>
                  <a:pt x="2" y="21"/>
                  <a:pt x="3" y="17"/>
                </a:cubicBezTo>
                <a:cubicBezTo>
                  <a:pt x="5" y="14"/>
                  <a:pt x="8" y="11"/>
                  <a:pt x="11" y="9"/>
                </a:cubicBezTo>
                <a:cubicBezTo>
                  <a:pt x="15" y="6"/>
                  <a:pt x="19" y="4"/>
                  <a:pt x="24" y="2"/>
                </a:cubicBezTo>
                <a:cubicBezTo>
                  <a:pt x="29" y="1"/>
                  <a:pt x="35" y="0"/>
                  <a:pt x="42" y="0"/>
                </a:cubicBezTo>
                <a:cubicBezTo>
                  <a:pt x="55" y="0"/>
                  <a:pt x="65" y="3"/>
                  <a:pt x="72" y="9"/>
                </a:cubicBezTo>
                <a:cubicBezTo>
                  <a:pt x="79" y="15"/>
                  <a:pt x="83" y="23"/>
                  <a:pt x="83" y="34"/>
                </a:cubicBezTo>
                <a:cubicBezTo>
                  <a:pt x="83" y="39"/>
                  <a:pt x="82" y="43"/>
                  <a:pt x="80" y="46"/>
                </a:cubicBezTo>
                <a:cubicBezTo>
                  <a:pt x="78" y="50"/>
                  <a:pt x="76" y="53"/>
                  <a:pt x="73" y="56"/>
                </a:cubicBezTo>
                <a:cubicBezTo>
                  <a:pt x="70" y="58"/>
                  <a:pt x="67" y="60"/>
                  <a:pt x="63" y="62"/>
                </a:cubicBezTo>
                <a:cubicBezTo>
                  <a:pt x="60" y="64"/>
                  <a:pt x="56" y="66"/>
                  <a:pt x="52" y="68"/>
                </a:cubicBezTo>
                <a:cubicBezTo>
                  <a:pt x="48" y="69"/>
                  <a:pt x="44" y="71"/>
                  <a:pt x="41" y="72"/>
                </a:cubicBezTo>
                <a:cubicBezTo>
                  <a:pt x="38" y="74"/>
                  <a:pt x="35" y="75"/>
                  <a:pt x="33" y="77"/>
                </a:cubicBezTo>
                <a:cubicBezTo>
                  <a:pt x="30" y="79"/>
                  <a:pt x="28" y="81"/>
                  <a:pt x="26" y="83"/>
                </a:cubicBezTo>
                <a:cubicBezTo>
                  <a:pt x="25" y="85"/>
                  <a:pt x="24" y="88"/>
                  <a:pt x="23" y="9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33" name="Freeform 109"/>
          <p:cNvSpPr>
            <a:spLocks/>
          </p:cNvSpPr>
          <p:nvPr userDrawn="1"/>
        </p:nvSpPr>
        <p:spPr bwMode="auto">
          <a:xfrm>
            <a:off x="5801050" y="4507706"/>
            <a:ext cx="84557" cy="84534"/>
          </a:xfrm>
          <a:custGeom>
            <a:avLst/>
            <a:gdLst/>
            <a:ahLst/>
            <a:cxnLst>
              <a:cxn ang="0">
                <a:pos x="72" y="7"/>
              </a:cxn>
              <a:cxn ang="0">
                <a:pos x="49" y="30"/>
              </a:cxn>
              <a:cxn ang="0">
                <a:pos x="26" y="7"/>
              </a:cxn>
              <a:cxn ang="0">
                <a:pos x="7" y="6"/>
              </a:cxn>
              <a:cxn ang="0">
                <a:pos x="6" y="7"/>
              </a:cxn>
              <a:cxn ang="0">
                <a:pos x="7" y="26"/>
              </a:cxn>
              <a:cxn ang="0">
                <a:pos x="30" y="49"/>
              </a:cxn>
              <a:cxn ang="0">
                <a:pos x="7" y="72"/>
              </a:cxn>
              <a:cxn ang="0">
                <a:pos x="6" y="92"/>
              </a:cxn>
              <a:cxn ang="0">
                <a:pos x="7" y="93"/>
              </a:cxn>
              <a:cxn ang="0">
                <a:pos x="26" y="92"/>
              </a:cxn>
              <a:cxn ang="0">
                <a:pos x="49" y="68"/>
              </a:cxn>
              <a:cxn ang="0">
                <a:pos x="72" y="92"/>
              </a:cxn>
              <a:cxn ang="0">
                <a:pos x="92" y="93"/>
              </a:cxn>
              <a:cxn ang="0">
                <a:pos x="93" y="92"/>
              </a:cxn>
              <a:cxn ang="0">
                <a:pos x="91" y="73"/>
              </a:cxn>
              <a:cxn ang="0">
                <a:pos x="68" y="49"/>
              </a:cxn>
              <a:cxn ang="0">
                <a:pos x="91" y="26"/>
              </a:cxn>
              <a:cxn ang="0">
                <a:pos x="93" y="7"/>
              </a:cxn>
              <a:cxn ang="0">
                <a:pos x="92" y="6"/>
              </a:cxn>
              <a:cxn ang="0">
                <a:pos x="72" y="7"/>
              </a:cxn>
            </a:cxnLst>
            <a:rect l="0" t="0" r="r" b="b"/>
            <a:pathLst>
              <a:path w="99" h="99">
                <a:moveTo>
                  <a:pt x="72" y="7"/>
                </a:moveTo>
                <a:cubicBezTo>
                  <a:pt x="49" y="30"/>
                  <a:pt x="49" y="30"/>
                  <a:pt x="49" y="30"/>
                </a:cubicBezTo>
                <a:cubicBezTo>
                  <a:pt x="26" y="7"/>
                  <a:pt x="26" y="7"/>
                  <a:pt x="26" y="7"/>
                </a:cubicBezTo>
                <a:cubicBezTo>
                  <a:pt x="19" y="0"/>
                  <a:pt x="12" y="0"/>
                  <a:pt x="7" y="6"/>
                </a:cubicBezTo>
                <a:cubicBezTo>
                  <a:pt x="6" y="7"/>
                  <a:pt x="6" y="7"/>
                  <a:pt x="6" y="7"/>
                </a:cubicBezTo>
                <a:cubicBezTo>
                  <a:pt x="0" y="12"/>
                  <a:pt x="0" y="19"/>
                  <a:pt x="7" y="26"/>
                </a:cubicBezTo>
                <a:cubicBezTo>
                  <a:pt x="30" y="49"/>
                  <a:pt x="30" y="49"/>
                  <a:pt x="30" y="49"/>
                </a:cubicBezTo>
                <a:cubicBezTo>
                  <a:pt x="7" y="72"/>
                  <a:pt x="7" y="72"/>
                  <a:pt x="7" y="72"/>
                </a:cubicBezTo>
                <a:cubicBezTo>
                  <a:pt x="0" y="80"/>
                  <a:pt x="0" y="86"/>
                  <a:pt x="6" y="92"/>
                </a:cubicBezTo>
                <a:cubicBezTo>
                  <a:pt x="7" y="93"/>
                  <a:pt x="7" y="93"/>
                  <a:pt x="7" y="93"/>
                </a:cubicBezTo>
                <a:cubicBezTo>
                  <a:pt x="12" y="98"/>
                  <a:pt x="19" y="99"/>
                  <a:pt x="26" y="92"/>
                </a:cubicBezTo>
                <a:cubicBezTo>
                  <a:pt x="49" y="68"/>
                  <a:pt x="49" y="68"/>
                  <a:pt x="49" y="68"/>
                </a:cubicBezTo>
                <a:cubicBezTo>
                  <a:pt x="72" y="92"/>
                  <a:pt x="72" y="92"/>
                  <a:pt x="72" y="92"/>
                </a:cubicBezTo>
                <a:cubicBezTo>
                  <a:pt x="80" y="99"/>
                  <a:pt x="86" y="98"/>
                  <a:pt x="92" y="93"/>
                </a:cubicBezTo>
                <a:cubicBezTo>
                  <a:pt x="93" y="92"/>
                  <a:pt x="93" y="92"/>
                  <a:pt x="93" y="92"/>
                </a:cubicBezTo>
                <a:cubicBezTo>
                  <a:pt x="98" y="86"/>
                  <a:pt x="99" y="80"/>
                  <a:pt x="91" y="73"/>
                </a:cubicBezTo>
                <a:cubicBezTo>
                  <a:pt x="68" y="49"/>
                  <a:pt x="68" y="49"/>
                  <a:pt x="68" y="49"/>
                </a:cubicBezTo>
                <a:cubicBezTo>
                  <a:pt x="91" y="26"/>
                  <a:pt x="91" y="26"/>
                  <a:pt x="91" y="26"/>
                </a:cubicBezTo>
                <a:cubicBezTo>
                  <a:pt x="99" y="19"/>
                  <a:pt x="98" y="12"/>
                  <a:pt x="93" y="7"/>
                </a:cubicBezTo>
                <a:cubicBezTo>
                  <a:pt x="92" y="6"/>
                  <a:pt x="92" y="6"/>
                  <a:pt x="92" y="6"/>
                </a:cubicBezTo>
                <a:cubicBezTo>
                  <a:pt x="86" y="0"/>
                  <a:pt x="80" y="0"/>
                  <a:pt x="72" y="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37" name="Freeform 113"/>
          <p:cNvSpPr>
            <a:spLocks/>
          </p:cNvSpPr>
          <p:nvPr userDrawn="1"/>
        </p:nvSpPr>
        <p:spPr bwMode="auto">
          <a:xfrm>
            <a:off x="6020177" y="4499372"/>
            <a:ext cx="80984" cy="95250"/>
          </a:xfrm>
          <a:custGeom>
            <a:avLst/>
            <a:gdLst/>
            <a:ahLst/>
            <a:cxnLst>
              <a:cxn ang="0">
                <a:pos x="37" y="93"/>
              </a:cxn>
              <a:cxn ang="0">
                <a:pos x="83" y="93"/>
              </a:cxn>
              <a:cxn ang="0">
                <a:pos x="91" y="95"/>
              </a:cxn>
              <a:cxn ang="0">
                <a:pos x="94" y="102"/>
              </a:cxn>
              <a:cxn ang="0">
                <a:pos x="94" y="103"/>
              </a:cxn>
              <a:cxn ang="0">
                <a:pos x="91" y="110"/>
              </a:cxn>
              <a:cxn ang="0">
                <a:pos x="83" y="112"/>
              </a:cxn>
              <a:cxn ang="0">
                <a:pos x="11" y="112"/>
              </a:cxn>
              <a:cxn ang="0">
                <a:pos x="3" y="110"/>
              </a:cxn>
              <a:cxn ang="0">
                <a:pos x="0" y="103"/>
              </a:cxn>
              <a:cxn ang="0">
                <a:pos x="0" y="102"/>
              </a:cxn>
              <a:cxn ang="0">
                <a:pos x="11" y="93"/>
              </a:cxn>
              <a:cxn ang="0">
                <a:pos x="15" y="93"/>
              </a:cxn>
              <a:cxn ang="0">
                <a:pos x="19" y="70"/>
              </a:cxn>
              <a:cxn ang="0">
                <a:pos x="12" y="70"/>
              </a:cxn>
              <a:cxn ang="0">
                <a:pos x="6" y="68"/>
              </a:cxn>
              <a:cxn ang="0">
                <a:pos x="4" y="62"/>
              </a:cxn>
              <a:cxn ang="0">
                <a:pos x="4" y="60"/>
              </a:cxn>
              <a:cxn ang="0">
                <a:pos x="6" y="54"/>
              </a:cxn>
              <a:cxn ang="0">
                <a:pos x="12" y="52"/>
              </a:cxn>
              <a:cxn ang="0">
                <a:pos x="22" y="52"/>
              </a:cxn>
              <a:cxn ang="0">
                <a:pos x="26" y="34"/>
              </a:cxn>
              <a:cxn ang="0">
                <a:pos x="38" y="9"/>
              </a:cxn>
              <a:cxn ang="0">
                <a:pos x="63" y="0"/>
              </a:cxn>
              <a:cxn ang="0">
                <a:pos x="77" y="2"/>
              </a:cxn>
              <a:cxn ang="0">
                <a:pos x="86" y="7"/>
              </a:cxn>
              <a:cxn ang="0">
                <a:pos x="93" y="14"/>
              </a:cxn>
              <a:cxn ang="0">
                <a:pos x="95" y="23"/>
              </a:cxn>
              <a:cxn ang="0">
                <a:pos x="93" y="30"/>
              </a:cxn>
              <a:cxn ang="0">
                <a:pos x="88" y="34"/>
              </a:cxn>
              <a:cxn ang="0">
                <a:pos x="83" y="35"/>
              </a:cxn>
              <a:cxn ang="0">
                <a:pos x="81" y="35"/>
              </a:cxn>
              <a:cxn ang="0">
                <a:pos x="75" y="24"/>
              </a:cxn>
              <a:cxn ang="0">
                <a:pos x="64" y="20"/>
              </a:cxn>
              <a:cxn ang="0">
                <a:pos x="52" y="24"/>
              </a:cxn>
              <a:cxn ang="0">
                <a:pos x="47" y="37"/>
              </a:cxn>
              <a:cxn ang="0">
                <a:pos x="44" y="52"/>
              </a:cxn>
              <a:cxn ang="0">
                <a:pos x="66" y="52"/>
              </a:cxn>
              <a:cxn ang="0">
                <a:pos x="73" y="54"/>
              </a:cxn>
              <a:cxn ang="0">
                <a:pos x="75" y="60"/>
              </a:cxn>
              <a:cxn ang="0">
                <a:pos x="75" y="62"/>
              </a:cxn>
              <a:cxn ang="0">
                <a:pos x="73" y="68"/>
              </a:cxn>
              <a:cxn ang="0">
                <a:pos x="66" y="70"/>
              </a:cxn>
              <a:cxn ang="0">
                <a:pos x="41" y="70"/>
              </a:cxn>
              <a:cxn ang="0">
                <a:pos x="37" y="93"/>
              </a:cxn>
            </a:cxnLst>
            <a:rect l="0" t="0" r="r" b="b"/>
            <a:pathLst>
              <a:path w="95" h="112">
                <a:moveTo>
                  <a:pt x="37" y="93"/>
                </a:moveTo>
                <a:cubicBezTo>
                  <a:pt x="83" y="93"/>
                  <a:pt x="83" y="93"/>
                  <a:pt x="83" y="93"/>
                </a:cubicBezTo>
                <a:cubicBezTo>
                  <a:pt x="87" y="93"/>
                  <a:pt x="89" y="94"/>
                  <a:pt x="91" y="95"/>
                </a:cubicBezTo>
                <a:cubicBezTo>
                  <a:pt x="93" y="96"/>
                  <a:pt x="94" y="99"/>
                  <a:pt x="94" y="102"/>
                </a:cubicBezTo>
                <a:cubicBezTo>
                  <a:pt x="94" y="103"/>
                  <a:pt x="94" y="103"/>
                  <a:pt x="94" y="103"/>
                </a:cubicBezTo>
                <a:cubicBezTo>
                  <a:pt x="94" y="106"/>
                  <a:pt x="93" y="109"/>
                  <a:pt x="91" y="110"/>
                </a:cubicBezTo>
                <a:cubicBezTo>
                  <a:pt x="89" y="112"/>
                  <a:pt x="87" y="112"/>
                  <a:pt x="83" y="112"/>
                </a:cubicBezTo>
                <a:cubicBezTo>
                  <a:pt x="11" y="112"/>
                  <a:pt x="11" y="112"/>
                  <a:pt x="11" y="112"/>
                </a:cubicBezTo>
                <a:cubicBezTo>
                  <a:pt x="7" y="112"/>
                  <a:pt x="4" y="112"/>
                  <a:pt x="3" y="110"/>
                </a:cubicBezTo>
                <a:cubicBezTo>
                  <a:pt x="1" y="109"/>
                  <a:pt x="0" y="106"/>
                  <a:pt x="0" y="103"/>
                </a:cubicBezTo>
                <a:cubicBezTo>
                  <a:pt x="0" y="102"/>
                  <a:pt x="0" y="102"/>
                  <a:pt x="0" y="102"/>
                </a:cubicBezTo>
                <a:cubicBezTo>
                  <a:pt x="0" y="96"/>
                  <a:pt x="4" y="93"/>
                  <a:pt x="11" y="93"/>
                </a:cubicBezTo>
                <a:cubicBezTo>
                  <a:pt x="15" y="93"/>
                  <a:pt x="15" y="93"/>
                  <a:pt x="15" y="93"/>
                </a:cubicBezTo>
                <a:cubicBezTo>
                  <a:pt x="19" y="70"/>
                  <a:pt x="19" y="70"/>
                  <a:pt x="19" y="70"/>
                </a:cubicBezTo>
                <a:cubicBezTo>
                  <a:pt x="12" y="70"/>
                  <a:pt x="12" y="70"/>
                  <a:pt x="12" y="70"/>
                </a:cubicBezTo>
                <a:cubicBezTo>
                  <a:pt x="10" y="70"/>
                  <a:pt x="7" y="69"/>
                  <a:pt x="6" y="68"/>
                </a:cubicBezTo>
                <a:cubicBezTo>
                  <a:pt x="4" y="67"/>
                  <a:pt x="4" y="65"/>
                  <a:pt x="4" y="62"/>
                </a:cubicBezTo>
                <a:cubicBezTo>
                  <a:pt x="4" y="60"/>
                  <a:pt x="4" y="60"/>
                  <a:pt x="4" y="60"/>
                </a:cubicBezTo>
                <a:cubicBezTo>
                  <a:pt x="4" y="58"/>
                  <a:pt x="4" y="56"/>
                  <a:pt x="6" y="54"/>
                </a:cubicBezTo>
                <a:cubicBezTo>
                  <a:pt x="7" y="53"/>
                  <a:pt x="10" y="52"/>
                  <a:pt x="12" y="52"/>
                </a:cubicBezTo>
                <a:cubicBezTo>
                  <a:pt x="22" y="52"/>
                  <a:pt x="22" y="52"/>
                  <a:pt x="22" y="52"/>
                </a:cubicBezTo>
                <a:cubicBezTo>
                  <a:pt x="26" y="34"/>
                  <a:pt x="26" y="34"/>
                  <a:pt x="26" y="34"/>
                </a:cubicBezTo>
                <a:cubicBezTo>
                  <a:pt x="28" y="23"/>
                  <a:pt x="32" y="14"/>
                  <a:pt x="38" y="9"/>
                </a:cubicBezTo>
                <a:cubicBezTo>
                  <a:pt x="44" y="3"/>
                  <a:pt x="53" y="0"/>
                  <a:pt x="63" y="0"/>
                </a:cubicBezTo>
                <a:cubicBezTo>
                  <a:pt x="68" y="0"/>
                  <a:pt x="73" y="1"/>
                  <a:pt x="77" y="2"/>
                </a:cubicBezTo>
                <a:cubicBezTo>
                  <a:pt x="81" y="3"/>
                  <a:pt x="84" y="5"/>
                  <a:pt x="86" y="7"/>
                </a:cubicBezTo>
                <a:cubicBezTo>
                  <a:pt x="89" y="9"/>
                  <a:pt x="91" y="12"/>
                  <a:pt x="93" y="14"/>
                </a:cubicBezTo>
                <a:cubicBezTo>
                  <a:pt x="94" y="17"/>
                  <a:pt x="95" y="20"/>
                  <a:pt x="95" y="23"/>
                </a:cubicBezTo>
                <a:cubicBezTo>
                  <a:pt x="95" y="26"/>
                  <a:pt x="94" y="29"/>
                  <a:pt x="93" y="30"/>
                </a:cubicBezTo>
                <a:cubicBezTo>
                  <a:pt x="91" y="32"/>
                  <a:pt x="90" y="33"/>
                  <a:pt x="88" y="34"/>
                </a:cubicBezTo>
                <a:cubicBezTo>
                  <a:pt x="86" y="34"/>
                  <a:pt x="84" y="35"/>
                  <a:pt x="83" y="35"/>
                </a:cubicBezTo>
                <a:cubicBezTo>
                  <a:pt x="82" y="35"/>
                  <a:pt x="81" y="35"/>
                  <a:pt x="81" y="35"/>
                </a:cubicBezTo>
                <a:cubicBezTo>
                  <a:pt x="80" y="30"/>
                  <a:pt x="78" y="26"/>
                  <a:pt x="75" y="24"/>
                </a:cubicBezTo>
                <a:cubicBezTo>
                  <a:pt x="73" y="21"/>
                  <a:pt x="69" y="20"/>
                  <a:pt x="64" y="20"/>
                </a:cubicBezTo>
                <a:cubicBezTo>
                  <a:pt x="59" y="20"/>
                  <a:pt x="55" y="21"/>
                  <a:pt x="52" y="24"/>
                </a:cubicBezTo>
                <a:cubicBezTo>
                  <a:pt x="50" y="26"/>
                  <a:pt x="48" y="31"/>
                  <a:pt x="47" y="37"/>
                </a:cubicBezTo>
                <a:cubicBezTo>
                  <a:pt x="44" y="52"/>
                  <a:pt x="44" y="52"/>
                  <a:pt x="44" y="52"/>
                </a:cubicBezTo>
                <a:cubicBezTo>
                  <a:pt x="66" y="52"/>
                  <a:pt x="66" y="52"/>
                  <a:pt x="66" y="52"/>
                </a:cubicBezTo>
                <a:cubicBezTo>
                  <a:pt x="69" y="52"/>
                  <a:pt x="71" y="53"/>
                  <a:pt x="73" y="54"/>
                </a:cubicBezTo>
                <a:cubicBezTo>
                  <a:pt x="74" y="56"/>
                  <a:pt x="75" y="58"/>
                  <a:pt x="75" y="60"/>
                </a:cubicBezTo>
                <a:cubicBezTo>
                  <a:pt x="75" y="62"/>
                  <a:pt x="75" y="62"/>
                  <a:pt x="75" y="62"/>
                </a:cubicBezTo>
                <a:cubicBezTo>
                  <a:pt x="75" y="65"/>
                  <a:pt x="74" y="67"/>
                  <a:pt x="73" y="68"/>
                </a:cubicBezTo>
                <a:cubicBezTo>
                  <a:pt x="71" y="69"/>
                  <a:pt x="69" y="70"/>
                  <a:pt x="66" y="70"/>
                </a:cubicBezTo>
                <a:cubicBezTo>
                  <a:pt x="41" y="70"/>
                  <a:pt x="41" y="70"/>
                  <a:pt x="41" y="70"/>
                </a:cubicBezTo>
                <a:lnTo>
                  <a:pt x="37" y="93"/>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41" name="Freeform 117"/>
          <p:cNvSpPr>
            <a:spLocks/>
          </p:cNvSpPr>
          <p:nvPr userDrawn="1"/>
        </p:nvSpPr>
        <p:spPr bwMode="auto">
          <a:xfrm>
            <a:off x="6234546" y="4500565"/>
            <a:ext cx="80984" cy="97631"/>
          </a:xfrm>
          <a:custGeom>
            <a:avLst/>
            <a:gdLst/>
            <a:ahLst/>
            <a:cxnLst>
              <a:cxn ang="0">
                <a:pos x="3" y="47"/>
              </a:cxn>
              <a:cxn ang="0">
                <a:pos x="10" y="41"/>
              </a:cxn>
              <a:cxn ang="0">
                <a:pos x="65" y="11"/>
              </a:cxn>
              <a:cxn ang="0">
                <a:pos x="73" y="7"/>
              </a:cxn>
              <a:cxn ang="0">
                <a:pos x="90" y="12"/>
              </a:cxn>
              <a:cxn ang="0">
                <a:pos x="84" y="30"/>
              </a:cxn>
              <a:cxn ang="0">
                <a:pos x="74" y="36"/>
              </a:cxn>
              <a:cxn ang="0">
                <a:pos x="32" y="57"/>
              </a:cxn>
              <a:cxn ang="0">
                <a:pos x="32" y="57"/>
              </a:cxn>
              <a:cxn ang="0">
                <a:pos x="33" y="58"/>
              </a:cxn>
              <a:cxn ang="0">
                <a:pos x="74" y="79"/>
              </a:cxn>
              <a:cxn ang="0">
                <a:pos x="85" y="84"/>
              </a:cxn>
              <a:cxn ang="0">
                <a:pos x="90" y="103"/>
              </a:cxn>
              <a:cxn ang="0">
                <a:pos x="73" y="108"/>
              </a:cxn>
              <a:cxn ang="0">
                <a:pos x="65" y="103"/>
              </a:cxn>
              <a:cxn ang="0">
                <a:pos x="10" y="73"/>
              </a:cxn>
              <a:cxn ang="0">
                <a:pos x="3" y="68"/>
              </a:cxn>
              <a:cxn ang="0">
                <a:pos x="3" y="67"/>
              </a:cxn>
              <a:cxn ang="0">
                <a:pos x="0" y="57"/>
              </a:cxn>
              <a:cxn ang="0">
                <a:pos x="3" y="47"/>
              </a:cxn>
            </a:cxnLst>
            <a:rect l="0" t="0" r="r" b="b"/>
            <a:pathLst>
              <a:path w="95" h="114">
                <a:moveTo>
                  <a:pt x="3" y="47"/>
                </a:moveTo>
                <a:cubicBezTo>
                  <a:pt x="5" y="45"/>
                  <a:pt x="7" y="43"/>
                  <a:pt x="10" y="41"/>
                </a:cubicBezTo>
                <a:cubicBezTo>
                  <a:pt x="65" y="11"/>
                  <a:pt x="65" y="11"/>
                  <a:pt x="65" y="11"/>
                </a:cubicBezTo>
                <a:cubicBezTo>
                  <a:pt x="73" y="7"/>
                  <a:pt x="73" y="7"/>
                  <a:pt x="73" y="7"/>
                </a:cubicBezTo>
                <a:cubicBezTo>
                  <a:pt x="73" y="7"/>
                  <a:pt x="84" y="0"/>
                  <a:pt x="90" y="12"/>
                </a:cubicBezTo>
                <a:cubicBezTo>
                  <a:pt x="95" y="20"/>
                  <a:pt x="92" y="26"/>
                  <a:pt x="84" y="30"/>
                </a:cubicBezTo>
                <a:cubicBezTo>
                  <a:pt x="76" y="35"/>
                  <a:pt x="74" y="36"/>
                  <a:pt x="74" y="36"/>
                </a:cubicBezTo>
                <a:cubicBezTo>
                  <a:pt x="32" y="57"/>
                  <a:pt x="32" y="57"/>
                  <a:pt x="32" y="57"/>
                </a:cubicBezTo>
                <a:cubicBezTo>
                  <a:pt x="32" y="57"/>
                  <a:pt x="32" y="57"/>
                  <a:pt x="32" y="57"/>
                </a:cubicBezTo>
                <a:cubicBezTo>
                  <a:pt x="33" y="58"/>
                  <a:pt x="33" y="58"/>
                  <a:pt x="33" y="58"/>
                </a:cubicBezTo>
                <a:cubicBezTo>
                  <a:pt x="74" y="79"/>
                  <a:pt x="74" y="79"/>
                  <a:pt x="74" y="79"/>
                </a:cubicBezTo>
                <a:cubicBezTo>
                  <a:pt x="74" y="79"/>
                  <a:pt x="76" y="80"/>
                  <a:pt x="85" y="84"/>
                </a:cubicBezTo>
                <a:cubicBezTo>
                  <a:pt x="92" y="89"/>
                  <a:pt x="95" y="94"/>
                  <a:pt x="90" y="103"/>
                </a:cubicBezTo>
                <a:cubicBezTo>
                  <a:pt x="84" y="114"/>
                  <a:pt x="73" y="108"/>
                  <a:pt x="73" y="108"/>
                </a:cubicBezTo>
                <a:cubicBezTo>
                  <a:pt x="65" y="103"/>
                  <a:pt x="65" y="103"/>
                  <a:pt x="65" y="103"/>
                </a:cubicBezTo>
                <a:cubicBezTo>
                  <a:pt x="10" y="73"/>
                  <a:pt x="10" y="73"/>
                  <a:pt x="10" y="73"/>
                </a:cubicBezTo>
                <a:cubicBezTo>
                  <a:pt x="7" y="72"/>
                  <a:pt x="5" y="70"/>
                  <a:pt x="3" y="68"/>
                </a:cubicBezTo>
                <a:cubicBezTo>
                  <a:pt x="3" y="67"/>
                  <a:pt x="3" y="67"/>
                  <a:pt x="3" y="67"/>
                </a:cubicBezTo>
                <a:cubicBezTo>
                  <a:pt x="1" y="65"/>
                  <a:pt x="0" y="62"/>
                  <a:pt x="0" y="57"/>
                </a:cubicBezTo>
                <a:cubicBezTo>
                  <a:pt x="0" y="53"/>
                  <a:pt x="1" y="49"/>
                  <a:pt x="3" y="4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45" name="Freeform 121"/>
          <p:cNvSpPr>
            <a:spLocks/>
          </p:cNvSpPr>
          <p:nvPr userDrawn="1"/>
        </p:nvSpPr>
        <p:spPr bwMode="auto">
          <a:xfrm>
            <a:off x="6448918" y="4487468"/>
            <a:ext cx="72647" cy="122635"/>
          </a:xfrm>
          <a:custGeom>
            <a:avLst/>
            <a:gdLst/>
            <a:ahLst/>
            <a:cxnLst>
              <a:cxn ang="0">
                <a:pos x="75" y="24"/>
              </a:cxn>
              <a:cxn ang="0">
                <a:pos x="82" y="36"/>
              </a:cxn>
              <a:cxn ang="0">
                <a:pos x="81" y="42"/>
              </a:cxn>
              <a:cxn ang="0">
                <a:pos x="78" y="46"/>
              </a:cxn>
              <a:cxn ang="0">
                <a:pos x="75" y="48"/>
              </a:cxn>
              <a:cxn ang="0">
                <a:pos x="73" y="49"/>
              </a:cxn>
              <a:cxn ang="0">
                <a:pos x="60" y="39"/>
              </a:cxn>
              <a:cxn ang="0">
                <a:pos x="44" y="36"/>
              </a:cxn>
              <a:cxn ang="0">
                <a:pos x="31" y="39"/>
              </a:cxn>
              <a:cxn ang="0">
                <a:pos x="26" y="48"/>
              </a:cxn>
              <a:cxn ang="0">
                <a:pos x="28" y="54"/>
              </a:cxn>
              <a:cxn ang="0">
                <a:pos x="32" y="58"/>
              </a:cxn>
              <a:cxn ang="0">
                <a:pos x="39" y="60"/>
              </a:cxn>
              <a:cxn ang="0">
                <a:pos x="48" y="63"/>
              </a:cxn>
              <a:cxn ang="0">
                <a:pos x="61" y="66"/>
              </a:cxn>
              <a:cxn ang="0">
                <a:pos x="72" y="71"/>
              </a:cxn>
              <a:cxn ang="0">
                <a:pos x="81" y="81"/>
              </a:cxn>
              <a:cxn ang="0">
                <a:pos x="85" y="95"/>
              </a:cxn>
              <a:cxn ang="0">
                <a:pos x="76" y="116"/>
              </a:cxn>
              <a:cxn ang="0">
                <a:pos x="53" y="127"/>
              </a:cxn>
              <a:cxn ang="0">
                <a:pos x="53" y="133"/>
              </a:cxn>
              <a:cxn ang="0">
                <a:pos x="43" y="145"/>
              </a:cxn>
              <a:cxn ang="0">
                <a:pos x="42" y="145"/>
              </a:cxn>
              <a:cxn ang="0">
                <a:pos x="35" y="142"/>
              </a:cxn>
              <a:cxn ang="0">
                <a:pos x="32" y="133"/>
              </a:cxn>
              <a:cxn ang="0">
                <a:pos x="32" y="127"/>
              </a:cxn>
              <a:cxn ang="0">
                <a:pos x="19" y="124"/>
              </a:cxn>
              <a:cxn ang="0">
                <a:pos x="9" y="119"/>
              </a:cxn>
              <a:cxn ang="0">
                <a:pos x="2" y="113"/>
              </a:cxn>
              <a:cxn ang="0">
                <a:pos x="0" y="106"/>
              </a:cxn>
              <a:cxn ang="0">
                <a:pos x="1" y="101"/>
              </a:cxn>
              <a:cxn ang="0">
                <a:pos x="4" y="97"/>
              </a:cxn>
              <a:cxn ang="0">
                <a:pos x="7" y="95"/>
              </a:cxn>
              <a:cxn ang="0">
                <a:pos x="9" y="94"/>
              </a:cxn>
              <a:cxn ang="0">
                <a:pos x="23" y="104"/>
              </a:cxn>
              <a:cxn ang="0">
                <a:pos x="41" y="108"/>
              </a:cxn>
              <a:cxn ang="0">
                <a:pos x="55" y="105"/>
              </a:cxn>
              <a:cxn ang="0">
                <a:pos x="60" y="96"/>
              </a:cxn>
              <a:cxn ang="0">
                <a:pos x="58" y="90"/>
              </a:cxn>
              <a:cxn ang="0">
                <a:pos x="53" y="86"/>
              </a:cxn>
              <a:cxn ang="0">
                <a:pos x="46" y="83"/>
              </a:cxn>
              <a:cxn ang="0">
                <a:pos x="37" y="81"/>
              </a:cxn>
              <a:cxn ang="0">
                <a:pos x="26" y="78"/>
              </a:cxn>
              <a:cxn ang="0">
                <a:pos x="14" y="72"/>
              </a:cxn>
              <a:cxn ang="0">
                <a:pos x="6" y="63"/>
              </a:cxn>
              <a:cxn ang="0">
                <a:pos x="3" y="49"/>
              </a:cxn>
              <a:cxn ang="0">
                <a:pos x="11" y="29"/>
              </a:cxn>
              <a:cxn ang="0">
                <a:pos x="33" y="18"/>
              </a:cxn>
              <a:cxn ang="0">
                <a:pos x="33" y="11"/>
              </a:cxn>
              <a:cxn ang="0">
                <a:pos x="35" y="3"/>
              </a:cxn>
              <a:cxn ang="0">
                <a:pos x="42" y="0"/>
              </a:cxn>
              <a:cxn ang="0">
                <a:pos x="43" y="0"/>
              </a:cxn>
              <a:cxn ang="0">
                <a:pos x="51" y="3"/>
              </a:cxn>
              <a:cxn ang="0">
                <a:pos x="53" y="11"/>
              </a:cxn>
              <a:cxn ang="0">
                <a:pos x="53" y="17"/>
              </a:cxn>
              <a:cxn ang="0">
                <a:pos x="75" y="24"/>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49" name="Freeform 125"/>
          <p:cNvSpPr>
            <a:spLocks/>
          </p:cNvSpPr>
          <p:nvPr userDrawn="1"/>
        </p:nvSpPr>
        <p:spPr bwMode="auto">
          <a:xfrm>
            <a:off x="6647771" y="4502946"/>
            <a:ext cx="80983" cy="97631"/>
          </a:xfrm>
          <a:custGeom>
            <a:avLst/>
            <a:gdLst/>
            <a:ahLst/>
            <a:cxnLst>
              <a:cxn ang="0">
                <a:pos x="92" y="47"/>
              </a:cxn>
              <a:cxn ang="0">
                <a:pos x="85" y="41"/>
              </a:cxn>
              <a:cxn ang="0">
                <a:pos x="30" y="11"/>
              </a:cxn>
              <a:cxn ang="0">
                <a:pos x="22" y="7"/>
              </a:cxn>
              <a:cxn ang="0">
                <a:pos x="5" y="12"/>
              </a:cxn>
              <a:cxn ang="0">
                <a:pos x="10" y="30"/>
              </a:cxn>
              <a:cxn ang="0">
                <a:pos x="20" y="36"/>
              </a:cxn>
              <a:cxn ang="0">
                <a:pos x="62" y="57"/>
              </a:cxn>
              <a:cxn ang="0">
                <a:pos x="63" y="57"/>
              </a:cxn>
              <a:cxn ang="0">
                <a:pos x="62" y="58"/>
              </a:cxn>
              <a:cxn ang="0">
                <a:pos x="20" y="79"/>
              </a:cxn>
              <a:cxn ang="0">
                <a:pos x="10" y="84"/>
              </a:cxn>
              <a:cxn ang="0">
                <a:pos x="4" y="103"/>
              </a:cxn>
              <a:cxn ang="0">
                <a:pos x="22" y="108"/>
              </a:cxn>
              <a:cxn ang="0">
                <a:pos x="30" y="103"/>
              </a:cxn>
              <a:cxn ang="0">
                <a:pos x="85" y="73"/>
              </a:cxn>
              <a:cxn ang="0">
                <a:pos x="92" y="68"/>
              </a:cxn>
              <a:cxn ang="0">
                <a:pos x="92" y="67"/>
              </a:cxn>
              <a:cxn ang="0">
                <a:pos x="95" y="57"/>
              </a:cxn>
              <a:cxn ang="0">
                <a:pos x="92" y="47"/>
              </a:cxn>
            </a:cxnLst>
            <a:rect l="0" t="0" r="r" b="b"/>
            <a:pathLst>
              <a:path w="95" h="114">
                <a:moveTo>
                  <a:pt x="92" y="47"/>
                </a:moveTo>
                <a:cubicBezTo>
                  <a:pt x="90" y="45"/>
                  <a:pt x="88" y="43"/>
                  <a:pt x="85" y="41"/>
                </a:cubicBezTo>
                <a:cubicBezTo>
                  <a:pt x="30" y="11"/>
                  <a:pt x="30" y="11"/>
                  <a:pt x="30" y="11"/>
                </a:cubicBezTo>
                <a:cubicBezTo>
                  <a:pt x="22" y="7"/>
                  <a:pt x="22" y="7"/>
                  <a:pt x="22" y="7"/>
                </a:cubicBezTo>
                <a:cubicBezTo>
                  <a:pt x="22" y="7"/>
                  <a:pt x="11" y="0"/>
                  <a:pt x="5" y="12"/>
                </a:cubicBezTo>
                <a:cubicBezTo>
                  <a:pt x="0" y="20"/>
                  <a:pt x="3" y="26"/>
                  <a:pt x="10" y="30"/>
                </a:cubicBezTo>
                <a:cubicBezTo>
                  <a:pt x="19" y="35"/>
                  <a:pt x="20" y="36"/>
                  <a:pt x="20" y="36"/>
                </a:cubicBezTo>
                <a:cubicBezTo>
                  <a:pt x="62" y="57"/>
                  <a:pt x="62" y="57"/>
                  <a:pt x="62" y="57"/>
                </a:cubicBezTo>
                <a:cubicBezTo>
                  <a:pt x="63" y="57"/>
                  <a:pt x="63" y="57"/>
                  <a:pt x="63" y="57"/>
                </a:cubicBezTo>
                <a:cubicBezTo>
                  <a:pt x="62" y="58"/>
                  <a:pt x="62" y="58"/>
                  <a:pt x="62" y="58"/>
                </a:cubicBezTo>
                <a:cubicBezTo>
                  <a:pt x="20" y="79"/>
                  <a:pt x="20" y="79"/>
                  <a:pt x="20" y="79"/>
                </a:cubicBezTo>
                <a:cubicBezTo>
                  <a:pt x="20" y="79"/>
                  <a:pt x="19" y="80"/>
                  <a:pt x="10" y="84"/>
                </a:cubicBezTo>
                <a:cubicBezTo>
                  <a:pt x="2" y="89"/>
                  <a:pt x="0" y="94"/>
                  <a:pt x="4" y="103"/>
                </a:cubicBezTo>
                <a:cubicBezTo>
                  <a:pt x="11" y="114"/>
                  <a:pt x="22" y="108"/>
                  <a:pt x="22" y="108"/>
                </a:cubicBezTo>
                <a:cubicBezTo>
                  <a:pt x="30" y="103"/>
                  <a:pt x="30" y="103"/>
                  <a:pt x="30" y="103"/>
                </a:cubicBezTo>
                <a:cubicBezTo>
                  <a:pt x="85" y="73"/>
                  <a:pt x="85" y="73"/>
                  <a:pt x="85" y="73"/>
                </a:cubicBezTo>
                <a:cubicBezTo>
                  <a:pt x="88" y="72"/>
                  <a:pt x="90" y="70"/>
                  <a:pt x="92" y="68"/>
                </a:cubicBezTo>
                <a:cubicBezTo>
                  <a:pt x="92" y="67"/>
                  <a:pt x="92" y="67"/>
                  <a:pt x="92" y="67"/>
                </a:cubicBezTo>
                <a:cubicBezTo>
                  <a:pt x="94" y="65"/>
                  <a:pt x="95" y="62"/>
                  <a:pt x="95" y="57"/>
                </a:cubicBezTo>
                <a:cubicBezTo>
                  <a:pt x="95" y="53"/>
                  <a:pt x="94" y="49"/>
                  <a:pt x="92" y="4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53" name="Freeform 129"/>
          <p:cNvSpPr>
            <a:spLocks noEditPoints="1"/>
          </p:cNvSpPr>
          <p:nvPr userDrawn="1"/>
        </p:nvSpPr>
        <p:spPr bwMode="auto">
          <a:xfrm>
            <a:off x="6858596" y="4501756"/>
            <a:ext cx="64310" cy="96440"/>
          </a:xfrm>
          <a:custGeom>
            <a:avLst/>
            <a:gdLst/>
            <a:ahLst/>
            <a:cxnLst>
              <a:cxn ang="0">
                <a:pos x="34" y="79"/>
              </a:cxn>
              <a:cxn ang="0">
                <a:pos x="27" y="77"/>
              </a:cxn>
              <a:cxn ang="0">
                <a:pos x="24" y="70"/>
              </a:cxn>
              <a:cxn ang="0">
                <a:pos x="27" y="59"/>
              </a:cxn>
              <a:cxn ang="0">
                <a:pos x="32" y="51"/>
              </a:cxn>
              <a:cxn ang="0">
                <a:pos x="39" y="46"/>
              </a:cxn>
              <a:cxn ang="0">
                <a:pos x="46" y="42"/>
              </a:cxn>
              <a:cxn ang="0">
                <a:pos x="52" y="38"/>
              </a:cxn>
              <a:cxn ang="0">
                <a:pos x="54" y="32"/>
              </a:cxn>
              <a:cxn ang="0">
                <a:pos x="50" y="23"/>
              </a:cxn>
              <a:cxn ang="0">
                <a:pos x="38" y="19"/>
              </a:cxn>
              <a:cxn ang="0">
                <a:pos x="29" y="21"/>
              </a:cxn>
              <a:cxn ang="0">
                <a:pos x="22" y="26"/>
              </a:cxn>
              <a:cxn ang="0">
                <a:pos x="18" y="32"/>
              </a:cxn>
              <a:cxn ang="0">
                <a:pos x="16" y="39"/>
              </a:cxn>
              <a:cxn ang="0">
                <a:pos x="14" y="39"/>
              </a:cxn>
              <a:cxn ang="0">
                <a:pos x="8" y="38"/>
              </a:cxn>
              <a:cxn ang="0">
                <a:pos x="2" y="34"/>
              </a:cxn>
              <a:cxn ang="0">
                <a:pos x="0" y="27"/>
              </a:cxn>
              <a:cxn ang="0">
                <a:pos x="2" y="18"/>
              </a:cxn>
              <a:cxn ang="0">
                <a:pos x="10" y="9"/>
              </a:cxn>
              <a:cxn ang="0">
                <a:pos x="22" y="2"/>
              </a:cxn>
              <a:cxn ang="0">
                <a:pos x="39" y="0"/>
              </a:cxn>
              <a:cxn ang="0">
                <a:pos x="55" y="2"/>
              </a:cxn>
              <a:cxn ang="0">
                <a:pos x="67" y="8"/>
              </a:cxn>
              <a:cxn ang="0">
                <a:pos x="74" y="18"/>
              </a:cxn>
              <a:cxn ang="0">
                <a:pos x="77" y="30"/>
              </a:cxn>
              <a:cxn ang="0">
                <a:pos x="75" y="42"/>
              </a:cxn>
              <a:cxn ang="0">
                <a:pos x="69" y="50"/>
              </a:cxn>
              <a:cxn ang="0">
                <a:pos x="61" y="55"/>
              </a:cxn>
              <a:cxn ang="0">
                <a:pos x="53" y="60"/>
              </a:cxn>
              <a:cxn ang="0">
                <a:pos x="47" y="66"/>
              </a:cxn>
              <a:cxn ang="0">
                <a:pos x="44" y="74"/>
              </a:cxn>
              <a:cxn ang="0">
                <a:pos x="34" y="79"/>
              </a:cxn>
              <a:cxn ang="0">
                <a:pos x="22" y="102"/>
              </a:cxn>
              <a:cxn ang="0">
                <a:pos x="22" y="99"/>
              </a:cxn>
              <a:cxn ang="0">
                <a:pos x="33" y="88"/>
              </a:cxn>
              <a:cxn ang="0">
                <a:pos x="36" y="88"/>
              </a:cxn>
              <a:cxn ang="0">
                <a:pos x="48" y="99"/>
              </a:cxn>
              <a:cxn ang="0">
                <a:pos x="48" y="102"/>
              </a:cxn>
              <a:cxn ang="0">
                <a:pos x="36" y="113"/>
              </a:cxn>
              <a:cxn ang="0">
                <a:pos x="33" y="113"/>
              </a:cxn>
              <a:cxn ang="0">
                <a:pos x="22" y="102"/>
              </a:cxn>
            </a:cxnLst>
            <a:rect l="0" t="0" r="r" b="b"/>
            <a:pathLst>
              <a:path w="77" h="113">
                <a:moveTo>
                  <a:pt x="34" y="79"/>
                </a:moveTo>
                <a:cubicBezTo>
                  <a:pt x="31" y="79"/>
                  <a:pt x="29" y="78"/>
                  <a:pt x="27" y="77"/>
                </a:cubicBezTo>
                <a:cubicBezTo>
                  <a:pt x="25" y="75"/>
                  <a:pt x="24" y="73"/>
                  <a:pt x="24" y="70"/>
                </a:cubicBezTo>
                <a:cubicBezTo>
                  <a:pt x="25" y="66"/>
                  <a:pt x="25" y="62"/>
                  <a:pt x="27" y="59"/>
                </a:cubicBezTo>
                <a:cubicBezTo>
                  <a:pt x="28" y="56"/>
                  <a:pt x="30" y="53"/>
                  <a:pt x="32" y="51"/>
                </a:cubicBezTo>
                <a:cubicBezTo>
                  <a:pt x="35" y="49"/>
                  <a:pt x="37" y="47"/>
                  <a:pt x="39" y="46"/>
                </a:cubicBezTo>
                <a:cubicBezTo>
                  <a:pt x="42" y="45"/>
                  <a:pt x="44" y="43"/>
                  <a:pt x="46" y="42"/>
                </a:cubicBezTo>
                <a:cubicBezTo>
                  <a:pt x="49" y="41"/>
                  <a:pt x="50" y="39"/>
                  <a:pt x="52" y="38"/>
                </a:cubicBezTo>
                <a:cubicBezTo>
                  <a:pt x="53" y="36"/>
                  <a:pt x="54" y="34"/>
                  <a:pt x="54" y="32"/>
                </a:cubicBezTo>
                <a:cubicBezTo>
                  <a:pt x="54" y="28"/>
                  <a:pt x="53" y="25"/>
                  <a:pt x="50" y="23"/>
                </a:cubicBezTo>
                <a:cubicBezTo>
                  <a:pt x="47" y="20"/>
                  <a:pt x="43" y="19"/>
                  <a:pt x="38" y="19"/>
                </a:cubicBezTo>
                <a:cubicBezTo>
                  <a:pt x="35" y="19"/>
                  <a:pt x="32" y="20"/>
                  <a:pt x="29" y="21"/>
                </a:cubicBezTo>
                <a:cubicBezTo>
                  <a:pt x="26" y="22"/>
                  <a:pt x="24" y="24"/>
                  <a:pt x="22" y="26"/>
                </a:cubicBezTo>
                <a:cubicBezTo>
                  <a:pt x="21" y="27"/>
                  <a:pt x="19" y="29"/>
                  <a:pt x="18" y="32"/>
                </a:cubicBezTo>
                <a:cubicBezTo>
                  <a:pt x="17" y="34"/>
                  <a:pt x="16" y="37"/>
                  <a:pt x="16" y="39"/>
                </a:cubicBezTo>
                <a:cubicBezTo>
                  <a:pt x="16" y="39"/>
                  <a:pt x="15" y="39"/>
                  <a:pt x="14" y="39"/>
                </a:cubicBezTo>
                <a:cubicBezTo>
                  <a:pt x="12" y="39"/>
                  <a:pt x="10" y="39"/>
                  <a:pt x="8" y="38"/>
                </a:cubicBezTo>
                <a:cubicBezTo>
                  <a:pt x="6" y="37"/>
                  <a:pt x="4" y="36"/>
                  <a:pt x="2" y="34"/>
                </a:cubicBezTo>
                <a:cubicBezTo>
                  <a:pt x="1" y="33"/>
                  <a:pt x="0" y="30"/>
                  <a:pt x="0" y="27"/>
                </a:cubicBezTo>
                <a:cubicBezTo>
                  <a:pt x="0" y="24"/>
                  <a:pt x="1" y="21"/>
                  <a:pt x="2" y="18"/>
                </a:cubicBezTo>
                <a:cubicBezTo>
                  <a:pt x="4" y="14"/>
                  <a:pt x="6" y="11"/>
                  <a:pt x="10" y="9"/>
                </a:cubicBezTo>
                <a:cubicBezTo>
                  <a:pt x="13" y="6"/>
                  <a:pt x="17" y="4"/>
                  <a:pt x="22" y="2"/>
                </a:cubicBezTo>
                <a:cubicBezTo>
                  <a:pt x="26" y="1"/>
                  <a:pt x="32" y="0"/>
                  <a:pt x="39" y="0"/>
                </a:cubicBezTo>
                <a:cubicBezTo>
                  <a:pt x="45" y="0"/>
                  <a:pt x="50" y="0"/>
                  <a:pt x="55" y="2"/>
                </a:cubicBezTo>
                <a:cubicBezTo>
                  <a:pt x="59" y="3"/>
                  <a:pt x="63" y="5"/>
                  <a:pt x="67" y="8"/>
                </a:cubicBezTo>
                <a:cubicBezTo>
                  <a:pt x="70" y="11"/>
                  <a:pt x="73" y="14"/>
                  <a:pt x="74" y="18"/>
                </a:cubicBezTo>
                <a:cubicBezTo>
                  <a:pt x="76" y="21"/>
                  <a:pt x="77" y="26"/>
                  <a:pt x="77" y="30"/>
                </a:cubicBezTo>
                <a:cubicBezTo>
                  <a:pt x="77" y="35"/>
                  <a:pt x="76" y="39"/>
                  <a:pt x="75" y="42"/>
                </a:cubicBezTo>
                <a:cubicBezTo>
                  <a:pt x="73" y="45"/>
                  <a:pt x="71" y="47"/>
                  <a:pt x="69" y="50"/>
                </a:cubicBezTo>
                <a:cubicBezTo>
                  <a:pt x="67" y="52"/>
                  <a:pt x="64" y="54"/>
                  <a:pt x="61" y="55"/>
                </a:cubicBezTo>
                <a:cubicBezTo>
                  <a:pt x="58" y="57"/>
                  <a:pt x="56" y="58"/>
                  <a:pt x="53" y="60"/>
                </a:cubicBezTo>
                <a:cubicBezTo>
                  <a:pt x="51" y="62"/>
                  <a:pt x="49" y="64"/>
                  <a:pt x="47" y="66"/>
                </a:cubicBezTo>
                <a:cubicBezTo>
                  <a:pt x="45" y="68"/>
                  <a:pt x="45" y="71"/>
                  <a:pt x="44" y="74"/>
                </a:cubicBezTo>
                <a:cubicBezTo>
                  <a:pt x="43" y="77"/>
                  <a:pt x="40" y="79"/>
                  <a:pt x="34" y="79"/>
                </a:cubicBezTo>
                <a:close/>
                <a:moveTo>
                  <a:pt x="22" y="102"/>
                </a:moveTo>
                <a:cubicBezTo>
                  <a:pt x="22" y="99"/>
                  <a:pt x="22" y="99"/>
                  <a:pt x="22" y="99"/>
                </a:cubicBezTo>
                <a:cubicBezTo>
                  <a:pt x="22" y="92"/>
                  <a:pt x="26" y="88"/>
                  <a:pt x="33" y="88"/>
                </a:cubicBezTo>
                <a:cubicBezTo>
                  <a:pt x="36" y="88"/>
                  <a:pt x="36" y="88"/>
                  <a:pt x="36" y="88"/>
                </a:cubicBezTo>
                <a:cubicBezTo>
                  <a:pt x="44" y="88"/>
                  <a:pt x="48" y="92"/>
                  <a:pt x="48" y="99"/>
                </a:cubicBezTo>
                <a:cubicBezTo>
                  <a:pt x="48" y="102"/>
                  <a:pt x="48" y="102"/>
                  <a:pt x="48" y="102"/>
                </a:cubicBezTo>
                <a:cubicBezTo>
                  <a:pt x="48" y="109"/>
                  <a:pt x="44" y="113"/>
                  <a:pt x="36" y="113"/>
                </a:cubicBezTo>
                <a:cubicBezTo>
                  <a:pt x="33" y="113"/>
                  <a:pt x="33" y="113"/>
                  <a:pt x="33" y="113"/>
                </a:cubicBezTo>
                <a:cubicBezTo>
                  <a:pt x="26" y="113"/>
                  <a:pt x="22" y="109"/>
                  <a:pt x="22" y="102"/>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57" name="Freeform 133"/>
          <p:cNvSpPr>
            <a:spLocks noEditPoints="1"/>
          </p:cNvSpPr>
          <p:nvPr userDrawn="1"/>
        </p:nvSpPr>
        <p:spPr bwMode="auto">
          <a:xfrm>
            <a:off x="7056295" y="4525567"/>
            <a:ext cx="65501" cy="44054"/>
          </a:xfrm>
          <a:custGeom>
            <a:avLst/>
            <a:gdLst/>
            <a:ahLst/>
            <a:cxnLst>
              <a:cxn ang="0">
                <a:pos x="10" y="51"/>
              </a:cxn>
              <a:cxn ang="0">
                <a:pos x="5" y="50"/>
              </a:cxn>
              <a:cxn ang="0">
                <a:pos x="2" y="48"/>
              </a:cxn>
              <a:cxn ang="0">
                <a:pos x="1" y="43"/>
              </a:cxn>
              <a:cxn ang="0">
                <a:pos x="10" y="11"/>
              </a:cxn>
              <a:cxn ang="0">
                <a:pos x="14" y="2"/>
              </a:cxn>
              <a:cxn ang="0">
                <a:pos x="23" y="0"/>
              </a:cxn>
              <a:cxn ang="0">
                <a:pos x="26" y="0"/>
              </a:cxn>
              <a:cxn ang="0">
                <a:pos x="34" y="2"/>
              </a:cxn>
              <a:cxn ang="0">
                <a:pos x="37" y="11"/>
              </a:cxn>
              <a:cxn ang="0">
                <a:pos x="37" y="13"/>
              </a:cxn>
              <a:cxn ang="0">
                <a:pos x="30" y="27"/>
              </a:cxn>
              <a:cxn ang="0">
                <a:pos x="15" y="49"/>
              </a:cxn>
              <a:cxn ang="0">
                <a:pos x="10" y="51"/>
              </a:cxn>
              <a:cxn ang="0">
                <a:pos x="50" y="51"/>
              </a:cxn>
              <a:cxn ang="0">
                <a:pos x="45" y="50"/>
              </a:cxn>
              <a:cxn ang="0">
                <a:pos x="41" y="48"/>
              </a:cxn>
              <a:cxn ang="0">
                <a:pos x="40" y="43"/>
              </a:cxn>
              <a:cxn ang="0">
                <a:pos x="49" y="11"/>
              </a:cxn>
              <a:cxn ang="0">
                <a:pos x="53" y="2"/>
              </a:cxn>
              <a:cxn ang="0">
                <a:pos x="62" y="0"/>
              </a:cxn>
              <a:cxn ang="0">
                <a:pos x="65" y="0"/>
              </a:cxn>
              <a:cxn ang="0">
                <a:pos x="73" y="2"/>
              </a:cxn>
              <a:cxn ang="0">
                <a:pos x="76" y="11"/>
              </a:cxn>
              <a:cxn ang="0">
                <a:pos x="76" y="13"/>
              </a:cxn>
              <a:cxn ang="0">
                <a:pos x="70" y="27"/>
              </a:cxn>
              <a:cxn ang="0">
                <a:pos x="54" y="49"/>
              </a:cxn>
              <a:cxn ang="0">
                <a:pos x="50" y="51"/>
              </a:cxn>
            </a:cxnLst>
            <a:rect l="0" t="0" r="r" b="b"/>
            <a:pathLst>
              <a:path w="76" h="51">
                <a:moveTo>
                  <a:pt x="10" y="51"/>
                </a:moveTo>
                <a:cubicBezTo>
                  <a:pt x="9" y="51"/>
                  <a:pt x="7" y="51"/>
                  <a:pt x="5" y="50"/>
                </a:cubicBezTo>
                <a:cubicBezTo>
                  <a:pt x="4" y="50"/>
                  <a:pt x="3" y="49"/>
                  <a:pt x="2" y="48"/>
                </a:cubicBezTo>
                <a:cubicBezTo>
                  <a:pt x="1" y="46"/>
                  <a:pt x="0" y="44"/>
                  <a:pt x="1" y="43"/>
                </a:cubicBezTo>
                <a:cubicBezTo>
                  <a:pt x="10" y="11"/>
                  <a:pt x="10" y="11"/>
                  <a:pt x="10" y="11"/>
                </a:cubicBezTo>
                <a:cubicBezTo>
                  <a:pt x="11" y="7"/>
                  <a:pt x="12" y="4"/>
                  <a:pt x="14" y="2"/>
                </a:cubicBezTo>
                <a:cubicBezTo>
                  <a:pt x="15" y="1"/>
                  <a:pt x="18" y="0"/>
                  <a:pt x="23" y="0"/>
                </a:cubicBezTo>
                <a:cubicBezTo>
                  <a:pt x="26" y="0"/>
                  <a:pt x="26" y="0"/>
                  <a:pt x="26" y="0"/>
                </a:cubicBezTo>
                <a:cubicBezTo>
                  <a:pt x="29" y="0"/>
                  <a:pt x="32" y="1"/>
                  <a:pt x="34" y="2"/>
                </a:cubicBezTo>
                <a:cubicBezTo>
                  <a:pt x="36" y="4"/>
                  <a:pt x="37" y="7"/>
                  <a:pt x="37" y="11"/>
                </a:cubicBezTo>
                <a:cubicBezTo>
                  <a:pt x="37" y="13"/>
                  <a:pt x="37" y="13"/>
                  <a:pt x="37" y="13"/>
                </a:cubicBezTo>
                <a:cubicBezTo>
                  <a:pt x="37" y="18"/>
                  <a:pt x="34" y="22"/>
                  <a:pt x="30" y="27"/>
                </a:cubicBezTo>
                <a:cubicBezTo>
                  <a:pt x="15" y="49"/>
                  <a:pt x="15" y="49"/>
                  <a:pt x="15" y="49"/>
                </a:cubicBezTo>
                <a:cubicBezTo>
                  <a:pt x="14" y="50"/>
                  <a:pt x="12" y="51"/>
                  <a:pt x="10" y="51"/>
                </a:cubicBezTo>
                <a:close/>
                <a:moveTo>
                  <a:pt x="50" y="51"/>
                </a:moveTo>
                <a:cubicBezTo>
                  <a:pt x="48" y="51"/>
                  <a:pt x="46" y="51"/>
                  <a:pt x="45" y="50"/>
                </a:cubicBezTo>
                <a:cubicBezTo>
                  <a:pt x="43" y="50"/>
                  <a:pt x="42" y="49"/>
                  <a:pt x="41" y="48"/>
                </a:cubicBezTo>
                <a:cubicBezTo>
                  <a:pt x="40" y="46"/>
                  <a:pt x="40" y="44"/>
                  <a:pt x="40" y="43"/>
                </a:cubicBezTo>
                <a:cubicBezTo>
                  <a:pt x="49" y="11"/>
                  <a:pt x="49" y="11"/>
                  <a:pt x="49" y="11"/>
                </a:cubicBezTo>
                <a:cubicBezTo>
                  <a:pt x="50" y="7"/>
                  <a:pt x="51" y="4"/>
                  <a:pt x="53" y="2"/>
                </a:cubicBezTo>
                <a:cubicBezTo>
                  <a:pt x="55" y="1"/>
                  <a:pt x="58" y="0"/>
                  <a:pt x="62" y="0"/>
                </a:cubicBezTo>
                <a:cubicBezTo>
                  <a:pt x="65" y="0"/>
                  <a:pt x="65" y="0"/>
                  <a:pt x="65" y="0"/>
                </a:cubicBezTo>
                <a:cubicBezTo>
                  <a:pt x="68" y="0"/>
                  <a:pt x="71" y="1"/>
                  <a:pt x="73" y="2"/>
                </a:cubicBezTo>
                <a:cubicBezTo>
                  <a:pt x="75" y="4"/>
                  <a:pt x="76" y="7"/>
                  <a:pt x="76" y="11"/>
                </a:cubicBezTo>
                <a:cubicBezTo>
                  <a:pt x="76" y="13"/>
                  <a:pt x="76" y="13"/>
                  <a:pt x="76" y="13"/>
                </a:cubicBezTo>
                <a:cubicBezTo>
                  <a:pt x="76" y="17"/>
                  <a:pt x="74" y="22"/>
                  <a:pt x="70" y="27"/>
                </a:cubicBezTo>
                <a:cubicBezTo>
                  <a:pt x="54" y="49"/>
                  <a:pt x="54" y="49"/>
                  <a:pt x="54" y="49"/>
                </a:cubicBezTo>
                <a:cubicBezTo>
                  <a:pt x="53" y="50"/>
                  <a:pt x="52" y="51"/>
                  <a:pt x="50" y="5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61" name="Freeform 137"/>
          <p:cNvSpPr>
            <a:spLocks/>
          </p:cNvSpPr>
          <p:nvPr userDrawn="1"/>
        </p:nvSpPr>
        <p:spPr bwMode="auto">
          <a:xfrm>
            <a:off x="7252796" y="4486277"/>
            <a:ext cx="55974" cy="123825"/>
          </a:xfrm>
          <a:custGeom>
            <a:avLst/>
            <a:gdLst/>
            <a:ahLst/>
            <a:cxnLst>
              <a:cxn ang="0">
                <a:pos x="57" y="110"/>
              </a:cxn>
              <a:cxn ang="0">
                <a:pos x="64" y="130"/>
              </a:cxn>
              <a:cxn ang="0">
                <a:pos x="65" y="140"/>
              </a:cxn>
              <a:cxn ang="0">
                <a:pos x="58" y="145"/>
              </a:cxn>
              <a:cxn ang="0">
                <a:pos x="57" y="145"/>
              </a:cxn>
              <a:cxn ang="0">
                <a:pos x="48" y="145"/>
              </a:cxn>
              <a:cxn ang="0">
                <a:pos x="43" y="137"/>
              </a:cxn>
              <a:cxn ang="0">
                <a:pos x="39" y="125"/>
              </a:cxn>
              <a:cxn ang="0">
                <a:pos x="38" y="121"/>
              </a:cxn>
              <a:cxn ang="0">
                <a:pos x="11" y="42"/>
              </a:cxn>
              <a:cxn ang="0">
                <a:pos x="10" y="40"/>
              </a:cxn>
              <a:cxn ang="0">
                <a:pos x="2" y="16"/>
              </a:cxn>
              <a:cxn ang="0">
                <a:pos x="8" y="2"/>
              </a:cxn>
              <a:cxn ang="0">
                <a:pos x="10" y="1"/>
              </a:cxn>
              <a:cxn ang="0">
                <a:pos x="23" y="9"/>
              </a:cxn>
              <a:cxn ang="0">
                <a:pos x="32" y="34"/>
              </a:cxn>
              <a:cxn ang="0">
                <a:pos x="34" y="41"/>
              </a:cxn>
              <a:cxn ang="0">
                <a:pos x="57" y="110"/>
              </a:cxn>
            </a:cxnLst>
            <a:rect l="0" t="0" r="r" b="b"/>
            <a:pathLst>
              <a:path w="66" h="146">
                <a:moveTo>
                  <a:pt x="57" y="110"/>
                </a:moveTo>
                <a:cubicBezTo>
                  <a:pt x="64" y="130"/>
                  <a:pt x="64" y="130"/>
                  <a:pt x="64" y="130"/>
                </a:cubicBezTo>
                <a:cubicBezTo>
                  <a:pt x="66" y="134"/>
                  <a:pt x="66" y="138"/>
                  <a:pt x="65" y="140"/>
                </a:cubicBezTo>
                <a:cubicBezTo>
                  <a:pt x="64" y="142"/>
                  <a:pt x="62" y="144"/>
                  <a:pt x="58" y="145"/>
                </a:cubicBezTo>
                <a:cubicBezTo>
                  <a:pt x="57" y="145"/>
                  <a:pt x="57" y="145"/>
                  <a:pt x="57" y="145"/>
                </a:cubicBezTo>
                <a:cubicBezTo>
                  <a:pt x="54" y="146"/>
                  <a:pt x="51" y="146"/>
                  <a:pt x="48" y="145"/>
                </a:cubicBezTo>
                <a:cubicBezTo>
                  <a:pt x="46" y="143"/>
                  <a:pt x="44" y="141"/>
                  <a:pt x="43" y="137"/>
                </a:cubicBezTo>
                <a:cubicBezTo>
                  <a:pt x="39" y="125"/>
                  <a:pt x="39" y="125"/>
                  <a:pt x="39" y="125"/>
                </a:cubicBezTo>
                <a:cubicBezTo>
                  <a:pt x="39" y="125"/>
                  <a:pt x="39" y="125"/>
                  <a:pt x="38" y="121"/>
                </a:cubicBezTo>
                <a:cubicBezTo>
                  <a:pt x="11" y="42"/>
                  <a:pt x="11" y="42"/>
                  <a:pt x="11" y="42"/>
                </a:cubicBezTo>
                <a:cubicBezTo>
                  <a:pt x="10" y="38"/>
                  <a:pt x="10" y="40"/>
                  <a:pt x="10" y="40"/>
                </a:cubicBezTo>
                <a:cubicBezTo>
                  <a:pt x="2" y="16"/>
                  <a:pt x="2" y="16"/>
                  <a:pt x="2" y="16"/>
                </a:cubicBezTo>
                <a:cubicBezTo>
                  <a:pt x="0" y="8"/>
                  <a:pt x="2" y="4"/>
                  <a:pt x="8" y="2"/>
                </a:cubicBezTo>
                <a:cubicBezTo>
                  <a:pt x="10" y="1"/>
                  <a:pt x="10" y="1"/>
                  <a:pt x="10" y="1"/>
                </a:cubicBezTo>
                <a:cubicBezTo>
                  <a:pt x="16" y="0"/>
                  <a:pt x="21" y="2"/>
                  <a:pt x="23" y="9"/>
                </a:cubicBezTo>
                <a:cubicBezTo>
                  <a:pt x="32" y="34"/>
                  <a:pt x="32" y="34"/>
                  <a:pt x="32" y="34"/>
                </a:cubicBezTo>
                <a:cubicBezTo>
                  <a:pt x="34" y="41"/>
                  <a:pt x="34" y="41"/>
                  <a:pt x="34" y="41"/>
                </a:cubicBezTo>
                <a:cubicBezTo>
                  <a:pt x="57" y="110"/>
                  <a:pt x="57" y="110"/>
                  <a:pt x="57" y="110"/>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65" name="Freeform 141"/>
          <p:cNvSpPr>
            <a:spLocks/>
          </p:cNvSpPr>
          <p:nvPr userDrawn="1"/>
        </p:nvSpPr>
        <p:spPr bwMode="auto">
          <a:xfrm>
            <a:off x="7444536" y="4485086"/>
            <a:ext cx="55974" cy="123825"/>
          </a:xfrm>
          <a:custGeom>
            <a:avLst/>
            <a:gdLst/>
            <a:ahLst/>
            <a:cxnLst>
              <a:cxn ang="0">
                <a:pos x="8" y="110"/>
              </a:cxn>
              <a:cxn ang="0">
                <a:pos x="32" y="41"/>
              </a:cxn>
              <a:cxn ang="0">
                <a:pos x="34" y="34"/>
              </a:cxn>
              <a:cxn ang="0">
                <a:pos x="42" y="9"/>
              </a:cxn>
              <a:cxn ang="0">
                <a:pos x="56" y="1"/>
              </a:cxn>
              <a:cxn ang="0">
                <a:pos x="57" y="2"/>
              </a:cxn>
              <a:cxn ang="0">
                <a:pos x="64" y="16"/>
              </a:cxn>
              <a:cxn ang="0">
                <a:pos x="55" y="40"/>
              </a:cxn>
              <a:cxn ang="0">
                <a:pos x="55" y="42"/>
              </a:cxn>
              <a:cxn ang="0">
                <a:pos x="28" y="121"/>
              </a:cxn>
              <a:cxn ang="0">
                <a:pos x="26" y="125"/>
              </a:cxn>
              <a:cxn ang="0">
                <a:pos x="23" y="137"/>
              </a:cxn>
              <a:cxn ang="0">
                <a:pos x="17" y="145"/>
              </a:cxn>
              <a:cxn ang="0">
                <a:pos x="8" y="145"/>
              </a:cxn>
              <a:cxn ang="0">
                <a:pos x="7" y="145"/>
              </a:cxn>
              <a:cxn ang="0">
                <a:pos x="1" y="140"/>
              </a:cxn>
              <a:cxn ang="0">
                <a:pos x="1" y="130"/>
              </a:cxn>
              <a:cxn ang="0">
                <a:pos x="8" y="110"/>
              </a:cxn>
            </a:cxnLst>
            <a:rect l="0" t="0" r="r" b="b"/>
            <a:pathLst>
              <a:path w="66" h="146">
                <a:moveTo>
                  <a:pt x="8" y="110"/>
                </a:moveTo>
                <a:cubicBezTo>
                  <a:pt x="32" y="41"/>
                  <a:pt x="32" y="41"/>
                  <a:pt x="32" y="41"/>
                </a:cubicBezTo>
                <a:cubicBezTo>
                  <a:pt x="34" y="34"/>
                  <a:pt x="34" y="34"/>
                  <a:pt x="34" y="34"/>
                </a:cubicBezTo>
                <a:cubicBezTo>
                  <a:pt x="42" y="9"/>
                  <a:pt x="42" y="9"/>
                  <a:pt x="42" y="9"/>
                </a:cubicBezTo>
                <a:cubicBezTo>
                  <a:pt x="45" y="2"/>
                  <a:pt x="50" y="0"/>
                  <a:pt x="56" y="1"/>
                </a:cubicBezTo>
                <a:cubicBezTo>
                  <a:pt x="57" y="2"/>
                  <a:pt x="57" y="2"/>
                  <a:pt x="57" y="2"/>
                </a:cubicBezTo>
                <a:cubicBezTo>
                  <a:pt x="63" y="4"/>
                  <a:pt x="66" y="8"/>
                  <a:pt x="64" y="16"/>
                </a:cubicBezTo>
                <a:cubicBezTo>
                  <a:pt x="55" y="40"/>
                  <a:pt x="55" y="40"/>
                  <a:pt x="55" y="40"/>
                </a:cubicBezTo>
                <a:cubicBezTo>
                  <a:pt x="55" y="40"/>
                  <a:pt x="56" y="38"/>
                  <a:pt x="55" y="42"/>
                </a:cubicBezTo>
                <a:cubicBezTo>
                  <a:pt x="28" y="121"/>
                  <a:pt x="28" y="121"/>
                  <a:pt x="28" y="121"/>
                </a:cubicBezTo>
                <a:cubicBezTo>
                  <a:pt x="26" y="125"/>
                  <a:pt x="26" y="125"/>
                  <a:pt x="26" y="125"/>
                </a:cubicBezTo>
                <a:cubicBezTo>
                  <a:pt x="23" y="137"/>
                  <a:pt x="23" y="137"/>
                  <a:pt x="23" y="137"/>
                </a:cubicBezTo>
                <a:cubicBezTo>
                  <a:pt x="21" y="141"/>
                  <a:pt x="19" y="143"/>
                  <a:pt x="17" y="145"/>
                </a:cubicBezTo>
                <a:cubicBezTo>
                  <a:pt x="15" y="146"/>
                  <a:pt x="12" y="146"/>
                  <a:pt x="8" y="145"/>
                </a:cubicBezTo>
                <a:cubicBezTo>
                  <a:pt x="7" y="145"/>
                  <a:pt x="7" y="145"/>
                  <a:pt x="7" y="145"/>
                </a:cubicBezTo>
                <a:cubicBezTo>
                  <a:pt x="4" y="144"/>
                  <a:pt x="2" y="142"/>
                  <a:pt x="1" y="140"/>
                </a:cubicBezTo>
                <a:cubicBezTo>
                  <a:pt x="0" y="138"/>
                  <a:pt x="0" y="134"/>
                  <a:pt x="1" y="130"/>
                </a:cubicBezTo>
                <a:cubicBezTo>
                  <a:pt x="8" y="110"/>
                  <a:pt x="8" y="110"/>
                  <a:pt x="8" y="110"/>
                </a:cubicBezTo>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69" name="Freeform 145"/>
          <p:cNvSpPr>
            <a:spLocks/>
          </p:cNvSpPr>
          <p:nvPr userDrawn="1"/>
        </p:nvSpPr>
        <p:spPr bwMode="auto">
          <a:xfrm>
            <a:off x="7632708" y="4501754"/>
            <a:ext cx="41683" cy="94059"/>
          </a:xfrm>
          <a:custGeom>
            <a:avLst/>
            <a:gdLst/>
            <a:ahLst/>
            <a:cxnLst>
              <a:cxn ang="0">
                <a:pos x="20" y="34"/>
              </a:cxn>
              <a:cxn ang="0">
                <a:pos x="15" y="34"/>
              </a:cxn>
              <a:cxn ang="0">
                <a:pos x="4" y="31"/>
              </a:cxn>
              <a:cxn ang="0">
                <a:pos x="0" y="20"/>
              </a:cxn>
              <a:cxn ang="0">
                <a:pos x="1" y="15"/>
              </a:cxn>
              <a:cxn ang="0">
                <a:pos x="3" y="11"/>
              </a:cxn>
              <a:cxn ang="0">
                <a:pos x="5" y="9"/>
              </a:cxn>
              <a:cxn ang="0">
                <a:pos x="6" y="9"/>
              </a:cxn>
              <a:cxn ang="0">
                <a:pos x="11" y="11"/>
              </a:cxn>
              <a:cxn ang="0">
                <a:pos x="17" y="12"/>
              </a:cxn>
              <a:cxn ang="0">
                <a:pos x="26" y="9"/>
              </a:cxn>
              <a:cxn ang="0">
                <a:pos x="31" y="0"/>
              </a:cxn>
              <a:cxn ang="0">
                <a:pos x="38" y="0"/>
              </a:cxn>
              <a:cxn ang="0">
                <a:pos x="49" y="11"/>
              </a:cxn>
              <a:cxn ang="0">
                <a:pos x="49" y="100"/>
              </a:cxn>
              <a:cxn ang="0">
                <a:pos x="38" y="111"/>
              </a:cxn>
              <a:cxn ang="0">
                <a:pos x="35" y="111"/>
              </a:cxn>
              <a:cxn ang="0">
                <a:pos x="24" y="100"/>
              </a:cxn>
              <a:cxn ang="0">
                <a:pos x="24" y="31"/>
              </a:cxn>
              <a:cxn ang="0">
                <a:pos x="20" y="34"/>
              </a:cxn>
            </a:cxnLst>
            <a:rect l="0" t="0" r="r" b="b"/>
            <a:pathLst>
              <a:path w="49" h="111">
                <a:moveTo>
                  <a:pt x="20" y="34"/>
                </a:moveTo>
                <a:cubicBezTo>
                  <a:pt x="18" y="34"/>
                  <a:pt x="17" y="34"/>
                  <a:pt x="15" y="34"/>
                </a:cubicBezTo>
                <a:cubicBezTo>
                  <a:pt x="10" y="34"/>
                  <a:pt x="7" y="33"/>
                  <a:pt x="4" y="31"/>
                </a:cubicBezTo>
                <a:cubicBezTo>
                  <a:pt x="1" y="28"/>
                  <a:pt x="0" y="25"/>
                  <a:pt x="0" y="20"/>
                </a:cubicBezTo>
                <a:cubicBezTo>
                  <a:pt x="0" y="18"/>
                  <a:pt x="0" y="17"/>
                  <a:pt x="1" y="15"/>
                </a:cubicBezTo>
                <a:cubicBezTo>
                  <a:pt x="1" y="14"/>
                  <a:pt x="2" y="12"/>
                  <a:pt x="3" y="11"/>
                </a:cubicBezTo>
                <a:cubicBezTo>
                  <a:pt x="3" y="10"/>
                  <a:pt x="4" y="10"/>
                  <a:pt x="5" y="9"/>
                </a:cubicBezTo>
                <a:cubicBezTo>
                  <a:pt x="6" y="9"/>
                  <a:pt x="6" y="9"/>
                  <a:pt x="6" y="9"/>
                </a:cubicBezTo>
                <a:cubicBezTo>
                  <a:pt x="8" y="10"/>
                  <a:pt x="9" y="11"/>
                  <a:pt x="11" y="11"/>
                </a:cubicBezTo>
                <a:cubicBezTo>
                  <a:pt x="13" y="12"/>
                  <a:pt x="14" y="12"/>
                  <a:pt x="17" y="12"/>
                </a:cubicBezTo>
                <a:cubicBezTo>
                  <a:pt x="20" y="12"/>
                  <a:pt x="23" y="11"/>
                  <a:pt x="26" y="9"/>
                </a:cubicBezTo>
                <a:cubicBezTo>
                  <a:pt x="29" y="7"/>
                  <a:pt x="30" y="4"/>
                  <a:pt x="31" y="0"/>
                </a:cubicBezTo>
                <a:cubicBezTo>
                  <a:pt x="38" y="0"/>
                  <a:pt x="38" y="0"/>
                  <a:pt x="38" y="0"/>
                </a:cubicBezTo>
                <a:cubicBezTo>
                  <a:pt x="45" y="0"/>
                  <a:pt x="49" y="4"/>
                  <a:pt x="49" y="11"/>
                </a:cubicBezTo>
                <a:cubicBezTo>
                  <a:pt x="49" y="100"/>
                  <a:pt x="49" y="100"/>
                  <a:pt x="49" y="100"/>
                </a:cubicBezTo>
                <a:cubicBezTo>
                  <a:pt x="49" y="107"/>
                  <a:pt x="45" y="111"/>
                  <a:pt x="38" y="111"/>
                </a:cubicBezTo>
                <a:cubicBezTo>
                  <a:pt x="35" y="111"/>
                  <a:pt x="35" y="111"/>
                  <a:pt x="35" y="111"/>
                </a:cubicBezTo>
                <a:cubicBezTo>
                  <a:pt x="28" y="111"/>
                  <a:pt x="24" y="107"/>
                  <a:pt x="24" y="100"/>
                </a:cubicBezTo>
                <a:cubicBezTo>
                  <a:pt x="24" y="31"/>
                  <a:pt x="24" y="31"/>
                  <a:pt x="24" y="31"/>
                </a:cubicBezTo>
                <a:cubicBezTo>
                  <a:pt x="23" y="32"/>
                  <a:pt x="21" y="33"/>
                  <a:pt x="20" y="34"/>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73" name="Freeform 149"/>
          <p:cNvSpPr>
            <a:spLocks/>
          </p:cNvSpPr>
          <p:nvPr userDrawn="1"/>
        </p:nvSpPr>
        <p:spPr bwMode="auto">
          <a:xfrm>
            <a:off x="7816112" y="4487466"/>
            <a:ext cx="39301" cy="122634"/>
          </a:xfrm>
          <a:custGeom>
            <a:avLst/>
            <a:gdLst/>
            <a:ahLst/>
            <a:cxnLst>
              <a:cxn ang="0">
                <a:pos x="33" y="145"/>
              </a:cxn>
              <a:cxn ang="0">
                <a:pos x="13" y="145"/>
              </a:cxn>
              <a:cxn ang="0">
                <a:pos x="3" y="141"/>
              </a:cxn>
              <a:cxn ang="0">
                <a:pos x="0" y="131"/>
              </a:cxn>
              <a:cxn ang="0">
                <a:pos x="0" y="14"/>
              </a:cxn>
              <a:cxn ang="0">
                <a:pos x="3" y="4"/>
              </a:cxn>
              <a:cxn ang="0">
                <a:pos x="13" y="0"/>
              </a:cxn>
              <a:cxn ang="0">
                <a:pos x="33" y="0"/>
              </a:cxn>
              <a:cxn ang="0">
                <a:pos x="42" y="2"/>
              </a:cxn>
              <a:cxn ang="0">
                <a:pos x="45" y="9"/>
              </a:cxn>
              <a:cxn ang="0">
                <a:pos x="45" y="10"/>
              </a:cxn>
              <a:cxn ang="0">
                <a:pos x="42" y="17"/>
              </a:cxn>
              <a:cxn ang="0">
                <a:pos x="33" y="20"/>
              </a:cxn>
              <a:cxn ang="0">
                <a:pos x="22" y="20"/>
              </a:cxn>
              <a:cxn ang="0">
                <a:pos x="22" y="125"/>
              </a:cxn>
              <a:cxn ang="0">
                <a:pos x="33" y="125"/>
              </a:cxn>
              <a:cxn ang="0">
                <a:pos x="42" y="127"/>
              </a:cxn>
              <a:cxn ang="0">
                <a:pos x="45" y="134"/>
              </a:cxn>
              <a:cxn ang="0">
                <a:pos x="45" y="135"/>
              </a:cxn>
              <a:cxn ang="0">
                <a:pos x="42" y="143"/>
              </a:cxn>
              <a:cxn ang="0">
                <a:pos x="33" y="145"/>
              </a:cxn>
            </a:cxnLst>
            <a:rect l="0" t="0" r="r" b="b"/>
            <a:pathLst>
              <a:path w="45" h="145">
                <a:moveTo>
                  <a:pt x="33" y="145"/>
                </a:moveTo>
                <a:cubicBezTo>
                  <a:pt x="13" y="145"/>
                  <a:pt x="13" y="145"/>
                  <a:pt x="13" y="145"/>
                </a:cubicBezTo>
                <a:cubicBezTo>
                  <a:pt x="9" y="145"/>
                  <a:pt x="6" y="144"/>
                  <a:pt x="3" y="141"/>
                </a:cubicBezTo>
                <a:cubicBezTo>
                  <a:pt x="1" y="139"/>
                  <a:pt x="0" y="135"/>
                  <a:pt x="0" y="131"/>
                </a:cubicBezTo>
                <a:cubicBezTo>
                  <a:pt x="0" y="14"/>
                  <a:pt x="0" y="14"/>
                  <a:pt x="0" y="14"/>
                </a:cubicBezTo>
                <a:cubicBezTo>
                  <a:pt x="0" y="9"/>
                  <a:pt x="1" y="6"/>
                  <a:pt x="3" y="4"/>
                </a:cubicBezTo>
                <a:cubicBezTo>
                  <a:pt x="6" y="1"/>
                  <a:pt x="9" y="0"/>
                  <a:pt x="13" y="0"/>
                </a:cubicBezTo>
                <a:cubicBezTo>
                  <a:pt x="33" y="0"/>
                  <a:pt x="33" y="0"/>
                  <a:pt x="33" y="0"/>
                </a:cubicBezTo>
                <a:cubicBezTo>
                  <a:pt x="37" y="0"/>
                  <a:pt x="40" y="1"/>
                  <a:pt x="42" y="2"/>
                </a:cubicBezTo>
                <a:cubicBezTo>
                  <a:pt x="44" y="4"/>
                  <a:pt x="45" y="6"/>
                  <a:pt x="45" y="9"/>
                </a:cubicBezTo>
                <a:cubicBezTo>
                  <a:pt x="45" y="10"/>
                  <a:pt x="45" y="10"/>
                  <a:pt x="45" y="10"/>
                </a:cubicBezTo>
                <a:cubicBezTo>
                  <a:pt x="45" y="14"/>
                  <a:pt x="44" y="16"/>
                  <a:pt x="42" y="17"/>
                </a:cubicBezTo>
                <a:cubicBezTo>
                  <a:pt x="40" y="19"/>
                  <a:pt x="37" y="20"/>
                  <a:pt x="33" y="20"/>
                </a:cubicBezTo>
                <a:cubicBezTo>
                  <a:pt x="22" y="20"/>
                  <a:pt x="22" y="20"/>
                  <a:pt x="22" y="20"/>
                </a:cubicBezTo>
                <a:cubicBezTo>
                  <a:pt x="22" y="125"/>
                  <a:pt x="22" y="125"/>
                  <a:pt x="22" y="125"/>
                </a:cubicBezTo>
                <a:cubicBezTo>
                  <a:pt x="33" y="125"/>
                  <a:pt x="33" y="125"/>
                  <a:pt x="33" y="125"/>
                </a:cubicBezTo>
                <a:cubicBezTo>
                  <a:pt x="37" y="125"/>
                  <a:pt x="40" y="126"/>
                  <a:pt x="42" y="127"/>
                </a:cubicBezTo>
                <a:cubicBezTo>
                  <a:pt x="44" y="129"/>
                  <a:pt x="45" y="131"/>
                  <a:pt x="45" y="134"/>
                </a:cubicBezTo>
                <a:cubicBezTo>
                  <a:pt x="45" y="135"/>
                  <a:pt x="45" y="135"/>
                  <a:pt x="45" y="135"/>
                </a:cubicBezTo>
                <a:cubicBezTo>
                  <a:pt x="45" y="139"/>
                  <a:pt x="44" y="141"/>
                  <a:pt x="42" y="143"/>
                </a:cubicBezTo>
                <a:cubicBezTo>
                  <a:pt x="40" y="144"/>
                  <a:pt x="37" y="145"/>
                  <a:pt x="33" y="145"/>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77" name="Freeform 153"/>
          <p:cNvSpPr>
            <a:spLocks/>
          </p:cNvSpPr>
          <p:nvPr userDrawn="1"/>
        </p:nvSpPr>
        <p:spPr bwMode="auto">
          <a:xfrm>
            <a:off x="7989988" y="4486277"/>
            <a:ext cx="39301" cy="123825"/>
          </a:xfrm>
          <a:custGeom>
            <a:avLst/>
            <a:gdLst/>
            <a:ahLst/>
            <a:cxnLst>
              <a:cxn ang="0">
                <a:pos x="2" y="143"/>
              </a:cxn>
              <a:cxn ang="0">
                <a:pos x="0" y="135"/>
              </a:cxn>
              <a:cxn ang="0">
                <a:pos x="0" y="134"/>
              </a:cxn>
              <a:cxn ang="0">
                <a:pos x="2" y="127"/>
              </a:cxn>
              <a:cxn ang="0">
                <a:pos x="11" y="125"/>
              </a:cxn>
              <a:cxn ang="0">
                <a:pos x="23" y="125"/>
              </a:cxn>
              <a:cxn ang="0">
                <a:pos x="23" y="20"/>
              </a:cxn>
              <a:cxn ang="0">
                <a:pos x="12" y="20"/>
              </a:cxn>
              <a:cxn ang="0">
                <a:pos x="3" y="17"/>
              </a:cxn>
              <a:cxn ang="0">
                <a:pos x="0" y="10"/>
              </a:cxn>
              <a:cxn ang="0">
                <a:pos x="0" y="9"/>
              </a:cxn>
              <a:cxn ang="0">
                <a:pos x="3" y="2"/>
              </a:cxn>
              <a:cxn ang="0">
                <a:pos x="12" y="0"/>
              </a:cxn>
              <a:cxn ang="0">
                <a:pos x="32" y="0"/>
              </a:cxn>
              <a:cxn ang="0">
                <a:pos x="41" y="4"/>
              </a:cxn>
              <a:cxn ang="0">
                <a:pos x="45" y="14"/>
              </a:cxn>
              <a:cxn ang="0">
                <a:pos x="45" y="131"/>
              </a:cxn>
              <a:cxn ang="0">
                <a:pos x="41" y="141"/>
              </a:cxn>
              <a:cxn ang="0">
                <a:pos x="32" y="145"/>
              </a:cxn>
              <a:cxn ang="0">
                <a:pos x="11" y="145"/>
              </a:cxn>
              <a:cxn ang="0">
                <a:pos x="2" y="143"/>
              </a:cxn>
            </a:cxnLst>
            <a:rect l="0" t="0" r="r" b="b"/>
            <a:pathLst>
              <a:path w="45" h="145">
                <a:moveTo>
                  <a:pt x="2" y="143"/>
                </a:moveTo>
                <a:cubicBezTo>
                  <a:pt x="1" y="141"/>
                  <a:pt x="0" y="139"/>
                  <a:pt x="0" y="135"/>
                </a:cubicBezTo>
                <a:cubicBezTo>
                  <a:pt x="0" y="134"/>
                  <a:pt x="0" y="134"/>
                  <a:pt x="0" y="134"/>
                </a:cubicBezTo>
                <a:cubicBezTo>
                  <a:pt x="0" y="131"/>
                  <a:pt x="1" y="129"/>
                  <a:pt x="2" y="127"/>
                </a:cubicBezTo>
                <a:cubicBezTo>
                  <a:pt x="4" y="126"/>
                  <a:pt x="7" y="125"/>
                  <a:pt x="11" y="125"/>
                </a:cubicBezTo>
                <a:cubicBezTo>
                  <a:pt x="23" y="125"/>
                  <a:pt x="23" y="125"/>
                  <a:pt x="23" y="125"/>
                </a:cubicBezTo>
                <a:cubicBezTo>
                  <a:pt x="23" y="20"/>
                  <a:pt x="23" y="20"/>
                  <a:pt x="23" y="20"/>
                </a:cubicBezTo>
                <a:cubicBezTo>
                  <a:pt x="12" y="20"/>
                  <a:pt x="12" y="20"/>
                  <a:pt x="12" y="20"/>
                </a:cubicBezTo>
                <a:cubicBezTo>
                  <a:pt x="8" y="20"/>
                  <a:pt x="5" y="19"/>
                  <a:pt x="3" y="17"/>
                </a:cubicBezTo>
                <a:cubicBezTo>
                  <a:pt x="1" y="16"/>
                  <a:pt x="0" y="14"/>
                  <a:pt x="0" y="10"/>
                </a:cubicBezTo>
                <a:cubicBezTo>
                  <a:pt x="0" y="9"/>
                  <a:pt x="0" y="9"/>
                  <a:pt x="0" y="9"/>
                </a:cubicBezTo>
                <a:cubicBezTo>
                  <a:pt x="0" y="6"/>
                  <a:pt x="1" y="4"/>
                  <a:pt x="3" y="2"/>
                </a:cubicBezTo>
                <a:cubicBezTo>
                  <a:pt x="5" y="1"/>
                  <a:pt x="8" y="0"/>
                  <a:pt x="12" y="0"/>
                </a:cubicBezTo>
                <a:cubicBezTo>
                  <a:pt x="32" y="0"/>
                  <a:pt x="32" y="0"/>
                  <a:pt x="32" y="0"/>
                </a:cubicBezTo>
                <a:cubicBezTo>
                  <a:pt x="36" y="0"/>
                  <a:pt x="39" y="1"/>
                  <a:pt x="41" y="4"/>
                </a:cubicBezTo>
                <a:cubicBezTo>
                  <a:pt x="44" y="6"/>
                  <a:pt x="45" y="9"/>
                  <a:pt x="45" y="14"/>
                </a:cubicBezTo>
                <a:cubicBezTo>
                  <a:pt x="45" y="131"/>
                  <a:pt x="45" y="131"/>
                  <a:pt x="45" y="131"/>
                </a:cubicBezTo>
                <a:cubicBezTo>
                  <a:pt x="45" y="135"/>
                  <a:pt x="44" y="139"/>
                  <a:pt x="41" y="141"/>
                </a:cubicBezTo>
                <a:cubicBezTo>
                  <a:pt x="39" y="144"/>
                  <a:pt x="36" y="145"/>
                  <a:pt x="32" y="145"/>
                </a:cubicBezTo>
                <a:cubicBezTo>
                  <a:pt x="11" y="145"/>
                  <a:pt x="11" y="145"/>
                  <a:pt x="11" y="145"/>
                </a:cubicBezTo>
                <a:cubicBezTo>
                  <a:pt x="7" y="145"/>
                  <a:pt x="4" y="144"/>
                  <a:pt x="2" y="14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81" name="Freeform 157"/>
          <p:cNvSpPr>
            <a:spLocks/>
          </p:cNvSpPr>
          <p:nvPr userDrawn="1"/>
        </p:nvSpPr>
        <p:spPr bwMode="auto">
          <a:xfrm>
            <a:off x="8167437" y="4494610"/>
            <a:ext cx="26201" cy="109538"/>
          </a:xfrm>
          <a:custGeom>
            <a:avLst/>
            <a:gdLst/>
            <a:ahLst/>
            <a:cxnLst>
              <a:cxn ang="0">
                <a:pos x="25" y="8"/>
              </a:cxn>
              <a:cxn ang="0">
                <a:pos x="14" y="0"/>
              </a:cxn>
              <a:cxn ang="0">
                <a:pos x="0" y="14"/>
              </a:cxn>
              <a:cxn ang="0">
                <a:pos x="4" y="26"/>
              </a:cxn>
              <a:cxn ang="0">
                <a:pos x="9" y="63"/>
              </a:cxn>
              <a:cxn ang="0">
                <a:pos x="3" y="103"/>
              </a:cxn>
              <a:cxn ang="0">
                <a:pos x="0" y="114"/>
              </a:cxn>
              <a:cxn ang="0">
                <a:pos x="14" y="127"/>
              </a:cxn>
              <a:cxn ang="0">
                <a:pos x="22" y="123"/>
              </a:cxn>
              <a:cxn ang="0">
                <a:pos x="37" y="63"/>
              </a:cxn>
              <a:cxn ang="0">
                <a:pos x="25" y="8"/>
              </a:cxn>
            </a:cxnLst>
            <a:rect l="0" t="0" r="r" b="b"/>
            <a:pathLst>
              <a:path w="37" h="127">
                <a:moveTo>
                  <a:pt x="25" y="8"/>
                </a:moveTo>
                <a:cubicBezTo>
                  <a:pt x="22" y="2"/>
                  <a:pt x="18" y="0"/>
                  <a:pt x="14" y="0"/>
                </a:cubicBezTo>
                <a:cubicBezTo>
                  <a:pt x="6" y="0"/>
                  <a:pt x="0" y="6"/>
                  <a:pt x="0" y="14"/>
                </a:cubicBezTo>
                <a:cubicBezTo>
                  <a:pt x="0" y="16"/>
                  <a:pt x="4" y="26"/>
                  <a:pt x="4" y="26"/>
                </a:cubicBezTo>
                <a:cubicBezTo>
                  <a:pt x="7" y="37"/>
                  <a:pt x="9" y="50"/>
                  <a:pt x="9" y="63"/>
                </a:cubicBezTo>
                <a:cubicBezTo>
                  <a:pt x="9" y="76"/>
                  <a:pt x="7" y="90"/>
                  <a:pt x="3" y="103"/>
                </a:cubicBezTo>
                <a:cubicBezTo>
                  <a:pt x="2" y="104"/>
                  <a:pt x="0" y="111"/>
                  <a:pt x="0" y="114"/>
                </a:cubicBezTo>
                <a:cubicBezTo>
                  <a:pt x="0" y="121"/>
                  <a:pt x="6" y="127"/>
                  <a:pt x="14" y="127"/>
                </a:cubicBezTo>
                <a:cubicBezTo>
                  <a:pt x="17" y="127"/>
                  <a:pt x="20" y="125"/>
                  <a:pt x="22" y="123"/>
                </a:cubicBezTo>
                <a:cubicBezTo>
                  <a:pt x="33" y="112"/>
                  <a:pt x="37" y="73"/>
                  <a:pt x="37" y="63"/>
                </a:cubicBezTo>
                <a:cubicBezTo>
                  <a:pt x="37" y="48"/>
                  <a:pt x="33" y="21"/>
                  <a:pt x="25" y="8"/>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85" name="Freeform 161"/>
          <p:cNvSpPr>
            <a:spLocks/>
          </p:cNvSpPr>
          <p:nvPr userDrawn="1"/>
        </p:nvSpPr>
        <p:spPr bwMode="auto">
          <a:xfrm>
            <a:off x="8337738" y="4494610"/>
            <a:ext cx="30964" cy="109538"/>
          </a:xfrm>
          <a:custGeom>
            <a:avLst/>
            <a:gdLst/>
            <a:ahLst/>
            <a:cxnLst>
              <a:cxn ang="0">
                <a:pos x="27" y="63"/>
              </a:cxn>
              <a:cxn ang="0">
                <a:pos x="33" y="26"/>
              </a:cxn>
              <a:cxn ang="0">
                <a:pos x="37" y="14"/>
              </a:cxn>
              <a:cxn ang="0">
                <a:pos x="23" y="0"/>
              </a:cxn>
              <a:cxn ang="0">
                <a:pos x="11" y="8"/>
              </a:cxn>
              <a:cxn ang="0">
                <a:pos x="0" y="63"/>
              </a:cxn>
              <a:cxn ang="0">
                <a:pos x="15" y="123"/>
              </a:cxn>
              <a:cxn ang="0">
                <a:pos x="23" y="127"/>
              </a:cxn>
              <a:cxn ang="0">
                <a:pos x="37" y="114"/>
              </a:cxn>
              <a:cxn ang="0">
                <a:pos x="34" y="103"/>
              </a:cxn>
              <a:cxn ang="0">
                <a:pos x="27" y="63"/>
              </a:cxn>
            </a:cxnLst>
            <a:rect l="0" t="0" r="r" b="b"/>
            <a:pathLst>
              <a:path w="37" h="127">
                <a:moveTo>
                  <a:pt x="27" y="63"/>
                </a:moveTo>
                <a:cubicBezTo>
                  <a:pt x="27" y="50"/>
                  <a:pt x="29" y="37"/>
                  <a:pt x="33" y="26"/>
                </a:cubicBezTo>
                <a:cubicBezTo>
                  <a:pt x="34" y="23"/>
                  <a:pt x="37" y="16"/>
                  <a:pt x="37" y="14"/>
                </a:cubicBezTo>
                <a:cubicBezTo>
                  <a:pt x="37" y="6"/>
                  <a:pt x="31" y="0"/>
                  <a:pt x="23" y="0"/>
                </a:cubicBezTo>
                <a:cubicBezTo>
                  <a:pt x="18" y="0"/>
                  <a:pt x="14" y="3"/>
                  <a:pt x="11" y="8"/>
                </a:cubicBezTo>
                <a:cubicBezTo>
                  <a:pt x="4" y="21"/>
                  <a:pt x="0" y="48"/>
                  <a:pt x="0" y="63"/>
                </a:cubicBezTo>
                <a:cubicBezTo>
                  <a:pt x="0" y="73"/>
                  <a:pt x="4" y="112"/>
                  <a:pt x="15" y="123"/>
                </a:cubicBezTo>
                <a:cubicBezTo>
                  <a:pt x="17" y="125"/>
                  <a:pt x="20" y="127"/>
                  <a:pt x="23" y="127"/>
                </a:cubicBezTo>
                <a:cubicBezTo>
                  <a:pt x="31" y="127"/>
                  <a:pt x="37" y="121"/>
                  <a:pt x="37" y="114"/>
                </a:cubicBezTo>
                <a:cubicBezTo>
                  <a:pt x="37" y="111"/>
                  <a:pt x="34" y="104"/>
                  <a:pt x="34" y="103"/>
                </a:cubicBezTo>
                <a:cubicBezTo>
                  <a:pt x="29" y="90"/>
                  <a:pt x="27" y="76"/>
                  <a:pt x="27" y="63"/>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89" name="Freeform 165"/>
          <p:cNvSpPr>
            <a:spLocks noEditPoints="1"/>
          </p:cNvSpPr>
          <p:nvPr userDrawn="1"/>
        </p:nvSpPr>
        <p:spPr bwMode="auto">
          <a:xfrm>
            <a:off x="8502090" y="4500563"/>
            <a:ext cx="26201" cy="95250"/>
          </a:xfrm>
          <a:custGeom>
            <a:avLst/>
            <a:gdLst/>
            <a:ahLst/>
            <a:cxnLst>
              <a:cxn ang="0">
                <a:pos x="10" y="76"/>
              </a:cxn>
              <a:cxn ang="0">
                <a:pos x="8" y="70"/>
              </a:cxn>
              <a:cxn ang="0">
                <a:pos x="1" y="15"/>
              </a:cxn>
              <a:cxn ang="0">
                <a:pos x="3" y="4"/>
              </a:cxn>
              <a:cxn ang="0">
                <a:pos x="13" y="0"/>
              </a:cxn>
              <a:cxn ang="0">
                <a:pos x="17" y="0"/>
              </a:cxn>
              <a:cxn ang="0">
                <a:pos x="27" y="4"/>
              </a:cxn>
              <a:cxn ang="0">
                <a:pos x="29" y="15"/>
              </a:cxn>
              <a:cxn ang="0">
                <a:pos x="23" y="70"/>
              </a:cxn>
              <a:cxn ang="0">
                <a:pos x="21" y="76"/>
              </a:cxn>
              <a:cxn ang="0">
                <a:pos x="16" y="77"/>
              </a:cxn>
              <a:cxn ang="0">
                <a:pos x="14" y="77"/>
              </a:cxn>
              <a:cxn ang="0">
                <a:pos x="10" y="76"/>
              </a:cxn>
              <a:cxn ang="0">
                <a:pos x="2" y="101"/>
              </a:cxn>
              <a:cxn ang="0">
                <a:pos x="2" y="99"/>
              </a:cxn>
              <a:cxn ang="0">
                <a:pos x="14" y="88"/>
              </a:cxn>
              <a:cxn ang="0">
                <a:pos x="17" y="88"/>
              </a:cxn>
              <a:cxn ang="0">
                <a:pos x="28" y="99"/>
              </a:cxn>
              <a:cxn ang="0">
                <a:pos x="28" y="101"/>
              </a:cxn>
              <a:cxn ang="0">
                <a:pos x="17" y="113"/>
              </a:cxn>
              <a:cxn ang="0">
                <a:pos x="14" y="113"/>
              </a:cxn>
              <a:cxn ang="0">
                <a:pos x="2" y="101"/>
              </a:cxn>
            </a:cxnLst>
            <a:rect l="0" t="0" r="r" b="b"/>
            <a:pathLst>
              <a:path w="30" h="113">
                <a:moveTo>
                  <a:pt x="10" y="76"/>
                </a:moveTo>
                <a:cubicBezTo>
                  <a:pt x="9" y="74"/>
                  <a:pt x="9" y="72"/>
                  <a:pt x="8" y="70"/>
                </a:cubicBezTo>
                <a:cubicBezTo>
                  <a:pt x="1" y="15"/>
                  <a:pt x="1" y="15"/>
                  <a:pt x="1" y="15"/>
                </a:cubicBezTo>
                <a:cubicBezTo>
                  <a:pt x="0" y="10"/>
                  <a:pt x="1" y="7"/>
                  <a:pt x="3" y="4"/>
                </a:cubicBezTo>
                <a:cubicBezTo>
                  <a:pt x="5" y="1"/>
                  <a:pt x="9" y="0"/>
                  <a:pt x="13" y="0"/>
                </a:cubicBezTo>
                <a:cubicBezTo>
                  <a:pt x="17" y="0"/>
                  <a:pt x="17" y="0"/>
                  <a:pt x="17" y="0"/>
                </a:cubicBezTo>
                <a:cubicBezTo>
                  <a:pt x="22" y="0"/>
                  <a:pt x="25" y="1"/>
                  <a:pt x="27" y="4"/>
                </a:cubicBezTo>
                <a:cubicBezTo>
                  <a:pt x="30" y="7"/>
                  <a:pt x="30" y="10"/>
                  <a:pt x="29" y="15"/>
                </a:cubicBezTo>
                <a:cubicBezTo>
                  <a:pt x="23" y="70"/>
                  <a:pt x="23" y="70"/>
                  <a:pt x="23" y="70"/>
                </a:cubicBezTo>
                <a:cubicBezTo>
                  <a:pt x="22" y="72"/>
                  <a:pt x="21" y="74"/>
                  <a:pt x="21" y="76"/>
                </a:cubicBezTo>
                <a:cubicBezTo>
                  <a:pt x="20" y="77"/>
                  <a:pt x="18" y="77"/>
                  <a:pt x="16" y="77"/>
                </a:cubicBezTo>
                <a:cubicBezTo>
                  <a:pt x="14" y="77"/>
                  <a:pt x="14" y="77"/>
                  <a:pt x="14" y="77"/>
                </a:cubicBezTo>
                <a:cubicBezTo>
                  <a:pt x="12" y="77"/>
                  <a:pt x="11" y="77"/>
                  <a:pt x="10" y="76"/>
                </a:cubicBezTo>
                <a:close/>
                <a:moveTo>
                  <a:pt x="2" y="101"/>
                </a:moveTo>
                <a:cubicBezTo>
                  <a:pt x="2" y="99"/>
                  <a:pt x="2" y="99"/>
                  <a:pt x="2" y="99"/>
                </a:cubicBezTo>
                <a:cubicBezTo>
                  <a:pt x="2" y="92"/>
                  <a:pt x="6" y="88"/>
                  <a:pt x="14" y="88"/>
                </a:cubicBezTo>
                <a:cubicBezTo>
                  <a:pt x="17" y="88"/>
                  <a:pt x="17" y="88"/>
                  <a:pt x="17" y="88"/>
                </a:cubicBezTo>
                <a:cubicBezTo>
                  <a:pt x="24" y="88"/>
                  <a:pt x="28" y="92"/>
                  <a:pt x="28" y="99"/>
                </a:cubicBezTo>
                <a:cubicBezTo>
                  <a:pt x="28" y="101"/>
                  <a:pt x="28" y="101"/>
                  <a:pt x="28" y="101"/>
                </a:cubicBezTo>
                <a:cubicBezTo>
                  <a:pt x="28" y="109"/>
                  <a:pt x="24" y="113"/>
                  <a:pt x="17" y="113"/>
                </a:cubicBezTo>
                <a:cubicBezTo>
                  <a:pt x="14" y="113"/>
                  <a:pt x="14" y="113"/>
                  <a:pt x="14" y="113"/>
                </a:cubicBezTo>
                <a:cubicBezTo>
                  <a:pt x="6" y="113"/>
                  <a:pt x="2" y="109"/>
                  <a:pt x="2" y="101"/>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93" name="Freeform 169"/>
          <p:cNvSpPr>
            <a:spLocks/>
          </p:cNvSpPr>
          <p:nvPr userDrawn="1"/>
        </p:nvSpPr>
        <p:spPr bwMode="auto">
          <a:xfrm>
            <a:off x="8659290" y="4523187"/>
            <a:ext cx="55974" cy="51197"/>
          </a:xfrm>
          <a:custGeom>
            <a:avLst/>
            <a:gdLst/>
            <a:ahLst/>
            <a:cxnLst>
              <a:cxn ang="0">
                <a:pos x="26" y="6"/>
              </a:cxn>
              <a:cxn ang="0">
                <a:pos x="28" y="1"/>
              </a:cxn>
              <a:cxn ang="0">
                <a:pos x="32" y="0"/>
              </a:cxn>
              <a:cxn ang="0">
                <a:pos x="33" y="0"/>
              </a:cxn>
              <a:cxn ang="0">
                <a:pos x="37" y="1"/>
              </a:cxn>
              <a:cxn ang="0">
                <a:pos x="39" y="6"/>
              </a:cxn>
              <a:cxn ang="0">
                <a:pos x="41" y="20"/>
              </a:cxn>
              <a:cxn ang="0">
                <a:pos x="55" y="17"/>
              </a:cxn>
              <a:cxn ang="0">
                <a:pos x="61" y="18"/>
              </a:cxn>
              <a:cxn ang="0">
                <a:pos x="64" y="22"/>
              </a:cxn>
              <a:cxn ang="0">
                <a:pos x="64" y="22"/>
              </a:cxn>
              <a:cxn ang="0">
                <a:pos x="64" y="27"/>
              </a:cxn>
              <a:cxn ang="0">
                <a:pos x="60" y="31"/>
              </a:cxn>
              <a:cxn ang="0">
                <a:pos x="46" y="37"/>
              </a:cxn>
              <a:cxn ang="0">
                <a:pos x="54" y="50"/>
              </a:cxn>
              <a:cxn ang="0">
                <a:pos x="55" y="56"/>
              </a:cxn>
              <a:cxn ang="0">
                <a:pos x="52" y="59"/>
              </a:cxn>
              <a:cxn ang="0">
                <a:pos x="52" y="60"/>
              </a:cxn>
              <a:cxn ang="0">
                <a:pos x="48" y="61"/>
              </a:cxn>
              <a:cxn ang="0">
                <a:pos x="43" y="58"/>
              </a:cxn>
              <a:cxn ang="0">
                <a:pos x="32" y="47"/>
              </a:cxn>
              <a:cxn ang="0">
                <a:pos x="22" y="58"/>
              </a:cxn>
              <a:cxn ang="0">
                <a:pos x="17" y="61"/>
              </a:cxn>
              <a:cxn ang="0">
                <a:pos x="13" y="60"/>
              </a:cxn>
              <a:cxn ang="0">
                <a:pos x="12" y="59"/>
              </a:cxn>
              <a:cxn ang="0">
                <a:pos x="9" y="56"/>
              </a:cxn>
              <a:cxn ang="0">
                <a:pos x="11" y="50"/>
              </a:cxn>
              <a:cxn ang="0">
                <a:pos x="18" y="37"/>
              </a:cxn>
              <a:cxn ang="0">
                <a:pos x="5" y="31"/>
              </a:cxn>
              <a:cxn ang="0">
                <a:pos x="1" y="27"/>
              </a:cxn>
              <a:cxn ang="0">
                <a:pos x="1" y="22"/>
              </a:cxn>
              <a:cxn ang="0">
                <a:pos x="1" y="22"/>
              </a:cxn>
              <a:cxn ang="0">
                <a:pos x="3" y="18"/>
              </a:cxn>
              <a:cxn ang="0">
                <a:pos x="9" y="17"/>
              </a:cxn>
              <a:cxn ang="0">
                <a:pos x="24" y="20"/>
              </a:cxn>
              <a:cxn ang="0">
                <a:pos x="26" y="6"/>
              </a:cxn>
            </a:cxnLst>
            <a:rect l="0" t="0" r="r" b="b"/>
            <a:pathLst>
              <a:path w="65" h="61">
                <a:moveTo>
                  <a:pt x="26" y="6"/>
                </a:moveTo>
                <a:cubicBezTo>
                  <a:pt x="26" y="3"/>
                  <a:pt x="27" y="2"/>
                  <a:pt x="28" y="1"/>
                </a:cubicBezTo>
                <a:cubicBezTo>
                  <a:pt x="29" y="0"/>
                  <a:pt x="30" y="0"/>
                  <a:pt x="32" y="0"/>
                </a:cubicBezTo>
                <a:cubicBezTo>
                  <a:pt x="33" y="0"/>
                  <a:pt x="33" y="0"/>
                  <a:pt x="33" y="0"/>
                </a:cubicBezTo>
                <a:cubicBezTo>
                  <a:pt x="35" y="0"/>
                  <a:pt x="36" y="0"/>
                  <a:pt x="37" y="1"/>
                </a:cubicBezTo>
                <a:cubicBezTo>
                  <a:pt x="38" y="2"/>
                  <a:pt x="39" y="3"/>
                  <a:pt x="39" y="6"/>
                </a:cubicBezTo>
                <a:cubicBezTo>
                  <a:pt x="41" y="20"/>
                  <a:pt x="41" y="20"/>
                  <a:pt x="41" y="20"/>
                </a:cubicBezTo>
                <a:cubicBezTo>
                  <a:pt x="55" y="17"/>
                  <a:pt x="55" y="17"/>
                  <a:pt x="55" y="17"/>
                </a:cubicBezTo>
                <a:cubicBezTo>
                  <a:pt x="58" y="17"/>
                  <a:pt x="60" y="17"/>
                  <a:pt x="61" y="18"/>
                </a:cubicBezTo>
                <a:cubicBezTo>
                  <a:pt x="62" y="19"/>
                  <a:pt x="63" y="20"/>
                  <a:pt x="64" y="22"/>
                </a:cubicBezTo>
                <a:cubicBezTo>
                  <a:pt x="64" y="22"/>
                  <a:pt x="64" y="22"/>
                  <a:pt x="64" y="22"/>
                </a:cubicBezTo>
                <a:cubicBezTo>
                  <a:pt x="65" y="24"/>
                  <a:pt x="65" y="26"/>
                  <a:pt x="64" y="27"/>
                </a:cubicBezTo>
                <a:cubicBezTo>
                  <a:pt x="64" y="28"/>
                  <a:pt x="62" y="29"/>
                  <a:pt x="60" y="31"/>
                </a:cubicBezTo>
                <a:cubicBezTo>
                  <a:pt x="46" y="37"/>
                  <a:pt x="46" y="37"/>
                  <a:pt x="46" y="37"/>
                </a:cubicBezTo>
                <a:cubicBezTo>
                  <a:pt x="54" y="50"/>
                  <a:pt x="54" y="50"/>
                  <a:pt x="54" y="50"/>
                </a:cubicBezTo>
                <a:cubicBezTo>
                  <a:pt x="55" y="52"/>
                  <a:pt x="56" y="54"/>
                  <a:pt x="55" y="56"/>
                </a:cubicBezTo>
                <a:cubicBezTo>
                  <a:pt x="55" y="57"/>
                  <a:pt x="54" y="58"/>
                  <a:pt x="52" y="59"/>
                </a:cubicBezTo>
                <a:cubicBezTo>
                  <a:pt x="52" y="60"/>
                  <a:pt x="52" y="60"/>
                  <a:pt x="52" y="60"/>
                </a:cubicBezTo>
                <a:cubicBezTo>
                  <a:pt x="51" y="60"/>
                  <a:pt x="49" y="61"/>
                  <a:pt x="48" y="61"/>
                </a:cubicBezTo>
                <a:cubicBezTo>
                  <a:pt x="46" y="61"/>
                  <a:pt x="45" y="60"/>
                  <a:pt x="43" y="58"/>
                </a:cubicBezTo>
                <a:cubicBezTo>
                  <a:pt x="32" y="47"/>
                  <a:pt x="32" y="47"/>
                  <a:pt x="32" y="47"/>
                </a:cubicBezTo>
                <a:cubicBezTo>
                  <a:pt x="22" y="58"/>
                  <a:pt x="22" y="58"/>
                  <a:pt x="22" y="58"/>
                </a:cubicBezTo>
                <a:cubicBezTo>
                  <a:pt x="20" y="60"/>
                  <a:pt x="18" y="61"/>
                  <a:pt x="17" y="61"/>
                </a:cubicBezTo>
                <a:cubicBezTo>
                  <a:pt x="16" y="61"/>
                  <a:pt x="14" y="60"/>
                  <a:pt x="13" y="60"/>
                </a:cubicBezTo>
                <a:cubicBezTo>
                  <a:pt x="12" y="59"/>
                  <a:pt x="12" y="59"/>
                  <a:pt x="12" y="59"/>
                </a:cubicBezTo>
                <a:cubicBezTo>
                  <a:pt x="11" y="58"/>
                  <a:pt x="10" y="57"/>
                  <a:pt x="9" y="56"/>
                </a:cubicBezTo>
                <a:cubicBezTo>
                  <a:pt x="9" y="54"/>
                  <a:pt x="9" y="52"/>
                  <a:pt x="11" y="50"/>
                </a:cubicBezTo>
                <a:cubicBezTo>
                  <a:pt x="18" y="37"/>
                  <a:pt x="18" y="37"/>
                  <a:pt x="18" y="37"/>
                </a:cubicBezTo>
                <a:cubicBezTo>
                  <a:pt x="5" y="31"/>
                  <a:pt x="5" y="31"/>
                  <a:pt x="5" y="31"/>
                </a:cubicBezTo>
                <a:cubicBezTo>
                  <a:pt x="2" y="29"/>
                  <a:pt x="1" y="28"/>
                  <a:pt x="1" y="27"/>
                </a:cubicBezTo>
                <a:cubicBezTo>
                  <a:pt x="0" y="26"/>
                  <a:pt x="0" y="24"/>
                  <a:pt x="1" y="22"/>
                </a:cubicBezTo>
                <a:cubicBezTo>
                  <a:pt x="1" y="22"/>
                  <a:pt x="1" y="22"/>
                  <a:pt x="1" y="22"/>
                </a:cubicBezTo>
                <a:cubicBezTo>
                  <a:pt x="1" y="20"/>
                  <a:pt x="2" y="18"/>
                  <a:pt x="3" y="18"/>
                </a:cubicBezTo>
                <a:cubicBezTo>
                  <a:pt x="5" y="17"/>
                  <a:pt x="6" y="17"/>
                  <a:pt x="9" y="17"/>
                </a:cubicBezTo>
                <a:cubicBezTo>
                  <a:pt x="24" y="20"/>
                  <a:pt x="24" y="20"/>
                  <a:pt x="24" y="20"/>
                </a:cubicBezTo>
                <a:lnTo>
                  <a:pt x="26" y="6"/>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04" name="Freeform 6"/>
          <p:cNvSpPr>
            <a:spLocks/>
          </p:cNvSpPr>
          <p:nvPr userDrawn="1"/>
        </p:nvSpPr>
        <p:spPr bwMode="auto">
          <a:xfrm>
            <a:off x="1371399" y="3803011"/>
            <a:ext cx="382086" cy="416087"/>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05" name="Freeform 6"/>
          <p:cNvSpPr>
            <a:spLocks/>
          </p:cNvSpPr>
          <p:nvPr userDrawn="1"/>
        </p:nvSpPr>
        <p:spPr bwMode="auto">
          <a:xfrm>
            <a:off x="5202769" y="2788784"/>
            <a:ext cx="408453" cy="2652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rgbClr val="009530"/>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9530"/>
              </a:solidFill>
              <a:effectLst/>
              <a:uLnTx/>
              <a:uFillTx/>
              <a:latin typeface="Arial"/>
              <a:ea typeface="+mn-ea"/>
              <a:cs typeface="+mn-cs"/>
            </a:endParaRPr>
          </a:p>
        </p:txBody>
      </p:sp>
      <p:sp>
        <p:nvSpPr>
          <p:cNvPr id="194" name="TextBox 193"/>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Tree>
    <p:extLst>
      <p:ext uri="{BB962C8B-B14F-4D97-AF65-F5344CB8AC3E}">
        <p14:creationId xmlns:p14="http://schemas.microsoft.com/office/powerpoint/2010/main" val="1908912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eneric Pictos_White">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FFFF"/>
                </a:solidFill>
              </a:defRPr>
            </a:lvl1pPr>
          </a:lstStyle>
          <a:p>
            <a:r>
              <a:rPr lang="en-US" dirty="0"/>
              <a:t>Generic Pictograms and symbols</a:t>
            </a:r>
            <a:endParaRPr lang="en-US" noProof="0" dirty="0"/>
          </a:p>
        </p:txBody>
      </p:sp>
      <p:sp>
        <p:nvSpPr>
          <p:cNvPr id="5" name="Freeform 171"/>
          <p:cNvSpPr>
            <a:spLocks/>
          </p:cNvSpPr>
          <p:nvPr userDrawn="1"/>
        </p:nvSpPr>
        <p:spPr bwMode="auto">
          <a:xfrm>
            <a:off x="414939" y="872433"/>
            <a:ext cx="350135" cy="388144"/>
          </a:xfrm>
          <a:custGeom>
            <a:avLst/>
            <a:gdLst/>
            <a:ahLst/>
            <a:cxnLst>
              <a:cxn ang="0">
                <a:pos x="201" y="427"/>
              </a:cxn>
              <a:cxn ang="0">
                <a:pos x="166" y="301"/>
              </a:cxn>
              <a:cxn ang="0">
                <a:pos x="141" y="194"/>
              </a:cxn>
              <a:cxn ang="0">
                <a:pos x="128" y="238"/>
              </a:cxn>
              <a:cxn ang="0">
                <a:pos x="50" y="224"/>
              </a:cxn>
              <a:cxn ang="0">
                <a:pos x="63" y="122"/>
              </a:cxn>
              <a:cxn ang="0">
                <a:pos x="166" y="106"/>
              </a:cxn>
              <a:cxn ang="0">
                <a:pos x="39" y="97"/>
              </a:cxn>
              <a:cxn ang="0">
                <a:pos x="27" y="106"/>
              </a:cxn>
              <a:cxn ang="0">
                <a:pos x="115" y="416"/>
              </a:cxn>
              <a:cxn ang="0">
                <a:pos x="142" y="323"/>
              </a:cxn>
              <a:cxn ang="0">
                <a:pos x="129" y="442"/>
              </a:cxn>
              <a:cxn ang="0">
                <a:pos x="0" y="429"/>
              </a:cxn>
              <a:cxn ang="0">
                <a:pos x="39" y="70"/>
              </a:cxn>
              <a:cxn ang="0">
                <a:pos x="183" y="81"/>
              </a:cxn>
              <a:cxn ang="0">
                <a:pos x="179" y="148"/>
              </a:cxn>
              <a:cxn ang="0">
                <a:pos x="115" y="180"/>
              </a:cxn>
              <a:cxn ang="0">
                <a:pos x="179" y="167"/>
              </a:cxn>
              <a:cxn ang="0">
                <a:pos x="193" y="290"/>
              </a:cxn>
              <a:cxn ang="0">
                <a:pos x="193" y="346"/>
              </a:cxn>
              <a:cxn ang="0">
                <a:pos x="284" y="432"/>
              </a:cxn>
              <a:cxn ang="0">
                <a:pos x="333" y="422"/>
              </a:cxn>
              <a:cxn ang="0">
                <a:pos x="365" y="259"/>
              </a:cxn>
              <a:cxn ang="0">
                <a:pos x="303" y="179"/>
              </a:cxn>
              <a:cxn ang="0">
                <a:pos x="312" y="168"/>
              </a:cxn>
              <a:cxn ang="0">
                <a:pos x="321" y="164"/>
              </a:cxn>
              <a:cxn ang="0">
                <a:pos x="348" y="132"/>
              </a:cxn>
              <a:cxn ang="0">
                <a:pos x="349" y="95"/>
              </a:cxn>
              <a:cxn ang="0">
                <a:pos x="344" y="95"/>
              </a:cxn>
              <a:cxn ang="0">
                <a:pos x="330" y="32"/>
              </a:cxn>
              <a:cxn ang="0">
                <a:pos x="326" y="27"/>
              </a:cxn>
              <a:cxn ang="0">
                <a:pos x="321" y="81"/>
              </a:cxn>
              <a:cxn ang="0">
                <a:pos x="308" y="94"/>
              </a:cxn>
              <a:cxn ang="0">
                <a:pos x="261" y="81"/>
              </a:cxn>
              <a:cxn ang="0">
                <a:pos x="257" y="27"/>
              </a:cxn>
              <a:cxn ang="0">
                <a:pos x="252" y="32"/>
              </a:cxn>
              <a:cxn ang="0">
                <a:pos x="237" y="95"/>
              </a:cxn>
              <a:cxn ang="0">
                <a:pos x="233" y="95"/>
              </a:cxn>
              <a:cxn ang="0">
                <a:pos x="234" y="139"/>
              </a:cxn>
              <a:cxn ang="0">
                <a:pos x="240" y="152"/>
              </a:cxn>
              <a:cxn ang="0">
                <a:pos x="271" y="167"/>
              </a:cxn>
              <a:cxn ang="0">
                <a:pos x="264" y="192"/>
              </a:cxn>
              <a:cxn ang="0">
                <a:pos x="209" y="150"/>
              </a:cxn>
              <a:cxn ang="0">
                <a:pos x="207" y="132"/>
              </a:cxn>
              <a:cxn ang="0">
                <a:pos x="210" y="80"/>
              </a:cxn>
              <a:cxn ang="0">
                <a:pos x="225" y="70"/>
              </a:cxn>
              <a:cxn ang="0">
                <a:pos x="257" y="0"/>
              </a:cxn>
              <a:cxn ang="0">
                <a:pos x="287" y="32"/>
              </a:cxn>
              <a:cxn ang="0">
                <a:pos x="295" y="32"/>
              </a:cxn>
              <a:cxn ang="0">
                <a:pos x="348" y="10"/>
              </a:cxn>
              <a:cxn ang="0">
                <a:pos x="356" y="70"/>
              </a:cxn>
              <a:cxn ang="0">
                <a:pos x="375" y="111"/>
              </a:cxn>
              <a:cxn ang="0">
                <a:pos x="368" y="160"/>
              </a:cxn>
              <a:cxn ang="0">
                <a:pos x="388" y="246"/>
              </a:cxn>
              <a:cxn ang="0">
                <a:pos x="398" y="394"/>
              </a:cxn>
              <a:cxn ang="0">
                <a:pos x="285" y="459"/>
              </a:cxn>
            </a:cxnLst>
            <a:rect l="0" t="0" r="r" b="b"/>
            <a:pathLst>
              <a:path w="413" h="459">
                <a:moveTo>
                  <a:pt x="285" y="459"/>
                </a:moveTo>
                <a:cubicBezTo>
                  <a:pt x="285" y="459"/>
                  <a:pt x="284" y="459"/>
                  <a:pt x="284" y="459"/>
                </a:cubicBezTo>
                <a:cubicBezTo>
                  <a:pt x="284" y="459"/>
                  <a:pt x="284" y="459"/>
                  <a:pt x="284" y="459"/>
                </a:cubicBezTo>
                <a:cubicBezTo>
                  <a:pt x="246" y="459"/>
                  <a:pt x="219" y="445"/>
                  <a:pt x="201" y="427"/>
                </a:cubicBezTo>
                <a:cubicBezTo>
                  <a:pt x="201" y="427"/>
                  <a:pt x="201" y="427"/>
                  <a:pt x="201" y="427"/>
                </a:cubicBezTo>
                <a:cubicBezTo>
                  <a:pt x="183" y="409"/>
                  <a:pt x="175" y="388"/>
                  <a:pt x="171" y="372"/>
                </a:cubicBezTo>
                <a:cubicBezTo>
                  <a:pt x="171" y="372"/>
                  <a:pt x="171" y="372"/>
                  <a:pt x="171" y="372"/>
                </a:cubicBezTo>
                <a:cubicBezTo>
                  <a:pt x="168" y="361"/>
                  <a:pt x="167" y="352"/>
                  <a:pt x="167" y="348"/>
                </a:cubicBezTo>
                <a:cubicBezTo>
                  <a:pt x="167" y="348"/>
                  <a:pt x="167" y="348"/>
                  <a:pt x="167" y="348"/>
                </a:cubicBezTo>
                <a:cubicBezTo>
                  <a:pt x="166" y="335"/>
                  <a:pt x="166" y="314"/>
                  <a:pt x="166" y="301"/>
                </a:cubicBezTo>
                <a:cubicBezTo>
                  <a:pt x="166" y="301"/>
                  <a:pt x="166" y="301"/>
                  <a:pt x="166" y="301"/>
                </a:cubicBezTo>
                <a:cubicBezTo>
                  <a:pt x="166" y="294"/>
                  <a:pt x="166" y="290"/>
                  <a:pt x="166" y="290"/>
                </a:cubicBezTo>
                <a:cubicBezTo>
                  <a:pt x="166" y="290"/>
                  <a:pt x="166" y="290"/>
                  <a:pt x="166" y="290"/>
                </a:cubicBezTo>
                <a:cubicBezTo>
                  <a:pt x="166" y="194"/>
                  <a:pt x="166" y="194"/>
                  <a:pt x="166" y="194"/>
                </a:cubicBezTo>
                <a:cubicBezTo>
                  <a:pt x="141" y="194"/>
                  <a:pt x="141" y="194"/>
                  <a:pt x="141" y="194"/>
                </a:cubicBezTo>
                <a:cubicBezTo>
                  <a:pt x="141" y="224"/>
                  <a:pt x="141" y="224"/>
                  <a:pt x="141" y="224"/>
                </a:cubicBezTo>
                <a:cubicBezTo>
                  <a:pt x="141" y="228"/>
                  <a:pt x="140" y="231"/>
                  <a:pt x="137" y="234"/>
                </a:cubicBezTo>
                <a:cubicBezTo>
                  <a:pt x="137" y="234"/>
                  <a:pt x="137" y="234"/>
                  <a:pt x="137" y="234"/>
                </a:cubicBezTo>
                <a:cubicBezTo>
                  <a:pt x="135" y="236"/>
                  <a:pt x="132" y="238"/>
                  <a:pt x="128" y="238"/>
                </a:cubicBezTo>
                <a:cubicBezTo>
                  <a:pt x="128" y="238"/>
                  <a:pt x="128" y="238"/>
                  <a:pt x="128" y="238"/>
                </a:cubicBezTo>
                <a:cubicBezTo>
                  <a:pt x="63" y="238"/>
                  <a:pt x="63" y="238"/>
                  <a:pt x="63" y="238"/>
                </a:cubicBezTo>
                <a:cubicBezTo>
                  <a:pt x="60" y="238"/>
                  <a:pt x="56" y="236"/>
                  <a:pt x="54" y="234"/>
                </a:cubicBezTo>
                <a:cubicBezTo>
                  <a:pt x="54" y="234"/>
                  <a:pt x="54" y="234"/>
                  <a:pt x="54" y="234"/>
                </a:cubicBezTo>
                <a:cubicBezTo>
                  <a:pt x="51" y="231"/>
                  <a:pt x="50" y="228"/>
                  <a:pt x="50" y="224"/>
                </a:cubicBezTo>
                <a:cubicBezTo>
                  <a:pt x="50" y="224"/>
                  <a:pt x="50" y="224"/>
                  <a:pt x="50" y="224"/>
                </a:cubicBezTo>
                <a:cubicBezTo>
                  <a:pt x="50" y="135"/>
                  <a:pt x="50" y="135"/>
                  <a:pt x="50" y="135"/>
                </a:cubicBezTo>
                <a:cubicBezTo>
                  <a:pt x="50" y="131"/>
                  <a:pt x="51" y="128"/>
                  <a:pt x="54" y="126"/>
                </a:cubicBezTo>
                <a:cubicBezTo>
                  <a:pt x="54" y="126"/>
                  <a:pt x="54" y="126"/>
                  <a:pt x="54" y="126"/>
                </a:cubicBezTo>
                <a:cubicBezTo>
                  <a:pt x="56" y="123"/>
                  <a:pt x="60" y="122"/>
                  <a:pt x="63" y="122"/>
                </a:cubicBezTo>
                <a:cubicBezTo>
                  <a:pt x="63" y="122"/>
                  <a:pt x="63" y="122"/>
                  <a:pt x="63" y="122"/>
                </a:cubicBezTo>
                <a:cubicBezTo>
                  <a:pt x="166" y="122"/>
                  <a:pt x="166" y="122"/>
                  <a:pt x="166" y="122"/>
                </a:cubicBezTo>
                <a:cubicBezTo>
                  <a:pt x="166" y="122"/>
                  <a:pt x="166" y="122"/>
                  <a:pt x="166" y="122"/>
                </a:cubicBezTo>
                <a:cubicBezTo>
                  <a:pt x="166" y="122"/>
                  <a:pt x="166" y="122"/>
                  <a:pt x="166" y="122"/>
                </a:cubicBezTo>
                <a:cubicBezTo>
                  <a:pt x="166" y="115"/>
                  <a:pt x="166" y="107"/>
                  <a:pt x="166" y="106"/>
                </a:cubicBezTo>
                <a:cubicBezTo>
                  <a:pt x="166" y="106"/>
                  <a:pt x="166" y="106"/>
                  <a:pt x="166" y="106"/>
                </a:cubicBezTo>
                <a:cubicBezTo>
                  <a:pt x="166" y="103"/>
                  <a:pt x="165" y="101"/>
                  <a:pt x="164" y="99"/>
                </a:cubicBezTo>
                <a:cubicBezTo>
                  <a:pt x="164" y="99"/>
                  <a:pt x="164" y="99"/>
                  <a:pt x="164" y="99"/>
                </a:cubicBezTo>
                <a:cubicBezTo>
                  <a:pt x="162" y="98"/>
                  <a:pt x="160" y="97"/>
                  <a:pt x="159" y="97"/>
                </a:cubicBezTo>
                <a:cubicBezTo>
                  <a:pt x="159" y="97"/>
                  <a:pt x="159" y="97"/>
                  <a:pt x="159" y="97"/>
                </a:cubicBezTo>
                <a:cubicBezTo>
                  <a:pt x="128" y="97"/>
                  <a:pt x="52" y="97"/>
                  <a:pt x="39" y="97"/>
                </a:cubicBezTo>
                <a:cubicBezTo>
                  <a:pt x="39" y="97"/>
                  <a:pt x="39" y="97"/>
                  <a:pt x="39" y="97"/>
                </a:cubicBezTo>
                <a:cubicBezTo>
                  <a:pt x="32" y="97"/>
                  <a:pt x="30" y="99"/>
                  <a:pt x="29" y="100"/>
                </a:cubicBezTo>
                <a:cubicBezTo>
                  <a:pt x="29" y="100"/>
                  <a:pt x="29" y="100"/>
                  <a:pt x="29" y="100"/>
                </a:cubicBezTo>
                <a:cubicBezTo>
                  <a:pt x="28" y="101"/>
                  <a:pt x="27" y="104"/>
                  <a:pt x="27" y="106"/>
                </a:cubicBezTo>
                <a:cubicBezTo>
                  <a:pt x="27" y="106"/>
                  <a:pt x="27" y="106"/>
                  <a:pt x="27" y="106"/>
                </a:cubicBezTo>
                <a:cubicBezTo>
                  <a:pt x="27" y="108"/>
                  <a:pt x="27" y="188"/>
                  <a:pt x="27" y="269"/>
                </a:cubicBezTo>
                <a:cubicBezTo>
                  <a:pt x="27" y="269"/>
                  <a:pt x="27" y="269"/>
                  <a:pt x="27" y="269"/>
                </a:cubicBezTo>
                <a:cubicBezTo>
                  <a:pt x="27" y="329"/>
                  <a:pt x="27" y="390"/>
                  <a:pt x="27" y="416"/>
                </a:cubicBezTo>
                <a:cubicBezTo>
                  <a:pt x="27" y="416"/>
                  <a:pt x="27" y="416"/>
                  <a:pt x="27" y="416"/>
                </a:cubicBezTo>
                <a:cubicBezTo>
                  <a:pt x="115" y="416"/>
                  <a:pt x="115" y="416"/>
                  <a:pt x="115" y="416"/>
                </a:cubicBezTo>
                <a:cubicBezTo>
                  <a:pt x="115" y="323"/>
                  <a:pt x="115" y="323"/>
                  <a:pt x="115" y="323"/>
                </a:cubicBezTo>
                <a:cubicBezTo>
                  <a:pt x="115" y="316"/>
                  <a:pt x="121" y="310"/>
                  <a:pt x="129" y="310"/>
                </a:cubicBezTo>
                <a:cubicBezTo>
                  <a:pt x="129" y="310"/>
                  <a:pt x="129" y="310"/>
                  <a:pt x="129" y="310"/>
                </a:cubicBezTo>
                <a:cubicBezTo>
                  <a:pt x="136" y="310"/>
                  <a:pt x="142" y="316"/>
                  <a:pt x="142" y="323"/>
                </a:cubicBezTo>
                <a:cubicBezTo>
                  <a:pt x="142" y="323"/>
                  <a:pt x="142" y="323"/>
                  <a:pt x="142" y="323"/>
                </a:cubicBezTo>
                <a:cubicBezTo>
                  <a:pt x="142" y="429"/>
                  <a:pt x="142" y="429"/>
                  <a:pt x="142" y="429"/>
                </a:cubicBezTo>
                <a:cubicBezTo>
                  <a:pt x="142" y="433"/>
                  <a:pt x="141" y="436"/>
                  <a:pt x="138" y="438"/>
                </a:cubicBezTo>
                <a:cubicBezTo>
                  <a:pt x="138" y="438"/>
                  <a:pt x="138" y="438"/>
                  <a:pt x="138" y="438"/>
                </a:cubicBezTo>
                <a:cubicBezTo>
                  <a:pt x="136" y="441"/>
                  <a:pt x="132" y="442"/>
                  <a:pt x="129" y="442"/>
                </a:cubicBezTo>
                <a:cubicBezTo>
                  <a:pt x="129" y="442"/>
                  <a:pt x="129" y="442"/>
                  <a:pt x="129" y="442"/>
                </a:cubicBezTo>
                <a:cubicBezTo>
                  <a:pt x="13" y="442"/>
                  <a:pt x="13" y="442"/>
                  <a:pt x="13" y="442"/>
                </a:cubicBezTo>
                <a:cubicBezTo>
                  <a:pt x="10" y="442"/>
                  <a:pt x="6" y="441"/>
                  <a:pt x="4" y="438"/>
                </a:cubicBezTo>
                <a:cubicBezTo>
                  <a:pt x="4" y="438"/>
                  <a:pt x="4" y="438"/>
                  <a:pt x="4" y="438"/>
                </a:cubicBezTo>
                <a:cubicBezTo>
                  <a:pt x="1" y="436"/>
                  <a:pt x="0" y="433"/>
                  <a:pt x="0" y="429"/>
                </a:cubicBezTo>
                <a:cubicBezTo>
                  <a:pt x="0" y="429"/>
                  <a:pt x="0" y="429"/>
                  <a:pt x="0" y="429"/>
                </a:cubicBezTo>
                <a:cubicBezTo>
                  <a:pt x="0" y="429"/>
                  <a:pt x="0" y="109"/>
                  <a:pt x="0" y="106"/>
                </a:cubicBezTo>
                <a:cubicBezTo>
                  <a:pt x="0" y="106"/>
                  <a:pt x="0" y="106"/>
                  <a:pt x="0" y="106"/>
                </a:cubicBezTo>
                <a:cubicBezTo>
                  <a:pt x="0" y="98"/>
                  <a:pt x="3" y="89"/>
                  <a:pt x="9" y="82"/>
                </a:cubicBezTo>
                <a:cubicBezTo>
                  <a:pt x="9" y="82"/>
                  <a:pt x="9" y="82"/>
                  <a:pt x="9" y="82"/>
                </a:cubicBezTo>
                <a:cubicBezTo>
                  <a:pt x="16" y="75"/>
                  <a:pt x="27" y="70"/>
                  <a:pt x="39" y="70"/>
                </a:cubicBezTo>
                <a:cubicBezTo>
                  <a:pt x="39" y="70"/>
                  <a:pt x="39" y="70"/>
                  <a:pt x="39" y="70"/>
                </a:cubicBezTo>
                <a:cubicBezTo>
                  <a:pt x="52" y="70"/>
                  <a:pt x="128" y="70"/>
                  <a:pt x="159" y="70"/>
                </a:cubicBezTo>
                <a:cubicBezTo>
                  <a:pt x="159" y="70"/>
                  <a:pt x="159" y="70"/>
                  <a:pt x="159" y="70"/>
                </a:cubicBezTo>
                <a:cubicBezTo>
                  <a:pt x="168" y="70"/>
                  <a:pt x="176" y="74"/>
                  <a:pt x="183" y="81"/>
                </a:cubicBezTo>
                <a:cubicBezTo>
                  <a:pt x="183" y="81"/>
                  <a:pt x="183" y="81"/>
                  <a:pt x="183" y="81"/>
                </a:cubicBezTo>
                <a:cubicBezTo>
                  <a:pt x="189" y="87"/>
                  <a:pt x="193" y="96"/>
                  <a:pt x="193" y="106"/>
                </a:cubicBezTo>
                <a:cubicBezTo>
                  <a:pt x="193" y="106"/>
                  <a:pt x="193" y="106"/>
                  <a:pt x="193" y="106"/>
                </a:cubicBezTo>
                <a:cubicBezTo>
                  <a:pt x="193" y="110"/>
                  <a:pt x="193" y="135"/>
                  <a:pt x="193" y="135"/>
                </a:cubicBezTo>
                <a:cubicBezTo>
                  <a:pt x="193" y="135"/>
                  <a:pt x="193" y="135"/>
                  <a:pt x="193" y="135"/>
                </a:cubicBezTo>
                <a:cubicBezTo>
                  <a:pt x="193" y="143"/>
                  <a:pt x="187" y="148"/>
                  <a:pt x="179" y="148"/>
                </a:cubicBezTo>
                <a:cubicBezTo>
                  <a:pt x="179" y="148"/>
                  <a:pt x="179" y="148"/>
                  <a:pt x="179" y="148"/>
                </a:cubicBezTo>
                <a:cubicBezTo>
                  <a:pt x="77" y="148"/>
                  <a:pt x="77" y="148"/>
                  <a:pt x="77" y="148"/>
                </a:cubicBezTo>
                <a:cubicBezTo>
                  <a:pt x="77" y="211"/>
                  <a:pt x="77" y="211"/>
                  <a:pt x="77" y="211"/>
                </a:cubicBezTo>
                <a:cubicBezTo>
                  <a:pt x="115" y="211"/>
                  <a:pt x="115" y="211"/>
                  <a:pt x="115" y="211"/>
                </a:cubicBezTo>
                <a:cubicBezTo>
                  <a:pt x="115" y="180"/>
                  <a:pt x="115" y="180"/>
                  <a:pt x="115" y="180"/>
                </a:cubicBezTo>
                <a:cubicBezTo>
                  <a:pt x="115" y="177"/>
                  <a:pt x="116" y="173"/>
                  <a:pt x="119" y="171"/>
                </a:cubicBezTo>
                <a:cubicBezTo>
                  <a:pt x="119" y="171"/>
                  <a:pt x="119" y="171"/>
                  <a:pt x="119" y="171"/>
                </a:cubicBezTo>
                <a:cubicBezTo>
                  <a:pt x="121" y="168"/>
                  <a:pt x="124" y="167"/>
                  <a:pt x="128" y="167"/>
                </a:cubicBezTo>
                <a:cubicBezTo>
                  <a:pt x="128" y="167"/>
                  <a:pt x="128" y="167"/>
                  <a:pt x="128" y="167"/>
                </a:cubicBezTo>
                <a:cubicBezTo>
                  <a:pt x="179" y="167"/>
                  <a:pt x="179" y="167"/>
                  <a:pt x="179" y="167"/>
                </a:cubicBezTo>
                <a:cubicBezTo>
                  <a:pt x="183" y="167"/>
                  <a:pt x="186" y="168"/>
                  <a:pt x="189" y="171"/>
                </a:cubicBezTo>
                <a:cubicBezTo>
                  <a:pt x="189" y="171"/>
                  <a:pt x="189" y="171"/>
                  <a:pt x="189" y="171"/>
                </a:cubicBezTo>
                <a:cubicBezTo>
                  <a:pt x="191" y="173"/>
                  <a:pt x="193" y="177"/>
                  <a:pt x="193" y="180"/>
                </a:cubicBezTo>
                <a:cubicBezTo>
                  <a:pt x="193" y="180"/>
                  <a:pt x="193" y="180"/>
                  <a:pt x="193" y="180"/>
                </a:cubicBezTo>
                <a:cubicBezTo>
                  <a:pt x="193" y="290"/>
                  <a:pt x="193" y="290"/>
                  <a:pt x="193" y="290"/>
                </a:cubicBezTo>
                <a:cubicBezTo>
                  <a:pt x="193" y="290"/>
                  <a:pt x="193" y="290"/>
                  <a:pt x="193" y="290"/>
                </a:cubicBezTo>
                <a:cubicBezTo>
                  <a:pt x="193" y="290"/>
                  <a:pt x="193" y="294"/>
                  <a:pt x="193" y="301"/>
                </a:cubicBezTo>
                <a:cubicBezTo>
                  <a:pt x="193" y="301"/>
                  <a:pt x="193" y="301"/>
                  <a:pt x="193" y="301"/>
                </a:cubicBezTo>
                <a:cubicBezTo>
                  <a:pt x="193" y="314"/>
                  <a:pt x="193" y="334"/>
                  <a:pt x="193" y="346"/>
                </a:cubicBezTo>
                <a:cubicBezTo>
                  <a:pt x="193" y="346"/>
                  <a:pt x="193" y="346"/>
                  <a:pt x="193" y="346"/>
                </a:cubicBezTo>
                <a:cubicBezTo>
                  <a:pt x="193" y="350"/>
                  <a:pt x="195" y="364"/>
                  <a:pt x="201" y="379"/>
                </a:cubicBezTo>
                <a:cubicBezTo>
                  <a:pt x="201" y="379"/>
                  <a:pt x="201" y="379"/>
                  <a:pt x="201" y="379"/>
                </a:cubicBezTo>
                <a:cubicBezTo>
                  <a:pt x="207" y="394"/>
                  <a:pt x="218" y="410"/>
                  <a:pt x="235" y="420"/>
                </a:cubicBezTo>
                <a:cubicBezTo>
                  <a:pt x="235" y="420"/>
                  <a:pt x="235" y="420"/>
                  <a:pt x="235" y="420"/>
                </a:cubicBezTo>
                <a:cubicBezTo>
                  <a:pt x="247" y="427"/>
                  <a:pt x="263" y="432"/>
                  <a:pt x="284" y="432"/>
                </a:cubicBezTo>
                <a:cubicBezTo>
                  <a:pt x="284" y="432"/>
                  <a:pt x="284" y="432"/>
                  <a:pt x="284" y="432"/>
                </a:cubicBezTo>
                <a:cubicBezTo>
                  <a:pt x="284" y="432"/>
                  <a:pt x="285" y="432"/>
                  <a:pt x="285" y="432"/>
                </a:cubicBezTo>
                <a:cubicBezTo>
                  <a:pt x="285" y="432"/>
                  <a:pt x="285" y="432"/>
                  <a:pt x="285" y="432"/>
                </a:cubicBezTo>
                <a:cubicBezTo>
                  <a:pt x="304" y="432"/>
                  <a:pt x="320" y="429"/>
                  <a:pt x="333" y="422"/>
                </a:cubicBezTo>
                <a:cubicBezTo>
                  <a:pt x="333" y="422"/>
                  <a:pt x="333" y="422"/>
                  <a:pt x="333" y="422"/>
                </a:cubicBezTo>
                <a:cubicBezTo>
                  <a:pt x="345" y="416"/>
                  <a:pt x="356" y="408"/>
                  <a:pt x="364" y="398"/>
                </a:cubicBezTo>
                <a:cubicBezTo>
                  <a:pt x="364" y="398"/>
                  <a:pt x="364" y="398"/>
                  <a:pt x="364" y="398"/>
                </a:cubicBezTo>
                <a:cubicBezTo>
                  <a:pt x="380" y="378"/>
                  <a:pt x="387" y="352"/>
                  <a:pt x="387" y="330"/>
                </a:cubicBezTo>
                <a:cubicBezTo>
                  <a:pt x="387" y="330"/>
                  <a:pt x="387" y="330"/>
                  <a:pt x="387" y="330"/>
                </a:cubicBezTo>
                <a:cubicBezTo>
                  <a:pt x="387" y="308"/>
                  <a:pt x="379" y="283"/>
                  <a:pt x="365" y="259"/>
                </a:cubicBezTo>
                <a:cubicBezTo>
                  <a:pt x="365" y="259"/>
                  <a:pt x="365" y="259"/>
                  <a:pt x="365" y="259"/>
                </a:cubicBezTo>
                <a:cubicBezTo>
                  <a:pt x="351" y="234"/>
                  <a:pt x="331" y="211"/>
                  <a:pt x="308" y="191"/>
                </a:cubicBezTo>
                <a:cubicBezTo>
                  <a:pt x="308" y="191"/>
                  <a:pt x="308" y="191"/>
                  <a:pt x="308" y="191"/>
                </a:cubicBezTo>
                <a:cubicBezTo>
                  <a:pt x="304" y="188"/>
                  <a:pt x="303" y="184"/>
                  <a:pt x="303" y="179"/>
                </a:cubicBezTo>
                <a:cubicBezTo>
                  <a:pt x="303" y="179"/>
                  <a:pt x="303" y="179"/>
                  <a:pt x="303" y="179"/>
                </a:cubicBezTo>
                <a:cubicBezTo>
                  <a:pt x="304" y="174"/>
                  <a:pt x="307" y="170"/>
                  <a:pt x="311" y="169"/>
                </a:cubicBezTo>
                <a:cubicBezTo>
                  <a:pt x="311" y="169"/>
                  <a:pt x="311" y="169"/>
                  <a:pt x="311" y="169"/>
                </a:cubicBezTo>
                <a:cubicBezTo>
                  <a:pt x="311" y="169"/>
                  <a:pt x="311" y="169"/>
                  <a:pt x="312" y="169"/>
                </a:cubicBezTo>
                <a:cubicBezTo>
                  <a:pt x="312" y="169"/>
                  <a:pt x="312" y="169"/>
                  <a:pt x="312" y="169"/>
                </a:cubicBezTo>
                <a:cubicBezTo>
                  <a:pt x="312" y="169"/>
                  <a:pt x="312" y="168"/>
                  <a:pt x="312" y="168"/>
                </a:cubicBezTo>
                <a:cubicBezTo>
                  <a:pt x="312" y="168"/>
                  <a:pt x="312" y="168"/>
                  <a:pt x="312" y="168"/>
                </a:cubicBezTo>
                <a:cubicBezTo>
                  <a:pt x="313" y="168"/>
                  <a:pt x="313" y="168"/>
                  <a:pt x="314" y="168"/>
                </a:cubicBezTo>
                <a:cubicBezTo>
                  <a:pt x="314" y="168"/>
                  <a:pt x="314" y="168"/>
                  <a:pt x="314" y="168"/>
                </a:cubicBezTo>
                <a:cubicBezTo>
                  <a:pt x="316" y="167"/>
                  <a:pt x="318" y="166"/>
                  <a:pt x="321" y="164"/>
                </a:cubicBezTo>
                <a:cubicBezTo>
                  <a:pt x="321" y="164"/>
                  <a:pt x="321" y="164"/>
                  <a:pt x="321" y="164"/>
                </a:cubicBezTo>
                <a:cubicBezTo>
                  <a:pt x="327" y="161"/>
                  <a:pt x="333" y="158"/>
                  <a:pt x="338" y="154"/>
                </a:cubicBezTo>
                <a:cubicBezTo>
                  <a:pt x="338" y="154"/>
                  <a:pt x="338" y="154"/>
                  <a:pt x="338" y="154"/>
                </a:cubicBezTo>
                <a:cubicBezTo>
                  <a:pt x="342" y="151"/>
                  <a:pt x="344" y="148"/>
                  <a:pt x="344" y="147"/>
                </a:cubicBezTo>
                <a:cubicBezTo>
                  <a:pt x="344" y="147"/>
                  <a:pt x="344" y="147"/>
                  <a:pt x="344" y="147"/>
                </a:cubicBezTo>
                <a:cubicBezTo>
                  <a:pt x="346" y="145"/>
                  <a:pt x="347" y="139"/>
                  <a:pt x="348" y="132"/>
                </a:cubicBezTo>
                <a:cubicBezTo>
                  <a:pt x="348" y="132"/>
                  <a:pt x="348" y="132"/>
                  <a:pt x="348" y="132"/>
                </a:cubicBezTo>
                <a:cubicBezTo>
                  <a:pt x="349" y="125"/>
                  <a:pt x="349" y="117"/>
                  <a:pt x="349" y="111"/>
                </a:cubicBezTo>
                <a:cubicBezTo>
                  <a:pt x="349" y="111"/>
                  <a:pt x="349" y="111"/>
                  <a:pt x="349" y="111"/>
                </a:cubicBezTo>
                <a:cubicBezTo>
                  <a:pt x="349" y="104"/>
                  <a:pt x="349" y="99"/>
                  <a:pt x="349" y="95"/>
                </a:cubicBezTo>
                <a:cubicBezTo>
                  <a:pt x="349" y="95"/>
                  <a:pt x="349" y="95"/>
                  <a:pt x="349" y="95"/>
                </a:cubicBezTo>
                <a:cubicBezTo>
                  <a:pt x="348" y="95"/>
                  <a:pt x="346" y="95"/>
                  <a:pt x="345" y="95"/>
                </a:cubicBezTo>
                <a:cubicBezTo>
                  <a:pt x="345" y="95"/>
                  <a:pt x="345" y="95"/>
                  <a:pt x="345" y="95"/>
                </a:cubicBezTo>
                <a:cubicBezTo>
                  <a:pt x="344" y="95"/>
                  <a:pt x="344" y="95"/>
                  <a:pt x="344" y="95"/>
                </a:cubicBezTo>
                <a:cubicBezTo>
                  <a:pt x="344" y="95"/>
                  <a:pt x="344" y="95"/>
                  <a:pt x="344" y="95"/>
                </a:cubicBezTo>
                <a:cubicBezTo>
                  <a:pt x="344" y="95"/>
                  <a:pt x="344" y="95"/>
                  <a:pt x="344" y="95"/>
                </a:cubicBezTo>
                <a:cubicBezTo>
                  <a:pt x="340" y="95"/>
                  <a:pt x="337" y="94"/>
                  <a:pt x="334" y="91"/>
                </a:cubicBezTo>
                <a:cubicBezTo>
                  <a:pt x="334" y="91"/>
                  <a:pt x="334" y="91"/>
                  <a:pt x="334" y="91"/>
                </a:cubicBezTo>
                <a:cubicBezTo>
                  <a:pt x="331" y="89"/>
                  <a:pt x="330" y="85"/>
                  <a:pt x="330" y="81"/>
                </a:cubicBezTo>
                <a:cubicBezTo>
                  <a:pt x="330" y="81"/>
                  <a:pt x="330" y="81"/>
                  <a:pt x="330" y="81"/>
                </a:cubicBezTo>
                <a:cubicBezTo>
                  <a:pt x="330" y="81"/>
                  <a:pt x="330" y="40"/>
                  <a:pt x="330" y="32"/>
                </a:cubicBezTo>
                <a:cubicBezTo>
                  <a:pt x="330" y="32"/>
                  <a:pt x="330" y="32"/>
                  <a:pt x="330" y="32"/>
                </a:cubicBezTo>
                <a:cubicBezTo>
                  <a:pt x="330" y="30"/>
                  <a:pt x="329" y="28"/>
                  <a:pt x="328" y="28"/>
                </a:cubicBezTo>
                <a:cubicBezTo>
                  <a:pt x="328" y="28"/>
                  <a:pt x="328" y="28"/>
                  <a:pt x="328" y="28"/>
                </a:cubicBezTo>
                <a:cubicBezTo>
                  <a:pt x="328" y="27"/>
                  <a:pt x="327" y="27"/>
                  <a:pt x="326" y="27"/>
                </a:cubicBezTo>
                <a:cubicBezTo>
                  <a:pt x="326" y="27"/>
                  <a:pt x="326" y="27"/>
                  <a:pt x="326" y="27"/>
                </a:cubicBezTo>
                <a:cubicBezTo>
                  <a:pt x="324" y="27"/>
                  <a:pt x="323" y="27"/>
                  <a:pt x="323" y="28"/>
                </a:cubicBezTo>
                <a:cubicBezTo>
                  <a:pt x="323" y="28"/>
                  <a:pt x="323" y="28"/>
                  <a:pt x="323" y="28"/>
                </a:cubicBezTo>
                <a:cubicBezTo>
                  <a:pt x="322" y="28"/>
                  <a:pt x="321" y="29"/>
                  <a:pt x="321" y="32"/>
                </a:cubicBezTo>
                <a:cubicBezTo>
                  <a:pt x="321" y="32"/>
                  <a:pt x="321" y="32"/>
                  <a:pt x="321" y="32"/>
                </a:cubicBezTo>
                <a:cubicBezTo>
                  <a:pt x="321" y="41"/>
                  <a:pt x="321" y="76"/>
                  <a:pt x="321" y="81"/>
                </a:cubicBezTo>
                <a:cubicBezTo>
                  <a:pt x="321" y="81"/>
                  <a:pt x="321" y="81"/>
                  <a:pt x="321" y="81"/>
                </a:cubicBezTo>
                <a:cubicBezTo>
                  <a:pt x="321" y="85"/>
                  <a:pt x="320" y="88"/>
                  <a:pt x="317" y="90"/>
                </a:cubicBezTo>
                <a:cubicBezTo>
                  <a:pt x="317" y="90"/>
                  <a:pt x="317" y="90"/>
                  <a:pt x="317" y="90"/>
                </a:cubicBezTo>
                <a:cubicBezTo>
                  <a:pt x="315" y="93"/>
                  <a:pt x="312" y="94"/>
                  <a:pt x="308" y="94"/>
                </a:cubicBezTo>
                <a:cubicBezTo>
                  <a:pt x="308" y="94"/>
                  <a:pt x="308" y="94"/>
                  <a:pt x="308" y="94"/>
                </a:cubicBezTo>
                <a:cubicBezTo>
                  <a:pt x="274" y="94"/>
                  <a:pt x="274" y="94"/>
                  <a:pt x="274" y="94"/>
                </a:cubicBezTo>
                <a:cubicBezTo>
                  <a:pt x="270" y="94"/>
                  <a:pt x="267" y="93"/>
                  <a:pt x="265" y="90"/>
                </a:cubicBezTo>
                <a:cubicBezTo>
                  <a:pt x="265" y="90"/>
                  <a:pt x="265" y="90"/>
                  <a:pt x="265" y="90"/>
                </a:cubicBezTo>
                <a:cubicBezTo>
                  <a:pt x="262" y="88"/>
                  <a:pt x="261" y="85"/>
                  <a:pt x="261" y="81"/>
                </a:cubicBezTo>
                <a:cubicBezTo>
                  <a:pt x="261" y="81"/>
                  <a:pt x="261" y="81"/>
                  <a:pt x="261" y="81"/>
                </a:cubicBezTo>
                <a:cubicBezTo>
                  <a:pt x="261" y="81"/>
                  <a:pt x="261" y="42"/>
                  <a:pt x="261" y="32"/>
                </a:cubicBezTo>
                <a:cubicBezTo>
                  <a:pt x="261" y="32"/>
                  <a:pt x="261" y="32"/>
                  <a:pt x="261" y="32"/>
                </a:cubicBezTo>
                <a:cubicBezTo>
                  <a:pt x="261" y="29"/>
                  <a:pt x="260" y="28"/>
                  <a:pt x="259" y="28"/>
                </a:cubicBezTo>
                <a:cubicBezTo>
                  <a:pt x="259" y="28"/>
                  <a:pt x="259" y="28"/>
                  <a:pt x="259" y="28"/>
                </a:cubicBezTo>
                <a:cubicBezTo>
                  <a:pt x="259" y="27"/>
                  <a:pt x="258" y="27"/>
                  <a:pt x="257" y="27"/>
                </a:cubicBezTo>
                <a:cubicBezTo>
                  <a:pt x="257" y="27"/>
                  <a:pt x="257" y="27"/>
                  <a:pt x="257" y="27"/>
                </a:cubicBezTo>
                <a:cubicBezTo>
                  <a:pt x="255" y="27"/>
                  <a:pt x="254" y="27"/>
                  <a:pt x="253" y="28"/>
                </a:cubicBezTo>
                <a:cubicBezTo>
                  <a:pt x="253" y="28"/>
                  <a:pt x="253" y="28"/>
                  <a:pt x="253" y="28"/>
                </a:cubicBezTo>
                <a:cubicBezTo>
                  <a:pt x="253" y="28"/>
                  <a:pt x="252" y="29"/>
                  <a:pt x="252" y="32"/>
                </a:cubicBezTo>
                <a:cubicBezTo>
                  <a:pt x="252" y="32"/>
                  <a:pt x="252" y="32"/>
                  <a:pt x="252" y="32"/>
                </a:cubicBezTo>
                <a:cubicBezTo>
                  <a:pt x="252" y="41"/>
                  <a:pt x="252" y="74"/>
                  <a:pt x="252" y="82"/>
                </a:cubicBezTo>
                <a:cubicBezTo>
                  <a:pt x="252" y="82"/>
                  <a:pt x="252" y="82"/>
                  <a:pt x="252" y="82"/>
                </a:cubicBezTo>
                <a:cubicBezTo>
                  <a:pt x="252" y="86"/>
                  <a:pt x="250" y="89"/>
                  <a:pt x="247" y="92"/>
                </a:cubicBezTo>
                <a:cubicBezTo>
                  <a:pt x="247" y="92"/>
                  <a:pt x="247" y="92"/>
                  <a:pt x="247" y="92"/>
                </a:cubicBezTo>
                <a:cubicBezTo>
                  <a:pt x="245" y="94"/>
                  <a:pt x="241" y="95"/>
                  <a:pt x="237" y="95"/>
                </a:cubicBezTo>
                <a:cubicBezTo>
                  <a:pt x="237" y="95"/>
                  <a:pt x="237" y="95"/>
                  <a:pt x="237" y="95"/>
                </a:cubicBezTo>
                <a:cubicBezTo>
                  <a:pt x="237" y="95"/>
                  <a:pt x="237" y="95"/>
                  <a:pt x="237" y="95"/>
                </a:cubicBezTo>
                <a:cubicBezTo>
                  <a:pt x="237" y="95"/>
                  <a:pt x="236" y="95"/>
                  <a:pt x="236" y="95"/>
                </a:cubicBezTo>
                <a:cubicBezTo>
                  <a:pt x="236" y="95"/>
                  <a:pt x="236" y="95"/>
                  <a:pt x="236" y="95"/>
                </a:cubicBezTo>
                <a:cubicBezTo>
                  <a:pt x="235" y="95"/>
                  <a:pt x="234" y="95"/>
                  <a:pt x="233" y="95"/>
                </a:cubicBezTo>
                <a:cubicBezTo>
                  <a:pt x="233" y="95"/>
                  <a:pt x="233" y="95"/>
                  <a:pt x="233" y="95"/>
                </a:cubicBezTo>
                <a:cubicBezTo>
                  <a:pt x="233" y="98"/>
                  <a:pt x="233" y="102"/>
                  <a:pt x="233" y="106"/>
                </a:cubicBezTo>
                <a:cubicBezTo>
                  <a:pt x="233" y="106"/>
                  <a:pt x="233" y="106"/>
                  <a:pt x="233" y="106"/>
                </a:cubicBezTo>
                <a:cubicBezTo>
                  <a:pt x="233" y="116"/>
                  <a:pt x="233" y="130"/>
                  <a:pt x="234" y="139"/>
                </a:cubicBezTo>
                <a:cubicBezTo>
                  <a:pt x="234" y="139"/>
                  <a:pt x="234" y="139"/>
                  <a:pt x="234" y="139"/>
                </a:cubicBezTo>
                <a:cubicBezTo>
                  <a:pt x="234" y="142"/>
                  <a:pt x="235" y="144"/>
                  <a:pt x="235" y="145"/>
                </a:cubicBezTo>
                <a:cubicBezTo>
                  <a:pt x="235" y="145"/>
                  <a:pt x="235" y="145"/>
                  <a:pt x="235" y="145"/>
                </a:cubicBezTo>
                <a:cubicBezTo>
                  <a:pt x="235" y="145"/>
                  <a:pt x="235" y="145"/>
                  <a:pt x="235" y="145"/>
                </a:cubicBezTo>
                <a:cubicBezTo>
                  <a:pt x="235" y="145"/>
                  <a:pt x="235" y="145"/>
                  <a:pt x="235" y="145"/>
                </a:cubicBezTo>
                <a:cubicBezTo>
                  <a:pt x="236" y="148"/>
                  <a:pt x="238" y="150"/>
                  <a:pt x="240" y="152"/>
                </a:cubicBezTo>
                <a:cubicBezTo>
                  <a:pt x="240" y="152"/>
                  <a:pt x="240" y="152"/>
                  <a:pt x="240" y="152"/>
                </a:cubicBezTo>
                <a:cubicBezTo>
                  <a:pt x="242" y="154"/>
                  <a:pt x="246" y="156"/>
                  <a:pt x="249" y="158"/>
                </a:cubicBezTo>
                <a:cubicBezTo>
                  <a:pt x="249" y="158"/>
                  <a:pt x="249" y="158"/>
                  <a:pt x="249" y="158"/>
                </a:cubicBezTo>
                <a:cubicBezTo>
                  <a:pt x="256" y="162"/>
                  <a:pt x="265" y="165"/>
                  <a:pt x="271" y="167"/>
                </a:cubicBezTo>
                <a:cubicBezTo>
                  <a:pt x="271" y="167"/>
                  <a:pt x="271" y="167"/>
                  <a:pt x="271" y="167"/>
                </a:cubicBezTo>
                <a:cubicBezTo>
                  <a:pt x="271" y="167"/>
                  <a:pt x="271" y="167"/>
                  <a:pt x="271" y="167"/>
                </a:cubicBezTo>
                <a:cubicBezTo>
                  <a:pt x="279" y="169"/>
                  <a:pt x="283" y="176"/>
                  <a:pt x="281" y="183"/>
                </a:cubicBezTo>
                <a:cubicBezTo>
                  <a:pt x="281" y="183"/>
                  <a:pt x="281" y="183"/>
                  <a:pt x="281" y="183"/>
                </a:cubicBezTo>
                <a:cubicBezTo>
                  <a:pt x="279" y="190"/>
                  <a:pt x="271" y="194"/>
                  <a:pt x="264" y="192"/>
                </a:cubicBezTo>
                <a:cubicBezTo>
                  <a:pt x="264" y="192"/>
                  <a:pt x="264" y="192"/>
                  <a:pt x="264" y="192"/>
                </a:cubicBezTo>
                <a:cubicBezTo>
                  <a:pt x="253" y="189"/>
                  <a:pt x="236" y="184"/>
                  <a:pt x="222" y="172"/>
                </a:cubicBezTo>
                <a:cubicBezTo>
                  <a:pt x="222" y="172"/>
                  <a:pt x="222" y="172"/>
                  <a:pt x="222" y="172"/>
                </a:cubicBezTo>
                <a:cubicBezTo>
                  <a:pt x="217" y="167"/>
                  <a:pt x="213" y="162"/>
                  <a:pt x="210" y="156"/>
                </a:cubicBezTo>
                <a:cubicBezTo>
                  <a:pt x="210" y="156"/>
                  <a:pt x="210" y="156"/>
                  <a:pt x="210" y="156"/>
                </a:cubicBezTo>
                <a:cubicBezTo>
                  <a:pt x="210" y="154"/>
                  <a:pt x="209" y="152"/>
                  <a:pt x="209" y="150"/>
                </a:cubicBezTo>
                <a:cubicBezTo>
                  <a:pt x="209" y="150"/>
                  <a:pt x="209" y="150"/>
                  <a:pt x="209" y="150"/>
                </a:cubicBezTo>
                <a:cubicBezTo>
                  <a:pt x="208" y="148"/>
                  <a:pt x="208" y="147"/>
                  <a:pt x="208" y="145"/>
                </a:cubicBezTo>
                <a:cubicBezTo>
                  <a:pt x="208" y="145"/>
                  <a:pt x="208" y="145"/>
                  <a:pt x="208" y="145"/>
                </a:cubicBezTo>
                <a:cubicBezTo>
                  <a:pt x="207" y="141"/>
                  <a:pt x="207" y="137"/>
                  <a:pt x="207" y="132"/>
                </a:cubicBezTo>
                <a:cubicBezTo>
                  <a:pt x="207" y="132"/>
                  <a:pt x="207" y="132"/>
                  <a:pt x="207" y="132"/>
                </a:cubicBezTo>
                <a:cubicBezTo>
                  <a:pt x="206" y="124"/>
                  <a:pt x="206" y="114"/>
                  <a:pt x="206" y="106"/>
                </a:cubicBezTo>
                <a:cubicBezTo>
                  <a:pt x="206" y="106"/>
                  <a:pt x="206" y="106"/>
                  <a:pt x="206" y="106"/>
                </a:cubicBezTo>
                <a:cubicBezTo>
                  <a:pt x="206" y="101"/>
                  <a:pt x="206" y="97"/>
                  <a:pt x="206" y="94"/>
                </a:cubicBezTo>
                <a:cubicBezTo>
                  <a:pt x="206" y="94"/>
                  <a:pt x="206" y="94"/>
                  <a:pt x="206" y="94"/>
                </a:cubicBezTo>
                <a:cubicBezTo>
                  <a:pt x="206" y="89"/>
                  <a:pt x="208" y="84"/>
                  <a:pt x="210" y="80"/>
                </a:cubicBezTo>
                <a:cubicBezTo>
                  <a:pt x="210" y="80"/>
                  <a:pt x="210" y="80"/>
                  <a:pt x="210" y="80"/>
                </a:cubicBezTo>
                <a:cubicBezTo>
                  <a:pt x="213" y="76"/>
                  <a:pt x="216" y="74"/>
                  <a:pt x="220" y="72"/>
                </a:cubicBezTo>
                <a:cubicBezTo>
                  <a:pt x="220" y="72"/>
                  <a:pt x="220" y="72"/>
                  <a:pt x="220" y="72"/>
                </a:cubicBezTo>
                <a:cubicBezTo>
                  <a:pt x="222" y="71"/>
                  <a:pt x="223" y="70"/>
                  <a:pt x="225" y="70"/>
                </a:cubicBezTo>
                <a:cubicBezTo>
                  <a:pt x="225" y="70"/>
                  <a:pt x="225" y="70"/>
                  <a:pt x="225" y="70"/>
                </a:cubicBezTo>
                <a:cubicBezTo>
                  <a:pt x="225" y="57"/>
                  <a:pt x="225" y="38"/>
                  <a:pt x="225" y="32"/>
                </a:cubicBezTo>
                <a:cubicBezTo>
                  <a:pt x="225" y="32"/>
                  <a:pt x="225" y="32"/>
                  <a:pt x="225" y="32"/>
                </a:cubicBezTo>
                <a:cubicBezTo>
                  <a:pt x="225" y="23"/>
                  <a:pt x="229" y="14"/>
                  <a:pt x="235" y="8"/>
                </a:cubicBezTo>
                <a:cubicBezTo>
                  <a:pt x="235" y="8"/>
                  <a:pt x="235" y="8"/>
                  <a:pt x="235" y="8"/>
                </a:cubicBezTo>
                <a:cubicBezTo>
                  <a:pt x="242" y="2"/>
                  <a:pt x="249" y="0"/>
                  <a:pt x="257" y="0"/>
                </a:cubicBezTo>
                <a:cubicBezTo>
                  <a:pt x="257" y="0"/>
                  <a:pt x="257" y="0"/>
                  <a:pt x="257" y="0"/>
                </a:cubicBezTo>
                <a:cubicBezTo>
                  <a:pt x="265" y="0"/>
                  <a:pt x="273" y="3"/>
                  <a:pt x="278" y="9"/>
                </a:cubicBezTo>
                <a:cubicBezTo>
                  <a:pt x="278" y="9"/>
                  <a:pt x="278" y="9"/>
                  <a:pt x="278" y="9"/>
                </a:cubicBezTo>
                <a:cubicBezTo>
                  <a:pt x="284" y="15"/>
                  <a:pt x="287" y="23"/>
                  <a:pt x="287" y="32"/>
                </a:cubicBezTo>
                <a:cubicBezTo>
                  <a:pt x="287" y="32"/>
                  <a:pt x="287" y="32"/>
                  <a:pt x="287" y="32"/>
                </a:cubicBezTo>
                <a:cubicBezTo>
                  <a:pt x="287" y="38"/>
                  <a:pt x="287" y="55"/>
                  <a:pt x="287" y="68"/>
                </a:cubicBezTo>
                <a:cubicBezTo>
                  <a:pt x="287" y="68"/>
                  <a:pt x="287" y="68"/>
                  <a:pt x="287" y="68"/>
                </a:cubicBezTo>
                <a:cubicBezTo>
                  <a:pt x="295" y="68"/>
                  <a:pt x="295" y="68"/>
                  <a:pt x="295" y="68"/>
                </a:cubicBezTo>
                <a:cubicBezTo>
                  <a:pt x="295" y="55"/>
                  <a:pt x="295" y="38"/>
                  <a:pt x="295" y="32"/>
                </a:cubicBezTo>
                <a:cubicBezTo>
                  <a:pt x="295" y="32"/>
                  <a:pt x="295" y="32"/>
                  <a:pt x="295" y="32"/>
                </a:cubicBezTo>
                <a:cubicBezTo>
                  <a:pt x="295" y="23"/>
                  <a:pt x="298" y="15"/>
                  <a:pt x="304" y="9"/>
                </a:cubicBezTo>
                <a:cubicBezTo>
                  <a:pt x="304" y="9"/>
                  <a:pt x="304" y="9"/>
                  <a:pt x="304" y="9"/>
                </a:cubicBezTo>
                <a:cubicBezTo>
                  <a:pt x="309" y="3"/>
                  <a:pt x="318" y="0"/>
                  <a:pt x="326" y="0"/>
                </a:cubicBezTo>
                <a:cubicBezTo>
                  <a:pt x="326" y="0"/>
                  <a:pt x="326" y="0"/>
                  <a:pt x="326" y="0"/>
                </a:cubicBezTo>
                <a:cubicBezTo>
                  <a:pt x="334" y="0"/>
                  <a:pt x="342" y="4"/>
                  <a:pt x="348" y="10"/>
                </a:cubicBezTo>
                <a:cubicBezTo>
                  <a:pt x="348" y="10"/>
                  <a:pt x="348" y="10"/>
                  <a:pt x="348" y="10"/>
                </a:cubicBezTo>
                <a:cubicBezTo>
                  <a:pt x="353" y="15"/>
                  <a:pt x="356" y="24"/>
                  <a:pt x="356" y="32"/>
                </a:cubicBezTo>
                <a:cubicBezTo>
                  <a:pt x="356" y="32"/>
                  <a:pt x="356" y="32"/>
                  <a:pt x="356" y="32"/>
                </a:cubicBezTo>
                <a:cubicBezTo>
                  <a:pt x="356" y="37"/>
                  <a:pt x="356" y="57"/>
                  <a:pt x="356" y="70"/>
                </a:cubicBezTo>
                <a:cubicBezTo>
                  <a:pt x="356" y="70"/>
                  <a:pt x="356" y="70"/>
                  <a:pt x="356" y="70"/>
                </a:cubicBezTo>
                <a:cubicBezTo>
                  <a:pt x="361" y="71"/>
                  <a:pt x="367" y="74"/>
                  <a:pt x="371" y="80"/>
                </a:cubicBezTo>
                <a:cubicBezTo>
                  <a:pt x="371" y="80"/>
                  <a:pt x="371" y="80"/>
                  <a:pt x="371" y="80"/>
                </a:cubicBezTo>
                <a:cubicBezTo>
                  <a:pt x="374" y="84"/>
                  <a:pt x="375" y="89"/>
                  <a:pt x="375" y="95"/>
                </a:cubicBezTo>
                <a:cubicBezTo>
                  <a:pt x="375" y="95"/>
                  <a:pt x="375" y="95"/>
                  <a:pt x="375" y="95"/>
                </a:cubicBezTo>
                <a:cubicBezTo>
                  <a:pt x="375" y="98"/>
                  <a:pt x="375" y="104"/>
                  <a:pt x="375" y="111"/>
                </a:cubicBezTo>
                <a:cubicBezTo>
                  <a:pt x="375" y="111"/>
                  <a:pt x="375" y="111"/>
                  <a:pt x="375" y="111"/>
                </a:cubicBezTo>
                <a:cubicBezTo>
                  <a:pt x="375" y="118"/>
                  <a:pt x="375" y="127"/>
                  <a:pt x="374" y="135"/>
                </a:cubicBezTo>
                <a:cubicBezTo>
                  <a:pt x="374" y="135"/>
                  <a:pt x="374" y="135"/>
                  <a:pt x="374" y="135"/>
                </a:cubicBezTo>
                <a:cubicBezTo>
                  <a:pt x="373" y="144"/>
                  <a:pt x="372" y="152"/>
                  <a:pt x="368" y="160"/>
                </a:cubicBezTo>
                <a:cubicBezTo>
                  <a:pt x="368" y="160"/>
                  <a:pt x="368" y="160"/>
                  <a:pt x="368" y="160"/>
                </a:cubicBezTo>
                <a:cubicBezTo>
                  <a:pt x="364" y="166"/>
                  <a:pt x="360" y="171"/>
                  <a:pt x="355" y="174"/>
                </a:cubicBezTo>
                <a:cubicBezTo>
                  <a:pt x="355" y="174"/>
                  <a:pt x="355" y="174"/>
                  <a:pt x="355" y="174"/>
                </a:cubicBezTo>
                <a:cubicBezTo>
                  <a:pt x="350" y="178"/>
                  <a:pt x="345" y="182"/>
                  <a:pt x="340" y="184"/>
                </a:cubicBezTo>
                <a:cubicBezTo>
                  <a:pt x="340" y="184"/>
                  <a:pt x="340" y="184"/>
                  <a:pt x="340" y="184"/>
                </a:cubicBezTo>
                <a:cubicBezTo>
                  <a:pt x="359" y="203"/>
                  <a:pt x="376" y="224"/>
                  <a:pt x="388" y="246"/>
                </a:cubicBezTo>
                <a:cubicBezTo>
                  <a:pt x="388" y="246"/>
                  <a:pt x="388" y="246"/>
                  <a:pt x="388" y="246"/>
                </a:cubicBezTo>
                <a:cubicBezTo>
                  <a:pt x="404" y="273"/>
                  <a:pt x="413" y="302"/>
                  <a:pt x="413" y="330"/>
                </a:cubicBezTo>
                <a:cubicBezTo>
                  <a:pt x="413" y="330"/>
                  <a:pt x="413" y="330"/>
                  <a:pt x="413" y="330"/>
                </a:cubicBezTo>
                <a:cubicBezTo>
                  <a:pt x="413" y="351"/>
                  <a:pt x="409" y="373"/>
                  <a:pt x="398" y="394"/>
                </a:cubicBezTo>
                <a:cubicBezTo>
                  <a:pt x="398" y="394"/>
                  <a:pt x="398" y="394"/>
                  <a:pt x="398" y="394"/>
                </a:cubicBezTo>
                <a:cubicBezTo>
                  <a:pt x="387" y="415"/>
                  <a:pt x="369" y="435"/>
                  <a:pt x="344" y="447"/>
                </a:cubicBezTo>
                <a:cubicBezTo>
                  <a:pt x="344" y="447"/>
                  <a:pt x="344" y="447"/>
                  <a:pt x="344" y="447"/>
                </a:cubicBezTo>
                <a:cubicBezTo>
                  <a:pt x="328" y="454"/>
                  <a:pt x="308" y="459"/>
                  <a:pt x="285" y="459"/>
                </a:cubicBezTo>
                <a:cubicBezTo>
                  <a:pt x="285" y="459"/>
                  <a:pt x="285" y="459"/>
                  <a:pt x="285" y="459"/>
                </a:cubicBezTo>
                <a:cubicBezTo>
                  <a:pt x="285" y="459"/>
                  <a:pt x="285" y="459"/>
                  <a:pt x="285" y="459"/>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 name="Freeform 175"/>
          <p:cNvSpPr>
            <a:spLocks/>
          </p:cNvSpPr>
          <p:nvPr userDrawn="1"/>
        </p:nvSpPr>
        <p:spPr bwMode="auto">
          <a:xfrm>
            <a:off x="438758" y="1309615"/>
            <a:ext cx="302498" cy="386954"/>
          </a:xfrm>
          <a:custGeom>
            <a:avLst/>
            <a:gdLst/>
            <a:ahLst/>
            <a:cxnLst>
              <a:cxn ang="0">
                <a:pos x="113" y="28"/>
              </a:cxn>
              <a:cxn ang="0">
                <a:pos x="89" y="84"/>
              </a:cxn>
              <a:cxn ang="0">
                <a:pos x="101" y="134"/>
              </a:cxn>
              <a:cxn ang="0">
                <a:pos x="13" y="134"/>
              </a:cxn>
              <a:cxn ang="0">
                <a:pos x="0" y="147"/>
              </a:cxn>
              <a:cxn ang="0">
                <a:pos x="0" y="266"/>
              </a:cxn>
              <a:cxn ang="0">
                <a:pos x="8" y="278"/>
              </a:cxn>
              <a:cxn ang="0">
                <a:pos x="22" y="276"/>
              </a:cxn>
              <a:cxn ang="0">
                <a:pos x="66" y="268"/>
              </a:cxn>
              <a:cxn ang="0">
                <a:pos x="79" y="329"/>
              </a:cxn>
              <a:cxn ang="0">
                <a:pos x="18" y="337"/>
              </a:cxn>
              <a:cxn ang="0">
                <a:pos x="5" y="338"/>
              </a:cxn>
              <a:cxn ang="0">
                <a:pos x="0" y="349"/>
              </a:cxn>
              <a:cxn ang="0">
                <a:pos x="0" y="444"/>
              </a:cxn>
              <a:cxn ang="0">
                <a:pos x="13" y="457"/>
              </a:cxn>
              <a:cxn ang="0">
                <a:pos x="26" y="444"/>
              </a:cxn>
              <a:cxn ang="0">
                <a:pos x="26" y="367"/>
              </a:cxn>
              <a:cxn ang="0">
                <a:pos x="102" y="342"/>
              </a:cxn>
              <a:cxn ang="0">
                <a:pos x="82" y="247"/>
              </a:cxn>
              <a:cxn ang="0">
                <a:pos x="26" y="241"/>
              </a:cxn>
              <a:cxn ang="0">
                <a:pos x="26" y="161"/>
              </a:cxn>
              <a:cxn ang="0">
                <a:pos x="123" y="161"/>
              </a:cxn>
              <a:cxn ang="0">
                <a:pos x="134" y="154"/>
              </a:cxn>
              <a:cxn ang="0">
                <a:pos x="136" y="147"/>
              </a:cxn>
              <a:cxn ang="0">
                <a:pos x="134" y="141"/>
              </a:cxn>
              <a:cxn ang="0">
                <a:pos x="116" y="83"/>
              </a:cxn>
              <a:cxn ang="0">
                <a:pos x="131" y="47"/>
              </a:cxn>
              <a:cxn ang="0">
                <a:pos x="200" y="44"/>
              </a:cxn>
              <a:cxn ang="0">
                <a:pos x="213" y="142"/>
              </a:cxn>
              <a:cxn ang="0">
                <a:pos x="214" y="155"/>
              </a:cxn>
              <a:cxn ang="0">
                <a:pos x="225" y="161"/>
              </a:cxn>
              <a:cxn ang="0">
                <a:pos x="332" y="161"/>
              </a:cxn>
              <a:cxn ang="0">
                <a:pos x="332" y="226"/>
              </a:cxn>
              <a:cxn ang="0">
                <a:pos x="253" y="245"/>
              </a:cxn>
              <a:cxn ang="0">
                <a:pos x="252" y="330"/>
              </a:cxn>
              <a:cxn ang="0">
                <a:pos x="332" y="356"/>
              </a:cxn>
              <a:cxn ang="0">
                <a:pos x="332" y="431"/>
              </a:cxn>
              <a:cxn ang="0">
                <a:pos x="122" y="431"/>
              </a:cxn>
              <a:cxn ang="0">
                <a:pos x="109" y="444"/>
              </a:cxn>
              <a:cxn ang="0">
                <a:pos x="122" y="457"/>
              </a:cxn>
              <a:cxn ang="0">
                <a:pos x="346" y="457"/>
              </a:cxn>
              <a:cxn ang="0">
                <a:pos x="359" y="444"/>
              </a:cxn>
              <a:cxn ang="0">
                <a:pos x="359" y="338"/>
              </a:cxn>
              <a:cxn ang="0">
                <a:pos x="353" y="327"/>
              </a:cxn>
              <a:cxn ang="0">
                <a:pos x="341" y="326"/>
              </a:cxn>
              <a:cxn ang="0">
                <a:pos x="274" y="314"/>
              </a:cxn>
              <a:cxn ang="0">
                <a:pos x="274" y="262"/>
              </a:cxn>
              <a:cxn ang="0">
                <a:pos x="340" y="258"/>
              </a:cxn>
              <a:cxn ang="0">
                <a:pos x="353" y="257"/>
              </a:cxn>
              <a:cxn ang="0">
                <a:pos x="359" y="245"/>
              </a:cxn>
              <a:cxn ang="0">
                <a:pos x="359" y="147"/>
              </a:cxn>
              <a:cxn ang="0">
                <a:pos x="346" y="134"/>
              </a:cxn>
              <a:cxn ang="0">
                <a:pos x="244" y="134"/>
              </a:cxn>
              <a:cxn ang="0">
                <a:pos x="250" y="93"/>
              </a:cxn>
              <a:cxn ang="0">
                <a:pos x="248" y="72"/>
              </a:cxn>
              <a:cxn ang="0">
                <a:pos x="215" y="22"/>
              </a:cxn>
              <a:cxn ang="0">
                <a:pos x="113" y="28"/>
              </a:cxn>
            </a:cxnLst>
            <a:rect l="0" t="0" r="r" b="b"/>
            <a:pathLst>
              <a:path w="359" h="457">
                <a:moveTo>
                  <a:pt x="113" y="28"/>
                </a:moveTo>
                <a:cubicBezTo>
                  <a:pt x="104" y="36"/>
                  <a:pt x="89" y="54"/>
                  <a:pt x="89" y="84"/>
                </a:cubicBezTo>
                <a:cubicBezTo>
                  <a:pt x="89" y="98"/>
                  <a:pt x="93" y="114"/>
                  <a:pt x="101" y="134"/>
                </a:cubicBezTo>
                <a:cubicBezTo>
                  <a:pt x="73" y="134"/>
                  <a:pt x="13" y="134"/>
                  <a:pt x="13" y="134"/>
                </a:cubicBezTo>
                <a:cubicBezTo>
                  <a:pt x="6" y="134"/>
                  <a:pt x="0" y="140"/>
                  <a:pt x="0" y="147"/>
                </a:cubicBezTo>
                <a:cubicBezTo>
                  <a:pt x="0" y="266"/>
                  <a:pt x="0" y="266"/>
                  <a:pt x="0" y="266"/>
                </a:cubicBezTo>
                <a:cubicBezTo>
                  <a:pt x="0" y="272"/>
                  <a:pt x="3" y="276"/>
                  <a:pt x="8" y="278"/>
                </a:cubicBezTo>
                <a:cubicBezTo>
                  <a:pt x="13" y="281"/>
                  <a:pt x="18" y="280"/>
                  <a:pt x="22" y="276"/>
                </a:cubicBezTo>
                <a:cubicBezTo>
                  <a:pt x="39" y="261"/>
                  <a:pt x="53" y="259"/>
                  <a:pt x="66" y="268"/>
                </a:cubicBezTo>
                <a:cubicBezTo>
                  <a:pt x="82" y="281"/>
                  <a:pt x="89" y="311"/>
                  <a:pt x="79" y="329"/>
                </a:cubicBezTo>
                <a:cubicBezTo>
                  <a:pt x="67" y="350"/>
                  <a:pt x="35" y="343"/>
                  <a:pt x="18" y="337"/>
                </a:cubicBezTo>
                <a:cubicBezTo>
                  <a:pt x="13" y="335"/>
                  <a:pt x="9" y="336"/>
                  <a:pt x="5" y="338"/>
                </a:cubicBezTo>
                <a:cubicBezTo>
                  <a:pt x="2" y="341"/>
                  <a:pt x="0" y="345"/>
                  <a:pt x="0" y="349"/>
                </a:cubicBezTo>
                <a:cubicBezTo>
                  <a:pt x="0" y="444"/>
                  <a:pt x="0" y="444"/>
                  <a:pt x="0" y="444"/>
                </a:cubicBezTo>
                <a:cubicBezTo>
                  <a:pt x="0" y="451"/>
                  <a:pt x="6" y="457"/>
                  <a:pt x="13" y="457"/>
                </a:cubicBezTo>
                <a:cubicBezTo>
                  <a:pt x="20" y="457"/>
                  <a:pt x="26" y="451"/>
                  <a:pt x="26" y="444"/>
                </a:cubicBezTo>
                <a:cubicBezTo>
                  <a:pt x="26" y="444"/>
                  <a:pt x="26" y="390"/>
                  <a:pt x="26" y="367"/>
                </a:cubicBezTo>
                <a:cubicBezTo>
                  <a:pt x="76" y="378"/>
                  <a:pt x="96" y="354"/>
                  <a:pt x="102" y="342"/>
                </a:cubicBezTo>
                <a:cubicBezTo>
                  <a:pt x="118" y="313"/>
                  <a:pt x="109" y="269"/>
                  <a:pt x="82" y="247"/>
                </a:cubicBezTo>
                <a:cubicBezTo>
                  <a:pt x="66" y="234"/>
                  <a:pt x="46" y="233"/>
                  <a:pt x="26" y="241"/>
                </a:cubicBezTo>
                <a:cubicBezTo>
                  <a:pt x="26" y="215"/>
                  <a:pt x="26" y="177"/>
                  <a:pt x="26" y="161"/>
                </a:cubicBezTo>
                <a:cubicBezTo>
                  <a:pt x="47" y="161"/>
                  <a:pt x="123" y="161"/>
                  <a:pt x="123" y="161"/>
                </a:cubicBezTo>
                <a:cubicBezTo>
                  <a:pt x="127" y="161"/>
                  <a:pt x="132" y="158"/>
                  <a:pt x="134" y="154"/>
                </a:cubicBezTo>
                <a:cubicBezTo>
                  <a:pt x="135" y="152"/>
                  <a:pt x="136" y="150"/>
                  <a:pt x="136" y="147"/>
                </a:cubicBezTo>
                <a:cubicBezTo>
                  <a:pt x="136" y="145"/>
                  <a:pt x="135" y="143"/>
                  <a:pt x="134" y="141"/>
                </a:cubicBezTo>
                <a:cubicBezTo>
                  <a:pt x="122" y="119"/>
                  <a:pt x="116" y="100"/>
                  <a:pt x="116" y="83"/>
                </a:cubicBezTo>
                <a:cubicBezTo>
                  <a:pt x="116" y="69"/>
                  <a:pt x="121" y="56"/>
                  <a:pt x="131" y="47"/>
                </a:cubicBezTo>
                <a:cubicBezTo>
                  <a:pt x="149" y="31"/>
                  <a:pt x="179" y="29"/>
                  <a:pt x="200" y="44"/>
                </a:cubicBezTo>
                <a:cubicBezTo>
                  <a:pt x="226" y="61"/>
                  <a:pt x="230" y="97"/>
                  <a:pt x="213" y="142"/>
                </a:cubicBezTo>
                <a:cubicBezTo>
                  <a:pt x="211" y="146"/>
                  <a:pt x="212" y="151"/>
                  <a:pt x="214" y="155"/>
                </a:cubicBezTo>
                <a:cubicBezTo>
                  <a:pt x="216" y="158"/>
                  <a:pt x="221" y="161"/>
                  <a:pt x="225" y="161"/>
                </a:cubicBezTo>
                <a:cubicBezTo>
                  <a:pt x="225" y="161"/>
                  <a:pt x="311" y="161"/>
                  <a:pt x="332" y="161"/>
                </a:cubicBezTo>
                <a:cubicBezTo>
                  <a:pt x="332" y="176"/>
                  <a:pt x="332" y="206"/>
                  <a:pt x="332" y="226"/>
                </a:cubicBezTo>
                <a:cubicBezTo>
                  <a:pt x="286" y="213"/>
                  <a:pt x="262" y="234"/>
                  <a:pt x="253" y="245"/>
                </a:cubicBezTo>
                <a:cubicBezTo>
                  <a:pt x="234" y="268"/>
                  <a:pt x="234" y="305"/>
                  <a:pt x="252" y="330"/>
                </a:cubicBezTo>
                <a:cubicBezTo>
                  <a:pt x="269" y="354"/>
                  <a:pt x="298" y="363"/>
                  <a:pt x="332" y="356"/>
                </a:cubicBezTo>
                <a:cubicBezTo>
                  <a:pt x="332" y="377"/>
                  <a:pt x="332" y="414"/>
                  <a:pt x="332" y="431"/>
                </a:cubicBezTo>
                <a:cubicBezTo>
                  <a:pt x="309" y="431"/>
                  <a:pt x="122" y="431"/>
                  <a:pt x="122" y="431"/>
                </a:cubicBezTo>
                <a:cubicBezTo>
                  <a:pt x="115" y="431"/>
                  <a:pt x="109" y="437"/>
                  <a:pt x="109" y="444"/>
                </a:cubicBezTo>
                <a:cubicBezTo>
                  <a:pt x="109" y="451"/>
                  <a:pt x="115" y="457"/>
                  <a:pt x="122" y="457"/>
                </a:cubicBezTo>
                <a:cubicBezTo>
                  <a:pt x="346" y="457"/>
                  <a:pt x="346" y="457"/>
                  <a:pt x="346" y="457"/>
                </a:cubicBezTo>
                <a:cubicBezTo>
                  <a:pt x="353" y="457"/>
                  <a:pt x="359" y="451"/>
                  <a:pt x="359" y="444"/>
                </a:cubicBezTo>
                <a:cubicBezTo>
                  <a:pt x="359" y="338"/>
                  <a:pt x="359" y="338"/>
                  <a:pt x="359" y="338"/>
                </a:cubicBezTo>
                <a:cubicBezTo>
                  <a:pt x="359" y="334"/>
                  <a:pt x="357" y="330"/>
                  <a:pt x="353" y="327"/>
                </a:cubicBezTo>
                <a:cubicBezTo>
                  <a:pt x="350" y="325"/>
                  <a:pt x="345" y="324"/>
                  <a:pt x="341" y="326"/>
                </a:cubicBezTo>
                <a:cubicBezTo>
                  <a:pt x="311" y="337"/>
                  <a:pt x="286" y="333"/>
                  <a:pt x="274" y="314"/>
                </a:cubicBezTo>
                <a:cubicBezTo>
                  <a:pt x="262" y="299"/>
                  <a:pt x="263" y="276"/>
                  <a:pt x="274" y="262"/>
                </a:cubicBezTo>
                <a:cubicBezTo>
                  <a:pt x="286" y="246"/>
                  <a:pt x="311" y="245"/>
                  <a:pt x="340" y="258"/>
                </a:cubicBezTo>
                <a:cubicBezTo>
                  <a:pt x="344" y="259"/>
                  <a:pt x="349" y="259"/>
                  <a:pt x="353" y="257"/>
                </a:cubicBezTo>
                <a:cubicBezTo>
                  <a:pt x="357" y="254"/>
                  <a:pt x="359" y="250"/>
                  <a:pt x="359" y="245"/>
                </a:cubicBezTo>
                <a:cubicBezTo>
                  <a:pt x="359" y="147"/>
                  <a:pt x="359" y="147"/>
                  <a:pt x="359" y="147"/>
                </a:cubicBezTo>
                <a:cubicBezTo>
                  <a:pt x="359" y="140"/>
                  <a:pt x="353" y="134"/>
                  <a:pt x="346" y="134"/>
                </a:cubicBezTo>
                <a:cubicBezTo>
                  <a:pt x="346" y="134"/>
                  <a:pt x="270" y="134"/>
                  <a:pt x="244" y="134"/>
                </a:cubicBezTo>
                <a:cubicBezTo>
                  <a:pt x="248" y="119"/>
                  <a:pt x="250" y="106"/>
                  <a:pt x="250" y="93"/>
                </a:cubicBezTo>
                <a:cubicBezTo>
                  <a:pt x="250" y="86"/>
                  <a:pt x="249" y="79"/>
                  <a:pt x="248" y="72"/>
                </a:cubicBezTo>
                <a:cubicBezTo>
                  <a:pt x="243" y="51"/>
                  <a:pt x="232" y="34"/>
                  <a:pt x="215" y="22"/>
                </a:cubicBezTo>
                <a:cubicBezTo>
                  <a:pt x="184" y="0"/>
                  <a:pt x="140" y="3"/>
                  <a:pt x="113" y="2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 name="Freeform 191"/>
          <p:cNvSpPr>
            <a:spLocks/>
          </p:cNvSpPr>
          <p:nvPr userDrawn="1"/>
        </p:nvSpPr>
        <p:spPr bwMode="auto">
          <a:xfrm>
            <a:off x="429231" y="1787889"/>
            <a:ext cx="321552" cy="386953"/>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8" name="Freeform 195"/>
          <p:cNvSpPr>
            <a:spLocks/>
          </p:cNvSpPr>
          <p:nvPr userDrawn="1"/>
        </p:nvSpPr>
        <p:spPr bwMode="auto">
          <a:xfrm>
            <a:off x="403030" y="2247982"/>
            <a:ext cx="373954" cy="376238"/>
          </a:xfrm>
          <a:custGeom>
            <a:avLst/>
            <a:gdLst/>
            <a:ahLst/>
            <a:cxnLst>
              <a:cxn ang="0">
                <a:pos x="5" y="5"/>
              </a:cxn>
              <a:cxn ang="0">
                <a:pos x="5" y="24"/>
              </a:cxn>
              <a:cxn ang="0">
                <a:pos x="212" y="231"/>
              </a:cxn>
              <a:cxn ang="0">
                <a:pos x="221" y="235"/>
              </a:cxn>
              <a:cxn ang="0">
                <a:pos x="231" y="231"/>
              </a:cxn>
              <a:cxn ang="0">
                <a:pos x="255" y="207"/>
              </a:cxn>
              <a:cxn ang="0">
                <a:pos x="263" y="215"/>
              </a:cxn>
              <a:cxn ang="0">
                <a:pos x="263" y="234"/>
              </a:cxn>
              <a:cxn ang="0">
                <a:pos x="270" y="246"/>
              </a:cxn>
              <a:cxn ang="0">
                <a:pos x="318" y="270"/>
              </a:cxn>
              <a:cxn ang="0">
                <a:pos x="409" y="361"/>
              </a:cxn>
              <a:cxn ang="0">
                <a:pos x="415" y="376"/>
              </a:cxn>
              <a:cxn ang="0">
                <a:pos x="409" y="391"/>
              </a:cxn>
              <a:cxn ang="0">
                <a:pos x="391" y="408"/>
              </a:cxn>
              <a:cxn ang="0">
                <a:pos x="361" y="408"/>
              </a:cxn>
              <a:cxn ang="0">
                <a:pos x="270" y="317"/>
              </a:cxn>
              <a:cxn ang="0">
                <a:pos x="246" y="270"/>
              </a:cxn>
              <a:cxn ang="0">
                <a:pos x="234" y="263"/>
              </a:cxn>
              <a:cxn ang="0">
                <a:pos x="209" y="263"/>
              </a:cxn>
              <a:cxn ang="0">
                <a:pos x="196" y="276"/>
              </a:cxn>
              <a:cxn ang="0">
                <a:pos x="209" y="289"/>
              </a:cxn>
              <a:cxn ang="0">
                <a:pos x="226" y="289"/>
              </a:cxn>
              <a:cxn ang="0">
                <a:pos x="247" y="331"/>
              </a:cxn>
              <a:cxn ang="0">
                <a:pos x="250" y="335"/>
              </a:cxn>
              <a:cxn ang="0">
                <a:pos x="342" y="427"/>
              </a:cxn>
              <a:cxn ang="0">
                <a:pos x="410" y="427"/>
              </a:cxn>
              <a:cxn ang="0">
                <a:pos x="428" y="410"/>
              </a:cxn>
              <a:cxn ang="0">
                <a:pos x="442" y="376"/>
              </a:cxn>
              <a:cxn ang="0">
                <a:pos x="428" y="342"/>
              </a:cxn>
              <a:cxn ang="0">
                <a:pos x="335" y="249"/>
              </a:cxn>
              <a:cxn ang="0">
                <a:pos x="332" y="247"/>
              </a:cxn>
              <a:cxn ang="0">
                <a:pos x="290" y="226"/>
              </a:cxn>
              <a:cxn ang="0">
                <a:pos x="290" y="209"/>
              </a:cxn>
              <a:cxn ang="0">
                <a:pos x="286" y="200"/>
              </a:cxn>
              <a:cxn ang="0">
                <a:pos x="265" y="179"/>
              </a:cxn>
              <a:cxn ang="0">
                <a:pos x="255" y="175"/>
              </a:cxn>
              <a:cxn ang="0">
                <a:pos x="246" y="179"/>
              </a:cxn>
              <a:cxn ang="0">
                <a:pos x="221" y="203"/>
              </a:cxn>
              <a:cxn ang="0">
                <a:pos x="24" y="5"/>
              </a:cxn>
              <a:cxn ang="0">
                <a:pos x="5" y="5"/>
              </a:cxn>
            </a:cxnLst>
            <a:rect l="0" t="0" r="r" b="b"/>
            <a:pathLst>
              <a:path w="442" h="446">
                <a:moveTo>
                  <a:pt x="5" y="5"/>
                </a:moveTo>
                <a:cubicBezTo>
                  <a:pt x="0" y="11"/>
                  <a:pt x="0" y="19"/>
                  <a:pt x="5" y="24"/>
                </a:cubicBezTo>
                <a:cubicBezTo>
                  <a:pt x="212" y="231"/>
                  <a:pt x="212" y="231"/>
                  <a:pt x="212" y="231"/>
                </a:cubicBezTo>
                <a:cubicBezTo>
                  <a:pt x="215" y="234"/>
                  <a:pt x="218" y="235"/>
                  <a:pt x="221" y="235"/>
                </a:cubicBezTo>
                <a:cubicBezTo>
                  <a:pt x="225" y="235"/>
                  <a:pt x="228" y="234"/>
                  <a:pt x="231" y="231"/>
                </a:cubicBezTo>
                <a:cubicBezTo>
                  <a:pt x="231" y="231"/>
                  <a:pt x="246" y="217"/>
                  <a:pt x="255" y="207"/>
                </a:cubicBezTo>
                <a:cubicBezTo>
                  <a:pt x="259" y="211"/>
                  <a:pt x="261" y="212"/>
                  <a:pt x="263" y="215"/>
                </a:cubicBezTo>
                <a:cubicBezTo>
                  <a:pt x="263" y="221"/>
                  <a:pt x="263" y="234"/>
                  <a:pt x="263" y="234"/>
                </a:cubicBezTo>
                <a:cubicBezTo>
                  <a:pt x="263" y="239"/>
                  <a:pt x="266" y="244"/>
                  <a:pt x="270" y="246"/>
                </a:cubicBezTo>
                <a:cubicBezTo>
                  <a:pt x="270" y="246"/>
                  <a:pt x="314" y="268"/>
                  <a:pt x="318" y="270"/>
                </a:cubicBezTo>
                <a:cubicBezTo>
                  <a:pt x="321" y="273"/>
                  <a:pt x="409" y="361"/>
                  <a:pt x="409" y="361"/>
                </a:cubicBezTo>
                <a:cubicBezTo>
                  <a:pt x="413" y="365"/>
                  <a:pt x="415" y="370"/>
                  <a:pt x="415" y="376"/>
                </a:cubicBezTo>
                <a:cubicBezTo>
                  <a:pt x="415" y="381"/>
                  <a:pt x="413" y="387"/>
                  <a:pt x="409" y="391"/>
                </a:cubicBezTo>
                <a:cubicBezTo>
                  <a:pt x="391" y="408"/>
                  <a:pt x="391" y="408"/>
                  <a:pt x="391" y="408"/>
                </a:cubicBezTo>
                <a:cubicBezTo>
                  <a:pt x="383" y="417"/>
                  <a:pt x="369" y="417"/>
                  <a:pt x="361" y="408"/>
                </a:cubicBezTo>
                <a:cubicBezTo>
                  <a:pt x="361" y="408"/>
                  <a:pt x="273" y="320"/>
                  <a:pt x="270" y="317"/>
                </a:cubicBezTo>
                <a:cubicBezTo>
                  <a:pt x="268" y="314"/>
                  <a:pt x="246" y="270"/>
                  <a:pt x="246" y="270"/>
                </a:cubicBezTo>
                <a:cubicBezTo>
                  <a:pt x="244" y="266"/>
                  <a:pt x="239" y="263"/>
                  <a:pt x="234" y="263"/>
                </a:cubicBezTo>
                <a:cubicBezTo>
                  <a:pt x="209" y="263"/>
                  <a:pt x="209" y="263"/>
                  <a:pt x="209" y="263"/>
                </a:cubicBezTo>
                <a:cubicBezTo>
                  <a:pt x="202" y="263"/>
                  <a:pt x="196" y="269"/>
                  <a:pt x="196" y="276"/>
                </a:cubicBezTo>
                <a:cubicBezTo>
                  <a:pt x="196" y="283"/>
                  <a:pt x="202" y="289"/>
                  <a:pt x="209" y="289"/>
                </a:cubicBezTo>
                <a:cubicBezTo>
                  <a:pt x="209" y="289"/>
                  <a:pt x="219" y="289"/>
                  <a:pt x="226" y="289"/>
                </a:cubicBezTo>
                <a:cubicBezTo>
                  <a:pt x="231" y="300"/>
                  <a:pt x="247" y="331"/>
                  <a:pt x="247" y="331"/>
                </a:cubicBezTo>
                <a:cubicBezTo>
                  <a:pt x="248" y="332"/>
                  <a:pt x="249" y="334"/>
                  <a:pt x="250" y="335"/>
                </a:cubicBezTo>
                <a:cubicBezTo>
                  <a:pt x="342" y="427"/>
                  <a:pt x="342" y="427"/>
                  <a:pt x="342" y="427"/>
                </a:cubicBezTo>
                <a:cubicBezTo>
                  <a:pt x="361" y="446"/>
                  <a:pt x="391" y="446"/>
                  <a:pt x="410" y="427"/>
                </a:cubicBezTo>
                <a:cubicBezTo>
                  <a:pt x="428" y="410"/>
                  <a:pt x="428" y="410"/>
                  <a:pt x="428" y="410"/>
                </a:cubicBezTo>
                <a:cubicBezTo>
                  <a:pt x="437" y="400"/>
                  <a:pt x="442" y="388"/>
                  <a:pt x="442" y="376"/>
                </a:cubicBezTo>
                <a:cubicBezTo>
                  <a:pt x="442" y="363"/>
                  <a:pt x="437" y="351"/>
                  <a:pt x="428" y="342"/>
                </a:cubicBezTo>
                <a:cubicBezTo>
                  <a:pt x="335" y="249"/>
                  <a:pt x="335" y="249"/>
                  <a:pt x="335" y="249"/>
                </a:cubicBezTo>
                <a:cubicBezTo>
                  <a:pt x="334" y="248"/>
                  <a:pt x="333" y="247"/>
                  <a:pt x="332" y="247"/>
                </a:cubicBezTo>
                <a:cubicBezTo>
                  <a:pt x="332" y="247"/>
                  <a:pt x="300" y="231"/>
                  <a:pt x="290" y="226"/>
                </a:cubicBezTo>
                <a:cubicBezTo>
                  <a:pt x="290" y="218"/>
                  <a:pt x="290" y="209"/>
                  <a:pt x="290" y="209"/>
                </a:cubicBezTo>
                <a:cubicBezTo>
                  <a:pt x="290" y="205"/>
                  <a:pt x="288" y="202"/>
                  <a:pt x="286" y="200"/>
                </a:cubicBezTo>
                <a:cubicBezTo>
                  <a:pt x="265" y="179"/>
                  <a:pt x="265" y="179"/>
                  <a:pt x="265" y="179"/>
                </a:cubicBezTo>
                <a:cubicBezTo>
                  <a:pt x="262" y="176"/>
                  <a:pt x="259" y="175"/>
                  <a:pt x="255" y="175"/>
                </a:cubicBezTo>
                <a:cubicBezTo>
                  <a:pt x="252" y="175"/>
                  <a:pt x="248" y="176"/>
                  <a:pt x="246" y="179"/>
                </a:cubicBezTo>
                <a:cubicBezTo>
                  <a:pt x="246" y="179"/>
                  <a:pt x="231" y="193"/>
                  <a:pt x="221" y="203"/>
                </a:cubicBezTo>
                <a:cubicBezTo>
                  <a:pt x="204" y="186"/>
                  <a:pt x="24" y="5"/>
                  <a:pt x="24" y="5"/>
                </a:cubicBezTo>
                <a:cubicBezTo>
                  <a:pt x="19" y="0"/>
                  <a:pt x="10" y="0"/>
                  <a:pt x="5" y="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 name="Freeform 199"/>
          <p:cNvSpPr>
            <a:spLocks/>
          </p:cNvSpPr>
          <p:nvPr userDrawn="1"/>
        </p:nvSpPr>
        <p:spPr bwMode="auto">
          <a:xfrm>
            <a:off x="417321" y="2758425"/>
            <a:ext cx="345371" cy="388144"/>
          </a:xfrm>
          <a:custGeom>
            <a:avLst/>
            <a:gdLst/>
            <a:ahLst/>
            <a:cxnLst>
              <a:cxn ang="0">
                <a:pos x="116" y="437"/>
              </a:cxn>
              <a:cxn ang="0">
                <a:pos x="89" y="367"/>
              </a:cxn>
              <a:cxn ang="0">
                <a:pos x="98" y="318"/>
              </a:cxn>
              <a:cxn ang="0">
                <a:pos x="113" y="309"/>
              </a:cxn>
              <a:cxn ang="0">
                <a:pos x="171" y="315"/>
              </a:cxn>
              <a:cxn ang="0">
                <a:pos x="249" y="296"/>
              </a:cxn>
              <a:cxn ang="0">
                <a:pos x="293" y="250"/>
              </a:cxn>
              <a:cxn ang="0">
                <a:pos x="330" y="113"/>
              </a:cxn>
              <a:cxn ang="0">
                <a:pos x="355" y="30"/>
              </a:cxn>
              <a:cxn ang="0">
                <a:pos x="357" y="28"/>
              </a:cxn>
              <a:cxn ang="0">
                <a:pos x="283" y="28"/>
              </a:cxn>
              <a:cxn ang="0">
                <a:pos x="145" y="42"/>
              </a:cxn>
              <a:cxn ang="0">
                <a:pos x="47" y="113"/>
              </a:cxn>
              <a:cxn ang="0">
                <a:pos x="27" y="178"/>
              </a:cxn>
              <a:cxn ang="0">
                <a:pos x="44" y="234"/>
              </a:cxn>
              <a:cxn ang="0">
                <a:pos x="103" y="268"/>
              </a:cxn>
              <a:cxn ang="0">
                <a:pos x="105" y="263"/>
              </a:cxn>
              <a:cxn ang="0">
                <a:pos x="113" y="229"/>
              </a:cxn>
              <a:cxn ang="0">
                <a:pos x="153" y="133"/>
              </a:cxn>
              <a:cxn ang="0">
                <a:pos x="231" y="91"/>
              </a:cxn>
              <a:cxn ang="0">
                <a:pos x="231" y="91"/>
              </a:cxn>
              <a:cxn ang="0">
                <a:pos x="246" y="103"/>
              </a:cxn>
              <a:cxn ang="0">
                <a:pos x="235" y="118"/>
              </a:cxn>
              <a:cxn ang="0">
                <a:pos x="192" y="135"/>
              </a:cxn>
              <a:cxn ang="0">
                <a:pos x="165" y="162"/>
              </a:cxn>
              <a:cxn ang="0">
                <a:pos x="141" y="232"/>
              </a:cxn>
              <a:cxn ang="0">
                <a:pos x="131" y="273"/>
              </a:cxn>
              <a:cxn ang="0">
                <a:pos x="118" y="291"/>
              </a:cxn>
              <a:cxn ang="0">
                <a:pos x="104" y="295"/>
              </a:cxn>
              <a:cxn ang="0">
                <a:pos x="99" y="295"/>
              </a:cxn>
              <a:cxn ang="0">
                <a:pos x="22" y="250"/>
              </a:cxn>
              <a:cxn ang="0">
                <a:pos x="0" y="178"/>
              </a:cxn>
              <a:cxn ang="0">
                <a:pos x="25" y="97"/>
              </a:cxn>
              <a:cxn ang="0">
                <a:pos x="137" y="15"/>
              </a:cxn>
              <a:cxn ang="0">
                <a:pos x="283" y="0"/>
              </a:cxn>
              <a:cxn ang="0">
                <a:pos x="362" y="1"/>
              </a:cxn>
              <a:cxn ang="0">
                <a:pos x="393" y="1"/>
              </a:cxn>
              <a:cxn ang="0">
                <a:pos x="407" y="12"/>
              </a:cxn>
              <a:cxn ang="0">
                <a:pos x="398" y="27"/>
              </a:cxn>
              <a:cxn ang="0">
                <a:pos x="385" y="37"/>
              </a:cxn>
              <a:cxn ang="0">
                <a:pos x="374" y="54"/>
              </a:cxn>
              <a:cxn ang="0">
                <a:pos x="358" y="111"/>
              </a:cxn>
              <a:cxn ang="0">
                <a:pos x="320" y="256"/>
              </a:cxn>
              <a:cxn ang="0">
                <a:pos x="245" y="329"/>
              </a:cxn>
              <a:cxn ang="0">
                <a:pos x="171" y="342"/>
              </a:cxn>
              <a:cxn ang="0">
                <a:pos x="120" y="338"/>
              </a:cxn>
              <a:cxn ang="0">
                <a:pos x="116" y="367"/>
              </a:cxn>
              <a:cxn ang="0">
                <a:pos x="135" y="418"/>
              </a:cxn>
              <a:cxn ang="0">
                <a:pos x="155" y="434"/>
              </a:cxn>
              <a:cxn ang="0">
                <a:pos x="155" y="434"/>
              </a:cxn>
              <a:cxn ang="0">
                <a:pos x="161" y="453"/>
              </a:cxn>
              <a:cxn ang="0">
                <a:pos x="149" y="460"/>
              </a:cxn>
              <a:cxn ang="0">
                <a:pos x="143" y="459"/>
              </a:cxn>
            </a:cxnLst>
            <a:rect l="0" t="0" r="r" b="b"/>
            <a:pathLst>
              <a:path w="408" h="460">
                <a:moveTo>
                  <a:pt x="143" y="459"/>
                </a:moveTo>
                <a:cubicBezTo>
                  <a:pt x="142" y="459"/>
                  <a:pt x="129" y="452"/>
                  <a:pt x="116" y="437"/>
                </a:cubicBezTo>
                <a:cubicBezTo>
                  <a:pt x="116" y="437"/>
                  <a:pt x="116" y="437"/>
                  <a:pt x="116" y="437"/>
                </a:cubicBezTo>
                <a:cubicBezTo>
                  <a:pt x="102" y="423"/>
                  <a:pt x="89" y="399"/>
                  <a:pt x="89" y="367"/>
                </a:cubicBezTo>
                <a:cubicBezTo>
                  <a:pt x="89" y="367"/>
                  <a:pt x="89" y="367"/>
                  <a:pt x="89" y="367"/>
                </a:cubicBezTo>
                <a:cubicBezTo>
                  <a:pt x="89" y="352"/>
                  <a:pt x="91" y="336"/>
                  <a:pt x="98" y="318"/>
                </a:cubicBezTo>
                <a:cubicBezTo>
                  <a:pt x="98" y="318"/>
                  <a:pt x="98" y="318"/>
                  <a:pt x="98" y="318"/>
                </a:cubicBezTo>
                <a:cubicBezTo>
                  <a:pt x="100" y="311"/>
                  <a:pt x="106" y="307"/>
                  <a:pt x="113" y="309"/>
                </a:cubicBezTo>
                <a:cubicBezTo>
                  <a:pt x="113" y="309"/>
                  <a:pt x="113" y="309"/>
                  <a:pt x="113" y="309"/>
                </a:cubicBezTo>
                <a:cubicBezTo>
                  <a:pt x="135" y="313"/>
                  <a:pt x="154" y="315"/>
                  <a:pt x="171" y="315"/>
                </a:cubicBezTo>
                <a:cubicBezTo>
                  <a:pt x="171" y="315"/>
                  <a:pt x="171" y="315"/>
                  <a:pt x="171" y="315"/>
                </a:cubicBezTo>
                <a:cubicBezTo>
                  <a:pt x="205" y="315"/>
                  <a:pt x="230" y="307"/>
                  <a:pt x="249" y="296"/>
                </a:cubicBezTo>
                <a:cubicBezTo>
                  <a:pt x="249" y="296"/>
                  <a:pt x="249" y="296"/>
                  <a:pt x="249" y="296"/>
                </a:cubicBezTo>
                <a:cubicBezTo>
                  <a:pt x="268" y="285"/>
                  <a:pt x="282" y="269"/>
                  <a:pt x="293" y="250"/>
                </a:cubicBezTo>
                <a:cubicBezTo>
                  <a:pt x="293" y="250"/>
                  <a:pt x="293" y="250"/>
                  <a:pt x="293" y="250"/>
                </a:cubicBezTo>
                <a:cubicBezTo>
                  <a:pt x="314" y="211"/>
                  <a:pt x="322" y="159"/>
                  <a:pt x="330" y="113"/>
                </a:cubicBezTo>
                <a:cubicBezTo>
                  <a:pt x="330" y="113"/>
                  <a:pt x="330" y="113"/>
                  <a:pt x="330" y="113"/>
                </a:cubicBezTo>
                <a:cubicBezTo>
                  <a:pt x="336" y="81"/>
                  <a:pt x="342" y="53"/>
                  <a:pt x="355" y="30"/>
                </a:cubicBezTo>
                <a:cubicBezTo>
                  <a:pt x="355" y="30"/>
                  <a:pt x="355" y="30"/>
                  <a:pt x="355" y="30"/>
                </a:cubicBezTo>
                <a:cubicBezTo>
                  <a:pt x="356" y="30"/>
                  <a:pt x="356" y="29"/>
                  <a:pt x="357" y="28"/>
                </a:cubicBezTo>
                <a:cubicBezTo>
                  <a:pt x="357" y="28"/>
                  <a:pt x="357" y="28"/>
                  <a:pt x="357" y="28"/>
                </a:cubicBezTo>
                <a:cubicBezTo>
                  <a:pt x="331" y="28"/>
                  <a:pt x="306" y="28"/>
                  <a:pt x="283" y="28"/>
                </a:cubicBezTo>
                <a:cubicBezTo>
                  <a:pt x="283" y="28"/>
                  <a:pt x="283" y="28"/>
                  <a:pt x="283" y="28"/>
                </a:cubicBezTo>
                <a:cubicBezTo>
                  <a:pt x="229" y="28"/>
                  <a:pt x="183" y="30"/>
                  <a:pt x="145" y="42"/>
                </a:cubicBezTo>
                <a:cubicBezTo>
                  <a:pt x="145" y="42"/>
                  <a:pt x="145" y="42"/>
                  <a:pt x="145" y="42"/>
                </a:cubicBezTo>
                <a:cubicBezTo>
                  <a:pt x="107" y="53"/>
                  <a:pt x="76" y="74"/>
                  <a:pt x="47" y="113"/>
                </a:cubicBezTo>
                <a:cubicBezTo>
                  <a:pt x="47" y="113"/>
                  <a:pt x="47" y="113"/>
                  <a:pt x="47" y="113"/>
                </a:cubicBezTo>
                <a:cubicBezTo>
                  <a:pt x="35" y="129"/>
                  <a:pt x="27" y="154"/>
                  <a:pt x="27" y="178"/>
                </a:cubicBezTo>
                <a:cubicBezTo>
                  <a:pt x="27" y="178"/>
                  <a:pt x="27" y="178"/>
                  <a:pt x="27" y="178"/>
                </a:cubicBezTo>
                <a:cubicBezTo>
                  <a:pt x="27" y="198"/>
                  <a:pt x="32" y="218"/>
                  <a:pt x="44" y="234"/>
                </a:cubicBezTo>
                <a:cubicBezTo>
                  <a:pt x="44" y="234"/>
                  <a:pt x="44" y="234"/>
                  <a:pt x="44" y="234"/>
                </a:cubicBezTo>
                <a:cubicBezTo>
                  <a:pt x="56" y="249"/>
                  <a:pt x="74" y="262"/>
                  <a:pt x="103" y="268"/>
                </a:cubicBezTo>
                <a:cubicBezTo>
                  <a:pt x="103" y="268"/>
                  <a:pt x="103" y="268"/>
                  <a:pt x="103" y="268"/>
                </a:cubicBezTo>
                <a:cubicBezTo>
                  <a:pt x="104" y="267"/>
                  <a:pt x="105" y="265"/>
                  <a:pt x="105" y="263"/>
                </a:cubicBezTo>
                <a:cubicBezTo>
                  <a:pt x="105" y="263"/>
                  <a:pt x="105" y="263"/>
                  <a:pt x="105" y="263"/>
                </a:cubicBezTo>
                <a:cubicBezTo>
                  <a:pt x="108" y="255"/>
                  <a:pt x="110" y="243"/>
                  <a:pt x="113" y="229"/>
                </a:cubicBezTo>
                <a:cubicBezTo>
                  <a:pt x="113" y="229"/>
                  <a:pt x="113" y="229"/>
                  <a:pt x="113" y="229"/>
                </a:cubicBezTo>
                <a:cubicBezTo>
                  <a:pt x="119" y="200"/>
                  <a:pt x="127" y="162"/>
                  <a:pt x="153" y="133"/>
                </a:cubicBezTo>
                <a:cubicBezTo>
                  <a:pt x="153" y="133"/>
                  <a:pt x="153" y="133"/>
                  <a:pt x="153" y="133"/>
                </a:cubicBezTo>
                <a:cubicBezTo>
                  <a:pt x="170" y="113"/>
                  <a:pt x="196" y="97"/>
                  <a:pt x="231" y="91"/>
                </a:cubicBezTo>
                <a:cubicBezTo>
                  <a:pt x="231" y="91"/>
                  <a:pt x="231" y="91"/>
                  <a:pt x="231" y="91"/>
                </a:cubicBezTo>
                <a:cubicBezTo>
                  <a:pt x="231" y="91"/>
                  <a:pt x="231" y="91"/>
                  <a:pt x="231" y="91"/>
                </a:cubicBezTo>
                <a:cubicBezTo>
                  <a:pt x="238" y="90"/>
                  <a:pt x="245" y="95"/>
                  <a:pt x="246" y="103"/>
                </a:cubicBezTo>
                <a:cubicBezTo>
                  <a:pt x="246" y="103"/>
                  <a:pt x="246" y="103"/>
                  <a:pt x="246" y="103"/>
                </a:cubicBezTo>
                <a:cubicBezTo>
                  <a:pt x="248" y="110"/>
                  <a:pt x="243" y="117"/>
                  <a:pt x="235" y="118"/>
                </a:cubicBezTo>
                <a:cubicBezTo>
                  <a:pt x="235" y="118"/>
                  <a:pt x="235" y="118"/>
                  <a:pt x="235" y="118"/>
                </a:cubicBezTo>
                <a:cubicBezTo>
                  <a:pt x="217" y="121"/>
                  <a:pt x="203" y="127"/>
                  <a:pt x="192" y="135"/>
                </a:cubicBezTo>
                <a:cubicBezTo>
                  <a:pt x="192" y="135"/>
                  <a:pt x="192" y="135"/>
                  <a:pt x="192" y="135"/>
                </a:cubicBezTo>
                <a:cubicBezTo>
                  <a:pt x="181" y="142"/>
                  <a:pt x="172" y="151"/>
                  <a:pt x="165" y="162"/>
                </a:cubicBezTo>
                <a:cubicBezTo>
                  <a:pt x="165" y="162"/>
                  <a:pt x="165" y="162"/>
                  <a:pt x="165" y="162"/>
                </a:cubicBezTo>
                <a:cubicBezTo>
                  <a:pt x="152" y="183"/>
                  <a:pt x="145" y="209"/>
                  <a:pt x="141" y="232"/>
                </a:cubicBezTo>
                <a:cubicBezTo>
                  <a:pt x="141" y="232"/>
                  <a:pt x="141" y="232"/>
                  <a:pt x="141" y="232"/>
                </a:cubicBezTo>
                <a:cubicBezTo>
                  <a:pt x="137" y="248"/>
                  <a:pt x="135" y="262"/>
                  <a:pt x="131" y="273"/>
                </a:cubicBezTo>
                <a:cubicBezTo>
                  <a:pt x="131" y="273"/>
                  <a:pt x="131" y="273"/>
                  <a:pt x="131" y="273"/>
                </a:cubicBezTo>
                <a:cubicBezTo>
                  <a:pt x="128" y="280"/>
                  <a:pt x="125" y="286"/>
                  <a:pt x="118" y="291"/>
                </a:cubicBezTo>
                <a:cubicBezTo>
                  <a:pt x="118" y="291"/>
                  <a:pt x="118" y="291"/>
                  <a:pt x="118" y="291"/>
                </a:cubicBezTo>
                <a:cubicBezTo>
                  <a:pt x="114" y="294"/>
                  <a:pt x="109" y="296"/>
                  <a:pt x="104" y="295"/>
                </a:cubicBezTo>
                <a:cubicBezTo>
                  <a:pt x="104" y="295"/>
                  <a:pt x="104" y="295"/>
                  <a:pt x="104" y="295"/>
                </a:cubicBezTo>
                <a:cubicBezTo>
                  <a:pt x="102" y="295"/>
                  <a:pt x="101" y="295"/>
                  <a:pt x="99" y="295"/>
                </a:cubicBezTo>
                <a:cubicBezTo>
                  <a:pt x="99" y="295"/>
                  <a:pt x="99" y="295"/>
                  <a:pt x="99" y="295"/>
                </a:cubicBezTo>
                <a:cubicBezTo>
                  <a:pt x="64" y="288"/>
                  <a:pt x="38" y="272"/>
                  <a:pt x="22" y="250"/>
                </a:cubicBezTo>
                <a:cubicBezTo>
                  <a:pt x="22" y="250"/>
                  <a:pt x="22" y="250"/>
                  <a:pt x="22" y="250"/>
                </a:cubicBezTo>
                <a:cubicBezTo>
                  <a:pt x="6" y="229"/>
                  <a:pt x="0" y="203"/>
                  <a:pt x="0" y="178"/>
                </a:cubicBezTo>
                <a:cubicBezTo>
                  <a:pt x="0" y="178"/>
                  <a:pt x="0" y="178"/>
                  <a:pt x="0" y="178"/>
                </a:cubicBezTo>
                <a:cubicBezTo>
                  <a:pt x="0" y="148"/>
                  <a:pt x="9" y="119"/>
                  <a:pt x="25" y="97"/>
                </a:cubicBezTo>
                <a:cubicBezTo>
                  <a:pt x="25" y="97"/>
                  <a:pt x="25" y="97"/>
                  <a:pt x="25" y="97"/>
                </a:cubicBezTo>
                <a:cubicBezTo>
                  <a:pt x="56" y="53"/>
                  <a:pt x="94" y="28"/>
                  <a:pt x="137" y="15"/>
                </a:cubicBezTo>
                <a:cubicBezTo>
                  <a:pt x="137" y="15"/>
                  <a:pt x="137" y="15"/>
                  <a:pt x="137" y="15"/>
                </a:cubicBezTo>
                <a:cubicBezTo>
                  <a:pt x="180" y="2"/>
                  <a:pt x="228" y="0"/>
                  <a:pt x="283" y="0"/>
                </a:cubicBezTo>
                <a:cubicBezTo>
                  <a:pt x="283" y="0"/>
                  <a:pt x="283" y="0"/>
                  <a:pt x="283" y="0"/>
                </a:cubicBezTo>
                <a:cubicBezTo>
                  <a:pt x="308" y="0"/>
                  <a:pt x="334" y="1"/>
                  <a:pt x="362" y="1"/>
                </a:cubicBezTo>
                <a:cubicBezTo>
                  <a:pt x="362" y="1"/>
                  <a:pt x="362" y="1"/>
                  <a:pt x="362" y="1"/>
                </a:cubicBezTo>
                <a:cubicBezTo>
                  <a:pt x="372" y="1"/>
                  <a:pt x="383" y="1"/>
                  <a:pt x="393" y="1"/>
                </a:cubicBezTo>
                <a:cubicBezTo>
                  <a:pt x="393" y="1"/>
                  <a:pt x="393" y="1"/>
                  <a:pt x="393" y="1"/>
                </a:cubicBezTo>
                <a:cubicBezTo>
                  <a:pt x="400" y="1"/>
                  <a:pt x="406" y="5"/>
                  <a:pt x="407" y="12"/>
                </a:cubicBezTo>
                <a:cubicBezTo>
                  <a:pt x="407" y="12"/>
                  <a:pt x="407" y="12"/>
                  <a:pt x="407" y="12"/>
                </a:cubicBezTo>
                <a:cubicBezTo>
                  <a:pt x="408" y="18"/>
                  <a:pt x="405" y="25"/>
                  <a:pt x="398" y="27"/>
                </a:cubicBezTo>
                <a:cubicBezTo>
                  <a:pt x="398" y="27"/>
                  <a:pt x="398" y="27"/>
                  <a:pt x="398" y="27"/>
                </a:cubicBezTo>
                <a:cubicBezTo>
                  <a:pt x="393" y="29"/>
                  <a:pt x="389" y="32"/>
                  <a:pt x="385" y="37"/>
                </a:cubicBezTo>
                <a:cubicBezTo>
                  <a:pt x="385" y="37"/>
                  <a:pt x="385" y="37"/>
                  <a:pt x="385" y="37"/>
                </a:cubicBezTo>
                <a:cubicBezTo>
                  <a:pt x="381" y="41"/>
                  <a:pt x="377" y="47"/>
                  <a:pt x="374" y="54"/>
                </a:cubicBezTo>
                <a:cubicBezTo>
                  <a:pt x="374" y="54"/>
                  <a:pt x="374" y="54"/>
                  <a:pt x="374" y="54"/>
                </a:cubicBezTo>
                <a:cubicBezTo>
                  <a:pt x="367" y="69"/>
                  <a:pt x="363" y="89"/>
                  <a:pt x="358" y="111"/>
                </a:cubicBezTo>
                <a:cubicBezTo>
                  <a:pt x="358" y="111"/>
                  <a:pt x="358" y="111"/>
                  <a:pt x="358" y="111"/>
                </a:cubicBezTo>
                <a:cubicBezTo>
                  <a:pt x="350" y="156"/>
                  <a:pt x="343" y="211"/>
                  <a:pt x="320" y="256"/>
                </a:cubicBezTo>
                <a:cubicBezTo>
                  <a:pt x="320" y="256"/>
                  <a:pt x="320" y="256"/>
                  <a:pt x="320" y="256"/>
                </a:cubicBezTo>
                <a:cubicBezTo>
                  <a:pt x="305" y="287"/>
                  <a:pt x="281" y="314"/>
                  <a:pt x="245" y="329"/>
                </a:cubicBezTo>
                <a:cubicBezTo>
                  <a:pt x="245" y="329"/>
                  <a:pt x="245" y="329"/>
                  <a:pt x="245" y="329"/>
                </a:cubicBezTo>
                <a:cubicBezTo>
                  <a:pt x="225" y="337"/>
                  <a:pt x="200" y="342"/>
                  <a:pt x="171" y="342"/>
                </a:cubicBezTo>
                <a:cubicBezTo>
                  <a:pt x="171" y="342"/>
                  <a:pt x="171" y="342"/>
                  <a:pt x="171" y="342"/>
                </a:cubicBezTo>
                <a:cubicBezTo>
                  <a:pt x="156" y="342"/>
                  <a:pt x="139" y="341"/>
                  <a:pt x="120" y="338"/>
                </a:cubicBezTo>
                <a:cubicBezTo>
                  <a:pt x="120" y="338"/>
                  <a:pt x="120" y="338"/>
                  <a:pt x="120" y="338"/>
                </a:cubicBezTo>
                <a:cubicBezTo>
                  <a:pt x="117" y="349"/>
                  <a:pt x="116" y="358"/>
                  <a:pt x="116" y="367"/>
                </a:cubicBezTo>
                <a:cubicBezTo>
                  <a:pt x="116" y="367"/>
                  <a:pt x="116" y="367"/>
                  <a:pt x="116" y="367"/>
                </a:cubicBezTo>
                <a:cubicBezTo>
                  <a:pt x="116" y="391"/>
                  <a:pt x="125" y="407"/>
                  <a:pt x="135" y="418"/>
                </a:cubicBezTo>
                <a:cubicBezTo>
                  <a:pt x="135" y="418"/>
                  <a:pt x="135" y="418"/>
                  <a:pt x="135" y="418"/>
                </a:cubicBezTo>
                <a:cubicBezTo>
                  <a:pt x="144" y="429"/>
                  <a:pt x="155" y="434"/>
                  <a:pt x="155" y="434"/>
                </a:cubicBezTo>
                <a:cubicBezTo>
                  <a:pt x="155" y="434"/>
                  <a:pt x="155" y="434"/>
                  <a:pt x="155" y="434"/>
                </a:cubicBezTo>
                <a:cubicBezTo>
                  <a:pt x="155" y="434"/>
                  <a:pt x="155" y="434"/>
                  <a:pt x="155" y="434"/>
                </a:cubicBezTo>
                <a:cubicBezTo>
                  <a:pt x="155" y="434"/>
                  <a:pt x="155" y="434"/>
                  <a:pt x="155" y="434"/>
                </a:cubicBezTo>
                <a:cubicBezTo>
                  <a:pt x="155" y="434"/>
                  <a:pt x="155" y="434"/>
                  <a:pt x="155" y="434"/>
                </a:cubicBezTo>
                <a:cubicBezTo>
                  <a:pt x="162" y="438"/>
                  <a:pt x="165" y="446"/>
                  <a:pt x="161" y="453"/>
                </a:cubicBezTo>
                <a:cubicBezTo>
                  <a:pt x="161" y="453"/>
                  <a:pt x="161" y="453"/>
                  <a:pt x="161" y="453"/>
                </a:cubicBezTo>
                <a:cubicBezTo>
                  <a:pt x="159" y="458"/>
                  <a:pt x="154" y="460"/>
                  <a:pt x="149" y="460"/>
                </a:cubicBezTo>
                <a:cubicBezTo>
                  <a:pt x="149" y="460"/>
                  <a:pt x="149" y="460"/>
                  <a:pt x="149" y="460"/>
                </a:cubicBezTo>
                <a:cubicBezTo>
                  <a:pt x="147" y="460"/>
                  <a:pt x="145" y="460"/>
                  <a:pt x="143" y="459"/>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 name="Freeform 207"/>
          <p:cNvSpPr>
            <a:spLocks/>
          </p:cNvSpPr>
          <p:nvPr userDrawn="1"/>
        </p:nvSpPr>
        <p:spPr bwMode="auto">
          <a:xfrm>
            <a:off x="413748" y="3314914"/>
            <a:ext cx="352517" cy="361950"/>
          </a:xfrm>
          <a:custGeom>
            <a:avLst/>
            <a:gdLst/>
            <a:ahLst/>
            <a:cxnLst>
              <a:cxn ang="0">
                <a:pos x="199" y="31"/>
              </a:cxn>
              <a:cxn ang="0">
                <a:pos x="197" y="40"/>
              </a:cxn>
              <a:cxn ang="0">
                <a:pos x="194" y="53"/>
              </a:cxn>
              <a:cxn ang="0">
                <a:pos x="183" y="63"/>
              </a:cxn>
              <a:cxn ang="0">
                <a:pos x="117" y="123"/>
              </a:cxn>
              <a:cxn ang="0">
                <a:pos x="99" y="197"/>
              </a:cxn>
              <a:cxn ang="0">
                <a:pos x="91" y="286"/>
              </a:cxn>
              <a:cxn ang="0">
                <a:pos x="53" y="351"/>
              </a:cxn>
              <a:cxn ang="0">
                <a:pos x="31" y="363"/>
              </a:cxn>
              <a:cxn ang="0">
                <a:pos x="31" y="376"/>
              </a:cxn>
              <a:cxn ang="0">
                <a:pos x="117" y="376"/>
              </a:cxn>
              <a:cxn ang="0">
                <a:pos x="154" y="376"/>
              </a:cxn>
              <a:cxn ang="0">
                <a:pos x="157" y="377"/>
              </a:cxn>
              <a:cxn ang="0">
                <a:pos x="163" y="380"/>
              </a:cxn>
              <a:cxn ang="0">
                <a:pos x="202" y="397"/>
              </a:cxn>
              <a:cxn ang="0">
                <a:pos x="233" y="381"/>
              </a:cxn>
              <a:cxn ang="0">
                <a:pos x="233" y="381"/>
              </a:cxn>
              <a:cxn ang="0">
                <a:pos x="255" y="378"/>
              </a:cxn>
              <a:cxn ang="0">
                <a:pos x="258" y="399"/>
              </a:cxn>
              <a:cxn ang="0">
                <a:pos x="244" y="414"/>
              </a:cxn>
              <a:cxn ang="0">
                <a:pos x="202" y="428"/>
              </a:cxn>
              <a:cxn ang="0">
                <a:pos x="202" y="428"/>
              </a:cxn>
              <a:cxn ang="0">
                <a:pos x="148" y="407"/>
              </a:cxn>
              <a:cxn ang="0">
                <a:pos x="143" y="407"/>
              </a:cxn>
              <a:cxn ang="0">
                <a:pos x="117" y="407"/>
              </a:cxn>
              <a:cxn ang="0">
                <a:pos x="16" y="407"/>
              </a:cxn>
              <a:cxn ang="0">
                <a:pos x="5" y="403"/>
              </a:cxn>
              <a:cxn ang="0">
                <a:pos x="0" y="392"/>
              </a:cxn>
              <a:cxn ang="0">
                <a:pos x="0" y="352"/>
              </a:cxn>
              <a:cxn ang="0">
                <a:pos x="12" y="337"/>
              </a:cxn>
              <a:cxn ang="0">
                <a:pos x="12" y="337"/>
              </a:cxn>
              <a:cxn ang="0">
                <a:pos x="14" y="336"/>
              </a:cxn>
              <a:cxn ang="0">
                <a:pos x="19" y="335"/>
              </a:cxn>
              <a:cxn ang="0">
                <a:pos x="36" y="326"/>
              </a:cxn>
              <a:cxn ang="0">
                <a:pos x="60" y="284"/>
              </a:cxn>
              <a:cxn ang="0">
                <a:pos x="68" y="193"/>
              </a:cxn>
              <a:cxn ang="0">
                <a:pos x="90" y="108"/>
              </a:cxn>
              <a:cxn ang="0">
                <a:pos x="166" y="37"/>
              </a:cxn>
              <a:cxn ang="0">
                <a:pos x="167" y="35"/>
              </a:cxn>
              <a:cxn ang="0">
                <a:pos x="177" y="9"/>
              </a:cxn>
              <a:cxn ang="0">
                <a:pos x="202" y="0"/>
              </a:cxn>
              <a:cxn ang="0">
                <a:pos x="235" y="11"/>
              </a:cxn>
              <a:cxn ang="0">
                <a:pos x="247" y="39"/>
              </a:cxn>
              <a:cxn ang="0">
                <a:pos x="267" y="47"/>
              </a:cxn>
              <a:cxn ang="0">
                <a:pos x="324" y="110"/>
              </a:cxn>
              <a:cxn ang="0">
                <a:pos x="355" y="282"/>
              </a:cxn>
              <a:cxn ang="0">
                <a:pos x="376" y="322"/>
              </a:cxn>
              <a:cxn ang="0">
                <a:pos x="402" y="335"/>
              </a:cxn>
              <a:cxn ang="0">
                <a:pos x="404" y="335"/>
              </a:cxn>
              <a:cxn ang="0">
                <a:pos x="417" y="350"/>
              </a:cxn>
              <a:cxn ang="0">
                <a:pos x="412" y="402"/>
              </a:cxn>
              <a:cxn ang="0">
                <a:pos x="401" y="406"/>
              </a:cxn>
              <a:cxn ang="0">
                <a:pos x="301" y="406"/>
              </a:cxn>
              <a:cxn ang="0">
                <a:pos x="285" y="391"/>
              </a:cxn>
              <a:cxn ang="0">
                <a:pos x="301" y="376"/>
              </a:cxn>
              <a:cxn ang="0">
                <a:pos x="386" y="362"/>
              </a:cxn>
              <a:cxn ang="0">
                <a:pos x="364" y="352"/>
              </a:cxn>
              <a:cxn ang="0">
                <a:pos x="324" y="285"/>
              </a:cxn>
              <a:cxn ang="0">
                <a:pos x="296" y="123"/>
              </a:cxn>
              <a:cxn ang="0">
                <a:pos x="260" y="78"/>
              </a:cxn>
              <a:cxn ang="0">
                <a:pos x="231" y="66"/>
              </a:cxn>
              <a:cxn ang="0">
                <a:pos x="222" y="61"/>
              </a:cxn>
              <a:cxn ang="0">
                <a:pos x="216" y="49"/>
              </a:cxn>
            </a:cxnLst>
            <a:rect l="0" t="0" r="r" b="b"/>
            <a:pathLst>
              <a:path w="417" h="428">
                <a:moveTo>
                  <a:pt x="214" y="32"/>
                </a:moveTo>
                <a:cubicBezTo>
                  <a:pt x="214" y="32"/>
                  <a:pt x="208" y="30"/>
                  <a:pt x="199" y="31"/>
                </a:cubicBezTo>
                <a:cubicBezTo>
                  <a:pt x="199" y="31"/>
                  <a:pt x="199" y="31"/>
                  <a:pt x="199" y="31"/>
                </a:cubicBezTo>
                <a:cubicBezTo>
                  <a:pt x="198" y="32"/>
                  <a:pt x="197" y="35"/>
                  <a:pt x="197" y="40"/>
                </a:cubicBezTo>
                <a:cubicBezTo>
                  <a:pt x="197" y="40"/>
                  <a:pt x="197" y="40"/>
                  <a:pt x="197" y="40"/>
                </a:cubicBezTo>
                <a:cubicBezTo>
                  <a:pt x="196" y="44"/>
                  <a:pt x="196" y="47"/>
                  <a:pt x="194" y="53"/>
                </a:cubicBezTo>
                <a:cubicBezTo>
                  <a:pt x="194" y="53"/>
                  <a:pt x="194" y="53"/>
                  <a:pt x="194" y="53"/>
                </a:cubicBezTo>
                <a:cubicBezTo>
                  <a:pt x="192" y="56"/>
                  <a:pt x="189" y="61"/>
                  <a:pt x="183" y="63"/>
                </a:cubicBezTo>
                <a:cubicBezTo>
                  <a:pt x="183" y="63"/>
                  <a:pt x="183" y="63"/>
                  <a:pt x="183" y="63"/>
                </a:cubicBezTo>
                <a:cubicBezTo>
                  <a:pt x="150" y="77"/>
                  <a:pt x="137" y="86"/>
                  <a:pt x="117" y="123"/>
                </a:cubicBezTo>
                <a:cubicBezTo>
                  <a:pt x="117" y="123"/>
                  <a:pt x="117" y="123"/>
                  <a:pt x="117" y="123"/>
                </a:cubicBezTo>
                <a:cubicBezTo>
                  <a:pt x="109" y="139"/>
                  <a:pt x="102" y="167"/>
                  <a:pt x="99" y="197"/>
                </a:cubicBezTo>
                <a:cubicBezTo>
                  <a:pt x="99" y="197"/>
                  <a:pt x="99" y="197"/>
                  <a:pt x="99" y="197"/>
                </a:cubicBezTo>
                <a:cubicBezTo>
                  <a:pt x="95" y="227"/>
                  <a:pt x="93" y="259"/>
                  <a:pt x="91" y="286"/>
                </a:cubicBezTo>
                <a:cubicBezTo>
                  <a:pt x="91" y="286"/>
                  <a:pt x="91" y="286"/>
                  <a:pt x="91" y="286"/>
                </a:cubicBezTo>
                <a:cubicBezTo>
                  <a:pt x="89" y="319"/>
                  <a:pt x="70" y="340"/>
                  <a:pt x="53" y="351"/>
                </a:cubicBezTo>
                <a:cubicBezTo>
                  <a:pt x="53" y="351"/>
                  <a:pt x="53" y="351"/>
                  <a:pt x="53" y="351"/>
                </a:cubicBezTo>
                <a:cubicBezTo>
                  <a:pt x="45" y="357"/>
                  <a:pt x="37" y="361"/>
                  <a:pt x="31" y="363"/>
                </a:cubicBezTo>
                <a:cubicBezTo>
                  <a:pt x="31" y="363"/>
                  <a:pt x="31" y="363"/>
                  <a:pt x="31" y="363"/>
                </a:cubicBezTo>
                <a:cubicBezTo>
                  <a:pt x="31" y="376"/>
                  <a:pt x="31" y="376"/>
                  <a:pt x="31" y="376"/>
                </a:cubicBezTo>
                <a:cubicBezTo>
                  <a:pt x="52" y="376"/>
                  <a:pt x="89" y="376"/>
                  <a:pt x="117" y="376"/>
                </a:cubicBezTo>
                <a:cubicBezTo>
                  <a:pt x="117" y="376"/>
                  <a:pt x="117" y="376"/>
                  <a:pt x="117" y="376"/>
                </a:cubicBezTo>
                <a:cubicBezTo>
                  <a:pt x="137" y="376"/>
                  <a:pt x="150" y="376"/>
                  <a:pt x="154" y="376"/>
                </a:cubicBezTo>
                <a:cubicBezTo>
                  <a:pt x="154" y="376"/>
                  <a:pt x="154" y="376"/>
                  <a:pt x="154" y="376"/>
                </a:cubicBezTo>
                <a:cubicBezTo>
                  <a:pt x="155" y="376"/>
                  <a:pt x="154" y="376"/>
                  <a:pt x="157" y="377"/>
                </a:cubicBezTo>
                <a:cubicBezTo>
                  <a:pt x="157" y="377"/>
                  <a:pt x="157" y="377"/>
                  <a:pt x="157" y="377"/>
                </a:cubicBezTo>
                <a:cubicBezTo>
                  <a:pt x="158" y="377"/>
                  <a:pt x="159" y="377"/>
                  <a:pt x="163" y="380"/>
                </a:cubicBezTo>
                <a:cubicBezTo>
                  <a:pt x="163" y="380"/>
                  <a:pt x="163" y="380"/>
                  <a:pt x="163" y="380"/>
                </a:cubicBezTo>
                <a:cubicBezTo>
                  <a:pt x="180" y="394"/>
                  <a:pt x="193" y="397"/>
                  <a:pt x="202" y="397"/>
                </a:cubicBezTo>
                <a:cubicBezTo>
                  <a:pt x="202" y="397"/>
                  <a:pt x="202" y="397"/>
                  <a:pt x="202" y="397"/>
                </a:cubicBezTo>
                <a:cubicBezTo>
                  <a:pt x="220" y="397"/>
                  <a:pt x="232" y="383"/>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8" y="374"/>
                  <a:pt x="248" y="373"/>
                  <a:pt x="255" y="378"/>
                </a:cubicBezTo>
                <a:cubicBezTo>
                  <a:pt x="255" y="378"/>
                  <a:pt x="255" y="378"/>
                  <a:pt x="255" y="378"/>
                </a:cubicBezTo>
                <a:cubicBezTo>
                  <a:pt x="262" y="383"/>
                  <a:pt x="263" y="392"/>
                  <a:pt x="258" y="399"/>
                </a:cubicBezTo>
                <a:cubicBezTo>
                  <a:pt x="258" y="399"/>
                  <a:pt x="258" y="399"/>
                  <a:pt x="258" y="399"/>
                </a:cubicBezTo>
                <a:cubicBezTo>
                  <a:pt x="258" y="400"/>
                  <a:pt x="253" y="407"/>
                  <a:pt x="244" y="414"/>
                </a:cubicBezTo>
                <a:cubicBezTo>
                  <a:pt x="244" y="414"/>
                  <a:pt x="244" y="414"/>
                  <a:pt x="244" y="414"/>
                </a:cubicBezTo>
                <a:cubicBezTo>
                  <a:pt x="234" y="421"/>
                  <a:pt x="220" y="428"/>
                  <a:pt x="202" y="428"/>
                </a:cubicBezTo>
                <a:cubicBezTo>
                  <a:pt x="202" y="428"/>
                  <a:pt x="202" y="428"/>
                  <a:pt x="202" y="428"/>
                </a:cubicBezTo>
                <a:cubicBezTo>
                  <a:pt x="202" y="428"/>
                  <a:pt x="202" y="428"/>
                  <a:pt x="202" y="428"/>
                </a:cubicBezTo>
                <a:cubicBezTo>
                  <a:pt x="202" y="428"/>
                  <a:pt x="202" y="428"/>
                  <a:pt x="202" y="428"/>
                </a:cubicBezTo>
                <a:cubicBezTo>
                  <a:pt x="185" y="428"/>
                  <a:pt x="167" y="422"/>
                  <a:pt x="148" y="407"/>
                </a:cubicBezTo>
                <a:cubicBezTo>
                  <a:pt x="148" y="407"/>
                  <a:pt x="148" y="407"/>
                  <a:pt x="148" y="407"/>
                </a:cubicBezTo>
                <a:cubicBezTo>
                  <a:pt x="146" y="407"/>
                  <a:pt x="145" y="407"/>
                  <a:pt x="143" y="407"/>
                </a:cubicBezTo>
                <a:cubicBezTo>
                  <a:pt x="143" y="407"/>
                  <a:pt x="143" y="407"/>
                  <a:pt x="143" y="407"/>
                </a:cubicBezTo>
                <a:cubicBezTo>
                  <a:pt x="136" y="407"/>
                  <a:pt x="128" y="407"/>
                  <a:pt x="117" y="407"/>
                </a:cubicBezTo>
                <a:cubicBezTo>
                  <a:pt x="117" y="407"/>
                  <a:pt x="117" y="407"/>
                  <a:pt x="117" y="407"/>
                </a:cubicBezTo>
                <a:cubicBezTo>
                  <a:pt x="77" y="407"/>
                  <a:pt x="16" y="407"/>
                  <a:pt x="16" y="407"/>
                </a:cubicBezTo>
                <a:cubicBezTo>
                  <a:pt x="16" y="407"/>
                  <a:pt x="16" y="407"/>
                  <a:pt x="16" y="407"/>
                </a:cubicBezTo>
                <a:cubicBezTo>
                  <a:pt x="12" y="407"/>
                  <a:pt x="8" y="406"/>
                  <a:pt x="5" y="403"/>
                </a:cubicBezTo>
                <a:cubicBezTo>
                  <a:pt x="5" y="403"/>
                  <a:pt x="5" y="403"/>
                  <a:pt x="5" y="403"/>
                </a:cubicBezTo>
                <a:cubicBezTo>
                  <a:pt x="2" y="400"/>
                  <a:pt x="0" y="396"/>
                  <a:pt x="0" y="392"/>
                </a:cubicBezTo>
                <a:cubicBezTo>
                  <a:pt x="0" y="392"/>
                  <a:pt x="0" y="392"/>
                  <a:pt x="0" y="392"/>
                </a:cubicBezTo>
                <a:cubicBezTo>
                  <a:pt x="0" y="352"/>
                  <a:pt x="0" y="352"/>
                  <a:pt x="0" y="352"/>
                </a:cubicBezTo>
                <a:cubicBezTo>
                  <a:pt x="0" y="345"/>
                  <a:pt x="5" y="338"/>
                  <a:pt x="12" y="337"/>
                </a:cubicBezTo>
                <a:cubicBezTo>
                  <a:pt x="12" y="337"/>
                  <a:pt x="12" y="337"/>
                  <a:pt x="12" y="337"/>
                </a:cubicBezTo>
                <a:cubicBezTo>
                  <a:pt x="12" y="337"/>
                  <a:pt x="12" y="337"/>
                  <a:pt x="12" y="337"/>
                </a:cubicBezTo>
                <a:cubicBezTo>
                  <a:pt x="12" y="337"/>
                  <a:pt x="12" y="337"/>
                  <a:pt x="12" y="337"/>
                </a:cubicBezTo>
                <a:cubicBezTo>
                  <a:pt x="13" y="337"/>
                  <a:pt x="13" y="337"/>
                  <a:pt x="14" y="336"/>
                </a:cubicBezTo>
                <a:cubicBezTo>
                  <a:pt x="14" y="336"/>
                  <a:pt x="14" y="336"/>
                  <a:pt x="14" y="336"/>
                </a:cubicBezTo>
                <a:cubicBezTo>
                  <a:pt x="15" y="336"/>
                  <a:pt x="17" y="335"/>
                  <a:pt x="19" y="335"/>
                </a:cubicBezTo>
                <a:cubicBezTo>
                  <a:pt x="19" y="335"/>
                  <a:pt x="19" y="335"/>
                  <a:pt x="19" y="335"/>
                </a:cubicBezTo>
                <a:cubicBezTo>
                  <a:pt x="24" y="333"/>
                  <a:pt x="30" y="330"/>
                  <a:pt x="36" y="326"/>
                </a:cubicBezTo>
                <a:cubicBezTo>
                  <a:pt x="36" y="326"/>
                  <a:pt x="36" y="326"/>
                  <a:pt x="36" y="326"/>
                </a:cubicBezTo>
                <a:cubicBezTo>
                  <a:pt x="48" y="317"/>
                  <a:pt x="59" y="305"/>
                  <a:pt x="60" y="284"/>
                </a:cubicBezTo>
                <a:cubicBezTo>
                  <a:pt x="60" y="284"/>
                  <a:pt x="60" y="284"/>
                  <a:pt x="60" y="284"/>
                </a:cubicBezTo>
                <a:cubicBezTo>
                  <a:pt x="62" y="257"/>
                  <a:pt x="64" y="224"/>
                  <a:pt x="68" y="193"/>
                </a:cubicBezTo>
                <a:cubicBezTo>
                  <a:pt x="68" y="193"/>
                  <a:pt x="68" y="193"/>
                  <a:pt x="68" y="193"/>
                </a:cubicBezTo>
                <a:cubicBezTo>
                  <a:pt x="72" y="161"/>
                  <a:pt x="78" y="131"/>
                  <a:pt x="90" y="108"/>
                </a:cubicBezTo>
                <a:cubicBezTo>
                  <a:pt x="90" y="108"/>
                  <a:pt x="90" y="108"/>
                  <a:pt x="90" y="108"/>
                </a:cubicBezTo>
                <a:cubicBezTo>
                  <a:pt x="110" y="69"/>
                  <a:pt x="133" y="50"/>
                  <a:pt x="166" y="37"/>
                </a:cubicBezTo>
                <a:cubicBezTo>
                  <a:pt x="166" y="37"/>
                  <a:pt x="166" y="37"/>
                  <a:pt x="166" y="37"/>
                </a:cubicBezTo>
                <a:cubicBezTo>
                  <a:pt x="166" y="36"/>
                  <a:pt x="166" y="35"/>
                  <a:pt x="167" y="35"/>
                </a:cubicBezTo>
                <a:cubicBezTo>
                  <a:pt x="167" y="35"/>
                  <a:pt x="167" y="35"/>
                  <a:pt x="167" y="35"/>
                </a:cubicBezTo>
                <a:cubicBezTo>
                  <a:pt x="168" y="29"/>
                  <a:pt x="168" y="18"/>
                  <a:pt x="177" y="9"/>
                </a:cubicBezTo>
                <a:cubicBezTo>
                  <a:pt x="177" y="9"/>
                  <a:pt x="177" y="9"/>
                  <a:pt x="177" y="9"/>
                </a:cubicBezTo>
                <a:cubicBezTo>
                  <a:pt x="184" y="3"/>
                  <a:pt x="193" y="0"/>
                  <a:pt x="202" y="0"/>
                </a:cubicBezTo>
                <a:cubicBezTo>
                  <a:pt x="202" y="0"/>
                  <a:pt x="202" y="0"/>
                  <a:pt x="202" y="0"/>
                </a:cubicBezTo>
                <a:cubicBezTo>
                  <a:pt x="215" y="0"/>
                  <a:pt x="225" y="1"/>
                  <a:pt x="235" y="11"/>
                </a:cubicBezTo>
                <a:cubicBezTo>
                  <a:pt x="235" y="11"/>
                  <a:pt x="235" y="11"/>
                  <a:pt x="235" y="11"/>
                </a:cubicBezTo>
                <a:cubicBezTo>
                  <a:pt x="243" y="18"/>
                  <a:pt x="246" y="28"/>
                  <a:pt x="247" y="39"/>
                </a:cubicBezTo>
                <a:cubicBezTo>
                  <a:pt x="247" y="39"/>
                  <a:pt x="247" y="39"/>
                  <a:pt x="247" y="39"/>
                </a:cubicBezTo>
                <a:cubicBezTo>
                  <a:pt x="252" y="40"/>
                  <a:pt x="259" y="43"/>
                  <a:pt x="267" y="47"/>
                </a:cubicBezTo>
                <a:cubicBezTo>
                  <a:pt x="267" y="47"/>
                  <a:pt x="267" y="47"/>
                  <a:pt x="267" y="47"/>
                </a:cubicBezTo>
                <a:cubicBezTo>
                  <a:pt x="285" y="56"/>
                  <a:pt x="308" y="74"/>
                  <a:pt x="324" y="110"/>
                </a:cubicBezTo>
                <a:cubicBezTo>
                  <a:pt x="324" y="110"/>
                  <a:pt x="324" y="110"/>
                  <a:pt x="324" y="110"/>
                </a:cubicBezTo>
                <a:cubicBezTo>
                  <a:pt x="359" y="184"/>
                  <a:pt x="352" y="249"/>
                  <a:pt x="355" y="282"/>
                </a:cubicBezTo>
                <a:cubicBezTo>
                  <a:pt x="355" y="282"/>
                  <a:pt x="355" y="282"/>
                  <a:pt x="355" y="282"/>
                </a:cubicBezTo>
                <a:cubicBezTo>
                  <a:pt x="356" y="303"/>
                  <a:pt x="365" y="314"/>
                  <a:pt x="376" y="322"/>
                </a:cubicBezTo>
                <a:cubicBezTo>
                  <a:pt x="376" y="322"/>
                  <a:pt x="376" y="322"/>
                  <a:pt x="376" y="322"/>
                </a:cubicBezTo>
                <a:cubicBezTo>
                  <a:pt x="386" y="330"/>
                  <a:pt x="398" y="334"/>
                  <a:pt x="402" y="335"/>
                </a:cubicBezTo>
                <a:cubicBezTo>
                  <a:pt x="402" y="335"/>
                  <a:pt x="402" y="335"/>
                  <a:pt x="402" y="335"/>
                </a:cubicBezTo>
                <a:cubicBezTo>
                  <a:pt x="404" y="335"/>
                  <a:pt x="404" y="335"/>
                  <a:pt x="404" y="335"/>
                </a:cubicBezTo>
                <a:cubicBezTo>
                  <a:pt x="404" y="335"/>
                  <a:pt x="404" y="335"/>
                  <a:pt x="404" y="335"/>
                </a:cubicBezTo>
                <a:cubicBezTo>
                  <a:pt x="411" y="336"/>
                  <a:pt x="417" y="343"/>
                  <a:pt x="417" y="350"/>
                </a:cubicBezTo>
                <a:cubicBezTo>
                  <a:pt x="417" y="350"/>
                  <a:pt x="417" y="350"/>
                  <a:pt x="417" y="350"/>
                </a:cubicBezTo>
                <a:cubicBezTo>
                  <a:pt x="417" y="391"/>
                  <a:pt x="417" y="391"/>
                  <a:pt x="417" y="391"/>
                </a:cubicBezTo>
                <a:cubicBezTo>
                  <a:pt x="417" y="395"/>
                  <a:pt x="415" y="399"/>
                  <a:pt x="412" y="402"/>
                </a:cubicBezTo>
                <a:cubicBezTo>
                  <a:pt x="412" y="402"/>
                  <a:pt x="412" y="402"/>
                  <a:pt x="412" y="402"/>
                </a:cubicBezTo>
                <a:cubicBezTo>
                  <a:pt x="409" y="405"/>
                  <a:pt x="405" y="406"/>
                  <a:pt x="401" y="406"/>
                </a:cubicBezTo>
                <a:cubicBezTo>
                  <a:pt x="401" y="406"/>
                  <a:pt x="401" y="406"/>
                  <a:pt x="401" y="406"/>
                </a:cubicBezTo>
                <a:cubicBezTo>
                  <a:pt x="301" y="406"/>
                  <a:pt x="301" y="406"/>
                  <a:pt x="301" y="406"/>
                </a:cubicBezTo>
                <a:cubicBezTo>
                  <a:pt x="292" y="406"/>
                  <a:pt x="285" y="399"/>
                  <a:pt x="285" y="391"/>
                </a:cubicBezTo>
                <a:cubicBezTo>
                  <a:pt x="285" y="391"/>
                  <a:pt x="285" y="391"/>
                  <a:pt x="285" y="391"/>
                </a:cubicBezTo>
                <a:cubicBezTo>
                  <a:pt x="285" y="382"/>
                  <a:pt x="292" y="376"/>
                  <a:pt x="301" y="376"/>
                </a:cubicBezTo>
                <a:cubicBezTo>
                  <a:pt x="301" y="376"/>
                  <a:pt x="301" y="376"/>
                  <a:pt x="301" y="376"/>
                </a:cubicBezTo>
                <a:cubicBezTo>
                  <a:pt x="386" y="376"/>
                  <a:pt x="386" y="376"/>
                  <a:pt x="386" y="376"/>
                </a:cubicBezTo>
                <a:cubicBezTo>
                  <a:pt x="386" y="362"/>
                  <a:pt x="386" y="362"/>
                  <a:pt x="386" y="362"/>
                </a:cubicBezTo>
                <a:cubicBezTo>
                  <a:pt x="380" y="360"/>
                  <a:pt x="372" y="357"/>
                  <a:pt x="364" y="352"/>
                </a:cubicBezTo>
                <a:cubicBezTo>
                  <a:pt x="364" y="352"/>
                  <a:pt x="364" y="352"/>
                  <a:pt x="364" y="352"/>
                </a:cubicBezTo>
                <a:cubicBezTo>
                  <a:pt x="346" y="341"/>
                  <a:pt x="326" y="319"/>
                  <a:pt x="324" y="285"/>
                </a:cubicBezTo>
                <a:cubicBezTo>
                  <a:pt x="324" y="285"/>
                  <a:pt x="324" y="285"/>
                  <a:pt x="324" y="285"/>
                </a:cubicBezTo>
                <a:cubicBezTo>
                  <a:pt x="321" y="246"/>
                  <a:pt x="327" y="190"/>
                  <a:pt x="296" y="123"/>
                </a:cubicBezTo>
                <a:cubicBezTo>
                  <a:pt x="296" y="123"/>
                  <a:pt x="296" y="123"/>
                  <a:pt x="296" y="123"/>
                </a:cubicBezTo>
                <a:cubicBezTo>
                  <a:pt x="285" y="99"/>
                  <a:pt x="271" y="86"/>
                  <a:pt x="260" y="78"/>
                </a:cubicBezTo>
                <a:cubicBezTo>
                  <a:pt x="260" y="78"/>
                  <a:pt x="260" y="78"/>
                  <a:pt x="260" y="78"/>
                </a:cubicBezTo>
                <a:cubicBezTo>
                  <a:pt x="248" y="71"/>
                  <a:pt x="239" y="69"/>
                  <a:pt x="231" y="66"/>
                </a:cubicBezTo>
                <a:cubicBezTo>
                  <a:pt x="231" y="66"/>
                  <a:pt x="231" y="66"/>
                  <a:pt x="231" y="66"/>
                </a:cubicBezTo>
                <a:cubicBezTo>
                  <a:pt x="229" y="65"/>
                  <a:pt x="227" y="65"/>
                  <a:pt x="222" y="61"/>
                </a:cubicBezTo>
                <a:cubicBezTo>
                  <a:pt x="222" y="61"/>
                  <a:pt x="222" y="61"/>
                  <a:pt x="222" y="61"/>
                </a:cubicBezTo>
                <a:cubicBezTo>
                  <a:pt x="220" y="60"/>
                  <a:pt x="217" y="55"/>
                  <a:pt x="216" y="49"/>
                </a:cubicBezTo>
                <a:cubicBezTo>
                  <a:pt x="216" y="49"/>
                  <a:pt x="216" y="49"/>
                  <a:pt x="216" y="49"/>
                </a:cubicBezTo>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 name="Freeform 230"/>
          <p:cNvSpPr>
            <a:spLocks/>
          </p:cNvSpPr>
          <p:nvPr userDrawn="1"/>
        </p:nvSpPr>
        <p:spPr bwMode="auto">
          <a:xfrm>
            <a:off x="395884" y="3817296"/>
            <a:ext cx="388245" cy="350044"/>
          </a:xfrm>
          <a:custGeom>
            <a:avLst/>
            <a:gdLst/>
            <a:ahLst/>
            <a:cxnLst>
              <a:cxn ang="0">
                <a:pos x="357" y="34"/>
              </a:cxn>
              <a:cxn ang="0">
                <a:pos x="75" y="90"/>
              </a:cxn>
              <a:cxn ang="0">
                <a:pos x="43" y="164"/>
              </a:cxn>
              <a:cxn ang="0">
                <a:pos x="45" y="176"/>
              </a:cxn>
              <a:cxn ang="0">
                <a:pos x="76" y="181"/>
              </a:cxn>
              <a:cxn ang="0">
                <a:pos x="76" y="154"/>
              </a:cxn>
              <a:cxn ang="0">
                <a:pos x="85" y="116"/>
              </a:cxn>
              <a:cxn ang="0">
                <a:pos x="383" y="93"/>
              </a:cxn>
              <a:cxn ang="0">
                <a:pos x="424" y="42"/>
              </a:cxn>
              <a:cxn ang="0">
                <a:pos x="407" y="248"/>
              </a:cxn>
              <a:cxn ang="0">
                <a:pos x="383" y="145"/>
              </a:cxn>
              <a:cxn ang="0">
                <a:pos x="260" y="132"/>
              </a:cxn>
              <a:cxn ang="0">
                <a:pos x="247" y="145"/>
              </a:cxn>
              <a:cxn ang="0">
                <a:pos x="283" y="387"/>
              </a:cxn>
              <a:cxn ang="0">
                <a:pos x="220" y="147"/>
              </a:cxn>
              <a:cxn ang="0">
                <a:pos x="217" y="136"/>
              </a:cxn>
              <a:cxn ang="0">
                <a:pos x="136" y="132"/>
              </a:cxn>
              <a:cxn ang="0">
                <a:pos x="119" y="154"/>
              </a:cxn>
              <a:cxn ang="0">
                <a:pos x="96" y="166"/>
              </a:cxn>
              <a:cxn ang="0">
                <a:pos x="76" y="291"/>
              </a:cxn>
              <a:cxn ang="0">
                <a:pos x="89" y="305"/>
              </a:cxn>
              <a:cxn ang="0">
                <a:pos x="99" y="387"/>
              </a:cxn>
              <a:cxn ang="0">
                <a:pos x="45" y="305"/>
              </a:cxn>
              <a:cxn ang="0">
                <a:pos x="72" y="291"/>
              </a:cxn>
              <a:cxn ang="0">
                <a:pos x="33" y="278"/>
              </a:cxn>
              <a:cxn ang="0">
                <a:pos x="1" y="398"/>
              </a:cxn>
              <a:cxn ang="0">
                <a:pos x="14" y="414"/>
              </a:cxn>
              <a:cxn ang="0">
                <a:pos x="123" y="402"/>
              </a:cxn>
              <a:cxn ang="0">
                <a:pos x="137" y="283"/>
              </a:cxn>
              <a:cxn ang="0">
                <a:pos x="105" y="278"/>
              </a:cxn>
              <a:cxn ang="0">
                <a:pos x="129" y="181"/>
              </a:cxn>
              <a:cxn ang="0">
                <a:pos x="146" y="158"/>
              </a:cxn>
              <a:cxn ang="0">
                <a:pos x="156" y="398"/>
              </a:cxn>
              <a:cxn ang="0">
                <a:pos x="159" y="409"/>
              </a:cxn>
              <a:cxn ang="0">
                <a:pos x="299" y="414"/>
              </a:cxn>
              <a:cxn ang="0">
                <a:pos x="312" y="400"/>
              </a:cxn>
              <a:cxn ang="0">
                <a:pos x="276" y="158"/>
              </a:cxn>
              <a:cxn ang="0">
                <a:pos x="357" y="262"/>
              </a:cxn>
              <a:cxn ang="0">
                <a:pos x="416" y="275"/>
              </a:cxn>
              <a:cxn ang="0">
                <a:pos x="460" y="135"/>
              </a:cxn>
              <a:cxn ang="0">
                <a:pos x="438" y="19"/>
              </a:cxn>
            </a:cxnLst>
            <a:rect l="0" t="0" r="r" b="b"/>
            <a:pathLst>
              <a:path w="460" h="414">
                <a:moveTo>
                  <a:pt x="362" y="24"/>
                </a:moveTo>
                <a:cubicBezTo>
                  <a:pt x="359" y="26"/>
                  <a:pt x="357" y="30"/>
                  <a:pt x="357" y="34"/>
                </a:cubicBezTo>
                <a:cubicBezTo>
                  <a:pt x="357" y="34"/>
                  <a:pt x="357" y="64"/>
                  <a:pt x="357" y="80"/>
                </a:cubicBezTo>
                <a:cubicBezTo>
                  <a:pt x="333" y="81"/>
                  <a:pt x="75" y="90"/>
                  <a:pt x="75" y="90"/>
                </a:cubicBezTo>
                <a:cubicBezTo>
                  <a:pt x="69" y="90"/>
                  <a:pt x="64" y="94"/>
                  <a:pt x="62" y="99"/>
                </a:cubicBezTo>
                <a:cubicBezTo>
                  <a:pt x="43" y="164"/>
                  <a:pt x="43" y="164"/>
                  <a:pt x="43" y="164"/>
                </a:cubicBezTo>
                <a:cubicBezTo>
                  <a:pt x="43" y="165"/>
                  <a:pt x="42" y="166"/>
                  <a:pt x="42" y="168"/>
                </a:cubicBezTo>
                <a:cubicBezTo>
                  <a:pt x="42" y="171"/>
                  <a:pt x="43" y="173"/>
                  <a:pt x="45" y="176"/>
                </a:cubicBezTo>
                <a:cubicBezTo>
                  <a:pt x="48" y="179"/>
                  <a:pt x="52" y="181"/>
                  <a:pt x="56" y="181"/>
                </a:cubicBezTo>
                <a:cubicBezTo>
                  <a:pt x="76" y="181"/>
                  <a:pt x="76" y="181"/>
                  <a:pt x="76" y="181"/>
                </a:cubicBezTo>
                <a:cubicBezTo>
                  <a:pt x="83" y="181"/>
                  <a:pt x="89" y="175"/>
                  <a:pt x="89" y="168"/>
                </a:cubicBezTo>
                <a:cubicBezTo>
                  <a:pt x="89" y="160"/>
                  <a:pt x="83" y="154"/>
                  <a:pt x="76" y="154"/>
                </a:cubicBezTo>
                <a:cubicBezTo>
                  <a:pt x="76" y="154"/>
                  <a:pt x="74" y="154"/>
                  <a:pt x="74" y="154"/>
                </a:cubicBezTo>
                <a:cubicBezTo>
                  <a:pt x="78" y="140"/>
                  <a:pt x="82" y="126"/>
                  <a:pt x="85" y="116"/>
                </a:cubicBezTo>
                <a:cubicBezTo>
                  <a:pt x="103" y="116"/>
                  <a:pt x="370" y="106"/>
                  <a:pt x="370" y="106"/>
                </a:cubicBezTo>
                <a:cubicBezTo>
                  <a:pt x="378" y="106"/>
                  <a:pt x="383" y="100"/>
                  <a:pt x="383" y="93"/>
                </a:cubicBezTo>
                <a:cubicBezTo>
                  <a:pt x="383" y="93"/>
                  <a:pt x="383" y="53"/>
                  <a:pt x="383" y="42"/>
                </a:cubicBezTo>
                <a:cubicBezTo>
                  <a:pt x="399" y="34"/>
                  <a:pt x="418" y="40"/>
                  <a:pt x="424" y="42"/>
                </a:cubicBezTo>
                <a:cubicBezTo>
                  <a:pt x="428" y="54"/>
                  <a:pt x="433" y="98"/>
                  <a:pt x="433" y="135"/>
                </a:cubicBezTo>
                <a:cubicBezTo>
                  <a:pt x="433" y="161"/>
                  <a:pt x="416" y="219"/>
                  <a:pt x="407" y="248"/>
                </a:cubicBezTo>
                <a:cubicBezTo>
                  <a:pt x="399" y="248"/>
                  <a:pt x="393" y="248"/>
                  <a:pt x="383" y="248"/>
                </a:cubicBezTo>
                <a:cubicBezTo>
                  <a:pt x="383" y="227"/>
                  <a:pt x="383" y="145"/>
                  <a:pt x="383" y="145"/>
                </a:cubicBezTo>
                <a:cubicBezTo>
                  <a:pt x="383" y="138"/>
                  <a:pt x="377" y="132"/>
                  <a:pt x="370" y="132"/>
                </a:cubicBezTo>
                <a:cubicBezTo>
                  <a:pt x="260" y="132"/>
                  <a:pt x="260" y="132"/>
                  <a:pt x="260" y="132"/>
                </a:cubicBezTo>
                <a:cubicBezTo>
                  <a:pt x="257" y="132"/>
                  <a:pt x="253" y="133"/>
                  <a:pt x="250" y="136"/>
                </a:cubicBezTo>
                <a:cubicBezTo>
                  <a:pt x="248" y="139"/>
                  <a:pt x="247" y="142"/>
                  <a:pt x="247" y="145"/>
                </a:cubicBezTo>
                <a:cubicBezTo>
                  <a:pt x="247" y="146"/>
                  <a:pt x="247" y="146"/>
                  <a:pt x="247" y="147"/>
                </a:cubicBezTo>
                <a:cubicBezTo>
                  <a:pt x="247" y="147"/>
                  <a:pt x="279" y="360"/>
                  <a:pt x="283" y="387"/>
                </a:cubicBezTo>
                <a:cubicBezTo>
                  <a:pt x="263" y="387"/>
                  <a:pt x="205" y="387"/>
                  <a:pt x="184" y="387"/>
                </a:cubicBezTo>
                <a:cubicBezTo>
                  <a:pt x="188" y="360"/>
                  <a:pt x="220" y="147"/>
                  <a:pt x="220" y="147"/>
                </a:cubicBezTo>
                <a:cubicBezTo>
                  <a:pt x="220" y="146"/>
                  <a:pt x="220" y="146"/>
                  <a:pt x="220" y="145"/>
                </a:cubicBezTo>
                <a:cubicBezTo>
                  <a:pt x="220" y="142"/>
                  <a:pt x="219" y="139"/>
                  <a:pt x="217" y="136"/>
                </a:cubicBezTo>
                <a:cubicBezTo>
                  <a:pt x="215" y="133"/>
                  <a:pt x="211" y="132"/>
                  <a:pt x="207" y="132"/>
                </a:cubicBezTo>
                <a:cubicBezTo>
                  <a:pt x="136" y="132"/>
                  <a:pt x="136" y="132"/>
                  <a:pt x="136" y="132"/>
                </a:cubicBezTo>
                <a:cubicBezTo>
                  <a:pt x="130" y="132"/>
                  <a:pt x="125" y="135"/>
                  <a:pt x="123" y="141"/>
                </a:cubicBezTo>
                <a:cubicBezTo>
                  <a:pt x="123" y="141"/>
                  <a:pt x="121" y="148"/>
                  <a:pt x="119" y="154"/>
                </a:cubicBezTo>
                <a:cubicBezTo>
                  <a:pt x="114" y="154"/>
                  <a:pt x="109" y="154"/>
                  <a:pt x="109" y="154"/>
                </a:cubicBezTo>
                <a:cubicBezTo>
                  <a:pt x="102" y="154"/>
                  <a:pt x="97" y="159"/>
                  <a:pt x="96" y="166"/>
                </a:cubicBezTo>
                <a:cubicBezTo>
                  <a:pt x="76" y="289"/>
                  <a:pt x="76" y="289"/>
                  <a:pt x="76" y="289"/>
                </a:cubicBezTo>
                <a:cubicBezTo>
                  <a:pt x="76" y="290"/>
                  <a:pt x="76" y="291"/>
                  <a:pt x="76" y="291"/>
                </a:cubicBezTo>
                <a:cubicBezTo>
                  <a:pt x="76" y="294"/>
                  <a:pt x="77" y="297"/>
                  <a:pt x="79" y="300"/>
                </a:cubicBezTo>
                <a:cubicBezTo>
                  <a:pt x="82" y="303"/>
                  <a:pt x="86" y="305"/>
                  <a:pt x="89" y="305"/>
                </a:cubicBezTo>
                <a:cubicBezTo>
                  <a:pt x="89" y="305"/>
                  <a:pt x="101" y="305"/>
                  <a:pt x="112" y="305"/>
                </a:cubicBezTo>
                <a:cubicBezTo>
                  <a:pt x="109" y="325"/>
                  <a:pt x="101" y="372"/>
                  <a:pt x="99" y="387"/>
                </a:cubicBezTo>
                <a:cubicBezTo>
                  <a:pt x="84" y="387"/>
                  <a:pt x="49" y="387"/>
                  <a:pt x="30" y="387"/>
                </a:cubicBezTo>
                <a:cubicBezTo>
                  <a:pt x="34" y="367"/>
                  <a:pt x="42" y="320"/>
                  <a:pt x="45" y="305"/>
                </a:cubicBezTo>
                <a:cubicBezTo>
                  <a:pt x="51" y="305"/>
                  <a:pt x="58" y="305"/>
                  <a:pt x="58" y="305"/>
                </a:cubicBezTo>
                <a:cubicBezTo>
                  <a:pt x="66" y="305"/>
                  <a:pt x="72" y="299"/>
                  <a:pt x="72" y="291"/>
                </a:cubicBezTo>
                <a:cubicBezTo>
                  <a:pt x="72" y="284"/>
                  <a:pt x="66" y="278"/>
                  <a:pt x="58" y="278"/>
                </a:cubicBezTo>
                <a:cubicBezTo>
                  <a:pt x="33" y="278"/>
                  <a:pt x="33" y="278"/>
                  <a:pt x="33" y="278"/>
                </a:cubicBezTo>
                <a:cubicBezTo>
                  <a:pt x="27" y="278"/>
                  <a:pt x="21" y="283"/>
                  <a:pt x="20" y="289"/>
                </a:cubicBezTo>
                <a:cubicBezTo>
                  <a:pt x="1" y="398"/>
                  <a:pt x="1" y="398"/>
                  <a:pt x="1" y="398"/>
                </a:cubicBezTo>
                <a:cubicBezTo>
                  <a:pt x="0" y="402"/>
                  <a:pt x="1" y="406"/>
                  <a:pt x="4" y="409"/>
                </a:cubicBezTo>
                <a:cubicBezTo>
                  <a:pt x="6" y="412"/>
                  <a:pt x="10" y="414"/>
                  <a:pt x="14" y="414"/>
                </a:cubicBezTo>
                <a:cubicBezTo>
                  <a:pt x="110" y="414"/>
                  <a:pt x="110" y="414"/>
                  <a:pt x="110" y="414"/>
                </a:cubicBezTo>
                <a:cubicBezTo>
                  <a:pt x="117" y="414"/>
                  <a:pt x="122" y="409"/>
                  <a:pt x="123" y="402"/>
                </a:cubicBezTo>
                <a:cubicBezTo>
                  <a:pt x="140" y="293"/>
                  <a:pt x="140" y="293"/>
                  <a:pt x="140" y="293"/>
                </a:cubicBezTo>
                <a:cubicBezTo>
                  <a:pt x="141" y="289"/>
                  <a:pt x="140" y="286"/>
                  <a:pt x="137" y="283"/>
                </a:cubicBezTo>
                <a:cubicBezTo>
                  <a:pt x="135" y="280"/>
                  <a:pt x="131" y="278"/>
                  <a:pt x="127" y="278"/>
                </a:cubicBezTo>
                <a:cubicBezTo>
                  <a:pt x="127" y="278"/>
                  <a:pt x="116" y="278"/>
                  <a:pt x="105" y="278"/>
                </a:cubicBezTo>
                <a:cubicBezTo>
                  <a:pt x="108" y="257"/>
                  <a:pt x="118" y="197"/>
                  <a:pt x="120" y="181"/>
                </a:cubicBezTo>
                <a:cubicBezTo>
                  <a:pt x="124" y="181"/>
                  <a:pt x="129" y="181"/>
                  <a:pt x="129" y="181"/>
                </a:cubicBezTo>
                <a:cubicBezTo>
                  <a:pt x="135" y="181"/>
                  <a:pt x="140" y="177"/>
                  <a:pt x="142" y="172"/>
                </a:cubicBezTo>
                <a:cubicBezTo>
                  <a:pt x="142" y="172"/>
                  <a:pt x="144" y="165"/>
                  <a:pt x="146" y="158"/>
                </a:cubicBezTo>
                <a:cubicBezTo>
                  <a:pt x="157" y="158"/>
                  <a:pt x="176" y="158"/>
                  <a:pt x="192" y="158"/>
                </a:cubicBezTo>
                <a:cubicBezTo>
                  <a:pt x="188" y="185"/>
                  <a:pt x="156" y="398"/>
                  <a:pt x="156" y="398"/>
                </a:cubicBezTo>
                <a:cubicBezTo>
                  <a:pt x="156" y="399"/>
                  <a:pt x="155" y="400"/>
                  <a:pt x="155" y="400"/>
                </a:cubicBezTo>
                <a:cubicBezTo>
                  <a:pt x="155" y="403"/>
                  <a:pt x="157" y="407"/>
                  <a:pt x="159" y="409"/>
                </a:cubicBezTo>
                <a:cubicBezTo>
                  <a:pt x="161" y="412"/>
                  <a:pt x="165" y="414"/>
                  <a:pt x="169" y="414"/>
                </a:cubicBezTo>
                <a:cubicBezTo>
                  <a:pt x="299" y="414"/>
                  <a:pt x="299" y="414"/>
                  <a:pt x="299" y="414"/>
                </a:cubicBezTo>
                <a:cubicBezTo>
                  <a:pt x="303" y="414"/>
                  <a:pt x="306" y="412"/>
                  <a:pt x="309" y="409"/>
                </a:cubicBezTo>
                <a:cubicBezTo>
                  <a:pt x="311" y="407"/>
                  <a:pt x="312" y="403"/>
                  <a:pt x="312" y="400"/>
                </a:cubicBezTo>
                <a:cubicBezTo>
                  <a:pt x="312" y="400"/>
                  <a:pt x="312" y="399"/>
                  <a:pt x="312" y="398"/>
                </a:cubicBezTo>
                <a:cubicBezTo>
                  <a:pt x="312" y="398"/>
                  <a:pt x="280" y="185"/>
                  <a:pt x="276" y="158"/>
                </a:cubicBezTo>
                <a:cubicBezTo>
                  <a:pt x="296" y="158"/>
                  <a:pt x="339" y="158"/>
                  <a:pt x="357" y="158"/>
                </a:cubicBezTo>
                <a:cubicBezTo>
                  <a:pt x="357" y="179"/>
                  <a:pt x="357" y="262"/>
                  <a:pt x="357" y="262"/>
                </a:cubicBezTo>
                <a:cubicBezTo>
                  <a:pt x="357" y="269"/>
                  <a:pt x="363" y="275"/>
                  <a:pt x="370" y="275"/>
                </a:cubicBezTo>
                <a:cubicBezTo>
                  <a:pt x="416" y="275"/>
                  <a:pt x="416" y="275"/>
                  <a:pt x="416" y="275"/>
                </a:cubicBezTo>
                <a:cubicBezTo>
                  <a:pt x="422" y="275"/>
                  <a:pt x="427" y="271"/>
                  <a:pt x="429" y="266"/>
                </a:cubicBezTo>
                <a:cubicBezTo>
                  <a:pt x="430" y="262"/>
                  <a:pt x="460" y="174"/>
                  <a:pt x="460" y="135"/>
                </a:cubicBezTo>
                <a:cubicBezTo>
                  <a:pt x="460" y="116"/>
                  <a:pt x="458" y="90"/>
                  <a:pt x="456" y="69"/>
                </a:cubicBezTo>
                <a:cubicBezTo>
                  <a:pt x="452" y="33"/>
                  <a:pt x="446" y="23"/>
                  <a:pt x="438" y="19"/>
                </a:cubicBezTo>
                <a:cubicBezTo>
                  <a:pt x="433" y="17"/>
                  <a:pt x="394" y="0"/>
                  <a:pt x="362" y="2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 name="Freeform 151"/>
          <p:cNvSpPr>
            <a:spLocks/>
          </p:cNvSpPr>
          <p:nvPr userDrawn="1"/>
        </p:nvSpPr>
        <p:spPr bwMode="auto">
          <a:xfrm>
            <a:off x="902595" y="873028"/>
            <a:ext cx="288206" cy="386954"/>
          </a:xfrm>
          <a:custGeom>
            <a:avLst/>
            <a:gdLst/>
            <a:ahLst/>
            <a:cxnLst>
              <a:cxn ang="0">
                <a:pos x="8" y="21"/>
              </a:cxn>
              <a:cxn ang="0">
                <a:pos x="0" y="48"/>
              </a:cxn>
              <a:cxn ang="0">
                <a:pos x="4" y="67"/>
              </a:cxn>
              <a:cxn ang="0">
                <a:pos x="31" y="89"/>
              </a:cxn>
              <a:cxn ang="0">
                <a:pos x="31" y="433"/>
              </a:cxn>
              <a:cxn ang="0">
                <a:pos x="38" y="445"/>
              </a:cxn>
              <a:cxn ang="0">
                <a:pos x="89" y="444"/>
              </a:cxn>
              <a:cxn ang="0">
                <a:pos x="95" y="433"/>
              </a:cxn>
              <a:cxn ang="0">
                <a:pos x="95" y="257"/>
              </a:cxn>
              <a:cxn ang="0">
                <a:pos x="133" y="239"/>
              </a:cxn>
              <a:cxn ang="0">
                <a:pos x="210" y="252"/>
              </a:cxn>
              <a:cxn ang="0">
                <a:pos x="294" y="276"/>
              </a:cxn>
              <a:cxn ang="0">
                <a:pos x="334" y="262"/>
              </a:cxn>
              <a:cxn ang="0">
                <a:pos x="341" y="251"/>
              </a:cxn>
              <a:cxn ang="0">
                <a:pos x="341" y="94"/>
              </a:cxn>
              <a:cxn ang="0">
                <a:pos x="334" y="83"/>
              </a:cxn>
              <a:cxn ang="0">
                <a:pos x="320" y="83"/>
              </a:cxn>
              <a:cxn ang="0">
                <a:pos x="239" y="90"/>
              </a:cxn>
              <a:cxn ang="0">
                <a:pos x="238" y="89"/>
              </a:cxn>
              <a:cxn ang="0">
                <a:pos x="127" y="61"/>
              </a:cxn>
              <a:cxn ang="0">
                <a:pos x="74" y="85"/>
              </a:cxn>
              <a:cxn ang="0">
                <a:pos x="73" y="85"/>
              </a:cxn>
              <a:cxn ang="0">
                <a:pos x="74" y="85"/>
              </a:cxn>
              <a:cxn ang="0">
                <a:pos x="72" y="86"/>
              </a:cxn>
              <a:cxn ang="0">
                <a:pos x="68" y="96"/>
              </a:cxn>
              <a:cxn ang="0">
                <a:pos x="68" y="97"/>
              </a:cxn>
              <a:cxn ang="0">
                <a:pos x="68" y="202"/>
              </a:cxn>
              <a:cxn ang="0">
                <a:pos x="81" y="216"/>
              </a:cxn>
              <a:cxn ang="0">
                <a:pos x="81" y="216"/>
              </a:cxn>
              <a:cxn ang="0">
                <a:pos x="95" y="202"/>
              </a:cxn>
              <a:cxn ang="0">
                <a:pos x="95" y="103"/>
              </a:cxn>
              <a:cxn ang="0">
                <a:pos x="219" y="109"/>
              </a:cxn>
              <a:cxn ang="0">
                <a:pos x="294" y="124"/>
              </a:cxn>
              <a:cxn ang="0">
                <a:pos x="314" y="117"/>
              </a:cxn>
              <a:cxn ang="0">
                <a:pos x="314" y="242"/>
              </a:cxn>
              <a:cxn ang="0">
                <a:pos x="228" y="232"/>
              </a:cxn>
              <a:cxn ang="0">
                <a:pos x="124" y="214"/>
              </a:cxn>
              <a:cxn ang="0">
                <a:pos x="73" y="240"/>
              </a:cxn>
              <a:cxn ang="0">
                <a:pos x="68" y="251"/>
              </a:cxn>
              <a:cxn ang="0">
                <a:pos x="68" y="424"/>
              </a:cxn>
              <a:cxn ang="0">
                <a:pos x="57" y="424"/>
              </a:cxn>
              <a:cxn ang="0">
                <a:pos x="57" y="78"/>
              </a:cxn>
              <a:cxn ang="0">
                <a:pos x="46" y="65"/>
              </a:cxn>
              <a:cxn ang="0">
                <a:pos x="28" y="55"/>
              </a:cxn>
              <a:cxn ang="0">
                <a:pos x="27" y="48"/>
              </a:cxn>
              <a:cxn ang="0">
                <a:pos x="30" y="35"/>
              </a:cxn>
              <a:cxn ang="0">
                <a:pos x="46" y="28"/>
              </a:cxn>
              <a:cxn ang="0">
                <a:pos x="62" y="36"/>
              </a:cxn>
              <a:cxn ang="0">
                <a:pos x="63" y="50"/>
              </a:cxn>
              <a:cxn ang="0">
                <a:pos x="69" y="68"/>
              </a:cxn>
              <a:cxn ang="0">
                <a:pos x="87" y="62"/>
              </a:cxn>
              <a:cxn ang="0">
                <a:pos x="86" y="22"/>
              </a:cxn>
              <a:cxn ang="0">
                <a:pos x="47" y="1"/>
              </a:cxn>
              <a:cxn ang="0">
                <a:pos x="8" y="21"/>
              </a:cxn>
            </a:cxnLst>
            <a:rect l="0" t="0" r="r" b="b"/>
            <a:pathLst>
              <a:path w="341" h="457">
                <a:moveTo>
                  <a:pt x="8" y="21"/>
                </a:moveTo>
                <a:cubicBezTo>
                  <a:pt x="3" y="29"/>
                  <a:pt x="0" y="38"/>
                  <a:pt x="0" y="48"/>
                </a:cubicBezTo>
                <a:cubicBezTo>
                  <a:pt x="0" y="55"/>
                  <a:pt x="1" y="61"/>
                  <a:pt x="4" y="67"/>
                </a:cubicBezTo>
                <a:cubicBezTo>
                  <a:pt x="11" y="80"/>
                  <a:pt x="22" y="86"/>
                  <a:pt x="31" y="89"/>
                </a:cubicBezTo>
                <a:cubicBezTo>
                  <a:pt x="31" y="109"/>
                  <a:pt x="31" y="433"/>
                  <a:pt x="31" y="433"/>
                </a:cubicBezTo>
                <a:cubicBezTo>
                  <a:pt x="31" y="438"/>
                  <a:pt x="33" y="442"/>
                  <a:pt x="38" y="445"/>
                </a:cubicBezTo>
                <a:cubicBezTo>
                  <a:pt x="60" y="457"/>
                  <a:pt x="81" y="450"/>
                  <a:pt x="89" y="444"/>
                </a:cubicBezTo>
                <a:cubicBezTo>
                  <a:pt x="92" y="441"/>
                  <a:pt x="95" y="437"/>
                  <a:pt x="95" y="433"/>
                </a:cubicBezTo>
                <a:cubicBezTo>
                  <a:pt x="95" y="433"/>
                  <a:pt x="95" y="270"/>
                  <a:pt x="95" y="257"/>
                </a:cubicBezTo>
                <a:cubicBezTo>
                  <a:pt x="102" y="253"/>
                  <a:pt x="116" y="244"/>
                  <a:pt x="133" y="239"/>
                </a:cubicBezTo>
                <a:cubicBezTo>
                  <a:pt x="163" y="229"/>
                  <a:pt x="190" y="233"/>
                  <a:pt x="210" y="252"/>
                </a:cubicBezTo>
                <a:cubicBezTo>
                  <a:pt x="233" y="273"/>
                  <a:pt x="262" y="281"/>
                  <a:pt x="294" y="276"/>
                </a:cubicBezTo>
                <a:cubicBezTo>
                  <a:pt x="317" y="272"/>
                  <a:pt x="334" y="263"/>
                  <a:pt x="334" y="262"/>
                </a:cubicBezTo>
                <a:cubicBezTo>
                  <a:pt x="338" y="260"/>
                  <a:pt x="341" y="255"/>
                  <a:pt x="341" y="251"/>
                </a:cubicBezTo>
                <a:cubicBezTo>
                  <a:pt x="341" y="94"/>
                  <a:pt x="341" y="94"/>
                  <a:pt x="341" y="94"/>
                </a:cubicBezTo>
                <a:cubicBezTo>
                  <a:pt x="341" y="89"/>
                  <a:pt x="338" y="85"/>
                  <a:pt x="334" y="83"/>
                </a:cubicBezTo>
                <a:cubicBezTo>
                  <a:pt x="330" y="80"/>
                  <a:pt x="324" y="80"/>
                  <a:pt x="320" y="83"/>
                </a:cubicBezTo>
                <a:cubicBezTo>
                  <a:pt x="320" y="84"/>
                  <a:pt x="264" y="121"/>
                  <a:pt x="239" y="90"/>
                </a:cubicBezTo>
                <a:cubicBezTo>
                  <a:pt x="238" y="90"/>
                  <a:pt x="238" y="90"/>
                  <a:pt x="238" y="89"/>
                </a:cubicBezTo>
                <a:cubicBezTo>
                  <a:pt x="207" y="60"/>
                  <a:pt x="168" y="51"/>
                  <a:pt x="127" y="61"/>
                </a:cubicBezTo>
                <a:cubicBezTo>
                  <a:pt x="100" y="67"/>
                  <a:pt x="80" y="81"/>
                  <a:pt x="74" y="85"/>
                </a:cubicBezTo>
                <a:cubicBezTo>
                  <a:pt x="73" y="85"/>
                  <a:pt x="73" y="85"/>
                  <a:pt x="73" y="85"/>
                </a:cubicBezTo>
                <a:cubicBezTo>
                  <a:pt x="73" y="85"/>
                  <a:pt x="73" y="85"/>
                  <a:pt x="74" y="85"/>
                </a:cubicBezTo>
                <a:cubicBezTo>
                  <a:pt x="73" y="86"/>
                  <a:pt x="72" y="86"/>
                  <a:pt x="72" y="86"/>
                </a:cubicBezTo>
                <a:cubicBezTo>
                  <a:pt x="69" y="89"/>
                  <a:pt x="68" y="92"/>
                  <a:pt x="68" y="96"/>
                </a:cubicBezTo>
                <a:cubicBezTo>
                  <a:pt x="68" y="96"/>
                  <a:pt x="68" y="97"/>
                  <a:pt x="68" y="97"/>
                </a:cubicBezTo>
                <a:cubicBezTo>
                  <a:pt x="68" y="101"/>
                  <a:pt x="68" y="202"/>
                  <a:pt x="68" y="202"/>
                </a:cubicBezTo>
                <a:cubicBezTo>
                  <a:pt x="68" y="210"/>
                  <a:pt x="74" y="216"/>
                  <a:pt x="81" y="216"/>
                </a:cubicBezTo>
                <a:cubicBezTo>
                  <a:pt x="81" y="216"/>
                  <a:pt x="81" y="216"/>
                  <a:pt x="81" y="216"/>
                </a:cubicBezTo>
                <a:cubicBezTo>
                  <a:pt x="89" y="216"/>
                  <a:pt x="95" y="210"/>
                  <a:pt x="95" y="202"/>
                </a:cubicBezTo>
                <a:cubicBezTo>
                  <a:pt x="95" y="202"/>
                  <a:pt x="95" y="115"/>
                  <a:pt x="95" y="103"/>
                </a:cubicBezTo>
                <a:cubicBezTo>
                  <a:pt x="112" y="92"/>
                  <a:pt x="170" y="63"/>
                  <a:pt x="219" y="109"/>
                </a:cubicBezTo>
                <a:cubicBezTo>
                  <a:pt x="232" y="123"/>
                  <a:pt x="254" y="136"/>
                  <a:pt x="294" y="124"/>
                </a:cubicBezTo>
                <a:cubicBezTo>
                  <a:pt x="302" y="122"/>
                  <a:pt x="308" y="119"/>
                  <a:pt x="314" y="117"/>
                </a:cubicBezTo>
                <a:cubicBezTo>
                  <a:pt x="314" y="148"/>
                  <a:pt x="314" y="230"/>
                  <a:pt x="314" y="242"/>
                </a:cubicBezTo>
                <a:cubicBezTo>
                  <a:pt x="299" y="249"/>
                  <a:pt x="260" y="261"/>
                  <a:pt x="228" y="232"/>
                </a:cubicBezTo>
                <a:cubicBezTo>
                  <a:pt x="200" y="207"/>
                  <a:pt x="164" y="200"/>
                  <a:pt x="124" y="214"/>
                </a:cubicBezTo>
                <a:cubicBezTo>
                  <a:pt x="95" y="223"/>
                  <a:pt x="74" y="239"/>
                  <a:pt x="73" y="240"/>
                </a:cubicBezTo>
                <a:cubicBezTo>
                  <a:pt x="70" y="243"/>
                  <a:pt x="68" y="246"/>
                  <a:pt x="68" y="251"/>
                </a:cubicBezTo>
                <a:cubicBezTo>
                  <a:pt x="68" y="251"/>
                  <a:pt x="68" y="408"/>
                  <a:pt x="68" y="424"/>
                </a:cubicBezTo>
                <a:cubicBezTo>
                  <a:pt x="65" y="425"/>
                  <a:pt x="62" y="425"/>
                  <a:pt x="57" y="424"/>
                </a:cubicBezTo>
                <a:cubicBezTo>
                  <a:pt x="57" y="407"/>
                  <a:pt x="57" y="78"/>
                  <a:pt x="57" y="78"/>
                </a:cubicBezTo>
                <a:cubicBezTo>
                  <a:pt x="57" y="71"/>
                  <a:pt x="52" y="66"/>
                  <a:pt x="46" y="65"/>
                </a:cubicBezTo>
                <a:cubicBezTo>
                  <a:pt x="45" y="65"/>
                  <a:pt x="32" y="63"/>
                  <a:pt x="28" y="55"/>
                </a:cubicBezTo>
                <a:cubicBezTo>
                  <a:pt x="27" y="53"/>
                  <a:pt x="27" y="51"/>
                  <a:pt x="27" y="48"/>
                </a:cubicBezTo>
                <a:cubicBezTo>
                  <a:pt x="27" y="44"/>
                  <a:pt x="28" y="39"/>
                  <a:pt x="30" y="35"/>
                </a:cubicBezTo>
                <a:cubicBezTo>
                  <a:pt x="34" y="30"/>
                  <a:pt x="39" y="28"/>
                  <a:pt x="46" y="28"/>
                </a:cubicBezTo>
                <a:cubicBezTo>
                  <a:pt x="54" y="28"/>
                  <a:pt x="60" y="31"/>
                  <a:pt x="62" y="36"/>
                </a:cubicBezTo>
                <a:cubicBezTo>
                  <a:pt x="65" y="41"/>
                  <a:pt x="65" y="47"/>
                  <a:pt x="63" y="50"/>
                </a:cubicBezTo>
                <a:cubicBezTo>
                  <a:pt x="60" y="57"/>
                  <a:pt x="63" y="65"/>
                  <a:pt x="69" y="68"/>
                </a:cubicBezTo>
                <a:cubicBezTo>
                  <a:pt x="76" y="71"/>
                  <a:pt x="84" y="69"/>
                  <a:pt x="87" y="62"/>
                </a:cubicBezTo>
                <a:cubicBezTo>
                  <a:pt x="93" y="50"/>
                  <a:pt x="92" y="34"/>
                  <a:pt x="86" y="22"/>
                </a:cubicBezTo>
                <a:cubicBezTo>
                  <a:pt x="78" y="10"/>
                  <a:pt x="65" y="2"/>
                  <a:pt x="47" y="1"/>
                </a:cubicBezTo>
                <a:cubicBezTo>
                  <a:pt x="31" y="0"/>
                  <a:pt x="16" y="8"/>
                  <a:pt x="8" y="2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 name="Freeform 183"/>
          <p:cNvSpPr>
            <a:spLocks/>
          </p:cNvSpPr>
          <p:nvPr userDrawn="1"/>
        </p:nvSpPr>
        <p:spPr bwMode="auto">
          <a:xfrm>
            <a:off x="854962" y="1306046"/>
            <a:ext cx="383481" cy="394097"/>
          </a:xfrm>
          <a:custGeom>
            <a:avLst/>
            <a:gdLst/>
            <a:ahLst/>
            <a:cxnLst>
              <a:cxn ang="0">
                <a:pos x="58" y="463"/>
              </a:cxn>
              <a:cxn ang="0">
                <a:pos x="54" y="452"/>
              </a:cxn>
              <a:cxn ang="0">
                <a:pos x="54" y="148"/>
              </a:cxn>
              <a:cxn ang="0">
                <a:pos x="4" y="144"/>
              </a:cxn>
              <a:cxn ang="0">
                <a:pos x="0" y="134"/>
              </a:cxn>
              <a:cxn ang="0">
                <a:pos x="0" y="71"/>
              </a:cxn>
              <a:cxn ang="0">
                <a:pos x="4" y="61"/>
              </a:cxn>
              <a:cxn ang="0">
                <a:pos x="14" y="57"/>
              </a:cxn>
              <a:cxn ang="0">
                <a:pos x="54" y="14"/>
              </a:cxn>
              <a:cxn ang="0">
                <a:pos x="58" y="4"/>
              </a:cxn>
              <a:cxn ang="0">
                <a:pos x="68" y="0"/>
              </a:cxn>
              <a:cxn ang="0">
                <a:pos x="143" y="14"/>
              </a:cxn>
              <a:cxn ang="0">
                <a:pos x="143" y="57"/>
              </a:cxn>
              <a:cxn ang="0">
                <a:pos x="454" y="71"/>
              </a:cxn>
              <a:cxn ang="0">
                <a:pos x="454" y="133"/>
              </a:cxn>
              <a:cxn ang="0">
                <a:pos x="450" y="143"/>
              </a:cxn>
              <a:cxn ang="0">
                <a:pos x="440" y="147"/>
              </a:cxn>
              <a:cxn ang="0">
                <a:pos x="142" y="157"/>
              </a:cxn>
              <a:cxn ang="0">
                <a:pos x="398" y="161"/>
              </a:cxn>
              <a:cxn ang="0">
                <a:pos x="402" y="171"/>
              </a:cxn>
              <a:cxn ang="0">
                <a:pos x="402" y="325"/>
              </a:cxn>
              <a:cxn ang="0">
                <a:pos x="398" y="335"/>
              </a:cxn>
              <a:cxn ang="0">
                <a:pos x="388" y="339"/>
              </a:cxn>
              <a:cxn ang="0">
                <a:pos x="119" y="335"/>
              </a:cxn>
              <a:cxn ang="0">
                <a:pos x="115" y="325"/>
              </a:cxn>
              <a:cxn ang="0">
                <a:pos x="115" y="219"/>
              </a:cxn>
              <a:cxn ang="0">
                <a:pos x="129" y="205"/>
              </a:cxn>
              <a:cxn ang="0">
                <a:pos x="143" y="219"/>
              </a:cxn>
              <a:cxn ang="0">
                <a:pos x="373" y="310"/>
              </a:cxn>
              <a:cxn ang="0">
                <a:pos x="128" y="185"/>
              </a:cxn>
              <a:cxn ang="0">
                <a:pos x="118" y="181"/>
              </a:cxn>
              <a:cxn ang="0">
                <a:pos x="113" y="171"/>
              </a:cxn>
              <a:cxn ang="0">
                <a:pos x="118" y="123"/>
              </a:cxn>
              <a:cxn ang="0">
                <a:pos x="128" y="119"/>
              </a:cxn>
              <a:cxn ang="0">
                <a:pos x="426" y="119"/>
              </a:cxn>
              <a:cxn ang="0">
                <a:pos x="129" y="85"/>
              </a:cxn>
              <a:cxn ang="0">
                <a:pos x="114" y="71"/>
              </a:cxn>
              <a:cxn ang="0">
                <a:pos x="82" y="28"/>
              </a:cxn>
              <a:cxn ang="0">
                <a:pos x="78" y="81"/>
              </a:cxn>
              <a:cxn ang="0">
                <a:pos x="68" y="85"/>
              </a:cxn>
              <a:cxn ang="0">
                <a:pos x="28" y="85"/>
              </a:cxn>
              <a:cxn ang="0">
                <a:pos x="68" y="119"/>
              </a:cxn>
              <a:cxn ang="0">
                <a:pos x="78" y="123"/>
              </a:cxn>
              <a:cxn ang="0">
                <a:pos x="82" y="134"/>
              </a:cxn>
              <a:cxn ang="0">
                <a:pos x="114" y="438"/>
              </a:cxn>
              <a:cxn ang="0">
                <a:pos x="129" y="357"/>
              </a:cxn>
              <a:cxn ang="0">
                <a:pos x="143" y="372"/>
              </a:cxn>
              <a:cxn ang="0">
                <a:pos x="143" y="452"/>
              </a:cxn>
              <a:cxn ang="0">
                <a:pos x="139" y="463"/>
              </a:cxn>
              <a:cxn ang="0">
                <a:pos x="129" y="467"/>
              </a:cxn>
            </a:cxnLst>
            <a:rect l="0" t="0" r="r" b="b"/>
            <a:pathLst>
              <a:path w="454" h="467">
                <a:moveTo>
                  <a:pt x="68" y="467"/>
                </a:moveTo>
                <a:cubicBezTo>
                  <a:pt x="64" y="467"/>
                  <a:pt x="60" y="465"/>
                  <a:pt x="58" y="463"/>
                </a:cubicBezTo>
                <a:cubicBezTo>
                  <a:pt x="58" y="463"/>
                  <a:pt x="58" y="463"/>
                  <a:pt x="58" y="463"/>
                </a:cubicBezTo>
                <a:cubicBezTo>
                  <a:pt x="55" y="460"/>
                  <a:pt x="54" y="456"/>
                  <a:pt x="54" y="452"/>
                </a:cubicBezTo>
                <a:cubicBezTo>
                  <a:pt x="54" y="452"/>
                  <a:pt x="54" y="452"/>
                  <a:pt x="54" y="452"/>
                </a:cubicBezTo>
                <a:cubicBezTo>
                  <a:pt x="54" y="148"/>
                  <a:pt x="54" y="148"/>
                  <a:pt x="54" y="148"/>
                </a:cubicBezTo>
                <a:cubicBezTo>
                  <a:pt x="14" y="148"/>
                  <a:pt x="14" y="148"/>
                  <a:pt x="14" y="148"/>
                </a:cubicBezTo>
                <a:cubicBezTo>
                  <a:pt x="10" y="148"/>
                  <a:pt x="7" y="146"/>
                  <a:pt x="4" y="144"/>
                </a:cubicBezTo>
                <a:cubicBezTo>
                  <a:pt x="4" y="144"/>
                  <a:pt x="4" y="144"/>
                  <a:pt x="4" y="144"/>
                </a:cubicBezTo>
                <a:cubicBezTo>
                  <a:pt x="1" y="141"/>
                  <a:pt x="0" y="137"/>
                  <a:pt x="0" y="134"/>
                </a:cubicBezTo>
                <a:cubicBezTo>
                  <a:pt x="0" y="134"/>
                  <a:pt x="0" y="134"/>
                  <a:pt x="0" y="134"/>
                </a:cubicBezTo>
                <a:cubicBezTo>
                  <a:pt x="0" y="71"/>
                  <a:pt x="0" y="71"/>
                  <a:pt x="0" y="71"/>
                </a:cubicBezTo>
                <a:cubicBezTo>
                  <a:pt x="0" y="67"/>
                  <a:pt x="1" y="64"/>
                  <a:pt x="4" y="61"/>
                </a:cubicBezTo>
                <a:cubicBezTo>
                  <a:pt x="4" y="61"/>
                  <a:pt x="4" y="61"/>
                  <a:pt x="4" y="61"/>
                </a:cubicBezTo>
                <a:cubicBezTo>
                  <a:pt x="7" y="58"/>
                  <a:pt x="10" y="57"/>
                  <a:pt x="14" y="57"/>
                </a:cubicBezTo>
                <a:cubicBezTo>
                  <a:pt x="14" y="57"/>
                  <a:pt x="14" y="57"/>
                  <a:pt x="14" y="57"/>
                </a:cubicBezTo>
                <a:cubicBezTo>
                  <a:pt x="54" y="57"/>
                  <a:pt x="54" y="57"/>
                  <a:pt x="54" y="57"/>
                </a:cubicBezTo>
                <a:cubicBezTo>
                  <a:pt x="54" y="14"/>
                  <a:pt x="54" y="14"/>
                  <a:pt x="54" y="14"/>
                </a:cubicBezTo>
                <a:cubicBezTo>
                  <a:pt x="54" y="10"/>
                  <a:pt x="55" y="7"/>
                  <a:pt x="58" y="4"/>
                </a:cubicBezTo>
                <a:cubicBezTo>
                  <a:pt x="58" y="4"/>
                  <a:pt x="58" y="4"/>
                  <a:pt x="58" y="4"/>
                </a:cubicBezTo>
                <a:cubicBezTo>
                  <a:pt x="61" y="2"/>
                  <a:pt x="64" y="0"/>
                  <a:pt x="68" y="0"/>
                </a:cubicBezTo>
                <a:cubicBezTo>
                  <a:pt x="68" y="0"/>
                  <a:pt x="68" y="0"/>
                  <a:pt x="68" y="0"/>
                </a:cubicBezTo>
                <a:cubicBezTo>
                  <a:pt x="129" y="0"/>
                  <a:pt x="129" y="0"/>
                  <a:pt x="129" y="0"/>
                </a:cubicBezTo>
                <a:cubicBezTo>
                  <a:pt x="136" y="0"/>
                  <a:pt x="143" y="6"/>
                  <a:pt x="143" y="14"/>
                </a:cubicBezTo>
                <a:cubicBezTo>
                  <a:pt x="143" y="14"/>
                  <a:pt x="143" y="14"/>
                  <a:pt x="143" y="14"/>
                </a:cubicBezTo>
                <a:cubicBezTo>
                  <a:pt x="143" y="57"/>
                  <a:pt x="143" y="57"/>
                  <a:pt x="143" y="57"/>
                </a:cubicBezTo>
                <a:cubicBezTo>
                  <a:pt x="440" y="57"/>
                  <a:pt x="440" y="57"/>
                  <a:pt x="440" y="57"/>
                </a:cubicBezTo>
                <a:cubicBezTo>
                  <a:pt x="448" y="57"/>
                  <a:pt x="454" y="63"/>
                  <a:pt x="454" y="71"/>
                </a:cubicBezTo>
                <a:cubicBezTo>
                  <a:pt x="454" y="71"/>
                  <a:pt x="454" y="71"/>
                  <a:pt x="454" y="71"/>
                </a:cubicBezTo>
                <a:cubicBezTo>
                  <a:pt x="454" y="133"/>
                  <a:pt x="454" y="133"/>
                  <a:pt x="454" y="133"/>
                </a:cubicBezTo>
                <a:cubicBezTo>
                  <a:pt x="454" y="137"/>
                  <a:pt x="453" y="140"/>
                  <a:pt x="450" y="143"/>
                </a:cubicBezTo>
                <a:cubicBezTo>
                  <a:pt x="450" y="143"/>
                  <a:pt x="450" y="143"/>
                  <a:pt x="450" y="143"/>
                </a:cubicBezTo>
                <a:cubicBezTo>
                  <a:pt x="448" y="146"/>
                  <a:pt x="444" y="147"/>
                  <a:pt x="440" y="147"/>
                </a:cubicBezTo>
                <a:cubicBezTo>
                  <a:pt x="440" y="147"/>
                  <a:pt x="440" y="147"/>
                  <a:pt x="440" y="147"/>
                </a:cubicBezTo>
                <a:cubicBezTo>
                  <a:pt x="142" y="147"/>
                  <a:pt x="142" y="147"/>
                  <a:pt x="142" y="147"/>
                </a:cubicBezTo>
                <a:cubicBezTo>
                  <a:pt x="142" y="157"/>
                  <a:pt x="142" y="157"/>
                  <a:pt x="142" y="157"/>
                </a:cubicBezTo>
                <a:cubicBezTo>
                  <a:pt x="388" y="157"/>
                  <a:pt x="388" y="157"/>
                  <a:pt x="388" y="157"/>
                </a:cubicBezTo>
                <a:cubicBezTo>
                  <a:pt x="391" y="157"/>
                  <a:pt x="395" y="158"/>
                  <a:pt x="398" y="161"/>
                </a:cubicBezTo>
                <a:cubicBezTo>
                  <a:pt x="398" y="161"/>
                  <a:pt x="398" y="161"/>
                  <a:pt x="398" y="161"/>
                </a:cubicBezTo>
                <a:cubicBezTo>
                  <a:pt x="400" y="164"/>
                  <a:pt x="402" y="167"/>
                  <a:pt x="402" y="171"/>
                </a:cubicBezTo>
                <a:cubicBezTo>
                  <a:pt x="402" y="171"/>
                  <a:pt x="402" y="171"/>
                  <a:pt x="402" y="171"/>
                </a:cubicBezTo>
                <a:cubicBezTo>
                  <a:pt x="402" y="325"/>
                  <a:pt x="402" y="325"/>
                  <a:pt x="402" y="325"/>
                </a:cubicBezTo>
                <a:cubicBezTo>
                  <a:pt x="402" y="328"/>
                  <a:pt x="400" y="332"/>
                  <a:pt x="398" y="335"/>
                </a:cubicBezTo>
                <a:cubicBezTo>
                  <a:pt x="398" y="335"/>
                  <a:pt x="398" y="335"/>
                  <a:pt x="398" y="335"/>
                </a:cubicBezTo>
                <a:cubicBezTo>
                  <a:pt x="395" y="337"/>
                  <a:pt x="391" y="339"/>
                  <a:pt x="388" y="339"/>
                </a:cubicBezTo>
                <a:cubicBezTo>
                  <a:pt x="388" y="339"/>
                  <a:pt x="388" y="339"/>
                  <a:pt x="388" y="339"/>
                </a:cubicBezTo>
                <a:cubicBezTo>
                  <a:pt x="129" y="339"/>
                  <a:pt x="129" y="339"/>
                  <a:pt x="129" y="339"/>
                </a:cubicBezTo>
                <a:cubicBezTo>
                  <a:pt x="125" y="339"/>
                  <a:pt x="122" y="337"/>
                  <a:pt x="119" y="335"/>
                </a:cubicBezTo>
                <a:cubicBezTo>
                  <a:pt x="119" y="335"/>
                  <a:pt x="119" y="335"/>
                  <a:pt x="119" y="335"/>
                </a:cubicBezTo>
                <a:cubicBezTo>
                  <a:pt x="116" y="332"/>
                  <a:pt x="115" y="328"/>
                  <a:pt x="115" y="325"/>
                </a:cubicBezTo>
                <a:cubicBezTo>
                  <a:pt x="115" y="325"/>
                  <a:pt x="115" y="325"/>
                  <a:pt x="115" y="325"/>
                </a:cubicBezTo>
                <a:cubicBezTo>
                  <a:pt x="115" y="219"/>
                  <a:pt x="115" y="219"/>
                  <a:pt x="115" y="219"/>
                </a:cubicBezTo>
                <a:cubicBezTo>
                  <a:pt x="115" y="212"/>
                  <a:pt x="121" y="205"/>
                  <a:pt x="129" y="205"/>
                </a:cubicBezTo>
                <a:cubicBezTo>
                  <a:pt x="129" y="205"/>
                  <a:pt x="129" y="205"/>
                  <a:pt x="129" y="205"/>
                </a:cubicBezTo>
                <a:cubicBezTo>
                  <a:pt x="137" y="205"/>
                  <a:pt x="143" y="212"/>
                  <a:pt x="143" y="219"/>
                </a:cubicBezTo>
                <a:cubicBezTo>
                  <a:pt x="143" y="219"/>
                  <a:pt x="143" y="219"/>
                  <a:pt x="143" y="219"/>
                </a:cubicBezTo>
                <a:cubicBezTo>
                  <a:pt x="143" y="310"/>
                  <a:pt x="143" y="310"/>
                  <a:pt x="143" y="310"/>
                </a:cubicBezTo>
                <a:cubicBezTo>
                  <a:pt x="373" y="310"/>
                  <a:pt x="373" y="310"/>
                  <a:pt x="373" y="310"/>
                </a:cubicBezTo>
                <a:cubicBezTo>
                  <a:pt x="373" y="185"/>
                  <a:pt x="373" y="185"/>
                  <a:pt x="373" y="185"/>
                </a:cubicBezTo>
                <a:cubicBezTo>
                  <a:pt x="128" y="185"/>
                  <a:pt x="128" y="185"/>
                  <a:pt x="128" y="185"/>
                </a:cubicBezTo>
                <a:cubicBezTo>
                  <a:pt x="124" y="185"/>
                  <a:pt x="120" y="184"/>
                  <a:pt x="118" y="181"/>
                </a:cubicBezTo>
                <a:cubicBezTo>
                  <a:pt x="118" y="181"/>
                  <a:pt x="118" y="181"/>
                  <a:pt x="118" y="181"/>
                </a:cubicBezTo>
                <a:cubicBezTo>
                  <a:pt x="115" y="179"/>
                  <a:pt x="113" y="175"/>
                  <a:pt x="113" y="171"/>
                </a:cubicBezTo>
                <a:cubicBezTo>
                  <a:pt x="113" y="171"/>
                  <a:pt x="113" y="171"/>
                  <a:pt x="113" y="171"/>
                </a:cubicBezTo>
                <a:cubicBezTo>
                  <a:pt x="113" y="133"/>
                  <a:pt x="113" y="133"/>
                  <a:pt x="113" y="133"/>
                </a:cubicBezTo>
                <a:cubicBezTo>
                  <a:pt x="113" y="129"/>
                  <a:pt x="115" y="125"/>
                  <a:pt x="118" y="123"/>
                </a:cubicBezTo>
                <a:cubicBezTo>
                  <a:pt x="118" y="123"/>
                  <a:pt x="118" y="123"/>
                  <a:pt x="118" y="123"/>
                </a:cubicBezTo>
                <a:cubicBezTo>
                  <a:pt x="120" y="120"/>
                  <a:pt x="124" y="119"/>
                  <a:pt x="128" y="119"/>
                </a:cubicBezTo>
                <a:cubicBezTo>
                  <a:pt x="128" y="119"/>
                  <a:pt x="128" y="119"/>
                  <a:pt x="128" y="119"/>
                </a:cubicBezTo>
                <a:cubicBezTo>
                  <a:pt x="426" y="119"/>
                  <a:pt x="426" y="119"/>
                  <a:pt x="426" y="119"/>
                </a:cubicBezTo>
                <a:cubicBezTo>
                  <a:pt x="426" y="85"/>
                  <a:pt x="426" y="85"/>
                  <a:pt x="426" y="85"/>
                </a:cubicBezTo>
                <a:cubicBezTo>
                  <a:pt x="129" y="85"/>
                  <a:pt x="129" y="85"/>
                  <a:pt x="129" y="85"/>
                </a:cubicBezTo>
                <a:cubicBezTo>
                  <a:pt x="121" y="85"/>
                  <a:pt x="114" y="79"/>
                  <a:pt x="114" y="71"/>
                </a:cubicBezTo>
                <a:cubicBezTo>
                  <a:pt x="114" y="71"/>
                  <a:pt x="114" y="71"/>
                  <a:pt x="114" y="71"/>
                </a:cubicBezTo>
                <a:cubicBezTo>
                  <a:pt x="114" y="28"/>
                  <a:pt x="114" y="28"/>
                  <a:pt x="114" y="28"/>
                </a:cubicBezTo>
                <a:cubicBezTo>
                  <a:pt x="82" y="28"/>
                  <a:pt x="82" y="28"/>
                  <a:pt x="82" y="28"/>
                </a:cubicBezTo>
                <a:cubicBezTo>
                  <a:pt x="82" y="71"/>
                  <a:pt x="82" y="71"/>
                  <a:pt x="82" y="71"/>
                </a:cubicBezTo>
                <a:cubicBezTo>
                  <a:pt x="82" y="75"/>
                  <a:pt x="81" y="78"/>
                  <a:pt x="78" y="81"/>
                </a:cubicBezTo>
                <a:cubicBezTo>
                  <a:pt x="78" y="81"/>
                  <a:pt x="78" y="81"/>
                  <a:pt x="78" y="81"/>
                </a:cubicBezTo>
                <a:cubicBezTo>
                  <a:pt x="75" y="84"/>
                  <a:pt x="72" y="85"/>
                  <a:pt x="68" y="85"/>
                </a:cubicBezTo>
                <a:cubicBezTo>
                  <a:pt x="68" y="85"/>
                  <a:pt x="68" y="85"/>
                  <a:pt x="68" y="85"/>
                </a:cubicBezTo>
                <a:cubicBezTo>
                  <a:pt x="28" y="85"/>
                  <a:pt x="28" y="85"/>
                  <a:pt x="28" y="85"/>
                </a:cubicBezTo>
                <a:cubicBezTo>
                  <a:pt x="28" y="119"/>
                  <a:pt x="28" y="119"/>
                  <a:pt x="28" y="119"/>
                </a:cubicBezTo>
                <a:cubicBezTo>
                  <a:pt x="68" y="119"/>
                  <a:pt x="68" y="119"/>
                  <a:pt x="68" y="119"/>
                </a:cubicBezTo>
                <a:cubicBezTo>
                  <a:pt x="72" y="119"/>
                  <a:pt x="75" y="121"/>
                  <a:pt x="78" y="123"/>
                </a:cubicBezTo>
                <a:cubicBezTo>
                  <a:pt x="78" y="123"/>
                  <a:pt x="78" y="123"/>
                  <a:pt x="78" y="123"/>
                </a:cubicBezTo>
                <a:cubicBezTo>
                  <a:pt x="81" y="126"/>
                  <a:pt x="82" y="130"/>
                  <a:pt x="82" y="134"/>
                </a:cubicBezTo>
                <a:cubicBezTo>
                  <a:pt x="82" y="134"/>
                  <a:pt x="82" y="134"/>
                  <a:pt x="82" y="134"/>
                </a:cubicBezTo>
                <a:cubicBezTo>
                  <a:pt x="82" y="438"/>
                  <a:pt x="82" y="438"/>
                  <a:pt x="82" y="438"/>
                </a:cubicBezTo>
                <a:cubicBezTo>
                  <a:pt x="114" y="438"/>
                  <a:pt x="114" y="438"/>
                  <a:pt x="114" y="438"/>
                </a:cubicBezTo>
                <a:cubicBezTo>
                  <a:pt x="114" y="372"/>
                  <a:pt x="114" y="372"/>
                  <a:pt x="114" y="372"/>
                </a:cubicBezTo>
                <a:cubicBezTo>
                  <a:pt x="114" y="364"/>
                  <a:pt x="121" y="357"/>
                  <a:pt x="129" y="357"/>
                </a:cubicBezTo>
                <a:cubicBezTo>
                  <a:pt x="129" y="357"/>
                  <a:pt x="129" y="357"/>
                  <a:pt x="129" y="357"/>
                </a:cubicBezTo>
                <a:cubicBezTo>
                  <a:pt x="136" y="357"/>
                  <a:pt x="143" y="364"/>
                  <a:pt x="143" y="372"/>
                </a:cubicBezTo>
                <a:cubicBezTo>
                  <a:pt x="143" y="372"/>
                  <a:pt x="143" y="372"/>
                  <a:pt x="143" y="372"/>
                </a:cubicBezTo>
                <a:cubicBezTo>
                  <a:pt x="143" y="452"/>
                  <a:pt x="143" y="452"/>
                  <a:pt x="143" y="452"/>
                </a:cubicBezTo>
                <a:cubicBezTo>
                  <a:pt x="143" y="456"/>
                  <a:pt x="141" y="460"/>
                  <a:pt x="139" y="463"/>
                </a:cubicBezTo>
                <a:cubicBezTo>
                  <a:pt x="139" y="463"/>
                  <a:pt x="139" y="463"/>
                  <a:pt x="139" y="463"/>
                </a:cubicBezTo>
                <a:cubicBezTo>
                  <a:pt x="136" y="465"/>
                  <a:pt x="132" y="467"/>
                  <a:pt x="129" y="467"/>
                </a:cubicBezTo>
                <a:cubicBezTo>
                  <a:pt x="129" y="467"/>
                  <a:pt x="129" y="467"/>
                  <a:pt x="129" y="467"/>
                </a:cubicBezTo>
                <a:cubicBezTo>
                  <a:pt x="68" y="467"/>
                  <a:pt x="68" y="467"/>
                  <a:pt x="68" y="46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 name="Freeform 187"/>
          <p:cNvSpPr>
            <a:spLocks/>
          </p:cNvSpPr>
          <p:nvPr userDrawn="1"/>
        </p:nvSpPr>
        <p:spPr bwMode="auto">
          <a:xfrm>
            <a:off x="855556" y="1843250"/>
            <a:ext cx="382291" cy="276225"/>
          </a:xfrm>
          <a:custGeom>
            <a:avLst/>
            <a:gdLst/>
            <a:ahLst/>
            <a:cxnLst>
              <a:cxn ang="0">
                <a:pos x="398" y="134"/>
              </a:cxn>
              <a:cxn ang="0">
                <a:pos x="408" y="93"/>
              </a:cxn>
              <a:cxn ang="0">
                <a:pos x="395" y="79"/>
              </a:cxn>
              <a:cxn ang="0">
                <a:pos x="303" y="93"/>
              </a:cxn>
              <a:cxn ang="0">
                <a:pos x="377" y="106"/>
              </a:cxn>
              <a:cxn ang="0">
                <a:pos x="367" y="147"/>
              </a:cxn>
              <a:cxn ang="0">
                <a:pos x="381" y="161"/>
              </a:cxn>
              <a:cxn ang="0">
                <a:pos x="426" y="241"/>
              </a:cxn>
              <a:cxn ang="0">
                <a:pos x="349" y="214"/>
              </a:cxn>
              <a:cxn ang="0">
                <a:pos x="329" y="232"/>
              </a:cxn>
              <a:cxn ang="0">
                <a:pos x="300" y="301"/>
              </a:cxn>
              <a:cxn ang="0">
                <a:pos x="260" y="251"/>
              </a:cxn>
              <a:cxn ang="0">
                <a:pos x="246" y="234"/>
              </a:cxn>
              <a:cxn ang="0">
                <a:pos x="154" y="234"/>
              </a:cxn>
              <a:cxn ang="0">
                <a:pos x="121" y="213"/>
              </a:cxn>
              <a:cxn ang="0">
                <a:pos x="132" y="260"/>
              </a:cxn>
              <a:cxn ang="0">
                <a:pos x="50" y="260"/>
              </a:cxn>
              <a:cxn ang="0">
                <a:pos x="62" y="231"/>
              </a:cxn>
              <a:cxn ang="0">
                <a:pos x="64" y="223"/>
              </a:cxn>
              <a:cxn ang="0">
                <a:pos x="55" y="175"/>
              </a:cxn>
              <a:cxn ang="0">
                <a:pos x="28" y="164"/>
              </a:cxn>
              <a:cxn ang="0">
                <a:pos x="294" y="81"/>
              </a:cxn>
              <a:cxn ang="0">
                <a:pos x="345" y="49"/>
              </a:cxn>
              <a:cxn ang="0">
                <a:pos x="449" y="15"/>
              </a:cxn>
              <a:cxn ang="0">
                <a:pos x="433" y="2"/>
              </a:cxn>
              <a:cxn ang="0">
                <a:pos x="332" y="25"/>
              </a:cxn>
              <a:cxn ang="0">
                <a:pos x="19" y="99"/>
              </a:cxn>
              <a:cxn ang="0">
                <a:pos x="0" y="164"/>
              </a:cxn>
              <a:cxn ang="0">
                <a:pos x="1" y="171"/>
              </a:cxn>
              <a:cxn ang="0">
                <a:pos x="14" y="189"/>
              </a:cxn>
              <a:cxn ang="0">
                <a:pos x="37" y="219"/>
              </a:cxn>
              <a:cxn ang="0">
                <a:pos x="91" y="328"/>
              </a:cxn>
              <a:cxn ang="0">
                <a:pos x="232" y="261"/>
              </a:cxn>
              <a:cxn ang="0">
                <a:pos x="365" y="277"/>
              </a:cxn>
              <a:cxn ang="0">
                <a:pos x="453" y="253"/>
              </a:cxn>
              <a:cxn ang="0">
                <a:pos x="440" y="134"/>
              </a:cxn>
            </a:cxnLst>
            <a:rect l="0" t="0" r="r" b="b"/>
            <a:pathLst>
              <a:path w="453" h="328">
                <a:moveTo>
                  <a:pt x="440" y="134"/>
                </a:moveTo>
                <a:cubicBezTo>
                  <a:pt x="440" y="134"/>
                  <a:pt x="416" y="134"/>
                  <a:pt x="398" y="134"/>
                </a:cubicBezTo>
                <a:cubicBezTo>
                  <a:pt x="402" y="118"/>
                  <a:pt x="408" y="96"/>
                  <a:pt x="408" y="96"/>
                </a:cubicBezTo>
                <a:cubicBezTo>
                  <a:pt x="408" y="95"/>
                  <a:pt x="408" y="94"/>
                  <a:pt x="408" y="93"/>
                </a:cubicBezTo>
                <a:cubicBezTo>
                  <a:pt x="408" y="90"/>
                  <a:pt x="407" y="87"/>
                  <a:pt x="406" y="84"/>
                </a:cubicBezTo>
                <a:cubicBezTo>
                  <a:pt x="403" y="81"/>
                  <a:pt x="399" y="79"/>
                  <a:pt x="395" y="79"/>
                </a:cubicBezTo>
                <a:cubicBezTo>
                  <a:pt x="317" y="79"/>
                  <a:pt x="317" y="79"/>
                  <a:pt x="317" y="79"/>
                </a:cubicBezTo>
                <a:cubicBezTo>
                  <a:pt x="309" y="79"/>
                  <a:pt x="303" y="85"/>
                  <a:pt x="303" y="93"/>
                </a:cubicBezTo>
                <a:cubicBezTo>
                  <a:pt x="303" y="100"/>
                  <a:pt x="309" y="106"/>
                  <a:pt x="317" y="106"/>
                </a:cubicBezTo>
                <a:cubicBezTo>
                  <a:pt x="317" y="106"/>
                  <a:pt x="356" y="106"/>
                  <a:pt x="377" y="106"/>
                </a:cubicBezTo>
                <a:cubicBezTo>
                  <a:pt x="373" y="122"/>
                  <a:pt x="368" y="144"/>
                  <a:pt x="368" y="144"/>
                </a:cubicBezTo>
                <a:cubicBezTo>
                  <a:pt x="367" y="145"/>
                  <a:pt x="367" y="146"/>
                  <a:pt x="367" y="147"/>
                </a:cubicBezTo>
                <a:cubicBezTo>
                  <a:pt x="367" y="150"/>
                  <a:pt x="368" y="153"/>
                  <a:pt x="370" y="155"/>
                </a:cubicBezTo>
                <a:cubicBezTo>
                  <a:pt x="373" y="159"/>
                  <a:pt x="377" y="161"/>
                  <a:pt x="381" y="161"/>
                </a:cubicBezTo>
                <a:cubicBezTo>
                  <a:pt x="381" y="161"/>
                  <a:pt x="410" y="161"/>
                  <a:pt x="426" y="161"/>
                </a:cubicBezTo>
                <a:cubicBezTo>
                  <a:pt x="426" y="241"/>
                  <a:pt x="426" y="241"/>
                  <a:pt x="426" y="241"/>
                </a:cubicBezTo>
                <a:cubicBezTo>
                  <a:pt x="414" y="243"/>
                  <a:pt x="384" y="247"/>
                  <a:pt x="367" y="249"/>
                </a:cubicBezTo>
                <a:cubicBezTo>
                  <a:pt x="364" y="236"/>
                  <a:pt x="358" y="224"/>
                  <a:pt x="349" y="214"/>
                </a:cubicBezTo>
                <a:cubicBezTo>
                  <a:pt x="344" y="208"/>
                  <a:pt x="335" y="208"/>
                  <a:pt x="330" y="213"/>
                </a:cubicBezTo>
                <a:cubicBezTo>
                  <a:pt x="324" y="218"/>
                  <a:pt x="324" y="227"/>
                  <a:pt x="329" y="232"/>
                </a:cubicBezTo>
                <a:cubicBezTo>
                  <a:pt x="336" y="240"/>
                  <a:pt x="340" y="250"/>
                  <a:pt x="340" y="260"/>
                </a:cubicBezTo>
                <a:cubicBezTo>
                  <a:pt x="340" y="283"/>
                  <a:pt x="322" y="301"/>
                  <a:pt x="300" y="301"/>
                </a:cubicBezTo>
                <a:cubicBezTo>
                  <a:pt x="277" y="301"/>
                  <a:pt x="259" y="283"/>
                  <a:pt x="259" y="260"/>
                </a:cubicBezTo>
                <a:cubicBezTo>
                  <a:pt x="259" y="257"/>
                  <a:pt x="259" y="254"/>
                  <a:pt x="260" y="251"/>
                </a:cubicBezTo>
                <a:cubicBezTo>
                  <a:pt x="261" y="247"/>
                  <a:pt x="260" y="243"/>
                  <a:pt x="257" y="239"/>
                </a:cubicBezTo>
                <a:cubicBezTo>
                  <a:pt x="255" y="236"/>
                  <a:pt x="251" y="234"/>
                  <a:pt x="246" y="234"/>
                </a:cubicBezTo>
                <a:cubicBezTo>
                  <a:pt x="245" y="234"/>
                  <a:pt x="245" y="234"/>
                  <a:pt x="245" y="234"/>
                </a:cubicBezTo>
                <a:cubicBezTo>
                  <a:pt x="154" y="234"/>
                  <a:pt x="154" y="234"/>
                  <a:pt x="154" y="234"/>
                </a:cubicBezTo>
                <a:cubicBezTo>
                  <a:pt x="150" y="227"/>
                  <a:pt x="146" y="219"/>
                  <a:pt x="140" y="213"/>
                </a:cubicBezTo>
                <a:cubicBezTo>
                  <a:pt x="134" y="208"/>
                  <a:pt x="126" y="208"/>
                  <a:pt x="121" y="213"/>
                </a:cubicBezTo>
                <a:cubicBezTo>
                  <a:pt x="115" y="218"/>
                  <a:pt x="115" y="226"/>
                  <a:pt x="120" y="232"/>
                </a:cubicBezTo>
                <a:cubicBezTo>
                  <a:pt x="128" y="239"/>
                  <a:pt x="132" y="250"/>
                  <a:pt x="132" y="260"/>
                </a:cubicBezTo>
                <a:cubicBezTo>
                  <a:pt x="132" y="283"/>
                  <a:pt x="113" y="301"/>
                  <a:pt x="91" y="301"/>
                </a:cubicBezTo>
                <a:cubicBezTo>
                  <a:pt x="68" y="301"/>
                  <a:pt x="50" y="283"/>
                  <a:pt x="50" y="260"/>
                </a:cubicBezTo>
                <a:cubicBezTo>
                  <a:pt x="50" y="250"/>
                  <a:pt x="54" y="241"/>
                  <a:pt x="60" y="233"/>
                </a:cubicBezTo>
                <a:cubicBezTo>
                  <a:pt x="61" y="232"/>
                  <a:pt x="61" y="231"/>
                  <a:pt x="62" y="231"/>
                </a:cubicBezTo>
                <a:cubicBezTo>
                  <a:pt x="63" y="229"/>
                  <a:pt x="63" y="229"/>
                  <a:pt x="63" y="229"/>
                </a:cubicBezTo>
                <a:cubicBezTo>
                  <a:pt x="64" y="227"/>
                  <a:pt x="64" y="225"/>
                  <a:pt x="64" y="223"/>
                </a:cubicBezTo>
                <a:cubicBezTo>
                  <a:pt x="64" y="188"/>
                  <a:pt x="64" y="188"/>
                  <a:pt x="64" y="188"/>
                </a:cubicBezTo>
                <a:cubicBezTo>
                  <a:pt x="64" y="182"/>
                  <a:pt x="61" y="177"/>
                  <a:pt x="55" y="175"/>
                </a:cubicBezTo>
                <a:cubicBezTo>
                  <a:pt x="55" y="175"/>
                  <a:pt x="36" y="168"/>
                  <a:pt x="28" y="165"/>
                </a:cubicBezTo>
                <a:cubicBezTo>
                  <a:pt x="28" y="164"/>
                  <a:pt x="28" y="164"/>
                  <a:pt x="28" y="164"/>
                </a:cubicBezTo>
                <a:cubicBezTo>
                  <a:pt x="28" y="158"/>
                  <a:pt x="31" y="136"/>
                  <a:pt x="33" y="124"/>
                </a:cubicBezTo>
                <a:cubicBezTo>
                  <a:pt x="51" y="121"/>
                  <a:pt x="294" y="81"/>
                  <a:pt x="294" y="81"/>
                </a:cubicBezTo>
                <a:cubicBezTo>
                  <a:pt x="296" y="81"/>
                  <a:pt x="298" y="80"/>
                  <a:pt x="299" y="79"/>
                </a:cubicBezTo>
                <a:cubicBezTo>
                  <a:pt x="299" y="79"/>
                  <a:pt x="341" y="52"/>
                  <a:pt x="345" y="49"/>
                </a:cubicBezTo>
                <a:cubicBezTo>
                  <a:pt x="350" y="48"/>
                  <a:pt x="439" y="29"/>
                  <a:pt x="439" y="29"/>
                </a:cubicBezTo>
                <a:cubicBezTo>
                  <a:pt x="445" y="27"/>
                  <a:pt x="449" y="22"/>
                  <a:pt x="449" y="15"/>
                </a:cubicBezTo>
                <a:cubicBezTo>
                  <a:pt x="449" y="14"/>
                  <a:pt x="449" y="13"/>
                  <a:pt x="449" y="12"/>
                </a:cubicBezTo>
                <a:cubicBezTo>
                  <a:pt x="447" y="5"/>
                  <a:pt x="440" y="0"/>
                  <a:pt x="433" y="2"/>
                </a:cubicBezTo>
                <a:cubicBezTo>
                  <a:pt x="337" y="24"/>
                  <a:pt x="337" y="24"/>
                  <a:pt x="337" y="24"/>
                </a:cubicBezTo>
                <a:cubicBezTo>
                  <a:pt x="335" y="24"/>
                  <a:pt x="334" y="25"/>
                  <a:pt x="332" y="25"/>
                </a:cubicBezTo>
                <a:cubicBezTo>
                  <a:pt x="332" y="25"/>
                  <a:pt x="291" y="52"/>
                  <a:pt x="287" y="55"/>
                </a:cubicBezTo>
                <a:cubicBezTo>
                  <a:pt x="281" y="56"/>
                  <a:pt x="19" y="99"/>
                  <a:pt x="19" y="99"/>
                </a:cubicBezTo>
                <a:cubicBezTo>
                  <a:pt x="13" y="100"/>
                  <a:pt x="8" y="104"/>
                  <a:pt x="7" y="110"/>
                </a:cubicBezTo>
                <a:cubicBezTo>
                  <a:pt x="0" y="164"/>
                  <a:pt x="0" y="164"/>
                  <a:pt x="0" y="164"/>
                </a:cubicBezTo>
                <a:cubicBezTo>
                  <a:pt x="0" y="164"/>
                  <a:pt x="0" y="165"/>
                  <a:pt x="0" y="166"/>
                </a:cubicBezTo>
                <a:cubicBezTo>
                  <a:pt x="0" y="168"/>
                  <a:pt x="1" y="170"/>
                  <a:pt x="1" y="171"/>
                </a:cubicBezTo>
                <a:cubicBezTo>
                  <a:pt x="6" y="182"/>
                  <a:pt x="6" y="182"/>
                  <a:pt x="6" y="182"/>
                </a:cubicBezTo>
                <a:cubicBezTo>
                  <a:pt x="8" y="185"/>
                  <a:pt x="10" y="187"/>
                  <a:pt x="14" y="189"/>
                </a:cubicBezTo>
                <a:cubicBezTo>
                  <a:pt x="14" y="189"/>
                  <a:pt x="28" y="194"/>
                  <a:pt x="37" y="197"/>
                </a:cubicBezTo>
                <a:cubicBezTo>
                  <a:pt x="37" y="219"/>
                  <a:pt x="37" y="219"/>
                  <a:pt x="37" y="219"/>
                </a:cubicBezTo>
                <a:cubicBezTo>
                  <a:pt x="28" y="231"/>
                  <a:pt x="23" y="245"/>
                  <a:pt x="23" y="260"/>
                </a:cubicBezTo>
                <a:cubicBezTo>
                  <a:pt x="23" y="298"/>
                  <a:pt x="53" y="328"/>
                  <a:pt x="91" y="328"/>
                </a:cubicBezTo>
                <a:cubicBezTo>
                  <a:pt x="128" y="328"/>
                  <a:pt x="158" y="298"/>
                  <a:pt x="159" y="261"/>
                </a:cubicBezTo>
                <a:cubicBezTo>
                  <a:pt x="232" y="261"/>
                  <a:pt x="232" y="261"/>
                  <a:pt x="232" y="261"/>
                </a:cubicBezTo>
                <a:cubicBezTo>
                  <a:pt x="233" y="298"/>
                  <a:pt x="263" y="328"/>
                  <a:pt x="300" y="328"/>
                </a:cubicBezTo>
                <a:cubicBezTo>
                  <a:pt x="331" y="328"/>
                  <a:pt x="358" y="306"/>
                  <a:pt x="365" y="277"/>
                </a:cubicBezTo>
                <a:cubicBezTo>
                  <a:pt x="442" y="266"/>
                  <a:pt x="442" y="266"/>
                  <a:pt x="442" y="266"/>
                </a:cubicBezTo>
                <a:cubicBezTo>
                  <a:pt x="448" y="265"/>
                  <a:pt x="453" y="260"/>
                  <a:pt x="453" y="253"/>
                </a:cubicBezTo>
                <a:cubicBezTo>
                  <a:pt x="453" y="147"/>
                  <a:pt x="453" y="147"/>
                  <a:pt x="453" y="147"/>
                </a:cubicBezTo>
                <a:cubicBezTo>
                  <a:pt x="453" y="140"/>
                  <a:pt x="447" y="134"/>
                  <a:pt x="440" y="13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 name="Freeform 203"/>
          <p:cNvSpPr>
            <a:spLocks/>
          </p:cNvSpPr>
          <p:nvPr userDrawn="1"/>
        </p:nvSpPr>
        <p:spPr bwMode="auto">
          <a:xfrm>
            <a:off x="848406" y="3303010"/>
            <a:ext cx="396582" cy="385763"/>
          </a:xfrm>
          <a:custGeom>
            <a:avLst/>
            <a:gdLst/>
            <a:ahLst/>
            <a:cxnLst>
              <a:cxn ang="0">
                <a:pos x="217" y="41"/>
              </a:cxn>
              <a:cxn ang="0">
                <a:pos x="184" y="188"/>
              </a:cxn>
              <a:cxn ang="0">
                <a:pos x="0" y="389"/>
              </a:cxn>
              <a:cxn ang="0">
                <a:pos x="5" y="453"/>
              </a:cxn>
              <a:cxn ang="0">
                <a:pos x="14" y="457"/>
              </a:cxn>
              <a:cxn ang="0">
                <a:pos x="88" y="453"/>
              </a:cxn>
              <a:cxn ang="0">
                <a:pos x="112" y="429"/>
              </a:cxn>
              <a:cxn ang="0">
                <a:pos x="113" y="410"/>
              </a:cxn>
              <a:cxn ang="0">
                <a:pos x="132" y="391"/>
              </a:cxn>
              <a:cxn ang="0">
                <a:pos x="172" y="370"/>
              </a:cxn>
              <a:cxn ang="0">
                <a:pos x="175" y="365"/>
              </a:cxn>
              <a:cxn ang="0">
                <a:pos x="172" y="339"/>
              </a:cxn>
              <a:cxn ang="0">
                <a:pos x="184" y="339"/>
              </a:cxn>
              <a:cxn ang="0">
                <a:pos x="203" y="339"/>
              </a:cxn>
              <a:cxn ang="0">
                <a:pos x="416" y="240"/>
              </a:cxn>
              <a:cxn ang="0">
                <a:pos x="425" y="73"/>
              </a:cxn>
              <a:cxn ang="0">
                <a:pos x="397" y="221"/>
              </a:cxn>
              <a:cxn ang="0">
                <a:pos x="266" y="244"/>
              </a:cxn>
              <a:cxn ang="0">
                <a:pos x="255" y="248"/>
              </a:cxn>
              <a:cxn ang="0">
                <a:pos x="178" y="310"/>
              </a:cxn>
              <a:cxn ang="0">
                <a:pos x="143" y="345"/>
              </a:cxn>
              <a:cxn ang="0">
                <a:pos x="140" y="364"/>
              </a:cxn>
              <a:cxn ang="0">
                <a:pos x="82" y="400"/>
              </a:cxn>
              <a:cxn ang="0">
                <a:pos x="73" y="430"/>
              </a:cxn>
              <a:cxn ang="0">
                <a:pos x="26" y="394"/>
              </a:cxn>
              <a:cxn ang="0">
                <a:pos x="212" y="194"/>
              </a:cxn>
              <a:cxn ang="0">
                <a:pos x="213" y="190"/>
              </a:cxn>
              <a:cxn ang="0">
                <a:pos x="202" y="140"/>
              </a:cxn>
              <a:cxn ang="0">
                <a:pos x="316" y="27"/>
              </a:cxn>
              <a:cxn ang="0">
                <a:pos x="373" y="65"/>
              </a:cxn>
              <a:cxn ang="0">
                <a:pos x="334" y="123"/>
              </a:cxn>
              <a:cxn ang="0">
                <a:pos x="383" y="109"/>
              </a:cxn>
              <a:cxn ang="0">
                <a:pos x="352" y="104"/>
              </a:cxn>
              <a:cxn ang="0">
                <a:pos x="365" y="91"/>
              </a:cxn>
              <a:cxn ang="0">
                <a:pos x="384" y="92"/>
              </a:cxn>
              <a:cxn ang="0">
                <a:pos x="418" y="46"/>
              </a:cxn>
              <a:cxn ang="0">
                <a:pos x="414" y="40"/>
              </a:cxn>
            </a:cxnLst>
            <a:rect l="0" t="0" r="r" b="b"/>
            <a:pathLst>
              <a:path w="469" h="457">
                <a:moveTo>
                  <a:pt x="315" y="0"/>
                </a:moveTo>
                <a:cubicBezTo>
                  <a:pt x="278" y="0"/>
                  <a:pt x="243" y="15"/>
                  <a:pt x="217" y="41"/>
                </a:cubicBezTo>
                <a:cubicBezTo>
                  <a:pt x="190" y="68"/>
                  <a:pt x="176" y="104"/>
                  <a:pt x="176" y="140"/>
                </a:cubicBezTo>
                <a:cubicBezTo>
                  <a:pt x="176" y="156"/>
                  <a:pt x="179" y="173"/>
                  <a:pt x="184" y="188"/>
                </a:cubicBezTo>
                <a:cubicBezTo>
                  <a:pt x="175" y="198"/>
                  <a:pt x="3" y="380"/>
                  <a:pt x="3" y="380"/>
                </a:cubicBezTo>
                <a:cubicBezTo>
                  <a:pt x="1" y="382"/>
                  <a:pt x="0" y="385"/>
                  <a:pt x="0" y="389"/>
                </a:cubicBezTo>
                <a:cubicBezTo>
                  <a:pt x="0" y="443"/>
                  <a:pt x="0" y="443"/>
                  <a:pt x="0" y="443"/>
                </a:cubicBezTo>
                <a:cubicBezTo>
                  <a:pt x="0" y="447"/>
                  <a:pt x="2" y="451"/>
                  <a:pt x="5" y="453"/>
                </a:cubicBezTo>
                <a:cubicBezTo>
                  <a:pt x="6" y="454"/>
                  <a:pt x="6" y="454"/>
                  <a:pt x="6" y="454"/>
                </a:cubicBezTo>
                <a:cubicBezTo>
                  <a:pt x="8" y="456"/>
                  <a:pt x="11" y="457"/>
                  <a:pt x="14" y="457"/>
                </a:cubicBezTo>
                <a:cubicBezTo>
                  <a:pt x="78" y="457"/>
                  <a:pt x="78" y="457"/>
                  <a:pt x="78" y="457"/>
                </a:cubicBezTo>
                <a:cubicBezTo>
                  <a:pt x="82" y="457"/>
                  <a:pt x="85" y="455"/>
                  <a:pt x="88" y="453"/>
                </a:cubicBezTo>
                <a:cubicBezTo>
                  <a:pt x="112" y="430"/>
                  <a:pt x="112" y="430"/>
                  <a:pt x="112" y="430"/>
                </a:cubicBezTo>
                <a:cubicBezTo>
                  <a:pt x="112" y="430"/>
                  <a:pt x="112" y="429"/>
                  <a:pt x="112" y="429"/>
                </a:cubicBezTo>
                <a:cubicBezTo>
                  <a:pt x="113" y="429"/>
                  <a:pt x="113" y="429"/>
                  <a:pt x="113" y="429"/>
                </a:cubicBezTo>
                <a:cubicBezTo>
                  <a:pt x="118" y="423"/>
                  <a:pt x="118" y="415"/>
                  <a:pt x="113" y="410"/>
                </a:cubicBezTo>
                <a:cubicBezTo>
                  <a:pt x="107" y="405"/>
                  <a:pt x="107" y="396"/>
                  <a:pt x="113" y="391"/>
                </a:cubicBezTo>
                <a:cubicBezTo>
                  <a:pt x="118" y="385"/>
                  <a:pt x="127" y="385"/>
                  <a:pt x="132" y="391"/>
                </a:cubicBezTo>
                <a:cubicBezTo>
                  <a:pt x="137" y="396"/>
                  <a:pt x="146" y="396"/>
                  <a:pt x="151" y="391"/>
                </a:cubicBezTo>
                <a:cubicBezTo>
                  <a:pt x="172" y="370"/>
                  <a:pt x="172" y="370"/>
                  <a:pt x="172" y="370"/>
                </a:cubicBezTo>
                <a:cubicBezTo>
                  <a:pt x="173" y="368"/>
                  <a:pt x="174" y="367"/>
                  <a:pt x="175" y="365"/>
                </a:cubicBezTo>
                <a:cubicBezTo>
                  <a:pt x="175" y="365"/>
                  <a:pt x="175" y="365"/>
                  <a:pt x="175" y="365"/>
                </a:cubicBezTo>
                <a:cubicBezTo>
                  <a:pt x="177" y="360"/>
                  <a:pt x="176" y="354"/>
                  <a:pt x="172" y="350"/>
                </a:cubicBezTo>
                <a:cubicBezTo>
                  <a:pt x="169" y="347"/>
                  <a:pt x="169" y="342"/>
                  <a:pt x="172" y="339"/>
                </a:cubicBezTo>
                <a:cubicBezTo>
                  <a:pt x="174" y="337"/>
                  <a:pt x="176" y="336"/>
                  <a:pt x="178" y="336"/>
                </a:cubicBezTo>
                <a:cubicBezTo>
                  <a:pt x="180" y="336"/>
                  <a:pt x="182" y="337"/>
                  <a:pt x="184" y="339"/>
                </a:cubicBezTo>
                <a:cubicBezTo>
                  <a:pt x="186" y="341"/>
                  <a:pt x="190" y="343"/>
                  <a:pt x="193" y="343"/>
                </a:cubicBezTo>
                <a:cubicBezTo>
                  <a:pt x="197" y="343"/>
                  <a:pt x="200" y="341"/>
                  <a:pt x="203" y="339"/>
                </a:cubicBezTo>
                <a:cubicBezTo>
                  <a:pt x="203" y="339"/>
                  <a:pt x="260" y="282"/>
                  <a:pt x="269" y="273"/>
                </a:cubicBezTo>
                <a:cubicBezTo>
                  <a:pt x="320" y="291"/>
                  <a:pt x="377" y="279"/>
                  <a:pt x="416" y="240"/>
                </a:cubicBezTo>
                <a:cubicBezTo>
                  <a:pt x="458" y="197"/>
                  <a:pt x="469" y="133"/>
                  <a:pt x="443" y="79"/>
                </a:cubicBezTo>
                <a:cubicBezTo>
                  <a:pt x="440" y="72"/>
                  <a:pt x="432" y="70"/>
                  <a:pt x="425" y="73"/>
                </a:cubicBezTo>
                <a:cubicBezTo>
                  <a:pt x="418" y="76"/>
                  <a:pt x="416" y="84"/>
                  <a:pt x="419" y="91"/>
                </a:cubicBezTo>
                <a:cubicBezTo>
                  <a:pt x="440" y="134"/>
                  <a:pt x="431" y="187"/>
                  <a:pt x="397" y="221"/>
                </a:cubicBezTo>
                <a:cubicBezTo>
                  <a:pt x="364" y="254"/>
                  <a:pt x="315" y="263"/>
                  <a:pt x="272" y="245"/>
                </a:cubicBezTo>
                <a:cubicBezTo>
                  <a:pt x="270" y="244"/>
                  <a:pt x="268" y="244"/>
                  <a:pt x="266" y="244"/>
                </a:cubicBezTo>
                <a:cubicBezTo>
                  <a:pt x="263" y="245"/>
                  <a:pt x="263" y="245"/>
                  <a:pt x="263" y="245"/>
                </a:cubicBezTo>
                <a:cubicBezTo>
                  <a:pt x="260" y="245"/>
                  <a:pt x="258" y="246"/>
                  <a:pt x="255" y="248"/>
                </a:cubicBezTo>
                <a:cubicBezTo>
                  <a:pt x="255" y="248"/>
                  <a:pt x="203" y="301"/>
                  <a:pt x="191" y="312"/>
                </a:cubicBezTo>
                <a:cubicBezTo>
                  <a:pt x="187" y="311"/>
                  <a:pt x="183" y="310"/>
                  <a:pt x="178" y="310"/>
                </a:cubicBezTo>
                <a:cubicBezTo>
                  <a:pt x="169" y="310"/>
                  <a:pt x="160" y="313"/>
                  <a:pt x="153" y="320"/>
                </a:cubicBezTo>
                <a:cubicBezTo>
                  <a:pt x="147" y="327"/>
                  <a:pt x="143" y="336"/>
                  <a:pt x="143" y="345"/>
                </a:cubicBezTo>
                <a:cubicBezTo>
                  <a:pt x="143" y="349"/>
                  <a:pt x="144" y="354"/>
                  <a:pt x="146" y="358"/>
                </a:cubicBezTo>
                <a:cubicBezTo>
                  <a:pt x="143" y="361"/>
                  <a:pt x="143" y="361"/>
                  <a:pt x="140" y="364"/>
                </a:cubicBezTo>
                <a:cubicBezTo>
                  <a:pt x="125" y="357"/>
                  <a:pt x="106" y="359"/>
                  <a:pt x="94" y="372"/>
                </a:cubicBezTo>
                <a:cubicBezTo>
                  <a:pt x="86" y="380"/>
                  <a:pt x="82" y="390"/>
                  <a:pt x="82" y="400"/>
                </a:cubicBezTo>
                <a:cubicBezTo>
                  <a:pt x="82" y="406"/>
                  <a:pt x="83" y="412"/>
                  <a:pt x="86" y="417"/>
                </a:cubicBezTo>
                <a:cubicBezTo>
                  <a:pt x="80" y="423"/>
                  <a:pt x="76" y="427"/>
                  <a:pt x="73" y="430"/>
                </a:cubicBezTo>
                <a:cubicBezTo>
                  <a:pt x="66" y="430"/>
                  <a:pt x="41" y="430"/>
                  <a:pt x="26" y="430"/>
                </a:cubicBezTo>
                <a:cubicBezTo>
                  <a:pt x="26" y="417"/>
                  <a:pt x="26" y="400"/>
                  <a:pt x="26" y="394"/>
                </a:cubicBezTo>
                <a:cubicBezTo>
                  <a:pt x="33" y="387"/>
                  <a:pt x="209" y="201"/>
                  <a:pt x="209" y="201"/>
                </a:cubicBezTo>
                <a:cubicBezTo>
                  <a:pt x="210" y="199"/>
                  <a:pt x="212" y="197"/>
                  <a:pt x="212" y="194"/>
                </a:cubicBezTo>
                <a:cubicBezTo>
                  <a:pt x="212" y="192"/>
                  <a:pt x="212" y="192"/>
                  <a:pt x="212" y="192"/>
                </a:cubicBezTo>
                <a:cubicBezTo>
                  <a:pt x="213" y="191"/>
                  <a:pt x="213" y="191"/>
                  <a:pt x="213" y="190"/>
                </a:cubicBezTo>
                <a:cubicBezTo>
                  <a:pt x="213" y="188"/>
                  <a:pt x="212" y="187"/>
                  <a:pt x="212" y="185"/>
                </a:cubicBezTo>
                <a:cubicBezTo>
                  <a:pt x="205" y="170"/>
                  <a:pt x="202" y="155"/>
                  <a:pt x="202" y="140"/>
                </a:cubicBezTo>
                <a:cubicBezTo>
                  <a:pt x="202" y="111"/>
                  <a:pt x="214" y="82"/>
                  <a:pt x="236" y="60"/>
                </a:cubicBezTo>
                <a:cubicBezTo>
                  <a:pt x="257" y="39"/>
                  <a:pt x="285" y="27"/>
                  <a:pt x="316" y="27"/>
                </a:cubicBezTo>
                <a:cubicBezTo>
                  <a:pt x="342" y="26"/>
                  <a:pt x="367" y="35"/>
                  <a:pt x="387" y="51"/>
                </a:cubicBezTo>
                <a:cubicBezTo>
                  <a:pt x="381" y="57"/>
                  <a:pt x="378" y="60"/>
                  <a:pt x="373" y="65"/>
                </a:cubicBezTo>
                <a:cubicBezTo>
                  <a:pt x="360" y="60"/>
                  <a:pt x="344" y="62"/>
                  <a:pt x="334" y="73"/>
                </a:cubicBezTo>
                <a:cubicBezTo>
                  <a:pt x="320" y="87"/>
                  <a:pt x="320" y="109"/>
                  <a:pt x="334" y="123"/>
                </a:cubicBezTo>
                <a:cubicBezTo>
                  <a:pt x="346" y="136"/>
                  <a:pt x="365" y="137"/>
                  <a:pt x="379" y="127"/>
                </a:cubicBezTo>
                <a:cubicBezTo>
                  <a:pt x="385" y="123"/>
                  <a:pt x="387" y="115"/>
                  <a:pt x="383" y="109"/>
                </a:cubicBezTo>
                <a:cubicBezTo>
                  <a:pt x="378" y="103"/>
                  <a:pt x="370" y="101"/>
                  <a:pt x="364" y="105"/>
                </a:cubicBezTo>
                <a:cubicBezTo>
                  <a:pt x="360" y="108"/>
                  <a:pt x="356" y="108"/>
                  <a:pt x="352" y="104"/>
                </a:cubicBezTo>
                <a:cubicBezTo>
                  <a:pt x="349" y="101"/>
                  <a:pt x="349" y="95"/>
                  <a:pt x="352" y="92"/>
                </a:cubicBezTo>
                <a:cubicBezTo>
                  <a:pt x="356" y="88"/>
                  <a:pt x="361" y="88"/>
                  <a:pt x="365" y="91"/>
                </a:cubicBezTo>
                <a:cubicBezTo>
                  <a:pt x="365" y="92"/>
                  <a:pt x="365" y="92"/>
                  <a:pt x="365" y="92"/>
                </a:cubicBezTo>
                <a:cubicBezTo>
                  <a:pt x="371" y="97"/>
                  <a:pt x="379" y="97"/>
                  <a:pt x="384" y="92"/>
                </a:cubicBezTo>
                <a:cubicBezTo>
                  <a:pt x="415" y="61"/>
                  <a:pt x="415" y="61"/>
                  <a:pt x="415" y="61"/>
                </a:cubicBezTo>
                <a:cubicBezTo>
                  <a:pt x="419" y="57"/>
                  <a:pt x="420" y="51"/>
                  <a:pt x="418" y="46"/>
                </a:cubicBezTo>
                <a:cubicBezTo>
                  <a:pt x="417" y="44"/>
                  <a:pt x="417" y="44"/>
                  <a:pt x="417" y="44"/>
                </a:cubicBezTo>
                <a:cubicBezTo>
                  <a:pt x="417" y="43"/>
                  <a:pt x="416" y="41"/>
                  <a:pt x="414" y="40"/>
                </a:cubicBezTo>
                <a:cubicBezTo>
                  <a:pt x="388" y="14"/>
                  <a:pt x="353" y="0"/>
                  <a:pt x="315" y="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6" name="Freeform 211"/>
          <p:cNvSpPr>
            <a:spLocks/>
          </p:cNvSpPr>
          <p:nvPr userDrawn="1"/>
        </p:nvSpPr>
        <p:spPr bwMode="auto">
          <a:xfrm>
            <a:off x="869253" y="2307512"/>
            <a:ext cx="354899" cy="257175"/>
          </a:xfrm>
          <a:custGeom>
            <a:avLst/>
            <a:gdLst/>
            <a:ahLst/>
            <a:cxnLst>
              <a:cxn ang="0">
                <a:pos x="63" y="199"/>
              </a:cxn>
              <a:cxn ang="0">
                <a:pos x="83" y="36"/>
              </a:cxn>
              <a:cxn ang="0">
                <a:pos x="219" y="1"/>
              </a:cxn>
              <a:cxn ang="0">
                <a:pos x="420" y="133"/>
              </a:cxn>
              <a:cxn ang="0">
                <a:pos x="156" y="262"/>
              </a:cxn>
              <a:cxn ang="0">
                <a:pos x="64" y="302"/>
              </a:cxn>
              <a:cxn ang="0">
                <a:pos x="81" y="231"/>
              </a:cxn>
            </a:cxnLst>
            <a:rect l="0" t="0" r="r" b="b"/>
            <a:pathLst>
              <a:path w="420" h="303">
                <a:moveTo>
                  <a:pt x="63" y="199"/>
                </a:moveTo>
                <a:cubicBezTo>
                  <a:pt x="0" y="159"/>
                  <a:pt x="2" y="83"/>
                  <a:pt x="83" y="36"/>
                </a:cubicBezTo>
                <a:cubicBezTo>
                  <a:pt x="83" y="36"/>
                  <a:pt x="140" y="0"/>
                  <a:pt x="219" y="1"/>
                </a:cubicBezTo>
                <a:cubicBezTo>
                  <a:pt x="360" y="4"/>
                  <a:pt x="420" y="60"/>
                  <a:pt x="420" y="133"/>
                </a:cubicBezTo>
                <a:cubicBezTo>
                  <a:pt x="420" y="198"/>
                  <a:pt x="344" y="303"/>
                  <a:pt x="156" y="262"/>
                </a:cubicBezTo>
                <a:cubicBezTo>
                  <a:pt x="87" y="291"/>
                  <a:pt x="64" y="302"/>
                  <a:pt x="64" y="302"/>
                </a:cubicBezTo>
                <a:cubicBezTo>
                  <a:pt x="64" y="302"/>
                  <a:pt x="98" y="268"/>
                  <a:pt x="81" y="231"/>
                </a:cubicBezTo>
              </a:path>
            </a:pathLst>
          </a:custGeom>
          <a:noFill/>
          <a:ln w="30163" cap="rnd">
            <a:solidFill>
              <a:srgbClr val="FFFFFF"/>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7" name="Freeform 234"/>
          <p:cNvSpPr>
            <a:spLocks/>
          </p:cNvSpPr>
          <p:nvPr userDrawn="1"/>
        </p:nvSpPr>
        <p:spPr bwMode="auto">
          <a:xfrm>
            <a:off x="850198" y="3826821"/>
            <a:ext cx="393009" cy="330994"/>
          </a:xfrm>
          <a:custGeom>
            <a:avLst/>
            <a:gdLst/>
            <a:ahLst/>
            <a:cxnLst>
              <a:cxn ang="0">
                <a:pos x="110" y="376"/>
              </a:cxn>
              <a:cxn ang="0">
                <a:pos x="110" y="149"/>
              </a:cxn>
              <a:cxn ang="0">
                <a:pos x="110" y="148"/>
              </a:cxn>
              <a:cxn ang="0">
                <a:pos x="99" y="133"/>
              </a:cxn>
              <a:cxn ang="0">
                <a:pos x="64" y="119"/>
              </a:cxn>
              <a:cxn ang="0">
                <a:pos x="63" y="119"/>
              </a:cxn>
              <a:cxn ang="0">
                <a:pos x="28" y="138"/>
              </a:cxn>
              <a:cxn ang="0">
                <a:pos x="79" y="350"/>
              </a:cxn>
              <a:cxn ang="0">
                <a:pos x="83" y="370"/>
              </a:cxn>
              <a:cxn ang="0">
                <a:pos x="6" y="336"/>
              </a:cxn>
              <a:cxn ang="0">
                <a:pos x="0" y="135"/>
              </a:cxn>
              <a:cxn ang="0">
                <a:pos x="13" y="110"/>
              </a:cxn>
              <a:cxn ang="0">
                <a:pos x="63" y="91"/>
              </a:cxn>
              <a:cxn ang="0">
                <a:pos x="108" y="104"/>
              </a:cxn>
              <a:cxn ang="0">
                <a:pos x="133" y="130"/>
              </a:cxn>
              <a:cxn ang="0">
                <a:pos x="138" y="358"/>
              </a:cxn>
              <a:cxn ang="0">
                <a:pos x="435" y="125"/>
              </a:cxn>
              <a:cxn ang="0">
                <a:pos x="361" y="115"/>
              </a:cxn>
              <a:cxn ang="0">
                <a:pos x="341" y="116"/>
              </a:cxn>
              <a:cxn ang="0">
                <a:pos x="240" y="169"/>
              </a:cxn>
              <a:cxn ang="0">
                <a:pos x="249" y="205"/>
              </a:cxn>
              <a:cxn ang="0">
                <a:pos x="244" y="225"/>
              </a:cxn>
              <a:cxn ang="0">
                <a:pos x="205" y="243"/>
              </a:cxn>
              <a:cxn ang="0">
                <a:pos x="178" y="237"/>
              </a:cxn>
              <a:cxn ang="0">
                <a:pos x="160" y="205"/>
              </a:cxn>
              <a:cxn ang="0">
                <a:pos x="165" y="181"/>
              </a:cxn>
              <a:cxn ang="0">
                <a:pos x="172" y="15"/>
              </a:cxn>
              <a:cxn ang="0">
                <a:pos x="186" y="0"/>
              </a:cxn>
              <a:cxn ang="0">
                <a:pos x="268" y="5"/>
              </a:cxn>
              <a:cxn ang="0">
                <a:pos x="272" y="15"/>
              </a:cxn>
              <a:cxn ang="0">
                <a:pos x="268" y="70"/>
              </a:cxn>
              <a:cxn ang="0">
                <a:pos x="228" y="74"/>
              </a:cxn>
              <a:cxn ang="0">
                <a:pos x="228" y="46"/>
              </a:cxn>
              <a:cxn ang="0">
                <a:pos x="244" y="29"/>
              </a:cxn>
              <a:cxn ang="0">
                <a:pos x="197" y="182"/>
              </a:cxn>
              <a:cxn ang="0">
                <a:pos x="191" y="192"/>
              </a:cxn>
              <a:cxn ang="0">
                <a:pos x="190" y="210"/>
              </a:cxn>
              <a:cxn ang="0">
                <a:pos x="194" y="213"/>
              </a:cxn>
              <a:cxn ang="0">
                <a:pos x="218" y="212"/>
              </a:cxn>
              <a:cxn ang="0">
                <a:pos x="220" y="209"/>
              </a:cxn>
              <a:cxn ang="0">
                <a:pos x="217" y="189"/>
              </a:cxn>
              <a:cxn ang="0">
                <a:pos x="213" y="180"/>
              </a:cxn>
              <a:cxn ang="0">
                <a:pos x="212" y="173"/>
              </a:cxn>
              <a:cxn ang="0">
                <a:pos x="222" y="105"/>
              </a:cxn>
              <a:cxn ang="0">
                <a:pos x="361" y="87"/>
              </a:cxn>
              <a:cxn ang="0">
                <a:pos x="456" y="104"/>
              </a:cxn>
              <a:cxn ang="0">
                <a:pos x="463" y="295"/>
              </a:cxn>
              <a:cxn ang="0">
                <a:pos x="128" y="390"/>
              </a:cxn>
              <a:cxn ang="0">
                <a:pos x="115" y="388"/>
              </a:cxn>
            </a:cxnLst>
            <a:rect l="0" t="0" r="r" b="b"/>
            <a:pathLst>
              <a:path w="464" h="391">
                <a:moveTo>
                  <a:pt x="115" y="388"/>
                </a:moveTo>
                <a:cubicBezTo>
                  <a:pt x="112" y="385"/>
                  <a:pt x="110" y="381"/>
                  <a:pt x="110" y="376"/>
                </a:cubicBezTo>
                <a:cubicBezTo>
                  <a:pt x="110" y="376"/>
                  <a:pt x="110" y="376"/>
                  <a:pt x="110" y="376"/>
                </a:cubicBezTo>
                <a:cubicBezTo>
                  <a:pt x="110" y="376"/>
                  <a:pt x="110" y="163"/>
                  <a:pt x="110" y="149"/>
                </a:cubicBezTo>
                <a:cubicBezTo>
                  <a:pt x="110" y="149"/>
                  <a:pt x="110" y="149"/>
                  <a:pt x="110" y="149"/>
                </a:cubicBezTo>
                <a:cubicBezTo>
                  <a:pt x="110" y="149"/>
                  <a:pt x="110" y="149"/>
                  <a:pt x="110" y="149"/>
                </a:cubicBezTo>
                <a:cubicBezTo>
                  <a:pt x="110" y="149"/>
                  <a:pt x="110" y="149"/>
                  <a:pt x="110" y="149"/>
                </a:cubicBezTo>
                <a:cubicBezTo>
                  <a:pt x="110" y="149"/>
                  <a:pt x="110" y="149"/>
                  <a:pt x="110" y="148"/>
                </a:cubicBezTo>
                <a:cubicBezTo>
                  <a:pt x="110" y="148"/>
                  <a:pt x="110" y="148"/>
                  <a:pt x="110" y="148"/>
                </a:cubicBezTo>
                <a:cubicBezTo>
                  <a:pt x="109" y="147"/>
                  <a:pt x="109" y="146"/>
                  <a:pt x="108" y="144"/>
                </a:cubicBezTo>
                <a:cubicBezTo>
                  <a:pt x="108" y="144"/>
                  <a:pt x="108" y="144"/>
                  <a:pt x="108" y="144"/>
                </a:cubicBezTo>
                <a:cubicBezTo>
                  <a:pt x="106" y="141"/>
                  <a:pt x="103" y="137"/>
                  <a:pt x="99" y="133"/>
                </a:cubicBezTo>
                <a:cubicBezTo>
                  <a:pt x="99" y="133"/>
                  <a:pt x="99" y="133"/>
                  <a:pt x="99" y="133"/>
                </a:cubicBezTo>
                <a:cubicBezTo>
                  <a:pt x="91" y="126"/>
                  <a:pt x="79" y="119"/>
                  <a:pt x="64" y="119"/>
                </a:cubicBezTo>
                <a:cubicBezTo>
                  <a:pt x="64" y="119"/>
                  <a:pt x="64" y="119"/>
                  <a:pt x="64" y="119"/>
                </a:cubicBezTo>
                <a:cubicBezTo>
                  <a:pt x="64" y="119"/>
                  <a:pt x="64" y="119"/>
                  <a:pt x="64" y="119"/>
                </a:cubicBezTo>
                <a:cubicBezTo>
                  <a:pt x="64" y="119"/>
                  <a:pt x="64" y="119"/>
                  <a:pt x="63" y="119"/>
                </a:cubicBezTo>
                <a:cubicBezTo>
                  <a:pt x="63" y="119"/>
                  <a:pt x="63" y="119"/>
                  <a:pt x="63" y="119"/>
                </a:cubicBezTo>
                <a:cubicBezTo>
                  <a:pt x="48" y="119"/>
                  <a:pt x="40" y="124"/>
                  <a:pt x="35" y="129"/>
                </a:cubicBezTo>
                <a:cubicBezTo>
                  <a:pt x="35" y="129"/>
                  <a:pt x="35" y="129"/>
                  <a:pt x="35" y="129"/>
                </a:cubicBezTo>
                <a:cubicBezTo>
                  <a:pt x="31" y="132"/>
                  <a:pt x="29" y="136"/>
                  <a:pt x="28" y="138"/>
                </a:cubicBezTo>
                <a:cubicBezTo>
                  <a:pt x="28" y="138"/>
                  <a:pt x="28" y="138"/>
                  <a:pt x="28" y="138"/>
                </a:cubicBezTo>
                <a:cubicBezTo>
                  <a:pt x="28" y="316"/>
                  <a:pt x="28" y="316"/>
                  <a:pt x="28" y="316"/>
                </a:cubicBezTo>
                <a:cubicBezTo>
                  <a:pt x="79" y="350"/>
                  <a:pt x="79" y="350"/>
                  <a:pt x="79" y="350"/>
                </a:cubicBezTo>
                <a:cubicBezTo>
                  <a:pt x="79" y="350"/>
                  <a:pt x="79" y="350"/>
                  <a:pt x="79" y="350"/>
                </a:cubicBezTo>
                <a:cubicBezTo>
                  <a:pt x="85" y="355"/>
                  <a:pt x="87" y="363"/>
                  <a:pt x="83" y="370"/>
                </a:cubicBezTo>
                <a:cubicBezTo>
                  <a:pt x="83" y="370"/>
                  <a:pt x="83" y="370"/>
                  <a:pt x="83" y="370"/>
                </a:cubicBezTo>
                <a:cubicBezTo>
                  <a:pt x="78" y="377"/>
                  <a:pt x="70" y="378"/>
                  <a:pt x="63" y="374"/>
                </a:cubicBezTo>
                <a:cubicBezTo>
                  <a:pt x="63" y="374"/>
                  <a:pt x="63" y="374"/>
                  <a:pt x="63" y="374"/>
                </a:cubicBezTo>
                <a:cubicBezTo>
                  <a:pt x="6" y="336"/>
                  <a:pt x="6" y="336"/>
                  <a:pt x="6" y="336"/>
                </a:cubicBezTo>
                <a:cubicBezTo>
                  <a:pt x="2" y="333"/>
                  <a:pt x="0" y="329"/>
                  <a:pt x="0" y="324"/>
                </a:cubicBezTo>
                <a:cubicBezTo>
                  <a:pt x="0" y="324"/>
                  <a:pt x="0" y="324"/>
                  <a:pt x="0" y="324"/>
                </a:cubicBezTo>
                <a:cubicBezTo>
                  <a:pt x="0" y="135"/>
                  <a:pt x="0" y="135"/>
                  <a:pt x="0" y="135"/>
                </a:cubicBezTo>
                <a:cubicBezTo>
                  <a:pt x="0" y="133"/>
                  <a:pt x="0" y="132"/>
                  <a:pt x="0" y="131"/>
                </a:cubicBezTo>
                <a:cubicBezTo>
                  <a:pt x="0" y="131"/>
                  <a:pt x="0" y="131"/>
                  <a:pt x="0" y="131"/>
                </a:cubicBezTo>
                <a:cubicBezTo>
                  <a:pt x="1" y="129"/>
                  <a:pt x="4" y="120"/>
                  <a:pt x="13" y="110"/>
                </a:cubicBezTo>
                <a:cubicBezTo>
                  <a:pt x="13" y="110"/>
                  <a:pt x="13" y="110"/>
                  <a:pt x="13" y="110"/>
                </a:cubicBezTo>
                <a:cubicBezTo>
                  <a:pt x="23" y="100"/>
                  <a:pt x="40" y="91"/>
                  <a:pt x="63" y="91"/>
                </a:cubicBezTo>
                <a:cubicBezTo>
                  <a:pt x="63" y="91"/>
                  <a:pt x="63" y="91"/>
                  <a:pt x="63" y="91"/>
                </a:cubicBezTo>
                <a:cubicBezTo>
                  <a:pt x="64" y="91"/>
                  <a:pt x="64" y="91"/>
                  <a:pt x="64" y="91"/>
                </a:cubicBezTo>
                <a:cubicBezTo>
                  <a:pt x="64" y="91"/>
                  <a:pt x="64" y="91"/>
                  <a:pt x="64" y="91"/>
                </a:cubicBezTo>
                <a:cubicBezTo>
                  <a:pt x="82" y="91"/>
                  <a:pt x="97" y="96"/>
                  <a:pt x="108" y="104"/>
                </a:cubicBezTo>
                <a:cubicBezTo>
                  <a:pt x="108" y="104"/>
                  <a:pt x="108" y="104"/>
                  <a:pt x="108" y="104"/>
                </a:cubicBezTo>
                <a:cubicBezTo>
                  <a:pt x="119" y="112"/>
                  <a:pt x="128" y="121"/>
                  <a:pt x="133" y="130"/>
                </a:cubicBezTo>
                <a:cubicBezTo>
                  <a:pt x="133" y="130"/>
                  <a:pt x="133" y="130"/>
                  <a:pt x="133" y="130"/>
                </a:cubicBezTo>
                <a:cubicBezTo>
                  <a:pt x="136" y="136"/>
                  <a:pt x="138" y="142"/>
                  <a:pt x="138" y="149"/>
                </a:cubicBezTo>
                <a:cubicBezTo>
                  <a:pt x="138" y="149"/>
                  <a:pt x="138" y="149"/>
                  <a:pt x="138" y="149"/>
                </a:cubicBezTo>
                <a:cubicBezTo>
                  <a:pt x="138" y="159"/>
                  <a:pt x="138" y="306"/>
                  <a:pt x="138" y="358"/>
                </a:cubicBezTo>
                <a:cubicBezTo>
                  <a:pt x="138" y="358"/>
                  <a:pt x="138" y="358"/>
                  <a:pt x="138" y="358"/>
                </a:cubicBezTo>
                <a:cubicBezTo>
                  <a:pt x="435" y="284"/>
                  <a:pt x="435" y="284"/>
                  <a:pt x="435" y="284"/>
                </a:cubicBezTo>
                <a:cubicBezTo>
                  <a:pt x="435" y="125"/>
                  <a:pt x="435" y="125"/>
                  <a:pt x="435" y="125"/>
                </a:cubicBezTo>
                <a:cubicBezTo>
                  <a:pt x="432" y="124"/>
                  <a:pt x="429" y="123"/>
                  <a:pt x="425" y="122"/>
                </a:cubicBezTo>
                <a:cubicBezTo>
                  <a:pt x="425" y="122"/>
                  <a:pt x="425" y="122"/>
                  <a:pt x="425" y="122"/>
                </a:cubicBezTo>
                <a:cubicBezTo>
                  <a:pt x="412" y="119"/>
                  <a:pt x="391" y="115"/>
                  <a:pt x="361" y="115"/>
                </a:cubicBezTo>
                <a:cubicBezTo>
                  <a:pt x="361" y="115"/>
                  <a:pt x="361" y="115"/>
                  <a:pt x="361" y="115"/>
                </a:cubicBezTo>
                <a:cubicBezTo>
                  <a:pt x="355" y="115"/>
                  <a:pt x="348" y="115"/>
                  <a:pt x="341" y="116"/>
                </a:cubicBezTo>
                <a:cubicBezTo>
                  <a:pt x="341" y="116"/>
                  <a:pt x="341" y="116"/>
                  <a:pt x="341" y="116"/>
                </a:cubicBezTo>
                <a:cubicBezTo>
                  <a:pt x="299" y="118"/>
                  <a:pt x="263" y="125"/>
                  <a:pt x="240" y="130"/>
                </a:cubicBezTo>
                <a:cubicBezTo>
                  <a:pt x="240" y="130"/>
                  <a:pt x="240" y="130"/>
                  <a:pt x="240" y="130"/>
                </a:cubicBezTo>
                <a:cubicBezTo>
                  <a:pt x="240" y="169"/>
                  <a:pt x="240" y="169"/>
                  <a:pt x="240" y="169"/>
                </a:cubicBezTo>
                <a:cubicBezTo>
                  <a:pt x="241" y="172"/>
                  <a:pt x="242" y="175"/>
                  <a:pt x="244" y="178"/>
                </a:cubicBezTo>
                <a:cubicBezTo>
                  <a:pt x="244" y="178"/>
                  <a:pt x="244" y="178"/>
                  <a:pt x="244" y="178"/>
                </a:cubicBezTo>
                <a:cubicBezTo>
                  <a:pt x="246" y="185"/>
                  <a:pt x="249" y="194"/>
                  <a:pt x="249" y="205"/>
                </a:cubicBezTo>
                <a:cubicBezTo>
                  <a:pt x="249" y="205"/>
                  <a:pt x="249" y="205"/>
                  <a:pt x="249" y="205"/>
                </a:cubicBezTo>
                <a:cubicBezTo>
                  <a:pt x="249" y="211"/>
                  <a:pt x="248" y="219"/>
                  <a:pt x="244" y="225"/>
                </a:cubicBezTo>
                <a:cubicBezTo>
                  <a:pt x="244" y="225"/>
                  <a:pt x="244" y="225"/>
                  <a:pt x="244" y="225"/>
                </a:cubicBezTo>
                <a:cubicBezTo>
                  <a:pt x="240" y="232"/>
                  <a:pt x="233" y="238"/>
                  <a:pt x="224" y="241"/>
                </a:cubicBezTo>
                <a:cubicBezTo>
                  <a:pt x="224" y="241"/>
                  <a:pt x="224" y="241"/>
                  <a:pt x="224" y="241"/>
                </a:cubicBezTo>
                <a:cubicBezTo>
                  <a:pt x="218" y="242"/>
                  <a:pt x="212" y="243"/>
                  <a:pt x="205" y="243"/>
                </a:cubicBezTo>
                <a:cubicBezTo>
                  <a:pt x="205" y="243"/>
                  <a:pt x="205" y="243"/>
                  <a:pt x="205" y="243"/>
                </a:cubicBezTo>
                <a:cubicBezTo>
                  <a:pt x="194" y="243"/>
                  <a:pt x="185" y="241"/>
                  <a:pt x="178" y="237"/>
                </a:cubicBezTo>
                <a:cubicBezTo>
                  <a:pt x="178" y="237"/>
                  <a:pt x="178" y="237"/>
                  <a:pt x="178" y="237"/>
                </a:cubicBezTo>
                <a:cubicBezTo>
                  <a:pt x="170" y="233"/>
                  <a:pt x="165" y="226"/>
                  <a:pt x="162" y="219"/>
                </a:cubicBezTo>
                <a:cubicBezTo>
                  <a:pt x="162" y="219"/>
                  <a:pt x="162" y="219"/>
                  <a:pt x="162" y="219"/>
                </a:cubicBezTo>
                <a:cubicBezTo>
                  <a:pt x="161" y="214"/>
                  <a:pt x="160" y="209"/>
                  <a:pt x="160" y="205"/>
                </a:cubicBezTo>
                <a:cubicBezTo>
                  <a:pt x="160" y="205"/>
                  <a:pt x="160" y="205"/>
                  <a:pt x="160" y="205"/>
                </a:cubicBezTo>
                <a:cubicBezTo>
                  <a:pt x="160" y="196"/>
                  <a:pt x="162" y="188"/>
                  <a:pt x="165" y="181"/>
                </a:cubicBezTo>
                <a:cubicBezTo>
                  <a:pt x="165" y="181"/>
                  <a:pt x="165" y="181"/>
                  <a:pt x="165" y="181"/>
                </a:cubicBezTo>
                <a:cubicBezTo>
                  <a:pt x="167" y="176"/>
                  <a:pt x="169" y="172"/>
                  <a:pt x="172" y="168"/>
                </a:cubicBezTo>
                <a:cubicBezTo>
                  <a:pt x="172" y="168"/>
                  <a:pt x="172" y="168"/>
                  <a:pt x="172" y="168"/>
                </a:cubicBezTo>
                <a:cubicBezTo>
                  <a:pt x="172" y="15"/>
                  <a:pt x="172" y="15"/>
                  <a:pt x="172" y="15"/>
                </a:cubicBezTo>
                <a:cubicBezTo>
                  <a:pt x="172" y="11"/>
                  <a:pt x="173" y="7"/>
                  <a:pt x="176" y="5"/>
                </a:cubicBezTo>
                <a:cubicBezTo>
                  <a:pt x="176" y="5"/>
                  <a:pt x="176" y="5"/>
                  <a:pt x="176" y="5"/>
                </a:cubicBezTo>
                <a:cubicBezTo>
                  <a:pt x="178" y="2"/>
                  <a:pt x="182" y="0"/>
                  <a:pt x="186" y="0"/>
                </a:cubicBezTo>
                <a:cubicBezTo>
                  <a:pt x="186" y="0"/>
                  <a:pt x="186" y="0"/>
                  <a:pt x="186" y="0"/>
                </a:cubicBezTo>
                <a:cubicBezTo>
                  <a:pt x="258" y="0"/>
                  <a:pt x="258" y="0"/>
                  <a:pt x="258" y="0"/>
                </a:cubicBezTo>
                <a:cubicBezTo>
                  <a:pt x="262" y="0"/>
                  <a:pt x="266" y="2"/>
                  <a:pt x="268" y="5"/>
                </a:cubicBezTo>
                <a:cubicBezTo>
                  <a:pt x="268" y="5"/>
                  <a:pt x="268" y="5"/>
                  <a:pt x="268" y="5"/>
                </a:cubicBezTo>
                <a:cubicBezTo>
                  <a:pt x="271" y="7"/>
                  <a:pt x="272" y="11"/>
                  <a:pt x="272" y="15"/>
                </a:cubicBezTo>
                <a:cubicBezTo>
                  <a:pt x="272" y="15"/>
                  <a:pt x="272" y="15"/>
                  <a:pt x="272" y="15"/>
                </a:cubicBezTo>
                <a:cubicBezTo>
                  <a:pt x="272" y="60"/>
                  <a:pt x="272" y="60"/>
                  <a:pt x="272" y="60"/>
                </a:cubicBezTo>
                <a:cubicBezTo>
                  <a:pt x="272" y="64"/>
                  <a:pt x="271" y="67"/>
                  <a:pt x="268" y="70"/>
                </a:cubicBezTo>
                <a:cubicBezTo>
                  <a:pt x="268" y="70"/>
                  <a:pt x="268" y="70"/>
                  <a:pt x="268" y="70"/>
                </a:cubicBezTo>
                <a:cubicBezTo>
                  <a:pt x="266" y="73"/>
                  <a:pt x="262" y="74"/>
                  <a:pt x="258" y="74"/>
                </a:cubicBezTo>
                <a:cubicBezTo>
                  <a:pt x="258" y="74"/>
                  <a:pt x="258" y="74"/>
                  <a:pt x="258" y="74"/>
                </a:cubicBezTo>
                <a:cubicBezTo>
                  <a:pt x="228" y="74"/>
                  <a:pt x="228" y="74"/>
                  <a:pt x="228" y="74"/>
                </a:cubicBezTo>
                <a:cubicBezTo>
                  <a:pt x="220" y="74"/>
                  <a:pt x="213" y="68"/>
                  <a:pt x="213" y="60"/>
                </a:cubicBezTo>
                <a:cubicBezTo>
                  <a:pt x="213" y="60"/>
                  <a:pt x="213" y="60"/>
                  <a:pt x="213" y="60"/>
                </a:cubicBezTo>
                <a:cubicBezTo>
                  <a:pt x="213" y="52"/>
                  <a:pt x="220" y="46"/>
                  <a:pt x="228" y="46"/>
                </a:cubicBezTo>
                <a:cubicBezTo>
                  <a:pt x="228" y="46"/>
                  <a:pt x="228" y="46"/>
                  <a:pt x="228" y="46"/>
                </a:cubicBezTo>
                <a:cubicBezTo>
                  <a:pt x="244" y="46"/>
                  <a:pt x="244" y="46"/>
                  <a:pt x="244" y="46"/>
                </a:cubicBezTo>
                <a:cubicBezTo>
                  <a:pt x="244" y="29"/>
                  <a:pt x="244" y="29"/>
                  <a:pt x="244" y="29"/>
                </a:cubicBezTo>
                <a:cubicBezTo>
                  <a:pt x="200" y="29"/>
                  <a:pt x="200" y="29"/>
                  <a:pt x="200" y="29"/>
                </a:cubicBezTo>
                <a:cubicBezTo>
                  <a:pt x="200" y="173"/>
                  <a:pt x="200" y="173"/>
                  <a:pt x="200" y="173"/>
                </a:cubicBezTo>
                <a:cubicBezTo>
                  <a:pt x="200" y="176"/>
                  <a:pt x="199" y="180"/>
                  <a:pt x="197" y="182"/>
                </a:cubicBezTo>
                <a:cubicBezTo>
                  <a:pt x="197" y="182"/>
                  <a:pt x="197" y="182"/>
                  <a:pt x="197" y="182"/>
                </a:cubicBezTo>
                <a:cubicBezTo>
                  <a:pt x="196" y="183"/>
                  <a:pt x="193" y="187"/>
                  <a:pt x="191" y="192"/>
                </a:cubicBezTo>
                <a:cubicBezTo>
                  <a:pt x="191" y="192"/>
                  <a:pt x="191" y="192"/>
                  <a:pt x="191" y="192"/>
                </a:cubicBezTo>
                <a:cubicBezTo>
                  <a:pt x="190" y="196"/>
                  <a:pt x="188" y="201"/>
                  <a:pt x="188" y="205"/>
                </a:cubicBezTo>
                <a:cubicBezTo>
                  <a:pt x="188" y="205"/>
                  <a:pt x="188" y="205"/>
                  <a:pt x="188" y="205"/>
                </a:cubicBezTo>
                <a:cubicBezTo>
                  <a:pt x="188" y="208"/>
                  <a:pt x="189" y="209"/>
                  <a:pt x="190" y="210"/>
                </a:cubicBezTo>
                <a:cubicBezTo>
                  <a:pt x="190" y="210"/>
                  <a:pt x="190" y="210"/>
                  <a:pt x="190" y="210"/>
                </a:cubicBezTo>
                <a:cubicBezTo>
                  <a:pt x="190" y="211"/>
                  <a:pt x="191" y="212"/>
                  <a:pt x="194" y="213"/>
                </a:cubicBezTo>
                <a:cubicBezTo>
                  <a:pt x="194" y="213"/>
                  <a:pt x="194" y="213"/>
                  <a:pt x="194" y="213"/>
                </a:cubicBezTo>
                <a:cubicBezTo>
                  <a:pt x="197" y="214"/>
                  <a:pt x="200" y="215"/>
                  <a:pt x="205" y="215"/>
                </a:cubicBezTo>
                <a:cubicBezTo>
                  <a:pt x="205" y="215"/>
                  <a:pt x="205" y="215"/>
                  <a:pt x="205" y="215"/>
                </a:cubicBezTo>
                <a:cubicBezTo>
                  <a:pt x="212" y="215"/>
                  <a:pt x="216" y="213"/>
                  <a:pt x="218" y="212"/>
                </a:cubicBezTo>
                <a:cubicBezTo>
                  <a:pt x="218" y="212"/>
                  <a:pt x="218" y="212"/>
                  <a:pt x="218" y="212"/>
                </a:cubicBezTo>
                <a:cubicBezTo>
                  <a:pt x="219" y="211"/>
                  <a:pt x="220" y="211"/>
                  <a:pt x="220" y="209"/>
                </a:cubicBezTo>
                <a:cubicBezTo>
                  <a:pt x="220" y="209"/>
                  <a:pt x="220" y="209"/>
                  <a:pt x="220" y="209"/>
                </a:cubicBezTo>
                <a:cubicBezTo>
                  <a:pt x="221" y="208"/>
                  <a:pt x="221" y="207"/>
                  <a:pt x="221" y="205"/>
                </a:cubicBezTo>
                <a:cubicBezTo>
                  <a:pt x="221" y="205"/>
                  <a:pt x="221" y="205"/>
                  <a:pt x="221" y="205"/>
                </a:cubicBezTo>
                <a:cubicBezTo>
                  <a:pt x="221" y="200"/>
                  <a:pt x="219" y="194"/>
                  <a:pt x="217" y="189"/>
                </a:cubicBezTo>
                <a:cubicBezTo>
                  <a:pt x="217" y="189"/>
                  <a:pt x="217" y="189"/>
                  <a:pt x="217" y="189"/>
                </a:cubicBezTo>
                <a:cubicBezTo>
                  <a:pt x="215" y="184"/>
                  <a:pt x="213" y="180"/>
                  <a:pt x="213" y="180"/>
                </a:cubicBezTo>
                <a:cubicBezTo>
                  <a:pt x="213" y="180"/>
                  <a:pt x="213" y="180"/>
                  <a:pt x="213" y="180"/>
                </a:cubicBezTo>
                <a:cubicBezTo>
                  <a:pt x="213" y="180"/>
                  <a:pt x="213" y="180"/>
                  <a:pt x="213" y="180"/>
                </a:cubicBezTo>
                <a:cubicBezTo>
                  <a:pt x="212" y="178"/>
                  <a:pt x="212" y="175"/>
                  <a:pt x="212" y="173"/>
                </a:cubicBezTo>
                <a:cubicBezTo>
                  <a:pt x="212" y="173"/>
                  <a:pt x="212" y="173"/>
                  <a:pt x="212" y="173"/>
                </a:cubicBezTo>
                <a:cubicBezTo>
                  <a:pt x="212" y="119"/>
                  <a:pt x="212" y="119"/>
                  <a:pt x="212" y="119"/>
                </a:cubicBezTo>
                <a:cubicBezTo>
                  <a:pt x="212" y="112"/>
                  <a:pt x="216" y="106"/>
                  <a:pt x="222" y="105"/>
                </a:cubicBezTo>
                <a:cubicBezTo>
                  <a:pt x="222" y="105"/>
                  <a:pt x="222" y="105"/>
                  <a:pt x="222" y="105"/>
                </a:cubicBezTo>
                <a:cubicBezTo>
                  <a:pt x="246" y="99"/>
                  <a:pt x="287" y="90"/>
                  <a:pt x="339" y="87"/>
                </a:cubicBezTo>
                <a:cubicBezTo>
                  <a:pt x="339" y="87"/>
                  <a:pt x="339" y="87"/>
                  <a:pt x="339" y="87"/>
                </a:cubicBezTo>
                <a:cubicBezTo>
                  <a:pt x="347" y="87"/>
                  <a:pt x="354" y="87"/>
                  <a:pt x="361" y="87"/>
                </a:cubicBezTo>
                <a:cubicBezTo>
                  <a:pt x="361" y="87"/>
                  <a:pt x="361" y="87"/>
                  <a:pt x="361" y="87"/>
                </a:cubicBezTo>
                <a:cubicBezTo>
                  <a:pt x="426" y="87"/>
                  <a:pt x="454" y="102"/>
                  <a:pt x="456" y="104"/>
                </a:cubicBezTo>
                <a:cubicBezTo>
                  <a:pt x="456" y="104"/>
                  <a:pt x="456" y="104"/>
                  <a:pt x="456" y="104"/>
                </a:cubicBezTo>
                <a:cubicBezTo>
                  <a:pt x="461" y="106"/>
                  <a:pt x="464" y="111"/>
                  <a:pt x="464" y="116"/>
                </a:cubicBezTo>
                <a:cubicBezTo>
                  <a:pt x="464" y="116"/>
                  <a:pt x="464" y="116"/>
                  <a:pt x="464" y="116"/>
                </a:cubicBezTo>
                <a:cubicBezTo>
                  <a:pt x="463" y="295"/>
                  <a:pt x="463" y="295"/>
                  <a:pt x="463" y="295"/>
                </a:cubicBezTo>
                <a:cubicBezTo>
                  <a:pt x="463" y="301"/>
                  <a:pt x="459" y="307"/>
                  <a:pt x="452" y="308"/>
                </a:cubicBezTo>
                <a:cubicBezTo>
                  <a:pt x="452" y="308"/>
                  <a:pt x="452" y="308"/>
                  <a:pt x="452" y="308"/>
                </a:cubicBezTo>
                <a:cubicBezTo>
                  <a:pt x="128" y="390"/>
                  <a:pt x="128" y="390"/>
                  <a:pt x="128" y="390"/>
                </a:cubicBezTo>
                <a:cubicBezTo>
                  <a:pt x="126" y="391"/>
                  <a:pt x="125" y="391"/>
                  <a:pt x="124" y="391"/>
                </a:cubicBezTo>
                <a:cubicBezTo>
                  <a:pt x="124" y="391"/>
                  <a:pt x="124" y="391"/>
                  <a:pt x="124" y="391"/>
                </a:cubicBezTo>
                <a:cubicBezTo>
                  <a:pt x="121" y="391"/>
                  <a:pt x="118" y="390"/>
                  <a:pt x="115" y="38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8" name="Freeform 300"/>
          <p:cNvSpPr>
            <a:spLocks/>
          </p:cNvSpPr>
          <p:nvPr userDrawn="1"/>
        </p:nvSpPr>
        <p:spPr bwMode="auto">
          <a:xfrm>
            <a:off x="884134" y="2789974"/>
            <a:ext cx="325126" cy="325041"/>
          </a:xfrm>
          <a:custGeom>
            <a:avLst/>
            <a:gdLst/>
            <a:ahLst/>
            <a:cxnLst>
              <a:cxn ang="0">
                <a:pos x="271" y="2"/>
              </a:cxn>
              <a:cxn ang="0">
                <a:pos x="250" y="13"/>
              </a:cxn>
              <a:cxn ang="0">
                <a:pos x="106" y="157"/>
              </a:cxn>
              <a:cxn ang="0">
                <a:pos x="102" y="167"/>
              </a:cxn>
              <a:cxn ang="0">
                <a:pos x="106" y="176"/>
              </a:cxn>
              <a:cxn ang="0">
                <a:pos x="125" y="176"/>
              </a:cxn>
              <a:cxn ang="0">
                <a:pos x="269" y="31"/>
              </a:cxn>
              <a:cxn ang="0">
                <a:pos x="271" y="29"/>
              </a:cxn>
              <a:cxn ang="0">
                <a:pos x="271" y="30"/>
              </a:cxn>
              <a:cxn ang="0">
                <a:pos x="275" y="28"/>
              </a:cxn>
              <a:cxn ang="0">
                <a:pos x="329" y="63"/>
              </a:cxn>
              <a:cxn ang="0">
                <a:pos x="357" y="110"/>
              </a:cxn>
              <a:cxn ang="0">
                <a:pos x="356" y="116"/>
              </a:cxn>
              <a:cxn ang="0">
                <a:pos x="356" y="115"/>
              </a:cxn>
              <a:cxn ang="0">
                <a:pos x="355" y="116"/>
              </a:cxn>
              <a:cxn ang="0">
                <a:pos x="147" y="323"/>
              </a:cxn>
              <a:cxn ang="0">
                <a:pos x="33" y="353"/>
              </a:cxn>
              <a:cxn ang="0">
                <a:pos x="63" y="238"/>
              </a:cxn>
              <a:cxn ang="0">
                <a:pos x="91" y="218"/>
              </a:cxn>
              <a:cxn ang="0">
                <a:pos x="69" y="249"/>
              </a:cxn>
              <a:cxn ang="0">
                <a:pos x="65" y="259"/>
              </a:cxn>
              <a:cxn ang="0">
                <a:pos x="69" y="268"/>
              </a:cxn>
              <a:cxn ang="0">
                <a:pos x="88" y="268"/>
              </a:cxn>
              <a:cxn ang="0">
                <a:pos x="135" y="249"/>
              </a:cxn>
              <a:cxn ang="0">
                <a:pos x="136" y="252"/>
              </a:cxn>
              <a:cxn ang="0">
                <a:pos x="115" y="296"/>
              </a:cxn>
              <a:cxn ang="0">
                <a:pos x="111" y="305"/>
              </a:cxn>
              <a:cxn ang="0">
                <a:pos x="112" y="310"/>
              </a:cxn>
              <a:cxn ang="0">
                <a:pos x="113" y="311"/>
              </a:cxn>
              <a:cxn ang="0">
                <a:pos x="114" y="313"/>
              </a:cxn>
              <a:cxn ang="0">
                <a:pos x="114" y="313"/>
              </a:cxn>
              <a:cxn ang="0">
                <a:pos x="115" y="315"/>
              </a:cxn>
              <a:cxn ang="0">
                <a:pos x="115" y="315"/>
              </a:cxn>
              <a:cxn ang="0">
                <a:pos x="115" y="315"/>
              </a:cxn>
              <a:cxn ang="0">
                <a:pos x="117" y="316"/>
              </a:cxn>
              <a:cxn ang="0">
                <a:pos x="117" y="316"/>
              </a:cxn>
              <a:cxn ang="0">
                <a:pos x="134" y="315"/>
              </a:cxn>
              <a:cxn ang="0">
                <a:pos x="135" y="313"/>
              </a:cxn>
              <a:cxn ang="0">
                <a:pos x="136" y="313"/>
              </a:cxn>
              <a:cxn ang="0">
                <a:pos x="162" y="252"/>
              </a:cxn>
              <a:cxn ang="0">
                <a:pos x="154" y="230"/>
              </a:cxn>
              <a:cxn ang="0">
                <a:pos x="118" y="224"/>
              </a:cxn>
              <a:cxn ang="0">
                <a:pos x="122" y="206"/>
              </a:cxn>
              <a:cxn ang="0">
                <a:pos x="117" y="192"/>
              </a:cxn>
              <a:cxn ang="0">
                <a:pos x="103" y="187"/>
              </a:cxn>
              <a:cxn ang="0">
                <a:pos x="41" y="222"/>
              </a:cxn>
              <a:cxn ang="0">
                <a:pos x="38" y="227"/>
              </a:cxn>
              <a:cxn ang="0">
                <a:pos x="38" y="228"/>
              </a:cxn>
              <a:cxn ang="0">
                <a:pos x="38" y="228"/>
              </a:cxn>
              <a:cxn ang="0">
                <a:pos x="1" y="368"/>
              </a:cxn>
              <a:cxn ang="0">
                <a:pos x="5" y="381"/>
              </a:cxn>
              <a:cxn ang="0">
                <a:pos x="17" y="384"/>
              </a:cxn>
              <a:cxn ang="0">
                <a:pos x="157" y="348"/>
              </a:cxn>
              <a:cxn ang="0">
                <a:pos x="163" y="344"/>
              </a:cxn>
              <a:cxn ang="0">
                <a:pos x="373" y="136"/>
              </a:cxn>
              <a:cxn ang="0">
                <a:pos x="384" y="114"/>
              </a:cxn>
              <a:cxn ang="0">
                <a:pos x="384" y="110"/>
              </a:cxn>
              <a:cxn ang="0">
                <a:pos x="348" y="44"/>
              </a:cxn>
              <a:cxn ang="0">
                <a:pos x="348" y="44"/>
              </a:cxn>
              <a:cxn ang="0">
                <a:pos x="271" y="2"/>
              </a:cxn>
            </a:cxnLst>
            <a:rect l="0" t="0" r="r" b="b"/>
            <a:pathLst>
              <a:path w="384" h="386">
                <a:moveTo>
                  <a:pt x="271" y="2"/>
                </a:moveTo>
                <a:cubicBezTo>
                  <a:pt x="259" y="3"/>
                  <a:pt x="253" y="10"/>
                  <a:pt x="250" y="13"/>
                </a:cubicBezTo>
                <a:cubicBezTo>
                  <a:pt x="249" y="14"/>
                  <a:pt x="106" y="157"/>
                  <a:pt x="106" y="157"/>
                </a:cubicBezTo>
                <a:cubicBezTo>
                  <a:pt x="103" y="160"/>
                  <a:pt x="102" y="163"/>
                  <a:pt x="102" y="167"/>
                </a:cubicBezTo>
                <a:cubicBezTo>
                  <a:pt x="102" y="170"/>
                  <a:pt x="103" y="173"/>
                  <a:pt x="106" y="176"/>
                </a:cubicBezTo>
                <a:cubicBezTo>
                  <a:pt x="111" y="181"/>
                  <a:pt x="120" y="181"/>
                  <a:pt x="125" y="176"/>
                </a:cubicBezTo>
                <a:cubicBezTo>
                  <a:pt x="269" y="31"/>
                  <a:pt x="269" y="31"/>
                  <a:pt x="269" y="31"/>
                </a:cubicBezTo>
                <a:cubicBezTo>
                  <a:pt x="270" y="31"/>
                  <a:pt x="271" y="30"/>
                  <a:pt x="271" y="29"/>
                </a:cubicBezTo>
                <a:cubicBezTo>
                  <a:pt x="271" y="30"/>
                  <a:pt x="271" y="30"/>
                  <a:pt x="271" y="30"/>
                </a:cubicBezTo>
                <a:cubicBezTo>
                  <a:pt x="271" y="30"/>
                  <a:pt x="272" y="28"/>
                  <a:pt x="275" y="28"/>
                </a:cubicBezTo>
                <a:cubicBezTo>
                  <a:pt x="281" y="28"/>
                  <a:pt x="298" y="32"/>
                  <a:pt x="329" y="63"/>
                </a:cubicBezTo>
                <a:cubicBezTo>
                  <a:pt x="352" y="87"/>
                  <a:pt x="357" y="102"/>
                  <a:pt x="357" y="110"/>
                </a:cubicBezTo>
                <a:cubicBezTo>
                  <a:pt x="357" y="113"/>
                  <a:pt x="357" y="115"/>
                  <a:pt x="356" y="116"/>
                </a:cubicBezTo>
                <a:cubicBezTo>
                  <a:pt x="356" y="115"/>
                  <a:pt x="356" y="115"/>
                  <a:pt x="356" y="115"/>
                </a:cubicBezTo>
                <a:cubicBezTo>
                  <a:pt x="356" y="115"/>
                  <a:pt x="355" y="116"/>
                  <a:pt x="355" y="116"/>
                </a:cubicBezTo>
                <a:cubicBezTo>
                  <a:pt x="355" y="116"/>
                  <a:pt x="152" y="318"/>
                  <a:pt x="147" y="323"/>
                </a:cubicBezTo>
                <a:cubicBezTo>
                  <a:pt x="142" y="324"/>
                  <a:pt x="63" y="345"/>
                  <a:pt x="33" y="353"/>
                </a:cubicBezTo>
                <a:cubicBezTo>
                  <a:pt x="41" y="322"/>
                  <a:pt x="61" y="243"/>
                  <a:pt x="63" y="238"/>
                </a:cubicBezTo>
                <a:cubicBezTo>
                  <a:pt x="71" y="231"/>
                  <a:pt x="82" y="223"/>
                  <a:pt x="91" y="218"/>
                </a:cubicBezTo>
                <a:cubicBezTo>
                  <a:pt x="86" y="228"/>
                  <a:pt x="77" y="241"/>
                  <a:pt x="69" y="249"/>
                </a:cubicBezTo>
                <a:cubicBezTo>
                  <a:pt x="66" y="252"/>
                  <a:pt x="65" y="255"/>
                  <a:pt x="65" y="259"/>
                </a:cubicBezTo>
                <a:cubicBezTo>
                  <a:pt x="65" y="262"/>
                  <a:pt x="66" y="266"/>
                  <a:pt x="69" y="268"/>
                </a:cubicBezTo>
                <a:cubicBezTo>
                  <a:pt x="74" y="274"/>
                  <a:pt x="83" y="274"/>
                  <a:pt x="88" y="268"/>
                </a:cubicBezTo>
                <a:cubicBezTo>
                  <a:pt x="101" y="255"/>
                  <a:pt x="130" y="246"/>
                  <a:pt x="135" y="249"/>
                </a:cubicBezTo>
                <a:cubicBezTo>
                  <a:pt x="136" y="250"/>
                  <a:pt x="136" y="251"/>
                  <a:pt x="136" y="252"/>
                </a:cubicBezTo>
                <a:cubicBezTo>
                  <a:pt x="136" y="261"/>
                  <a:pt x="127" y="284"/>
                  <a:pt x="115" y="296"/>
                </a:cubicBezTo>
                <a:cubicBezTo>
                  <a:pt x="113" y="298"/>
                  <a:pt x="111" y="302"/>
                  <a:pt x="111" y="305"/>
                </a:cubicBezTo>
                <a:cubicBezTo>
                  <a:pt x="111" y="307"/>
                  <a:pt x="112" y="309"/>
                  <a:pt x="112" y="310"/>
                </a:cubicBezTo>
                <a:cubicBezTo>
                  <a:pt x="112" y="310"/>
                  <a:pt x="113" y="310"/>
                  <a:pt x="113" y="311"/>
                </a:cubicBezTo>
                <a:cubicBezTo>
                  <a:pt x="113" y="311"/>
                  <a:pt x="113" y="312"/>
                  <a:pt x="114" y="313"/>
                </a:cubicBezTo>
                <a:cubicBezTo>
                  <a:pt x="114" y="313"/>
                  <a:pt x="114" y="313"/>
                  <a:pt x="114" y="313"/>
                </a:cubicBezTo>
                <a:cubicBezTo>
                  <a:pt x="115" y="314"/>
                  <a:pt x="115" y="314"/>
                  <a:pt x="115" y="315"/>
                </a:cubicBezTo>
                <a:cubicBezTo>
                  <a:pt x="115" y="315"/>
                  <a:pt x="115" y="315"/>
                  <a:pt x="115" y="315"/>
                </a:cubicBezTo>
                <a:cubicBezTo>
                  <a:pt x="115" y="315"/>
                  <a:pt x="115" y="315"/>
                  <a:pt x="115" y="315"/>
                </a:cubicBezTo>
                <a:cubicBezTo>
                  <a:pt x="116" y="315"/>
                  <a:pt x="116" y="316"/>
                  <a:pt x="117" y="316"/>
                </a:cubicBezTo>
                <a:cubicBezTo>
                  <a:pt x="117" y="316"/>
                  <a:pt x="117" y="316"/>
                  <a:pt x="117" y="316"/>
                </a:cubicBezTo>
                <a:cubicBezTo>
                  <a:pt x="123" y="320"/>
                  <a:pt x="130" y="319"/>
                  <a:pt x="134" y="315"/>
                </a:cubicBezTo>
                <a:cubicBezTo>
                  <a:pt x="135" y="313"/>
                  <a:pt x="135" y="313"/>
                  <a:pt x="135" y="313"/>
                </a:cubicBezTo>
                <a:cubicBezTo>
                  <a:pt x="136" y="313"/>
                  <a:pt x="136" y="313"/>
                  <a:pt x="136" y="313"/>
                </a:cubicBezTo>
                <a:cubicBezTo>
                  <a:pt x="147" y="300"/>
                  <a:pt x="162" y="274"/>
                  <a:pt x="162" y="252"/>
                </a:cubicBezTo>
                <a:cubicBezTo>
                  <a:pt x="162" y="243"/>
                  <a:pt x="160" y="236"/>
                  <a:pt x="154" y="230"/>
                </a:cubicBezTo>
                <a:cubicBezTo>
                  <a:pt x="145" y="221"/>
                  <a:pt x="132" y="220"/>
                  <a:pt x="118" y="224"/>
                </a:cubicBezTo>
                <a:cubicBezTo>
                  <a:pt x="121" y="218"/>
                  <a:pt x="122" y="212"/>
                  <a:pt x="122" y="206"/>
                </a:cubicBezTo>
                <a:cubicBezTo>
                  <a:pt x="122" y="201"/>
                  <a:pt x="121" y="196"/>
                  <a:pt x="117" y="192"/>
                </a:cubicBezTo>
                <a:cubicBezTo>
                  <a:pt x="114" y="190"/>
                  <a:pt x="110" y="187"/>
                  <a:pt x="103" y="187"/>
                </a:cubicBezTo>
                <a:cubicBezTo>
                  <a:pt x="84" y="187"/>
                  <a:pt x="53" y="210"/>
                  <a:pt x="41" y="222"/>
                </a:cubicBezTo>
                <a:cubicBezTo>
                  <a:pt x="40" y="223"/>
                  <a:pt x="39" y="225"/>
                  <a:pt x="38" y="227"/>
                </a:cubicBezTo>
                <a:cubicBezTo>
                  <a:pt x="38" y="228"/>
                  <a:pt x="38" y="228"/>
                  <a:pt x="38" y="228"/>
                </a:cubicBezTo>
                <a:cubicBezTo>
                  <a:pt x="38" y="228"/>
                  <a:pt x="38" y="228"/>
                  <a:pt x="38" y="228"/>
                </a:cubicBezTo>
                <a:cubicBezTo>
                  <a:pt x="1" y="368"/>
                  <a:pt x="1" y="368"/>
                  <a:pt x="1" y="368"/>
                </a:cubicBezTo>
                <a:cubicBezTo>
                  <a:pt x="0" y="373"/>
                  <a:pt x="1" y="378"/>
                  <a:pt x="5" y="381"/>
                </a:cubicBezTo>
                <a:cubicBezTo>
                  <a:pt x="8" y="384"/>
                  <a:pt x="13" y="386"/>
                  <a:pt x="17" y="384"/>
                </a:cubicBezTo>
                <a:cubicBezTo>
                  <a:pt x="157" y="348"/>
                  <a:pt x="157" y="348"/>
                  <a:pt x="157" y="348"/>
                </a:cubicBezTo>
                <a:cubicBezTo>
                  <a:pt x="160" y="347"/>
                  <a:pt x="162" y="346"/>
                  <a:pt x="163" y="344"/>
                </a:cubicBezTo>
                <a:cubicBezTo>
                  <a:pt x="163" y="344"/>
                  <a:pt x="372" y="136"/>
                  <a:pt x="373" y="136"/>
                </a:cubicBezTo>
                <a:cubicBezTo>
                  <a:pt x="376" y="133"/>
                  <a:pt x="383" y="126"/>
                  <a:pt x="384" y="114"/>
                </a:cubicBezTo>
                <a:cubicBezTo>
                  <a:pt x="384" y="112"/>
                  <a:pt x="384" y="111"/>
                  <a:pt x="384" y="110"/>
                </a:cubicBezTo>
                <a:cubicBezTo>
                  <a:pt x="384" y="91"/>
                  <a:pt x="372" y="69"/>
                  <a:pt x="348" y="44"/>
                </a:cubicBezTo>
                <a:cubicBezTo>
                  <a:pt x="348" y="44"/>
                  <a:pt x="348" y="44"/>
                  <a:pt x="348" y="44"/>
                </a:cubicBezTo>
                <a:cubicBezTo>
                  <a:pt x="318" y="14"/>
                  <a:pt x="292" y="0"/>
                  <a:pt x="271" y="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9" name="Freeform 179"/>
          <p:cNvSpPr>
            <a:spLocks/>
          </p:cNvSpPr>
          <p:nvPr userDrawn="1"/>
        </p:nvSpPr>
        <p:spPr bwMode="auto">
          <a:xfrm>
            <a:off x="1909465" y="870052"/>
            <a:ext cx="390627" cy="392906"/>
          </a:xfrm>
          <a:custGeom>
            <a:avLst/>
            <a:gdLst/>
            <a:ahLst/>
            <a:cxnLst>
              <a:cxn ang="0">
                <a:pos x="12" y="165"/>
              </a:cxn>
              <a:cxn ang="0">
                <a:pos x="2" y="213"/>
              </a:cxn>
              <a:cxn ang="0">
                <a:pos x="64" y="219"/>
              </a:cxn>
              <a:cxn ang="0">
                <a:pos x="64" y="215"/>
              </a:cxn>
              <a:cxn ang="0">
                <a:pos x="107" y="105"/>
              </a:cxn>
              <a:cxn ang="0">
                <a:pos x="333" y="164"/>
              </a:cxn>
              <a:cxn ang="0">
                <a:pos x="314" y="244"/>
              </a:cxn>
              <a:cxn ang="0">
                <a:pos x="356" y="313"/>
              </a:cxn>
              <a:cxn ang="0">
                <a:pos x="350" y="296"/>
              </a:cxn>
              <a:cxn ang="0">
                <a:pos x="342" y="229"/>
              </a:cxn>
              <a:cxn ang="0">
                <a:pos x="361" y="166"/>
              </a:cxn>
              <a:cxn ang="0">
                <a:pos x="202" y="39"/>
              </a:cxn>
              <a:cxn ang="0">
                <a:pos x="38" y="211"/>
              </a:cxn>
              <a:cxn ang="0">
                <a:pos x="37" y="218"/>
              </a:cxn>
              <a:cxn ang="0">
                <a:pos x="37" y="219"/>
              </a:cxn>
              <a:cxn ang="0">
                <a:pos x="28" y="208"/>
              </a:cxn>
              <a:cxn ang="0">
                <a:pos x="36" y="179"/>
              </a:cxn>
              <a:cxn ang="0">
                <a:pos x="38" y="174"/>
              </a:cxn>
              <a:cxn ang="0">
                <a:pos x="209" y="28"/>
              </a:cxn>
              <a:cxn ang="0">
                <a:pos x="381" y="166"/>
              </a:cxn>
              <a:cxn ang="0">
                <a:pos x="387" y="173"/>
              </a:cxn>
              <a:cxn ang="0">
                <a:pos x="418" y="189"/>
              </a:cxn>
              <a:cxn ang="0">
                <a:pos x="387" y="308"/>
              </a:cxn>
              <a:cxn ang="0">
                <a:pos x="372" y="309"/>
              </a:cxn>
              <a:cxn ang="0">
                <a:pos x="365" y="323"/>
              </a:cxn>
              <a:cxn ang="0">
                <a:pos x="274" y="420"/>
              </a:cxn>
              <a:cxn ang="0">
                <a:pos x="237" y="423"/>
              </a:cxn>
              <a:cxn ang="0">
                <a:pos x="227" y="431"/>
              </a:cxn>
              <a:cxn ang="0">
                <a:pos x="206" y="435"/>
              </a:cxn>
              <a:cxn ang="0">
                <a:pos x="208" y="423"/>
              </a:cxn>
              <a:cxn ang="0">
                <a:pos x="233" y="417"/>
              </a:cxn>
              <a:cxn ang="0">
                <a:pos x="211" y="396"/>
              </a:cxn>
              <a:cxn ang="0">
                <a:pos x="161" y="422"/>
              </a:cxn>
              <a:cxn ang="0">
                <a:pos x="246" y="449"/>
              </a:cxn>
              <a:cxn ang="0">
                <a:pos x="389" y="334"/>
              </a:cxn>
              <a:cxn ang="0">
                <a:pos x="461" y="246"/>
              </a:cxn>
              <a:cxn ang="0">
                <a:pos x="438" y="171"/>
              </a:cxn>
              <a:cxn ang="0">
                <a:pos x="333" y="46"/>
              </a:cxn>
              <a:cxn ang="0">
                <a:pos x="81" y="48"/>
              </a:cxn>
            </a:cxnLst>
            <a:rect l="0" t="0" r="r" b="b"/>
            <a:pathLst>
              <a:path w="461" h="464">
                <a:moveTo>
                  <a:pt x="81" y="48"/>
                </a:moveTo>
                <a:cubicBezTo>
                  <a:pt x="46" y="78"/>
                  <a:pt x="22" y="119"/>
                  <a:pt x="12" y="165"/>
                </a:cubicBezTo>
                <a:cubicBezTo>
                  <a:pt x="6" y="171"/>
                  <a:pt x="0" y="181"/>
                  <a:pt x="0" y="197"/>
                </a:cubicBezTo>
                <a:cubicBezTo>
                  <a:pt x="0" y="202"/>
                  <a:pt x="0" y="207"/>
                  <a:pt x="2" y="213"/>
                </a:cubicBezTo>
                <a:cubicBezTo>
                  <a:pt x="8" y="243"/>
                  <a:pt x="26" y="247"/>
                  <a:pt x="36" y="246"/>
                </a:cubicBezTo>
                <a:cubicBezTo>
                  <a:pt x="49" y="246"/>
                  <a:pt x="63" y="237"/>
                  <a:pt x="64" y="219"/>
                </a:cubicBezTo>
                <a:cubicBezTo>
                  <a:pt x="64" y="220"/>
                  <a:pt x="64" y="220"/>
                  <a:pt x="64" y="220"/>
                </a:cubicBezTo>
                <a:cubicBezTo>
                  <a:pt x="64" y="215"/>
                  <a:pt x="64" y="215"/>
                  <a:pt x="64" y="215"/>
                </a:cubicBezTo>
                <a:cubicBezTo>
                  <a:pt x="64" y="214"/>
                  <a:pt x="64" y="214"/>
                  <a:pt x="64" y="213"/>
                </a:cubicBezTo>
                <a:cubicBezTo>
                  <a:pt x="64" y="172"/>
                  <a:pt x="80" y="132"/>
                  <a:pt x="107" y="105"/>
                </a:cubicBezTo>
                <a:cubicBezTo>
                  <a:pt x="133" y="79"/>
                  <a:pt x="166" y="65"/>
                  <a:pt x="201" y="66"/>
                </a:cubicBezTo>
                <a:cubicBezTo>
                  <a:pt x="259" y="67"/>
                  <a:pt x="311" y="106"/>
                  <a:pt x="333" y="164"/>
                </a:cubicBezTo>
                <a:cubicBezTo>
                  <a:pt x="322" y="179"/>
                  <a:pt x="317" y="199"/>
                  <a:pt x="315" y="228"/>
                </a:cubicBezTo>
                <a:cubicBezTo>
                  <a:pt x="315" y="231"/>
                  <a:pt x="314" y="236"/>
                  <a:pt x="314" y="244"/>
                </a:cubicBezTo>
                <a:cubicBezTo>
                  <a:pt x="314" y="269"/>
                  <a:pt x="318" y="311"/>
                  <a:pt x="339" y="320"/>
                </a:cubicBezTo>
                <a:cubicBezTo>
                  <a:pt x="345" y="323"/>
                  <a:pt x="353" y="320"/>
                  <a:pt x="356" y="313"/>
                </a:cubicBezTo>
                <a:cubicBezTo>
                  <a:pt x="359" y="306"/>
                  <a:pt x="356" y="299"/>
                  <a:pt x="349" y="296"/>
                </a:cubicBezTo>
                <a:cubicBezTo>
                  <a:pt x="350" y="296"/>
                  <a:pt x="350" y="296"/>
                  <a:pt x="350" y="296"/>
                </a:cubicBezTo>
                <a:cubicBezTo>
                  <a:pt x="347" y="293"/>
                  <a:pt x="341" y="274"/>
                  <a:pt x="341" y="244"/>
                </a:cubicBezTo>
                <a:cubicBezTo>
                  <a:pt x="341" y="240"/>
                  <a:pt x="341" y="235"/>
                  <a:pt x="342" y="229"/>
                </a:cubicBezTo>
                <a:cubicBezTo>
                  <a:pt x="343" y="203"/>
                  <a:pt x="349" y="185"/>
                  <a:pt x="358" y="175"/>
                </a:cubicBezTo>
                <a:cubicBezTo>
                  <a:pt x="360" y="172"/>
                  <a:pt x="361" y="169"/>
                  <a:pt x="361" y="166"/>
                </a:cubicBezTo>
                <a:cubicBezTo>
                  <a:pt x="361" y="164"/>
                  <a:pt x="361" y="162"/>
                  <a:pt x="360" y="160"/>
                </a:cubicBezTo>
                <a:cubicBezTo>
                  <a:pt x="336" y="89"/>
                  <a:pt x="273" y="40"/>
                  <a:pt x="202" y="39"/>
                </a:cubicBezTo>
                <a:cubicBezTo>
                  <a:pt x="159" y="39"/>
                  <a:pt x="119" y="55"/>
                  <a:pt x="88" y="86"/>
                </a:cubicBezTo>
                <a:cubicBezTo>
                  <a:pt x="56" y="118"/>
                  <a:pt x="38" y="164"/>
                  <a:pt x="38" y="211"/>
                </a:cubicBezTo>
                <a:cubicBezTo>
                  <a:pt x="38" y="212"/>
                  <a:pt x="38" y="212"/>
                  <a:pt x="38" y="213"/>
                </a:cubicBezTo>
                <a:cubicBezTo>
                  <a:pt x="38" y="214"/>
                  <a:pt x="37" y="218"/>
                  <a:pt x="37" y="218"/>
                </a:cubicBezTo>
                <a:cubicBezTo>
                  <a:pt x="37" y="218"/>
                  <a:pt x="37" y="218"/>
                  <a:pt x="37" y="218"/>
                </a:cubicBezTo>
                <a:cubicBezTo>
                  <a:pt x="37" y="219"/>
                  <a:pt x="37" y="219"/>
                  <a:pt x="37" y="219"/>
                </a:cubicBezTo>
                <a:cubicBezTo>
                  <a:pt x="37" y="219"/>
                  <a:pt x="36" y="220"/>
                  <a:pt x="36" y="220"/>
                </a:cubicBezTo>
                <a:cubicBezTo>
                  <a:pt x="34" y="220"/>
                  <a:pt x="30" y="220"/>
                  <a:pt x="28" y="208"/>
                </a:cubicBezTo>
                <a:cubicBezTo>
                  <a:pt x="26" y="201"/>
                  <a:pt x="25" y="189"/>
                  <a:pt x="31" y="184"/>
                </a:cubicBezTo>
                <a:cubicBezTo>
                  <a:pt x="33" y="183"/>
                  <a:pt x="35" y="181"/>
                  <a:pt x="36" y="179"/>
                </a:cubicBezTo>
                <a:cubicBezTo>
                  <a:pt x="37" y="178"/>
                  <a:pt x="37" y="178"/>
                  <a:pt x="37" y="178"/>
                </a:cubicBezTo>
                <a:cubicBezTo>
                  <a:pt x="37" y="177"/>
                  <a:pt x="37" y="175"/>
                  <a:pt x="38" y="174"/>
                </a:cubicBezTo>
                <a:cubicBezTo>
                  <a:pt x="46" y="133"/>
                  <a:pt x="67" y="95"/>
                  <a:pt x="98" y="68"/>
                </a:cubicBezTo>
                <a:cubicBezTo>
                  <a:pt x="129" y="41"/>
                  <a:pt x="168" y="27"/>
                  <a:pt x="209" y="28"/>
                </a:cubicBezTo>
                <a:cubicBezTo>
                  <a:pt x="248" y="28"/>
                  <a:pt x="285" y="42"/>
                  <a:pt x="316" y="67"/>
                </a:cubicBezTo>
                <a:cubicBezTo>
                  <a:pt x="347" y="92"/>
                  <a:pt x="370" y="127"/>
                  <a:pt x="381" y="166"/>
                </a:cubicBezTo>
                <a:cubicBezTo>
                  <a:pt x="382" y="168"/>
                  <a:pt x="383" y="170"/>
                  <a:pt x="385" y="172"/>
                </a:cubicBezTo>
                <a:cubicBezTo>
                  <a:pt x="387" y="173"/>
                  <a:pt x="387" y="173"/>
                  <a:pt x="387" y="173"/>
                </a:cubicBezTo>
                <a:cubicBezTo>
                  <a:pt x="389" y="175"/>
                  <a:pt x="392" y="177"/>
                  <a:pt x="395" y="177"/>
                </a:cubicBezTo>
                <a:cubicBezTo>
                  <a:pt x="405" y="178"/>
                  <a:pt x="413" y="184"/>
                  <a:pt x="418" y="189"/>
                </a:cubicBezTo>
                <a:cubicBezTo>
                  <a:pt x="429" y="202"/>
                  <a:pt x="435" y="223"/>
                  <a:pt x="434" y="245"/>
                </a:cubicBezTo>
                <a:cubicBezTo>
                  <a:pt x="432" y="280"/>
                  <a:pt x="410" y="309"/>
                  <a:pt x="387" y="308"/>
                </a:cubicBezTo>
                <a:cubicBezTo>
                  <a:pt x="385" y="308"/>
                  <a:pt x="384" y="307"/>
                  <a:pt x="382" y="307"/>
                </a:cubicBezTo>
                <a:cubicBezTo>
                  <a:pt x="379" y="306"/>
                  <a:pt x="375" y="307"/>
                  <a:pt x="372" y="309"/>
                </a:cubicBezTo>
                <a:cubicBezTo>
                  <a:pt x="369" y="310"/>
                  <a:pt x="367" y="313"/>
                  <a:pt x="366" y="317"/>
                </a:cubicBezTo>
                <a:cubicBezTo>
                  <a:pt x="365" y="323"/>
                  <a:pt x="365" y="323"/>
                  <a:pt x="365" y="323"/>
                </a:cubicBezTo>
                <a:cubicBezTo>
                  <a:pt x="365" y="323"/>
                  <a:pt x="365" y="323"/>
                  <a:pt x="365" y="323"/>
                </a:cubicBezTo>
                <a:cubicBezTo>
                  <a:pt x="354" y="373"/>
                  <a:pt x="320" y="409"/>
                  <a:pt x="274" y="420"/>
                </a:cubicBezTo>
                <a:cubicBezTo>
                  <a:pt x="264" y="422"/>
                  <a:pt x="253" y="423"/>
                  <a:pt x="242" y="422"/>
                </a:cubicBezTo>
                <a:cubicBezTo>
                  <a:pt x="240" y="422"/>
                  <a:pt x="239" y="423"/>
                  <a:pt x="237" y="423"/>
                </a:cubicBezTo>
                <a:cubicBezTo>
                  <a:pt x="234" y="424"/>
                  <a:pt x="234" y="424"/>
                  <a:pt x="234" y="424"/>
                </a:cubicBezTo>
                <a:cubicBezTo>
                  <a:pt x="231" y="426"/>
                  <a:pt x="228" y="428"/>
                  <a:pt x="227" y="431"/>
                </a:cubicBezTo>
                <a:cubicBezTo>
                  <a:pt x="227" y="431"/>
                  <a:pt x="227" y="431"/>
                  <a:pt x="227" y="431"/>
                </a:cubicBezTo>
                <a:cubicBezTo>
                  <a:pt x="225" y="433"/>
                  <a:pt x="218" y="436"/>
                  <a:pt x="206" y="435"/>
                </a:cubicBezTo>
                <a:cubicBezTo>
                  <a:pt x="195" y="433"/>
                  <a:pt x="189" y="428"/>
                  <a:pt x="188" y="426"/>
                </a:cubicBezTo>
                <a:cubicBezTo>
                  <a:pt x="190" y="424"/>
                  <a:pt x="197" y="421"/>
                  <a:pt x="208" y="423"/>
                </a:cubicBezTo>
                <a:cubicBezTo>
                  <a:pt x="211" y="423"/>
                  <a:pt x="214" y="424"/>
                  <a:pt x="216" y="425"/>
                </a:cubicBezTo>
                <a:cubicBezTo>
                  <a:pt x="223" y="427"/>
                  <a:pt x="231" y="424"/>
                  <a:pt x="233" y="417"/>
                </a:cubicBezTo>
                <a:cubicBezTo>
                  <a:pt x="236" y="410"/>
                  <a:pt x="233" y="402"/>
                  <a:pt x="226" y="400"/>
                </a:cubicBezTo>
                <a:cubicBezTo>
                  <a:pt x="221" y="398"/>
                  <a:pt x="216" y="397"/>
                  <a:pt x="211" y="396"/>
                </a:cubicBezTo>
                <a:cubicBezTo>
                  <a:pt x="196" y="394"/>
                  <a:pt x="182" y="397"/>
                  <a:pt x="172" y="404"/>
                </a:cubicBezTo>
                <a:cubicBezTo>
                  <a:pt x="166" y="409"/>
                  <a:pt x="162" y="415"/>
                  <a:pt x="161" y="422"/>
                </a:cubicBezTo>
                <a:cubicBezTo>
                  <a:pt x="159" y="441"/>
                  <a:pt x="177" y="458"/>
                  <a:pt x="203" y="461"/>
                </a:cubicBezTo>
                <a:cubicBezTo>
                  <a:pt x="221" y="464"/>
                  <a:pt x="237" y="459"/>
                  <a:pt x="246" y="449"/>
                </a:cubicBezTo>
                <a:cubicBezTo>
                  <a:pt x="257" y="449"/>
                  <a:pt x="269" y="448"/>
                  <a:pt x="280" y="446"/>
                </a:cubicBezTo>
                <a:cubicBezTo>
                  <a:pt x="335" y="433"/>
                  <a:pt x="376" y="392"/>
                  <a:pt x="389" y="334"/>
                </a:cubicBezTo>
                <a:cubicBezTo>
                  <a:pt x="407" y="334"/>
                  <a:pt x="424" y="325"/>
                  <a:pt x="438" y="309"/>
                </a:cubicBezTo>
                <a:cubicBezTo>
                  <a:pt x="451" y="292"/>
                  <a:pt x="459" y="270"/>
                  <a:pt x="461" y="246"/>
                </a:cubicBezTo>
                <a:cubicBezTo>
                  <a:pt x="461" y="244"/>
                  <a:pt x="461" y="241"/>
                  <a:pt x="461" y="239"/>
                </a:cubicBezTo>
                <a:cubicBezTo>
                  <a:pt x="461" y="212"/>
                  <a:pt x="453" y="188"/>
                  <a:pt x="438" y="171"/>
                </a:cubicBezTo>
                <a:cubicBezTo>
                  <a:pt x="428" y="161"/>
                  <a:pt x="417" y="154"/>
                  <a:pt x="405" y="151"/>
                </a:cubicBezTo>
                <a:cubicBezTo>
                  <a:pt x="391" y="110"/>
                  <a:pt x="366" y="73"/>
                  <a:pt x="333" y="46"/>
                </a:cubicBezTo>
                <a:cubicBezTo>
                  <a:pt x="297" y="17"/>
                  <a:pt x="254" y="1"/>
                  <a:pt x="209" y="1"/>
                </a:cubicBezTo>
                <a:cubicBezTo>
                  <a:pt x="162" y="0"/>
                  <a:pt x="117" y="17"/>
                  <a:pt x="81" y="4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0" name="Freeform 221"/>
          <p:cNvSpPr>
            <a:spLocks/>
          </p:cNvSpPr>
          <p:nvPr userDrawn="1"/>
        </p:nvSpPr>
        <p:spPr bwMode="auto">
          <a:xfrm>
            <a:off x="1921970" y="3335158"/>
            <a:ext cx="365617" cy="321469"/>
          </a:xfrm>
          <a:custGeom>
            <a:avLst/>
            <a:gdLst/>
            <a:ahLst/>
            <a:cxnLst>
              <a:cxn ang="0">
                <a:pos x="240" y="0"/>
              </a:cxn>
              <a:cxn ang="0">
                <a:pos x="61" y="126"/>
              </a:cxn>
              <a:cxn ang="0">
                <a:pos x="59" y="133"/>
              </a:cxn>
              <a:cxn ang="0">
                <a:pos x="67" y="146"/>
              </a:cxn>
              <a:cxn ang="0">
                <a:pos x="107" y="158"/>
              </a:cxn>
              <a:cxn ang="0">
                <a:pos x="55" y="178"/>
              </a:cxn>
              <a:cxn ang="0">
                <a:pos x="26" y="105"/>
              </a:cxn>
              <a:cxn ang="0">
                <a:pos x="8" y="95"/>
              </a:cxn>
              <a:cxn ang="0">
                <a:pos x="3" y="113"/>
              </a:cxn>
              <a:cxn ang="0">
                <a:pos x="3" y="113"/>
              </a:cxn>
              <a:cxn ang="0">
                <a:pos x="37" y="199"/>
              </a:cxn>
              <a:cxn ang="0">
                <a:pos x="52" y="203"/>
              </a:cxn>
              <a:cxn ang="0">
                <a:pos x="141" y="167"/>
              </a:cxn>
              <a:cxn ang="0">
                <a:pos x="149" y="156"/>
              </a:cxn>
              <a:cxn ang="0">
                <a:pos x="140" y="144"/>
              </a:cxn>
              <a:cxn ang="0">
                <a:pos x="85" y="127"/>
              </a:cxn>
              <a:cxn ang="0">
                <a:pos x="85" y="126"/>
              </a:cxn>
              <a:cxn ang="0">
                <a:pos x="122" y="72"/>
              </a:cxn>
              <a:cxn ang="0">
                <a:pos x="240" y="23"/>
              </a:cxn>
              <a:cxn ang="0">
                <a:pos x="359" y="72"/>
              </a:cxn>
              <a:cxn ang="0">
                <a:pos x="408" y="191"/>
              </a:cxn>
              <a:cxn ang="0">
                <a:pos x="359" y="309"/>
              </a:cxn>
              <a:cxn ang="0">
                <a:pos x="240" y="358"/>
              </a:cxn>
              <a:cxn ang="0">
                <a:pos x="122" y="309"/>
              </a:cxn>
              <a:cxn ang="0">
                <a:pos x="92" y="268"/>
              </a:cxn>
              <a:cxn ang="0">
                <a:pos x="198" y="224"/>
              </a:cxn>
              <a:cxn ang="0">
                <a:pos x="199" y="224"/>
              </a:cxn>
              <a:cxn ang="0">
                <a:pos x="207" y="209"/>
              </a:cxn>
              <a:cxn ang="0">
                <a:pos x="203" y="192"/>
              </a:cxn>
              <a:cxn ang="0">
                <a:pos x="241" y="154"/>
              </a:cxn>
              <a:cxn ang="0">
                <a:pos x="278" y="192"/>
              </a:cxn>
              <a:cxn ang="0">
                <a:pos x="241" y="230"/>
              </a:cxn>
              <a:cxn ang="0">
                <a:pos x="235" y="229"/>
              </a:cxn>
              <a:cxn ang="0">
                <a:pos x="233" y="229"/>
              </a:cxn>
              <a:cxn ang="0">
                <a:pos x="233" y="229"/>
              </a:cxn>
              <a:cxn ang="0">
                <a:pos x="231" y="229"/>
              </a:cxn>
              <a:cxn ang="0">
                <a:pos x="219" y="239"/>
              </a:cxn>
              <a:cxn ang="0">
                <a:pos x="219" y="240"/>
              </a:cxn>
              <a:cxn ang="0">
                <a:pos x="230" y="253"/>
              </a:cxn>
              <a:cxn ang="0">
                <a:pos x="230" y="253"/>
              </a:cxn>
              <a:cxn ang="0">
                <a:pos x="230" y="253"/>
              </a:cxn>
              <a:cxn ang="0">
                <a:pos x="241" y="254"/>
              </a:cxn>
              <a:cxn ang="0">
                <a:pos x="302" y="192"/>
              </a:cxn>
              <a:cxn ang="0">
                <a:pos x="241" y="130"/>
              </a:cxn>
              <a:cxn ang="0">
                <a:pos x="179" y="192"/>
              </a:cxn>
              <a:cxn ang="0">
                <a:pos x="180" y="206"/>
              </a:cxn>
              <a:cxn ang="0">
                <a:pos x="74" y="250"/>
              </a:cxn>
              <a:cxn ang="0">
                <a:pos x="66" y="268"/>
              </a:cxn>
              <a:cxn ang="0">
                <a:pos x="71" y="277"/>
              </a:cxn>
              <a:cxn ang="0">
                <a:pos x="240" y="381"/>
              </a:cxn>
              <a:cxn ang="0">
                <a:pos x="431" y="191"/>
              </a:cxn>
              <a:cxn ang="0">
                <a:pos x="240" y="0"/>
              </a:cxn>
            </a:cxnLst>
            <a:rect l="0" t="0" r="r" b="b"/>
            <a:pathLst>
              <a:path w="431" h="381">
                <a:moveTo>
                  <a:pt x="240" y="0"/>
                </a:moveTo>
                <a:cubicBezTo>
                  <a:pt x="158" y="0"/>
                  <a:pt x="88" y="53"/>
                  <a:pt x="61" y="126"/>
                </a:cubicBezTo>
                <a:cubicBezTo>
                  <a:pt x="60" y="129"/>
                  <a:pt x="60" y="130"/>
                  <a:pt x="59" y="133"/>
                </a:cubicBezTo>
                <a:cubicBezTo>
                  <a:pt x="57" y="140"/>
                  <a:pt x="60" y="144"/>
                  <a:pt x="67" y="146"/>
                </a:cubicBezTo>
                <a:cubicBezTo>
                  <a:pt x="107" y="158"/>
                  <a:pt x="107" y="158"/>
                  <a:pt x="107" y="158"/>
                </a:cubicBezTo>
                <a:cubicBezTo>
                  <a:pt x="55" y="178"/>
                  <a:pt x="55" y="178"/>
                  <a:pt x="55" y="178"/>
                </a:cubicBezTo>
                <a:cubicBezTo>
                  <a:pt x="26" y="105"/>
                  <a:pt x="26" y="105"/>
                  <a:pt x="26" y="105"/>
                </a:cubicBezTo>
                <a:cubicBezTo>
                  <a:pt x="23" y="95"/>
                  <a:pt x="15" y="92"/>
                  <a:pt x="8" y="95"/>
                </a:cubicBezTo>
                <a:cubicBezTo>
                  <a:pt x="0" y="97"/>
                  <a:pt x="0" y="106"/>
                  <a:pt x="3" y="113"/>
                </a:cubicBezTo>
                <a:cubicBezTo>
                  <a:pt x="3" y="113"/>
                  <a:pt x="3" y="113"/>
                  <a:pt x="3" y="113"/>
                </a:cubicBezTo>
                <a:cubicBezTo>
                  <a:pt x="37" y="199"/>
                  <a:pt x="37" y="199"/>
                  <a:pt x="37" y="199"/>
                </a:cubicBezTo>
                <a:cubicBezTo>
                  <a:pt x="40" y="205"/>
                  <a:pt x="47" y="205"/>
                  <a:pt x="52" y="203"/>
                </a:cubicBezTo>
                <a:cubicBezTo>
                  <a:pt x="141" y="167"/>
                  <a:pt x="141" y="167"/>
                  <a:pt x="141" y="167"/>
                </a:cubicBezTo>
                <a:cubicBezTo>
                  <a:pt x="147" y="164"/>
                  <a:pt x="149" y="162"/>
                  <a:pt x="149" y="156"/>
                </a:cubicBezTo>
                <a:cubicBezTo>
                  <a:pt x="148" y="150"/>
                  <a:pt x="146" y="146"/>
                  <a:pt x="140" y="144"/>
                </a:cubicBezTo>
                <a:cubicBezTo>
                  <a:pt x="85" y="127"/>
                  <a:pt x="85" y="127"/>
                  <a:pt x="85" y="127"/>
                </a:cubicBezTo>
                <a:cubicBezTo>
                  <a:pt x="85" y="126"/>
                  <a:pt x="85" y="126"/>
                  <a:pt x="85" y="126"/>
                </a:cubicBezTo>
                <a:cubicBezTo>
                  <a:pt x="94" y="106"/>
                  <a:pt x="107" y="87"/>
                  <a:pt x="122" y="72"/>
                </a:cubicBezTo>
                <a:cubicBezTo>
                  <a:pt x="152" y="42"/>
                  <a:pt x="194" y="23"/>
                  <a:pt x="240" y="23"/>
                </a:cubicBezTo>
                <a:cubicBezTo>
                  <a:pt x="287" y="23"/>
                  <a:pt x="329" y="42"/>
                  <a:pt x="359" y="72"/>
                </a:cubicBezTo>
                <a:cubicBezTo>
                  <a:pt x="389" y="103"/>
                  <a:pt x="408" y="144"/>
                  <a:pt x="408" y="191"/>
                </a:cubicBezTo>
                <a:cubicBezTo>
                  <a:pt x="408" y="237"/>
                  <a:pt x="389" y="279"/>
                  <a:pt x="359" y="309"/>
                </a:cubicBezTo>
                <a:cubicBezTo>
                  <a:pt x="329" y="339"/>
                  <a:pt x="287" y="358"/>
                  <a:pt x="240" y="358"/>
                </a:cubicBezTo>
                <a:cubicBezTo>
                  <a:pt x="194" y="358"/>
                  <a:pt x="152" y="339"/>
                  <a:pt x="122" y="309"/>
                </a:cubicBezTo>
                <a:cubicBezTo>
                  <a:pt x="110" y="297"/>
                  <a:pt x="100" y="283"/>
                  <a:pt x="92" y="268"/>
                </a:cubicBezTo>
                <a:cubicBezTo>
                  <a:pt x="92" y="268"/>
                  <a:pt x="165" y="238"/>
                  <a:pt x="198" y="224"/>
                </a:cubicBezTo>
                <a:cubicBezTo>
                  <a:pt x="198" y="224"/>
                  <a:pt x="198" y="224"/>
                  <a:pt x="199" y="224"/>
                </a:cubicBezTo>
                <a:cubicBezTo>
                  <a:pt x="209" y="219"/>
                  <a:pt x="207" y="209"/>
                  <a:pt x="207" y="209"/>
                </a:cubicBezTo>
                <a:cubicBezTo>
                  <a:pt x="204" y="204"/>
                  <a:pt x="203" y="198"/>
                  <a:pt x="203" y="192"/>
                </a:cubicBezTo>
                <a:cubicBezTo>
                  <a:pt x="203" y="171"/>
                  <a:pt x="220" y="154"/>
                  <a:pt x="241" y="154"/>
                </a:cubicBezTo>
                <a:cubicBezTo>
                  <a:pt x="261" y="154"/>
                  <a:pt x="278" y="171"/>
                  <a:pt x="278" y="192"/>
                </a:cubicBezTo>
                <a:cubicBezTo>
                  <a:pt x="278" y="213"/>
                  <a:pt x="261" y="230"/>
                  <a:pt x="241" y="230"/>
                </a:cubicBezTo>
                <a:cubicBezTo>
                  <a:pt x="239" y="230"/>
                  <a:pt x="237" y="230"/>
                  <a:pt x="235" y="229"/>
                </a:cubicBezTo>
                <a:cubicBezTo>
                  <a:pt x="235" y="229"/>
                  <a:pt x="234" y="229"/>
                  <a:pt x="233" y="229"/>
                </a:cubicBezTo>
                <a:cubicBezTo>
                  <a:pt x="233" y="229"/>
                  <a:pt x="233" y="229"/>
                  <a:pt x="233" y="229"/>
                </a:cubicBezTo>
                <a:cubicBezTo>
                  <a:pt x="232" y="229"/>
                  <a:pt x="232" y="229"/>
                  <a:pt x="231" y="229"/>
                </a:cubicBezTo>
                <a:cubicBezTo>
                  <a:pt x="225" y="229"/>
                  <a:pt x="220" y="233"/>
                  <a:pt x="219" y="239"/>
                </a:cubicBezTo>
                <a:cubicBezTo>
                  <a:pt x="219" y="239"/>
                  <a:pt x="219" y="240"/>
                  <a:pt x="219" y="240"/>
                </a:cubicBezTo>
                <a:cubicBezTo>
                  <a:pt x="219" y="246"/>
                  <a:pt x="224" y="251"/>
                  <a:pt x="230" y="253"/>
                </a:cubicBezTo>
                <a:cubicBezTo>
                  <a:pt x="230" y="253"/>
                  <a:pt x="230" y="253"/>
                  <a:pt x="230" y="253"/>
                </a:cubicBezTo>
                <a:cubicBezTo>
                  <a:pt x="230" y="253"/>
                  <a:pt x="230" y="253"/>
                  <a:pt x="230" y="253"/>
                </a:cubicBezTo>
                <a:cubicBezTo>
                  <a:pt x="234" y="253"/>
                  <a:pt x="237" y="254"/>
                  <a:pt x="241" y="254"/>
                </a:cubicBezTo>
                <a:cubicBezTo>
                  <a:pt x="275" y="254"/>
                  <a:pt x="302" y="226"/>
                  <a:pt x="302" y="192"/>
                </a:cubicBezTo>
                <a:cubicBezTo>
                  <a:pt x="302" y="158"/>
                  <a:pt x="275" y="130"/>
                  <a:pt x="241" y="130"/>
                </a:cubicBezTo>
                <a:cubicBezTo>
                  <a:pt x="206" y="130"/>
                  <a:pt x="179" y="158"/>
                  <a:pt x="179" y="192"/>
                </a:cubicBezTo>
                <a:cubicBezTo>
                  <a:pt x="179" y="197"/>
                  <a:pt x="179" y="201"/>
                  <a:pt x="180" y="206"/>
                </a:cubicBezTo>
                <a:cubicBezTo>
                  <a:pt x="74" y="250"/>
                  <a:pt x="74" y="250"/>
                  <a:pt x="74" y="250"/>
                </a:cubicBezTo>
                <a:cubicBezTo>
                  <a:pt x="68" y="253"/>
                  <a:pt x="62" y="257"/>
                  <a:pt x="66" y="268"/>
                </a:cubicBezTo>
                <a:cubicBezTo>
                  <a:pt x="71" y="277"/>
                  <a:pt x="71" y="277"/>
                  <a:pt x="71" y="277"/>
                </a:cubicBezTo>
                <a:cubicBezTo>
                  <a:pt x="102" y="339"/>
                  <a:pt x="166" y="381"/>
                  <a:pt x="240" y="381"/>
                </a:cubicBezTo>
                <a:cubicBezTo>
                  <a:pt x="346" y="381"/>
                  <a:pt x="431" y="296"/>
                  <a:pt x="431" y="191"/>
                </a:cubicBezTo>
                <a:cubicBezTo>
                  <a:pt x="431" y="86"/>
                  <a:pt x="346" y="0"/>
                  <a:pt x="240" y="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1" name="Freeform 267"/>
          <p:cNvSpPr>
            <a:spLocks/>
          </p:cNvSpPr>
          <p:nvPr userDrawn="1"/>
        </p:nvSpPr>
        <p:spPr bwMode="auto">
          <a:xfrm>
            <a:off x="1913633" y="1790269"/>
            <a:ext cx="382291" cy="382190"/>
          </a:xfrm>
          <a:custGeom>
            <a:avLst/>
            <a:gdLst/>
            <a:ahLst/>
            <a:cxnLst>
              <a:cxn ang="0">
                <a:pos x="0" y="226"/>
              </a:cxn>
              <a:cxn ang="0">
                <a:pos x="226" y="453"/>
              </a:cxn>
              <a:cxn ang="0">
                <a:pos x="453" y="226"/>
              </a:cxn>
              <a:cxn ang="0">
                <a:pos x="314" y="18"/>
              </a:cxn>
              <a:cxn ang="0">
                <a:pos x="297" y="25"/>
              </a:cxn>
              <a:cxn ang="0">
                <a:pos x="304" y="42"/>
              </a:cxn>
              <a:cxn ang="0">
                <a:pos x="426" y="226"/>
              </a:cxn>
              <a:cxn ang="0">
                <a:pos x="226" y="426"/>
              </a:cxn>
              <a:cxn ang="0">
                <a:pos x="27" y="226"/>
              </a:cxn>
              <a:cxn ang="0">
                <a:pos x="213" y="27"/>
              </a:cxn>
              <a:cxn ang="0">
                <a:pos x="213" y="226"/>
              </a:cxn>
              <a:cxn ang="0">
                <a:pos x="221" y="239"/>
              </a:cxn>
              <a:cxn ang="0">
                <a:pos x="236" y="236"/>
              </a:cxn>
              <a:cxn ang="0">
                <a:pos x="329" y="142"/>
              </a:cxn>
              <a:cxn ang="0">
                <a:pos x="329" y="123"/>
              </a:cxn>
              <a:cxn ang="0">
                <a:pos x="310" y="123"/>
              </a:cxn>
              <a:cxn ang="0">
                <a:pos x="240" y="194"/>
              </a:cxn>
              <a:cxn ang="0">
                <a:pos x="240" y="13"/>
              </a:cxn>
              <a:cxn ang="0">
                <a:pos x="226" y="0"/>
              </a:cxn>
              <a:cxn ang="0">
                <a:pos x="0" y="226"/>
              </a:cxn>
            </a:cxnLst>
            <a:rect l="0" t="0" r="r" b="b"/>
            <a:pathLst>
              <a:path w="453" h="453">
                <a:moveTo>
                  <a:pt x="0" y="226"/>
                </a:moveTo>
                <a:cubicBezTo>
                  <a:pt x="0" y="351"/>
                  <a:pt x="102" y="453"/>
                  <a:pt x="226" y="453"/>
                </a:cubicBezTo>
                <a:cubicBezTo>
                  <a:pt x="351" y="453"/>
                  <a:pt x="453" y="351"/>
                  <a:pt x="453" y="226"/>
                </a:cubicBezTo>
                <a:cubicBezTo>
                  <a:pt x="453" y="135"/>
                  <a:pt x="398" y="53"/>
                  <a:pt x="314" y="18"/>
                </a:cubicBezTo>
                <a:cubicBezTo>
                  <a:pt x="308" y="15"/>
                  <a:pt x="300" y="18"/>
                  <a:pt x="297" y="25"/>
                </a:cubicBezTo>
                <a:cubicBezTo>
                  <a:pt x="294" y="32"/>
                  <a:pt x="297" y="39"/>
                  <a:pt x="304" y="42"/>
                </a:cubicBezTo>
                <a:cubicBezTo>
                  <a:pt x="378" y="74"/>
                  <a:pt x="426" y="146"/>
                  <a:pt x="426" y="226"/>
                </a:cubicBezTo>
                <a:cubicBezTo>
                  <a:pt x="426" y="336"/>
                  <a:pt x="336" y="426"/>
                  <a:pt x="226" y="426"/>
                </a:cubicBezTo>
                <a:cubicBezTo>
                  <a:pt x="116" y="426"/>
                  <a:pt x="27" y="336"/>
                  <a:pt x="27" y="226"/>
                </a:cubicBezTo>
                <a:cubicBezTo>
                  <a:pt x="27" y="121"/>
                  <a:pt x="109" y="34"/>
                  <a:pt x="213" y="27"/>
                </a:cubicBezTo>
                <a:cubicBezTo>
                  <a:pt x="213" y="51"/>
                  <a:pt x="213" y="226"/>
                  <a:pt x="213" y="226"/>
                </a:cubicBezTo>
                <a:cubicBezTo>
                  <a:pt x="213" y="232"/>
                  <a:pt x="216" y="237"/>
                  <a:pt x="221" y="239"/>
                </a:cubicBezTo>
                <a:cubicBezTo>
                  <a:pt x="226" y="241"/>
                  <a:pt x="232" y="240"/>
                  <a:pt x="236" y="236"/>
                </a:cubicBezTo>
                <a:cubicBezTo>
                  <a:pt x="329" y="142"/>
                  <a:pt x="329" y="142"/>
                  <a:pt x="329" y="142"/>
                </a:cubicBezTo>
                <a:cubicBezTo>
                  <a:pt x="334" y="137"/>
                  <a:pt x="334" y="129"/>
                  <a:pt x="329" y="123"/>
                </a:cubicBezTo>
                <a:cubicBezTo>
                  <a:pt x="324" y="118"/>
                  <a:pt x="316" y="118"/>
                  <a:pt x="310" y="123"/>
                </a:cubicBezTo>
                <a:cubicBezTo>
                  <a:pt x="310" y="123"/>
                  <a:pt x="266" y="168"/>
                  <a:pt x="240" y="194"/>
                </a:cubicBezTo>
                <a:cubicBezTo>
                  <a:pt x="240" y="148"/>
                  <a:pt x="240" y="13"/>
                  <a:pt x="240" y="13"/>
                </a:cubicBezTo>
                <a:cubicBezTo>
                  <a:pt x="240" y="6"/>
                  <a:pt x="234" y="0"/>
                  <a:pt x="226" y="0"/>
                </a:cubicBezTo>
                <a:cubicBezTo>
                  <a:pt x="102" y="0"/>
                  <a:pt x="0" y="102"/>
                  <a:pt x="0" y="22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2" name="Freeform 276"/>
          <p:cNvSpPr>
            <a:spLocks/>
          </p:cNvSpPr>
          <p:nvPr userDrawn="1"/>
        </p:nvSpPr>
        <p:spPr bwMode="auto">
          <a:xfrm>
            <a:off x="1921970" y="2243815"/>
            <a:ext cx="365617" cy="384572"/>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3" name="Freeform 280"/>
          <p:cNvSpPr>
            <a:spLocks noEditPoints="1"/>
          </p:cNvSpPr>
          <p:nvPr userDrawn="1"/>
        </p:nvSpPr>
        <p:spPr bwMode="auto">
          <a:xfrm>
            <a:off x="1910060" y="1322117"/>
            <a:ext cx="389436" cy="361950"/>
          </a:xfrm>
          <a:custGeom>
            <a:avLst/>
            <a:gdLst/>
            <a:ahLst/>
            <a:cxnLst>
              <a:cxn ang="0">
                <a:pos x="183" y="15"/>
              </a:cxn>
              <a:cxn ang="0">
                <a:pos x="122" y="174"/>
              </a:cxn>
              <a:cxn ang="0">
                <a:pos x="122" y="182"/>
              </a:cxn>
              <a:cxn ang="0">
                <a:pos x="80" y="200"/>
              </a:cxn>
              <a:cxn ang="0">
                <a:pos x="15" y="261"/>
              </a:cxn>
              <a:cxn ang="0">
                <a:pos x="14" y="267"/>
              </a:cxn>
              <a:cxn ang="0">
                <a:pos x="22" y="279"/>
              </a:cxn>
              <a:cxn ang="0">
                <a:pos x="39" y="272"/>
              </a:cxn>
              <a:cxn ang="0">
                <a:pos x="123" y="210"/>
              </a:cxn>
              <a:cxn ang="0">
                <a:pos x="124" y="216"/>
              </a:cxn>
              <a:cxn ang="0">
                <a:pos x="200" y="360"/>
              </a:cxn>
              <a:cxn ang="0">
                <a:pos x="201" y="361"/>
              </a:cxn>
              <a:cxn ang="0">
                <a:pos x="154" y="383"/>
              </a:cxn>
              <a:cxn ang="0">
                <a:pos x="28" y="328"/>
              </a:cxn>
              <a:cxn ang="0">
                <a:pos x="12" y="319"/>
              </a:cxn>
              <a:cxn ang="0">
                <a:pos x="2" y="335"/>
              </a:cxn>
              <a:cxn ang="0">
                <a:pos x="33" y="382"/>
              </a:cxn>
              <a:cxn ang="0">
                <a:pos x="159" y="409"/>
              </a:cxn>
              <a:cxn ang="0">
                <a:pos x="224" y="377"/>
              </a:cxn>
              <a:cxn ang="0">
                <a:pos x="297" y="411"/>
              </a:cxn>
              <a:cxn ang="0">
                <a:pos x="297" y="410"/>
              </a:cxn>
              <a:cxn ang="0">
                <a:pos x="448" y="372"/>
              </a:cxn>
              <a:cxn ang="0">
                <a:pos x="461" y="330"/>
              </a:cxn>
              <a:cxn ang="0">
                <a:pos x="426" y="252"/>
              </a:cxn>
              <a:cxn ang="0">
                <a:pos x="327" y="181"/>
              </a:cxn>
              <a:cxn ang="0">
                <a:pos x="328" y="167"/>
              </a:cxn>
              <a:cxn ang="0">
                <a:pos x="317" y="94"/>
              </a:cxn>
              <a:cxn ang="0">
                <a:pos x="266" y="20"/>
              </a:cxn>
              <a:cxn ang="0">
                <a:pos x="183" y="15"/>
              </a:cxn>
              <a:cxn ang="0">
                <a:pos x="196" y="38"/>
              </a:cxn>
              <a:cxn ang="0">
                <a:pos x="251" y="42"/>
              </a:cxn>
              <a:cxn ang="0">
                <a:pos x="301" y="167"/>
              </a:cxn>
              <a:cxn ang="0">
                <a:pos x="301" y="172"/>
              </a:cxn>
              <a:cxn ang="0">
                <a:pos x="188" y="166"/>
              </a:cxn>
              <a:cxn ang="0">
                <a:pos x="148" y="174"/>
              </a:cxn>
              <a:cxn ang="0">
                <a:pos x="196" y="38"/>
              </a:cxn>
              <a:cxn ang="0">
                <a:pos x="191" y="192"/>
              </a:cxn>
              <a:cxn ang="0">
                <a:pos x="299" y="199"/>
              </a:cxn>
              <a:cxn ang="0">
                <a:pos x="297" y="213"/>
              </a:cxn>
              <a:cxn ang="0">
                <a:pos x="224" y="345"/>
              </a:cxn>
              <a:cxn ang="0">
                <a:pos x="217" y="339"/>
              </a:cxn>
              <a:cxn ang="0">
                <a:pos x="150" y="214"/>
              </a:cxn>
              <a:cxn ang="0">
                <a:pos x="149" y="201"/>
              </a:cxn>
              <a:cxn ang="0">
                <a:pos x="191" y="192"/>
              </a:cxn>
              <a:cxn ang="0">
                <a:pos x="323" y="217"/>
              </a:cxn>
              <a:cxn ang="0">
                <a:pos x="325" y="208"/>
              </a:cxn>
              <a:cxn ang="0">
                <a:pos x="405" y="269"/>
              </a:cxn>
              <a:cxn ang="0">
                <a:pos x="405" y="269"/>
              </a:cxn>
              <a:cxn ang="0">
                <a:pos x="434" y="330"/>
              </a:cxn>
              <a:cxn ang="0">
                <a:pos x="426" y="357"/>
              </a:cxn>
              <a:cxn ang="0">
                <a:pos x="305" y="385"/>
              </a:cxn>
              <a:cxn ang="0">
                <a:pos x="304" y="385"/>
              </a:cxn>
              <a:cxn ang="0">
                <a:pos x="246" y="360"/>
              </a:cxn>
              <a:cxn ang="0">
                <a:pos x="323" y="217"/>
              </a:cxn>
              <a:cxn ang="0">
                <a:pos x="426" y="252"/>
              </a:cxn>
              <a:cxn ang="0">
                <a:pos x="426" y="252"/>
              </a:cxn>
              <a:cxn ang="0">
                <a:pos x="426" y="252"/>
              </a:cxn>
              <a:cxn ang="0">
                <a:pos x="426" y="252"/>
              </a:cxn>
              <a:cxn ang="0">
                <a:pos x="159" y="409"/>
              </a:cxn>
              <a:cxn ang="0">
                <a:pos x="159" y="409"/>
              </a:cxn>
              <a:cxn ang="0">
                <a:pos x="159" y="409"/>
              </a:cxn>
              <a:cxn ang="0">
                <a:pos x="159" y="409"/>
              </a:cxn>
            </a:cxnLst>
            <a:rect l="0" t="0" r="r" b="b"/>
            <a:pathLst>
              <a:path w="461" h="429">
                <a:moveTo>
                  <a:pt x="183" y="15"/>
                </a:moveTo>
                <a:cubicBezTo>
                  <a:pt x="143" y="38"/>
                  <a:pt x="122" y="95"/>
                  <a:pt x="122" y="174"/>
                </a:cubicBezTo>
                <a:cubicBezTo>
                  <a:pt x="122" y="177"/>
                  <a:pt x="122" y="179"/>
                  <a:pt x="122" y="182"/>
                </a:cubicBezTo>
                <a:cubicBezTo>
                  <a:pt x="107" y="187"/>
                  <a:pt x="93" y="193"/>
                  <a:pt x="80" y="200"/>
                </a:cubicBezTo>
                <a:cubicBezTo>
                  <a:pt x="48" y="217"/>
                  <a:pt x="25" y="239"/>
                  <a:pt x="15" y="261"/>
                </a:cubicBezTo>
                <a:cubicBezTo>
                  <a:pt x="14" y="263"/>
                  <a:pt x="14" y="265"/>
                  <a:pt x="14" y="267"/>
                </a:cubicBezTo>
                <a:cubicBezTo>
                  <a:pt x="14" y="272"/>
                  <a:pt x="17" y="276"/>
                  <a:pt x="22" y="279"/>
                </a:cubicBezTo>
                <a:cubicBezTo>
                  <a:pt x="28" y="282"/>
                  <a:pt x="36" y="279"/>
                  <a:pt x="39" y="272"/>
                </a:cubicBezTo>
                <a:cubicBezTo>
                  <a:pt x="50" y="248"/>
                  <a:pt x="82" y="225"/>
                  <a:pt x="123" y="210"/>
                </a:cubicBezTo>
                <a:cubicBezTo>
                  <a:pt x="123" y="212"/>
                  <a:pt x="123" y="214"/>
                  <a:pt x="124" y="216"/>
                </a:cubicBezTo>
                <a:cubicBezTo>
                  <a:pt x="128" y="274"/>
                  <a:pt x="154" y="322"/>
                  <a:pt x="200" y="360"/>
                </a:cubicBezTo>
                <a:cubicBezTo>
                  <a:pt x="200" y="360"/>
                  <a:pt x="201" y="360"/>
                  <a:pt x="201" y="361"/>
                </a:cubicBezTo>
                <a:cubicBezTo>
                  <a:pt x="175" y="377"/>
                  <a:pt x="155" y="382"/>
                  <a:pt x="154" y="383"/>
                </a:cubicBezTo>
                <a:cubicBezTo>
                  <a:pt x="51" y="402"/>
                  <a:pt x="29" y="331"/>
                  <a:pt x="28" y="328"/>
                </a:cubicBezTo>
                <a:cubicBezTo>
                  <a:pt x="26" y="321"/>
                  <a:pt x="19" y="317"/>
                  <a:pt x="12" y="319"/>
                </a:cubicBezTo>
                <a:cubicBezTo>
                  <a:pt x="5" y="321"/>
                  <a:pt x="0" y="328"/>
                  <a:pt x="2" y="335"/>
                </a:cubicBezTo>
                <a:cubicBezTo>
                  <a:pt x="3" y="336"/>
                  <a:pt x="10" y="361"/>
                  <a:pt x="33" y="382"/>
                </a:cubicBezTo>
                <a:cubicBezTo>
                  <a:pt x="54" y="401"/>
                  <a:pt x="93" y="421"/>
                  <a:pt x="159" y="409"/>
                </a:cubicBezTo>
                <a:cubicBezTo>
                  <a:pt x="164" y="408"/>
                  <a:pt x="192" y="399"/>
                  <a:pt x="224" y="377"/>
                </a:cubicBezTo>
                <a:cubicBezTo>
                  <a:pt x="257" y="398"/>
                  <a:pt x="287" y="408"/>
                  <a:pt x="297" y="411"/>
                </a:cubicBezTo>
                <a:cubicBezTo>
                  <a:pt x="297" y="411"/>
                  <a:pt x="297" y="410"/>
                  <a:pt x="297" y="410"/>
                </a:cubicBezTo>
                <a:cubicBezTo>
                  <a:pt x="355" y="429"/>
                  <a:pt x="422" y="412"/>
                  <a:pt x="448" y="372"/>
                </a:cubicBezTo>
                <a:cubicBezTo>
                  <a:pt x="454" y="362"/>
                  <a:pt x="461" y="348"/>
                  <a:pt x="461" y="330"/>
                </a:cubicBezTo>
                <a:cubicBezTo>
                  <a:pt x="461" y="309"/>
                  <a:pt x="453" y="283"/>
                  <a:pt x="426" y="252"/>
                </a:cubicBezTo>
                <a:cubicBezTo>
                  <a:pt x="399" y="219"/>
                  <a:pt x="366" y="196"/>
                  <a:pt x="327" y="181"/>
                </a:cubicBezTo>
                <a:cubicBezTo>
                  <a:pt x="327" y="176"/>
                  <a:pt x="328" y="172"/>
                  <a:pt x="328" y="167"/>
                </a:cubicBezTo>
                <a:cubicBezTo>
                  <a:pt x="328" y="141"/>
                  <a:pt x="324" y="116"/>
                  <a:pt x="317" y="94"/>
                </a:cubicBezTo>
                <a:cubicBezTo>
                  <a:pt x="306" y="62"/>
                  <a:pt x="288" y="35"/>
                  <a:pt x="266" y="20"/>
                </a:cubicBezTo>
                <a:cubicBezTo>
                  <a:pt x="239" y="1"/>
                  <a:pt x="209" y="0"/>
                  <a:pt x="183" y="15"/>
                </a:cubicBezTo>
                <a:close/>
                <a:moveTo>
                  <a:pt x="196" y="38"/>
                </a:moveTo>
                <a:cubicBezTo>
                  <a:pt x="213" y="28"/>
                  <a:pt x="232" y="29"/>
                  <a:pt x="251" y="42"/>
                </a:cubicBezTo>
                <a:cubicBezTo>
                  <a:pt x="276" y="59"/>
                  <a:pt x="301" y="101"/>
                  <a:pt x="301" y="167"/>
                </a:cubicBezTo>
                <a:cubicBezTo>
                  <a:pt x="301" y="168"/>
                  <a:pt x="301" y="170"/>
                  <a:pt x="301" y="172"/>
                </a:cubicBezTo>
                <a:cubicBezTo>
                  <a:pt x="266" y="163"/>
                  <a:pt x="227" y="161"/>
                  <a:pt x="188" y="166"/>
                </a:cubicBezTo>
                <a:cubicBezTo>
                  <a:pt x="175" y="168"/>
                  <a:pt x="161" y="170"/>
                  <a:pt x="148" y="174"/>
                </a:cubicBezTo>
                <a:cubicBezTo>
                  <a:pt x="148" y="105"/>
                  <a:pt x="165" y="56"/>
                  <a:pt x="196" y="38"/>
                </a:cubicBezTo>
                <a:close/>
                <a:moveTo>
                  <a:pt x="191" y="192"/>
                </a:moveTo>
                <a:cubicBezTo>
                  <a:pt x="229" y="188"/>
                  <a:pt x="266" y="190"/>
                  <a:pt x="299" y="199"/>
                </a:cubicBezTo>
                <a:cubicBezTo>
                  <a:pt x="298" y="204"/>
                  <a:pt x="298" y="208"/>
                  <a:pt x="297" y="213"/>
                </a:cubicBezTo>
                <a:cubicBezTo>
                  <a:pt x="287" y="278"/>
                  <a:pt x="255" y="319"/>
                  <a:pt x="224" y="345"/>
                </a:cubicBezTo>
                <a:cubicBezTo>
                  <a:pt x="221" y="343"/>
                  <a:pt x="219" y="341"/>
                  <a:pt x="217" y="339"/>
                </a:cubicBezTo>
                <a:cubicBezTo>
                  <a:pt x="177" y="306"/>
                  <a:pt x="154" y="264"/>
                  <a:pt x="150" y="214"/>
                </a:cubicBezTo>
                <a:cubicBezTo>
                  <a:pt x="150" y="209"/>
                  <a:pt x="150" y="205"/>
                  <a:pt x="149" y="201"/>
                </a:cubicBezTo>
                <a:cubicBezTo>
                  <a:pt x="163" y="197"/>
                  <a:pt x="177" y="194"/>
                  <a:pt x="191" y="192"/>
                </a:cubicBezTo>
                <a:close/>
                <a:moveTo>
                  <a:pt x="323" y="217"/>
                </a:moveTo>
                <a:cubicBezTo>
                  <a:pt x="324" y="214"/>
                  <a:pt x="324" y="211"/>
                  <a:pt x="325" y="208"/>
                </a:cubicBezTo>
                <a:cubicBezTo>
                  <a:pt x="356" y="222"/>
                  <a:pt x="383" y="242"/>
                  <a:pt x="405" y="269"/>
                </a:cubicBezTo>
                <a:cubicBezTo>
                  <a:pt x="405" y="269"/>
                  <a:pt x="405" y="269"/>
                  <a:pt x="405" y="269"/>
                </a:cubicBezTo>
                <a:cubicBezTo>
                  <a:pt x="424" y="291"/>
                  <a:pt x="434" y="312"/>
                  <a:pt x="434" y="330"/>
                </a:cubicBezTo>
                <a:cubicBezTo>
                  <a:pt x="434" y="340"/>
                  <a:pt x="431" y="349"/>
                  <a:pt x="426" y="357"/>
                </a:cubicBezTo>
                <a:cubicBezTo>
                  <a:pt x="406" y="387"/>
                  <a:pt x="352" y="400"/>
                  <a:pt x="305" y="385"/>
                </a:cubicBezTo>
                <a:cubicBezTo>
                  <a:pt x="305" y="385"/>
                  <a:pt x="305" y="385"/>
                  <a:pt x="304" y="385"/>
                </a:cubicBezTo>
                <a:cubicBezTo>
                  <a:pt x="296" y="383"/>
                  <a:pt x="273" y="375"/>
                  <a:pt x="246" y="360"/>
                </a:cubicBezTo>
                <a:cubicBezTo>
                  <a:pt x="277" y="332"/>
                  <a:pt x="312" y="287"/>
                  <a:pt x="323" y="217"/>
                </a:cubicBezTo>
                <a:close/>
                <a:moveTo>
                  <a:pt x="426" y="252"/>
                </a:moveTo>
                <a:cubicBezTo>
                  <a:pt x="426" y="252"/>
                  <a:pt x="426" y="252"/>
                  <a:pt x="426" y="252"/>
                </a:cubicBezTo>
                <a:cubicBezTo>
                  <a:pt x="426" y="252"/>
                  <a:pt x="426" y="252"/>
                  <a:pt x="426" y="252"/>
                </a:cubicBezTo>
                <a:cubicBezTo>
                  <a:pt x="426" y="252"/>
                  <a:pt x="426" y="252"/>
                  <a:pt x="426" y="252"/>
                </a:cubicBezTo>
                <a:close/>
                <a:moveTo>
                  <a:pt x="159" y="409"/>
                </a:moveTo>
                <a:cubicBezTo>
                  <a:pt x="159" y="409"/>
                  <a:pt x="159" y="409"/>
                  <a:pt x="159" y="409"/>
                </a:cubicBezTo>
                <a:cubicBezTo>
                  <a:pt x="159" y="409"/>
                  <a:pt x="159" y="409"/>
                  <a:pt x="159" y="409"/>
                </a:cubicBezTo>
                <a:cubicBezTo>
                  <a:pt x="159" y="409"/>
                  <a:pt x="159" y="409"/>
                  <a:pt x="159" y="409"/>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4" name="Freeform 316"/>
          <p:cNvSpPr>
            <a:spLocks/>
          </p:cNvSpPr>
          <p:nvPr userDrawn="1"/>
        </p:nvSpPr>
        <p:spPr bwMode="auto">
          <a:xfrm>
            <a:off x="1907082" y="3803011"/>
            <a:ext cx="395390" cy="378619"/>
          </a:xfrm>
          <a:custGeom>
            <a:avLst/>
            <a:gdLst/>
            <a:ahLst/>
            <a:cxnLst>
              <a:cxn ang="0">
                <a:pos x="233" y="0"/>
              </a:cxn>
              <a:cxn ang="0">
                <a:pos x="208" y="19"/>
              </a:cxn>
              <a:cxn ang="0">
                <a:pos x="153" y="130"/>
              </a:cxn>
              <a:cxn ang="0">
                <a:pos x="146" y="135"/>
              </a:cxn>
              <a:cxn ang="0">
                <a:pos x="106" y="141"/>
              </a:cxn>
              <a:cxn ang="0">
                <a:pos x="25" y="153"/>
              </a:cxn>
              <a:cxn ang="0">
                <a:pos x="3" y="170"/>
              </a:cxn>
              <a:cxn ang="0">
                <a:pos x="13" y="202"/>
              </a:cxn>
              <a:cxn ang="0">
                <a:pos x="52" y="239"/>
              </a:cxn>
              <a:cxn ang="0">
                <a:pos x="82" y="268"/>
              </a:cxn>
              <a:cxn ang="0">
                <a:pos x="100" y="268"/>
              </a:cxn>
              <a:cxn ang="0">
                <a:pos x="104" y="259"/>
              </a:cxn>
              <a:cxn ang="0">
                <a:pos x="100" y="249"/>
              </a:cxn>
              <a:cxn ang="0">
                <a:pos x="70" y="220"/>
              </a:cxn>
              <a:cxn ang="0">
                <a:pos x="32" y="183"/>
              </a:cxn>
              <a:cxn ang="0">
                <a:pos x="29" y="179"/>
              </a:cxn>
              <a:cxn ang="0">
                <a:pos x="110" y="167"/>
              </a:cxn>
              <a:cxn ang="0">
                <a:pos x="150" y="161"/>
              </a:cxn>
              <a:cxn ang="0">
                <a:pos x="177" y="142"/>
              </a:cxn>
              <a:cxn ang="0">
                <a:pos x="232" y="31"/>
              </a:cxn>
              <a:cxn ang="0">
                <a:pos x="233" y="29"/>
              </a:cxn>
              <a:cxn ang="0">
                <a:pos x="234" y="31"/>
              </a:cxn>
              <a:cxn ang="0">
                <a:pos x="289" y="143"/>
              </a:cxn>
              <a:cxn ang="0">
                <a:pos x="314" y="161"/>
              </a:cxn>
              <a:cxn ang="0">
                <a:pos x="435" y="178"/>
              </a:cxn>
              <a:cxn ang="0">
                <a:pos x="437" y="179"/>
              </a:cxn>
              <a:cxn ang="0">
                <a:pos x="435" y="181"/>
              </a:cxn>
              <a:cxn ang="0">
                <a:pos x="347" y="268"/>
              </a:cxn>
              <a:cxn ang="0">
                <a:pos x="338" y="290"/>
              </a:cxn>
              <a:cxn ang="0">
                <a:pos x="339" y="294"/>
              </a:cxn>
              <a:cxn ang="0">
                <a:pos x="360" y="415"/>
              </a:cxn>
              <a:cxn ang="0">
                <a:pos x="360" y="417"/>
              </a:cxn>
              <a:cxn ang="0">
                <a:pos x="359" y="420"/>
              </a:cxn>
              <a:cxn ang="0">
                <a:pos x="355" y="418"/>
              </a:cxn>
              <a:cxn ang="0">
                <a:pos x="249" y="363"/>
              </a:cxn>
              <a:cxn ang="0">
                <a:pos x="217" y="363"/>
              </a:cxn>
              <a:cxn ang="0">
                <a:pos x="110" y="418"/>
              </a:cxn>
              <a:cxn ang="0">
                <a:pos x="105" y="420"/>
              </a:cxn>
              <a:cxn ang="0">
                <a:pos x="105" y="420"/>
              </a:cxn>
              <a:cxn ang="0">
                <a:pos x="106" y="417"/>
              </a:cxn>
              <a:cxn ang="0">
                <a:pos x="122" y="324"/>
              </a:cxn>
              <a:cxn ang="0">
                <a:pos x="122" y="322"/>
              </a:cxn>
              <a:cxn ang="0">
                <a:pos x="111" y="309"/>
              </a:cxn>
              <a:cxn ang="0">
                <a:pos x="96" y="320"/>
              </a:cxn>
              <a:cxn ang="0">
                <a:pos x="79" y="412"/>
              </a:cxn>
              <a:cxn ang="0">
                <a:pos x="88" y="442"/>
              </a:cxn>
              <a:cxn ang="0">
                <a:pos x="122" y="443"/>
              </a:cxn>
              <a:cxn ang="0">
                <a:pos x="229" y="387"/>
              </a:cxn>
              <a:cxn ang="0">
                <a:pos x="237" y="387"/>
              </a:cxn>
              <a:cxn ang="0">
                <a:pos x="344" y="443"/>
              </a:cxn>
              <a:cxn ang="0">
                <a:pos x="376" y="441"/>
              </a:cxn>
              <a:cxn ang="0">
                <a:pos x="386" y="410"/>
              </a:cxn>
              <a:cxn ang="0">
                <a:pos x="365" y="290"/>
              </a:cxn>
              <a:cxn ang="0">
                <a:pos x="366" y="287"/>
              </a:cxn>
              <a:cxn ang="0">
                <a:pos x="454" y="200"/>
              </a:cxn>
              <a:cxn ang="0">
                <a:pos x="463" y="170"/>
              </a:cxn>
              <a:cxn ang="0">
                <a:pos x="438" y="152"/>
              </a:cxn>
              <a:cxn ang="0">
                <a:pos x="318" y="134"/>
              </a:cxn>
              <a:cxn ang="0">
                <a:pos x="313" y="131"/>
              </a:cxn>
              <a:cxn ang="0">
                <a:pos x="258" y="19"/>
              </a:cxn>
              <a:cxn ang="0">
                <a:pos x="233" y="0"/>
              </a:cxn>
            </a:cxnLst>
            <a:rect l="0" t="0" r="r" b="b"/>
            <a:pathLst>
              <a:path w="467" h="448">
                <a:moveTo>
                  <a:pt x="233" y="0"/>
                </a:moveTo>
                <a:cubicBezTo>
                  <a:pt x="227" y="0"/>
                  <a:pt x="216" y="3"/>
                  <a:pt x="208" y="19"/>
                </a:cubicBezTo>
                <a:cubicBezTo>
                  <a:pt x="208" y="19"/>
                  <a:pt x="153" y="130"/>
                  <a:pt x="153" y="130"/>
                </a:cubicBezTo>
                <a:cubicBezTo>
                  <a:pt x="152" y="132"/>
                  <a:pt x="149" y="134"/>
                  <a:pt x="146" y="135"/>
                </a:cubicBezTo>
                <a:cubicBezTo>
                  <a:pt x="146" y="135"/>
                  <a:pt x="106" y="141"/>
                  <a:pt x="106" y="141"/>
                </a:cubicBezTo>
                <a:cubicBezTo>
                  <a:pt x="25" y="153"/>
                  <a:pt x="25" y="153"/>
                  <a:pt x="25" y="153"/>
                </a:cubicBezTo>
                <a:cubicBezTo>
                  <a:pt x="14" y="155"/>
                  <a:pt x="6" y="161"/>
                  <a:pt x="3" y="170"/>
                </a:cubicBezTo>
                <a:cubicBezTo>
                  <a:pt x="0" y="180"/>
                  <a:pt x="4" y="192"/>
                  <a:pt x="13" y="202"/>
                </a:cubicBezTo>
                <a:cubicBezTo>
                  <a:pt x="19" y="207"/>
                  <a:pt x="35" y="223"/>
                  <a:pt x="52" y="239"/>
                </a:cubicBezTo>
                <a:cubicBezTo>
                  <a:pt x="82" y="268"/>
                  <a:pt x="82" y="268"/>
                  <a:pt x="82" y="268"/>
                </a:cubicBezTo>
                <a:cubicBezTo>
                  <a:pt x="87" y="274"/>
                  <a:pt x="95" y="274"/>
                  <a:pt x="100" y="268"/>
                </a:cubicBezTo>
                <a:cubicBezTo>
                  <a:pt x="103" y="266"/>
                  <a:pt x="104" y="262"/>
                  <a:pt x="104" y="259"/>
                </a:cubicBezTo>
                <a:cubicBezTo>
                  <a:pt x="104" y="255"/>
                  <a:pt x="103" y="252"/>
                  <a:pt x="100" y="249"/>
                </a:cubicBezTo>
                <a:cubicBezTo>
                  <a:pt x="70" y="220"/>
                  <a:pt x="70" y="220"/>
                  <a:pt x="70" y="220"/>
                </a:cubicBezTo>
                <a:cubicBezTo>
                  <a:pt x="53" y="204"/>
                  <a:pt x="38" y="188"/>
                  <a:pt x="32" y="183"/>
                </a:cubicBezTo>
                <a:cubicBezTo>
                  <a:pt x="31" y="181"/>
                  <a:pt x="30" y="180"/>
                  <a:pt x="29" y="179"/>
                </a:cubicBezTo>
                <a:cubicBezTo>
                  <a:pt x="29" y="179"/>
                  <a:pt x="110" y="167"/>
                  <a:pt x="110" y="167"/>
                </a:cubicBezTo>
                <a:cubicBezTo>
                  <a:pt x="150" y="161"/>
                  <a:pt x="150" y="161"/>
                  <a:pt x="150" y="161"/>
                </a:cubicBezTo>
                <a:cubicBezTo>
                  <a:pt x="162" y="159"/>
                  <a:pt x="172" y="152"/>
                  <a:pt x="177" y="142"/>
                </a:cubicBezTo>
                <a:cubicBezTo>
                  <a:pt x="232" y="31"/>
                  <a:pt x="232" y="31"/>
                  <a:pt x="232" y="31"/>
                </a:cubicBezTo>
                <a:cubicBezTo>
                  <a:pt x="232" y="30"/>
                  <a:pt x="232" y="29"/>
                  <a:pt x="233" y="29"/>
                </a:cubicBezTo>
                <a:cubicBezTo>
                  <a:pt x="233" y="29"/>
                  <a:pt x="234" y="30"/>
                  <a:pt x="234" y="31"/>
                </a:cubicBezTo>
                <a:cubicBezTo>
                  <a:pt x="243" y="48"/>
                  <a:pt x="284" y="133"/>
                  <a:pt x="289" y="143"/>
                </a:cubicBezTo>
                <a:cubicBezTo>
                  <a:pt x="294" y="152"/>
                  <a:pt x="303" y="159"/>
                  <a:pt x="314" y="161"/>
                </a:cubicBezTo>
                <a:cubicBezTo>
                  <a:pt x="382" y="171"/>
                  <a:pt x="423" y="177"/>
                  <a:pt x="435" y="178"/>
                </a:cubicBezTo>
                <a:cubicBezTo>
                  <a:pt x="436" y="179"/>
                  <a:pt x="437" y="179"/>
                  <a:pt x="437" y="179"/>
                </a:cubicBezTo>
                <a:cubicBezTo>
                  <a:pt x="437" y="180"/>
                  <a:pt x="436" y="180"/>
                  <a:pt x="435" y="181"/>
                </a:cubicBezTo>
                <a:cubicBezTo>
                  <a:pt x="429" y="188"/>
                  <a:pt x="399" y="217"/>
                  <a:pt x="347" y="268"/>
                </a:cubicBezTo>
                <a:cubicBezTo>
                  <a:pt x="341" y="274"/>
                  <a:pt x="338" y="282"/>
                  <a:pt x="338" y="290"/>
                </a:cubicBezTo>
                <a:cubicBezTo>
                  <a:pt x="338" y="291"/>
                  <a:pt x="338" y="293"/>
                  <a:pt x="339" y="294"/>
                </a:cubicBezTo>
                <a:cubicBezTo>
                  <a:pt x="339" y="294"/>
                  <a:pt x="360" y="415"/>
                  <a:pt x="360" y="415"/>
                </a:cubicBezTo>
                <a:cubicBezTo>
                  <a:pt x="360" y="416"/>
                  <a:pt x="360" y="417"/>
                  <a:pt x="360" y="417"/>
                </a:cubicBezTo>
                <a:cubicBezTo>
                  <a:pt x="360" y="419"/>
                  <a:pt x="360" y="419"/>
                  <a:pt x="359" y="420"/>
                </a:cubicBezTo>
                <a:cubicBezTo>
                  <a:pt x="359" y="420"/>
                  <a:pt x="357" y="419"/>
                  <a:pt x="355" y="418"/>
                </a:cubicBezTo>
                <a:cubicBezTo>
                  <a:pt x="346" y="414"/>
                  <a:pt x="309" y="395"/>
                  <a:pt x="249" y="363"/>
                </a:cubicBezTo>
                <a:cubicBezTo>
                  <a:pt x="239" y="358"/>
                  <a:pt x="227" y="358"/>
                  <a:pt x="217" y="363"/>
                </a:cubicBezTo>
                <a:cubicBezTo>
                  <a:pt x="157" y="395"/>
                  <a:pt x="117" y="415"/>
                  <a:pt x="110" y="418"/>
                </a:cubicBezTo>
                <a:cubicBezTo>
                  <a:pt x="108" y="419"/>
                  <a:pt x="106" y="420"/>
                  <a:pt x="105" y="420"/>
                </a:cubicBezTo>
                <a:cubicBezTo>
                  <a:pt x="105" y="420"/>
                  <a:pt x="105" y="420"/>
                  <a:pt x="105" y="420"/>
                </a:cubicBezTo>
                <a:cubicBezTo>
                  <a:pt x="105" y="419"/>
                  <a:pt x="105" y="418"/>
                  <a:pt x="106" y="417"/>
                </a:cubicBezTo>
                <a:cubicBezTo>
                  <a:pt x="122" y="324"/>
                  <a:pt x="122" y="324"/>
                  <a:pt x="122" y="324"/>
                </a:cubicBezTo>
                <a:cubicBezTo>
                  <a:pt x="122" y="323"/>
                  <a:pt x="122" y="323"/>
                  <a:pt x="122" y="322"/>
                </a:cubicBezTo>
                <a:cubicBezTo>
                  <a:pt x="122" y="315"/>
                  <a:pt x="117" y="310"/>
                  <a:pt x="111" y="309"/>
                </a:cubicBezTo>
                <a:cubicBezTo>
                  <a:pt x="104" y="307"/>
                  <a:pt x="97" y="312"/>
                  <a:pt x="96" y="320"/>
                </a:cubicBezTo>
                <a:cubicBezTo>
                  <a:pt x="79" y="412"/>
                  <a:pt x="79" y="412"/>
                  <a:pt x="79" y="412"/>
                </a:cubicBezTo>
                <a:cubicBezTo>
                  <a:pt x="76" y="429"/>
                  <a:pt x="84" y="438"/>
                  <a:pt x="88" y="442"/>
                </a:cubicBezTo>
                <a:cubicBezTo>
                  <a:pt x="97" y="448"/>
                  <a:pt x="109" y="448"/>
                  <a:pt x="122" y="443"/>
                </a:cubicBezTo>
                <a:cubicBezTo>
                  <a:pt x="131" y="438"/>
                  <a:pt x="193" y="406"/>
                  <a:pt x="229" y="387"/>
                </a:cubicBezTo>
                <a:cubicBezTo>
                  <a:pt x="231" y="385"/>
                  <a:pt x="234" y="385"/>
                  <a:pt x="237" y="387"/>
                </a:cubicBezTo>
                <a:cubicBezTo>
                  <a:pt x="279" y="409"/>
                  <a:pt x="332" y="437"/>
                  <a:pt x="344" y="443"/>
                </a:cubicBezTo>
                <a:cubicBezTo>
                  <a:pt x="356" y="448"/>
                  <a:pt x="367" y="447"/>
                  <a:pt x="376" y="441"/>
                </a:cubicBezTo>
                <a:cubicBezTo>
                  <a:pt x="384" y="435"/>
                  <a:pt x="388" y="423"/>
                  <a:pt x="386" y="410"/>
                </a:cubicBezTo>
                <a:cubicBezTo>
                  <a:pt x="386" y="410"/>
                  <a:pt x="365" y="290"/>
                  <a:pt x="365" y="290"/>
                </a:cubicBezTo>
                <a:cubicBezTo>
                  <a:pt x="365" y="289"/>
                  <a:pt x="365" y="288"/>
                  <a:pt x="366" y="287"/>
                </a:cubicBezTo>
                <a:cubicBezTo>
                  <a:pt x="418" y="236"/>
                  <a:pt x="448" y="207"/>
                  <a:pt x="454" y="200"/>
                </a:cubicBezTo>
                <a:cubicBezTo>
                  <a:pt x="463" y="191"/>
                  <a:pt x="467" y="180"/>
                  <a:pt x="463" y="170"/>
                </a:cubicBezTo>
                <a:cubicBezTo>
                  <a:pt x="460" y="160"/>
                  <a:pt x="451" y="154"/>
                  <a:pt x="438" y="152"/>
                </a:cubicBezTo>
                <a:cubicBezTo>
                  <a:pt x="430" y="151"/>
                  <a:pt x="403" y="147"/>
                  <a:pt x="318" y="134"/>
                </a:cubicBezTo>
                <a:cubicBezTo>
                  <a:pt x="316" y="134"/>
                  <a:pt x="314" y="133"/>
                  <a:pt x="313" y="131"/>
                </a:cubicBezTo>
                <a:cubicBezTo>
                  <a:pt x="308" y="121"/>
                  <a:pt x="267" y="37"/>
                  <a:pt x="258" y="19"/>
                </a:cubicBezTo>
                <a:cubicBezTo>
                  <a:pt x="249" y="2"/>
                  <a:pt x="238" y="0"/>
                  <a:pt x="233" y="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5" name="Freeform 341"/>
          <p:cNvSpPr>
            <a:spLocks/>
          </p:cNvSpPr>
          <p:nvPr userDrawn="1"/>
        </p:nvSpPr>
        <p:spPr bwMode="auto">
          <a:xfrm>
            <a:off x="1911847" y="2788786"/>
            <a:ext cx="385863" cy="327422"/>
          </a:xfrm>
          <a:custGeom>
            <a:avLst/>
            <a:gdLst/>
            <a:ahLst/>
            <a:cxnLst>
              <a:cxn ang="0">
                <a:pos x="228" y="14"/>
              </a:cxn>
              <a:cxn ang="0">
                <a:pos x="124" y="0"/>
              </a:cxn>
              <a:cxn ang="0">
                <a:pos x="0" y="54"/>
              </a:cxn>
              <a:cxn ang="0">
                <a:pos x="1" y="56"/>
              </a:cxn>
              <a:cxn ang="0">
                <a:pos x="14" y="160"/>
              </a:cxn>
              <a:cxn ang="0">
                <a:pos x="1" y="265"/>
              </a:cxn>
              <a:cxn ang="0">
                <a:pos x="16" y="373"/>
              </a:cxn>
              <a:cxn ang="0">
                <a:pos x="124" y="388"/>
              </a:cxn>
              <a:cxn ang="0">
                <a:pos x="228" y="375"/>
              </a:cxn>
              <a:cxn ang="0">
                <a:pos x="333" y="388"/>
              </a:cxn>
              <a:cxn ang="0">
                <a:pos x="456" y="335"/>
              </a:cxn>
              <a:cxn ang="0">
                <a:pos x="443" y="230"/>
              </a:cxn>
              <a:cxn ang="0">
                <a:pos x="456" y="126"/>
              </a:cxn>
              <a:cxn ang="0">
                <a:pos x="429" y="9"/>
              </a:cxn>
              <a:cxn ang="0">
                <a:pos x="411" y="27"/>
              </a:cxn>
              <a:cxn ang="0">
                <a:pos x="429" y="56"/>
              </a:cxn>
              <a:cxn ang="0">
                <a:pos x="409" y="91"/>
              </a:cxn>
              <a:cxn ang="0">
                <a:pos x="416" y="149"/>
              </a:cxn>
              <a:cxn ang="0">
                <a:pos x="416" y="172"/>
              </a:cxn>
              <a:cxn ang="0">
                <a:pos x="409" y="230"/>
              </a:cxn>
              <a:cxn ang="0">
                <a:pos x="429" y="265"/>
              </a:cxn>
              <a:cxn ang="0">
                <a:pos x="411" y="294"/>
              </a:cxn>
              <a:cxn ang="0">
                <a:pos x="418" y="312"/>
              </a:cxn>
              <a:cxn ang="0">
                <a:pos x="379" y="348"/>
              </a:cxn>
              <a:cxn ang="0">
                <a:pos x="333" y="361"/>
              </a:cxn>
              <a:cxn ang="0">
                <a:pos x="286" y="348"/>
              </a:cxn>
              <a:cxn ang="0">
                <a:pos x="228" y="341"/>
              </a:cxn>
              <a:cxn ang="0">
                <a:pos x="170" y="348"/>
              </a:cxn>
              <a:cxn ang="0">
                <a:pos x="124" y="361"/>
              </a:cxn>
              <a:cxn ang="0">
                <a:pos x="95" y="343"/>
              </a:cxn>
              <a:cxn ang="0">
                <a:pos x="54" y="362"/>
              </a:cxn>
              <a:cxn ang="0">
                <a:pos x="41" y="311"/>
              </a:cxn>
              <a:cxn ang="0">
                <a:pos x="41" y="288"/>
              </a:cxn>
              <a:cxn ang="0">
                <a:pos x="47" y="230"/>
              </a:cxn>
              <a:cxn ang="0">
                <a:pos x="27" y="195"/>
              </a:cxn>
              <a:cxn ang="0">
                <a:pos x="47" y="160"/>
              </a:cxn>
              <a:cxn ang="0">
                <a:pos x="41" y="102"/>
              </a:cxn>
              <a:cxn ang="0">
                <a:pos x="41" y="79"/>
              </a:cxn>
              <a:cxn ang="0">
                <a:pos x="27" y="54"/>
              </a:cxn>
              <a:cxn ang="0">
                <a:pos x="89" y="47"/>
              </a:cxn>
              <a:cxn ang="0">
                <a:pos x="147" y="41"/>
              </a:cxn>
              <a:cxn ang="0">
                <a:pos x="194" y="27"/>
              </a:cxn>
              <a:cxn ang="0">
                <a:pos x="240" y="41"/>
              </a:cxn>
              <a:cxn ang="0">
                <a:pos x="298" y="47"/>
              </a:cxn>
              <a:cxn ang="0">
                <a:pos x="347" y="14"/>
              </a:cxn>
            </a:cxnLst>
            <a:rect l="0" t="0" r="r" b="b"/>
            <a:pathLst>
              <a:path w="456" h="388">
                <a:moveTo>
                  <a:pt x="298" y="14"/>
                </a:moveTo>
                <a:cubicBezTo>
                  <a:pt x="289" y="5"/>
                  <a:pt x="276" y="0"/>
                  <a:pt x="263" y="0"/>
                </a:cubicBezTo>
                <a:cubicBezTo>
                  <a:pt x="250" y="0"/>
                  <a:pt x="238" y="5"/>
                  <a:pt x="228" y="14"/>
                </a:cubicBezTo>
                <a:cubicBezTo>
                  <a:pt x="219" y="5"/>
                  <a:pt x="207" y="0"/>
                  <a:pt x="194" y="0"/>
                </a:cubicBezTo>
                <a:cubicBezTo>
                  <a:pt x="181" y="0"/>
                  <a:pt x="168" y="5"/>
                  <a:pt x="159" y="14"/>
                </a:cubicBezTo>
                <a:cubicBezTo>
                  <a:pt x="149" y="5"/>
                  <a:pt x="137" y="0"/>
                  <a:pt x="124" y="0"/>
                </a:cubicBezTo>
                <a:cubicBezTo>
                  <a:pt x="111" y="0"/>
                  <a:pt x="98" y="5"/>
                  <a:pt x="89" y="14"/>
                </a:cubicBezTo>
                <a:cubicBezTo>
                  <a:pt x="79" y="5"/>
                  <a:pt x="67" y="0"/>
                  <a:pt x="54" y="0"/>
                </a:cubicBezTo>
                <a:cubicBezTo>
                  <a:pt x="24" y="0"/>
                  <a:pt x="0" y="24"/>
                  <a:pt x="0" y="54"/>
                </a:cubicBezTo>
                <a:cubicBezTo>
                  <a:pt x="0" y="54"/>
                  <a:pt x="0" y="55"/>
                  <a:pt x="0" y="55"/>
                </a:cubicBezTo>
                <a:cubicBezTo>
                  <a:pt x="1" y="57"/>
                  <a:pt x="1" y="57"/>
                  <a:pt x="1" y="57"/>
                </a:cubicBezTo>
                <a:cubicBezTo>
                  <a:pt x="1" y="57"/>
                  <a:pt x="1" y="56"/>
                  <a:pt x="1" y="56"/>
                </a:cubicBezTo>
                <a:cubicBezTo>
                  <a:pt x="1" y="69"/>
                  <a:pt x="5" y="81"/>
                  <a:pt x="14" y="90"/>
                </a:cubicBezTo>
                <a:cubicBezTo>
                  <a:pt x="5" y="100"/>
                  <a:pt x="1" y="112"/>
                  <a:pt x="1" y="125"/>
                </a:cubicBezTo>
                <a:cubicBezTo>
                  <a:pt x="1" y="138"/>
                  <a:pt x="5" y="151"/>
                  <a:pt x="14" y="160"/>
                </a:cubicBezTo>
                <a:cubicBezTo>
                  <a:pt x="5" y="170"/>
                  <a:pt x="1" y="182"/>
                  <a:pt x="1" y="195"/>
                </a:cubicBezTo>
                <a:cubicBezTo>
                  <a:pt x="1" y="208"/>
                  <a:pt x="5" y="220"/>
                  <a:pt x="14" y="230"/>
                </a:cubicBezTo>
                <a:cubicBezTo>
                  <a:pt x="5" y="240"/>
                  <a:pt x="1" y="252"/>
                  <a:pt x="1" y="265"/>
                </a:cubicBezTo>
                <a:cubicBezTo>
                  <a:pt x="1" y="278"/>
                  <a:pt x="5" y="290"/>
                  <a:pt x="14" y="300"/>
                </a:cubicBezTo>
                <a:cubicBezTo>
                  <a:pt x="5" y="309"/>
                  <a:pt x="1" y="322"/>
                  <a:pt x="1" y="335"/>
                </a:cubicBezTo>
                <a:cubicBezTo>
                  <a:pt x="1" y="349"/>
                  <a:pt x="6" y="362"/>
                  <a:pt x="16" y="373"/>
                </a:cubicBezTo>
                <a:cubicBezTo>
                  <a:pt x="26" y="383"/>
                  <a:pt x="40" y="388"/>
                  <a:pt x="54" y="388"/>
                </a:cubicBezTo>
                <a:cubicBezTo>
                  <a:pt x="67" y="388"/>
                  <a:pt x="79" y="383"/>
                  <a:pt x="89" y="375"/>
                </a:cubicBezTo>
                <a:cubicBezTo>
                  <a:pt x="99" y="383"/>
                  <a:pt x="111" y="388"/>
                  <a:pt x="124" y="388"/>
                </a:cubicBezTo>
                <a:cubicBezTo>
                  <a:pt x="137" y="388"/>
                  <a:pt x="149" y="383"/>
                  <a:pt x="158" y="375"/>
                </a:cubicBezTo>
                <a:cubicBezTo>
                  <a:pt x="168" y="383"/>
                  <a:pt x="180" y="388"/>
                  <a:pt x="193" y="388"/>
                </a:cubicBezTo>
                <a:cubicBezTo>
                  <a:pt x="206" y="388"/>
                  <a:pt x="219" y="383"/>
                  <a:pt x="228" y="375"/>
                </a:cubicBezTo>
                <a:cubicBezTo>
                  <a:pt x="238" y="383"/>
                  <a:pt x="250" y="388"/>
                  <a:pt x="263" y="388"/>
                </a:cubicBezTo>
                <a:cubicBezTo>
                  <a:pt x="276" y="388"/>
                  <a:pt x="288" y="383"/>
                  <a:pt x="298" y="375"/>
                </a:cubicBezTo>
                <a:cubicBezTo>
                  <a:pt x="308" y="383"/>
                  <a:pt x="320" y="388"/>
                  <a:pt x="333" y="388"/>
                </a:cubicBezTo>
                <a:cubicBezTo>
                  <a:pt x="346" y="388"/>
                  <a:pt x="358" y="383"/>
                  <a:pt x="368" y="375"/>
                </a:cubicBezTo>
                <a:cubicBezTo>
                  <a:pt x="377" y="383"/>
                  <a:pt x="390" y="388"/>
                  <a:pt x="403" y="388"/>
                </a:cubicBezTo>
                <a:cubicBezTo>
                  <a:pt x="432" y="388"/>
                  <a:pt x="456" y="364"/>
                  <a:pt x="456" y="335"/>
                </a:cubicBezTo>
                <a:cubicBezTo>
                  <a:pt x="456" y="322"/>
                  <a:pt x="451" y="309"/>
                  <a:pt x="443" y="300"/>
                </a:cubicBezTo>
                <a:cubicBezTo>
                  <a:pt x="451" y="290"/>
                  <a:pt x="456" y="278"/>
                  <a:pt x="456" y="265"/>
                </a:cubicBezTo>
                <a:cubicBezTo>
                  <a:pt x="456" y="252"/>
                  <a:pt x="451" y="240"/>
                  <a:pt x="443" y="230"/>
                </a:cubicBezTo>
                <a:cubicBezTo>
                  <a:pt x="451" y="221"/>
                  <a:pt x="456" y="208"/>
                  <a:pt x="456" y="195"/>
                </a:cubicBezTo>
                <a:cubicBezTo>
                  <a:pt x="456" y="182"/>
                  <a:pt x="451" y="170"/>
                  <a:pt x="443" y="161"/>
                </a:cubicBezTo>
                <a:cubicBezTo>
                  <a:pt x="451" y="151"/>
                  <a:pt x="456" y="139"/>
                  <a:pt x="456" y="126"/>
                </a:cubicBezTo>
                <a:cubicBezTo>
                  <a:pt x="456" y="113"/>
                  <a:pt x="451" y="100"/>
                  <a:pt x="443" y="91"/>
                </a:cubicBezTo>
                <a:cubicBezTo>
                  <a:pt x="451" y="81"/>
                  <a:pt x="456" y="69"/>
                  <a:pt x="456" y="56"/>
                </a:cubicBezTo>
                <a:cubicBezTo>
                  <a:pt x="456" y="37"/>
                  <a:pt x="446" y="19"/>
                  <a:pt x="429" y="9"/>
                </a:cubicBezTo>
                <a:cubicBezTo>
                  <a:pt x="424" y="6"/>
                  <a:pt x="418" y="7"/>
                  <a:pt x="413" y="11"/>
                </a:cubicBezTo>
                <a:cubicBezTo>
                  <a:pt x="411" y="14"/>
                  <a:pt x="409" y="17"/>
                  <a:pt x="409" y="21"/>
                </a:cubicBezTo>
                <a:cubicBezTo>
                  <a:pt x="409" y="23"/>
                  <a:pt x="410" y="25"/>
                  <a:pt x="411" y="27"/>
                </a:cubicBezTo>
                <a:cubicBezTo>
                  <a:pt x="411" y="28"/>
                  <a:pt x="411" y="28"/>
                  <a:pt x="411" y="28"/>
                </a:cubicBezTo>
                <a:cubicBezTo>
                  <a:pt x="412" y="30"/>
                  <a:pt x="415" y="32"/>
                  <a:pt x="417" y="33"/>
                </a:cubicBezTo>
                <a:cubicBezTo>
                  <a:pt x="425" y="38"/>
                  <a:pt x="429" y="47"/>
                  <a:pt x="429" y="56"/>
                </a:cubicBezTo>
                <a:cubicBezTo>
                  <a:pt x="429" y="65"/>
                  <a:pt x="424" y="74"/>
                  <a:pt x="416" y="79"/>
                </a:cubicBezTo>
                <a:cubicBezTo>
                  <a:pt x="412" y="81"/>
                  <a:pt x="409" y="86"/>
                  <a:pt x="409" y="91"/>
                </a:cubicBezTo>
                <a:cubicBezTo>
                  <a:pt x="409" y="91"/>
                  <a:pt x="409" y="91"/>
                  <a:pt x="409" y="91"/>
                </a:cubicBezTo>
                <a:cubicBezTo>
                  <a:pt x="409" y="95"/>
                  <a:pt x="412" y="100"/>
                  <a:pt x="416" y="102"/>
                </a:cubicBezTo>
                <a:cubicBezTo>
                  <a:pt x="424" y="107"/>
                  <a:pt x="429" y="116"/>
                  <a:pt x="429" y="126"/>
                </a:cubicBezTo>
                <a:cubicBezTo>
                  <a:pt x="429" y="135"/>
                  <a:pt x="424" y="144"/>
                  <a:pt x="416" y="149"/>
                </a:cubicBezTo>
                <a:cubicBezTo>
                  <a:pt x="412" y="151"/>
                  <a:pt x="409" y="156"/>
                  <a:pt x="409" y="161"/>
                </a:cubicBezTo>
                <a:cubicBezTo>
                  <a:pt x="409" y="161"/>
                  <a:pt x="409" y="161"/>
                  <a:pt x="409" y="161"/>
                </a:cubicBezTo>
                <a:cubicBezTo>
                  <a:pt x="409" y="165"/>
                  <a:pt x="412" y="170"/>
                  <a:pt x="416" y="172"/>
                </a:cubicBezTo>
                <a:cubicBezTo>
                  <a:pt x="424" y="177"/>
                  <a:pt x="429" y="186"/>
                  <a:pt x="429" y="195"/>
                </a:cubicBezTo>
                <a:cubicBezTo>
                  <a:pt x="429" y="205"/>
                  <a:pt x="424" y="214"/>
                  <a:pt x="416" y="219"/>
                </a:cubicBezTo>
                <a:cubicBezTo>
                  <a:pt x="412" y="221"/>
                  <a:pt x="409" y="225"/>
                  <a:pt x="409" y="230"/>
                </a:cubicBezTo>
                <a:cubicBezTo>
                  <a:pt x="409" y="230"/>
                  <a:pt x="409" y="230"/>
                  <a:pt x="409" y="230"/>
                </a:cubicBezTo>
                <a:cubicBezTo>
                  <a:pt x="409" y="235"/>
                  <a:pt x="412" y="239"/>
                  <a:pt x="416" y="242"/>
                </a:cubicBezTo>
                <a:cubicBezTo>
                  <a:pt x="424" y="247"/>
                  <a:pt x="429" y="256"/>
                  <a:pt x="429" y="265"/>
                </a:cubicBezTo>
                <a:cubicBezTo>
                  <a:pt x="429" y="274"/>
                  <a:pt x="425" y="283"/>
                  <a:pt x="417" y="288"/>
                </a:cubicBezTo>
                <a:cubicBezTo>
                  <a:pt x="414" y="289"/>
                  <a:pt x="412" y="291"/>
                  <a:pt x="411" y="294"/>
                </a:cubicBezTo>
                <a:cubicBezTo>
                  <a:pt x="411" y="294"/>
                  <a:pt x="411" y="294"/>
                  <a:pt x="411" y="294"/>
                </a:cubicBezTo>
                <a:cubicBezTo>
                  <a:pt x="410" y="296"/>
                  <a:pt x="409" y="298"/>
                  <a:pt x="409" y="300"/>
                </a:cubicBezTo>
                <a:cubicBezTo>
                  <a:pt x="409" y="304"/>
                  <a:pt x="411" y="307"/>
                  <a:pt x="413" y="310"/>
                </a:cubicBezTo>
                <a:cubicBezTo>
                  <a:pt x="415" y="311"/>
                  <a:pt x="416" y="312"/>
                  <a:pt x="418" y="312"/>
                </a:cubicBezTo>
                <a:cubicBezTo>
                  <a:pt x="425" y="317"/>
                  <a:pt x="430" y="326"/>
                  <a:pt x="430" y="335"/>
                </a:cubicBezTo>
                <a:cubicBezTo>
                  <a:pt x="430" y="349"/>
                  <a:pt x="418" y="361"/>
                  <a:pt x="403" y="361"/>
                </a:cubicBezTo>
                <a:cubicBezTo>
                  <a:pt x="393" y="361"/>
                  <a:pt x="384" y="356"/>
                  <a:pt x="379" y="348"/>
                </a:cubicBezTo>
                <a:cubicBezTo>
                  <a:pt x="377" y="344"/>
                  <a:pt x="373" y="341"/>
                  <a:pt x="368" y="341"/>
                </a:cubicBezTo>
                <a:cubicBezTo>
                  <a:pt x="363" y="341"/>
                  <a:pt x="359" y="344"/>
                  <a:pt x="356" y="348"/>
                </a:cubicBezTo>
                <a:cubicBezTo>
                  <a:pt x="351" y="356"/>
                  <a:pt x="342" y="361"/>
                  <a:pt x="333" y="361"/>
                </a:cubicBezTo>
                <a:cubicBezTo>
                  <a:pt x="323" y="361"/>
                  <a:pt x="314" y="356"/>
                  <a:pt x="310" y="348"/>
                </a:cubicBezTo>
                <a:cubicBezTo>
                  <a:pt x="307" y="344"/>
                  <a:pt x="303" y="341"/>
                  <a:pt x="298" y="341"/>
                </a:cubicBezTo>
                <a:cubicBezTo>
                  <a:pt x="293" y="341"/>
                  <a:pt x="289" y="344"/>
                  <a:pt x="286" y="348"/>
                </a:cubicBezTo>
                <a:cubicBezTo>
                  <a:pt x="282" y="356"/>
                  <a:pt x="273" y="361"/>
                  <a:pt x="263" y="361"/>
                </a:cubicBezTo>
                <a:cubicBezTo>
                  <a:pt x="254" y="361"/>
                  <a:pt x="245" y="356"/>
                  <a:pt x="240" y="348"/>
                </a:cubicBezTo>
                <a:cubicBezTo>
                  <a:pt x="237" y="344"/>
                  <a:pt x="233" y="341"/>
                  <a:pt x="228" y="341"/>
                </a:cubicBezTo>
                <a:cubicBezTo>
                  <a:pt x="223" y="341"/>
                  <a:pt x="219" y="344"/>
                  <a:pt x="217" y="348"/>
                </a:cubicBezTo>
                <a:cubicBezTo>
                  <a:pt x="212" y="356"/>
                  <a:pt x="203" y="361"/>
                  <a:pt x="193" y="361"/>
                </a:cubicBezTo>
                <a:cubicBezTo>
                  <a:pt x="184" y="361"/>
                  <a:pt x="175" y="356"/>
                  <a:pt x="170" y="348"/>
                </a:cubicBezTo>
                <a:cubicBezTo>
                  <a:pt x="168" y="344"/>
                  <a:pt x="163" y="341"/>
                  <a:pt x="158" y="341"/>
                </a:cubicBezTo>
                <a:cubicBezTo>
                  <a:pt x="154" y="341"/>
                  <a:pt x="149" y="344"/>
                  <a:pt x="147" y="348"/>
                </a:cubicBezTo>
                <a:cubicBezTo>
                  <a:pt x="142" y="356"/>
                  <a:pt x="133" y="361"/>
                  <a:pt x="124" y="361"/>
                </a:cubicBezTo>
                <a:cubicBezTo>
                  <a:pt x="114" y="361"/>
                  <a:pt x="106" y="357"/>
                  <a:pt x="101" y="349"/>
                </a:cubicBezTo>
                <a:cubicBezTo>
                  <a:pt x="100" y="347"/>
                  <a:pt x="98" y="344"/>
                  <a:pt x="95" y="343"/>
                </a:cubicBezTo>
                <a:cubicBezTo>
                  <a:pt x="95" y="343"/>
                  <a:pt x="95" y="343"/>
                  <a:pt x="95" y="343"/>
                </a:cubicBezTo>
                <a:cubicBezTo>
                  <a:pt x="90" y="340"/>
                  <a:pt x="83" y="341"/>
                  <a:pt x="79" y="345"/>
                </a:cubicBezTo>
                <a:cubicBezTo>
                  <a:pt x="78" y="347"/>
                  <a:pt x="77" y="348"/>
                  <a:pt x="76" y="350"/>
                </a:cubicBezTo>
                <a:cubicBezTo>
                  <a:pt x="71" y="357"/>
                  <a:pt x="63" y="362"/>
                  <a:pt x="54" y="362"/>
                </a:cubicBezTo>
                <a:cubicBezTo>
                  <a:pt x="47" y="362"/>
                  <a:pt x="40" y="359"/>
                  <a:pt x="35" y="354"/>
                </a:cubicBezTo>
                <a:cubicBezTo>
                  <a:pt x="30" y="349"/>
                  <a:pt x="27" y="342"/>
                  <a:pt x="27" y="335"/>
                </a:cubicBezTo>
                <a:cubicBezTo>
                  <a:pt x="27" y="325"/>
                  <a:pt x="32" y="316"/>
                  <a:pt x="41" y="311"/>
                </a:cubicBezTo>
                <a:cubicBezTo>
                  <a:pt x="45" y="309"/>
                  <a:pt x="47" y="305"/>
                  <a:pt x="47" y="300"/>
                </a:cubicBezTo>
                <a:cubicBezTo>
                  <a:pt x="47" y="300"/>
                  <a:pt x="47" y="300"/>
                  <a:pt x="47" y="300"/>
                </a:cubicBezTo>
                <a:cubicBezTo>
                  <a:pt x="47" y="295"/>
                  <a:pt x="45" y="291"/>
                  <a:pt x="41" y="288"/>
                </a:cubicBezTo>
                <a:cubicBezTo>
                  <a:pt x="32" y="283"/>
                  <a:pt x="27" y="275"/>
                  <a:pt x="27" y="265"/>
                </a:cubicBezTo>
                <a:cubicBezTo>
                  <a:pt x="27" y="255"/>
                  <a:pt x="32" y="246"/>
                  <a:pt x="41" y="242"/>
                </a:cubicBezTo>
                <a:cubicBezTo>
                  <a:pt x="45" y="239"/>
                  <a:pt x="47" y="235"/>
                  <a:pt x="47" y="230"/>
                </a:cubicBezTo>
                <a:cubicBezTo>
                  <a:pt x="47" y="230"/>
                  <a:pt x="47" y="230"/>
                  <a:pt x="47" y="230"/>
                </a:cubicBezTo>
                <a:cubicBezTo>
                  <a:pt x="47" y="225"/>
                  <a:pt x="45" y="221"/>
                  <a:pt x="41" y="218"/>
                </a:cubicBezTo>
                <a:cubicBezTo>
                  <a:pt x="32" y="214"/>
                  <a:pt x="27" y="205"/>
                  <a:pt x="27" y="195"/>
                </a:cubicBezTo>
                <a:cubicBezTo>
                  <a:pt x="27" y="186"/>
                  <a:pt x="32" y="177"/>
                  <a:pt x="41" y="172"/>
                </a:cubicBezTo>
                <a:cubicBezTo>
                  <a:pt x="45" y="169"/>
                  <a:pt x="47" y="165"/>
                  <a:pt x="47" y="160"/>
                </a:cubicBezTo>
                <a:cubicBezTo>
                  <a:pt x="47" y="160"/>
                  <a:pt x="47" y="160"/>
                  <a:pt x="47" y="160"/>
                </a:cubicBezTo>
                <a:cubicBezTo>
                  <a:pt x="47" y="155"/>
                  <a:pt x="45" y="151"/>
                  <a:pt x="41" y="149"/>
                </a:cubicBezTo>
                <a:cubicBezTo>
                  <a:pt x="32" y="144"/>
                  <a:pt x="27" y="135"/>
                  <a:pt x="27" y="125"/>
                </a:cubicBezTo>
                <a:cubicBezTo>
                  <a:pt x="27" y="116"/>
                  <a:pt x="32" y="107"/>
                  <a:pt x="41" y="102"/>
                </a:cubicBezTo>
                <a:cubicBezTo>
                  <a:pt x="45" y="100"/>
                  <a:pt x="47" y="95"/>
                  <a:pt x="47" y="91"/>
                </a:cubicBezTo>
                <a:cubicBezTo>
                  <a:pt x="47" y="91"/>
                  <a:pt x="47" y="90"/>
                  <a:pt x="47" y="90"/>
                </a:cubicBezTo>
                <a:cubicBezTo>
                  <a:pt x="47" y="86"/>
                  <a:pt x="45" y="81"/>
                  <a:pt x="41" y="79"/>
                </a:cubicBezTo>
                <a:cubicBezTo>
                  <a:pt x="32" y="74"/>
                  <a:pt x="27" y="65"/>
                  <a:pt x="27" y="56"/>
                </a:cubicBezTo>
                <a:cubicBezTo>
                  <a:pt x="27" y="55"/>
                  <a:pt x="27" y="55"/>
                  <a:pt x="27" y="54"/>
                </a:cubicBezTo>
                <a:cubicBezTo>
                  <a:pt x="27" y="54"/>
                  <a:pt x="27" y="54"/>
                  <a:pt x="27" y="54"/>
                </a:cubicBezTo>
                <a:cubicBezTo>
                  <a:pt x="27" y="39"/>
                  <a:pt x="39" y="27"/>
                  <a:pt x="54" y="27"/>
                </a:cubicBezTo>
                <a:cubicBezTo>
                  <a:pt x="64" y="27"/>
                  <a:pt x="72" y="32"/>
                  <a:pt x="77" y="41"/>
                </a:cubicBezTo>
                <a:cubicBezTo>
                  <a:pt x="80" y="45"/>
                  <a:pt x="84" y="47"/>
                  <a:pt x="89" y="47"/>
                </a:cubicBezTo>
                <a:cubicBezTo>
                  <a:pt x="94" y="47"/>
                  <a:pt x="98" y="45"/>
                  <a:pt x="100" y="41"/>
                </a:cubicBezTo>
                <a:cubicBezTo>
                  <a:pt x="105" y="32"/>
                  <a:pt x="114" y="27"/>
                  <a:pt x="124" y="27"/>
                </a:cubicBezTo>
                <a:cubicBezTo>
                  <a:pt x="133" y="27"/>
                  <a:pt x="142" y="32"/>
                  <a:pt x="147" y="41"/>
                </a:cubicBezTo>
                <a:cubicBezTo>
                  <a:pt x="149" y="45"/>
                  <a:pt x="154" y="47"/>
                  <a:pt x="159" y="47"/>
                </a:cubicBezTo>
                <a:cubicBezTo>
                  <a:pt x="163" y="47"/>
                  <a:pt x="168" y="45"/>
                  <a:pt x="170" y="41"/>
                </a:cubicBezTo>
                <a:cubicBezTo>
                  <a:pt x="175" y="32"/>
                  <a:pt x="184" y="27"/>
                  <a:pt x="194" y="27"/>
                </a:cubicBezTo>
                <a:cubicBezTo>
                  <a:pt x="203" y="27"/>
                  <a:pt x="212" y="32"/>
                  <a:pt x="217" y="41"/>
                </a:cubicBezTo>
                <a:cubicBezTo>
                  <a:pt x="219" y="45"/>
                  <a:pt x="224" y="47"/>
                  <a:pt x="228" y="47"/>
                </a:cubicBezTo>
                <a:cubicBezTo>
                  <a:pt x="233" y="47"/>
                  <a:pt x="238" y="45"/>
                  <a:pt x="240" y="41"/>
                </a:cubicBezTo>
                <a:cubicBezTo>
                  <a:pt x="245" y="32"/>
                  <a:pt x="254" y="27"/>
                  <a:pt x="263" y="27"/>
                </a:cubicBezTo>
                <a:cubicBezTo>
                  <a:pt x="273" y="27"/>
                  <a:pt x="282" y="32"/>
                  <a:pt x="287" y="41"/>
                </a:cubicBezTo>
                <a:cubicBezTo>
                  <a:pt x="289" y="45"/>
                  <a:pt x="293" y="47"/>
                  <a:pt x="298" y="47"/>
                </a:cubicBezTo>
                <a:cubicBezTo>
                  <a:pt x="303" y="47"/>
                  <a:pt x="307" y="45"/>
                  <a:pt x="310" y="41"/>
                </a:cubicBezTo>
                <a:cubicBezTo>
                  <a:pt x="315" y="32"/>
                  <a:pt x="324" y="27"/>
                  <a:pt x="333" y="27"/>
                </a:cubicBezTo>
                <a:cubicBezTo>
                  <a:pt x="341" y="27"/>
                  <a:pt x="347" y="21"/>
                  <a:pt x="347" y="14"/>
                </a:cubicBezTo>
                <a:cubicBezTo>
                  <a:pt x="347" y="6"/>
                  <a:pt x="341" y="0"/>
                  <a:pt x="333" y="0"/>
                </a:cubicBezTo>
                <a:cubicBezTo>
                  <a:pt x="320" y="0"/>
                  <a:pt x="308" y="5"/>
                  <a:pt x="298" y="1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6" name="Freeform 155"/>
          <p:cNvSpPr>
            <a:spLocks/>
          </p:cNvSpPr>
          <p:nvPr userDrawn="1"/>
        </p:nvSpPr>
        <p:spPr bwMode="auto">
          <a:xfrm>
            <a:off x="2400096" y="892675"/>
            <a:ext cx="328698" cy="347663"/>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FFFFFF"/>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7" name="Freeform 238"/>
          <p:cNvSpPr>
            <a:spLocks/>
          </p:cNvSpPr>
          <p:nvPr userDrawn="1"/>
        </p:nvSpPr>
        <p:spPr bwMode="auto">
          <a:xfrm>
            <a:off x="2366750" y="3317299"/>
            <a:ext cx="395390" cy="357187"/>
          </a:xfrm>
          <a:custGeom>
            <a:avLst/>
            <a:gdLst/>
            <a:ahLst/>
            <a:cxnLst>
              <a:cxn ang="0">
                <a:pos x="162" y="286"/>
              </a:cxn>
              <a:cxn ang="0">
                <a:pos x="162" y="268"/>
              </a:cxn>
              <a:cxn ang="0">
                <a:pos x="181" y="48"/>
              </a:cxn>
              <a:cxn ang="0">
                <a:pos x="177" y="118"/>
              </a:cxn>
              <a:cxn ang="0">
                <a:pos x="168" y="122"/>
              </a:cxn>
              <a:cxn ang="0">
                <a:pos x="27" y="122"/>
              </a:cxn>
              <a:cxn ang="0">
                <a:pos x="168" y="171"/>
              </a:cxn>
              <a:cxn ang="0">
                <a:pos x="182" y="184"/>
              </a:cxn>
              <a:cxn ang="0">
                <a:pos x="168" y="198"/>
              </a:cxn>
              <a:cxn ang="0">
                <a:pos x="13" y="198"/>
              </a:cxn>
              <a:cxn ang="0">
                <a:pos x="4" y="194"/>
              </a:cxn>
              <a:cxn ang="0">
                <a:pos x="0" y="184"/>
              </a:cxn>
              <a:cxn ang="0">
                <a:pos x="4" y="100"/>
              </a:cxn>
              <a:cxn ang="0">
                <a:pos x="13" y="96"/>
              </a:cxn>
              <a:cxn ang="0">
                <a:pos x="155" y="96"/>
              </a:cxn>
              <a:cxn ang="0">
                <a:pos x="163" y="2"/>
              </a:cxn>
              <a:cxn ang="0">
                <a:pos x="178" y="6"/>
              </a:cxn>
              <a:cxn ang="0">
                <a:pos x="304" y="138"/>
              </a:cxn>
              <a:cxn ang="0">
                <a:pos x="304" y="156"/>
              </a:cxn>
              <a:cxn ang="0">
                <a:pos x="286" y="376"/>
              </a:cxn>
              <a:cxn ang="0">
                <a:pos x="289" y="305"/>
              </a:cxn>
              <a:cxn ang="0">
                <a:pos x="299" y="301"/>
              </a:cxn>
              <a:cxn ang="0">
                <a:pos x="440" y="301"/>
              </a:cxn>
              <a:cxn ang="0">
                <a:pos x="298" y="252"/>
              </a:cxn>
              <a:cxn ang="0">
                <a:pos x="285" y="239"/>
              </a:cxn>
              <a:cxn ang="0">
                <a:pos x="298" y="226"/>
              </a:cxn>
              <a:cxn ang="0">
                <a:pos x="463" y="229"/>
              </a:cxn>
              <a:cxn ang="0">
                <a:pos x="467" y="239"/>
              </a:cxn>
              <a:cxn ang="0">
                <a:pos x="467" y="314"/>
              </a:cxn>
              <a:cxn ang="0">
                <a:pos x="463" y="324"/>
              </a:cxn>
              <a:cxn ang="0">
                <a:pos x="453" y="328"/>
              </a:cxn>
              <a:cxn ang="0">
                <a:pos x="312" y="409"/>
              </a:cxn>
              <a:cxn ang="0">
                <a:pos x="304" y="421"/>
              </a:cxn>
              <a:cxn ang="0">
                <a:pos x="299" y="422"/>
              </a:cxn>
            </a:cxnLst>
            <a:rect l="0" t="0" r="r" b="b"/>
            <a:pathLst>
              <a:path w="467" h="422">
                <a:moveTo>
                  <a:pt x="289" y="418"/>
                </a:moveTo>
                <a:cubicBezTo>
                  <a:pt x="162" y="286"/>
                  <a:pt x="162" y="286"/>
                  <a:pt x="162" y="286"/>
                </a:cubicBezTo>
                <a:cubicBezTo>
                  <a:pt x="157" y="281"/>
                  <a:pt x="157" y="273"/>
                  <a:pt x="162" y="268"/>
                </a:cubicBezTo>
                <a:cubicBezTo>
                  <a:pt x="162" y="268"/>
                  <a:pt x="162" y="268"/>
                  <a:pt x="162" y="268"/>
                </a:cubicBezTo>
                <a:cubicBezTo>
                  <a:pt x="276" y="147"/>
                  <a:pt x="276" y="147"/>
                  <a:pt x="276" y="147"/>
                </a:cubicBezTo>
                <a:cubicBezTo>
                  <a:pt x="181" y="48"/>
                  <a:pt x="181" y="48"/>
                  <a:pt x="181" y="48"/>
                </a:cubicBezTo>
                <a:cubicBezTo>
                  <a:pt x="181" y="109"/>
                  <a:pt x="181" y="109"/>
                  <a:pt x="181" y="109"/>
                </a:cubicBezTo>
                <a:cubicBezTo>
                  <a:pt x="181" y="113"/>
                  <a:pt x="180" y="116"/>
                  <a:pt x="177" y="118"/>
                </a:cubicBezTo>
                <a:cubicBezTo>
                  <a:pt x="177" y="118"/>
                  <a:pt x="177" y="118"/>
                  <a:pt x="177" y="118"/>
                </a:cubicBezTo>
                <a:cubicBezTo>
                  <a:pt x="175" y="121"/>
                  <a:pt x="171" y="122"/>
                  <a:pt x="168" y="122"/>
                </a:cubicBezTo>
                <a:cubicBezTo>
                  <a:pt x="168" y="122"/>
                  <a:pt x="168" y="122"/>
                  <a:pt x="168" y="122"/>
                </a:cubicBezTo>
                <a:cubicBezTo>
                  <a:pt x="27" y="122"/>
                  <a:pt x="27" y="122"/>
                  <a:pt x="27" y="122"/>
                </a:cubicBezTo>
                <a:cubicBezTo>
                  <a:pt x="27" y="171"/>
                  <a:pt x="27" y="171"/>
                  <a:pt x="27" y="171"/>
                </a:cubicBezTo>
                <a:cubicBezTo>
                  <a:pt x="168" y="171"/>
                  <a:pt x="168" y="171"/>
                  <a:pt x="168" y="171"/>
                </a:cubicBezTo>
                <a:cubicBezTo>
                  <a:pt x="168" y="171"/>
                  <a:pt x="168" y="171"/>
                  <a:pt x="168" y="171"/>
                </a:cubicBezTo>
                <a:cubicBezTo>
                  <a:pt x="176" y="171"/>
                  <a:pt x="182" y="177"/>
                  <a:pt x="182" y="184"/>
                </a:cubicBezTo>
                <a:cubicBezTo>
                  <a:pt x="182" y="184"/>
                  <a:pt x="182" y="184"/>
                  <a:pt x="182" y="184"/>
                </a:cubicBezTo>
                <a:cubicBezTo>
                  <a:pt x="182" y="192"/>
                  <a:pt x="176" y="198"/>
                  <a:pt x="168" y="198"/>
                </a:cubicBezTo>
                <a:cubicBezTo>
                  <a:pt x="168" y="198"/>
                  <a:pt x="168" y="198"/>
                  <a:pt x="168" y="198"/>
                </a:cubicBezTo>
                <a:cubicBezTo>
                  <a:pt x="13" y="198"/>
                  <a:pt x="13" y="198"/>
                  <a:pt x="13" y="198"/>
                </a:cubicBezTo>
                <a:cubicBezTo>
                  <a:pt x="10" y="198"/>
                  <a:pt x="6" y="196"/>
                  <a:pt x="4" y="194"/>
                </a:cubicBezTo>
                <a:cubicBezTo>
                  <a:pt x="4" y="194"/>
                  <a:pt x="4" y="194"/>
                  <a:pt x="4" y="194"/>
                </a:cubicBezTo>
                <a:cubicBezTo>
                  <a:pt x="2" y="191"/>
                  <a:pt x="0" y="188"/>
                  <a:pt x="0" y="184"/>
                </a:cubicBezTo>
                <a:cubicBezTo>
                  <a:pt x="0" y="184"/>
                  <a:pt x="0" y="184"/>
                  <a:pt x="0" y="184"/>
                </a:cubicBezTo>
                <a:cubicBezTo>
                  <a:pt x="0" y="109"/>
                  <a:pt x="0" y="109"/>
                  <a:pt x="0" y="109"/>
                </a:cubicBezTo>
                <a:cubicBezTo>
                  <a:pt x="0" y="106"/>
                  <a:pt x="2" y="102"/>
                  <a:pt x="4" y="100"/>
                </a:cubicBezTo>
                <a:cubicBezTo>
                  <a:pt x="4" y="100"/>
                  <a:pt x="4" y="100"/>
                  <a:pt x="4" y="100"/>
                </a:cubicBezTo>
                <a:cubicBezTo>
                  <a:pt x="6" y="97"/>
                  <a:pt x="10" y="96"/>
                  <a:pt x="13" y="96"/>
                </a:cubicBezTo>
                <a:cubicBezTo>
                  <a:pt x="13" y="96"/>
                  <a:pt x="13" y="96"/>
                  <a:pt x="13" y="96"/>
                </a:cubicBezTo>
                <a:cubicBezTo>
                  <a:pt x="155" y="96"/>
                  <a:pt x="155" y="96"/>
                  <a:pt x="155" y="96"/>
                </a:cubicBezTo>
                <a:cubicBezTo>
                  <a:pt x="155" y="15"/>
                  <a:pt x="155" y="15"/>
                  <a:pt x="155" y="15"/>
                </a:cubicBezTo>
                <a:cubicBezTo>
                  <a:pt x="155" y="9"/>
                  <a:pt x="158" y="4"/>
                  <a:pt x="163" y="2"/>
                </a:cubicBezTo>
                <a:cubicBezTo>
                  <a:pt x="163" y="2"/>
                  <a:pt x="163" y="2"/>
                  <a:pt x="163" y="2"/>
                </a:cubicBezTo>
                <a:cubicBezTo>
                  <a:pt x="168" y="0"/>
                  <a:pt x="174" y="2"/>
                  <a:pt x="178" y="6"/>
                </a:cubicBezTo>
                <a:cubicBezTo>
                  <a:pt x="178" y="6"/>
                  <a:pt x="178" y="6"/>
                  <a:pt x="178" y="6"/>
                </a:cubicBezTo>
                <a:cubicBezTo>
                  <a:pt x="304" y="138"/>
                  <a:pt x="304" y="138"/>
                  <a:pt x="304" y="138"/>
                </a:cubicBezTo>
                <a:cubicBezTo>
                  <a:pt x="309" y="143"/>
                  <a:pt x="309" y="151"/>
                  <a:pt x="304" y="156"/>
                </a:cubicBezTo>
                <a:cubicBezTo>
                  <a:pt x="304" y="156"/>
                  <a:pt x="304" y="156"/>
                  <a:pt x="304" y="156"/>
                </a:cubicBezTo>
                <a:cubicBezTo>
                  <a:pt x="190" y="277"/>
                  <a:pt x="190" y="277"/>
                  <a:pt x="190" y="277"/>
                </a:cubicBezTo>
                <a:cubicBezTo>
                  <a:pt x="286" y="376"/>
                  <a:pt x="286" y="376"/>
                  <a:pt x="286" y="376"/>
                </a:cubicBezTo>
                <a:cubicBezTo>
                  <a:pt x="286" y="314"/>
                  <a:pt x="286" y="314"/>
                  <a:pt x="286" y="314"/>
                </a:cubicBezTo>
                <a:cubicBezTo>
                  <a:pt x="286" y="311"/>
                  <a:pt x="287" y="307"/>
                  <a:pt x="289" y="305"/>
                </a:cubicBezTo>
                <a:cubicBezTo>
                  <a:pt x="289" y="305"/>
                  <a:pt x="289" y="305"/>
                  <a:pt x="289" y="305"/>
                </a:cubicBezTo>
                <a:cubicBezTo>
                  <a:pt x="292" y="302"/>
                  <a:pt x="295" y="301"/>
                  <a:pt x="299" y="301"/>
                </a:cubicBezTo>
                <a:cubicBezTo>
                  <a:pt x="299" y="301"/>
                  <a:pt x="299" y="301"/>
                  <a:pt x="299" y="301"/>
                </a:cubicBezTo>
                <a:cubicBezTo>
                  <a:pt x="440" y="301"/>
                  <a:pt x="440" y="301"/>
                  <a:pt x="440" y="301"/>
                </a:cubicBezTo>
                <a:cubicBezTo>
                  <a:pt x="440" y="252"/>
                  <a:pt x="440" y="252"/>
                  <a:pt x="440" y="252"/>
                </a:cubicBezTo>
                <a:cubicBezTo>
                  <a:pt x="298" y="252"/>
                  <a:pt x="298" y="252"/>
                  <a:pt x="298" y="252"/>
                </a:cubicBezTo>
                <a:cubicBezTo>
                  <a:pt x="291" y="252"/>
                  <a:pt x="285" y="246"/>
                  <a:pt x="285" y="239"/>
                </a:cubicBezTo>
                <a:cubicBezTo>
                  <a:pt x="285" y="239"/>
                  <a:pt x="285" y="239"/>
                  <a:pt x="285" y="239"/>
                </a:cubicBezTo>
                <a:cubicBezTo>
                  <a:pt x="285" y="231"/>
                  <a:pt x="291" y="226"/>
                  <a:pt x="298" y="226"/>
                </a:cubicBezTo>
                <a:cubicBezTo>
                  <a:pt x="298" y="226"/>
                  <a:pt x="298" y="226"/>
                  <a:pt x="298" y="226"/>
                </a:cubicBezTo>
                <a:cubicBezTo>
                  <a:pt x="453" y="226"/>
                  <a:pt x="453" y="226"/>
                  <a:pt x="453" y="226"/>
                </a:cubicBezTo>
                <a:cubicBezTo>
                  <a:pt x="457" y="226"/>
                  <a:pt x="460" y="227"/>
                  <a:pt x="463" y="229"/>
                </a:cubicBezTo>
                <a:cubicBezTo>
                  <a:pt x="463" y="229"/>
                  <a:pt x="463" y="229"/>
                  <a:pt x="463" y="229"/>
                </a:cubicBezTo>
                <a:cubicBezTo>
                  <a:pt x="465" y="232"/>
                  <a:pt x="467" y="235"/>
                  <a:pt x="467" y="239"/>
                </a:cubicBezTo>
                <a:cubicBezTo>
                  <a:pt x="467" y="239"/>
                  <a:pt x="467" y="239"/>
                  <a:pt x="467" y="239"/>
                </a:cubicBezTo>
                <a:cubicBezTo>
                  <a:pt x="467" y="314"/>
                  <a:pt x="467" y="314"/>
                  <a:pt x="467" y="314"/>
                </a:cubicBezTo>
                <a:cubicBezTo>
                  <a:pt x="467" y="318"/>
                  <a:pt x="465" y="321"/>
                  <a:pt x="463" y="324"/>
                </a:cubicBezTo>
                <a:cubicBezTo>
                  <a:pt x="463" y="324"/>
                  <a:pt x="463" y="324"/>
                  <a:pt x="463" y="324"/>
                </a:cubicBezTo>
                <a:cubicBezTo>
                  <a:pt x="460" y="326"/>
                  <a:pt x="457" y="328"/>
                  <a:pt x="453" y="328"/>
                </a:cubicBezTo>
                <a:cubicBezTo>
                  <a:pt x="453" y="328"/>
                  <a:pt x="453" y="328"/>
                  <a:pt x="453" y="328"/>
                </a:cubicBezTo>
                <a:cubicBezTo>
                  <a:pt x="312" y="328"/>
                  <a:pt x="312" y="328"/>
                  <a:pt x="312" y="328"/>
                </a:cubicBezTo>
                <a:cubicBezTo>
                  <a:pt x="312" y="409"/>
                  <a:pt x="312" y="409"/>
                  <a:pt x="312" y="409"/>
                </a:cubicBezTo>
                <a:cubicBezTo>
                  <a:pt x="312" y="414"/>
                  <a:pt x="309" y="419"/>
                  <a:pt x="304" y="421"/>
                </a:cubicBezTo>
                <a:cubicBezTo>
                  <a:pt x="304" y="421"/>
                  <a:pt x="304" y="421"/>
                  <a:pt x="304" y="421"/>
                </a:cubicBezTo>
                <a:cubicBezTo>
                  <a:pt x="302" y="422"/>
                  <a:pt x="301" y="422"/>
                  <a:pt x="299" y="422"/>
                </a:cubicBezTo>
                <a:cubicBezTo>
                  <a:pt x="299" y="422"/>
                  <a:pt x="299" y="422"/>
                  <a:pt x="299" y="422"/>
                </a:cubicBezTo>
                <a:cubicBezTo>
                  <a:pt x="295" y="422"/>
                  <a:pt x="292" y="420"/>
                  <a:pt x="289" y="41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8" name="Freeform 284"/>
          <p:cNvSpPr>
            <a:spLocks/>
          </p:cNvSpPr>
          <p:nvPr userDrawn="1"/>
        </p:nvSpPr>
        <p:spPr bwMode="auto">
          <a:xfrm>
            <a:off x="2447738" y="1346525"/>
            <a:ext cx="233423" cy="313134"/>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9" name="Freeform 288"/>
          <p:cNvSpPr>
            <a:spLocks/>
          </p:cNvSpPr>
          <p:nvPr userDrawn="1"/>
        </p:nvSpPr>
        <p:spPr bwMode="auto">
          <a:xfrm>
            <a:off x="2389973" y="1815866"/>
            <a:ext cx="348944" cy="330993"/>
          </a:xfrm>
          <a:custGeom>
            <a:avLst/>
            <a:gdLst/>
            <a:ahLst/>
            <a:cxnLst>
              <a:cxn ang="0">
                <a:pos x="387" y="147"/>
              </a:cxn>
              <a:cxn ang="0">
                <a:pos x="334" y="107"/>
              </a:cxn>
              <a:cxn ang="0">
                <a:pos x="354" y="73"/>
              </a:cxn>
              <a:cxn ang="0">
                <a:pos x="306" y="26"/>
              </a:cxn>
              <a:cxn ang="0">
                <a:pos x="256" y="11"/>
              </a:cxn>
              <a:cxn ang="0">
                <a:pos x="240" y="38"/>
              </a:cxn>
              <a:cxn ang="0">
                <a:pos x="213" y="40"/>
              </a:cxn>
              <a:cxn ang="0">
                <a:pos x="181" y="29"/>
              </a:cxn>
              <a:cxn ang="0">
                <a:pos x="167" y="3"/>
              </a:cxn>
              <a:cxn ang="0">
                <a:pos x="70" y="49"/>
              </a:cxn>
              <a:cxn ang="0">
                <a:pos x="86" y="91"/>
              </a:cxn>
              <a:cxn ang="0">
                <a:pos x="26" y="129"/>
              </a:cxn>
              <a:cxn ang="0">
                <a:pos x="11" y="138"/>
              </a:cxn>
              <a:cxn ang="0">
                <a:pos x="13" y="246"/>
              </a:cxn>
              <a:cxn ang="0">
                <a:pos x="53" y="247"/>
              </a:cxn>
              <a:cxn ang="0">
                <a:pos x="56" y="320"/>
              </a:cxn>
              <a:cxn ang="0">
                <a:pos x="94" y="367"/>
              </a:cxn>
              <a:cxn ang="0">
                <a:pos x="157" y="383"/>
              </a:cxn>
              <a:cxn ang="0">
                <a:pos x="223" y="356"/>
              </a:cxn>
              <a:cxn ang="0">
                <a:pos x="238" y="332"/>
              </a:cxn>
              <a:cxn ang="0">
                <a:pos x="185" y="219"/>
              </a:cxn>
              <a:cxn ang="0">
                <a:pos x="143" y="123"/>
              </a:cxn>
              <a:cxn ang="0">
                <a:pos x="188" y="180"/>
              </a:cxn>
              <a:cxn ang="0">
                <a:pos x="221" y="177"/>
              </a:cxn>
              <a:cxn ang="0">
                <a:pos x="275" y="185"/>
              </a:cxn>
              <a:cxn ang="0">
                <a:pos x="292" y="228"/>
              </a:cxn>
              <a:cxn ang="0">
                <a:pos x="301" y="311"/>
              </a:cxn>
              <a:cxn ang="0">
                <a:pos x="236" y="384"/>
              </a:cxn>
              <a:cxn ang="0">
                <a:pos x="331" y="351"/>
              </a:cxn>
              <a:cxn ang="0">
                <a:pos x="327" y="273"/>
              </a:cxn>
              <a:cxn ang="0">
                <a:pos x="308" y="197"/>
              </a:cxn>
              <a:cxn ang="0">
                <a:pos x="253" y="151"/>
              </a:cxn>
              <a:cxn ang="0">
                <a:pos x="205" y="155"/>
              </a:cxn>
              <a:cxn ang="0">
                <a:pos x="141" y="94"/>
              </a:cxn>
              <a:cxn ang="0">
                <a:pos x="118" y="136"/>
              </a:cxn>
              <a:cxn ang="0">
                <a:pos x="160" y="309"/>
              </a:cxn>
              <a:cxn ang="0">
                <a:pos x="176" y="327"/>
              </a:cxn>
              <a:cxn ang="0">
                <a:pos x="139" y="361"/>
              </a:cxn>
              <a:cxn ang="0">
                <a:pos x="83" y="327"/>
              </a:cxn>
              <a:cxn ang="0">
                <a:pos x="104" y="284"/>
              </a:cxn>
              <a:cxn ang="0">
                <a:pos x="76" y="229"/>
              </a:cxn>
              <a:cxn ang="0">
                <a:pos x="31" y="222"/>
              </a:cxn>
              <a:cxn ang="0">
                <a:pos x="78" y="154"/>
              </a:cxn>
              <a:cxn ang="0">
                <a:pos x="107" y="108"/>
              </a:cxn>
              <a:cxn ang="0">
                <a:pos x="109" y="77"/>
              </a:cxn>
              <a:cxn ang="0">
                <a:pos x="152" y="29"/>
              </a:cxn>
              <a:cxn ang="0">
                <a:pos x="163" y="54"/>
              </a:cxn>
              <a:cxn ang="0">
                <a:pos x="188" y="67"/>
              </a:cxn>
              <a:cxn ang="0">
                <a:pos x="241" y="73"/>
              </a:cxn>
              <a:cxn ang="0">
                <a:pos x="263" y="51"/>
              </a:cxn>
              <a:cxn ang="0">
                <a:pos x="289" y="47"/>
              </a:cxn>
              <a:cxn ang="0">
                <a:pos x="324" y="75"/>
              </a:cxn>
              <a:cxn ang="0">
                <a:pos x="311" y="121"/>
              </a:cxn>
              <a:cxn ang="0">
                <a:pos x="334" y="169"/>
              </a:cxn>
              <a:cxn ang="0">
                <a:pos x="373" y="245"/>
              </a:cxn>
              <a:cxn ang="0">
                <a:pos x="395" y="261"/>
              </a:cxn>
            </a:cxnLst>
            <a:rect l="0" t="0" r="r" b="b"/>
            <a:pathLst>
              <a:path w="413" h="391">
                <a:moveTo>
                  <a:pt x="401" y="155"/>
                </a:moveTo>
                <a:cubicBezTo>
                  <a:pt x="400" y="152"/>
                  <a:pt x="398" y="150"/>
                  <a:pt x="396" y="149"/>
                </a:cubicBezTo>
                <a:cubicBezTo>
                  <a:pt x="393" y="147"/>
                  <a:pt x="390" y="146"/>
                  <a:pt x="387" y="147"/>
                </a:cubicBezTo>
                <a:cubicBezTo>
                  <a:pt x="356" y="150"/>
                  <a:pt x="356" y="150"/>
                  <a:pt x="356" y="150"/>
                </a:cubicBezTo>
                <a:cubicBezTo>
                  <a:pt x="354" y="145"/>
                  <a:pt x="351" y="138"/>
                  <a:pt x="347" y="131"/>
                </a:cubicBezTo>
                <a:cubicBezTo>
                  <a:pt x="343" y="121"/>
                  <a:pt x="338" y="113"/>
                  <a:pt x="334" y="107"/>
                </a:cubicBezTo>
                <a:cubicBezTo>
                  <a:pt x="351" y="83"/>
                  <a:pt x="351" y="83"/>
                  <a:pt x="351" y="83"/>
                </a:cubicBezTo>
                <a:cubicBezTo>
                  <a:pt x="351" y="83"/>
                  <a:pt x="351" y="83"/>
                  <a:pt x="352" y="83"/>
                </a:cubicBezTo>
                <a:cubicBezTo>
                  <a:pt x="353" y="80"/>
                  <a:pt x="354" y="76"/>
                  <a:pt x="354" y="73"/>
                </a:cubicBezTo>
                <a:cubicBezTo>
                  <a:pt x="354" y="73"/>
                  <a:pt x="354" y="73"/>
                  <a:pt x="354" y="73"/>
                </a:cubicBezTo>
                <a:cubicBezTo>
                  <a:pt x="353" y="67"/>
                  <a:pt x="350" y="61"/>
                  <a:pt x="335" y="48"/>
                </a:cubicBezTo>
                <a:cubicBezTo>
                  <a:pt x="326" y="40"/>
                  <a:pt x="315" y="33"/>
                  <a:pt x="306" y="26"/>
                </a:cubicBezTo>
                <a:cubicBezTo>
                  <a:pt x="305" y="26"/>
                  <a:pt x="304" y="25"/>
                  <a:pt x="303" y="25"/>
                </a:cubicBezTo>
                <a:cubicBezTo>
                  <a:pt x="282" y="11"/>
                  <a:pt x="268" y="7"/>
                  <a:pt x="256" y="11"/>
                </a:cubicBezTo>
                <a:cubicBezTo>
                  <a:pt x="256" y="11"/>
                  <a:pt x="256" y="11"/>
                  <a:pt x="256" y="11"/>
                </a:cubicBezTo>
                <a:cubicBezTo>
                  <a:pt x="255" y="11"/>
                  <a:pt x="254" y="12"/>
                  <a:pt x="253" y="13"/>
                </a:cubicBezTo>
                <a:cubicBezTo>
                  <a:pt x="251" y="14"/>
                  <a:pt x="249" y="16"/>
                  <a:pt x="248" y="17"/>
                </a:cubicBezTo>
                <a:cubicBezTo>
                  <a:pt x="247" y="20"/>
                  <a:pt x="245" y="25"/>
                  <a:pt x="240" y="38"/>
                </a:cubicBezTo>
                <a:cubicBezTo>
                  <a:pt x="238" y="41"/>
                  <a:pt x="238" y="41"/>
                  <a:pt x="238" y="41"/>
                </a:cubicBezTo>
                <a:cubicBezTo>
                  <a:pt x="238" y="42"/>
                  <a:pt x="238" y="43"/>
                  <a:pt x="237" y="44"/>
                </a:cubicBezTo>
                <a:cubicBezTo>
                  <a:pt x="231" y="42"/>
                  <a:pt x="222" y="41"/>
                  <a:pt x="213" y="40"/>
                </a:cubicBezTo>
                <a:cubicBezTo>
                  <a:pt x="203" y="40"/>
                  <a:pt x="194" y="40"/>
                  <a:pt x="187" y="40"/>
                </a:cubicBezTo>
                <a:cubicBezTo>
                  <a:pt x="185" y="38"/>
                  <a:pt x="184" y="34"/>
                  <a:pt x="182" y="30"/>
                </a:cubicBezTo>
                <a:cubicBezTo>
                  <a:pt x="181" y="29"/>
                  <a:pt x="181" y="29"/>
                  <a:pt x="181" y="29"/>
                </a:cubicBezTo>
                <a:cubicBezTo>
                  <a:pt x="178" y="23"/>
                  <a:pt x="174" y="14"/>
                  <a:pt x="172" y="10"/>
                </a:cubicBezTo>
                <a:cubicBezTo>
                  <a:pt x="171" y="8"/>
                  <a:pt x="170" y="5"/>
                  <a:pt x="167" y="4"/>
                </a:cubicBezTo>
                <a:cubicBezTo>
                  <a:pt x="167" y="4"/>
                  <a:pt x="167" y="4"/>
                  <a:pt x="167" y="3"/>
                </a:cubicBezTo>
                <a:cubicBezTo>
                  <a:pt x="165" y="2"/>
                  <a:pt x="163" y="1"/>
                  <a:pt x="160" y="1"/>
                </a:cubicBezTo>
                <a:cubicBezTo>
                  <a:pt x="147" y="0"/>
                  <a:pt x="120" y="13"/>
                  <a:pt x="112" y="17"/>
                </a:cubicBezTo>
                <a:cubicBezTo>
                  <a:pt x="90" y="28"/>
                  <a:pt x="76" y="39"/>
                  <a:pt x="70" y="49"/>
                </a:cubicBezTo>
                <a:cubicBezTo>
                  <a:pt x="69" y="50"/>
                  <a:pt x="68" y="51"/>
                  <a:pt x="67" y="53"/>
                </a:cubicBezTo>
                <a:cubicBezTo>
                  <a:pt x="65" y="57"/>
                  <a:pt x="66" y="62"/>
                  <a:pt x="69" y="67"/>
                </a:cubicBezTo>
                <a:cubicBezTo>
                  <a:pt x="75" y="77"/>
                  <a:pt x="80" y="84"/>
                  <a:pt x="86" y="91"/>
                </a:cubicBezTo>
                <a:cubicBezTo>
                  <a:pt x="80" y="98"/>
                  <a:pt x="73" y="107"/>
                  <a:pt x="68" y="116"/>
                </a:cubicBezTo>
                <a:cubicBezTo>
                  <a:pt x="63" y="122"/>
                  <a:pt x="60" y="129"/>
                  <a:pt x="57" y="134"/>
                </a:cubicBezTo>
                <a:cubicBezTo>
                  <a:pt x="26" y="129"/>
                  <a:pt x="26" y="129"/>
                  <a:pt x="26" y="129"/>
                </a:cubicBezTo>
                <a:cubicBezTo>
                  <a:pt x="21" y="128"/>
                  <a:pt x="15" y="131"/>
                  <a:pt x="12" y="135"/>
                </a:cubicBezTo>
                <a:cubicBezTo>
                  <a:pt x="12" y="136"/>
                  <a:pt x="12" y="136"/>
                  <a:pt x="12" y="136"/>
                </a:cubicBezTo>
                <a:cubicBezTo>
                  <a:pt x="11" y="137"/>
                  <a:pt x="11" y="137"/>
                  <a:pt x="11" y="138"/>
                </a:cubicBezTo>
                <a:cubicBezTo>
                  <a:pt x="10" y="138"/>
                  <a:pt x="10" y="138"/>
                  <a:pt x="10" y="139"/>
                </a:cubicBezTo>
                <a:cubicBezTo>
                  <a:pt x="6" y="150"/>
                  <a:pt x="0" y="215"/>
                  <a:pt x="7" y="238"/>
                </a:cubicBezTo>
                <a:cubicBezTo>
                  <a:pt x="8" y="241"/>
                  <a:pt x="10" y="244"/>
                  <a:pt x="13" y="246"/>
                </a:cubicBezTo>
                <a:cubicBezTo>
                  <a:pt x="15" y="248"/>
                  <a:pt x="18" y="249"/>
                  <a:pt x="20" y="249"/>
                </a:cubicBezTo>
                <a:cubicBezTo>
                  <a:pt x="21" y="249"/>
                  <a:pt x="21" y="249"/>
                  <a:pt x="21" y="249"/>
                </a:cubicBezTo>
                <a:cubicBezTo>
                  <a:pt x="29" y="249"/>
                  <a:pt x="42" y="248"/>
                  <a:pt x="53" y="247"/>
                </a:cubicBezTo>
                <a:cubicBezTo>
                  <a:pt x="58" y="261"/>
                  <a:pt x="68" y="280"/>
                  <a:pt x="76" y="292"/>
                </a:cubicBezTo>
                <a:cubicBezTo>
                  <a:pt x="67" y="304"/>
                  <a:pt x="56" y="320"/>
                  <a:pt x="56" y="320"/>
                </a:cubicBezTo>
                <a:cubicBezTo>
                  <a:pt x="56" y="320"/>
                  <a:pt x="56" y="320"/>
                  <a:pt x="56" y="320"/>
                </a:cubicBezTo>
                <a:cubicBezTo>
                  <a:pt x="53" y="324"/>
                  <a:pt x="53" y="329"/>
                  <a:pt x="55" y="333"/>
                </a:cubicBezTo>
                <a:cubicBezTo>
                  <a:pt x="58" y="341"/>
                  <a:pt x="68" y="351"/>
                  <a:pt x="86" y="363"/>
                </a:cubicBezTo>
                <a:cubicBezTo>
                  <a:pt x="89" y="364"/>
                  <a:pt x="91" y="366"/>
                  <a:pt x="94" y="367"/>
                </a:cubicBezTo>
                <a:cubicBezTo>
                  <a:pt x="103" y="373"/>
                  <a:pt x="127" y="387"/>
                  <a:pt x="143" y="389"/>
                </a:cubicBezTo>
                <a:cubicBezTo>
                  <a:pt x="144" y="390"/>
                  <a:pt x="144" y="390"/>
                  <a:pt x="145" y="390"/>
                </a:cubicBezTo>
                <a:cubicBezTo>
                  <a:pt x="150" y="390"/>
                  <a:pt x="155" y="387"/>
                  <a:pt x="157" y="383"/>
                </a:cubicBezTo>
                <a:cubicBezTo>
                  <a:pt x="158" y="383"/>
                  <a:pt x="158" y="382"/>
                  <a:pt x="158" y="381"/>
                </a:cubicBezTo>
                <a:cubicBezTo>
                  <a:pt x="172" y="354"/>
                  <a:pt x="172" y="354"/>
                  <a:pt x="172" y="354"/>
                </a:cubicBezTo>
                <a:cubicBezTo>
                  <a:pt x="190" y="358"/>
                  <a:pt x="209" y="357"/>
                  <a:pt x="223" y="356"/>
                </a:cubicBezTo>
                <a:cubicBezTo>
                  <a:pt x="229" y="356"/>
                  <a:pt x="229" y="356"/>
                  <a:pt x="229" y="356"/>
                </a:cubicBezTo>
                <a:cubicBezTo>
                  <a:pt x="234" y="356"/>
                  <a:pt x="238" y="354"/>
                  <a:pt x="241" y="350"/>
                </a:cubicBezTo>
                <a:cubicBezTo>
                  <a:pt x="245" y="344"/>
                  <a:pt x="244" y="336"/>
                  <a:pt x="238" y="332"/>
                </a:cubicBezTo>
                <a:cubicBezTo>
                  <a:pt x="181" y="292"/>
                  <a:pt x="181" y="292"/>
                  <a:pt x="181" y="292"/>
                </a:cubicBezTo>
                <a:cubicBezTo>
                  <a:pt x="178" y="287"/>
                  <a:pt x="170" y="270"/>
                  <a:pt x="176" y="252"/>
                </a:cubicBezTo>
                <a:cubicBezTo>
                  <a:pt x="179" y="241"/>
                  <a:pt x="182" y="230"/>
                  <a:pt x="185" y="219"/>
                </a:cubicBezTo>
                <a:cubicBezTo>
                  <a:pt x="186" y="216"/>
                  <a:pt x="186" y="212"/>
                  <a:pt x="184" y="209"/>
                </a:cubicBezTo>
                <a:cubicBezTo>
                  <a:pt x="142" y="125"/>
                  <a:pt x="142" y="125"/>
                  <a:pt x="142" y="125"/>
                </a:cubicBezTo>
                <a:cubicBezTo>
                  <a:pt x="142" y="124"/>
                  <a:pt x="142" y="123"/>
                  <a:pt x="143" y="123"/>
                </a:cubicBezTo>
                <a:cubicBezTo>
                  <a:pt x="153" y="118"/>
                  <a:pt x="153" y="118"/>
                  <a:pt x="153" y="118"/>
                </a:cubicBezTo>
                <a:cubicBezTo>
                  <a:pt x="155" y="117"/>
                  <a:pt x="156" y="117"/>
                  <a:pt x="157" y="117"/>
                </a:cubicBezTo>
                <a:cubicBezTo>
                  <a:pt x="188" y="180"/>
                  <a:pt x="188" y="180"/>
                  <a:pt x="188" y="180"/>
                </a:cubicBezTo>
                <a:cubicBezTo>
                  <a:pt x="190" y="184"/>
                  <a:pt x="193" y="187"/>
                  <a:pt x="197" y="187"/>
                </a:cubicBezTo>
                <a:cubicBezTo>
                  <a:pt x="201" y="188"/>
                  <a:pt x="205" y="187"/>
                  <a:pt x="208" y="185"/>
                </a:cubicBezTo>
                <a:cubicBezTo>
                  <a:pt x="215" y="179"/>
                  <a:pt x="220" y="178"/>
                  <a:pt x="221" y="177"/>
                </a:cubicBezTo>
                <a:cubicBezTo>
                  <a:pt x="234" y="183"/>
                  <a:pt x="242" y="180"/>
                  <a:pt x="247" y="178"/>
                </a:cubicBezTo>
                <a:cubicBezTo>
                  <a:pt x="247" y="178"/>
                  <a:pt x="248" y="177"/>
                  <a:pt x="249" y="177"/>
                </a:cubicBezTo>
                <a:cubicBezTo>
                  <a:pt x="257" y="179"/>
                  <a:pt x="271" y="183"/>
                  <a:pt x="275" y="185"/>
                </a:cubicBezTo>
                <a:cubicBezTo>
                  <a:pt x="276" y="186"/>
                  <a:pt x="276" y="188"/>
                  <a:pt x="280" y="197"/>
                </a:cubicBezTo>
                <a:cubicBezTo>
                  <a:pt x="280" y="200"/>
                  <a:pt x="281" y="202"/>
                  <a:pt x="282" y="206"/>
                </a:cubicBezTo>
                <a:cubicBezTo>
                  <a:pt x="285" y="213"/>
                  <a:pt x="289" y="221"/>
                  <a:pt x="292" y="228"/>
                </a:cubicBezTo>
                <a:cubicBezTo>
                  <a:pt x="297" y="238"/>
                  <a:pt x="302" y="248"/>
                  <a:pt x="302" y="256"/>
                </a:cubicBezTo>
                <a:cubicBezTo>
                  <a:pt x="302" y="260"/>
                  <a:pt x="301" y="265"/>
                  <a:pt x="300" y="271"/>
                </a:cubicBezTo>
                <a:cubicBezTo>
                  <a:pt x="299" y="283"/>
                  <a:pt x="298" y="297"/>
                  <a:pt x="301" y="311"/>
                </a:cubicBezTo>
                <a:cubicBezTo>
                  <a:pt x="303" y="319"/>
                  <a:pt x="306" y="327"/>
                  <a:pt x="308" y="333"/>
                </a:cubicBezTo>
                <a:cubicBezTo>
                  <a:pt x="242" y="366"/>
                  <a:pt x="242" y="366"/>
                  <a:pt x="242" y="366"/>
                </a:cubicBezTo>
                <a:cubicBezTo>
                  <a:pt x="235" y="369"/>
                  <a:pt x="233" y="377"/>
                  <a:pt x="236" y="384"/>
                </a:cubicBezTo>
                <a:cubicBezTo>
                  <a:pt x="238" y="388"/>
                  <a:pt x="243" y="391"/>
                  <a:pt x="248" y="391"/>
                </a:cubicBezTo>
                <a:cubicBezTo>
                  <a:pt x="250" y="391"/>
                  <a:pt x="252" y="390"/>
                  <a:pt x="254" y="389"/>
                </a:cubicBezTo>
                <a:cubicBezTo>
                  <a:pt x="331" y="351"/>
                  <a:pt x="331" y="351"/>
                  <a:pt x="331" y="351"/>
                </a:cubicBezTo>
                <a:cubicBezTo>
                  <a:pt x="337" y="348"/>
                  <a:pt x="340" y="340"/>
                  <a:pt x="337" y="334"/>
                </a:cubicBezTo>
                <a:cubicBezTo>
                  <a:pt x="337" y="333"/>
                  <a:pt x="331" y="321"/>
                  <a:pt x="327" y="305"/>
                </a:cubicBezTo>
                <a:cubicBezTo>
                  <a:pt x="325" y="295"/>
                  <a:pt x="326" y="284"/>
                  <a:pt x="327" y="273"/>
                </a:cubicBezTo>
                <a:cubicBezTo>
                  <a:pt x="328" y="267"/>
                  <a:pt x="328" y="261"/>
                  <a:pt x="328" y="255"/>
                </a:cubicBezTo>
                <a:cubicBezTo>
                  <a:pt x="328" y="243"/>
                  <a:pt x="322" y="230"/>
                  <a:pt x="316" y="216"/>
                </a:cubicBezTo>
                <a:cubicBezTo>
                  <a:pt x="313" y="210"/>
                  <a:pt x="310" y="203"/>
                  <a:pt x="308" y="197"/>
                </a:cubicBezTo>
                <a:cubicBezTo>
                  <a:pt x="306" y="193"/>
                  <a:pt x="305" y="191"/>
                  <a:pt x="305" y="188"/>
                </a:cubicBezTo>
                <a:cubicBezTo>
                  <a:pt x="300" y="175"/>
                  <a:pt x="299" y="172"/>
                  <a:pt x="294" y="167"/>
                </a:cubicBezTo>
                <a:cubicBezTo>
                  <a:pt x="285" y="157"/>
                  <a:pt x="253" y="151"/>
                  <a:pt x="253" y="151"/>
                </a:cubicBezTo>
                <a:cubicBezTo>
                  <a:pt x="246" y="150"/>
                  <a:pt x="241" y="152"/>
                  <a:pt x="237" y="153"/>
                </a:cubicBezTo>
                <a:cubicBezTo>
                  <a:pt x="235" y="154"/>
                  <a:pt x="235" y="154"/>
                  <a:pt x="233" y="153"/>
                </a:cubicBezTo>
                <a:cubicBezTo>
                  <a:pt x="225" y="149"/>
                  <a:pt x="216" y="150"/>
                  <a:pt x="205" y="155"/>
                </a:cubicBezTo>
                <a:cubicBezTo>
                  <a:pt x="180" y="105"/>
                  <a:pt x="180" y="105"/>
                  <a:pt x="180" y="105"/>
                </a:cubicBezTo>
                <a:cubicBezTo>
                  <a:pt x="177" y="98"/>
                  <a:pt x="170" y="93"/>
                  <a:pt x="162" y="91"/>
                </a:cubicBezTo>
                <a:cubicBezTo>
                  <a:pt x="155" y="90"/>
                  <a:pt x="148" y="91"/>
                  <a:pt x="141" y="94"/>
                </a:cubicBezTo>
                <a:cubicBezTo>
                  <a:pt x="131" y="99"/>
                  <a:pt x="131" y="99"/>
                  <a:pt x="131" y="99"/>
                </a:cubicBezTo>
                <a:cubicBezTo>
                  <a:pt x="125" y="102"/>
                  <a:pt x="119" y="108"/>
                  <a:pt x="117" y="115"/>
                </a:cubicBezTo>
                <a:cubicBezTo>
                  <a:pt x="114" y="122"/>
                  <a:pt x="114" y="130"/>
                  <a:pt x="118" y="136"/>
                </a:cubicBezTo>
                <a:cubicBezTo>
                  <a:pt x="158" y="217"/>
                  <a:pt x="158" y="217"/>
                  <a:pt x="158" y="217"/>
                </a:cubicBezTo>
                <a:cubicBezTo>
                  <a:pt x="155" y="226"/>
                  <a:pt x="152" y="235"/>
                  <a:pt x="150" y="245"/>
                </a:cubicBezTo>
                <a:cubicBezTo>
                  <a:pt x="140" y="279"/>
                  <a:pt x="160" y="308"/>
                  <a:pt x="160" y="309"/>
                </a:cubicBezTo>
                <a:cubicBezTo>
                  <a:pt x="161" y="310"/>
                  <a:pt x="162" y="312"/>
                  <a:pt x="164" y="312"/>
                </a:cubicBezTo>
                <a:cubicBezTo>
                  <a:pt x="188" y="329"/>
                  <a:pt x="188" y="329"/>
                  <a:pt x="188" y="329"/>
                </a:cubicBezTo>
                <a:cubicBezTo>
                  <a:pt x="184" y="329"/>
                  <a:pt x="180" y="328"/>
                  <a:pt x="176" y="327"/>
                </a:cubicBezTo>
                <a:cubicBezTo>
                  <a:pt x="168" y="325"/>
                  <a:pt x="168" y="325"/>
                  <a:pt x="168" y="325"/>
                </a:cubicBezTo>
                <a:cubicBezTo>
                  <a:pt x="162" y="324"/>
                  <a:pt x="156" y="327"/>
                  <a:pt x="153" y="332"/>
                </a:cubicBezTo>
                <a:cubicBezTo>
                  <a:pt x="139" y="361"/>
                  <a:pt x="139" y="361"/>
                  <a:pt x="139" y="361"/>
                </a:cubicBezTo>
                <a:cubicBezTo>
                  <a:pt x="131" y="357"/>
                  <a:pt x="119" y="351"/>
                  <a:pt x="107" y="344"/>
                </a:cubicBezTo>
                <a:cubicBezTo>
                  <a:pt x="105" y="343"/>
                  <a:pt x="103" y="342"/>
                  <a:pt x="101" y="340"/>
                </a:cubicBezTo>
                <a:cubicBezTo>
                  <a:pt x="92" y="334"/>
                  <a:pt x="87" y="330"/>
                  <a:pt x="83" y="327"/>
                </a:cubicBezTo>
                <a:cubicBezTo>
                  <a:pt x="88" y="321"/>
                  <a:pt x="94" y="313"/>
                  <a:pt x="99" y="306"/>
                </a:cubicBezTo>
                <a:cubicBezTo>
                  <a:pt x="104" y="300"/>
                  <a:pt x="104" y="300"/>
                  <a:pt x="104" y="300"/>
                </a:cubicBezTo>
                <a:cubicBezTo>
                  <a:pt x="107" y="295"/>
                  <a:pt x="107" y="289"/>
                  <a:pt x="104" y="284"/>
                </a:cubicBezTo>
                <a:cubicBezTo>
                  <a:pt x="99" y="278"/>
                  <a:pt x="99" y="278"/>
                  <a:pt x="99" y="278"/>
                </a:cubicBezTo>
                <a:cubicBezTo>
                  <a:pt x="91" y="267"/>
                  <a:pt x="82" y="249"/>
                  <a:pt x="78" y="237"/>
                </a:cubicBezTo>
                <a:cubicBezTo>
                  <a:pt x="76" y="229"/>
                  <a:pt x="76" y="229"/>
                  <a:pt x="76" y="229"/>
                </a:cubicBezTo>
                <a:cubicBezTo>
                  <a:pt x="74" y="223"/>
                  <a:pt x="68" y="219"/>
                  <a:pt x="62" y="219"/>
                </a:cubicBezTo>
                <a:cubicBezTo>
                  <a:pt x="54" y="220"/>
                  <a:pt x="54" y="220"/>
                  <a:pt x="54" y="220"/>
                </a:cubicBezTo>
                <a:cubicBezTo>
                  <a:pt x="47" y="220"/>
                  <a:pt x="38" y="221"/>
                  <a:pt x="31" y="222"/>
                </a:cubicBezTo>
                <a:cubicBezTo>
                  <a:pt x="30" y="204"/>
                  <a:pt x="32" y="174"/>
                  <a:pt x="34" y="157"/>
                </a:cubicBezTo>
                <a:cubicBezTo>
                  <a:pt x="64" y="162"/>
                  <a:pt x="64" y="162"/>
                  <a:pt x="64" y="162"/>
                </a:cubicBezTo>
                <a:cubicBezTo>
                  <a:pt x="70" y="163"/>
                  <a:pt x="76" y="160"/>
                  <a:pt x="78" y="154"/>
                </a:cubicBezTo>
                <a:cubicBezTo>
                  <a:pt x="81" y="146"/>
                  <a:pt x="81" y="146"/>
                  <a:pt x="81" y="146"/>
                </a:cubicBezTo>
                <a:cubicBezTo>
                  <a:pt x="83" y="142"/>
                  <a:pt x="86" y="136"/>
                  <a:pt x="90" y="130"/>
                </a:cubicBezTo>
                <a:cubicBezTo>
                  <a:pt x="95" y="122"/>
                  <a:pt x="102" y="114"/>
                  <a:pt x="107" y="108"/>
                </a:cubicBezTo>
                <a:cubicBezTo>
                  <a:pt x="114" y="101"/>
                  <a:pt x="114" y="101"/>
                  <a:pt x="114" y="101"/>
                </a:cubicBezTo>
                <a:cubicBezTo>
                  <a:pt x="118" y="97"/>
                  <a:pt x="119" y="89"/>
                  <a:pt x="114" y="84"/>
                </a:cubicBezTo>
                <a:cubicBezTo>
                  <a:pt x="109" y="77"/>
                  <a:pt x="109" y="77"/>
                  <a:pt x="109" y="77"/>
                </a:cubicBezTo>
                <a:cubicBezTo>
                  <a:pt x="104" y="71"/>
                  <a:pt x="100" y="66"/>
                  <a:pt x="96" y="59"/>
                </a:cubicBezTo>
                <a:cubicBezTo>
                  <a:pt x="101" y="55"/>
                  <a:pt x="110" y="48"/>
                  <a:pt x="124" y="41"/>
                </a:cubicBezTo>
                <a:cubicBezTo>
                  <a:pt x="136" y="35"/>
                  <a:pt x="146" y="31"/>
                  <a:pt x="152" y="29"/>
                </a:cubicBezTo>
                <a:cubicBezTo>
                  <a:pt x="153" y="33"/>
                  <a:pt x="155" y="37"/>
                  <a:pt x="157" y="41"/>
                </a:cubicBezTo>
                <a:cubicBezTo>
                  <a:pt x="157" y="41"/>
                  <a:pt x="157" y="41"/>
                  <a:pt x="157" y="41"/>
                </a:cubicBezTo>
                <a:cubicBezTo>
                  <a:pt x="160" y="47"/>
                  <a:pt x="162" y="51"/>
                  <a:pt x="163" y="54"/>
                </a:cubicBezTo>
                <a:cubicBezTo>
                  <a:pt x="167" y="61"/>
                  <a:pt x="167" y="61"/>
                  <a:pt x="167" y="61"/>
                </a:cubicBezTo>
                <a:cubicBezTo>
                  <a:pt x="169" y="66"/>
                  <a:pt x="175" y="69"/>
                  <a:pt x="180" y="68"/>
                </a:cubicBezTo>
                <a:cubicBezTo>
                  <a:pt x="188" y="67"/>
                  <a:pt x="188" y="67"/>
                  <a:pt x="188" y="67"/>
                </a:cubicBezTo>
                <a:cubicBezTo>
                  <a:pt x="194" y="66"/>
                  <a:pt x="202" y="66"/>
                  <a:pt x="211" y="67"/>
                </a:cubicBezTo>
                <a:cubicBezTo>
                  <a:pt x="220" y="68"/>
                  <a:pt x="227" y="69"/>
                  <a:pt x="233" y="70"/>
                </a:cubicBezTo>
                <a:cubicBezTo>
                  <a:pt x="241" y="73"/>
                  <a:pt x="241" y="73"/>
                  <a:pt x="241" y="73"/>
                </a:cubicBezTo>
                <a:cubicBezTo>
                  <a:pt x="248" y="75"/>
                  <a:pt x="255" y="71"/>
                  <a:pt x="257" y="65"/>
                </a:cubicBezTo>
                <a:cubicBezTo>
                  <a:pt x="261" y="56"/>
                  <a:pt x="261" y="56"/>
                  <a:pt x="261" y="56"/>
                </a:cubicBezTo>
                <a:cubicBezTo>
                  <a:pt x="262" y="55"/>
                  <a:pt x="262" y="53"/>
                  <a:pt x="263" y="51"/>
                </a:cubicBezTo>
                <a:cubicBezTo>
                  <a:pt x="264" y="48"/>
                  <a:pt x="264" y="48"/>
                  <a:pt x="264" y="48"/>
                </a:cubicBezTo>
                <a:cubicBezTo>
                  <a:pt x="266" y="44"/>
                  <a:pt x="268" y="40"/>
                  <a:pt x="269" y="37"/>
                </a:cubicBezTo>
                <a:cubicBezTo>
                  <a:pt x="273" y="38"/>
                  <a:pt x="279" y="41"/>
                  <a:pt x="289" y="47"/>
                </a:cubicBezTo>
                <a:cubicBezTo>
                  <a:pt x="290" y="48"/>
                  <a:pt x="291" y="48"/>
                  <a:pt x="291" y="49"/>
                </a:cubicBezTo>
                <a:cubicBezTo>
                  <a:pt x="300" y="54"/>
                  <a:pt x="309" y="61"/>
                  <a:pt x="317" y="68"/>
                </a:cubicBezTo>
                <a:cubicBezTo>
                  <a:pt x="320" y="71"/>
                  <a:pt x="323" y="73"/>
                  <a:pt x="324" y="75"/>
                </a:cubicBezTo>
                <a:cubicBezTo>
                  <a:pt x="307" y="99"/>
                  <a:pt x="307" y="99"/>
                  <a:pt x="307" y="99"/>
                </a:cubicBezTo>
                <a:cubicBezTo>
                  <a:pt x="304" y="104"/>
                  <a:pt x="304" y="110"/>
                  <a:pt x="307" y="115"/>
                </a:cubicBezTo>
                <a:cubicBezTo>
                  <a:pt x="311" y="121"/>
                  <a:pt x="311" y="121"/>
                  <a:pt x="311" y="121"/>
                </a:cubicBezTo>
                <a:cubicBezTo>
                  <a:pt x="314" y="124"/>
                  <a:pt x="318" y="130"/>
                  <a:pt x="323" y="142"/>
                </a:cubicBezTo>
                <a:cubicBezTo>
                  <a:pt x="327" y="150"/>
                  <a:pt x="330" y="156"/>
                  <a:pt x="331" y="161"/>
                </a:cubicBezTo>
                <a:cubicBezTo>
                  <a:pt x="334" y="169"/>
                  <a:pt x="334" y="169"/>
                  <a:pt x="334" y="169"/>
                </a:cubicBezTo>
                <a:cubicBezTo>
                  <a:pt x="336" y="175"/>
                  <a:pt x="342" y="179"/>
                  <a:pt x="348" y="178"/>
                </a:cubicBezTo>
                <a:cubicBezTo>
                  <a:pt x="379" y="174"/>
                  <a:pt x="379" y="174"/>
                  <a:pt x="379" y="174"/>
                </a:cubicBezTo>
                <a:cubicBezTo>
                  <a:pt x="381" y="191"/>
                  <a:pt x="383" y="224"/>
                  <a:pt x="373" y="245"/>
                </a:cubicBezTo>
                <a:cubicBezTo>
                  <a:pt x="371" y="247"/>
                  <a:pt x="370" y="250"/>
                  <a:pt x="369" y="253"/>
                </a:cubicBezTo>
                <a:cubicBezTo>
                  <a:pt x="368" y="260"/>
                  <a:pt x="374" y="267"/>
                  <a:pt x="381" y="268"/>
                </a:cubicBezTo>
                <a:cubicBezTo>
                  <a:pt x="386" y="268"/>
                  <a:pt x="392" y="266"/>
                  <a:pt x="395" y="261"/>
                </a:cubicBezTo>
                <a:cubicBezTo>
                  <a:pt x="395" y="261"/>
                  <a:pt x="395" y="260"/>
                  <a:pt x="395" y="260"/>
                </a:cubicBezTo>
                <a:cubicBezTo>
                  <a:pt x="413" y="227"/>
                  <a:pt x="407" y="167"/>
                  <a:pt x="401" y="15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0" name="Freeform 304"/>
          <p:cNvSpPr>
            <a:spLocks noEditPoints="1"/>
          </p:cNvSpPr>
          <p:nvPr userDrawn="1"/>
        </p:nvSpPr>
        <p:spPr bwMode="auto">
          <a:xfrm>
            <a:off x="2416178" y="2249173"/>
            <a:ext cx="296543" cy="373856"/>
          </a:xfrm>
          <a:custGeom>
            <a:avLst/>
            <a:gdLst/>
            <a:ahLst/>
            <a:cxnLst>
              <a:cxn ang="0">
                <a:pos x="144" y="17"/>
              </a:cxn>
              <a:cxn ang="0">
                <a:pos x="108" y="173"/>
              </a:cxn>
              <a:cxn ang="0">
                <a:pos x="89" y="249"/>
              </a:cxn>
              <a:cxn ang="0">
                <a:pos x="62" y="372"/>
              </a:cxn>
              <a:cxn ang="0">
                <a:pos x="0" y="385"/>
              </a:cxn>
              <a:cxn ang="0">
                <a:pos x="69" y="398"/>
              </a:cxn>
              <a:cxn ang="0">
                <a:pos x="139" y="309"/>
              </a:cxn>
              <a:cxn ang="0">
                <a:pos x="141" y="295"/>
              </a:cxn>
              <a:cxn ang="0">
                <a:pos x="110" y="223"/>
              </a:cxn>
              <a:cxn ang="0">
                <a:pos x="136" y="179"/>
              </a:cxn>
              <a:cxn ang="0">
                <a:pos x="130" y="131"/>
              </a:cxn>
              <a:cxn ang="0">
                <a:pos x="167" y="32"/>
              </a:cxn>
              <a:cxn ang="0">
                <a:pos x="238" y="131"/>
              </a:cxn>
              <a:cxn ang="0">
                <a:pos x="272" y="196"/>
              </a:cxn>
              <a:cxn ang="0">
                <a:pos x="271" y="209"/>
              </a:cxn>
              <a:cxn ang="0">
                <a:pos x="307" y="324"/>
              </a:cxn>
              <a:cxn ang="0">
                <a:pos x="170" y="265"/>
              </a:cxn>
              <a:cxn ang="0">
                <a:pos x="161" y="385"/>
              </a:cxn>
              <a:cxn ang="0">
                <a:pos x="240" y="398"/>
              </a:cxn>
              <a:cxn ang="0">
                <a:pos x="14" y="417"/>
              </a:cxn>
              <a:cxn ang="0">
                <a:pos x="14" y="444"/>
              </a:cxn>
              <a:cxn ang="0">
                <a:pos x="266" y="431"/>
              </a:cxn>
              <a:cxn ang="0">
                <a:pos x="253" y="372"/>
              </a:cxn>
              <a:cxn ang="0">
                <a:pos x="188" y="308"/>
              </a:cxn>
              <a:cxn ang="0">
                <a:pos x="325" y="348"/>
              </a:cxn>
              <a:cxn ang="0">
                <a:pos x="336" y="328"/>
              </a:cxn>
              <a:cxn ang="0">
                <a:pos x="332" y="145"/>
              </a:cxn>
              <a:cxn ang="0">
                <a:pos x="352" y="127"/>
              </a:cxn>
              <a:cxn ang="0">
                <a:pos x="334" y="114"/>
              </a:cxn>
              <a:cxn ang="0">
                <a:pos x="249" y="106"/>
              </a:cxn>
              <a:cxn ang="0">
                <a:pos x="157" y="4"/>
              </a:cxn>
              <a:cxn ang="0">
                <a:pos x="275" y="193"/>
              </a:cxn>
              <a:cxn ang="0">
                <a:pos x="274" y="195"/>
              </a:cxn>
              <a:cxn ang="0">
                <a:pos x="274" y="195"/>
              </a:cxn>
            </a:cxnLst>
            <a:rect l="0" t="0" r="r" b="b"/>
            <a:pathLst>
              <a:path w="352" h="444">
                <a:moveTo>
                  <a:pt x="157" y="4"/>
                </a:moveTo>
                <a:cubicBezTo>
                  <a:pt x="153" y="8"/>
                  <a:pt x="148" y="12"/>
                  <a:pt x="144" y="17"/>
                </a:cubicBezTo>
                <a:cubicBezTo>
                  <a:pt x="118" y="47"/>
                  <a:pt x="104" y="87"/>
                  <a:pt x="104" y="131"/>
                </a:cubicBezTo>
                <a:cubicBezTo>
                  <a:pt x="104" y="145"/>
                  <a:pt x="105" y="159"/>
                  <a:pt x="108" y="173"/>
                </a:cubicBezTo>
                <a:cubicBezTo>
                  <a:pt x="92" y="185"/>
                  <a:pt x="84" y="204"/>
                  <a:pt x="84" y="223"/>
                </a:cubicBezTo>
                <a:cubicBezTo>
                  <a:pt x="84" y="231"/>
                  <a:pt x="85" y="240"/>
                  <a:pt x="89" y="249"/>
                </a:cubicBezTo>
                <a:cubicBezTo>
                  <a:pt x="89" y="249"/>
                  <a:pt x="108" y="289"/>
                  <a:pt x="113" y="300"/>
                </a:cubicBezTo>
                <a:cubicBezTo>
                  <a:pt x="106" y="310"/>
                  <a:pt x="69" y="363"/>
                  <a:pt x="62" y="372"/>
                </a:cubicBezTo>
                <a:cubicBezTo>
                  <a:pt x="52" y="372"/>
                  <a:pt x="14" y="372"/>
                  <a:pt x="14" y="372"/>
                </a:cubicBezTo>
                <a:cubicBezTo>
                  <a:pt x="6" y="372"/>
                  <a:pt x="0" y="378"/>
                  <a:pt x="0" y="385"/>
                </a:cubicBezTo>
                <a:cubicBezTo>
                  <a:pt x="0" y="392"/>
                  <a:pt x="6" y="398"/>
                  <a:pt x="14" y="398"/>
                </a:cubicBezTo>
                <a:cubicBezTo>
                  <a:pt x="69" y="398"/>
                  <a:pt x="69" y="398"/>
                  <a:pt x="69" y="398"/>
                </a:cubicBezTo>
                <a:cubicBezTo>
                  <a:pt x="73" y="398"/>
                  <a:pt x="77" y="396"/>
                  <a:pt x="80" y="393"/>
                </a:cubicBezTo>
                <a:cubicBezTo>
                  <a:pt x="139" y="309"/>
                  <a:pt x="139" y="309"/>
                  <a:pt x="139" y="309"/>
                </a:cubicBezTo>
                <a:cubicBezTo>
                  <a:pt x="141" y="306"/>
                  <a:pt x="142" y="304"/>
                  <a:pt x="142" y="301"/>
                </a:cubicBezTo>
                <a:cubicBezTo>
                  <a:pt x="142" y="299"/>
                  <a:pt x="141" y="297"/>
                  <a:pt x="141" y="295"/>
                </a:cubicBezTo>
                <a:cubicBezTo>
                  <a:pt x="114" y="238"/>
                  <a:pt x="114" y="238"/>
                  <a:pt x="114" y="238"/>
                </a:cubicBezTo>
                <a:cubicBezTo>
                  <a:pt x="111" y="233"/>
                  <a:pt x="110" y="228"/>
                  <a:pt x="110" y="223"/>
                </a:cubicBezTo>
                <a:cubicBezTo>
                  <a:pt x="110" y="210"/>
                  <a:pt x="117" y="198"/>
                  <a:pt x="129" y="191"/>
                </a:cubicBezTo>
                <a:cubicBezTo>
                  <a:pt x="134" y="189"/>
                  <a:pt x="136" y="184"/>
                  <a:pt x="136" y="179"/>
                </a:cubicBezTo>
                <a:cubicBezTo>
                  <a:pt x="136" y="178"/>
                  <a:pt x="136" y="177"/>
                  <a:pt x="136" y="176"/>
                </a:cubicBezTo>
                <a:cubicBezTo>
                  <a:pt x="132" y="161"/>
                  <a:pt x="130" y="146"/>
                  <a:pt x="130" y="131"/>
                </a:cubicBezTo>
                <a:cubicBezTo>
                  <a:pt x="130" y="94"/>
                  <a:pt x="142" y="60"/>
                  <a:pt x="164" y="35"/>
                </a:cubicBezTo>
                <a:cubicBezTo>
                  <a:pt x="165" y="34"/>
                  <a:pt x="166" y="33"/>
                  <a:pt x="167" y="32"/>
                </a:cubicBezTo>
                <a:cubicBezTo>
                  <a:pt x="180" y="45"/>
                  <a:pt x="202" y="76"/>
                  <a:pt x="229" y="125"/>
                </a:cubicBezTo>
                <a:cubicBezTo>
                  <a:pt x="231" y="128"/>
                  <a:pt x="234" y="131"/>
                  <a:pt x="238" y="131"/>
                </a:cubicBezTo>
                <a:cubicBezTo>
                  <a:pt x="238" y="131"/>
                  <a:pt x="280" y="139"/>
                  <a:pt x="302" y="143"/>
                </a:cubicBezTo>
                <a:cubicBezTo>
                  <a:pt x="291" y="162"/>
                  <a:pt x="273" y="195"/>
                  <a:pt x="272" y="196"/>
                </a:cubicBezTo>
                <a:cubicBezTo>
                  <a:pt x="270" y="199"/>
                  <a:pt x="270" y="201"/>
                  <a:pt x="270" y="204"/>
                </a:cubicBezTo>
                <a:cubicBezTo>
                  <a:pt x="270" y="206"/>
                  <a:pt x="270" y="208"/>
                  <a:pt x="271" y="209"/>
                </a:cubicBezTo>
                <a:cubicBezTo>
                  <a:pt x="297" y="269"/>
                  <a:pt x="308" y="307"/>
                  <a:pt x="309" y="323"/>
                </a:cubicBezTo>
                <a:cubicBezTo>
                  <a:pt x="309" y="324"/>
                  <a:pt x="308" y="324"/>
                  <a:pt x="307" y="324"/>
                </a:cubicBezTo>
                <a:cubicBezTo>
                  <a:pt x="265" y="327"/>
                  <a:pt x="219" y="307"/>
                  <a:pt x="185" y="268"/>
                </a:cubicBezTo>
                <a:cubicBezTo>
                  <a:pt x="181" y="264"/>
                  <a:pt x="175" y="263"/>
                  <a:pt x="170" y="265"/>
                </a:cubicBezTo>
                <a:cubicBezTo>
                  <a:pt x="165" y="267"/>
                  <a:pt x="161" y="272"/>
                  <a:pt x="161" y="277"/>
                </a:cubicBezTo>
                <a:cubicBezTo>
                  <a:pt x="161" y="385"/>
                  <a:pt x="161" y="385"/>
                  <a:pt x="161" y="385"/>
                </a:cubicBezTo>
                <a:cubicBezTo>
                  <a:pt x="161" y="392"/>
                  <a:pt x="167" y="398"/>
                  <a:pt x="175" y="398"/>
                </a:cubicBezTo>
                <a:cubicBezTo>
                  <a:pt x="175" y="398"/>
                  <a:pt x="221" y="398"/>
                  <a:pt x="240" y="398"/>
                </a:cubicBezTo>
                <a:cubicBezTo>
                  <a:pt x="240" y="406"/>
                  <a:pt x="240" y="409"/>
                  <a:pt x="240" y="417"/>
                </a:cubicBezTo>
                <a:cubicBezTo>
                  <a:pt x="216" y="417"/>
                  <a:pt x="14" y="417"/>
                  <a:pt x="14" y="417"/>
                </a:cubicBezTo>
                <a:cubicBezTo>
                  <a:pt x="6" y="417"/>
                  <a:pt x="0" y="423"/>
                  <a:pt x="0" y="431"/>
                </a:cubicBezTo>
                <a:cubicBezTo>
                  <a:pt x="0" y="438"/>
                  <a:pt x="6" y="444"/>
                  <a:pt x="14" y="444"/>
                </a:cubicBezTo>
                <a:cubicBezTo>
                  <a:pt x="253" y="444"/>
                  <a:pt x="253" y="444"/>
                  <a:pt x="253" y="444"/>
                </a:cubicBezTo>
                <a:cubicBezTo>
                  <a:pt x="260" y="444"/>
                  <a:pt x="266" y="438"/>
                  <a:pt x="266" y="431"/>
                </a:cubicBezTo>
                <a:cubicBezTo>
                  <a:pt x="266" y="385"/>
                  <a:pt x="266" y="385"/>
                  <a:pt x="266" y="385"/>
                </a:cubicBezTo>
                <a:cubicBezTo>
                  <a:pt x="266" y="378"/>
                  <a:pt x="260" y="372"/>
                  <a:pt x="253" y="372"/>
                </a:cubicBezTo>
                <a:cubicBezTo>
                  <a:pt x="253" y="372"/>
                  <a:pt x="206" y="372"/>
                  <a:pt x="188" y="372"/>
                </a:cubicBezTo>
                <a:cubicBezTo>
                  <a:pt x="188" y="358"/>
                  <a:pt x="188" y="334"/>
                  <a:pt x="188" y="308"/>
                </a:cubicBezTo>
                <a:cubicBezTo>
                  <a:pt x="225" y="338"/>
                  <a:pt x="268" y="354"/>
                  <a:pt x="310" y="350"/>
                </a:cubicBezTo>
                <a:cubicBezTo>
                  <a:pt x="315" y="350"/>
                  <a:pt x="320" y="349"/>
                  <a:pt x="325" y="348"/>
                </a:cubicBezTo>
                <a:cubicBezTo>
                  <a:pt x="330" y="347"/>
                  <a:pt x="334" y="343"/>
                  <a:pt x="335" y="339"/>
                </a:cubicBezTo>
                <a:cubicBezTo>
                  <a:pt x="336" y="336"/>
                  <a:pt x="336" y="332"/>
                  <a:pt x="336" y="328"/>
                </a:cubicBezTo>
                <a:cubicBezTo>
                  <a:pt x="336" y="297"/>
                  <a:pt x="312" y="237"/>
                  <a:pt x="298" y="205"/>
                </a:cubicBezTo>
                <a:cubicBezTo>
                  <a:pt x="303" y="196"/>
                  <a:pt x="328" y="151"/>
                  <a:pt x="332" y="145"/>
                </a:cubicBezTo>
                <a:cubicBezTo>
                  <a:pt x="336" y="142"/>
                  <a:pt x="344" y="139"/>
                  <a:pt x="344" y="139"/>
                </a:cubicBezTo>
                <a:cubicBezTo>
                  <a:pt x="349" y="137"/>
                  <a:pt x="352" y="132"/>
                  <a:pt x="352" y="127"/>
                </a:cubicBezTo>
                <a:cubicBezTo>
                  <a:pt x="352" y="125"/>
                  <a:pt x="352" y="123"/>
                  <a:pt x="351" y="122"/>
                </a:cubicBezTo>
                <a:cubicBezTo>
                  <a:pt x="348" y="115"/>
                  <a:pt x="341" y="112"/>
                  <a:pt x="334" y="114"/>
                </a:cubicBezTo>
                <a:cubicBezTo>
                  <a:pt x="334" y="114"/>
                  <a:pt x="325" y="118"/>
                  <a:pt x="321" y="120"/>
                </a:cubicBezTo>
                <a:cubicBezTo>
                  <a:pt x="314" y="119"/>
                  <a:pt x="259" y="108"/>
                  <a:pt x="249" y="106"/>
                </a:cubicBezTo>
                <a:cubicBezTo>
                  <a:pt x="232" y="76"/>
                  <a:pt x="197" y="17"/>
                  <a:pt x="173" y="3"/>
                </a:cubicBezTo>
                <a:cubicBezTo>
                  <a:pt x="168" y="0"/>
                  <a:pt x="162" y="0"/>
                  <a:pt x="157" y="4"/>
                </a:cubicBezTo>
                <a:close/>
                <a:moveTo>
                  <a:pt x="277" y="192"/>
                </a:moveTo>
                <a:cubicBezTo>
                  <a:pt x="276" y="192"/>
                  <a:pt x="276" y="193"/>
                  <a:pt x="275" y="193"/>
                </a:cubicBezTo>
                <a:cubicBezTo>
                  <a:pt x="276" y="193"/>
                  <a:pt x="276" y="192"/>
                  <a:pt x="277" y="192"/>
                </a:cubicBezTo>
                <a:close/>
                <a:moveTo>
                  <a:pt x="274" y="195"/>
                </a:moveTo>
                <a:cubicBezTo>
                  <a:pt x="273" y="195"/>
                  <a:pt x="273" y="195"/>
                  <a:pt x="272" y="196"/>
                </a:cubicBezTo>
                <a:cubicBezTo>
                  <a:pt x="273" y="195"/>
                  <a:pt x="273" y="195"/>
                  <a:pt x="274" y="19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1" name="Freeform 337"/>
          <p:cNvSpPr>
            <a:spLocks noEditPoints="1"/>
          </p:cNvSpPr>
          <p:nvPr userDrawn="1"/>
        </p:nvSpPr>
        <p:spPr bwMode="auto">
          <a:xfrm>
            <a:off x="2376873" y="2759018"/>
            <a:ext cx="375144" cy="386954"/>
          </a:xfrm>
          <a:custGeom>
            <a:avLst/>
            <a:gdLst/>
            <a:ahLst/>
            <a:cxnLst>
              <a:cxn ang="0">
                <a:pos x="238" y="3"/>
              </a:cxn>
              <a:cxn ang="0">
                <a:pos x="176" y="46"/>
              </a:cxn>
              <a:cxn ang="0">
                <a:pos x="175" y="51"/>
              </a:cxn>
              <a:cxn ang="0">
                <a:pos x="175" y="94"/>
              </a:cxn>
              <a:cxn ang="0">
                <a:pos x="32" y="120"/>
              </a:cxn>
              <a:cxn ang="0">
                <a:pos x="21" y="132"/>
              </a:cxn>
              <a:cxn ang="0">
                <a:pos x="0" y="363"/>
              </a:cxn>
              <a:cxn ang="0">
                <a:pos x="0" y="364"/>
              </a:cxn>
              <a:cxn ang="0">
                <a:pos x="5" y="374"/>
              </a:cxn>
              <a:cxn ang="0">
                <a:pos x="95" y="453"/>
              </a:cxn>
              <a:cxn ang="0">
                <a:pos x="109" y="456"/>
              </a:cxn>
              <a:cxn ang="0">
                <a:pos x="117" y="444"/>
              </a:cxn>
              <a:cxn ang="0">
                <a:pos x="130" y="202"/>
              </a:cxn>
              <a:cxn ang="0">
                <a:pos x="191" y="185"/>
              </a:cxn>
              <a:cxn ang="0">
                <a:pos x="201" y="172"/>
              </a:cxn>
              <a:cxn ang="0">
                <a:pos x="201" y="116"/>
              </a:cxn>
              <a:cxn ang="0">
                <a:pos x="279" y="102"/>
              </a:cxn>
              <a:cxn ang="0">
                <a:pos x="280" y="123"/>
              </a:cxn>
              <a:cxn ang="0">
                <a:pos x="293" y="136"/>
              </a:cxn>
              <a:cxn ang="0">
                <a:pos x="306" y="123"/>
              </a:cxn>
              <a:cxn ang="0">
                <a:pos x="306" y="97"/>
              </a:cxn>
              <a:cxn ang="0">
                <a:pos x="380" y="83"/>
              </a:cxn>
              <a:cxn ang="0">
                <a:pos x="418" y="111"/>
              </a:cxn>
              <a:cxn ang="0">
                <a:pos x="418" y="366"/>
              </a:cxn>
              <a:cxn ang="0">
                <a:pos x="158" y="423"/>
              </a:cxn>
              <a:cxn ang="0">
                <a:pos x="148" y="436"/>
              </a:cxn>
              <a:cxn ang="0">
                <a:pos x="148" y="439"/>
              </a:cxn>
              <a:cxn ang="0">
                <a:pos x="164" y="449"/>
              </a:cxn>
              <a:cxn ang="0">
                <a:pos x="435" y="389"/>
              </a:cxn>
              <a:cxn ang="0">
                <a:pos x="445" y="376"/>
              </a:cxn>
              <a:cxn ang="0">
                <a:pos x="445" y="105"/>
              </a:cxn>
              <a:cxn ang="0">
                <a:pos x="440" y="94"/>
              </a:cxn>
              <a:cxn ang="0">
                <a:pos x="391" y="59"/>
              </a:cxn>
              <a:cxn ang="0">
                <a:pos x="381" y="56"/>
              </a:cxn>
              <a:cxn ang="0">
                <a:pos x="305" y="70"/>
              </a:cxn>
              <a:cxn ang="0">
                <a:pos x="305" y="45"/>
              </a:cxn>
              <a:cxn ang="0">
                <a:pos x="304" y="40"/>
              </a:cxn>
              <a:cxn ang="0">
                <a:pos x="238" y="3"/>
              </a:cxn>
              <a:cxn ang="0">
                <a:pos x="240" y="30"/>
              </a:cxn>
              <a:cxn ang="0">
                <a:pos x="278" y="49"/>
              </a:cxn>
              <a:cxn ang="0">
                <a:pos x="279" y="75"/>
              </a:cxn>
              <a:cxn ang="0">
                <a:pos x="202" y="89"/>
              </a:cxn>
              <a:cxn ang="0">
                <a:pos x="202" y="54"/>
              </a:cxn>
              <a:cxn ang="0">
                <a:pos x="240" y="30"/>
              </a:cxn>
              <a:cxn ang="0">
                <a:pos x="175" y="121"/>
              </a:cxn>
              <a:cxn ang="0">
                <a:pos x="174" y="162"/>
              </a:cxn>
              <a:cxn ang="0">
                <a:pos x="114" y="179"/>
              </a:cxn>
              <a:cxn ang="0">
                <a:pos x="104" y="191"/>
              </a:cxn>
              <a:cxn ang="0">
                <a:pos x="92" y="415"/>
              </a:cxn>
              <a:cxn ang="0">
                <a:pos x="27" y="359"/>
              </a:cxn>
              <a:cxn ang="0">
                <a:pos x="47" y="145"/>
              </a:cxn>
              <a:cxn ang="0">
                <a:pos x="175" y="121"/>
              </a:cxn>
            </a:cxnLst>
            <a:rect l="0" t="0" r="r" b="b"/>
            <a:pathLst>
              <a:path w="445" h="457">
                <a:moveTo>
                  <a:pt x="238" y="3"/>
                </a:moveTo>
                <a:cubicBezTo>
                  <a:pt x="191" y="6"/>
                  <a:pt x="177" y="44"/>
                  <a:pt x="176" y="46"/>
                </a:cubicBezTo>
                <a:cubicBezTo>
                  <a:pt x="176" y="47"/>
                  <a:pt x="176" y="49"/>
                  <a:pt x="175" y="51"/>
                </a:cubicBezTo>
                <a:cubicBezTo>
                  <a:pt x="175" y="51"/>
                  <a:pt x="175" y="74"/>
                  <a:pt x="175" y="94"/>
                </a:cubicBezTo>
                <a:cubicBezTo>
                  <a:pt x="106" y="107"/>
                  <a:pt x="32" y="120"/>
                  <a:pt x="32" y="120"/>
                </a:cubicBezTo>
                <a:cubicBezTo>
                  <a:pt x="26" y="122"/>
                  <a:pt x="22" y="126"/>
                  <a:pt x="21" y="132"/>
                </a:cubicBezTo>
                <a:cubicBezTo>
                  <a:pt x="0" y="363"/>
                  <a:pt x="0" y="363"/>
                  <a:pt x="0" y="363"/>
                </a:cubicBezTo>
                <a:cubicBezTo>
                  <a:pt x="0" y="363"/>
                  <a:pt x="0" y="364"/>
                  <a:pt x="0" y="364"/>
                </a:cubicBezTo>
                <a:cubicBezTo>
                  <a:pt x="0" y="368"/>
                  <a:pt x="2" y="372"/>
                  <a:pt x="5" y="374"/>
                </a:cubicBezTo>
                <a:cubicBezTo>
                  <a:pt x="95" y="453"/>
                  <a:pt x="95" y="453"/>
                  <a:pt x="95" y="453"/>
                </a:cubicBezTo>
                <a:cubicBezTo>
                  <a:pt x="98" y="457"/>
                  <a:pt x="104" y="457"/>
                  <a:pt x="109" y="456"/>
                </a:cubicBezTo>
                <a:cubicBezTo>
                  <a:pt x="113" y="454"/>
                  <a:pt x="116" y="449"/>
                  <a:pt x="117" y="444"/>
                </a:cubicBezTo>
                <a:cubicBezTo>
                  <a:pt x="117" y="444"/>
                  <a:pt x="129" y="220"/>
                  <a:pt x="130" y="202"/>
                </a:cubicBezTo>
                <a:cubicBezTo>
                  <a:pt x="144" y="198"/>
                  <a:pt x="191" y="185"/>
                  <a:pt x="191" y="185"/>
                </a:cubicBezTo>
                <a:cubicBezTo>
                  <a:pt x="197" y="183"/>
                  <a:pt x="201" y="178"/>
                  <a:pt x="201" y="172"/>
                </a:cubicBezTo>
                <a:cubicBezTo>
                  <a:pt x="201" y="172"/>
                  <a:pt x="201" y="144"/>
                  <a:pt x="201" y="116"/>
                </a:cubicBezTo>
                <a:cubicBezTo>
                  <a:pt x="240" y="109"/>
                  <a:pt x="246" y="108"/>
                  <a:pt x="279" y="102"/>
                </a:cubicBezTo>
                <a:cubicBezTo>
                  <a:pt x="279" y="110"/>
                  <a:pt x="280" y="123"/>
                  <a:pt x="280" y="123"/>
                </a:cubicBezTo>
                <a:cubicBezTo>
                  <a:pt x="280" y="130"/>
                  <a:pt x="286" y="136"/>
                  <a:pt x="293" y="136"/>
                </a:cubicBezTo>
                <a:cubicBezTo>
                  <a:pt x="300" y="136"/>
                  <a:pt x="306" y="130"/>
                  <a:pt x="306" y="123"/>
                </a:cubicBezTo>
                <a:cubicBezTo>
                  <a:pt x="306" y="123"/>
                  <a:pt x="306" y="108"/>
                  <a:pt x="306" y="97"/>
                </a:cubicBezTo>
                <a:cubicBezTo>
                  <a:pt x="332" y="92"/>
                  <a:pt x="378" y="84"/>
                  <a:pt x="380" y="83"/>
                </a:cubicBezTo>
                <a:cubicBezTo>
                  <a:pt x="387" y="88"/>
                  <a:pt x="411" y="106"/>
                  <a:pt x="418" y="111"/>
                </a:cubicBezTo>
                <a:cubicBezTo>
                  <a:pt x="418" y="124"/>
                  <a:pt x="418" y="346"/>
                  <a:pt x="418" y="366"/>
                </a:cubicBezTo>
                <a:cubicBezTo>
                  <a:pt x="399" y="370"/>
                  <a:pt x="158" y="423"/>
                  <a:pt x="158" y="423"/>
                </a:cubicBezTo>
                <a:cubicBezTo>
                  <a:pt x="152" y="425"/>
                  <a:pt x="148" y="430"/>
                  <a:pt x="148" y="436"/>
                </a:cubicBezTo>
                <a:cubicBezTo>
                  <a:pt x="148" y="437"/>
                  <a:pt x="148" y="438"/>
                  <a:pt x="148" y="439"/>
                </a:cubicBezTo>
                <a:cubicBezTo>
                  <a:pt x="150" y="446"/>
                  <a:pt x="157" y="451"/>
                  <a:pt x="164" y="449"/>
                </a:cubicBezTo>
                <a:cubicBezTo>
                  <a:pt x="435" y="389"/>
                  <a:pt x="435" y="389"/>
                  <a:pt x="435" y="389"/>
                </a:cubicBezTo>
                <a:cubicBezTo>
                  <a:pt x="441" y="388"/>
                  <a:pt x="445" y="383"/>
                  <a:pt x="445" y="376"/>
                </a:cubicBezTo>
                <a:cubicBezTo>
                  <a:pt x="445" y="105"/>
                  <a:pt x="445" y="105"/>
                  <a:pt x="445" y="105"/>
                </a:cubicBezTo>
                <a:cubicBezTo>
                  <a:pt x="445" y="100"/>
                  <a:pt x="443" y="96"/>
                  <a:pt x="440" y="94"/>
                </a:cubicBezTo>
                <a:cubicBezTo>
                  <a:pt x="391" y="59"/>
                  <a:pt x="391" y="59"/>
                  <a:pt x="391" y="59"/>
                </a:cubicBezTo>
                <a:cubicBezTo>
                  <a:pt x="388" y="56"/>
                  <a:pt x="385" y="56"/>
                  <a:pt x="381" y="56"/>
                </a:cubicBezTo>
                <a:cubicBezTo>
                  <a:pt x="381" y="56"/>
                  <a:pt x="331" y="65"/>
                  <a:pt x="305" y="70"/>
                </a:cubicBezTo>
                <a:cubicBezTo>
                  <a:pt x="305" y="59"/>
                  <a:pt x="305" y="45"/>
                  <a:pt x="305" y="45"/>
                </a:cubicBezTo>
                <a:cubicBezTo>
                  <a:pt x="305" y="43"/>
                  <a:pt x="305" y="42"/>
                  <a:pt x="304" y="40"/>
                </a:cubicBezTo>
                <a:cubicBezTo>
                  <a:pt x="303" y="38"/>
                  <a:pt x="285" y="0"/>
                  <a:pt x="238" y="3"/>
                </a:cubicBezTo>
                <a:close/>
                <a:moveTo>
                  <a:pt x="240" y="30"/>
                </a:moveTo>
                <a:cubicBezTo>
                  <a:pt x="263" y="28"/>
                  <a:pt x="275" y="43"/>
                  <a:pt x="278" y="49"/>
                </a:cubicBezTo>
                <a:cubicBezTo>
                  <a:pt x="278" y="51"/>
                  <a:pt x="279" y="63"/>
                  <a:pt x="279" y="75"/>
                </a:cubicBezTo>
                <a:cubicBezTo>
                  <a:pt x="247" y="81"/>
                  <a:pt x="240" y="82"/>
                  <a:pt x="202" y="89"/>
                </a:cubicBezTo>
                <a:cubicBezTo>
                  <a:pt x="202" y="74"/>
                  <a:pt x="202" y="55"/>
                  <a:pt x="202" y="54"/>
                </a:cubicBezTo>
                <a:cubicBezTo>
                  <a:pt x="205" y="48"/>
                  <a:pt x="215" y="32"/>
                  <a:pt x="240" y="30"/>
                </a:cubicBezTo>
                <a:close/>
                <a:moveTo>
                  <a:pt x="175" y="121"/>
                </a:moveTo>
                <a:cubicBezTo>
                  <a:pt x="175" y="141"/>
                  <a:pt x="174" y="156"/>
                  <a:pt x="174" y="162"/>
                </a:cubicBezTo>
                <a:cubicBezTo>
                  <a:pt x="160" y="166"/>
                  <a:pt x="114" y="179"/>
                  <a:pt x="114" y="179"/>
                </a:cubicBezTo>
                <a:cubicBezTo>
                  <a:pt x="108" y="181"/>
                  <a:pt x="105" y="186"/>
                  <a:pt x="104" y="191"/>
                </a:cubicBezTo>
                <a:cubicBezTo>
                  <a:pt x="104" y="191"/>
                  <a:pt x="94" y="372"/>
                  <a:pt x="92" y="415"/>
                </a:cubicBezTo>
                <a:cubicBezTo>
                  <a:pt x="69" y="395"/>
                  <a:pt x="34" y="365"/>
                  <a:pt x="27" y="359"/>
                </a:cubicBezTo>
                <a:cubicBezTo>
                  <a:pt x="28" y="346"/>
                  <a:pt x="45" y="163"/>
                  <a:pt x="47" y="145"/>
                </a:cubicBezTo>
                <a:cubicBezTo>
                  <a:pt x="54" y="144"/>
                  <a:pt x="114" y="133"/>
                  <a:pt x="175" y="12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2" name="Freeform 353"/>
          <p:cNvSpPr>
            <a:spLocks/>
          </p:cNvSpPr>
          <p:nvPr userDrawn="1"/>
        </p:nvSpPr>
        <p:spPr bwMode="auto">
          <a:xfrm>
            <a:off x="2386401" y="3826228"/>
            <a:ext cx="356090" cy="332185"/>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3" name="Freeform 365"/>
          <p:cNvSpPr>
            <a:spLocks/>
          </p:cNvSpPr>
          <p:nvPr userDrawn="1"/>
        </p:nvSpPr>
        <p:spPr bwMode="auto">
          <a:xfrm>
            <a:off x="3640357" y="1338785"/>
            <a:ext cx="165540" cy="332184"/>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3" name="Group 214"/>
          <p:cNvGrpSpPr>
            <a:grpSpLocks noChangeAspect="1"/>
          </p:cNvGrpSpPr>
          <p:nvPr userDrawn="1"/>
        </p:nvGrpSpPr>
        <p:grpSpPr bwMode="auto">
          <a:xfrm>
            <a:off x="2877725" y="3225621"/>
            <a:ext cx="292787" cy="415283"/>
            <a:chOff x="1257" y="2375"/>
            <a:chExt cx="320" cy="454"/>
          </a:xfrm>
          <a:solidFill>
            <a:schemeClr val="bg1"/>
          </a:solidFill>
        </p:grpSpPr>
        <p:sp>
          <p:nvSpPr>
            <p:cNvPr id="35" name="Freeform 215"/>
            <p:cNvSpPr>
              <a:spLocks/>
            </p:cNvSpPr>
            <p:nvPr/>
          </p:nvSpPr>
          <p:spPr bwMode="auto">
            <a:xfrm>
              <a:off x="1257" y="2375"/>
              <a:ext cx="320" cy="454"/>
            </a:xfrm>
            <a:custGeom>
              <a:avLst/>
              <a:gdLst/>
              <a:ahLst/>
              <a:cxnLst>
                <a:cxn ang="0">
                  <a:pos x="55" y="0"/>
                </a:cxn>
                <a:cxn ang="0">
                  <a:pos x="0" y="240"/>
                </a:cxn>
                <a:cxn ang="0">
                  <a:pos x="40" y="240"/>
                </a:cxn>
                <a:cxn ang="0">
                  <a:pos x="55" y="38"/>
                </a:cxn>
                <a:cxn ang="0">
                  <a:pos x="412" y="54"/>
                </a:cxn>
                <a:cxn ang="0">
                  <a:pos x="396" y="601"/>
                </a:cxn>
                <a:cxn ang="0">
                  <a:pos x="281" y="581"/>
                </a:cxn>
                <a:cxn ang="0">
                  <a:pos x="169" y="581"/>
                </a:cxn>
                <a:cxn ang="0">
                  <a:pos x="54" y="601"/>
                </a:cxn>
                <a:cxn ang="0">
                  <a:pos x="39" y="337"/>
                </a:cxn>
                <a:cxn ang="0">
                  <a:pos x="98" y="277"/>
                </a:cxn>
                <a:cxn ang="0">
                  <a:pos x="346" y="105"/>
                </a:cxn>
                <a:cxn ang="0">
                  <a:pos x="99" y="475"/>
                </a:cxn>
                <a:cxn ang="0">
                  <a:pos x="80" y="334"/>
                </a:cxn>
                <a:cxn ang="0">
                  <a:pos x="61" y="494"/>
                </a:cxn>
                <a:cxn ang="0">
                  <a:pos x="80" y="513"/>
                </a:cxn>
                <a:cxn ang="0">
                  <a:pos x="385" y="494"/>
                </a:cxn>
                <a:cxn ang="0">
                  <a:pos x="366" y="66"/>
                </a:cxn>
                <a:cxn ang="0">
                  <a:pos x="60" y="86"/>
                </a:cxn>
                <a:cxn ang="0">
                  <a:pos x="60" y="268"/>
                </a:cxn>
                <a:cxn ang="0">
                  <a:pos x="0" y="330"/>
                </a:cxn>
                <a:cxn ang="0">
                  <a:pos x="0" y="586"/>
                </a:cxn>
                <a:cxn ang="0">
                  <a:pos x="193" y="640"/>
                </a:cxn>
                <a:cxn ang="0">
                  <a:pos x="198" y="640"/>
                </a:cxn>
                <a:cxn ang="0">
                  <a:pos x="216" y="603"/>
                </a:cxn>
                <a:cxn ang="0">
                  <a:pos x="210" y="588"/>
                </a:cxn>
                <a:cxn ang="0">
                  <a:pos x="225" y="563"/>
                </a:cxn>
                <a:cxn ang="0">
                  <a:pos x="241" y="588"/>
                </a:cxn>
                <a:cxn ang="0">
                  <a:pos x="237" y="602"/>
                </a:cxn>
                <a:cxn ang="0">
                  <a:pos x="254" y="639"/>
                </a:cxn>
                <a:cxn ang="0">
                  <a:pos x="259" y="640"/>
                </a:cxn>
                <a:cxn ang="0">
                  <a:pos x="450" y="585"/>
                </a:cxn>
                <a:cxn ang="0">
                  <a:pos x="396" y="0"/>
                </a:cxn>
              </a:cxnLst>
              <a:rect l="0" t="0" r="r" b="b"/>
              <a:pathLst>
                <a:path w="450" h="640">
                  <a:moveTo>
                    <a:pt x="396" y="0"/>
                  </a:moveTo>
                  <a:cubicBezTo>
                    <a:pt x="55" y="0"/>
                    <a:pt x="55" y="0"/>
                    <a:pt x="55" y="0"/>
                  </a:cubicBezTo>
                  <a:cubicBezTo>
                    <a:pt x="25" y="0"/>
                    <a:pt x="1" y="24"/>
                    <a:pt x="0" y="54"/>
                  </a:cubicBezTo>
                  <a:cubicBezTo>
                    <a:pt x="0" y="240"/>
                    <a:pt x="0" y="240"/>
                    <a:pt x="0" y="240"/>
                  </a:cubicBezTo>
                  <a:cubicBezTo>
                    <a:pt x="0" y="250"/>
                    <a:pt x="9" y="259"/>
                    <a:pt x="20" y="259"/>
                  </a:cubicBezTo>
                  <a:cubicBezTo>
                    <a:pt x="30" y="259"/>
                    <a:pt x="40" y="250"/>
                    <a:pt x="40" y="240"/>
                  </a:cubicBezTo>
                  <a:cubicBezTo>
                    <a:pt x="40" y="54"/>
                    <a:pt x="40" y="54"/>
                    <a:pt x="40" y="54"/>
                  </a:cubicBezTo>
                  <a:cubicBezTo>
                    <a:pt x="40" y="45"/>
                    <a:pt x="46" y="38"/>
                    <a:pt x="55" y="38"/>
                  </a:cubicBezTo>
                  <a:cubicBezTo>
                    <a:pt x="396" y="38"/>
                    <a:pt x="396" y="38"/>
                    <a:pt x="396" y="38"/>
                  </a:cubicBezTo>
                  <a:cubicBezTo>
                    <a:pt x="405" y="38"/>
                    <a:pt x="412" y="45"/>
                    <a:pt x="412" y="54"/>
                  </a:cubicBezTo>
                  <a:cubicBezTo>
                    <a:pt x="412" y="585"/>
                    <a:pt x="412" y="585"/>
                    <a:pt x="412" y="585"/>
                  </a:cubicBezTo>
                  <a:cubicBezTo>
                    <a:pt x="412" y="593"/>
                    <a:pt x="405" y="601"/>
                    <a:pt x="396" y="601"/>
                  </a:cubicBezTo>
                  <a:cubicBezTo>
                    <a:pt x="278" y="601"/>
                    <a:pt x="278" y="601"/>
                    <a:pt x="278" y="601"/>
                  </a:cubicBezTo>
                  <a:cubicBezTo>
                    <a:pt x="280" y="594"/>
                    <a:pt x="281" y="588"/>
                    <a:pt x="281" y="581"/>
                  </a:cubicBezTo>
                  <a:cubicBezTo>
                    <a:pt x="281" y="550"/>
                    <a:pt x="256" y="525"/>
                    <a:pt x="225" y="525"/>
                  </a:cubicBezTo>
                  <a:cubicBezTo>
                    <a:pt x="195" y="525"/>
                    <a:pt x="169" y="550"/>
                    <a:pt x="169" y="581"/>
                  </a:cubicBezTo>
                  <a:cubicBezTo>
                    <a:pt x="169" y="588"/>
                    <a:pt x="171" y="595"/>
                    <a:pt x="173" y="601"/>
                  </a:cubicBezTo>
                  <a:cubicBezTo>
                    <a:pt x="54" y="601"/>
                    <a:pt x="54" y="601"/>
                    <a:pt x="54" y="601"/>
                  </a:cubicBezTo>
                  <a:cubicBezTo>
                    <a:pt x="46" y="601"/>
                    <a:pt x="39" y="594"/>
                    <a:pt x="39" y="586"/>
                  </a:cubicBezTo>
                  <a:cubicBezTo>
                    <a:pt x="39" y="337"/>
                    <a:pt x="39" y="337"/>
                    <a:pt x="39" y="337"/>
                  </a:cubicBezTo>
                  <a:cubicBezTo>
                    <a:pt x="92" y="292"/>
                    <a:pt x="92" y="292"/>
                    <a:pt x="92" y="292"/>
                  </a:cubicBezTo>
                  <a:cubicBezTo>
                    <a:pt x="96" y="289"/>
                    <a:pt x="98" y="283"/>
                    <a:pt x="98" y="277"/>
                  </a:cubicBezTo>
                  <a:cubicBezTo>
                    <a:pt x="98" y="105"/>
                    <a:pt x="98" y="105"/>
                    <a:pt x="98" y="105"/>
                  </a:cubicBezTo>
                  <a:cubicBezTo>
                    <a:pt x="346" y="105"/>
                    <a:pt x="346" y="105"/>
                    <a:pt x="346" y="105"/>
                  </a:cubicBezTo>
                  <a:cubicBezTo>
                    <a:pt x="346" y="475"/>
                    <a:pt x="346" y="475"/>
                    <a:pt x="346" y="475"/>
                  </a:cubicBezTo>
                  <a:cubicBezTo>
                    <a:pt x="99" y="475"/>
                    <a:pt x="99" y="475"/>
                    <a:pt x="99" y="475"/>
                  </a:cubicBezTo>
                  <a:cubicBezTo>
                    <a:pt x="100" y="353"/>
                    <a:pt x="100" y="353"/>
                    <a:pt x="100" y="353"/>
                  </a:cubicBezTo>
                  <a:cubicBezTo>
                    <a:pt x="100" y="343"/>
                    <a:pt x="91" y="334"/>
                    <a:pt x="80" y="334"/>
                  </a:cubicBezTo>
                  <a:cubicBezTo>
                    <a:pt x="70" y="334"/>
                    <a:pt x="61" y="343"/>
                    <a:pt x="61" y="353"/>
                  </a:cubicBezTo>
                  <a:cubicBezTo>
                    <a:pt x="61" y="494"/>
                    <a:pt x="61" y="494"/>
                    <a:pt x="61" y="494"/>
                  </a:cubicBezTo>
                  <a:cubicBezTo>
                    <a:pt x="61" y="499"/>
                    <a:pt x="63" y="504"/>
                    <a:pt x="67" y="508"/>
                  </a:cubicBezTo>
                  <a:cubicBezTo>
                    <a:pt x="70" y="511"/>
                    <a:pt x="75" y="513"/>
                    <a:pt x="80" y="513"/>
                  </a:cubicBezTo>
                  <a:cubicBezTo>
                    <a:pt x="366" y="513"/>
                    <a:pt x="366" y="513"/>
                    <a:pt x="366" y="513"/>
                  </a:cubicBezTo>
                  <a:cubicBezTo>
                    <a:pt x="377" y="513"/>
                    <a:pt x="385" y="505"/>
                    <a:pt x="385" y="494"/>
                  </a:cubicBezTo>
                  <a:cubicBezTo>
                    <a:pt x="385" y="86"/>
                    <a:pt x="385" y="86"/>
                    <a:pt x="385" y="86"/>
                  </a:cubicBezTo>
                  <a:cubicBezTo>
                    <a:pt x="385" y="75"/>
                    <a:pt x="377" y="66"/>
                    <a:pt x="366" y="66"/>
                  </a:cubicBezTo>
                  <a:cubicBezTo>
                    <a:pt x="79" y="66"/>
                    <a:pt x="79" y="66"/>
                    <a:pt x="79" y="66"/>
                  </a:cubicBezTo>
                  <a:cubicBezTo>
                    <a:pt x="68" y="66"/>
                    <a:pt x="60" y="75"/>
                    <a:pt x="60" y="86"/>
                  </a:cubicBezTo>
                  <a:cubicBezTo>
                    <a:pt x="60" y="86"/>
                    <a:pt x="60" y="87"/>
                    <a:pt x="60" y="87"/>
                  </a:cubicBezTo>
                  <a:cubicBezTo>
                    <a:pt x="60" y="268"/>
                    <a:pt x="60" y="268"/>
                    <a:pt x="60" y="268"/>
                  </a:cubicBezTo>
                  <a:cubicBezTo>
                    <a:pt x="7" y="313"/>
                    <a:pt x="7" y="313"/>
                    <a:pt x="7" y="313"/>
                  </a:cubicBezTo>
                  <a:cubicBezTo>
                    <a:pt x="2" y="317"/>
                    <a:pt x="0" y="324"/>
                    <a:pt x="0" y="330"/>
                  </a:cubicBezTo>
                  <a:cubicBezTo>
                    <a:pt x="0" y="331"/>
                    <a:pt x="0" y="331"/>
                    <a:pt x="0" y="332"/>
                  </a:cubicBezTo>
                  <a:cubicBezTo>
                    <a:pt x="0" y="586"/>
                    <a:pt x="0" y="586"/>
                    <a:pt x="0" y="586"/>
                  </a:cubicBezTo>
                  <a:cubicBezTo>
                    <a:pt x="0" y="615"/>
                    <a:pt x="25" y="640"/>
                    <a:pt x="54" y="640"/>
                  </a:cubicBezTo>
                  <a:cubicBezTo>
                    <a:pt x="193" y="640"/>
                    <a:pt x="193" y="640"/>
                    <a:pt x="193" y="640"/>
                  </a:cubicBezTo>
                  <a:cubicBezTo>
                    <a:pt x="194" y="640"/>
                    <a:pt x="194" y="640"/>
                    <a:pt x="195" y="640"/>
                  </a:cubicBezTo>
                  <a:cubicBezTo>
                    <a:pt x="198" y="640"/>
                    <a:pt x="198" y="640"/>
                    <a:pt x="198" y="640"/>
                  </a:cubicBezTo>
                  <a:cubicBezTo>
                    <a:pt x="208" y="639"/>
                    <a:pt x="216" y="630"/>
                    <a:pt x="216" y="620"/>
                  </a:cubicBezTo>
                  <a:cubicBezTo>
                    <a:pt x="216" y="603"/>
                    <a:pt x="216" y="603"/>
                    <a:pt x="216" y="603"/>
                  </a:cubicBezTo>
                  <a:cubicBezTo>
                    <a:pt x="216" y="598"/>
                    <a:pt x="215" y="596"/>
                    <a:pt x="213" y="593"/>
                  </a:cubicBezTo>
                  <a:cubicBezTo>
                    <a:pt x="210" y="588"/>
                    <a:pt x="210" y="588"/>
                    <a:pt x="210" y="588"/>
                  </a:cubicBezTo>
                  <a:cubicBezTo>
                    <a:pt x="209" y="586"/>
                    <a:pt x="208" y="583"/>
                    <a:pt x="208" y="581"/>
                  </a:cubicBezTo>
                  <a:cubicBezTo>
                    <a:pt x="208" y="569"/>
                    <a:pt x="216" y="563"/>
                    <a:pt x="225" y="563"/>
                  </a:cubicBezTo>
                  <a:cubicBezTo>
                    <a:pt x="236" y="563"/>
                    <a:pt x="243" y="570"/>
                    <a:pt x="243" y="581"/>
                  </a:cubicBezTo>
                  <a:cubicBezTo>
                    <a:pt x="243" y="583"/>
                    <a:pt x="242" y="586"/>
                    <a:pt x="241" y="588"/>
                  </a:cubicBezTo>
                  <a:cubicBezTo>
                    <a:pt x="239" y="593"/>
                    <a:pt x="239" y="593"/>
                    <a:pt x="239" y="593"/>
                  </a:cubicBezTo>
                  <a:cubicBezTo>
                    <a:pt x="237" y="595"/>
                    <a:pt x="237" y="599"/>
                    <a:pt x="237" y="602"/>
                  </a:cubicBezTo>
                  <a:cubicBezTo>
                    <a:pt x="237" y="619"/>
                    <a:pt x="237" y="619"/>
                    <a:pt x="237" y="619"/>
                  </a:cubicBezTo>
                  <a:cubicBezTo>
                    <a:pt x="237" y="630"/>
                    <a:pt x="244" y="638"/>
                    <a:pt x="254" y="639"/>
                  </a:cubicBezTo>
                  <a:cubicBezTo>
                    <a:pt x="258" y="639"/>
                    <a:pt x="258" y="639"/>
                    <a:pt x="258" y="639"/>
                  </a:cubicBezTo>
                  <a:cubicBezTo>
                    <a:pt x="258" y="639"/>
                    <a:pt x="259" y="640"/>
                    <a:pt x="259" y="640"/>
                  </a:cubicBezTo>
                  <a:cubicBezTo>
                    <a:pt x="396" y="640"/>
                    <a:pt x="396" y="640"/>
                    <a:pt x="396" y="640"/>
                  </a:cubicBezTo>
                  <a:cubicBezTo>
                    <a:pt x="426" y="640"/>
                    <a:pt x="450" y="615"/>
                    <a:pt x="450" y="585"/>
                  </a:cubicBezTo>
                  <a:cubicBezTo>
                    <a:pt x="450" y="54"/>
                    <a:pt x="450" y="54"/>
                    <a:pt x="450" y="54"/>
                  </a:cubicBezTo>
                  <a:cubicBezTo>
                    <a:pt x="450" y="24"/>
                    <a:pt x="426" y="0"/>
                    <a:pt x="39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6" name="Line 216"/>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7" name="Line 217"/>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38" name="Freeform 259"/>
          <p:cNvSpPr>
            <a:spLocks noEditPoints="1"/>
          </p:cNvSpPr>
          <p:nvPr userDrawn="1"/>
        </p:nvSpPr>
        <p:spPr bwMode="auto">
          <a:xfrm>
            <a:off x="2826418" y="908152"/>
            <a:ext cx="395390" cy="316706"/>
          </a:xfrm>
          <a:custGeom>
            <a:avLst/>
            <a:gdLst/>
            <a:ahLst/>
            <a:cxnLst>
              <a:cxn ang="0">
                <a:pos x="205" y="4"/>
              </a:cxn>
              <a:cxn ang="0">
                <a:pos x="61" y="129"/>
              </a:cxn>
              <a:cxn ang="0">
                <a:pos x="60" y="148"/>
              </a:cxn>
              <a:cxn ang="0">
                <a:pos x="79" y="149"/>
              </a:cxn>
              <a:cxn ang="0">
                <a:pos x="218" y="28"/>
              </a:cxn>
              <a:cxn ang="0">
                <a:pos x="413" y="62"/>
              </a:cxn>
              <a:cxn ang="0">
                <a:pos x="400" y="113"/>
              </a:cxn>
              <a:cxn ang="0">
                <a:pos x="402" y="131"/>
              </a:cxn>
              <a:cxn ang="0">
                <a:pos x="430" y="174"/>
              </a:cxn>
              <a:cxn ang="0">
                <a:pos x="261" y="344"/>
              </a:cxn>
              <a:cxn ang="0">
                <a:pos x="71" y="290"/>
              </a:cxn>
              <a:cxn ang="0">
                <a:pos x="32" y="243"/>
              </a:cxn>
              <a:cxn ang="0">
                <a:pos x="31" y="234"/>
              </a:cxn>
              <a:cxn ang="0">
                <a:pos x="58" y="197"/>
              </a:cxn>
              <a:cxn ang="0">
                <a:pos x="241" y="247"/>
              </a:cxn>
              <a:cxn ang="0">
                <a:pos x="253" y="243"/>
              </a:cxn>
              <a:cxn ang="0">
                <a:pos x="376" y="131"/>
              </a:cxn>
              <a:cxn ang="0">
                <a:pos x="385" y="118"/>
              </a:cxn>
              <a:cxn ang="0">
                <a:pos x="372" y="105"/>
              </a:cxn>
              <a:cxn ang="0">
                <a:pos x="295" y="166"/>
              </a:cxn>
              <a:cxn ang="0">
                <a:pos x="240" y="219"/>
              </a:cxn>
              <a:cxn ang="0">
                <a:pos x="60" y="170"/>
              </a:cxn>
              <a:cxn ang="0">
                <a:pos x="51" y="171"/>
              </a:cxn>
              <a:cxn ang="0">
                <a:pos x="6" y="248"/>
              </a:cxn>
              <a:cxn ang="0">
                <a:pos x="69" y="317"/>
              </a:cxn>
              <a:cxn ang="0">
                <a:pos x="261" y="372"/>
              </a:cxn>
              <a:cxn ang="0">
                <a:pos x="274" y="368"/>
              </a:cxn>
              <a:cxn ang="0">
                <a:pos x="462" y="181"/>
              </a:cxn>
              <a:cxn ang="0">
                <a:pos x="466" y="169"/>
              </a:cxn>
              <a:cxn ang="0">
                <a:pos x="457" y="159"/>
              </a:cxn>
              <a:cxn ang="0">
                <a:pos x="428" y="126"/>
              </a:cxn>
              <a:cxn ang="0">
                <a:pos x="446" y="62"/>
              </a:cxn>
              <a:cxn ang="0">
                <a:pos x="449" y="49"/>
              </a:cxn>
              <a:cxn ang="0">
                <a:pos x="439" y="40"/>
              </a:cxn>
              <a:cxn ang="0">
                <a:pos x="216" y="0"/>
              </a:cxn>
              <a:cxn ang="0">
                <a:pos x="205" y="4"/>
              </a:cxn>
              <a:cxn ang="0">
                <a:pos x="374" y="131"/>
              </a:cxn>
              <a:cxn ang="0">
                <a:pos x="372" y="131"/>
              </a:cxn>
              <a:cxn ang="0">
                <a:pos x="374" y="131"/>
              </a:cxn>
            </a:cxnLst>
            <a:rect l="0" t="0" r="r" b="b"/>
            <a:pathLst>
              <a:path w="467" h="373">
                <a:moveTo>
                  <a:pt x="205" y="4"/>
                </a:moveTo>
                <a:cubicBezTo>
                  <a:pt x="61" y="129"/>
                  <a:pt x="61" y="129"/>
                  <a:pt x="61" y="129"/>
                </a:cubicBezTo>
                <a:cubicBezTo>
                  <a:pt x="56" y="134"/>
                  <a:pt x="55" y="142"/>
                  <a:pt x="60" y="148"/>
                </a:cubicBezTo>
                <a:cubicBezTo>
                  <a:pt x="65" y="153"/>
                  <a:pt x="73" y="154"/>
                  <a:pt x="79" y="149"/>
                </a:cubicBezTo>
                <a:cubicBezTo>
                  <a:pt x="79" y="149"/>
                  <a:pt x="209" y="36"/>
                  <a:pt x="218" y="28"/>
                </a:cubicBezTo>
                <a:cubicBezTo>
                  <a:pt x="229" y="30"/>
                  <a:pt x="380" y="57"/>
                  <a:pt x="413" y="62"/>
                </a:cubicBezTo>
                <a:cubicBezTo>
                  <a:pt x="405" y="78"/>
                  <a:pt x="400" y="96"/>
                  <a:pt x="400" y="113"/>
                </a:cubicBezTo>
                <a:cubicBezTo>
                  <a:pt x="400" y="119"/>
                  <a:pt x="401" y="125"/>
                  <a:pt x="402" y="131"/>
                </a:cubicBezTo>
                <a:cubicBezTo>
                  <a:pt x="406" y="149"/>
                  <a:pt x="416" y="164"/>
                  <a:pt x="430" y="174"/>
                </a:cubicBezTo>
                <a:cubicBezTo>
                  <a:pt x="386" y="218"/>
                  <a:pt x="287" y="318"/>
                  <a:pt x="261" y="344"/>
                </a:cubicBezTo>
                <a:cubicBezTo>
                  <a:pt x="229" y="333"/>
                  <a:pt x="109" y="293"/>
                  <a:pt x="71" y="290"/>
                </a:cubicBezTo>
                <a:cubicBezTo>
                  <a:pt x="59" y="289"/>
                  <a:pt x="37" y="268"/>
                  <a:pt x="32" y="243"/>
                </a:cubicBezTo>
                <a:cubicBezTo>
                  <a:pt x="31" y="240"/>
                  <a:pt x="31" y="237"/>
                  <a:pt x="31" y="234"/>
                </a:cubicBezTo>
                <a:cubicBezTo>
                  <a:pt x="31" y="219"/>
                  <a:pt x="40" y="206"/>
                  <a:pt x="58" y="197"/>
                </a:cubicBezTo>
                <a:cubicBezTo>
                  <a:pt x="67" y="200"/>
                  <a:pt x="241" y="247"/>
                  <a:pt x="241" y="247"/>
                </a:cubicBezTo>
                <a:cubicBezTo>
                  <a:pt x="245" y="248"/>
                  <a:pt x="250" y="247"/>
                  <a:pt x="253" y="243"/>
                </a:cubicBezTo>
                <a:cubicBezTo>
                  <a:pt x="305" y="192"/>
                  <a:pt x="365" y="137"/>
                  <a:pt x="376" y="131"/>
                </a:cubicBezTo>
                <a:cubicBezTo>
                  <a:pt x="381" y="129"/>
                  <a:pt x="385" y="124"/>
                  <a:pt x="385" y="118"/>
                </a:cubicBezTo>
                <a:cubicBezTo>
                  <a:pt x="385" y="111"/>
                  <a:pt x="379" y="105"/>
                  <a:pt x="372" y="105"/>
                </a:cubicBezTo>
                <a:cubicBezTo>
                  <a:pt x="365" y="105"/>
                  <a:pt x="361" y="105"/>
                  <a:pt x="295" y="166"/>
                </a:cubicBezTo>
                <a:cubicBezTo>
                  <a:pt x="273" y="188"/>
                  <a:pt x="250" y="209"/>
                  <a:pt x="240" y="219"/>
                </a:cubicBezTo>
                <a:cubicBezTo>
                  <a:pt x="227" y="215"/>
                  <a:pt x="60" y="170"/>
                  <a:pt x="60" y="170"/>
                </a:cubicBezTo>
                <a:cubicBezTo>
                  <a:pt x="57" y="169"/>
                  <a:pt x="54" y="169"/>
                  <a:pt x="51" y="171"/>
                </a:cubicBezTo>
                <a:cubicBezTo>
                  <a:pt x="16" y="186"/>
                  <a:pt x="0" y="215"/>
                  <a:pt x="6" y="248"/>
                </a:cubicBezTo>
                <a:cubicBezTo>
                  <a:pt x="12" y="282"/>
                  <a:pt x="42" y="315"/>
                  <a:pt x="69" y="317"/>
                </a:cubicBezTo>
                <a:cubicBezTo>
                  <a:pt x="102" y="319"/>
                  <a:pt x="218" y="357"/>
                  <a:pt x="261" y="372"/>
                </a:cubicBezTo>
                <a:cubicBezTo>
                  <a:pt x="265" y="373"/>
                  <a:pt x="271" y="372"/>
                  <a:pt x="274" y="368"/>
                </a:cubicBezTo>
                <a:cubicBezTo>
                  <a:pt x="276" y="367"/>
                  <a:pt x="425" y="215"/>
                  <a:pt x="462" y="181"/>
                </a:cubicBezTo>
                <a:cubicBezTo>
                  <a:pt x="465" y="178"/>
                  <a:pt x="467" y="173"/>
                  <a:pt x="466" y="169"/>
                </a:cubicBezTo>
                <a:cubicBezTo>
                  <a:pt x="465" y="164"/>
                  <a:pt x="462" y="160"/>
                  <a:pt x="457" y="159"/>
                </a:cubicBezTo>
                <a:cubicBezTo>
                  <a:pt x="441" y="153"/>
                  <a:pt x="431" y="142"/>
                  <a:pt x="428" y="126"/>
                </a:cubicBezTo>
                <a:cubicBezTo>
                  <a:pt x="423" y="102"/>
                  <a:pt x="433" y="75"/>
                  <a:pt x="446" y="62"/>
                </a:cubicBezTo>
                <a:cubicBezTo>
                  <a:pt x="449" y="59"/>
                  <a:pt x="451" y="54"/>
                  <a:pt x="449" y="49"/>
                </a:cubicBezTo>
                <a:cubicBezTo>
                  <a:pt x="448" y="44"/>
                  <a:pt x="444" y="41"/>
                  <a:pt x="439" y="40"/>
                </a:cubicBezTo>
                <a:cubicBezTo>
                  <a:pt x="216" y="0"/>
                  <a:pt x="216" y="0"/>
                  <a:pt x="216" y="0"/>
                </a:cubicBezTo>
                <a:cubicBezTo>
                  <a:pt x="212" y="0"/>
                  <a:pt x="208" y="1"/>
                  <a:pt x="205" y="4"/>
                </a:cubicBezTo>
                <a:close/>
                <a:moveTo>
                  <a:pt x="374" y="131"/>
                </a:moveTo>
                <a:cubicBezTo>
                  <a:pt x="373" y="131"/>
                  <a:pt x="372" y="131"/>
                  <a:pt x="372" y="131"/>
                </a:cubicBezTo>
                <a:cubicBezTo>
                  <a:pt x="372" y="131"/>
                  <a:pt x="373" y="131"/>
                  <a:pt x="374" y="13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39" name="Freeform 292"/>
          <p:cNvSpPr>
            <a:spLocks/>
          </p:cNvSpPr>
          <p:nvPr userDrawn="1"/>
        </p:nvSpPr>
        <p:spPr bwMode="auto">
          <a:xfrm>
            <a:off x="2829400" y="2247387"/>
            <a:ext cx="389435" cy="377429"/>
          </a:xfrm>
          <a:custGeom>
            <a:avLst/>
            <a:gdLst/>
            <a:ahLst/>
            <a:cxnLst>
              <a:cxn ang="0">
                <a:pos x="129" y="447"/>
              </a:cxn>
              <a:cxn ang="0">
                <a:pos x="0" y="315"/>
              </a:cxn>
              <a:cxn ang="0">
                <a:pos x="41" y="108"/>
              </a:cxn>
              <a:cxn ang="0">
                <a:pos x="51" y="75"/>
              </a:cxn>
              <a:cxn ang="0">
                <a:pos x="60" y="34"/>
              </a:cxn>
              <a:cxn ang="0">
                <a:pos x="125" y="34"/>
              </a:cxn>
              <a:cxn ang="0">
                <a:pos x="130" y="68"/>
              </a:cxn>
              <a:cxn ang="0">
                <a:pos x="163" y="0"/>
              </a:cxn>
              <a:cxn ang="0">
                <a:pos x="195" y="70"/>
              </a:cxn>
              <a:cxn ang="0">
                <a:pos x="215" y="104"/>
              </a:cxn>
              <a:cxn ang="0">
                <a:pos x="152" y="182"/>
              </a:cxn>
              <a:cxn ang="0">
                <a:pos x="148" y="156"/>
              </a:cxn>
              <a:cxn ang="0">
                <a:pos x="188" y="103"/>
              </a:cxn>
              <a:cxn ang="0">
                <a:pos x="184" y="95"/>
              </a:cxn>
              <a:cxn ang="0">
                <a:pos x="182" y="95"/>
              </a:cxn>
              <a:cxn ang="0">
                <a:pos x="168" y="34"/>
              </a:cxn>
              <a:cxn ang="0">
                <a:pos x="157" y="34"/>
              </a:cxn>
              <a:cxn ang="0">
                <a:pos x="143" y="95"/>
              </a:cxn>
              <a:cxn ang="0">
                <a:pos x="99" y="81"/>
              </a:cxn>
              <a:cxn ang="0">
                <a:pos x="93" y="27"/>
              </a:cxn>
              <a:cxn ang="0">
                <a:pos x="87" y="81"/>
              </a:cxn>
              <a:cxn ang="0">
                <a:pos x="72" y="95"/>
              </a:cxn>
              <a:cxn ang="0">
                <a:pos x="67" y="103"/>
              </a:cxn>
              <a:cxn ang="0">
                <a:pos x="108" y="156"/>
              </a:cxn>
              <a:cxn ang="0">
                <a:pos x="113" y="181"/>
              </a:cxn>
              <a:cxn ang="0">
                <a:pos x="129" y="420"/>
              </a:cxn>
              <a:cxn ang="0">
                <a:pos x="421" y="357"/>
              </a:cxn>
              <a:cxn ang="0">
                <a:pos x="320" y="307"/>
              </a:cxn>
              <a:cxn ang="0">
                <a:pos x="254" y="264"/>
              </a:cxn>
              <a:cxn ang="0">
                <a:pos x="227" y="231"/>
              </a:cxn>
              <a:cxn ang="0">
                <a:pos x="207" y="245"/>
              </a:cxn>
              <a:cxn ang="0">
                <a:pos x="196" y="264"/>
              </a:cxn>
              <a:cxn ang="0">
                <a:pos x="114" y="283"/>
              </a:cxn>
              <a:cxn ang="0">
                <a:pos x="79" y="323"/>
              </a:cxn>
              <a:cxn ang="0">
                <a:pos x="75" y="347"/>
              </a:cxn>
              <a:cxn ang="0">
                <a:pos x="215" y="377"/>
              </a:cxn>
              <a:cxn ang="0">
                <a:pos x="322" y="330"/>
              </a:cxn>
              <a:cxn ang="0">
                <a:pos x="322" y="357"/>
              </a:cxn>
              <a:cxn ang="0">
                <a:pos x="220" y="403"/>
              </a:cxn>
              <a:cxn ang="0">
                <a:pos x="48" y="318"/>
              </a:cxn>
              <a:cxn ang="0">
                <a:pos x="80" y="293"/>
              </a:cxn>
              <a:cxn ang="0">
                <a:pos x="120" y="238"/>
              </a:cxn>
              <a:cxn ang="0">
                <a:pos x="166" y="224"/>
              </a:cxn>
              <a:cxn ang="0">
                <a:pos x="178" y="204"/>
              </a:cxn>
              <a:cxn ang="0">
                <a:pos x="245" y="211"/>
              </a:cxn>
              <a:cxn ang="0">
                <a:pos x="293" y="238"/>
              </a:cxn>
              <a:cxn ang="0">
                <a:pos x="369" y="330"/>
              </a:cxn>
              <a:cxn ang="0">
                <a:pos x="458" y="337"/>
              </a:cxn>
              <a:cxn ang="0">
                <a:pos x="425" y="397"/>
              </a:cxn>
            </a:cxnLst>
            <a:rect l="0" t="0" r="r" b="b"/>
            <a:pathLst>
              <a:path w="460" h="447">
                <a:moveTo>
                  <a:pt x="371" y="447"/>
                </a:moveTo>
                <a:cubicBezTo>
                  <a:pt x="129" y="447"/>
                  <a:pt x="129" y="447"/>
                  <a:pt x="129" y="447"/>
                </a:cubicBezTo>
                <a:cubicBezTo>
                  <a:pt x="92" y="447"/>
                  <a:pt x="62" y="437"/>
                  <a:pt x="40" y="418"/>
                </a:cubicBezTo>
                <a:cubicBezTo>
                  <a:pt x="14" y="396"/>
                  <a:pt x="0" y="361"/>
                  <a:pt x="0" y="315"/>
                </a:cubicBezTo>
                <a:cubicBezTo>
                  <a:pt x="0" y="249"/>
                  <a:pt x="48" y="199"/>
                  <a:pt x="77" y="175"/>
                </a:cubicBezTo>
                <a:cubicBezTo>
                  <a:pt x="42" y="159"/>
                  <a:pt x="41" y="129"/>
                  <a:pt x="41" y="108"/>
                </a:cubicBezTo>
                <a:cubicBezTo>
                  <a:pt x="41" y="107"/>
                  <a:pt x="41" y="105"/>
                  <a:pt x="41" y="104"/>
                </a:cubicBezTo>
                <a:cubicBezTo>
                  <a:pt x="40" y="88"/>
                  <a:pt x="46" y="80"/>
                  <a:pt x="51" y="75"/>
                </a:cubicBezTo>
                <a:cubicBezTo>
                  <a:pt x="54" y="73"/>
                  <a:pt x="57" y="71"/>
                  <a:pt x="60" y="70"/>
                </a:cubicBezTo>
                <a:cubicBezTo>
                  <a:pt x="60" y="34"/>
                  <a:pt x="60" y="34"/>
                  <a:pt x="60" y="34"/>
                </a:cubicBezTo>
                <a:cubicBezTo>
                  <a:pt x="60" y="15"/>
                  <a:pt x="75" y="0"/>
                  <a:pt x="93" y="0"/>
                </a:cubicBezTo>
                <a:cubicBezTo>
                  <a:pt x="111" y="0"/>
                  <a:pt x="125" y="15"/>
                  <a:pt x="125" y="34"/>
                </a:cubicBezTo>
                <a:cubicBezTo>
                  <a:pt x="125" y="68"/>
                  <a:pt x="125" y="68"/>
                  <a:pt x="125" y="68"/>
                </a:cubicBezTo>
                <a:cubicBezTo>
                  <a:pt x="130" y="68"/>
                  <a:pt x="130" y="68"/>
                  <a:pt x="130" y="68"/>
                </a:cubicBezTo>
                <a:cubicBezTo>
                  <a:pt x="130" y="34"/>
                  <a:pt x="130" y="34"/>
                  <a:pt x="130" y="34"/>
                </a:cubicBezTo>
                <a:cubicBezTo>
                  <a:pt x="130" y="15"/>
                  <a:pt x="145" y="0"/>
                  <a:pt x="163" y="0"/>
                </a:cubicBezTo>
                <a:cubicBezTo>
                  <a:pt x="180" y="0"/>
                  <a:pt x="195" y="15"/>
                  <a:pt x="195" y="34"/>
                </a:cubicBezTo>
                <a:cubicBezTo>
                  <a:pt x="195" y="70"/>
                  <a:pt x="195" y="70"/>
                  <a:pt x="195" y="70"/>
                </a:cubicBezTo>
                <a:cubicBezTo>
                  <a:pt x="198" y="71"/>
                  <a:pt x="201" y="73"/>
                  <a:pt x="204" y="75"/>
                </a:cubicBezTo>
                <a:cubicBezTo>
                  <a:pt x="209" y="80"/>
                  <a:pt x="215" y="88"/>
                  <a:pt x="215" y="104"/>
                </a:cubicBezTo>
                <a:cubicBezTo>
                  <a:pt x="215" y="105"/>
                  <a:pt x="215" y="107"/>
                  <a:pt x="215" y="108"/>
                </a:cubicBezTo>
                <a:cubicBezTo>
                  <a:pt x="214" y="133"/>
                  <a:pt x="214" y="171"/>
                  <a:pt x="152" y="182"/>
                </a:cubicBezTo>
                <a:cubicBezTo>
                  <a:pt x="145" y="184"/>
                  <a:pt x="138" y="179"/>
                  <a:pt x="137" y="172"/>
                </a:cubicBezTo>
                <a:cubicBezTo>
                  <a:pt x="135" y="164"/>
                  <a:pt x="140" y="158"/>
                  <a:pt x="148" y="156"/>
                </a:cubicBezTo>
                <a:cubicBezTo>
                  <a:pt x="187" y="149"/>
                  <a:pt x="188" y="132"/>
                  <a:pt x="188" y="108"/>
                </a:cubicBezTo>
                <a:cubicBezTo>
                  <a:pt x="188" y="106"/>
                  <a:pt x="188" y="105"/>
                  <a:pt x="188" y="103"/>
                </a:cubicBezTo>
                <a:cubicBezTo>
                  <a:pt x="188" y="99"/>
                  <a:pt x="187" y="96"/>
                  <a:pt x="187" y="95"/>
                </a:cubicBezTo>
                <a:cubicBezTo>
                  <a:pt x="186" y="95"/>
                  <a:pt x="184" y="95"/>
                  <a:pt x="184" y="95"/>
                </a:cubicBezTo>
                <a:cubicBezTo>
                  <a:pt x="183" y="95"/>
                  <a:pt x="183" y="95"/>
                  <a:pt x="182" y="95"/>
                </a:cubicBezTo>
                <a:cubicBezTo>
                  <a:pt x="182" y="95"/>
                  <a:pt x="182" y="95"/>
                  <a:pt x="182" y="95"/>
                </a:cubicBezTo>
                <a:cubicBezTo>
                  <a:pt x="174" y="95"/>
                  <a:pt x="168" y="89"/>
                  <a:pt x="168" y="81"/>
                </a:cubicBezTo>
                <a:cubicBezTo>
                  <a:pt x="168" y="34"/>
                  <a:pt x="168" y="34"/>
                  <a:pt x="168" y="34"/>
                </a:cubicBezTo>
                <a:cubicBezTo>
                  <a:pt x="168" y="30"/>
                  <a:pt x="166" y="27"/>
                  <a:pt x="163" y="27"/>
                </a:cubicBezTo>
                <a:cubicBezTo>
                  <a:pt x="159" y="27"/>
                  <a:pt x="157" y="30"/>
                  <a:pt x="157" y="34"/>
                </a:cubicBezTo>
                <a:cubicBezTo>
                  <a:pt x="157" y="81"/>
                  <a:pt x="157" y="81"/>
                  <a:pt x="157" y="81"/>
                </a:cubicBezTo>
                <a:cubicBezTo>
                  <a:pt x="157" y="89"/>
                  <a:pt x="151" y="95"/>
                  <a:pt x="143" y="95"/>
                </a:cubicBezTo>
                <a:cubicBezTo>
                  <a:pt x="112" y="95"/>
                  <a:pt x="112" y="95"/>
                  <a:pt x="112" y="95"/>
                </a:cubicBezTo>
                <a:cubicBezTo>
                  <a:pt x="105" y="95"/>
                  <a:pt x="99" y="89"/>
                  <a:pt x="99" y="81"/>
                </a:cubicBezTo>
                <a:cubicBezTo>
                  <a:pt x="99" y="34"/>
                  <a:pt x="99" y="34"/>
                  <a:pt x="99" y="34"/>
                </a:cubicBezTo>
                <a:cubicBezTo>
                  <a:pt x="99" y="30"/>
                  <a:pt x="96" y="27"/>
                  <a:pt x="93" y="27"/>
                </a:cubicBezTo>
                <a:cubicBezTo>
                  <a:pt x="90" y="27"/>
                  <a:pt x="87" y="30"/>
                  <a:pt x="87" y="34"/>
                </a:cubicBezTo>
                <a:cubicBezTo>
                  <a:pt x="87" y="81"/>
                  <a:pt x="87" y="81"/>
                  <a:pt x="87" y="81"/>
                </a:cubicBezTo>
                <a:cubicBezTo>
                  <a:pt x="87" y="85"/>
                  <a:pt x="86" y="89"/>
                  <a:pt x="83" y="92"/>
                </a:cubicBezTo>
                <a:cubicBezTo>
                  <a:pt x="79" y="94"/>
                  <a:pt x="76" y="95"/>
                  <a:pt x="72" y="95"/>
                </a:cubicBezTo>
                <a:cubicBezTo>
                  <a:pt x="71" y="95"/>
                  <a:pt x="70" y="95"/>
                  <a:pt x="69" y="95"/>
                </a:cubicBezTo>
                <a:cubicBezTo>
                  <a:pt x="68" y="96"/>
                  <a:pt x="67" y="99"/>
                  <a:pt x="67" y="103"/>
                </a:cubicBezTo>
                <a:cubicBezTo>
                  <a:pt x="67" y="105"/>
                  <a:pt x="67" y="106"/>
                  <a:pt x="67" y="108"/>
                </a:cubicBezTo>
                <a:cubicBezTo>
                  <a:pt x="68" y="132"/>
                  <a:pt x="68" y="149"/>
                  <a:pt x="108" y="156"/>
                </a:cubicBezTo>
                <a:cubicBezTo>
                  <a:pt x="113" y="157"/>
                  <a:pt x="118" y="161"/>
                  <a:pt x="119" y="167"/>
                </a:cubicBezTo>
                <a:cubicBezTo>
                  <a:pt x="120" y="172"/>
                  <a:pt x="117" y="178"/>
                  <a:pt x="113" y="181"/>
                </a:cubicBezTo>
                <a:cubicBezTo>
                  <a:pt x="112" y="181"/>
                  <a:pt x="27" y="237"/>
                  <a:pt x="27" y="315"/>
                </a:cubicBezTo>
                <a:cubicBezTo>
                  <a:pt x="27" y="385"/>
                  <a:pt x="61" y="420"/>
                  <a:pt x="129" y="420"/>
                </a:cubicBezTo>
                <a:cubicBezTo>
                  <a:pt x="369" y="420"/>
                  <a:pt x="369" y="420"/>
                  <a:pt x="369" y="420"/>
                </a:cubicBezTo>
                <a:cubicBezTo>
                  <a:pt x="377" y="415"/>
                  <a:pt x="400" y="387"/>
                  <a:pt x="421" y="357"/>
                </a:cubicBezTo>
                <a:cubicBezTo>
                  <a:pt x="365" y="357"/>
                  <a:pt x="365" y="357"/>
                  <a:pt x="365" y="357"/>
                </a:cubicBezTo>
                <a:cubicBezTo>
                  <a:pt x="355" y="357"/>
                  <a:pt x="348" y="349"/>
                  <a:pt x="320" y="307"/>
                </a:cubicBezTo>
                <a:cubicBezTo>
                  <a:pt x="310" y="292"/>
                  <a:pt x="296" y="271"/>
                  <a:pt x="290" y="264"/>
                </a:cubicBezTo>
                <a:cubicBezTo>
                  <a:pt x="254" y="264"/>
                  <a:pt x="254" y="264"/>
                  <a:pt x="254" y="264"/>
                </a:cubicBezTo>
                <a:cubicBezTo>
                  <a:pt x="250" y="264"/>
                  <a:pt x="245" y="262"/>
                  <a:pt x="243" y="258"/>
                </a:cubicBezTo>
                <a:cubicBezTo>
                  <a:pt x="227" y="231"/>
                  <a:pt x="227" y="231"/>
                  <a:pt x="227" y="231"/>
                </a:cubicBezTo>
                <a:cubicBezTo>
                  <a:pt x="200" y="231"/>
                  <a:pt x="200" y="231"/>
                  <a:pt x="200" y="231"/>
                </a:cubicBezTo>
                <a:cubicBezTo>
                  <a:pt x="207" y="245"/>
                  <a:pt x="207" y="245"/>
                  <a:pt x="207" y="245"/>
                </a:cubicBezTo>
                <a:cubicBezTo>
                  <a:pt x="210" y="249"/>
                  <a:pt x="209" y="254"/>
                  <a:pt x="207" y="258"/>
                </a:cubicBezTo>
                <a:cubicBezTo>
                  <a:pt x="205" y="262"/>
                  <a:pt x="200" y="264"/>
                  <a:pt x="196" y="264"/>
                </a:cubicBezTo>
                <a:cubicBezTo>
                  <a:pt x="123" y="264"/>
                  <a:pt x="123" y="264"/>
                  <a:pt x="123" y="264"/>
                </a:cubicBezTo>
                <a:cubicBezTo>
                  <a:pt x="120" y="268"/>
                  <a:pt x="116" y="277"/>
                  <a:pt x="114" y="283"/>
                </a:cubicBezTo>
                <a:cubicBezTo>
                  <a:pt x="109" y="296"/>
                  <a:pt x="104" y="309"/>
                  <a:pt x="96" y="315"/>
                </a:cubicBezTo>
                <a:cubicBezTo>
                  <a:pt x="90" y="319"/>
                  <a:pt x="84" y="321"/>
                  <a:pt x="79" y="323"/>
                </a:cubicBezTo>
                <a:cubicBezTo>
                  <a:pt x="74" y="325"/>
                  <a:pt x="74" y="325"/>
                  <a:pt x="73" y="327"/>
                </a:cubicBezTo>
                <a:cubicBezTo>
                  <a:pt x="72" y="329"/>
                  <a:pt x="72" y="338"/>
                  <a:pt x="75" y="347"/>
                </a:cubicBezTo>
                <a:cubicBezTo>
                  <a:pt x="78" y="358"/>
                  <a:pt x="85" y="366"/>
                  <a:pt x="96" y="371"/>
                </a:cubicBezTo>
                <a:cubicBezTo>
                  <a:pt x="124" y="385"/>
                  <a:pt x="193" y="381"/>
                  <a:pt x="215" y="377"/>
                </a:cubicBezTo>
                <a:cubicBezTo>
                  <a:pt x="234" y="373"/>
                  <a:pt x="244" y="365"/>
                  <a:pt x="256" y="356"/>
                </a:cubicBezTo>
                <a:cubicBezTo>
                  <a:pt x="271" y="344"/>
                  <a:pt x="288" y="330"/>
                  <a:pt x="322" y="330"/>
                </a:cubicBezTo>
                <a:cubicBezTo>
                  <a:pt x="330" y="330"/>
                  <a:pt x="336" y="336"/>
                  <a:pt x="336" y="344"/>
                </a:cubicBezTo>
                <a:cubicBezTo>
                  <a:pt x="336" y="351"/>
                  <a:pt x="330" y="357"/>
                  <a:pt x="322" y="357"/>
                </a:cubicBezTo>
                <a:cubicBezTo>
                  <a:pt x="297" y="357"/>
                  <a:pt x="286" y="366"/>
                  <a:pt x="272" y="377"/>
                </a:cubicBezTo>
                <a:cubicBezTo>
                  <a:pt x="260" y="387"/>
                  <a:pt x="245" y="398"/>
                  <a:pt x="220" y="403"/>
                </a:cubicBezTo>
                <a:cubicBezTo>
                  <a:pt x="206" y="406"/>
                  <a:pt x="123" y="415"/>
                  <a:pt x="84" y="395"/>
                </a:cubicBezTo>
                <a:cubicBezTo>
                  <a:pt x="42" y="374"/>
                  <a:pt x="44" y="329"/>
                  <a:pt x="48" y="318"/>
                </a:cubicBezTo>
                <a:cubicBezTo>
                  <a:pt x="53" y="304"/>
                  <a:pt x="64" y="300"/>
                  <a:pt x="70" y="298"/>
                </a:cubicBezTo>
                <a:cubicBezTo>
                  <a:pt x="74" y="297"/>
                  <a:pt x="77" y="295"/>
                  <a:pt x="80" y="293"/>
                </a:cubicBezTo>
                <a:cubicBezTo>
                  <a:pt x="82" y="291"/>
                  <a:pt x="86" y="280"/>
                  <a:pt x="89" y="274"/>
                </a:cubicBezTo>
                <a:cubicBezTo>
                  <a:pt x="96" y="256"/>
                  <a:pt x="103" y="238"/>
                  <a:pt x="120" y="238"/>
                </a:cubicBezTo>
                <a:cubicBezTo>
                  <a:pt x="173" y="238"/>
                  <a:pt x="173" y="238"/>
                  <a:pt x="173" y="238"/>
                </a:cubicBezTo>
                <a:cubicBezTo>
                  <a:pt x="166" y="224"/>
                  <a:pt x="166" y="224"/>
                  <a:pt x="166" y="224"/>
                </a:cubicBezTo>
                <a:cubicBezTo>
                  <a:pt x="164" y="220"/>
                  <a:pt x="164" y="215"/>
                  <a:pt x="166" y="211"/>
                </a:cubicBezTo>
                <a:cubicBezTo>
                  <a:pt x="169" y="207"/>
                  <a:pt x="173" y="204"/>
                  <a:pt x="178" y="204"/>
                </a:cubicBezTo>
                <a:cubicBezTo>
                  <a:pt x="234" y="204"/>
                  <a:pt x="234" y="204"/>
                  <a:pt x="234" y="204"/>
                </a:cubicBezTo>
                <a:cubicBezTo>
                  <a:pt x="239" y="204"/>
                  <a:pt x="243" y="207"/>
                  <a:pt x="245" y="211"/>
                </a:cubicBezTo>
                <a:cubicBezTo>
                  <a:pt x="262" y="238"/>
                  <a:pt x="262" y="238"/>
                  <a:pt x="262" y="238"/>
                </a:cubicBezTo>
                <a:cubicBezTo>
                  <a:pt x="293" y="238"/>
                  <a:pt x="293" y="238"/>
                  <a:pt x="293" y="238"/>
                </a:cubicBezTo>
                <a:cubicBezTo>
                  <a:pt x="305" y="238"/>
                  <a:pt x="313" y="248"/>
                  <a:pt x="342" y="292"/>
                </a:cubicBezTo>
                <a:cubicBezTo>
                  <a:pt x="351" y="305"/>
                  <a:pt x="364" y="324"/>
                  <a:pt x="369" y="330"/>
                </a:cubicBezTo>
                <a:cubicBezTo>
                  <a:pt x="446" y="330"/>
                  <a:pt x="446" y="330"/>
                  <a:pt x="446" y="330"/>
                </a:cubicBezTo>
                <a:cubicBezTo>
                  <a:pt x="451" y="330"/>
                  <a:pt x="456" y="333"/>
                  <a:pt x="458" y="337"/>
                </a:cubicBezTo>
                <a:cubicBezTo>
                  <a:pt x="460" y="342"/>
                  <a:pt x="460" y="347"/>
                  <a:pt x="457" y="351"/>
                </a:cubicBezTo>
                <a:cubicBezTo>
                  <a:pt x="457" y="352"/>
                  <a:pt x="442" y="374"/>
                  <a:pt x="425" y="397"/>
                </a:cubicBezTo>
                <a:cubicBezTo>
                  <a:pt x="390" y="443"/>
                  <a:pt x="379" y="447"/>
                  <a:pt x="371" y="44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0" name="Freeform 325"/>
          <p:cNvSpPr>
            <a:spLocks/>
          </p:cNvSpPr>
          <p:nvPr userDrawn="1"/>
        </p:nvSpPr>
        <p:spPr bwMode="auto">
          <a:xfrm>
            <a:off x="2852623" y="1309023"/>
            <a:ext cx="342989" cy="388144"/>
          </a:xfrm>
          <a:custGeom>
            <a:avLst/>
            <a:gdLst/>
            <a:ahLst/>
            <a:cxnLst>
              <a:cxn ang="0">
                <a:pos x="392" y="0"/>
              </a:cxn>
              <a:cxn ang="0">
                <a:pos x="115" y="0"/>
              </a:cxn>
              <a:cxn ang="0">
                <a:pos x="102" y="13"/>
              </a:cxn>
              <a:cxn ang="0">
                <a:pos x="102" y="188"/>
              </a:cxn>
              <a:cxn ang="0">
                <a:pos x="115" y="201"/>
              </a:cxn>
              <a:cxn ang="0">
                <a:pos x="183" y="201"/>
              </a:cxn>
              <a:cxn ang="0">
                <a:pos x="164" y="222"/>
              </a:cxn>
              <a:cxn ang="0">
                <a:pos x="160" y="231"/>
              </a:cxn>
              <a:cxn ang="0">
                <a:pos x="164" y="241"/>
              </a:cxn>
              <a:cxn ang="0">
                <a:pos x="183" y="240"/>
              </a:cxn>
              <a:cxn ang="0">
                <a:pos x="224" y="197"/>
              </a:cxn>
              <a:cxn ang="0">
                <a:pos x="223" y="179"/>
              </a:cxn>
              <a:cxn ang="0">
                <a:pos x="183" y="139"/>
              </a:cxn>
              <a:cxn ang="0">
                <a:pos x="164" y="139"/>
              </a:cxn>
              <a:cxn ang="0">
                <a:pos x="160" y="148"/>
              </a:cxn>
              <a:cxn ang="0">
                <a:pos x="164" y="158"/>
              </a:cxn>
              <a:cxn ang="0">
                <a:pos x="181" y="175"/>
              </a:cxn>
              <a:cxn ang="0">
                <a:pos x="129" y="175"/>
              </a:cxn>
              <a:cxn ang="0">
                <a:pos x="129" y="27"/>
              </a:cxn>
              <a:cxn ang="0">
                <a:pos x="379" y="27"/>
              </a:cxn>
              <a:cxn ang="0">
                <a:pos x="379" y="432"/>
              </a:cxn>
              <a:cxn ang="0">
                <a:pos x="129" y="432"/>
              </a:cxn>
              <a:cxn ang="0">
                <a:pos x="129" y="269"/>
              </a:cxn>
              <a:cxn ang="0">
                <a:pos x="115" y="256"/>
              </a:cxn>
              <a:cxn ang="0">
                <a:pos x="46" y="256"/>
              </a:cxn>
              <a:cxn ang="0">
                <a:pos x="65" y="235"/>
              </a:cxn>
              <a:cxn ang="0">
                <a:pos x="69" y="226"/>
              </a:cxn>
              <a:cxn ang="0">
                <a:pos x="64" y="217"/>
              </a:cxn>
              <a:cxn ang="0">
                <a:pos x="46" y="217"/>
              </a:cxn>
              <a:cxn ang="0">
                <a:pos x="5" y="260"/>
              </a:cxn>
              <a:cxn ang="0">
                <a:pos x="5" y="278"/>
              </a:cxn>
              <a:cxn ang="0">
                <a:pos x="46" y="318"/>
              </a:cxn>
              <a:cxn ang="0">
                <a:pos x="65" y="318"/>
              </a:cxn>
              <a:cxn ang="0">
                <a:pos x="69" y="309"/>
              </a:cxn>
              <a:cxn ang="0">
                <a:pos x="65" y="300"/>
              </a:cxn>
              <a:cxn ang="0">
                <a:pos x="47" y="282"/>
              </a:cxn>
              <a:cxn ang="0">
                <a:pos x="102" y="282"/>
              </a:cxn>
              <a:cxn ang="0">
                <a:pos x="102" y="445"/>
              </a:cxn>
              <a:cxn ang="0">
                <a:pos x="115" y="459"/>
              </a:cxn>
              <a:cxn ang="0">
                <a:pos x="392" y="459"/>
              </a:cxn>
              <a:cxn ang="0">
                <a:pos x="405" y="445"/>
              </a:cxn>
              <a:cxn ang="0">
                <a:pos x="405" y="13"/>
              </a:cxn>
              <a:cxn ang="0">
                <a:pos x="392" y="0"/>
              </a:cxn>
            </a:cxnLst>
            <a:rect l="0" t="0" r="r" b="b"/>
            <a:pathLst>
              <a:path w="405" h="459">
                <a:moveTo>
                  <a:pt x="392" y="0"/>
                </a:moveTo>
                <a:cubicBezTo>
                  <a:pt x="115" y="0"/>
                  <a:pt x="115" y="0"/>
                  <a:pt x="115" y="0"/>
                </a:cubicBezTo>
                <a:cubicBezTo>
                  <a:pt x="108" y="0"/>
                  <a:pt x="102" y="6"/>
                  <a:pt x="102" y="13"/>
                </a:cubicBezTo>
                <a:cubicBezTo>
                  <a:pt x="102" y="188"/>
                  <a:pt x="102" y="188"/>
                  <a:pt x="102" y="188"/>
                </a:cubicBezTo>
                <a:cubicBezTo>
                  <a:pt x="102" y="196"/>
                  <a:pt x="108" y="201"/>
                  <a:pt x="115" y="201"/>
                </a:cubicBezTo>
                <a:cubicBezTo>
                  <a:pt x="183" y="201"/>
                  <a:pt x="183" y="201"/>
                  <a:pt x="183" y="201"/>
                </a:cubicBezTo>
                <a:cubicBezTo>
                  <a:pt x="173" y="212"/>
                  <a:pt x="164" y="222"/>
                  <a:pt x="164" y="222"/>
                </a:cubicBezTo>
                <a:cubicBezTo>
                  <a:pt x="161" y="224"/>
                  <a:pt x="160" y="228"/>
                  <a:pt x="160" y="231"/>
                </a:cubicBezTo>
                <a:cubicBezTo>
                  <a:pt x="160" y="234"/>
                  <a:pt x="161" y="238"/>
                  <a:pt x="164" y="241"/>
                </a:cubicBezTo>
                <a:cubicBezTo>
                  <a:pt x="170" y="246"/>
                  <a:pt x="178" y="245"/>
                  <a:pt x="183" y="240"/>
                </a:cubicBezTo>
                <a:cubicBezTo>
                  <a:pt x="224" y="197"/>
                  <a:pt x="224" y="197"/>
                  <a:pt x="224" y="197"/>
                </a:cubicBezTo>
                <a:cubicBezTo>
                  <a:pt x="229" y="192"/>
                  <a:pt x="228" y="184"/>
                  <a:pt x="223" y="179"/>
                </a:cubicBezTo>
                <a:cubicBezTo>
                  <a:pt x="183" y="139"/>
                  <a:pt x="183" y="139"/>
                  <a:pt x="183" y="139"/>
                </a:cubicBezTo>
                <a:cubicBezTo>
                  <a:pt x="178" y="133"/>
                  <a:pt x="169" y="134"/>
                  <a:pt x="164" y="139"/>
                </a:cubicBezTo>
                <a:cubicBezTo>
                  <a:pt x="161" y="141"/>
                  <a:pt x="160" y="145"/>
                  <a:pt x="160" y="148"/>
                </a:cubicBezTo>
                <a:cubicBezTo>
                  <a:pt x="160" y="152"/>
                  <a:pt x="161" y="155"/>
                  <a:pt x="164" y="158"/>
                </a:cubicBezTo>
                <a:cubicBezTo>
                  <a:pt x="164" y="158"/>
                  <a:pt x="172" y="166"/>
                  <a:pt x="181" y="175"/>
                </a:cubicBezTo>
                <a:cubicBezTo>
                  <a:pt x="129" y="175"/>
                  <a:pt x="129" y="175"/>
                  <a:pt x="129" y="175"/>
                </a:cubicBezTo>
                <a:cubicBezTo>
                  <a:pt x="129" y="27"/>
                  <a:pt x="129" y="27"/>
                  <a:pt x="129" y="27"/>
                </a:cubicBezTo>
                <a:cubicBezTo>
                  <a:pt x="379" y="27"/>
                  <a:pt x="379" y="27"/>
                  <a:pt x="379" y="27"/>
                </a:cubicBezTo>
                <a:cubicBezTo>
                  <a:pt x="379" y="432"/>
                  <a:pt x="379" y="432"/>
                  <a:pt x="379" y="432"/>
                </a:cubicBezTo>
                <a:cubicBezTo>
                  <a:pt x="129" y="432"/>
                  <a:pt x="129" y="432"/>
                  <a:pt x="129" y="432"/>
                </a:cubicBezTo>
                <a:cubicBezTo>
                  <a:pt x="129" y="409"/>
                  <a:pt x="129" y="269"/>
                  <a:pt x="129" y="269"/>
                </a:cubicBezTo>
                <a:cubicBezTo>
                  <a:pt x="129" y="262"/>
                  <a:pt x="123" y="256"/>
                  <a:pt x="115" y="256"/>
                </a:cubicBezTo>
                <a:cubicBezTo>
                  <a:pt x="46" y="256"/>
                  <a:pt x="46" y="256"/>
                  <a:pt x="46" y="256"/>
                </a:cubicBezTo>
                <a:cubicBezTo>
                  <a:pt x="55" y="245"/>
                  <a:pt x="65" y="235"/>
                  <a:pt x="65" y="235"/>
                </a:cubicBezTo>
                <a:cubicBezTo>
                  <a:pt x="67" y="233"/>
                  <a:pt x="69" y="230"/>
                  <a:pt x="69" y="226"/>
                </a:cubicBezTo>
                <a:cubicBezTo>
                  <a:pt x="69" y="223"/>
                  <a:pt x="67" y="219"/>
                  <a:pt x="64" y="217"/>
                </a:cubicBezTo>
                <a:cubicBezTo>
                  <a:pt x="59" y="211"/>
                  <a:pt x="51" y="212"/>
                  <a:pt x="46" y="217"/>
                </a:cubicBezTo>
                <a:cubicBezTo>
                  <a:pt x="5" y="260"/>
                  <a:pt x="5" y="260"/>
                  <a:pt x="5" y="260"/>
                </a:cubicBezTo>
                <a:cubicBezTo>
                  <a:pt x="0" y="265"/>
                  <a:pt x="0" y="273"/>
                  <a:pt x="5" y="278"/>
                </a:cubicBezTo>
                <a:cubicBezTo>
                  <a:pt x="46" y="318"/>
                  <a:pt x="46" y="318"/>
                  <a:pt x="46" y="318"/>
                </a:cubicBezTo>
                <a:cubicBezTo>
                  <a:pt x="51" y="324"/>
                  <a:pt x="60" y="324"/>
                  <a:pt x="65" y="318"/>
                </a:cubicBezTo>
                <a:cubicBezTo>
                  <a:pt x="67" y="316"/>
                  <a:pt x="69" y="312"/>
                  <a:pt x="69" y="309"/>
                </a:cubicBezTo>
                <a:cubicBezTo>
                  <a:pt x="69" y="306"/>
                  <a:pt x="67" y="302"/>
                  <a:pt x="65" y="300"/>
                </a:cubicBezTo>
                <a:cubicBezTo>
                  <a:pt x="65" y="300"/>
                  <a:pt x="56" y="291"/>
                  <a:pt x="47" y="282"/>
                </a:cubicBezTo>
                <a:cubicBezTo>
                  <a:pt x="102" y="282"/>
                  <a:pt x="102" y="282"/>
                  <a:pt x="102" y="282"/>
                </a:cubicBezTo>
                <a:cubicBezTo>
                  <a:pt x="102" y="305"/>
                  <a:pt x="102" y="445"/>
                  <a:pt x="102" y="445"/>
                </a:cubicBezTo>
                <a:cubicBezTo>
                  <a:pt x="102" y="453"/>
                  <a:pt x="108" y="459"/>
                  <a:pt x="115" y="459"/>
                </a:cubicBezTo>
                <a:cubicBezTo>
                  <a:pt x="392" y="459"/>
                  <a:pt x="392" y="459"/>
                  <a:pt x="392" y="459"/>
                </a:cubicBezTo>
                <a:cubicBezTo>
                  <a:pt x="399" y="459"/>
                  <a:pt x="405" y="453"/>
                  <a:pt x="405" y="445"/>
                </a:cubicBezTo>
                <a:cubicBezTo>
                  <a:pt x="405" y="13"/>
                  <a:pt x="405" y="13"/>
                  <a:pt x="405" y="13"/>
                </a:cubicBezTo>
                <a:cubicBezTo>
                  <a:pt x="405" y="6"/>
                  <a:pt x="399" y="0"/>
                  <a:pt x="392" y="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1" name="Freeform 329"/>
          <p:cNvSpPr>
            <a:spLocks/>
          </p:cNvSpPr>
          <p:nvPr userDrawn="1"/>
        </p:nvSpPr>
        <p:spPr bwMode="auto">
          <a:xfrm>
            <a:off x="2831778" y="1824798"/>
            <a:ext cx="384672" cy="313135"/>
          </a:xfrm>
          <a:custGeom>
            <a:avLst/>
            <a:gdLst/>
            <a:ahLst/>
            <a:cxnLst>
              <a:cxn ang="0">
                <a:pos x="441" y="141"/>
              </a:cxn>
              <a:cxn ang="0">
                <a:pos x="395" y="146"/>
              </a:cxn>
              <a:cxn ang="0">
                <a:pos x="369" y="163"/>
              </a:cxn>
              <a:cxn ang="0">
                <a:pos x="365" y="130"/>
              </a:cxn>
              <a:cxn ang="0">
                <a:pos x="346" y="126"/>
              </a:cxn>
              <a:cxn ang="0">
                <a:pos x="268" y="0"/>
              </a:cxn>
              <a:cxn ang="0">
                <a:pos x="190" y="126"/>
              </a:cxn>
              <a:cxn ang="0">
                <a:pos x="175" y="87"/>
              </a:cxn>
              <a:cxn ang="0">
                <a:pos x="0" y="87"/>
              </a:cxn>
              <a:cxn ang="0">
                <a:pos x="5" y="116"/>
              </a:cxn>
              <a:cxn ang="0">
                <a:pos x="28" y="150"/>
              </a:cxn>
              <a:cxn ang="0">
                <a:pos x="47" y="148"/>
              </a:cxn>
              <a:cxn ang="0">
                <a:pos x="41" y="126"/>
              </a:cxn>
              <a:cxn ang="0">
                <a:pos x="45" y="44"/>
              </a:cxn>
              <a:cxn ang="0">
                <a:pos x="130" y="44"/>
              </a:cxn>
              <a:cxn ang="0">
                <a:pos x="130" y="130"/>
              </a:cxn>
              <a:cxn ang="0">
                <a:pos x="127" y="140"/>
              </a:cxn>
              <a:cxn ang="0">
                <a:pos x="217" y="153"/>
              </a:cxn>
              <a:cxn ang="0">
                <a:pos x="222" y="127"/>
              </a:cxn>
              <a:cxn ang="0">
                <a:pos x="225" y="44"/>
              </a:cxn>
              <a:cxn ang="0">
                <a:pos x="310" y="44"/>
              </a:cxn>
              <a:cxn ang="0">
                <a:pos x="313" y="127"/>
              </a:cxn>
              <a:cxn ang="0">
                <a:pos x="318" y="153"/>
              </a:cxn>
              <a:cxn ang="0">
                <a:pos x="343" y="176"/>
              </a:cxn>
              <a:cxn ang="0">
                <a:pos x="356" y="189"/>
              </a:cxn>
              <a:cxn ang="0">
                <a:pos x="399" y="184"/>
              </a:cxn>
              <a:cxn ang="0">
                <a:pos x="428" y="167"/>
              </a:cxn>
              <a:cxn ang="0">
                <a:pos x="412" y="326"/>
              </a:cxn>
              <a:cxn ang="0">
                <a:pos x="391" y="308"/>
              </a:cxn>
              <a:cxn ang="0">
                <a:pos x="349" y="312"/>
              </a:cxn>
              <a:cxn ang="0">
                <a:pos x="345" y="344"/>
              </a:cxn>
              <a:cxn ang="0">
                <a:pos x="27" y="190"/>
              </a:cxn>
              <a:cxn ang="0">
                <a:pos x="0" y="190"/>
              </a:cxn>
              <a:cxn ang="0">
                <a:pos x="4" y="367"/>
              </a:cxn>
              <a:cxn ang="0">
                <a:pos x="358" y="371"/>
              </a:cxn>
              <a:cxn ang="0">
                <a:pos x="371" y="358"/>
              </a:cxn>
              <a:cxn ang="0">
                <a:pos x="385" y="335"/>
              </a:cxn>
              <a:cxn ang="0">
                <a:pos x="406" y="353"/>
              </a:cxn>
              <a:cxn ang="0">
                <a:pos x="451" y="349"/>
              </a:cxn>
              <a:cxn ang="0">
                <a:pos x="454" y="154"/>
              </a:cxn>
            </a:cxnLst>
            <a:rect l="0" t="0" r="r" b="b"/>
            <a:pathLst>
              <a:path w="454" h="371">
                <a:moveTo>
                  <a:pt x="451" y="145"/>
                </a:moveTo>
                <a:cubicBezTo>
                  <a:pt x="448" y="142"/>
                  <a:pt x="445" y="141"/>
                  <a:pt x="441" y="141"/>
                </a:cubicBezTo>
                <a:cubicBezTo>
                  <a:pt x="406" y="141"/>
                  <a:pt x="406" y="141"/>
                  <a:pt x="406" y="141"/>
                </a:cubicBezTo>
                <a:cubicBezTo>
                  <a:pt x="402" y="141"/>
                  <a:pt x="398" y="143"/>
                  <a:pt x="395" y="146"/>
                </a:cubicBezTo>
                <a:cubicBezTo>
                  <a:pt x="382" y="163"/>
                  <a:pt x="382" y="163"/>
                  <a:pt x="382" y="163"/>
                </a:cubicBezTo>
                <a:cubicBezTo>
                  <a:pt x="369" y="163"/>
                  <a:pt x="369" y="163"/>
                  <a:pt x="369" y="163"/>
                </a:cubicBezTo>
                <a:cubicBezTo>
                  <a:pt x="369" y="140"/>
                  <a:pt x="369" y="140"/>
                  <a:pt x="369" y="140"/>
                </a:cubicBezTo>
                <a:cubicBezTo>
                  <a:pt x="369" y="136"/>
                  <a:pt x="368" y="133"/>
                  <a:pt x="365" y="130"/>
                </a:cubicBezTo>
                <a:cubicBezTo>
                  <a:pt x="363" y="128"/>
                  <a:pt x="359" y="126"/>
                  <a:pt x="356" y="126"/>
                </a:cubicBezTo>
                <a:cubicBezTo>
                  <a:pt x="346" y="126"/>
                  <a:pt x="346" y="126"/>
                  <a:pt x="346" y="126"/>
                </a:cubicBezTo>
                <a:cubicBezTo>
                  <a:pt x="352" y="115"/>
                  <a:pt x="355" y="101"/>
                  <a:pt x="355" y="87"/>
                </a:cubicBezTo>
                <a:cubicBezTo>
                  <a:pt x="355" y="39"/>
                  <a:pt x="316" y="0"/>
                  <a:pt x="268" y="0"/>
                </a:cubicBezTo>
                <a:cubicBezTo>
                  <a:pt x="219" y="0"/>
                  <a:pt x="180" y="39"/>
                  <a:pt x="180" y="87"/>
                </a:cubicBezTo>
                <a:cubicBezTo>
                  <a:pt x="180" y="101"/>
                  <a:pt x="184" y="115"/>
                  <a:pt x="190" y="126"/>
                </a:cubicBezTo>
                <a:cubicBezTo>
                  <a:pt x="166" y="126"/>
                  <a:pt x="166" y="126"/>
                  <a:pt x="166" y="126"/>
                </a:cubicBezTo>
                <a:cubicBezTo>
                  <a:pt x="171" y="115"/>
                  <a:pt x="175" y="101"/>
                  <a:pt x="175" y="87"/>
                </a:cubicBezTo>
                <a:cubicBezTo>
                  <a:pt x="175" y="39"/>
                  <a:pt x="136" y="0"/>
                  <a:pt x="88" y="0"/>
                </a:cubicBezTo>
                <a:cubicBezTo>
                  <a:pt x="39" y="0"/>
                  <a:pt x="0" y="39"/>
                  <a:pt x="0" y="87"/>
                </a:cubicBezTo>
                <a:cubicBezTo>
                  <a:pt x="0" y="96"/>
                  <a:pt x="2" y="105"/>
                  <a:pt x="4" y="114"/>
                </a:cubicBezTo>
                <a:cubicBezTo>
                  <a:pt x="4" y="114"/>
                  <a:pt x="5" y="115"/>
                  <a:pt x="5" y="116"/>
                </a:cubicBezTo>
                <a:cubicBezTo>
                  <a:pt x="5" y="117"/>
                  <a:pt x="7" y="122"/>
                  <a:pt x="11" y="129"/>
                </a:cubicBezTo>
                <a:cubicBezTo>
                  <a:pt x="14" y="135"/>
                  <a:pt x="20" y="144"/>
                  <a:pt x="28" y="150"/>
                </a:cubicBezTo>
                <a:cubicBezTo>
                  <a:pt x="30" y="152"/>
                  <a:pt x="33" y="153"/>
                  <a:pt x="36" y="153"/>
                </a:cubicBezTo>
                <a:cubicBezTo>
                  <a:pt x="40" y="153"/>
                  <a:pt x="44" y="151"/>
                  <a:pt x="47" y="148"/>
                </a:cubicBezTo>
                <a:cubicBezTo>
                  <a:pt x="51" y="142"/>
                  <a:pt x="50" y="134"/>
                  <a:pt x="44" y="129"/>
                </a:cubicBezTo>
                <a:cubicBezTo>
                  <a:pt x="43" y="128"/>
                  <a:pt x="42" y="127"/>
                  <a:pt x="41" y="126"/>
                </a:cubicBezTo>
                <a:cubicBezTo>
                  <a:pt x="32" y="115"/>
                  <a:pt x="27" y="102"/>
                  <a:pt x="27" y="87"/>
                </a:cubicBezTo>
                <a:cubicBezTo>
                  <a:pt x="27" y="70"/>
                  <a:pt x="34" y="55"/>
                  <a:pt x="45" y="44"/>
                </a:cubicBezTo>
                <a:cubicBezTo>
                  <a:pt x="56" y="33"/>
                  <a:pt x="71" y="26"/>
                  <a:pt x="88" y="26"/>
                </a:cubicBezTo>
                <a:cubicBezTo>
                  <a:pt x="104" y="26"/>
                  <a:pt x="119" y="33"/>
                  <a:pt x="130" y="44"/>
                </a:cubicBezTo>
                <a:cubicBezTo>
                  <a:pt x="141" y="55"/>
                  <a:pt x="148" y="70"/>
                  <a:pt x="148" y="87"/>
                </a:cubicBezTo>
                <a:cubicBezTo>
                  <a:pt x="148" y="104"/>
                  <a:pt x="141" y="119"/>
                  <a:pt x="130" y="130"/>
                </a:cubicBezTo>
                <a:cubicBezTo>
                  <a:pt x="131" y="130"/>
                  <a:pt x="131" y="130"/>
                  <a:pt x="131" y="130"/>
                </a:cubicBezTo>
                <a:cubicBezTo>
                  <a:pt x="128" y="133"/>
                  <a:pt x="127" y="136"/>
                  <a:pt x="127" y="140"/>
                </a:cubicBezTo>
                <a:cubicBezTo>
                  <a:pt x="127" y="147"/>
                  <a:pt x="133" y="153"/>
                  <a:pt x="140" y="153"/>
                </a:cubicBezTo>
                <a:cubicBezTo>
                  <a:pt x="217" y="153"/>
                  <a:pt x="217" y="153"/>
                  <a:pt x="217" y="153"/>
                </a:cubicBezTo>
                <a:cubicBezTo>
                  <a:pt x="225" y="153"/>
                  <a:pt x="231" y="147"/>
                  <a:pt x="231" y="140"/>
                </a:cubicBezTo>
                <a:cubicBezTo>
                  <a:pt x="231" y="134"/>
                  <a:pt x="227" y="129"/>
                  <a:pt x="222" y="127"/>
                </a:cubicBezTo>
                <a:cubicBezTo>
                  <a:pt x="213" y="117"/>
                  <a:pt x="207" y="103"/>
                  <a:pt x="207" y="87"/>
                </a:cubicBezTo>
                <a:cubicBezTo>
                  <a:pt x="207" y="70"/>
                  <a:pt x="214" y="55"/>
                  <a:pt x="225" y="44"/>
                </a:cubicBezTo>
                <a:cubicBezTo>
                  <a:pt x="236" y="33"/>
                  <a:pt x="251" y="26"/>
                  <a:pt x="268" y="26"/>
                </a:cubicBezTo>
                <a:cubicBezTo>
                  <a:pt x="284" y="26"/>
                  <a:pt x="299" y="33"/>
                  <a:pt x="310" y="44"/>
                </a:cubicBezTo>
                <a:cubicBezTo>
                  <a:pt x="321" y="55"/>
                  <a:pt x="328" y="70"/>
                  <a:pt x="328" y="87"/>
                </a:cubicBezTo>
                <a:cubicBezTo>
                  <a:pt x="328" y="102"/>
                  <a:pt x="322" y="116"/>
                  <a:pt x="313" y="127"/>
                </a:cubicBezTo>
                <a:cubicBezTo>
                  <a:pt x="308" y="129"/>
                  <a:pt x="304" y="134"/>
                  <a:pt x="304" y="140"/>
                </a:cubicBezTo>
                <a:cubicBezTo>
                  <a:pt x="304" y="147"/>
                  <a:pt x="310" y="153"/>
                  <a:pt x="318" y="153"/>
                </a:cubicBezTo>
                <a:cubicBezTo>
                  <a:pt x="343" y="153"/>
                  <a:pt x="343" y="153"/>
                  <a:pt x="343" y="153"/>
                </a:cubicBezTo>
                <a:cubicBezTo>
                  <a:pt x="343" y="176"/>
                  <a:pt x="343" y="176"/>
                  <a:pt x="343" y="176"/>
                </a:cubicBezTo>
                <a:cubicBezTo>
                  <a:pt x="343" y="180"/>
                  <a:pt x="344" y="183"/>
                  <a:pt x="346" y="185"/>
                </a:cubicBezTo>
                <a:cubicBezTo>
                  <a:pt x="349" y="188"/>
                  <a:pt x="352" y="189"/>
                  <a:pt x="356" y="189"/>
                </a:cubicBezTo>
                <a:cubicBezTo>
                  <a:pt x="388" y="189"/>
                  <a:pt x="388" y="189"/>
                  <a:pt x="388" y="189"/>
                </a:cubicBezTo>
                <a:cubicBezTo>
                  <a:pt x="392" y="189"/>
                  <a:pt x="396" y="188"/>
                  <a:pt x="399" y="184"/>
                </a:cubicBezTo>
                <a:cubicBezTo>
                  <a:pt x="412" y="167"/>
                  <a:pt x="412" y="167"/>
                  <a:pt x="412" y="167"/>
                </a:cubicBezTo>
                <a:cubicBezTo>
                  <a:pt x="428" y="167"/>
                  <a:pt x="428" y="167"/>
                  <a:pt x="428" y="167"/>
                </a:cubicBezTo>
                <a:cubicBezTo>
                  <a:pt x="428" y="326"/>
                  <a:pt x="428" y="326"/>
                  <a:pt x="428" y="326"/>
                </a:cubicBezTo>
                <a:cubicBezTo>
                  <a:pt x="412" y="326"/>
                  <a:pt x="412" y="326"/>
                  <a:pt x="412" y="326"/>
                </a:cubicBezTo>
                <a:cubicBezTo>
                  <a:pt x="402" y="313"/>
                  <a:pt x="402" y="313"/>
                  <a:pt x="402" y="313"/>
                </a:cubicBezTo>
                <a:cubicBezTo>
                  <a:pt x="399" y="310"/>
                  <a:pt x="395" y="308"/>
                  <a:pt x="391" y="308"/>
                </a:cubicBezTo>
                <a:cubicBezTo>
                  <a:pt x="358" y="308"/>
                  <a:pt x="358" y="308"/>
                  <a:pt x="358" y="308"/>
                </a:cubicBezTo>
                <a:cubicBezTo>
                  <a:pt x="354" y="308"/>
                  <a:pt x="351" y="310"/>
                  <a:pt x="349" y="312"/>
                </a:cubicBezTo>
                <a:cubicBezTo>
                  <a:pt x="346" y="315"/>
                  <a:pt x="345" y="318"/>
                  <a:pt x="345" y="322"/>
                </a:cubicBezTo>
                <a:cubicBezTo>
                  <a:pt x="345" y="344"/>
                  <a:pt x="345" y="344"/>
                  <a:pt x="345" y="344"/>
                </a:cubicBezTo>
                <a:cubicBezTo>
                  <a:pt x="27" y="344"/>
                  <a:pt x="27" y="344"/>
                  <a:pt x="27" y="344"/>
                </a:cubicBezTo>
                <a:cubicBezTo>
                  <a:pt x="27" y="190"/>
                  <a:pt x="27" y="190"/>
                  <a:pt x="27" y="190"/>
                </a:cubicBezTo>
                <a:cubicBezTo>
                  <a:pt x="27" y="182"/>
                  <a:pt x="21" y="177"/>
                  <a:pt x="14" y="177"/>
                </a:cubicBezTo>
                <a:cubicBezTo>
                  <a:pt x="6" y="177"/>
                  <a:pt x="0" y="182"/>
                  <a:pt x="0" y="190"/>
                </a:cubicBezTo>
                <a:cubicBezTo>
                  <a:pt x="0" y="358"/>
                  <a:pt x="0" y="358"/>
                  <a:pt x="0" y="358"/>
                </a:cubicBezTo>
                <a:cubicBezTo>
                  <a:pt x="0" y="361"/>
                  <a:pt x="2" y="365"/>
                  <a:pt x="4" y="367"/>
                </a:cubicBezTo>
                <a:cubicBezTo>
                  <a:pt x="7" y="370"/>
                  <a:pt x="10" y="371"/>
                  <a:pt x="14" y="371"/>
                </a:cubicBezTo>
                <a:cubicBezTo>
                  <a:pt x="358" y="371"/>
                  <a:pt x="358" y="371"/>
                  <a:pt x="358" y="371"/>
                </a:cubicBezTo>
                <a:cubicBezTo>
                  <a:pt x="361" y="371"/>
                  <a:pt x="365" y="370"/>
                  <a:pt x="367" y="367"/>
                </a:cubicBezTo>
                <a:cubicBezTo>
                  <a:pt x="370" y="365"/>
                  <a:pt x="371" y="361"/>
                  <a:pt x="371" y="358"/>
                </a:cubicBezTo>
                <a:cubicBezTo>
                  <a:pt x="371" y="335"/>
                  <a:pt x="371" y="335"/>
                  <a:pt x="371" y="335"/>
                </a:cubicBezTo>
                <a:cubicBezTo>
                  <a:pt x="385" y="335"/>
                  <a:pt x="385" y="335"/>
                  <a:pt x="385" y="335"/>
                </a:cubicBezTo>
                <a:cubicBezTo>
                  <a:pt x="395" y="348"/>
                  <a:pt x="395" y="348"/>
                  <a:pt x="395" y="348"/>
                </a:cubicBezTo>
                <a:cubicBezTo>
                  <a:pt x="398" y="351"/>
                  <a:pt x="402" y="353"/>
                  <a:pt x="406" y="353"/>
                </a:cubicBezTo>
                <a:cubicBezTo>
                  <a:pt x="441" y="353"/>
                  <a:pt x="441" y="353"/>
                  <a:pt x="441" y="353"/>
                </a:cubicBezTo>
                <a:cubicBezTo>
                  <a:pt x="445" y="353"/>
                  <a:pt x="448" y="351"/>
                  <a:pt x="451" y="349"/>
                </a:cubicBezTo>
                <a:cubicBezTo>
                  <a:pt x="453" y="346"/>
                  <a:pt x="454" y="343"/>
                  <a:pt x="454" y="339"/>
                </a:cubicBezTo>
                <a:cubicBezTo>
                  <a:pt x="454" y="154"/>
                  <a:pt x="454" y="154"/>
                  <a:pt x="454" y="154"/>
                </a:cubicBezTo>
                <a:cubicBezTo>
                  <a:pt x="454" y="151"/>
                  <a:pt x="453" y="147"/>
                  <a:pt x="451" y="14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2" name="Freeform 381"/>
          <p:cNvSpPr>
            <a:spLocks/>
          </p:cNvSpPr>
          <p:nvPr userDrawn="1"/>
        </p:nvSpPr>
        <p:spPr bwMode="auto">
          <a:xfrm>
            <a:off x="2846669" y="2758425"/>
            <a:ext cx="354899" cy="388144"/>
          </a:xfrm>
          <a:custGeom>
            <a:avLst/>
            <a:gdLst/>
            <a:ahLst/>
            <a:cxnLst>
              <a:cxn ang="0">
                <a:pos x="86" y="76"/>
              </a:cxn>
              <a:cxn ang="0">
                <a:pos x="30" y="95"/>
              </a:cxn>
              <a:cxn ang="0">
                <a:pos x="0" y="162"/>
              </a:cxn>
              <a:cxn ang="0">
                <a:pos x="25" y="223"/>
              </a:cxn>
              <a:cxn ang="0">
                <a:pos x="86" y="249"/>
              </a:cxn>
              <a:cxn ang="0">
                <a:pos x="126" y="249"/>
              </a:cxn>
              <a:cxn ang="0">
                <a:pos x="139" y="235"/>
              </a:cxn>
              <a:cxn ang="0">
                <a:pos x="126" y="222"/>
              </a:cxn>
              <a:cxn ang="0">
                <a:pos x="86" y="222"/>
              </a:cxn>
              <a:cxn ang="0">
                <a:pos x="44" y="204"/>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1"/>
              </a:cxn>
              <a:cxn ang="0">
                <a:pos x="344" y="118"/>
              </a:cxn>
              <a:cxn ang="0">
                <a:pos x="378" y="134"/>
              </a:cxn>
              <a:cxn ang="0">
                <a:pos x="392" y="171"/>
              </a:cxn>
              <a:cxn ang="0">
                <a:pos x="342" y="221"/>
              </a:cxn>
              <a:cxn ang="0">
                <a:pos x="196" y="221"/>
              </a:cxn>
              <a:cxn ang="0">
                <a:pos x="185" y="227"/>
              </a:cxn>
              <a:cxn ang="0">
                <a:pos x="184" y="240"/>
              </a:cxn>
              <a:cxn ang="0">
                <a:pos x="236" y="371"/>
              </a:cxn>
              <a:cxn ang="0">
                <a:pos x="246" y="379"/>
              </a:cxn>
              <a:cxn ang="0">
                <a:pos x="259" y="375"/>
              </a:cxn>
              <a:cxn ang="0">
                <a:pos x="292" y="337"/>
              </a:cxn>
              <a:cxn ang="0">
                <a:pos x="339" y="450"/>
              </a:cxn>
              <a:cxn ang="0">
                <a:pos x="356" y="458"/>
              </a:cxn>
              <a:cxn ang="0">
                <a:pos x="364" y="440"/>
              </a:cxn>
              <a:cxn ang="0">
                <a:pos x="309" y="307"/>
              </a:cxn>
              <a:cxn ang="0">
                <a:pos x="299" y="299"/>
              </a:cxn>
              <a:cxn ang="0">
                <a:pos x="287" y="303"/>
              </a:cxn>
              <a:cxn ang="0">
                <a:pos x="253" y="341"/>
              </a:cxn>
              <a:cxn ang="0">
                <a:pos x="216" y="248"/>
              </a:cxn>
              <a:cxn ang="0">
                <a:pos x="342" y="247"/>
              </a:cxn>
              <a:cxn ang="0">
                <a:pos x="419" y="171"/>
              </a:cxn>
              <a:cxn ang="0">
                <a:pos x="344" y="92"/>
              </a:cxn>
              <a:cxn ang="0">
                <a:pos x="324" y="94"/>
              </a:cxn>
              <a:cxn ang="0">
                <a:pos x="286" y="32"/>
              </a:cxn>
              <a:cxn ang="0">
                <a:pos x="201" y="0"/>
              </a:cxn>
              <a:cxn ang="0">
                <a:pos x="86" y="76"/>
              </a:cxn>
            </a:cxnLst>
            <a:rect l="0" t="0" r="r" b="b"/>
            <a:pathLst>
              <a:path w="419" h="460">
                <a:moveTo>
                  <a:pt x="86" y="76"/>
                </a:moveTo>
                <a:cubicBezTo>
                  <a:pt x="66" y="74"/>
                  <a:pt x="46" y="80"/>
                  <a:pt x="30" y="95"/>
                </a:cubicBezTo>
                <a:cubicBezTo>
                  <a:pt x="11" y="111"/>
                  <a:pt x="0" y="137"/>
                  <a:pt x="0" y="162"/>
                </a:cubicBezTo>
                <a:cubicBezTo>
                  <a:pt x="0" y="185"/>
                  <a:pt x="9" y="207"/>
                  <a:pt x="25" y="223"/>
                </a:cubicBezTo>
                <a:cubicBezTo>
                  <a:pt x="41" y="240"/>
                  <a:pt x="63" y="249"/>
                  <a:pt x="86" y="249"/>
                </a:cubicBezTo>
                <a:cubicBezTo>
                  <a:pt x="126" y="249"/>
                  <a:pt x="126" y="249"/>
                  <a:pt x="126" y="249"/>
                </a:cubicBezTo>
                <a:cubicBezTo>
                  <a:pt x="133" y="249"/>
                  <a:pt x="139" y="243"/>
                  <a:pt x="139" y="235"/>
                </a:cubicBezTo>
                <a:cubicBezTo>
                  <a:pt x="139" y="228"/>
                  <a:pt x="133" y="222"/>
                  <a:pt x="126" y="222"/>
                </a:cubicBezTo>
                <a:cubicBezTo>
                  <a:pt x="86" y="222"/>
                  <a:pt x="86" y="222"/>
                  <a:pt x="86" y="222"/>
                </a:cubicBezTo>
                <a:cubicBezTo>
                  <a:pt x="70" y="222"/>
                  <a:pt x="55" y="216"/>
                  <a:pt x="44" y="204"/>
                </a:cubicBezTo>
                <a:cubicBezTo>
                  <a:pt x="32" y="193"/>
                  <a:pt x="26" y="178"/>
                  <a:pt x="26" y="162"/>
                </a:cubicBezTo>
                <a:cubicBezTo>
                  <a:pt x="26" y="144"/>
                  <a:pt x="34" y="126"/>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1"/>
                  <a:pt x="306" y="124"/>
                </a:cubicBezTo>
                <a:cubicBezTo>
                  <a:pt x="310" y="126"/>
                  <a:pt x="314" y="126"/>
                  <a:pt x="318" y="125"/>
                </a:cubicBezTo>
                <a:cubicBezTo>
                  <a:pt x="318" y="125"/>
                  <a:pt x="327" y="122"/>
                  <a:pt x="327" y="121"/>
                </a:cubicBezTo>
                <a:cubicBezTo>
                  <a:pt x="332" y="119"/>
                  <a:pt x="338" y="118"/>
                  <a:pt x="344" y="118"/>
                </a:cubicBezTo>
                <a:cubicBezTo>
                  <a:pt x="357" y="118"/>
                  <a:pt x="369" y="124"/>
                  <a:pt x="378" y="134"/>
                </a:cubicBezTo>
                <a:cubicBezTo>
                  <a:pt x="387" y="144"/>
                  <a:pt x="392" y="157"/>
                  <a:pt x="392" y="171"/>
                </a:cubicBezTo>
                <a:cubicBezTo>
                  <a:pt x="392" y="198"/>
                  <a:pt x="370" y="221"/>
                  <a:pt x="342" y="221"/>
                </a:cubicBezTo>
                <a:cubicBezTo>
                  <a:pt x="196" y="221"/>
                  <a:pt x="196" y="221"/>
                  <a:pt x="196" y="221"/>
                </a:cubicBezTo>
                <a:cubicBezTo>
                  <a:pt x="192" y="221"/>
                  <a:pt x="188" y="224"/>
                  <a:pt x="185" y="227"/>
                </a:cubicBezTo>
                <a:cubicBezTo>
                  <a:pt x="183" y="231"/>
                  <a:pt x="182" y="236"/>
                  <a:pt x="184" y="240"/>
                </a:cubicBezTo>
                <a:cubicBezTo>
                  <a:pt x="236" y="371"/>
                  <a:pt x="236" y="371"/>
                  <a:pt x="236" y="371"/>
                </a:cubicBezTo>
                <a:cubicBezTo>
                  <a:pt x="238" y="375"/>
                  <a:pt x="242" y="378"/>
                  <a:pt x="246" y="379"/>
                </a:cubicBezTo>
                <a:cubicBezTo>
                  <a:pt x="251" y="380"/>
                  <a:pt x="256" y="378"/>
                  <a:pt x="259" y="375"/>
                </a:cubicBezTo>
                <a:cubicBezTo>
                  <a:pt x="259" y="375"/>
                  <a:pt x="278" y="353"/>
                  <a:pt x="292" y="337"/>
                </a:cubicBezTo>
                <a:cubicBezTo>
                  <a:pt x="304" y="366"/>
                  <a:pt x="339" y="450"/>
                  <a:pt x="339" y="450"/>
                </a:cubicBezTo>
                <a:cubicBezTo>
                  <a:pt x="342" y="457"/>
                  <a:pt x="349" y="460"/>
                  <a:pt x="356" y="458"/>
                </a:cubicBezTo>
                <a:cubicBezTo>
                  <a:pt x="363" y="455"/>
                  <a:pt x="366" y="447"/>
                  <a:pt x="364" y="440"/>
                </a:cubicBezTo>
                <a:cubicBezTo>
                  <a:pt x="309" y="307"/>
                  <a:pt x="309" y="307"/>
                  <a:pt x="309" y="307"/>
                </a:cubicBezTo>
                <a:cubicBezTo>
                  <a:pt x="307" y="303"/>
                  <a:pt x="303" y="300"/>
                  <a:pt x="299" y="299"/>
                </a:cubicBezTo>
                <a:cubicBezTo>
                  <a:pt x="294" y="298"/>
                  <a:pt x="290" y="300"/>
                  <a:pt x="287" y="303"/>
                </a:cubicBezTo>
                <a:cubicBezTo>
                  <a:pt x="287" y="303"/>
                  <a:pt x="267" y="325"/>
                  <a:pt x="253" y="341"/>
                </a:cubicBezTo>
                <a:cubicBezTo>
                  <a:pt x="243" y="317"/>
                  <a:pt x="225" y="270"/>
                  <a:pt x="216" y="248"/>
                </a:cubicBezTo>
                <a:cubicBezTo>
                  <a:pt x="245" y="248"/>
                  <a:pt x="342" y="247"/>
                  <a:pt x="342" y="247"/>
                </a:cubicBezTo>
                <a:cubicBezTo>
                  <a:pt x="385" y="247"/>
                  <a:pt x="419" y="213"/>
                  <a:pt x="419" y="171"/>
                </a:cubicBezTo>
                <a:cubicBezTo>
                  <a:pt x="419" y="127"/>
                  <a:pt x="385" y="92"/>
                  <a:pt x="344" y="92"/>
                </a:cubicBezTo>
                <a:cubicBezTo>
                  <a:pt x="337" y="92"/>
                  <a:pt x="330" y="93"/>
                  <a:pt x="324" y="94"/>
                </a:cubicBezTo>
                <a:cubicBezTo>
                  <a:pt x="318" y="70"/>
                  <a:pt x="305" y="48"/>
                  <a:pt x="286" y="32"/>
                </a:cubicBezTo>
                <a:cubicBezTo>
                  <a:pt x="262" y="11"/>
                  <a:pt x="232" y="0"/>
                  <a:pt x="201" y="0"/>
                </a:cubicBezTo>
                <a:cubicBezTo>
                  <a:pt x="150" y="0"/>
                  <a:pt x="105" y="30"/>
                  <a:pt x="86" y="7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3" name="Freeform 410"/>
          <p:cNvSpPr>
            <a:spLocks noEditPoints="1"/>
          </p:cNvSpPr>
          <p:nvPr userDrawn="1"/>
        </p:nvSpPr>
        <p:spPr bwMode="auto">
          <a:xfrm>
            <a:off x="2855000" y="3823847"/>
            <a:ext cx="338226" cy="336947"/>
          </a:xfrm>
          <a:custGeom>
            <a:avLst/>
            <a:gdLst/>
            <a:ahLst/>
            <a:cxnLst>
              <a:cxn ang="0">
                <a:pos x="0" y="200"/>
              </a:cxn>
              <a:cxn ang="0">
                <a:pos x="238" y="4"/>
              </a:cxn>
              <a:cxn ang="0">
                <a:pos x="352" y="109"/>
              </a:cxn>
              <a:cxn ang="0">
                <a:pos x="78" y="73"/>
              </a:cxn>
              <a:cxn ang="0">
                <a:pos x="201" y="376"/>
              </a:cxn>
              <a:cxn ang="0">
                <a:pos x="376" y="199"/>
              </a:cxn>
              <a:cxn ang="0">
                <a:pos x="357" y="184"/>
              </a:cxn>
              <a:cxn ang="0">
                <a:pos x="336" y="176"/>
              </a:cxn>
              <a:cxn ang="0">
                <a:pos x="290" y="205"/>
              </a:cxn>
              <a:cxn ang="0">
                <a:pos x="317" y="222"/>
              </a:cxn>
              <a:cxn ang="0">
                <a:pos x="305" y="250"/>
              </a:cxn>
              <a:cxn ang="0">
                <a:pos x="289" y="290"/>
              </a:cxn>
              <a:cxn ang="0">
                <a:pos x="237" y="358"/>
              </a:cxn>
              <a:cxn ang="0">
                <a:pos x="190" y="347"/>
              </a:cxn>
              <a:cxn ang="0">
                <a:pos x="164" y="257"/>
              </a:cxn>
              <a:cxn ang="0">
                <a:pos x="118" y="249"/>
              </a:cxn>
              <a:cxn ang="0">
                <a:pos x="93" y="207"/>
              </a:cxn>
              <a:cxn ang="0">
                <a:pos x="137" y="140"/>
              </a:cxn>
              <a:cxn ang="0">
                <a:pos x="117" y="97"/>
              </a:cxn>
              <a:cxn ang="0">
                <a:pos x="144" y="80"/>
              </a:cxn>
              <a:cxn ang="0">
                <a:pos x="148" y="55"/>
              </a:cxn>
              <a:cxn ang="0">
                <a:pos x="181" y="36"/>
              </a:cxn>
              <a:cxn ang="0">
                <a:pos x="228" y="46"/>
              </a:cxn>
              <a:cxn ang="0">
                <a:pos x="248" y="39"/>
              </a:cxn>
              <a:cxn ang="0">
                <a:pos x="249" y="59"/>
              </a:cxn>
              <a:cxn ang="0">
                <a:pos x="215" y="67"/>
              </a:cxn>
              <a:cxn ang="0">
                <a:pos x="180" y="60"/>
              </a:cxn>
              <a:cxn ang="0">
                <a:pos x="168" y="74"/>
              </a:cxn>
              <a:cxn ang="0">
                <a:pos x="169" y="82"/>
              </a:cxn>
              <a:cxn ang="0">
                <a:pos x="152" y="103"/>
              </a:cxn>
              <a:cxn ang="0">
                <a:pos x="147" y="119"/>
              </a:cxn>
              <a:cxn ang="0">
                <a:pos x="164" y="109"/>
              </a:cxn>
              <a:cxn ang="0">
                <a:pos x="188" y="99"/>
              </a:cxn>
              <a:cxn ang="0">
                <a:pos x="229" y="113"/>
              </a:cxn>
              <a:cxn ang="0">
                <a:pos x="255" y="152"/>
              </a:cxn>
              <a:cxn ang="0">
                <a:pos x="237" y="172"/>
              </a:cxn>
              <a:cxn ang="0">
                <a:pos x="197" y="171"/>
              </a:cxn>
              <a:cxn ang="0">
                <a:pos x="152" y="165"/>
              </a:cxn>
              <a:cxn ang="0">
                <a:pos x="117" y="211"/>
              </a:cxn>
              <a:cxn ang="0">
                <a:pos x="132" y="228"/>
              </a:cxn>
              <a:cxn ang="0">
                <a:pos x="185" y="246"/>
              </a:cxn>
              <a:cxn ang="0">
                <a:pos x="210" y="335"/>
              </a:cxn>
              <a:cxn ang="0">
                <a:pos x="226" y="337"/>
              </a:cxn>
              <a:cxn ang="0">
                <a:pos x="265" y="290"/>
              </a:cxn>
              <a:cxn ang="0">
                <a:pos x="266" y="273"/>
              </a:cxn>
              <a:cxn ang="0">
                <a:pos x="281" y="243"/>
              </a:cxn>
              <a:cxn ang="0">
                <a:pos x="275" y="227"/>
              </a:cxn>
              <a:cxn ang="0">
                <a:pos x="268" y="170"/>
              </a:cxn>
              <a:cxn ang="0">
                <a:pos x="337" y="150"/>
              </a:cxn>
              <a:cxn ang="0">
                <a:pos x="357" y="160"/>
              </a:cxn>
              <a:cxn ang="0">
                <a:pos x="365" y="135"/>
              </a:cxn>
              <a:cxn ang="0">
                <a:pos x="388" y="131"/>
              </a:cxn>
              <a:cxn ang="0">
                <a:pos x="277" y="384"/>
              </a:cxn>
              <a:cxn ang="0">
                <a:pos x="225" y="143"/>
              </a:cxn>
              <a:cxn ang="0">
                <a:pos x="188" y="122"/>
              </a:cxn>
              <a:cxn ang="0">
                <a:pos x="180" y="125"/>
              </a:cxn>
              <a:cxn ang="0">
                <a:pos x="155" y="141"/>
              </a:cxn>
              <a:cxn ang="0">
                <a:pos x="206" y="150"/>
              </a:cxn>
              <a:cxn ang="0">
                <a:pos x="216" y="151"/>
              </a:cxn>
            </a:cxnLst>
            <a:rect l="0" t="0" r="r" b="b"/>
            <a:pathLst>
              <a:path w="400" h="399">
                <a:moveTo>
                  <a:pt x="201" y="399"/>
                </a:moveTo>
                <a:cubicBezTo>
                  <a:pt x="131" y="399"/>
                  <a:pt x="70" y="363"/>
                  <a:pt x="35" y="312"/>
                </a:cubicBezTo>
                <a:cubicBezTo>
                  <a:pt x="13" y="280"/>
                  <a:pt x="0" y="241"/>
                  <a:pt x="0" y="200"/>
                </a:cubicBezTo>
                <a:cubicBezTo>
                  <a:pt x="0" y="151"/>
                  <a:pt x="19" y="99"/>
                  <a:pt x="62" y="56"/>
                </a:cubicBezTo>
                <a:cubicBezTo>
                  <a:pt x="96" y="22"/>
                  <a:pt x="145" y="0"/>
                  <a:pt x="199" y="0"/>
                </a:cubicBezTo>
                <a:cubicBezTo>
                  <a:pt x="212" y="0"/>
                  <a:pt x="225" y="1"/>
                  <a:pt x="238" y="4"/>
                </a:cubicBezTo>
                <a:cubicBezTo>
                  <a:pt x="297" y="15"/>
                  <a:pt x="343" y="50"/>
                  <a:pt x="372" y="96"/>
                </a:cubicBezTo>
                <a:cubicBezTo>
                  <a:pt x="376" y="102"/>
                  <a:pt x="374" y="109"/>
                  <a:pt x="368" y="113"/>
                </a:cubicBezTo>
                <a:cubicBezTo>
                  <a:pt x="363" y="116"/>
                  <a:pt x="356" y="114"/>
                  <a:pt x="352" y="109"/>
                </a:cubicBezTo>
                <a:cubicBezTo>
                  <a:pt x="326" y="67"/>
                  <a:pt x="286" y="37"/>
                  <a:pt x="234" y="27"/>
                </a:cubicBezTo>
                <a:cubicBezTo>
                  <a:pt x="222" y="25"/>
                  <a:pt x="210" y="24"/>
                  <a:pt x="199" y="24"/>
                </a:cubicBezTo>
                <a:cubicBezTo>
                  <a:pt x="151" y="24"/>
                  <a:pt x="108" y="43"/>
                  <a:pt x="78" y="73"/>
                </a:cubicBezTo>
                <a:cubicBezTo>
                  <a:pt x="39" y="112"/>
                  <a:pt x="24" y="157"/>
                  <a:pt x="24" y="200"/>
                </a:cubicBezTo>
                <a:cubicBezTo>
                  <a:pt x="24" y="236"/>
                  <a:pt x="35" y="270"/>
                  <a:pt x="54" y="298"/>
                </a:cubicBezTo>
                <a:cubicBezTo>
                  <a:pt x="85" y="343"/>
                  <a:pt x="140" y="376"/>
                  <a:pt x="201" y="376"/>
                </a:cubicBezTo>
                <a:cubicBezTo>
                  <a:pt x="223" y="376"/>
                  <a:pt x="245" y="372"/>
                  <a:pt x="268" y="362"/>
                </a:cubicBezTo>
                <a:cubicBezTo>
                  <a:pt x="302" y="349"/>
                  <a:pt x="329" y="326"/>
                  <a:pt x="347" y="297"/>
                </a:cubicBezTo>
                <a:cubicBezTo>
                  <a:pt x="366" y="268"/>
                  <a:pt x="376" y="234"/>
                  <a:pt x="376" y="199"/>
                </a:cubicBezTo>
                <a:cubicBezTo>
                  <a:pt x="376" y="191"/>
                  <a:pt x="376" y="184"/>
                  <a:pt x="375" y="176"/>
                </a:cubicBezTo>
                <a:cubicBezTo>
                  <a:pt x="373" y="178"/>
                  <a:pt x="371" y="179"/>
                  <a:pt x="369" y="181"/>
                </a:cubicBezTo>
                <a:cubicBezTo>
                  <a:pt x="366" y="183"/>
                  <a:pt x="362" y="184"/>
                  <a:pt x="357" y="184"/>
                </a:cubicBezTo>
                <a:cubicBezTo>
                  <a:pt x="353" y="184"/>
                  <a:pt x="349" y="183"/>
                  <a:pt x="345" y="181"/>
                </a:cubicBezTo>
                <a:cubicBezTo>
                  <a:pt x="344" y="181"/>
                  <a:pt x="344" y="181"/>
                  <a:pt x="344" y="181"/>
                </a:cubicBezTo>
                <a:cubicBezTo>
                  <a:pt x="336" y="176"/>
                  <a:pt x="336" y="176"/>
                  <a:pt x="336" y="176"/>
                </a:cubicBezTo>
                <a:cubicBezTo>
                  <a:pt x="319" y="206"/>
                  <a:pt x="319" y="206"/>
                  <a:pt x="319" y="206"/>
                </a:cubicBezTo>
                <a:cubicBezTo>
                  <a:pt x="316" y="211"/>
                  <a:pt x="310" y="213"/>
                  <a:pt x="304" y="211"/>
                </a:cubicBezTo>
                <a:cubicBezTo>
                  <a:pt x="290" y="205"/>
                  <a:pt x="290" y="205"/>
                  <a:pt x="290" y="205"/>
                </a:cubicBezTo>
                <a:cubicBezTo>
                  <a:pt x="294" y="211"/>
                  <a:pt x="294" y="211"/>
                  <a:pt x="294" y="211"/>
                </a:cubicBezTo>
                <a:cubicBezTo>
                  <a:pt x="309" y="215"/>
                  <a:pt x="309" y="215"/>
                  <a:pt x="309" y="215"/>
                </a:cubicBezTo>
                <a:cubicBezTo>
                  <a:pt x="313" y="216"/>
                  <a:pt x="316" y="218"/>
                  <a:pt x="317" y="222"/>
                </a:cubicBezTo>
                <a:cubicBezTo>
                  <a:pt x="318" y="225"/>
                  <a:pt x="318" y="230"/>
                  <a:pt x="316" y="233"/>
                </a:cubicBezTo>
                <a:cubicBezTo>
                  <a:pt x="316" y="233"/>
                  <a:pt x="315" y="235"/>
                  <a:pt x="313" y="238"/>
                </a:cubicBezTo>
                <a:cubicBezTo>
                  <a:pt x="311" y="241"/>
                  <a:pt x="308" y="245"/>
                  <a:pt x="305" y="250"/>
                </a:cubicBezTo>
                <a:cubicBezTo>
                  <a:pt x="299" y="259"/>
                  <a:pt x="292" y="271"/>
                  <a:pt x="289" y="277"/>
                </a:cubicBezTo>
                <a:cubicBezTo>
                  <a:pt x="289" y="278"/>
                  <a:pt x="288" y="279"/>
                  <a:pt x="288" y="280"/>
                </a:cubicBezTo>
                <a:cubicBezTo>
                  <a:pt x="288" y="281"/>
                  <a:pt x="289" y="285"/>
                  <a:pt x="289" y="290"/>
                </a:cubicBezTo>
                <a:cubicBezTo>
                  <a:pt x="289" y="298"/>
                  <a:pt x="287" y="310"/>
                  <a:pt x="277" y="321"/>
                </a:cubicBezTo>
                <a:cubicBezTo>
                  <a:pt x="274" y="325"/>
                  <a:pt x="268" y="332"/>
                  <a:pt x="261" y="339"/>
                </a:cubicBezTo>
                <a:cubicBezTo>
                  <a:pt x="254" y="346"/>
                  <a:pt x="246" y="353"/>
                  <a:pt x="237" y="358"/>
                </a:cubicBezTo>
                <a:cubicBezTo>
                  <a:pt x="231" y="361"/>
                  <a:pt x="225" y="364"/>
                  <a:pt x="217" y="364"/>
                </a:cubicBezTo>
                <a:cubicBezTo>
                  <a:pt x="212" y="364"/>
                  <a:pt x="206" y="363"/>
                  <a:pt x="201" y="360"/>
                </a:cubicBezTo>
                <a:cubicBezTo>
                  <a:pt x="197" y="356"/>
                  <a:pt x="193" y="352"/>
                  <a:pt x="190" y="347"/>
                </a:cubicBezTo>
                <a:cubicBezTo>
                  <a:pt x="182" y="334"/>
                  <a:pt x="179" y="319"/>
                  <a:pt x="176" y="305"/>
                </a:cubicBezTo>
                <a:cubicBezTo>
                  <a:pt x="174" y="291"/>
                  <a:pt x="172" y="278"/>
                  <a:pt x="170" y="269"/>
                </a:cubicBezTo>
                <a:cubicBezTo>
                  <a:pt x="168" y="262"/>
                  <a:pt x="166" y="258"/>
                  <a:pt x="164" y="257"/>
                </a:cubicBezTo>
                <a:cubicBezTo>
                  <a:pt x="163" y="256"/>
                  <a:pt x="162" y="255"/>
                  <a:pt x="161" y="255"/>
                </a:cubicBezTo>
                <a:cubicBezTo>
                  <a:pt x="155" y="254"/>
                  <a:pt x="148" y="253"/>
                  <a:pt x="141" y="253"/>
                </a:cubicBezTo>
                <a:cubicBezTo>
                  <a:pt x="133" y="252"/>
                  <a:pt x="125" y="252"/>
                  <a:pt x="118" y="249"/>
                </a:cubicBezTo>
                <a:cubicBezTo>
                  <a:pt x="112" y="247"/>
                  <a:pt x="107" y="244"/>
                  <a:pt x="103" y="239"/>
                </a:cubicBezTo>
                <a:cubicBezTo>
                  <a:pt x="97" y="233"/>
                  <a:pt x="94" y="224"/>
                  <a:pt x="93" y="214"/>
                </a:cubicBezTo>
                <a:cubicBezTo>
                  <a:pt x="93" y="211"/>
                  <a:pt x="93" y="209"/>
                  <a:pt x="93" y="207"/>
                </a:cubicBezTo>
                <a:cubicBezTo>
                  <a:pt x="93" y="188"/>
                  <a:pt x="100" y="171"/>
                  <a:pt x="111" y="160"/>
                </a:cubicBezTo>
                <a:cubicBezTo>
                  <a:pt x="120" y="150"/>
                  <a:pt x="132" y="144"/>
                  <a:pt x="144" y="142"/>
                </a:cubicBezTo>
                <a:cubicBezTo>
                  <a:pt x="141" y="142"/>
                  <a:pt x="139" y="141"/>
                  <a:pt x="137" y="140"/>
                </a:cubicBezTo>
                <a:cubicBezTo>
                  <a:pt x="130" y="136"/>
                  <a:pt x="125" y="131"/>
                  <a:pt x="121" y="126"/>
                </a:cubicBezTo>
                <a:cubicBezTo>
                  <a:pt x="117" y="120"/>
                  <a:pt x="115" y="114"/>
                  <a:pt x="115" y="107"/>
                </a:cubicBezTo>
                <a:cubicBezTo>
                  <a:pt x="115" y="104"/>
                  <a:pt x="115" y="101"/>
                  <a:pt x="117" y="97"/>
                </a:cubicBezTo>
                <a:cubicBezTo>
                  <a:pt x="119" y="94"/>
                  <a:pt x="122" y="91"/>
                  <a:pt x="125" y="89"/>
                </a:cubicBezTo>
                <a:cubicBezTo>
                  <a:pt x="128" y="88"/>
                  <a:pt x="131" y="87"/>
                  <a:pt x="135" y="85"/>
                </a:cubicBezTo>
                <a:cubicBezTo>
                  <a:pt x="138" y="84"/>
                  <a:pt x="141" y="82"/>
                  <a:pt x="144" y="80"/>
                </a:cubicBezTo>
                <a:cubicBezTo>
                  <a:pt x="144" y="80"/>
                  <a:pt x="144" y="80"/>
                  <a:pt x="145" y="79"/>
                </a:cubicBezTo>
                <a:cubicBezTo>
                  <a:pt x="145" y="78"/>
                  <a:pt x="145" y="76"/>
                  <a:pt x="145" y="74"/>
                </a:cubicBezTo>
                <a:cubicBezTo>
                  <a:pt x="145" y="68"/>
                  <a:pt x="145" y="61"/>
                  <a:pt x="148" y="55"/>
                </a:cubicBezTo>
                <a:cubicBezTo>
                  <a:pt x="151" y="49"/>
                  <a:pt x="156" y="43"/>
                  <a:pt x="164" y="39"/>
                </a:cubicBezTo>
                <a:cubicBezTo>
                  <a:pt x="168" y="37"/>
                  <a:pt x="174" y="36"/>
                  <a:pt x="180" y="36"/>
                </a:cubicBezTo>
                <a:cubicBezTo>
                  <a:pt x="180" y="36"/>
                  <a:pt x="180" y="36"/>
                  <a:pt x="181" y="36"/>
                </a:cubicBezTo>
                <a:cubicBezTo>
                  <a:pt x="189" y="36"/>
                  <a:pt x="196" y="38"/>
                  <a:pt x="203" y="40"/>
                </a:cubicBezTo>
                <a:cubicBezTo>
                  <a:pt x="210" y="41"/>
                  <a:pt x="216" y="43"/>
                  <a:pt x="221" y="44"/>
                </a:cubicBezTo>
                <a:cubicBezTo>
                  <a:pt x="224" y="45"/>
                  <a:pt x="227" y="46"/>
                  <a:pt x="228" y="46"/>
                </a:cubicBezTo>
                <a:cubicBezTo>
                  <a:pt x="229" y="46"/>
                  <a:pt x="229" y="46"/>
                  <a:pt x="230" y="46"/>
                </a:cubicBezTo>
                <a:cubicBezTo>
                  <a:pt x="232" y="42"/>
                  <a:pt x="232" y="42"/>
                  <a:pt x="232" y="42"/>
                </a:cubicBezTo>
                <a:cubicBezTo>
                  <a:pt x="235" y="37"/>
                  <a:pt x="243" y="35"/>
                  <a:pt x="248" y="39"/>
                </a:cubicBezTo>
                <a:cubicBezTo>
                  <a:pt x="253" y="42"/>
                  <a:pt x="255" y="50"/>
                  <a:pt x="251" y="55"/>
                </a:cubicBezTo>
                <a:cubicBezTo>
                  <a:pt x="249" y="59"/>
                  <a:pt x="249" y="59"/>
                  <a:pt x="249" y="59"/>
                </a:cubicBezTo>
                <a:cubicBezTo>
                  <a:pt x="249" y="59"/>
                  <a:pt x="249" y="59"/>
                  <a:pt x="249" y="59"/>
                </a:cubicBezTo>
                <a:cubicBezTo>
                  <a:pt x="246" y="63"/>
                  <a:pt x="243" y="66"/>
                  <a:pt x="239" y="67"/>
                </a:cubicBezTo>
                <a:cubicBezTo>
                  <a:pt x="235" y="69"/>
                  <a:pt x="232" y="69"/>
                  <a:pt x="228" y="69"/>
                </a:cubicBezTo>
                <a:cubicBezTo>
                  <a:pt x="224" y="69"/>
                  <a:pt x="219" y="68"/>
                  <a:pt x="215" y="67"/>
                </a:cubicBezTo>
                <a:cubicBezTo>
                  <a:pt x="211" y="66"/>
                  <a:pt x="207" y="65"/>
                  <a:pt x="203" y="64"/>
                </a:cubicBezTo>
                <a:cubicBezTo>
                  <a:pt x="195" y="62"/>
                  <a:pt x="187" y="60"/>
                  <a:pt x="181" y="60"/>
                </a:cubicBezTo>
                <a:cubicBezTo>
                  <a:pt x="181" y="60"/>
                  <a:pt x="181" y="60"/>
                  <a:pt x="180" y="60"/>
                </a:cubicBezTo>
                <a:cubicBezTo>
                  <a:pt x="175" y="60"/>
                  <a:pt x="172" y="61"/>
                  <a:pt x="171" y="62"/>
                </a:cubicBezTo>
                <a:cubicBezTo>
                  <a:pt x="170" y="63"/>
                  <a:pt x="170" y="64"/>
                  <a:pt x="169" y="67"/>
                </a:cubicBezTo>
                <a:cubicBezTo>
                  <a:pt x="168" y="69"/>
                  <a:pt x="168" y="71"/>
                  <a:pt x="168" y="74"/>
                </a:cubicBezTo>
                <a:cubicBezTo>
                  <a:pt x="168" y="76"/>
                  <a:pt x="168" y="78"/>
                  <a:pt x="169" y="81"/>
                </a:cubicBezTo>
                <a:cubicBezTo>
                  <a:pt x="169" y="81"/>
                  <a:pt x="169" y="81"/>
                  <a:pt x="169" y="81"/>
                </a:cubicBezTo>
                <a:cubicBezTo>
                  <a:pt x="169" y="81"/>
                  <a:pt x="169" y="82"/>
                  <a:pt x="169" y="82"/>
                </a:cubicBezTo>
                <a:cubicBezTo>
                  <a:pt x="169" y="86"/>
                  <a:pt x="167" y="89"/>
                  <a:pt x="166" y="91"/>
                </a:cubicBezTo>
                <a:cubicBezTo>
                  <a:pt x="165" y="93"/>
                  <a:pt x="163" y="94"/>
                  <a:pt x="162" y="96"/>
                </a:cubicBezTo>
                <a:cubicBezTo>
                  <a:pt x="159" y="99"/>
                  <a:pt x="156" y="101"/>
                  <a:pt x="152" y="103"/>
                </a:cubicBezTo>
                <a:cubicBezTo>
                  <a:pt x="148" y="105"/>
                  <a:pt x="143" y="107"/>
                  <a:pt x="139" y="109"/>
                </a:cubicBezTo>
                <a:cubicBezTo>
                  <a:pt x="139" y="110"/>
                  <a:pt x="140" y="112"/>
                  <a:pt x="141" y="113"/>
                </a:cubicBezTo>
                <a:cubicBezTo>
                  <a:pt x="142" y="115"/>
                  <a:pt x="145" y="118"/>
                  <a:pt x="147" y="119"/>
                </a:cubicBezTo>
                <a:cubicBezTo>
                  <a:pt x="147" y="119"/>
                  <a:pt x="147" y="119"/>
                  <a:pt x="148" y="119"/>
                </a:cubicBezTo>
                <a:cubicBezTo>
                  <a:pt x="148" y="119"/>
                  <a:pt x="151" y="118"/>
                  <a:pt x="154" y="116"/>
                </a:cubicBezTo>
                <a:cubicBezTo>
                  <a:pt x="157" y="114"/>
                  <a:pt x="161" y="111"/>
                  <a:pt x="164" y="109"/>
                </a:cubicBezTo>
                <a:cubicBezTo>
                  <a:pt x="166" y="107"/>
                  <a:pt x="167" y="105"/>
                  <a:pt x="170" y="104"/>
                </a:cubicBezTo>
                <a:cubicBezTo>
                  <a:pt x="173" y="101"/>
                  <a:pt x="176" y="100"/>
                  <a:pt x="179" y="100"/>
                </a:cubicBezTo>
                <a:cubicBezTo>
                  <a:pt x="182" y="99"/>
                  <a:pt x="185" y="99"/>
                  <a:pt x="188" y="99"/>
                </a:cubicBezTo>
                <a:cubicBezTo>
                  <a:pt x="196" y="99"/>
                  <a:pt x="204" y="100"/>
                  <a:pt x="211" y="102"/>
                </a:cubicBezTo>
                <a:cubicBezTo>
                  <a:pt x="215" y="103"/>
                  <a:pt x="218" y="105"/>
                  <a:pt x="220" y="107"/>
                </a:cubicBezTo>
                <a:cubicBezTo>
                  <a:pt x="223" y="109"/>
                  <a:pt x="226" y="111"/>
                  <a:pt x="229" y="113"/>
                </a:cubicBezTo>
                <a:cubicBezTo>
                  <a:pt x="235" y="118"/>
                  <a:pt x="241" y="124"/>
                  <a:pt x="245" y="130"/>
                </a:cubicBezTo>
                <a:cubicBezTo>
                  <a:pt x="248" y="134"/>
                  <a:pt x="251" y="138"/>
                  <a:pt x="253" y="143"/>
                </a:cubicBezTo>
                <a:cubicBezTo>
                  <a:pt x="254" y="146"/>
                  <a:pt x="255" y="148"/>
                  <a:pt x="255" y="152"/>
                </a:cubicBezTo>
                <a:cubicBezTo>
                  <a:pt x="255" y="153"/>
                  <a:pt x="255" y="154"/>
                  <a:pt x="254" y="156"/>
                </a:cubicBezTo>
                <a:cubicBezTo>
                  <a:pt x="253" y="161"/>
                  <a:pt x="250" y="165"/>
                  <a:pt x="247" y="167"/>
                </a:cubicBezTo>
                <a:cubicBezTo>
                  <a:pt x="243" y="169"/>
                  <a:pt x="240" y="171"/>
                  <a:pt x="237" y="172"/>
                </a:cubicBezTo>
                <a:cubicBezTo>
                  <a:pt x="230" y="174"/>
                  <a:pt x="223" y="174"/>
                  <a:pt x="216" y="174"/>
                </a:cubicBezTo>
                <a:cubicBezTo>
                  <a:pt x="213" y="174"/>
                  <a:pt x="209" y="174"/>
                  <a:pt x="206" y="174"/>
                </a:cubicBezTo>
                <a:cubicBezTo>
                  <a:pt x="203" y="173"/>
                  <a:pt x="200" y="173"/>
                  <a:pt x="197" y="171"/>
                </a:cubicBezTo>
                <a:cubicBezTo>
                  <a:pt x="194" y="170"/>
                  <a:pt x="188" y="168"/>
                  <a:pt x="181" y="167"/>
                </a:cubicBezTo>
                <a:cubicBezTo>
                  <a:pt x="174" y="166"/>
                  <a:pt x="165" y="165"/>
                  <a:pt x="154" y="165"/>
                </a:cubicBezTo>
                <a:cubicBezTo>
                  <a:pt x="154" y="165"/>
                  <a:pt x="153" y="165"/>
                  <a:pt x="152" y="165"/>
                </a:cubicBezTo>
                <a:cubicBezTo>
                  <a:pt x="144" y="165"/>
                  <a:pt x="135" y="169"/>
                  <a:pt x="128" y="176"/>
                </a:cubicBezTo>
                <a:cubicBezTo>
                  <a:pt x="121" y="184"/>
                  <a:pt x="116" y="194"/>
                  <a:pt x="116" y="207"/>
                </a:cubicBezTo>
                <a:cubicBezTo>
                  <a:pt x="116" y="208"/>
                  <a:pt x="116" y="210"/>
                  <a:pt x="117" y="211"/>
                </a:cubicBezTo>
                <a:cubicBezTo>
                  <a:pt x="117" y="215"/>
                  <a:pt x="118" y="218"/>
                  <a:pt x="119" y="220"/>
                </a:cubicBezTo>
                <a:cubicBezTo>
                  <a:pt x="119" y="222"/>
                  <a:pt x="120" y="223"/>
                  <a:pt x="121" y="224"/>
                </a:cubicBezTo>
                <a:cubicBezTo>
                  <a:pt x="123" y="226"/>
                  <a:pt x="126" y="227"/>
                  <a:pt x="132" y="228"/>
                </a:cubicBezTo>
                <a:cubicBezTo>
                  <a:pt x="135" y="229"/>
                  <a:pt x="140" y="229"/>
                  <a:pt x="145" y="229"/>
                </a:cubicBezTo>
                <a:cubicBezTo>
                  <a:pt x="151" y="230"/>
                  <a:pt x="159" y="230"/>
                  <a:pt x="166" y="232"/>
                </a:cubicBezTo>
                <a:cubicBezTo>
                  <a:pt x="175" y="234"/>
                  <a:pt x="181" y="239"/>
                  <a:pt x="185" y="246"/>
                </a:cubicBezTo>
                <a:cubicBezTo>
                  <a:pt x="189" y="252"/>
                  <a:pt x="192" y="259"/>
                  <a:pt x="193" y="266"/>
                </a:cubicBezTo>
                <a:cubicBezTo>
                  <a:pt x="197" y="280"/>
                  <a:pt x="198" y="296"/>
                  <a:pt x="201" y="310"/>
                </a:cubicBezTo>
                <a:cubicBezTo>
                  <a:pt x="203" y="320"/>
                  <a:pt x="206" y="329"/>
                  <a:pt x="210" y="335"/>
                </a:cubicBezTo>
                <a:cubicBezTo>
                  <a:pt x="212" y="338"/>
                  <a:pt x="213" y="339"/>
                  <a:pt x="214" y="340"/>
                </a:cubicBezTo>
                <a:cubicBezTo>
                  <a:pt x="215" y="340"/>
                  <a:pt x="216" y="340"/>
                  <a:pt x="217" y="340"/>
                </a:cubicBezTo>
                <a:cubicBezTo>
                  <a:pt x="219" y="340"/>
                  <a:pt x="222" y="340"/>
                  <a:pt x="226" y="337"/>
                </a:cubicBezTo>
                <a:cubicBezTo>
                  <a:pt x="230" y="335"/>
                  <a:pt x="234" y="332"/>
                  <a:pt x="238" y="328"/>
                </a:cubicBezTo>
                <a:cubicBezTo>
                  <a:pt x="247" y="321"/>
                  <a:pt x="255" y="311"/>
                  <a:pt x="259" y="306"/>
                </a:cubicBezTo>
                <a:cubicBezTo>
                  <a:pt x="265" y="299"/>
                  <a:pt x="265" y="295"/>
                  <a:pt x="265" y="290"/>
                </a:cubicBezTo>
                <a:cubicBezTo>
                  <a:pt x="265" y="287"/>
                  <a:pt x="265" y="283"/>
                  <a:pt x="265" y="279"/>
                </a:cubicBezTo>
                <a:cubicBezTo>
                  <a:pt x="265" y="278"/>
                  <a:pt x="265" y="278"/>
                  <a:pt x="265" y="278"/>
                </a:cubicBezTo>
                <a:cubicBezTo>
                  <a:pt x="265" y="275"/>
                  <a:pt x="265" y="274"/>
                  <a:pt x="266" y="273"/>
                </a:cubicBezTo>
                <a:cubicBezTo>
                  <a:pt x="266" y="272"/>
                  <a:pt x="267" y="270"/>
                  <a:pt x="267" y="269"/>
                </a:cubicBezTo>
                <a:cubicBezTo>
                  <a:pt x="268" y="267"/>
                  <a:pt x="269" y="264"/>
                  <a:pt x="271" y="262"/>
                </a:cubicBezTo>
                <a:cubicBezTo>
                  <a:pt x="274" y="256"/>
                  <a:pt x="278" y="250"/>
                  <a:pt x="281" y="243"/>
                </a:cubicBezTo>
                <a:cubicBezTo>
                  <a:pt x="283" y="240"/>
                  <a:pt x="285" y="237"/>
                  <a:pt x="287" y="234"/>
                </a:cubicBezTo>
                <a:cubicBezTo>
                  <a:pt x="283" y="233"/>
                  <a:pt x="283" y="233"/>
                  <a:pt x="283" y="233"/>
                </a:cubicBezTo>
                <a:cubicBezTo>
                  <a:pt x="280" y="232"/>
                  <a:pt x="277" y="230"/>
                  <a:pt x="275" y="227"/>
                </a:cubicBezTo>
                <a:cubicBezTo>
                  <a:pt x="253" y="186"/>
                  <a:pt x="253" y="186"/>
                  <a:pt x="253" y="186"/>
                </a:cubicBezTo>
                <a:cubicBezTo>
                  <a:pt x="250" y="182"/>
                  <a:pt x="251" y="176"/>
                  <a:pt x="254" y="172"/>
                </a:cubicBezTo>
                <a:cubicBezTo>
                  <a:pt x="258" y="169"/>
                  <a:pt x="263" y="168"/>
                  <a:pt x="268" y="170"/>
                </a:cubicBezTo>
                <a:cubicBezTo>
                  <a:pt x="304" y="185"/>
                  <a:pt x="304" y="185"/>
                  <a:pt x="304" y="185"/>
                </a:cubicBezTo>
                <a:cubicBezTo>
                  <a:pt x="321" y="154"/>
                  <a:pt x="321" y="154"/>
                  <a:pt x="321" y="154"/>
                </a:cubicBezTo>
                <a:cubicBezTo>
                  <a:pt x="325" y="148"/>
                  <a:pt x="332" y="147"/>
                  <a:pt x="337" y="150"/>
                </a:cubicBezTo>
                <a:cubicBezTo>
                  <a:pt x="356" y="160"/>
                  <a:pt x="356" y="160"/>
                  <a:pt x="356" y="160"/>
                </a:cubicBezTo>
                <a:cubicBezTo>
                  <a:pt x="356" y="160"/>
                  <a:pt x="357" y="160"/>
                  <a:pt x="357" y="160"/>
                </a:cubicBezTo>
                <a:cubicBezTo>
                  <a:pt x="357" y="160"/>
                  <a:pt x="357" y="160"/>
                  <a:pt x="357" y="160"/>
                </a:cubicBezTo>
                <a:cubicBezTo>
                  <a:pt x="357" y="160"/>
                  <a:pt x="358" y="160"/>
                  <a:pt x="358" y="160"/>
                </a:cubicBezTo>
                <a:cubicBezTo>
                  <a:pt x="359" y="158"/>
                  <a:pt x="360" y="155"/>
                  <a:pt x="362" y="152"/>
                </a:cubicBezTo>
                <a:cubicBezTo>
                  <a:pt x="364" y="145"/>
                  <a:pt x="365" y="136"/>
                  <a:pt x="365" y="135"/>
                </a:cubicBezTo>
                <a:cubicBezTo>
                  <a:pt x="365" y="135"/>
                  <a:pt x="365" y="135"/>
                  <a:pt x="365" y="135"/>
                </a:cubicBezTo>
                <a:cubicBezTo>
                  <a:pt x="365" y="129"/>
                  <a:pt x="369" y="125"/>
                  <a:pt x="375" y="124"/>
                </a:cubicBezTo>
                <a:cubicBezTo>
                  <a:pt x="380" y="123"/>
                  <a:pt x="386" y="126"/>
                  <a:pt x="388" y="131"/>
                </a:cubicBezTo>
                <a:cubicBezTo>
                  <a:pt x="396" y="153"/>
                  <a:pt x="400" y="176"/>
                  <a:pt x="400" y="199"/>
                </a:cubicBezTo>
                <a:cubicBezTo>
                  <a:pt x="400" y="238"/>
                  <a:pt x="388" y="277"/>
                  <a:pt x="367" y="309"/>
                </a:cubicBezTo>
                <a:cubicBezTo>
                  <a:pt x="346" y="342"/>
                  <a:pt x="316" y="369"/>
                  <a:pt x="277" y="384"/>
                </a:cubicBezTo>
                <a:cubicBezTo>
                  <a:pt x="251" y="395"/>
                  <a:pt x="226" y="399"/>
                  <a:pt x="201" y="399"/>
                </a:cubicBezTo>
                <a:close/>
                <a:moveTo>
                  <a:pt x="230" y="149"/>
                </a:moveTo>
                <a:cubicBezTo>
                  <a:pt x="229" y="148"/>
                  <a:pt x="227" y="145"/>
                  <a:pt x="225" y="143"/>
                </a:cubicBezTo>
                <a:cubicBezTo>
                  <a:pt x="221" y="138"/>
                  <a:pt x="216" y="132"/>
                  <a:pt x="211" y="129"/>
                </a:cubicBezTo>
                <a:cubicBezTo>
                  <a:pt x="208" y="126"/>
                  <a:pt x="205" y="125"/>
                  <a:pt x="205" y="125"/>
                </a:cubicBezTo>
                <a:cubicBezTo>
                  <a:pt x="199" y="123"/>
                  <a:pt x="193" y="122"/>
                  <a:pt x="188" y="122"/>
                </a:cubicBezTo>
                <a:cubicBezTo>
                  <a:pt x="187" y="122"/>
                  <a:pt x="185" y="122"/>
                  <a:pt x="185" y="123"/>
                </a:cubicBezTo>
                <a:cubicBezTo>
                  <a:pt x="184" y="123"/>
                  <a:pt x="183" y="123"/>
                  <a:pt x="183" y="123"/>
                </a:cubicBezTo>
                <a:cubicBezTo>
                  <a:pt x="183" y="123"/>
                  <a:pt x="182" y="124"/>
                  <a:pt x="180" y="125"/>
                </a:cubicBezTo>
                <a:cubicBezTo>
                  <a:pt x="179" y="126"/>
                  <a:pt x="177" y="128"/>
                  <a:pt x="175" y="129"/>
                </a:cubicBezTo>
                <a:cubicBezTo>
                  <a:pt x="171" y="133"/>
                  <a:pt x="167" y="136"/>
                  <a:pt x="161" y="139"/>
                </a:cubicBezTo>
                <a:cubicBezTo>
                  <a:pt x="159" y="140"/>
                  <a:pt x="157" y="141"/>
                  <a:pt x="155" y="141"/>
                </a:cubicBezTo>
                <a:cubicBezTo>
                  <a:pt x="167" y="141"/>
                  <a:pt x="177" y="142"/>
                  <a:pt x="185" y="144"/>
                </a:cubicBezTo>
                <a:cubicBezTo>
                  <a:pt x="194" y="146"/>
                  <a:pt x="201" y="148"/>
                  <a:pt x="206" y="150"/>
                </a:cubicBezTo>
                <a:cubicBezTo>
                  <a:pt x="206" y="150"/>
                  <a:pt x="206" y="150"/>
                  <a:pt x="206" y="150"/>
                </a:cubicBezTo>
                <a:cubicBezTo>
                  <a:pt x="207" y="150"/>
                  <a:pt x="207" y="150"/>
                  <a:pt x="207" y="150"/>
                </a:cubicBezTo>
                <a:cubicBezTo>
                  <a:pt x="208" y="150"/>
                  <a:pt x="208" y="150"/>
                  <a:pt x="209" y="151"/>
                </a:cubicBezTo>
                <a:cubicBezTo>
                  <a:pt x="211" y="151"/>
                  <a:pt x="214" y="151"/>
                  <a:pt x="216" y="151"/>
                </a:cubicBezTo>
                <a:cubicBezTo>
                  <a:pt x="221" y="151"/>
                  <a:pt x="226" y="150"/>
                  <a:pt x="230" y="149"/>
                </a:cubicBezTo>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4" name="Freeform 255"/>
          <p:cNvSpPr>
            <a:spLocks/>
          </p:cNvSpPr>
          <p:nvPr userDrawn="1"/>
        </p:nvSpPr>
        <p:spPr bwMode="auto">
          <a:xfrm>
            <a:off x="3286090" y="828975"/>
            <a:ext cx="452555" cy="475060"/>
          </a:xfrm>
          <a:custGeom>
            <a:avLst/>
            <a:gdLst/>
            <a:ahLst/>
            <a:cxnLst>
              <a:cxn ang="0">
                <a:pos x="509" y="500"/>
              </a:cxn>
              <a:cxn ang="0">
                <a:pos x="495" y="96"/>
              </a:cxn>
              <a:cxn ang="0">
                <a:pos x="511" y="74"/>
              </a:cxn>
              <a:cxn ang="0">
                <a:pos x="511" y="29"/>
              </a:cxn>
              <a:cxn ang="0">
                <a:pos x="488" y="2"/>
              </a:cxn>
              <a:cxn ang="0">
                <a:pos x="17" y="0"/>
              </a:cxn>
              <a:cxn ang="0">
                <a:pos x="7" y="25"/>
              </a:cxn>
              <a:cxn ang="0">
                <a:pos x="7" y="25"/>
              </a:cxn>
              <a:cxn ang="0">
                <a:pos x="16" y="50"/>
              </a:cxn>
              <a:cxn ang="0">
                <a:pos x="8" y="75"/>
              </a:cxn>
              <a:cxn ang="0">
                <a:pos x="7" y="75"/>
              </a:cxn>
              <a:cxn ang="0">
                <a:pos x="15" y="102"/>
              </a:cxn>
              <a:cxn ang="0">
                <a:pos x="44" y="288"/>
              </a:cxn>
              <a:cxn ang="0">
                <a:pos x="48" y="453"/>
              </a:cxn>
              <a:cxn ang="0">
                <a:pos x="419" y="458"/>
              </a:cxn>
              <a:cxn ang="0">
                <a:pos x="433" y="439"/>
              </a:cxn>
              <a:cxn ang="0">
                <a:pos x="400" y="367"/>
              </a:cxn>
              <a:cxn ang="0">
                <a:pos x="125" y="335"/>
              </a:cxn>
              <a:cxn ang="0">
                <a:pos x="431" y="329"/>
              </a:cxn>
              <a:cxn ang="0">
                <a:pos x="413" y="257"/>
              </a:cxn>
              <a:cxn ang="0">
                <a:pos x="134" y="247"/>
              </a:cxn>
              <a:cxn ang="0">
                <a:pos x="419" y="218"/>
              </a:cxn>
              <a:cxn ang="0">
                <a:pos x="433" y="200"/>
              </a:cxn>
              <a:cxn ang="0">
                <a:pos x="403" y="131"/>
              </a:cxn>
              <a:cxn ang="0">
                <a:pos x="124" y="102"/>
              </a:cxn>
              <a:cxn ang="0">
                <a:pos x="443" y="88"/>
              </a:cxn>
              <a:cxn ang="0">
                <a:pos x="105" y="73"/>
              </a:cxn>
              <a:cxn ang="0">
                <a:pos x="91" y="91"/>
              </a:cxn>
              <a:cxn ang="0">
                <a:pos x="121" y="160"/>
              </a:cxn>
              <a:cxn ang="0">
                <a:pos x="400" y="189"/>
              </a:cxn>
              <a:cxn ang="0">
                <a:pos x="95" y="195"/>
              </a:cxn>
              <a:cxn ang="0">
                <a:pos x="109" y="266"/>
              </a:cxn>
              <a:cxn ang="0">
                <a:pos x="389" y="276"/>
              </a:cxn>
              <a:cxn ang="0">
                <a:pos x="106" y="306"/>
              </a:cxn>
              <a:cxn ang="0">
                <a:pos x="92" y="325"/>
              </a:cxn>
              <a:cxn ang="0">
                <a:pos x="123" y="396"/>
              </a:cxn>
              <a:cxn ang="0">
                <a:pos x="400" y="428"/>
              </a:cxn>
              <a:cxn ang="0">
                <a:pos x="73" y="288"/>
              </a:cxn>
              <a:cxn ang="0">
                <a:pos x="69" y="77"/>
              </a:cxn>
              <a:cxn ang="0">
                <a:pos x="42" y="73"/>
              </a:cxn>
              <a:cxn ang="0">
                <a:pos x="42" y="29"/>
              </a:cxn>
              <a:cxn ang="0">
                <a:pos x="480" y="34"/>
              </a:cxn>
              <a:cxn ang="0">
                <a:pos x="486" y="51"/>
              </a:cxn>
              <a:cxn ang="0">
                <a:pos x="478" y="72"/>
              </a:cxn>
              <a:cxn ang="0">
                <a:pos x="476" y="74"/>
              </a:cxn>
              <a:cxn ang="0">
                <a:pos x="466" y="495"/>
              </a:cxn>
              <a:cxn ang="0">
                <a:pos x="466" y="513"/>
              </a:cxn>
              <a:cxn ang="0">
                <a:pos x="434" y="500"/>
              </a:cxn>
              <a:cxn ang="0">
                <a:pos x="469" y="555"/>
              </a:cxn>
              <a:cxn ang="0">
                <a:pos x="471" y="557"/>
              </a:cxn>
              <a:cxn ang="0">
                <a:pos x="491" y="557"/>
              </a:cxn>
              <a:cxn ang="0">
                <a:pos x="493" y="555"/>
              </a:cxn>
              <a:cxn ang="0">
                <a:pos x="529" y="500"/>
              </a:cxn>
            </a:cxnLst>
            <a:rect l="0" t="0" r="r" b="b"/>
            <a:pathLst>
              <a:path w="534" h="561">
                <a:moveTo>
                  <a:pt x="529" y="500"/>
                </a:moveTo>
                <a:cubicBezTo>
                  <a:pt x="523" y="494"/>
                  <a:pt x="514" y="494"/>
                  <a:pt x="509" y="500"/>
                </a:cubicBezTo>
                <a:cubicBezTo>
                  <a:pt x="495" y="514"/>
                  <a:pt x="495" y="514"/>
                  <a:pt x="495" y="514"/>
                </a:cubicBezTo>
                <a:cubicBezTo>
                  <a:pt x="495" y="96"/>
                  <a:pt x="495" y="96"/>
                  <a:pt x="495" y="96"/>
                </a:cubicBezTo>
                <a:cubicBezTo>
                  <a:pt x="497" y="94"/>
                  <a:pt x="499" y="92"/>
                  <a:pt x="502" y="90"/>
                </a:cubicBezTo>
                <a:cubicBezTo>
                  <a:pt x="505" y="86"/>
                  <a:pt x="509" y="81"/>
                  <a:pt x="511" y="74"/>
                </a:cubicBezTo>
                <a:cubicBezTo>
                  <a:pt x="514" y="68"/>
                  <a:pt x="515" y="60"/>
                  <a:pt x="515" y="51"/>
                </a:cubicBezTo>
                <a:cubicBezTo>
                  <a:pt x="515" y="42"/>
                  <a:pt x="514" y="35"/>
                  <a:pt x="511" y="29"/>
                </a:cubicBezTo>
                <a:cubicBezTo>
                  <a:pt x="507" y="20"/>
                  <a:pt x="501" y="13"/>
                  <a:pt x="497" y="9"/>
                </a:cubicBezTo>
                <a:cubicBezTo>
                  <a:pt x="492" y="4"/>
                  <a:pt x="489" y="2"/>
                  <a:pt x="488" y="2"/>
                </a:cubicBezTo>
                <a:cubicBezTo>
                  <a:pt x="486" y="0"/>
                  <a:pt x="483" y="0"/>
                  <a:pt x="480" y="0"/>
                </a:cubicBezTo>
                <a:cubicBezTo>
                  <a:pt x="17" y="0"/>
                  <a:pt x="17" y="0"/>
                  <a:pt x="17" y="0"/>
                </a:cubicBezTo>
                <a:cubicBezTo>
                  <a:pt x="11" y="0"/>
                  <a:pt x="5" y="3"/>
                  <a:pt x="3" y="9"/>
                </a:cubicBezTo>
                <a:cubicBezTo>
                  <a:pt x="1" y="15"/>
                  <a:pt x="3" y="21"/>
                  <a:pt x="7" y="25"/>
                </a:cubicBezTo>
                <a:cubicBezTo>
                  <a:pt x="7" y="25"/>
                  <a:pt x="7" y="25"/>
                  <a:pt x="7" y="25"/>
                </a:cubicBezTo>
                <a:cubicBezTo>
                  <a:pt x="7" y="25"/>
                  <a:pt x="7" y="25"/>
                  <a:pt x="7" y="25"/>
                </a:cubicBezTo>
                <a:cubicBezTo>
                  <a:pt x="8" y="26"/>
                  <a:pt x="11" y="29"/>
                  <a:pt x="13" y="33"/>
                </a:cubicBezTo>
                <a:cubicBezTo>
                  <a:pt x="15" y="37"/>
                  <a:pt x="16" y="43"/>
                  <a:pt x="16" y="50"/>
                </a:cubicBezTo>
                <a:cubicBezTo>
                  <a:pt x="16" y="61"/>
                  <a:pt x="13" y="67"/>
                  <a:pt x="11" y="71"/>
                </a:cubicBezTo>
                <a:cubicBezTo>
                  <a:pt x="10" y="73"/>
                  <a:pt x="8" y="74"/>
                  <a:pt x="8" y="75"/>
                </a:cubicBezTo>
                <a:cubicBezTo>
                  <a:pt x="7" y="75"/>
                  <a:pt x="7" y="75"/>
                  <a:pt x="7" y="75"/>
                </a:cubicBezTo>
                <a:cubicBezTo>
                  <a:pt x="7" y="75"/>
                  <a:pt x="7" y="75"/>
                  <a:pt x="7" y="75"/>
                </a:cubicBezTo>
                <a:cubicBezTo>
                  <a:pt x="2" y="79"/>
                  <a:pt x="0" y="86"/>
                  <a:pt x="1" y="92"/>
                </a:cubicBezTo>
                <a:cubicBezTo>
                  <a:pt x="3" y="98"/>
                  <a:pt x="9" y="102"/>
                  <a:pt x="15" y="102"/>
                </a:cubicBezTo>
                <a:cubicBezTo>
                  <a:pt x="44" y="102"/>
                  <a:pt x="44" y="102"/>
                  <a:pt x="44" y="102"/>
                </a:cubicBezTo>
                <a:cubicBezTo>
                  <a:pt x="44" y="288"/>
                  <a:pt x="44" y="288"/>
                  <a:pt x="44" y="288"/>
                </a:cubicBezTo>
                <a:cubicBezTo>
                  <a:pt x="44" y="443"/>
                  <a:pt x="44" y="443"/>
                  <a:pt x="44" y="443"/>
                </a:cubicBezTo>
                <a:cubicBezTo>
                  <a:pt x="44" y="447"/>
                  <a:pt x="45" y="451"/>
                  <a:pt x="48" y="453"/>
                </a:cubicBezTo>
                <a:cubicBezTo>
                  <a:pt x="51" y="456"/>
                  <a:pt x="55" y="458"/>
                  <a:pt x="58" y="458"/>
                </a:cubicBezTo>
                <a:cubicBezTo>
                  <a:pt x="419" y="458"/>
                  <a:pt x="419" y="458"/>
                  <a:pt x="419" y="458"/>
                </a:cubicBezTo>
                <a:cubicBezTo>
                  <a:pt x="424" y="458"/>
                  <a:pt x="428" y="455"/>
                  <a:pt x="431" y="452"/>
                </a:cubicBezTo>
                <a:cubicBezTo>
                  <a:pt x="434" y="448"/>
                  <a:pt x="435" y="443"/>
                  <a:pt x="433" y="439"/>
                </a:cubicBezTo>
                <a:cubicBezTo>
                  <a:pt x="414" y="377"/>
                  <a:pt x="414" y="377"/>
                  <a:pt x="414" y="377"/>
                </a:cubicBezTo>
                <a:cubicBezTo>
                  <a:pt x="412" y="371"/>
                  <a:pt x="407" y="367"/>
                  <a:pt x="400" y="367"/>
                </a:cubicBezTo>
                <a:cubicBezTo>
                  <a:pt x="134" y="367"/>
                  <a:pt x="134" y="367"/>
                  <a:pt x="134" y="367"/>
                </a:cubicBezTo>
                <a:cubicBezTo>
                  <a:pt x="125" y="335"/>
                  <a:pt x="125" y="335"/>
                  <a:pt x="125" y="335"/>
                </a:cubicBezTo>
                <a:cubicBezTo>
                  <a:pt x="419" y="335"/>
                  <a:pt x="419" y="335"/>
                  <a:pt x="419" y="335"/>
                </a:cubicBezTo>
                <a:cubicBezTo>
                  <a:pt x="424" y="335"/>
                  <a:pt x="428" y="333"/>
                  <a:pt x="431" y="329"/>
                </a:cubicBezTo>
                <a:cubicBezTo>
                  <a:pt x="434" y="325"/>
                  <a:pt x="434" y="321"/>
                  <a:pt x="433" y="316"/>
                </a:cubicBezTo>
                <a:cubicBezTo>
                  <a:pt x="413" y="257"/>
                  <a:pt x="413" y="257"/>
                  <a:pt x="413" y="257"/>
                </a:cubicBezTo>
                <a:cubicBezTo>
                  <a:pt x="411" y="251"/>
                  <a:pt x="406" y="247"/>
                  <a:pt x="399" y="247"/>
                </a:cubicBezTo>
                <a:cubicBezTo>
                  <a:pt x="134" y="247"/>
                  <a:pt x="134" y="247"/>
                  <a:pt x="134" y="247"/>
                </a:cubicBezTo>
                <a:cubicBezTo>
                  <a:pt x="126" y="218"/>
                  <a:pt x="126" y="218"/>
                  <a:pt x="126" y="218"/>
                </a:cubicBezTo>
                <a:cubicBezTo>
                  <a:pt x="419" y="218"/>
                  <a:pt x="419" y="218"/>
                  <a:pt x="419" y="218"/>
                </a:cubicBezTo>
                <a:cubicBezTo>
                  <a:pt x="424" y="218"/>
                  <a:pt x="428" y="216"/>
                  <a:pt x="431" y="213"/>
                </a:cubicBezTo>
                <a:cubicBezTo>
                  <a:pt x="434" y="209"/>
                  <a:pt x="435" y="204"/>
                  <a:pt x="433" y="200"/>
                </a:cubicBezTo>
                <a:cubicBezTo>
                  <a:pt x="417" y="142"/>
                  <a:pt x="417" y="142"/>
                  <a:pt x="417" y="142"/>
                </a:cubicBezTo>
                <a:cubicBezTo>
                  <a:pt x="415" y="136"/>
                  <a:pt x="409" y="131"/>
                  <a:pt x="403" y="131"/>
                </a:cubicBezTo>
                <a:cubicBezTo>
                  <a:pt x="132" y="131"/>
                  <a:pt x="132" y="131"/>
                  <a:pt x="132" y="131"/>
                </a:cubicBezTo>
                <a:cubicBezTo>
                  <a:pt x="124" y="102"/>
                  <a:pt x="124" y="102"/>
                  <a:pt x="124" y="102"/>
                </a:cubicBezTo>
                <a:cubicBezTo>
                  <a:pt x="429" y="102"/>
                  <a:pt x="429" y="102"/>
                  <a:pt x="429" y="102"/>
                </a:cubicBezTo>
                <a:cubicBezTo>
                  <a:pt x="437" y="102"/>
                  <a:pt x="443" y="96"/>
                  <a:pt x="443" y="88"/>
                </a:cubicBezTo>
                <a:cubicBezTo>
                  <a:pt x="443" y="80"/>
                  <a:pt x="437" y="73"/>
                  <a:pt x="429" y="73"/>
                </a:cubicBezTo>
                <a:cubicBezTo>
                  <a:pt x="105" y="73"/>
                  <a:pt x="105" y="73"/>
                  <a:pt x="105" y="73"/>
                </a:cubicBezTo>
                <a:cubicBezTo>
                  <a:pt x="100" y="73"/>
                  <a:pt x="96" y="75"/>
                  <a:pt x="93" y="79"/>
                </a:cubicBezTo>
                <a:cubicBezTo>
                  <a:pt x="91" y="82"/>
                  <a:pt x="90" y="87"/>
                  <a:pt x="91" y="91"/>
                </a:cubicBezTo>
                <a:cubicBezTo>
                  <a:pt x="107" y="150"/>
                  <a:pt x="107" y="150"/>
                  <a:pt x="107" y="150"/>
                </a:cubicBezTo>
                <a:cubicBezTo>
                  <a:pt x="108" y="156"/>
                  <a:pt x="114" y="160"/>
                  <a:pt x="121" y="160"/>
                </a:cubicBezTo>
                <a:cubicBezTo>
                  <a:pt x="392" y="160"/>
                  <a:pt x="392" y="160"/>
                  <a:pt x="392" y="160"/>
                </a:cubicBezTo>
                <a:cubicBezTo>
                  <a:pt x="400" y="189"/>
                  <a:pt x="400" y="189"/>
                  <a:pt x="400" y="189"/>
                </a:cubicBezTo>
                <a:cubicBezTo>
                  <a:pt x="107" y="189"/>
                  <a:pt x="107" y="189"/>
                  <a:pt x="107" y="189"/>
                </a:cubicBezTo>
                <a:cubicBezTo>
                  <a:pt x="103" y="189"/>
                  <a:pt x="98" y="191"/>
                  <a:pt x="95" y="195"/>
                </a:cubicBezTo>
                <a:cubicBezTo>
                  <a:pt x="93" y="199"/>
                  <a:pt x="92" y="203"/>
                  <a:pt x="93" y="208"/>
                </a:cubicBezTo>
                <a:cubicBezTo>
                  <a:pt x="109" y="266"/>
                  <a:pt x="109" y="266"/>
                  <a:pt x="109" y="266"/>
                </a:cubicBezTo>
                <a:cubicBezTo>
                  <a:pt x="111" y="272"/>
                  <a:pt x="116" y="276"/>
                  <a:pt x="123" y="276"/>
                </a:cubicBezTo>
                <a:cubicBezTo>
                  <a:pt x="389" y="276"/>
                  <a:pt x="389" y="276"/>
                  <a:pt x="389" y="276"/>
                </a:cubicBezTo>
                <a:cubicBezTo>
                  <a:pt x="399" y="306"/>
                  <a:pt x="399" y="306"/>
                  <a:pt x="399" y="306"/>
                </a:cubicBezTo>
                <a:cubicBezTo>
                  <a:pt x="106" y="306"/>
                  <a:pt x="106" y="306"/>
                  <a:pt x="106" y="306"/>
                </a:cubicBezTo>
                <a:cubicBezTo>
                  <a:pt x="102" y="306"/>
                  <a:pt x="97" y="308"/>
                  <a:pt x="95" y="312"/>
                </a:cubicBezTo>
                <a:cubicBezTo>
                  <a:pt x="92" y="316"/>
                  <a:pt x="91" y="320"/>
                  <a:pt x="92" y="325"/>
                </a:cubicBezTo>
                <a:cubicBezTo>
                  <a:pt x="109" y="385"/>
                  <a:pt x="109" y="385"/>
                  <a:pt x="109" y="385"/>
                </a:cubicBezTo>
                <a:cubicBezTo>
                  <a:pt x="111" y="392"/>
                  <a:pt x="116" y="396"/>
                  <a:pt x="123" y="396"/>
                </a:cubicBezTo>
                <a:cubicBezTo>
                  <a:pt x="389" y="396"/>
                  <a:pt x="389" y="396"/>
                  <a:pt x="389" y="396"/>
                </a:cubicBezTo>
                <a:cubicBezTo>
                  <a:pt x="400" y="428"/>
                  <a:pt x="400" y="428"/>
                  <a:pt x="400" y="428"/>
                </a:cubicBezTo>
                <a:cubicBezTo>
                  <a:pt x="73" y="428"/>
                  <a:pt x="73" y="428"/>
                  <a:pt x="73" y="428"/>
                </a:cubicBezTo>
                <a:cubicBezTo>
                  <a:pt x="73" y="288"/>
                  <a:pt x="73" y="288"/>
                  <a:pt x="73" y="288"/>
                </a:cubicBezTo>
                <a:cubicBezTo>
                  <a:pt x="73" y="87"/>
                  <a:pt x="73" y="87"/>
                  <a:pt x="73" y="87"/>
                </a:cubicBezTo>
                <a:cubicBezTo>
                  <a:pt x="73" y="84"/>
                  <a:pt x="71" y="80"/>
                  <a:pt x="69" y="77"/>
                </a:cubicBezTo>
                <a:cubicBezTo>
                  <a:pt x="66" y="74"/>
                  <a:pt x="62" y="73"/>
                  <a:pt x="58" y="73"/>
                </a:cubicBezTo>
                <a:cubicBezTo>
                  <a:pt x="42" y="73"/>
                  <a:pt x="42" y="73"/>
                  <a:pt x="42" y="73"/>
                </a:cubicBezTo>
                <a:cubicBezTo>
                  <a:pt x="44" y="66"/>
                  <a:pt x="46" y="59"/>
                  <a:pt x="46" y="50"/>
                </a:cubicBezTo>
                <a:cubicBezTo>
                  <a:pt x="46" y="42"/>
                  <a:pt x="44" y="35"/>
                  <a:pt x="42" y="29"/>
                </a:cubicBezTo>
                <a:cubicBezTo>
                  <a:pt x="475" y="29"/>
                  <a:pt x="475" y="29"/>
                  <a:pt x="475" y="29"/>
                </a:cubicBezTo>
                <a:cubicBezTo>
                  <a:pt x="477" y="30"/>
                  <a:pt x="478" y="31"/>
                  <a:pt x="480" y="34"/>
                </a:cubicBezTo>
                <a:cubicBezTo>
                  <a:pt x="482" y="36"/>
                  <a:pt x="483" y="38"/>
                  <a:pt x="484" y="41"/>
                </a:cubicBezTo>
                <a:cubicBezTo>
                  <a:pt x="486" y="44"/>
                  <a:pt x="486" y="47"/>
                  <a:pt x="486" y="51"/>
                </a:cubicBezTo>
                <a:cubicBezTo>
                  <a:pt x="486" y="56"/>
                  <a:pt x="485" y="61"/>
                  <a:pt x="484" y="64"/>
                </a:cubicBezTo>
                <a:cubicBezTo>
                  <a:pt x="482" y="68"/>
                  <a:pt x="480" y="71"/>
                  <a:pt x="478" y="72"/>
                </a:cubicBezTo>
                <a:cubicBezTo>
                  <a:pt x="477" y="73"/>
                  <a:pt x="476" y="74"/>
                  <a:pt x="476" y="74"/>
                </a:cubicBezTo>
                <a:cubicBezTo>
                  <a:pt x="476" y="74"/>
                  <a:pt x="476" y="74"/>
                  <a:pt x="476" y="74"/>
                </a:cubicBezTo>
                <a:cubicBezTo>
                  <a:pt x="470" y="76"/>
                  <a:pt x="466" y="82"/>
                  <a:pt x="466" y="88"/>
                </a:cubicBezTo>
                <a:cubicBezTo>
                  <a:pt x="466" y="495"/>
                  <a:pt x="466" y="495"/>
                  <a:pt x="466" y="495"/>
                </a:cubicBezTo>
                <a:cubicBezTo>
                  <a:pt x="466" y="495"/>
                  <a:pt x="466" y="495"/>
                  <a:pt x="466" y="495"/>
                </a:cubicBezTo>
                <a:cubicBezTo>
                  <a:pt x="466" y="513"/>
                  <a:pt x="466" y="513"/>
                  <a:pt x="466" y="513"/>
                </a:cubicBezTo>
                <a:cubicBezTo>
                  <a:pt x="453" y="500"/>
                  <a:pt x="453" y="500"/>
                  <a:pt x="453" y="500"/>
                </a:cubicBezTo>
                <a:cubicBezTo>
                  <a:pt x="448" y="494"/>
                  <a:pt x="439" y="494"/>
                  <a:pt x="434" y="500"/>
                </a:cubicBezTo>
                <a:cubicBezTo>
                  <a:pt x="428" y="505"/>
                  <a:pt x="428" y="514"/>
                  <a:pt x="434" y="519"/>
                </a:cubicBezTo>
                <a:cubicBezTo>
                  <a:pt x="469" y="555"/>
                  <a:pt x="469" y="555"/>
                  <a:pt x="469" y="555"/>
                </a:cubicBezTo>
                <a:cubicBezTo>
                  <a:pt x="469" y="555"/>
                  <a:pt x="469" y="555"/>
                  <a:pt x="469" y="555"/>
                </a:cubicBezTo>
                <a:cubicBezTo>
                  <a:pt x="471" y="557"/>
                  <a:pt x="471" y="557"/>
                  <a:pt x="471" y="557"/>
                </a:cubicBezTo>
                <a:cubicBezTo>
                  <a:pt x="474" y="560"/>
                  <a:pt x="478" y="561"/>
                  <a:pt x="481" y="561"/>
                </a:cubicBezTo>
                <a:cubicBezTo>
                  <a:pt x="485" y="561"/>
                  <a:pt x="488" y="560"/>
                  <a:pt x="491" y="557"/>
                </a:cubicBezTo>
                <a:cubicBezTo>
                  <a:pt x="493" y="555"/>
                  <a:pt x="493" y="555"/>
                  <a:pt x="493" y="555"/>
                </a:cubicBezTo>
                <a:cubicBezTo>
                  <a:pt x="493" y="555"/>
                  <a:pt x="493" y="555"/>
                  <a:pt x="493" y="555"/>
                </a:cubicBezTo>
                <a:cubicBezTo>
                  <a:pt x="529" y="519"/>
                  <a:pt x="529" y="519"/>
                  <a:pt x="529" y="519"/>
                </a:cubicBezTo>
                <a:cubicBezTo>
                  <a:pt x="534" y="514"/>
                  <a:pt x="534" y="505"/>
                  <a:pt x="529" y="50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5" name="Freeform 312"/>
          <p:cNvSpPr>
            <a:spLocks/>
          </p:cNvSpPr>
          <p:nvPr userDrawn="1"/>
        </p:nvSpPr>
        <p:spPr bwMode="auto">
          <a:xfrm>
            <a:off x="3341469" y="3325633"/>
            <a:ext cx="341799" cy="340519"/>
          </a:xfrm>
          <a:custGeom>
            <a:avLst/>
            <a:gdLst/>
            <a:ahLst/>
            <a:cxnLst>
              <a:cxn ang="0">
                <a:pos x="398" y="125"/>
              </a:cxn>
              <a:cxn ang="0">
                <a:pos x="277" y="4"/>
              </a:cxn>
              <a:cxn ang="0">
                <a:pos x="268" y="0"/>
              </a:cxn>
              <a:cxn ang="0">
                <a:pos x="259" y="4"/>
              </a:cxn>
              <a:cxn ang="0">
                <a:pos x="171" y="92"/>
              </a:cxn>
              <a:cxn ang="0">
                <a:pos x="171" y="111"/>
              </a:cxn>
              <a:cxn ang="0">
                <a:pos x="189" y="111"/>
              </a:cxn>
              <a:cxn ang="0">
                <a:pos x="268" y="32"/>
              </a:cxn>
              <a:cxn ang="0">
                <a:pos x="370" y="134"/>
              </a:cxn>
              <a:cxn ang="0">
                <a:pos x="293" y="212"/>
              </a:cxn>
              <a:cxn ang="0">
                <a:pos x="271" y="202"/>
              </a:cxn>
              <a:cxn ang="0">
                <a:pos x="254" y="205"/>
              </a:cxn>
              <a:cxn ang="0">
                <a:pos x="253" y="207"/>
              </a:cxn>
              <a:cxn ang="0">
                <a:pos x="153" y="326"/>
              </a:cxn>
              <a:cxn ang="0">
                <a:pos x="122" y="333"/>
              </a:cxn>
              <a:cxn ang="0">
                <a:pos x="97" y="337"/>
              </a:cxn>
              <a:cxn ang="0">
                <a:pos x="82" y="341"/>
              </a:cxn>
              <a:cxn ang="0">
                <a:pos x="152" y="270"/>
              </a:cxn>
              <a:cxn ang="0">
                <a:pos x="152" y="251"/>
              </a:cxn>
              <a:cxn ang="0">
                <a:pos x="133" y="251"/>
              </a:cxn>
              <a:cxn ang="0">
                <a:pos x="62" y="323"/>
              </a:cxn>
              <a:cxn ang="0">
                <a:pos x="66" y="306"/>
              </a:cxn>
              <a:cxn ang="0">
                <a:pos x="70" y="281"/>
              </a:cxn>
              <a:cxn ang="0">
                <a:pos x="77" y="250"/>
              </a:cxn>
              <a:cxn ang="0">
                <a:pos x="197" y="151"/>
              </a:cxn>
              <a:cxn ang="0">
                <a:pos x="201" y="140"/>
              </a:cxn>
              <a:cxn ang="0">
                <a:pos x="198" y="132"/>
              </a:cxn>
              <a:cxn ang="0">
                <a:pos x="180" y="130"/>
              </a:cxn>
              <a:cxn ang="0">
                <a:pos x="59" y="230"/>
              </a:cxn>
              <a:cxn ang="0">
                <a:pos x="44" y="277"/>
              </a:cxn>
              <a:cxn ang="0">
                <a:pos x="40" y="301"/>
              </a:cxn>
              <a:cxn ang="0">
                <a:pos x="7" y="371"/>
              </a:cxn>
              <a:cxn ang="0">
                <a:pos x="6" y="372"/>
              </a:cxn>
              <a:cxn ang="0">
                <a:pos x="8" y="395"/>
              </a:cxn>
              <a:cxn ang="0">
                <a:pos x="31" y="397"/>
              </a:cxn>
              <a:cxn ang="0">
                <a:pos x="32" y="396"/>
              </a:cxn>
              <a:cxn ang="0">
                <a:pos x="102" y="363"/>
              </a:cxn>
              <a:cxn ang="0">
                <a:pos x="126" y="359"/>
              </a:cxn>
              <a:cxn ang="0">
                <a:pos x="173" y="344"/>
              </a:cxn>
              <a:cxn ang="0">
                <a:pos x="267" y="231"/>
              </a:cxn>
              <a:cxn ang="0">
                <a:pos x="310" y="232"/>
              </a:cxn>
              <a:cxn ang="0">
                <a:pos x="398" y="144"/>
              </a:cxn>
              <a:cxn ang="0">
                <a:pos x="398" y="125"/>
              </a:cxn>
            </a:cxnLst>
            <a:rect l="0" t="0" r="r" b="b"/>
            <a:pathLst>
              <a:path w="404" h="403">
                <a:moveTo>
                  <a:pt x="398" y="125"/>
                </a:moveTo>
                <a:cubicBezTo>
                  <a:pt x="277" y="4"/>
                  <a:pt x="277" y="4"/>
                  <a:pt x="277" y="4"/>
                </a:cubicBezTo>
                <a:cubicBezTo>
                  <a:pt x="275" y="1"/>
                  <a:pt x="272" y="0"/>
                  <a:pt x="268" y="0"/>
                </a:cubicBezTo>
                <a:cubicBezTo>
                  <a:pt x="264" y="0"/>
                  <a:pt x="261" y="1"/>
                  <a:pt x="259" y="4"/>
                </a:cubicBezTo>
                <a:cubicBezTo>
                  <a:pt x="171" y="92"/>
                  <a:pt x="171" y="92"/>
                  <a:pt x="171" y="92"/>
                </a:cubicBezTo>
                <a:cubicBezTo>
                  <a:pt x="165" y="97"/>
                  <a:pt x="165" y="105"/>
                  <a:pt x="171" y="111"/>
                </a:cubicBezTo>
                <a:cubicBezTo>
                  <a:pt x="176" y="116"/>
                  <a:pt x="184" y="116"/>
                  <a:pt x="189" y="111"/>
                </a:cubicBezTo>
                <a:cubicBezTo>
                  <a:pt x="189" y="111"/>
                  <a:pt x="253" y="47"/>
                  <a:pt x="268" y="32"/>
                </a:cubicBezTo>
                <a:cubicBezTo>
                  <a:pt x="283" y="47"/>
                  <a:pt x="355" y="120"/>
                  <a:pt x="370" y="134"/>
                </a:cubicBezTo>
                <a:cubicBezTo>
                  <a:pt x="355" y="149"/>
                  <a:pt x="295" y="209"/>
                  <a:pt x="293" y="212"/>
                </a:cubicBezTo>
                <a:cubicBezTo>
                  <a:pt x="290" y="211"/>
                  <a:pt x="283" y="210"/>
                  <a:pt x="271" y="202"/>
                </a:cubicBezTo>
                <a:cubicBezTo>
                  <a:pt x="265" y="199"/>
                  <a:pt x="258" y="200"/>
                  <a:pt x="254" y="205"/>
                </a:cubicBezTo>
                <a:cubicBezTo>
                  <a:pt x="253" y="207"/>
                  <a:pt x="253" y="207"/>
                  <a:pt x="253" y="207"/>
                </a:cubicBezTo>
                <a:cubicBezTo>
                  <a:pt x="220" y="246"/>
                  <a:pt x="159" y="320"/>
                  <a:pt x="153" y="326"/>
                </a:cubicBezTo>
                <a:cubicBezTo>
                  <a:pt x="151" y="328"/>
                  <a:pt x="137" y="330"/>
                  <a:pt x="122" y="333"/>
                </a:cubicBezTo>
                <a:cubicBezTo>
                  <a:pt x="97" y="337"/>
                  <a:pt x="97" y="337"/>
                  <a:pt x="97" y="337"/>
                </a:cubicBezTo>
                <a:cubicBezTo>
                  <a:pt x="92" y="338"/>
                  <a:pt x="87" y="339"/>
                  <a:pt x="82" y="341"/>
                </a:cubicBezTo>
                <a:cubicBezTo>
                  <a:pt x="152" y="270"/>
                  <a:pt x="152" y="270"/>
                  <a:pt x="152" y="270"/>
                </a:cubicBezTo>
                <a:cubicBezTo>
                  <a:pt x="157" y="265"/>
                  <a:pt x="157" y="257"/>
                  <a:pt x="152" y="251"/>
                </a:cubicBezTo>
                <a:cubicBezTo>
                  <a:pt x="147" y="246"/>
                  <a:pt x="139" y="246"/>
                  <a:pt x="133" y="251"/>
                </a:cubicBezTo>
                <a:cubicBezTo>
                  <a:pt x="62" y="323"/>
                  <a:pt x="62" y="323"/>
                  <a:pt x="62" y="323"/>
                </a:cubicBezTo>
                <a:cubicBezTo>
                  <a:pt x="64" y="317"/>
                  <a:pt x="65" y="312"/>
                  <a:pt x="66" y="306"/>
                </a:cubicBezTo>
                <a:cubicBezTo>
                  <a:pt x="70" y="281"/>
                  <a:pt x="70" y="281"/>
                  <a:pt x="70" y="281"/>
                </a:cubicBezTo>
                <a:cubicBezTo>
                  <a:pt x="73" y="266"/>
                  <a:pt x="75" y="253"/>
                  <a:pt x="77" y="250"/>
                </a:cubicBezTo>
                <a:cubicBezTo>
                  <a:pt x="83" y="245"/>
                  <a:pt x="158" y="183"/>
                  <a:pt x="197" y="151"/>
                </a:cubicBezTo>
                <a:cubicBezTo>
                  <a:pt x="200" y="148"/>
                  <a:pt x="201" y="144"/>
                  <a:pt x="201" y="140"/>
                </a:cubicBezTo>
                <a:cubicBezTo>
                  <a:pt x="201" y="137"/>
                  <a:pt x="200" y="134"/>
                  <a:pt x="198" y="132"/>
                </a:cubicBezTo>
                <a:cubicBezTo>
                  <a:pt x="194" y="126"/>
                  <a:pt x="185" y="125"/>
                  <a:pt x="180" y="130"/>
                </a:cubicBezTo>
                <a:cubicBezTo>
                  <a:pt x="175" y="134"/>
                  <a:pt x="66" y="224"/>
                  <a:pt x="59" y="230"/>
                </a:cubicBezTo>
                <a:cubicBezTo>
                  <a:pt x="50" y="238"/>
                  <a:pt x="49" y="248"/>
                  <a:pt x="44" y="277"/>
                </a:cubicBezTo>
                <a:cubicBezTo>
                  <a:pt x="40" y="301"/>
                  <a:pt x="40" y="301"/>
                  <a:pt x="40" y="301"/>
                </a:cubicBezTo>
                <a:cubicBezTo>
                  <a:pt x="33" y="341"/>
                  <a:pt x="7" y="371"/>
                  <a:pt x="7" y="371"/>
                </a:cubicBezTo>
                <a:cubicBezTo>
                  <a:pt x="6" y="371"/>
                  <a:pt x="6" y="372"/>
                  <a:pt x="6" y="372"/>
                </a:cubicBezTo>
                <a:cubicBezTo>
                  <a:pt x="2" y="378"/>
                  <a:pt x="0" y="388"/>
                  <a:pt x="8" y="395"/>
                </a:cubicBezTo>
                <a:cubicBezTo>
                  <a:pt x="15" y="403"/>
                  <a:pt x="25" y="402"/>
                  <a:pt x="31" y="397"/>
                </a:cubicBezTo>
                <a:cubicBezTo>
                  <a:pt x="31" y="397"/>
                  <a:pt x="32" y="397"/>
                  <a:pt x="32" y="396"/>
                </a:cubicBezTo>
                <a:cubicBezTo>
                  <a:pt x="33" y="396"/>
                  <a:pt x="63" y="370"/>
                  <a:pt x="102" y="363"/>
                </a:cubicBezTo>
                <a:cubicBezTo>
                  <a:pt x="102" y="363"/>
                  <a:pt x="126" y="359"/>
                  <a:pt x="126" y="359"/>
                </a:cubicBezTo>
                <a:cubicBezTo>
                  <a:pt x="155" y="354"/>
                  <a:pt x="166" y="353"/>
                  <a:pt x="173" y="344"/>
                </a:cubicBezTo>
                <a:cubicBezTo>
                  <a:pt x="178" y="338"/>
                  <a:pt x="246" y="256"/>
                  <a:pt x="267" y="231"/>
                </a:cubicBezTo>
                <a:cubicBezTo>
                  <a:pt x="287" y="240"/>
                  <a:pt x="301" y="241"/>
                  <a:pt x="310" y="232"/>
                </a:cubicBezTo>
                <a:cubicBezTo>
                  <a:pt x="398" y="144"/>
                  <a:pt x="398" y="144"/>
                  <a:pt x="398" y="144"/>
                </a:cubicBezTo>
                <a:cubicBezTo>
                  <a:pt x="404" y="138"/>
                  <a:pt x="404" y="130"/>
                  <a:pt x="398" y="12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6" name="Freeform 333"/>
          <p:cNvSpPr>
            <a:spLocks/>
          </p:cNvSpPr>
          <p:nvPr userDrawn="1"/>
        </p:nvSpPr>
        <p:spPr bwMode="auto">
          <a:xfrm>
            <a:off x="3336701" y="2259887"/>
            <a:ext cx="351326" cy="352425"/>
          </a:xfrm>
          <a:custGeom>
            <a:avLst/>
            <a:gdLst/>
            <a:ahLst/>
            <a:cxnLst>
              <a:cxn ang="0">
                <a:pos x="264" y="362"/>
              </a:cxn>
              <a:cxn ang="0">
                <a:pos x="166" y="362"/>
              </a:cxn>
              <a:cxn ang="0">
                <a:pos x="166" y="416"/>
              </a:cxn>
              <a:cxn ang="0">
                <a:pos x="415" y="416"/>
              </a:cxn>
              <a:cxn ang="0">
                <a:pos x="414" y="362"/>
              </a:cxn>
              <a:cxn ang="0">
                <a:pos x="318" y="362"/>
              </a:cxn>
              <a:cxn ang="0">
                <a:pos x="393" y="228"/>
              </a:cxn>
              <a:cxn ang="0">
                <a:pos x="282" y="66"/>
              </a:cxn>
              <a:cxn ang="0">
                <a:pos x="204" y="95"/>
              </a:cxn>
              <a:cxn ang="0">
                <a:pos x="184" y="67"/>
              </a:cxn>
              <a:cxn ang="0">
                <a:pos x="203" y="27"/>
              </a:cxn>
              <a:cxn ang="0">
                <a:pos x="149" y="0"/>
              </a:cxn>
              <a:cxn ang="0">
                <a:pos x="124" y="44"/>
              </a:cxn>
              <a:cxn ang="0">
                <a:pos x="1" y="123"/>
              </a:cxn>
              <a:cxn ang="0">
                <a:pos x="0" y="157"/>
              </a:cxn>
              <a:cxn ang="0">
                <a:pos x="199" y="228"/>
              </a:cxn>
              <a:cxn ang="0">
                <a:pos x="217" y="198"/>
              </a:cxn>
              <a:cxn ang="0">
                <a:pos x="215" y="135"/>
              </a:cxn>
            </a:cxnLst>
            <a:rect l="0" t="0" r="r" b="b"/>
            <a:pathLst>
              <a:path w="415" h="416">
                <a:moveTo>
                  <a:pt x="264" y="362"/>
                </a:moveTo>
                <a:cubicBezTo>
                  <a:pt x="166" y="362"/>
                  <a:pt x="166" y="362"/>
                  <a:pt x="166" y="362"/>
                </a:cubicBezTo>
                <a:cubicBezTo>
                  <a:pt x="166" y="416"/>
                  <a:pt x="166" y="416"/>
                  <a:pt x="166" y="416"/>
                </a:cubicBezTo>
                <a:cubicBezTo>
                  <a:pt x="415" y="416"/>
                  <a:pt x="415" y="416"/>
                  <a:pt x="415" y="416"/>
                </a:cubicBezTo>
                <a:cubicBezTo>
                  <a:pt x="414" y="362"/>
                  <a:pt x="414" y="362"/>
                  <a:pt x="414" y="362"/>
                </a:cubicBezTo>
                <a:cubicBezTo>
                  <a:pt x="318" y="362"/>
                  <a:pt x="318" y="362"/>
                  <a:pt x="318" y="362"/>
                </a:cubicBezTo>
                <a:cubicBezTo>
                  <a:pt x="393" y="228"/>
                  <a:pt x="393" y="228"/>
                  <a:pt x="393" y="228"/>
                </a:cubicBezTo>
                <a:cubicBezTo>
                  <a:pt x="282" y="66"/>
                  <a:pt x="282" y="66"/>
                  <a:pt x="282" y="66"/>
                </a:cubicBezTo>
                <a:cubicBezTo>
                  <a:pt x="204" y="95"/>
                  <a:pt x="204" y="95"/>
                  <a:pt x="204" y="95"/>
                </a:cubicBezTo>
                <a:cubicBezTo>
                  <a:pt x="204" y="95"/>
                  <a:pt x="196" y="81"/>
                  <a:pt x="184" y="67"/>
                </a:cubicBezTo>
                <a:cubicBezTo>
                  <a:pt x="183" y="67"/>
                  <a:pt x="203" y="27"/>
                  <a:pt x="203" y="27"/>
                </a:cubicBezTo>
                <a:cubicBezTo>
                  <a:pt x="149" y="0"/>
                  <a:pt x="149" y="0"/>
                  <a:pt x="149" y="0"/>
                </a:cubicBezTo>
                <a:cubicBezTo>
                  <a:pt x="137" y="18"/>
                  <a:pt x="142" y="15"/>
                  <a:pt x="124" y="44"/>
                </a:cubicBezTo>
                <a:cubicBezTo>
                  <a:pt x="19" y="46"/>
                  <a:pt x="1" y="123"/>
                  <a:pt x="1" y="123"/>
                </a:cubicBezTo>
                <a:cubicBezTo>
                  <a:pt x="0" y="157"/>
                  <a:pt x="0" y="157"/>
                  <a:pt x="0" y="157"/>
                </a:cubicBezTo>
                <a:cubicBezTo>
                  <a:pt x="199" y="228"/>
                  <a:pt x="199" y="228"/>
                  <a:pt x="199" y="228"/>
                </a:cubicBezTo>
                <a:cubicBezTo>
                  <a:pt x="217" y="198"/>
                  <a:pt x="217" y="198"/>
                  <a:pt x="217" y="198"/>
                </a:cubicBezTo>
                <a:cubicBezTo>
                  <a:pt x="217" y="198"/>
                  <a:pt x="229" y="162"/>
                  <a:pt x="215" y="135"/>
                </a:cubicBezTo>
              </a:path>
            </a:pathLst>
          </a:custGeom>
          <a:noFill/>
          <a:ln w="28575" cap="rnd">
            <a:solidFill>
              <a:srgbClr val="FFFFFF"/>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7" name="Freeform 361"/>
          <p:cNvSpPr>
            <a:spLocks noEditPoints="1"/>
          </p:cNvSpPr>
          <p:nvPr userDrawn="1"/>
        </p:nvSpPr>
        <p:spPr bwMode="auto">
          <a:xfrm>
            <a:off x="3436744" y="1309619"/>
            <a:ext cx="151249" cy="386953"/>
          </a:xfrm>
          <a:custGeom>
            <a:avLst/>
            <a:gdLst/>
            <a:ahLst/>
            <a:cxnLst>
              <a:cxn ang="0">
                <a:pos x="67" y="6"/>
              </a:cxn>
              <a:cxn ang="0">
                <a:pos x="54" y="26"/>
              </a:cxn>
              <a:cxn ang="0">
                <a:pos x="67" y="40"/>
              </a:cxn>
              <a:cxn ang="0">
                <a:pos x="80" y="29"/>
              </a:cxn>
              <a:cxn ang="0">
                <a:pos x="90" y="27"/>
              </a:cxn>
              <a:cxn ang="0">
                <a:pos x="99" y="29"/>
              </a:cxn>
              <a:cxn ang="0">
                <a:pos x="99" y="71"/>
              </a:cxn>
              <a:cxn ang="0">
                <a:pos x="109" y="84"/>
              </a:cxn>
              <a:cxn ang="0">
                <a:pos x="152" y="127"/>
              </a:cxn>
              <a:cxn ang="0">
                <a:pos x="152" y="407"/>
              </a:cxn>
              <a:cxn ang="0">
                <a:pos x="136" y="424"/>
              </a:cxn>
              <a:cxn ang="0">
                <a:pos x="90" y="432"/>
              </a:cxn>
              <a:cxn ang="0">
                <a:pos x="43" y="424"/>
              </a:cxn>
              <a:cxn ang="0">
                <a:pos x="28" y="407"/>
              </a:cxn>
              <a:cxn ang="0">
                <a:pos x="27" y="127"/>
              </a:cxn>
              <a:cxn ang="0">
                <a:pos x="70" y="85"/>
              </a:cxn>
              <a:cxn ang="0">
                <a:pos x="80" y="69"/>
              </a:cxn>
              <a:cxn ang="0">
                <a:pos x="64" y="59"/>
              </a:cxn>
              <a:cxn ang="0">
                <a:pos x="0" y="127"/>
              </a:cxn>
              <a:cxn ang="0">
                <a:pos x="1" y="407"/>
              </a:cxn>
              <a:cxn ang="0">
                <a:pos x="90" y="459"/>
              </a:cxn>
              <a:cxn ang="0">
                <a:pos x="147" y="448"/>
              </a:cxn>
              <a:cxn ang="0">
                <a:pos x="178" y="407"/>
              </a:cxn>
              <a:cxn ang="0">
                <a:pos x="178" y="127"/>
              </a:cxn>
              <a:cxn ang="0">
                <a:pos x="126" y="61"/>
              </a:cxn>
              <a:cxn ang="0">
                <a:pos x="126" y="26"/>
              </a:cxn>
              <a:cxn ang="0">
                <a:pos x="90" y="0"/>
              </a:cxn>
              <a:cxn ang="0">
                <a:pos x="67" y="6"/>
              </a:cxn>
              <a:cxn ang="0">
                <a:pos x="80" y="26"/>
              </a:cxn>
              <a:cxn ang="0">
                <a:pos x="80" y="28"/>
              </a:cxn>
              <a:cxn ang="0">
                <a:pos x="80" y="26"/>
              </a:cxn>
            </a:cxnLst>
            <a:rect l="0" t="0" r="r" b="b"/>
            <a:pathLst>
              <a:path w="178" h="459">
                <a:moveTo>
                  <a:pt x="67" y="6"/>
                </a:moveTo>
                <a:cubicBezTo>
                  <a:pt x="59" y="11"/>
                  <a:pt x="54" y="18"/>
                  <a:pt x="54" y="26"/>
                </a:cubicBezTo>
                <a:cubicBezTo>
                  <a:pt x="54" y="34"/>
                  <a:pt x="60" y="40"/>
                  <a:pt x="67" y="40"/>
                </a:cubicBezTo>
                <a:cubicBezTo>
                  <a:pt x="74" y="40"/>
                  <a:pt x="79" y="35"/>
                  <a:pt x="80" y="29"/>
                </a:cubicBezTo>
                <a:cubicBezTo>
                  <a:pt x="81" y="28"/>
                  <a:pt x="85" y="27"/>
                  <a:pt x="90" y="27"/>
                </a:cubicBezTo>
                <a:cubicBezTo>
                  <a:pt x="94" y="27"/>
                  <a:pt x="98" y="28"/>
                  <a:pt x="99" y="29"/>
                </a:cubicBezTo>
                <a:cubicBezTo>
                  <a:pt x="99" y="33"/>
                  <a:pt x="99" y="71"/>
                  <a:pt x="99" y="71"/>
                </a:cubicBezTo>
                <a:cubicBezTo>
                  <a:pt x="99" y="77"/>
                  <a:pt x="103" y="82"/>
                  <a:pt x="109" y="84"/>
                </a:cubicBezTo>
                <a:cubicBezTo>
                  <a:pt x="111" y="84"/>
                  <a:pt x="152" y="95"/>
                  <a:pt x="152" y="127"/>
                </a:cubicBezTo>
                <a:cubicBezTo>
                  <a:pt x="152" y="407"/>
                  <a:pt x="152" y="407"/>
                  <a:pt x="152" y="407"/>
                </a:cubicBezTo>
                <a:cubicBezTo>
                  <a:pt x="152" y="409"/>
                  <a:pt x="152" y="417"/>
                  <a:pt x="136" y="424"/>
                </a:cubicBezTo>
                <a:cubicBezTo>
                  <a:pt x="125" y="429"/>
                  <a:pt x="108" y="432"/>
                  <a:pt x="90" y="432"/>
                </a:cubicBezTo>
                <a:cubicBezTo>
                  <a:pt x="71" y="432"/>
                  <a:pt x="55" y="429"/>
                  <a:pt x="43" y="424"/>
                </a:cubicBezTo>
                <a:cubicBezTo>
                  <a:pt x="28" y="417"/>
                  <a:pt x="28" y="409"/>
                  <a:pt x="28" y="407"/>
                </a:cubicBezTo>
                <a:cubicBezTo>
                  <a:pt x="27" y="127"/>
                  <a:pt x="27" y="127"/>
                  <a:pt x="27" y="127"/>
                </a:cubicBezTo>
                <a:cubicBezTo>
                  <a:pt x="27" y="95"/>
                  <a:pt x="68" y="85"/>
                  <a:pt x="70" y="85"/>
                </a:cubicBezTo>
                <a:cubicBezTo>
                  <a:pt x="77" y="83"/>
                  <a:pt x="82" y="76"/>
                  <a:pt x="80" y="69"/>
                </a:cubicBezTo>
                <a:cubicBezTo>
                  <a:pt x="79" y="62"/>
                  <a:pt x="72" y="57"/>
                  <a:pt x="64" y="59"/>
                </a:cubicBezTo>
                <a:cubicBezTo>
                  <a:pt x="62" y="59"/>
                  <a:pt x="0" y="73"/>
                  <a:pt x="0" y="127"/>
                </a:cubicBezTo>
                <a:cubicBezTo>
                  <a:pt x="1" y="407"/>
                  <a:pt x="1" y="407"/>
                  <a:pt x="1" y="407"/>
                </a:cubicBezTo>
                <a:cubicBezTo>
                  <a:pt x="1" y="439"/>
                  <a:pt x="35" y="459"/>
                  <a:pt x="90" y="459"/>
                </a:cubicBezTo>
                <a:cubicBezTo>
                  <a:pt x="106" y="459"/>
                  <a:pt x="128" y="457"/>
                  <a:pt x="147" y="448"/>
                </a:cubicBezTo>
                <a:cubicBezTo>
                  <a:pt x="167" y="439"/>
                  <a:pt x="178" y="424"/>
                  <a:pt x="178" y="407"/>
                </a:cubicBezTo>
                <a:cubicBezTo>
                  <a:pt x="178" y="127"/>
                  <a:pt x="178" y="127"/>
                  <a:pt x="178" y="127"/>
                </a:cubicBezTo>
                <a:cubicBezTo>
                  <a:pt x="178" y="86"/>
                  <a:pt x="143" y="68"/>
                  <a:pt x="126" y="61"/>
                </a:cubicBezTo>
                <a:cubicBezTo>
                  <a:pt x="126" y="49"/>
                  <a:pt x="126" y="26"/>
                  <a:pt x="126" y="26"/>
                </a:cubicBezTo>
                <a:cubicBezTo>
                  <a:pt x="126" y="11"/>
                  <a:pt x="110" y="0"/>
                  <a:pt x="90" y="0"/>
                </a:cubicBezTo>
                <a:cubicBezTo>
                  <a:pt x="81" y="0"/>
                  <a:pt x="73" y="2"/>
                  <a:pt x="67" y="6"/>
                </a:cubicBezTo>
                <a:close/>
                <a:moveTo>
                  <a:pt x="80" y="26"/>
                </a:moveTo>
                <a:cubicBezTo>
                  <a:pt x="80" y="27"/>
                  <a:pt x="80" y="27"/>
                  <a:pt x="80" y="28"/>
                </a:cubicBezTo>
                <a:cubicBezTo>
                  <a:pt x="80" y="27"/>
                  <a:pt x="80" y="27"/>
                  <a:pt x="80" y="2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8" name="Freeform 377"/>
          <p:cNvSpPr>
            <a:spLocks/>
          </p:cNvSpPr>
          <p:nvPr userDrawn="1"/>
        </p:nvSpPr>
        <p:spPr bwMode="auto">
          <a:xfrm>
            <a:off x="3357546" y="1786698"/>
            <a:ext cx="309643" cy="389335"/>
          </a:xfrm>
          <a:custGeom>
            <a:avLst/>
            <a:gdLst/>
            <a:ahLst/>
            <a:cxnLst>
              <a:cxn ang="0">
                <a:pos x="130" y="44"/>
              </a:cxn>
              <a:cxn ang="0">
                <a:pos x="121" y="98"/>
              </a:cxn>
              <a:cxn ang="0">
                <a:pos x="5" y="103"/>
              </a:cxn>
              <a:cxn ang="0">
                <a:pos x="0" y="124"/>
              </a:cxn>
              <a:cxn ang="0">
                <a:pos x="67" y="204"/>
              </a:cxn>
              <a:cxn ang="0">
                <a:pos x="21" y="282"/>
              </a:cxn>
              <a:cxn ang="0">
                <a:pos x="38" y="323"/>
              </a:cxn>
              <a:cxn ang="0">
                <a:pos x="181" y="242"/>
              </a:cxn>
              <a:cxn ang="0">
                <a:pos x="172" y="225"/>
              </a:cxn>
              <a:cxn ang="0">
                <a:pos x="179" y="178"/>
              </a:cxn>
              <a:cxn ang="0">
                <a:pos x="203" y="202"/>
              </a:cxn>
              <a:cxn ang="0">
                <a:pos x="186" y="241"/>
              </a:cxn>
              <a:cxn ang="0">
                <a:pos x="230" y="202"/>
              </a:cxn>
              <a:cxn ang="0">
                <a:pos x="144" y="166"/>
              </a:cxn>
              <a:cxn ang="0">
                <a:pos x="151" y="244"/>
              </a:cxn>
              <a:cxn ang="0">
                <a:pos x="47" y="282"/>
              </a:cxn>
              <a:cxn ang="0">
                <a:pos x="108" y="215"/>
              </a:cxn>
              <a:cxn ang="0">
                <a:pos x="119" y="201"/>
              </a:cxn>
              <a:cxn ang="0">
                <a:pos x="34" y="145"/>
              </a:cxn>
              <a:cxn ang="0">
                <a:pos x="28" y="118"/>
              </a:cxn>
              <a:cxn ang="0">
                <a:pos x="131" y="140"/>
              </a:cxn>
              <a:cxn ang="0">
                <a:pos x="156" y="133"/>
              </a:cxn>
              <a:cxn ang="0">
                <a:pos x="147" y="92"/>
              </a:cxn>
              <a:cxn ang="0">
                <a:pos x="184" y="28"/>
              </a:cxn>
              <a:cxn ang="0">
                <a:pos x="217" y="88"/>
              </a:cxn>
              <a:cxn ang="0">
                <a:pos x="208" y="138"/>
              </a:cxn>
              <a:cxn ang="0">
                <a:pos x="229" y="149"/>
              </a:cxn>
              <a:cxn ang="0">
                <a:pos x="255" y="203"/>
              </a:cxn>
              <a:cxn ang="0">
                <a:pos x="243" y="217"/>
              </a:cxn>
              <a:cxn ang="0">
                <a:pos x="305" y="302"/>
              </a:cxn>
              <a:cxn ang="0">
                <a:pos x="205" y="264"/>
              </a:cxn>
              <a:cxn ang="0">
                <a:pos x="184" y="261"/>
              </a:cxn>
              <a:cxn ang="0">
                <a:pos x="164" y="340"/>
              </a:cxn>
              <a:cxn ang="0">
                <a:pos x="81" y="368"/>
              </a:cxn>
              <a:cxn ang="0">
                <a:pos x="200" y="414"/>
              </a:cxn>
              <a:cxn ang="0">
                <a:pos x="227" y="460"/>
              </a:cxn>
              <a:cxn ang="0">
                <a:pos x="217" y="391"/>
              </a:cxn>
              <a:cxn ang="0">
                <a:pos x="116" y="370"/>
              </a:cxn>
              <a:cxn ang="0">
                <a:pos x="197" y="368"/>
              </a:cxn>
              <a:cxn ang="0">
                <a:pos x="198" y="352"/>
              </a:cxn>
              <a:cxn ang="0">
                <a:pos x="193" y="295"/>
              </a:cxn>
              <a:cxn ang="0">
                <a:pos x="330" y="326"/>
              </a:cxn>
              <a:cxn ang="0">
                <a:pos x="319" y="250"/>
              </a:cxn>
              <a:cxn ang="0">
                <a:pos x="331" y="202"/>
              </a:cxn>
              <a:cxn ang="0">
                <a:pos x="361" y="121"/>
              </a:cxn>
              <a:cxn ang="0">
                <a:pos x="244" y="88"/>
              </a:cxn>
              <a:cxn ang="0">
                <a:pos x="187" y="1"/>
              </a:cxn>
            </a:cxnLst>
            <a:rect l="0" t="0" r="r" b="b"/>
            <a:pathLst>
              <a:path w="366" h="461">
                <a:moveTo>
                  <a:pt x="180" y="1"/>
                </a:moveTo>
                <a:cubicBezTo>
                  <a:pt x="157" y="7"/>
                  <a:pt x="140" y="22"/>
                  <a:pt x="130" y="44"/>
                </a:cubicBezTo>
                <a:cubicBezTo>
                  <a:pt x="123" y="59"/>
                  <a:pt x="121" y="76"/>
                  <a:pt x="121" y="91"/>
                </a:cubicBezTo>
                <a:cubicBezTo>
                  <a:pt x="121" y="94"/>
                  <a:pt x="121" y="96"/>
                  <a:pt x="121" y="98"/>
                </a:cubicBezTo>
                <a:cubicBezTo>
                  <a:pt x="106" y="89"/>
                  <a:pt x="87" y="84"/>
                  <a:pt x="70" y="82"/>
                </a:cubicBezTo>
                <a:cubicBezTo>
                  <a:pt x="43" y="79"/>
                  <a:pt x="20" y="87"/>
                  <a:pt x="5" y="103"/>
                </a:cubicBezTo>
                <a:cubicBezTo>
                  <a:pt x="4" y="104"/>
                  <a:pt x="3" y="106"/>
                  <a:pt x="3" y="108"/>
                </a:cubicBezTo>
                <a:cubicBezTo>
                  <a:pt x="1" y="113"/>
                  <a:pt x="0" y="119"/>
                  <a:pt x="0" y="124"/>
                </a:cubicBezTo>
                <a:cubicBezTo>
                  <a:pt x="0" y="136"/>
                  <a:pt x="4" y="148"/>
                  <a:pt x="12" y="160"/>
                </a:cubicBezTo>
                <a:cubicBezTo>
                  <a:pt x="24" y="179"/>
                  <a:pt x="46" y="194"/>
                  <a:pt x="67" y="204"/>
                </a:cubicBezTo>
                <a:cubicBezTo>
                  <a:pt x="51" y="214"/>
                  <a:pt x="38" y="229"/>
                  <a:pt x="30" y="245"/>
                </a:cubicBezTo>
                <a:cubicBezTo>
                  <a:pt x="24" y="257"/>
                  <a:pt x="21" y="270"/>
                  <a:pt x="21" y="282"/>
                </a:cubicBezTo>
                <a:cubicBezTo>
                  <a:pt x="21" y="294"/>
                  <a:pt x="24" y="306"/>
                  <a:pt x="30" y="317"/>
                </a:cubicBezTo>
                <a:cubicBezTo>
                  <a:pt x="31" y="320"/>
                  <a:pt x="34" y="322"/>
                  <a:pt x="38" y="323"/>
                </a:cubicBezTo>
                <a:cubicBezTo>
                  <a:pt x="71" y="333"/>
                  <a:pt x="103" y="329"/>
                  <a:pt x="131" y="309"/>
                </a:cubicBezTo>
                <a:cubicBezTo>
                  <a:pt x="154" y="293"/>
                  <a:pt x="172" y="269"/>
                  <a:pt x="181" y="242"/>
                </a:cubicBezTo>
                <a:cubicBezTo>
                  <a:pt x="182" y="238"/>
                  <a:pt x="182" y="235"/>
                  <a:pt x="180" y="231"/>
                </a:cubicBezTo>
                <a:cubicBezTo>
                  <a:pt x="179" y="228"/>
                  <a:pt x="176" y="226"/>
                  <a:pt x="172" y="225"/>
                </a:cubicBezTo>
                <a:cubicBezTo>
                  <a:pt x="162" y="222"/>
                  <a:pt x="156" y="213"/>
                  <a:pt x="156" y="202"/>
                </a:cubicBezTo>
                <a:cubicBezTo>
                  <a:pt x="156" y="189"/>
                  <a:pt x="166" y="178"/>
                  <a:pt x="179" y="178"/>
                </a:cubicBezTo>
                <a:cubicBezTo>
                  <a:pt x="186" y="178"/>
                  <a:pt x="192" y="181"/>
                  <a:pt x="196" y="185"/>
                </a:cubicBezTo>
                <a:cubicBezTo>
                  <a:pt x="201" y="190"/>
                  <a:pt x="203" y="196"/>
                  <a:pt x="203" y="202"/>
                </a:cubicBezTo>
                <a:cubicBezTo>
                  <a:pt x="203" y="211"/>
                  <a:pt x="198" y="218"/>
                  <a:pt x="191" y="223"/>
                </a:cubicBezTo>
                <a:cubicBezTo>
                  <a:pt x="185" y="226"/>
                  <a:pt x="182" y="234"/>
                  <a:pt x="186" y="241"/>
                </a:cubicBezTo>
                <a:cubicBezTo>
                  <a:pt x="190" y="247"/>
                  <a:pt x="198" y="250"/>
                  <a:pt x="204" y="246"/>
                </a:cubicBezTo>
                <a:cubicBezTo>
                  <a:pt x="220" y="237"/>
                  <a:pt x="230" y="220"/>
                  <a:pt x="230" y="202"/>
                </a:cubicBezTo>
                <a:cubicBezTo>
                  <a:pt x="230" y="174"/>
                  <a:pt x="207" y="152"/>
                  <a:pt x="179" y="152"/>
                </a:cubicBezTo>
                <a:cubicBezTo>
                  <a:pt x="166" y="152"/>
                  <a:pt x="153" y="157"/>
                  <a:pt x="144" y="166"/>
                </a:cubicBezTo>
                <a:cubicBezTo>
                  <a:pt x="134" y="176"/>
                  <a:pt x="129" y="189"/>
                  <a:pt x="129" y="202"/>
                </a:cubicBezTo>
                <a:cubicBezTo>
                  <a:pt x="129" y="219"/>
                  <a:pt x="138" y="235"/>
                  <a:pt x="151" y="244"/>
                </a:cubicBezTo>
                <a:cubicBezTo>
                  <a:pt x="136" y="276"/>
                  <a:pt x="101" y="311"/>
                  <a:pt x="51" y="299"/>
                </a:cubicBezTo>
                <a:cubicBezTo>
                  <a:pt x="48" y="293"/>
                  <a:pt x="47" y="287"/>
                  <a:pt x="47" y="282"/>
                </a:cubicBezTo>
                <a:cubicBezTo>
                  <a:pt x="47" y="272"/>
                  <a:pt x="50" y="264"/>
                  <a:pt x="53" y="257"/>
                </a:cubicBezTo>
                <a:cubicBezTo>
                  <a:pt x="66" y="233"/>
                  <a:pt x="91" y="217"/>
                  <a:pt x="108" y="215"/>
                </a:cubicBezTo>
                <a:cubicBezTo>
                  <a:pt x="115" y="214"/>
                  <a:pt x="119" y="208"/>
                  <a:pt x="119" y="202"/>
                </a:cubicBezTo>
                <a:cubicBezTo>
                  <a:pt x="119" y="202"/>
                  <a:pt x="119" y="202"/>
                  <a:pt x="119" y="201"/>
                </a:cubicBezTo>
                <a:cubicBezTo>
                  <a:pt x="119" y="195"/>
                  <a:pt x="114" y="189"/>
                  <a:pt x="108" y="188"/>
                </a:cubicBezTo>
                <a:cubicBezTo>
                  <a:pt x="84" y="185"/>
                  <a:pt x="49" y="168"/>
                  <a:pt x="34" y="145"/>
                </a:cubicBezTo>
                <a:cubicBezTo>
                  <a:pt x="29" y="138"/>
                  <a:pt x="27" y="131"/>
                  <a:pt x="27" y="124"/>
                </a:cubicBezTo>
                <a:cubicBezTo>
                  <a:pt x="27" y="122"/>
                  <a:pt x="27" y="120"/>
                  <a:pt x="28" y="118"/>
                </a:cubicBezTo>
                <a:cubicBezTo>
                  <a:pt x="39" y="108"/>
                  <a:pt x="57" y="108"/>
                  <a:pt x="67" y="109"/>
                </a:cubicBezTo>
                <a:cubicBezTo>
                  <a:pt x="96" y="111"/>
                  <a:pt x="123" y="127"/>
                  <a:pt x="131" y="140"/>
                </a:cubicBezTo>
                <a:cubicBezTo>
                  <a:pt x="135" y="146"/>
                  <a:pt x="143" y="148"/>
                  <a:pt x="149" y="145"/>
                </a:cubicBezTo>
                <a:cubicBezTo>
                  <a:pt x="153" y="142"/>
                  <a:pt x="156" y="138"/>
                  <a:pt x="156" y="133"/>
                </a:cubicBezTo>
                <a:cubicBezTo>
                  <a:pt x="156" y="131"/>
                  <a:pt x="155" y="129"/>
                  <a:pt x="154" y="127"/>
                </a:cubicBezTo>
                <a:cubicBezTo>
                  <a:pt x="150" y="119"/>
                  <a:pt x="147" y="106"/>
                  <a:pt x="147" y="92"/>
                </a:cubicBezTo>
                <a:cubicBezTo>
                  <a:pt x="147" y="79"/>
                  <a:pt x="149" y="66"/>
                  <a:pt x="154" y="55"/>
                </a:cubicBezTo>
                <a:cubicBezTo>
                  <a:pt x="161" y="41"/>
                  <a:pt x="171" y="32"/>
                  <a:pt x="184" y="28"/>
                </a:cubicBezTo>
                <a:cubicBezTo>
                  <a:pt x="195" y="31"/>
                  <a:pt x="204" y="39"/>
                  <a:pt x="210" y="51"/>
                </a:cubicBezTo>
                <a:cubicBezTo>
                  <a:pt x="215" y="62"/>
                  <a:pt x="217" y="75"/>
                  <a:pt x="217" y="88"/>
                </a:cubicBezTo>
                <a:cubicBezTo>
                  <a:pt x="217" y="104"/>
                  <a:pt x="214" y="121"/>
                  <a:pt x="209" y="132"/>
                </a:cubicBezTo>
                <a:cubicBezTo>
                  <a:pt x="208" y="134"/>
                  <a:pt x="208" y="136"/>
                  <a:pt x="208" y="138"/>
                </a:cubicBezTo>
                <a:cubicBezTo>
                  <a:pt x="208" y="142"/>
                  <a:pt x="209" y="145"/>
                  <a:pt x="213" y="148"/>
                </a:cubicBezTo>
                <a:cubicBezTo>
                  <a:pt x="217" y="152"/>
                  <a:pt x="224" y="152"/>
                  <a:pt x="229" y="149"/>
                </a:cubicBezTo>
                <a:cubicBezTo>
                  <a:pt x="261" y="127"/>
                  <a:pt x="296" y="110"/>
                  <a:pt x="339" y="138"/>
                </a:cubicBezTo>
                <a:cubicBezTo>
                  <a:pt x="335" y="177"/>
                  <a:pt x="293" y="199"/>
                  <a:pt x="255" y="203"/>
                </a:cubicBezTo>
                <a:cubicBezTo>
                  <a:pt x="248" y="204"/>
                  <a:pt x="243" y="209"/>
                  <a:pt x="243" y="215"/>
                </a:cubicBezTo>
                <a:cubicBezTo>
                  <a:pt x="243" y="216"/>
                  <a:pt x="243" y="216"/>
                  <a:pt x="243" y="217"/>
                </a:cubicBezTo>
                <a:cubicBezTo>
                  <a:pt x="243" y="222"/>
                  <a:pt x="246" y="227"/>
                  <a:pt x="252" y="229"/>
                </a:cubicBezTo>
                <a:cubicBezTo>
                  <a:pt x="287" y="241"/>
                  <a:pt x="305" y="266"/>
                  <a:pt x="305" y="302"/>
                </a:cubicBezTo>
                <a:cubicBezTo>
                  <a:pt x="305" y="306"/>
                  <a:pt x="305" y="309"/>
                  <a:pt x="304" y="313"/>
                </a:cubicBezTo>
                <a:cubicBezTo>
                  <a:pt x="250" y="324"/>
                  <a:pt x="216" y="286"/>
                  <a:pt x="205" y="264"/>
                </a:cubicBezTo>
                <a:cubicBezTo>
                  <a:pt x="203" y="260"/>
                  <a:pt x="200" y="257"/>
                  <a:pt x="195" y="257"/>
                </a:cubicBezTo>
                <a:cubicBezTo>
                  <a:pt x="191" y="256"/>
                  <a:pt x="187" y="258"/>
                  <a:pt x="184" y="261"/>
                </a:cubicBezTo>
                <a:cubicBezTo>
                  <a:pt x="174" y="271"/>
                  <a:pt x="161" y="293"/>
                  <a:pt x="161" y="319"/>
                </a:cubicBezTo>
                <a:cubicBezTo>
                  <a:pt x="161" y="326"/>
                  <a:pt x="162" y="333"/>
                  <a:pt x="164" y="340"/>
                </a:cubicBezTo>
                <a:cubicBezTo>
                  <a:pt x="141" y="336"/>
                  <a:pt x="109" y="337"/>
                  <a:pt x="85" y="359"/>
                </a:cubicBezTo>
                <a:cubicBezTo>
                  <a:pt x="83" y="361"/>
                  <a:pt x="81" y="364"/>
                  <a:pt x="81" y="368"/>
                </a:cubicBezTo>
                <a:cubicBezTo>
                  <a:pt x="81" y="372"/>
                  <a:pt x="82" y="375"/>
                  <a:pt x="84" y="378"/>
                </a:cubicBezTo>
                <a:cubicBezTo>
                  <a:pt x="86" y="380"/>
                  <a:pt x="130" y="427"/>
                  <a:pt x="200" y="414"/>
                </a:cubicBezTo>
                <a:cubicBezTo>
                  <a:pt x="204" y="421"/>
                  <a:pt x="210" y="434"/>
                  <a:pt x="212" y="449"/>
                </a:cubicBezTo>
                <a:cubicBezTo>
                  <a:pt x="213" y="456"/>
                  <a:pt x="220" y="461"/>
                  <a:pt x="227" y="460"/>
                </a:cubicBezTo>
                <a:cubicBezTo>
                  <a:pt x="234" y="459"/>
                  <a:pt x="239" y="452"/>
                  <a:pt x="238" y="445"/>
                </a:cubicBezTo>
                <a:cubicBezTo>
                  <a:pt x="234" y="415"/>
                  <a:pt x="218" y="392"/>
                  <a:pt x="217" y="391"/>
                </a:cubicBezTo>
                <a:cubicBezTo>
                  <a:pt x="214" y="386"/>
                  <a:pt x="208" y="384"/>
                  <a:pt x="203" y="385"/>
                </a:cubicBezTo>
                <a:cubicBezTo>
                  <a:pt x="163" y="396"/>
                  <a:pt x="132" y="381"/>
                  <a:pt x="116" y="370"/>
                </a:cubicBezTo>
                <a:cubicBezTo>
                  <a:pt x="145" y="358"/>
                  <a:pt x="181" y="371"/>
                  <a:pt x="182" y="372"/>
                </a:cubicBezTo>
                <a:cubicBezTo>
                  <a:pt x="187" y="374"/>
                  <a:pt x="193" y="372"/>
                  <a:pt x="197" y="368"/>
                </a:cubicBezTo>
                <a:cubicBezTo>
                  <a:pt x="199" y="365"/>
                  <a:pt x="200" y="362"/>
                  <a:pt x="200" y="359"/>
                </a:cubicBezTo>
                <a:cubicBezTo>
                  <a:pt x="200" y="357"/>
                  <a:pt x="199" y="354"/>
                  <a:pt x="198" y="352"/>
                </a:cubicBezTo>
                <a:cubicBezTo>
                  <a:pt x="190" y="340"/>
                  <a:pt x="188" y="329"/>
                  <a:pt x="188" y="319"/>
                </a:cubicBezTo>
                <a:cubicBezTo>
                  <a:pt x="188" y="310"/>
                  <a:pt x="190" y="301"/>
                  <a:pt x="193" y="295"/>
                </a:cubicBezTo>
                <a:cubicBezTo>
                  <a:pt x="215" y="323"/>
                  <a:pt x="259" y="354"/>
                  <a:pt x="320" y="337"/>
                </a:cubicBezTo>
                <a:cubicBezTo>
                  <a:pt x="325" y="336"/>
                  <a:pt x="329" y="331"/>
                  <a:pt x="330" y="326"/>
                </a:cubicBezTo>
                <a:cubicBezTo>
                  <a:pt x="331" y="318"/>
                  <a:pt x="331" y="310"/>
                  <a:pt x="331" y="302"/>
                </a:cubicBezTo>
                <a:cubicBezTo>
                  <a:pt x="331" y="283"/>
                  <a:pt x="327" y="265"/>
                  <a:pt x="319" y="250"/>
                </a:cubicBezTo>
                <a:cubicBezTo>
                  <a:pt x="312" y="239"/>
                  <a:pt x="304" y="229"/>
                  <a:pt x="294" y="222"/>
                </a:cubicBezTo>
                <a:cubicBezTo>
                  <a:pt x="308" y="217"/>
                  <a:pt x="320" y="210"/>
                  <a:pt x="331" y="202"/>
                </a:cubicBezTo>
                <a:cubicBezTo>
                  <a:pt x="354" y="183"/>
                  <a:pt x="366" y="159"/>
                  <a:pt x="366" y="131"/>
                </a:cubicBezTo>
                <a:cubicBezTo>
                  <a:pt x="366" y="127"/>
                  <a:pt x="364" y="123"/>
                  <a:pt x="361" y="121"/>
                </a:cubicBezTo>
                <a:cubicBezTo>
                  <a:pt x="316" y="87"/>
                  <a:pt x="276" y="94"/>
                  <a:pt x="242" y="110"/>
                </a:cubicBezTo>
                <a:cubicBezTo>
                  <a:pt x="243" y="103"/>
                  <a:pt x="244" y="95"/>
                  <a:pt x="244" y="88"/>
                </a:cubicBezTo>
                <a:cubicBezTo>
                  <a:pt x="244" y="71"/>
                  <a:pt x="241" y="54"/>
                  <a:pt x="234" y="39"/>
                </a:cubicBezTo>
                <a:cubicBezTo>
                  <a:pt x="224" y="19"/>
                  <a:pt x="208" y="6"/>
                  <a:pt x="187" y="1"/>
                </a:cubicBezTo>
                <a:cubicBezTo>
                  <a:pt x="184" y="0"/>
                  <a:pt x="182" y="0"/>
                  <a:pt x="180" y="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49" name="Freeform 393"/>
          <p:cNvSpPr>
            <a:spLocks/>
          </p:cNvSpPr>
          <p:nvPr userDrawn="1"/>
        </p:nvSpPr>
        <p:spPr bwMode="auto">
          <a:xfrm>
            <a:off x="3319436" y="3885757"/>
            <a:ext cx="385863" cy="213122"/>
          </a:xfrm>
          <a:custGeom>
            <a:avLst/>
            <a:gdLst/>
            <a:ahLst/>
            <a:cxnLst>
              <a:cxn ang="0">
                <a:pos x="8" y="95"/>
              </a:cxn>
              <a:cxn ang="0">
                <a:pos x="0" y="107"/>
              </a:cxn>
              <a:cxn ang="0">
                <a:pos x="36" y="134"/>
              </a:cxn>
              <a:cxn ang="0">
                <a:pos x="61" y="146"/>
              </a:cxn>
              <a:cxn ang="0">
                <a:pos x="65" y="193"/>
              </a:cxn>
              <a:cxn ang="0">
                <a:pos x="65" y="193"/>
              </a:cxn>
              <a:cxn ang="0">
                <a:pos x="62" y="209"/>
              </a:cxn>
              <a:cxn ang="0">
                <a:pos x="51" y="220"/>
              </a:cxn>
              <a:cxn ang="0">
                <a:pos x="45" y="238"/>
              </a:cxn>
              <a:cxn ang="0">
                <a:pos x="59" y="251"/>
              </a:cxn>
              <a:cxn ang="0">
                <a:pos x="107" y="246"/>
              </a:cxn>
              <a:cxn ang="0">
                <a:pos x="110" y="236"/>
              </a:cxn>
              <a:cxn ang="0">
                <a:pos x="104" y="218"/>
              </a:cxn>
              <a:cxn ang="0">
                <a:pos x="92" y="206"/>
              </a:cxn>
              <a:cxn ang="0">
                <a:pos x="93" y="200"/>
              </a:cxn>
              <a:cxn ang="0">
                <a:pos x="92" y="184"/>
              </a:cxn>
              <a:cxn ang="0">
                <a:pos x="122" y="134"/>
              </a:cxn>
              <a:cxn ang="0">
                <a:pos x="265" y="109"/>
              </a:cxn>
              <a:cxn ang="0">
                <a:pos x="338" y="130"/>
              </a:cxn>
              <a:cxn ang="0">
                <a:pos x="350" y="106"/>
              </a:cxn>
              <a:cxn ang="0">
                <a:pos x="340" y="101"/>
              </a:cxn>
              <a:cxn ang="0">
                <a:pos x="110" y="110"/>
              </a:cxn>
              <a:cxn ang="0">
                <a:pos x="76" y="123"/>
              </a:cxn>
              <a:cxn ang="0">
                <a:pos x="45" y="108"/>
              </a:cxn>
              <a:cxn ang="0">
                <a:pos x="413" y="107"/>
              </a:cxn>
              <a:cxn ang="0">
                <a:pos x="329" y="160"/>
              </a:cxn>
              <a:cxn ang="0">
                <a:pos x="149" y="207"/>
              </a:cxn>
              <a:cxn ang="0">
                <a:pos x="134" y="141"/>
              </a:cxn>
              <a:cxn ang="0">
                <a:pos x="123" y="221"/>
              </a:cxn>
              <a:cxn ang="0">
                <a:pos x="343" y="234"/>
              </a:cxn>
              <a:cxn ang="0">
                <a:pos x="356" y="168"/>
              </a:cxn>
              <a:cxn ang="0">
                <a:pos x="457" y="106"/>
              </a:cxn>
              <a:cxn ang="0">
                <a:pos x="449" y="94"/>
              </a:cxn>
              <a:cxn ang="0">
                <a:pos x="235" y="1"/>
              </a:cxn>
            </a:cxnLst>
            <a:rect l="0" t="0" r="r" b="b"/>
            <a:pathLst>
              <a:path w="457" h="251">
                <a:moveTo>
                  <a:pt x="235" y="1"/>
                </a:moveTo>
                <a:cubicBezTo>
                  <a:pt x="8" y="95"/>
                  <a:pt x="8" y="95"/>
                  <a:pt x="8" y="95"/>
                </a:cubicBezTo>
                <a:cubicBezTo>
                  <a:pt x="3" y="97"/>
                  <a:pt x="0" y="101"/>
                  <a:pt x="0" y="106"/>
                </a:cubicBezTo>
                <a:cubicBezTo>
                  <a:pt x="0" y="107"/>
                  <a:pt x="0" y="107"/>
                  <a:pt x="0" y="107"/>
                </a:cubicBezTo>
                <a:cubicBezTo>
                  <a:pt x="0" y="112"/>
                  <a:pt x="3" y="116"/>
                  <a:pt x="7" y="119"/>
                </a:cubicBezTo>
                <a:cubicBezTo>
                  <a:pt x="36" y="134"/>
                  <a:pt x="36" y="134"/>
                  <a:pt x="36" y="134"/>
                </a:cubicBezTo>
                <a:cubicBezTo>
                  <a:pt x="57" y="144"/>
                  <a:pt x="57" y="144"/>
                  <a:pt x="57" y="144"/>
                </a:cubicBezTo>
                <a:cubicBezTo>
                  <a:pt x="58" y="145"/>
                  <a:pt x="60" y="146"/>
                  <a:pt x="61" y="146"/>
                </a:cubicBezTo>
                <a:cubicBezTo>
                  <a:pt x="61" y="155"/>
                  <a:pt x="62" y="171"/>
                  <a:pt x="62" y="185"/>
                </a:cubicBezTo>
                <a:cubicBezTo>
                  <a:pt x="63" y="188"/>
                  <a:pt x="63" y="191"/>
                  <a:pt x="65" y="193"/>
                </a:cubicBezTo>
                <a:cubicBezTo>
                  <a:pt x="65" y="193"/>
                  <a:pt x="65" y="193"/>
                  <a:pt x="65" y="193"/>
                </a:cubicBezTo>
                <a:cubicBezTo>
                  <a:pt x="65" y="193"/>
                  <a:pt x="65" y="193"/>
                  <a:pt x="65" y="193"/>
                </a:cubicBezTo>
                <a:cubicBezTo>
                  <a:pt x="63" y="195"/>
                  <a:pt x="62" y="198"/>
                  <a:pt x="62" y="201"/>
                </a:cubicBezTo>
                <a:cubicBezTo>
                  <a:pt x="62" y="201"/>
                  <a:pt x="62" y="205"/>
                  <a:pt x="62" y="209"/>
                </a:cubicBezTo>
                <a:cubicBezTo>
                  <a:pt x="59" y="212"/>
                  <a:pt x="55" y="215"/>
                  <a:pt x="55" y="215"/>
                </a:cubicBezTo>
                <a:cubicBezTo>
                  <a:pt x="53" y="217"/>
                  <a:pt x="52" y="218"/>
                  <a:pt x="51" y="220"/>
                </a:cubicBezTo>
                <a:cubicBezTo>
                  <a:pt x="46" y="233"/>
                  <a:pt x="46" y="233"/>
                  <a:pt x="46" y="233"/>
                </a:cubicBezTo>
                <a:cubicBezTo>
                  <a:pt x="46" y="234"/>
                  <a:pt x="45" y="236"/>
                  <a:pt x="45" y="238"/>
                </a:cubicBezTo>
                <a:cubicBezTo>
                  <a:pt x="45" y="240"/>
                  <a:pt x="46" y="243"/>
                  <a:pt x="48" y="245"/>
                </a:cubicBezTo>
                <a:cubicBezTo>
                  <a:pt x="50" y="249"/>
                  <a:pt x="54" y="251"/>
                  <a:pt x="59" y="251"/>
                </a:cubicBezTo>
                <a:cubicBezTo>
                  <a:pt x="96" y="251"/>
                  <a:pt x="96" y="251"/>
                  <a:pt x="96" y="251"/>
                </a:cubicBezTo>
                <a:cubicBezTo>
                  <a:pt x="100" y="251"/>
                  <a:pt x="104" y="249"/>
                  <a:pt x="107" y="246"/>
                </a:cubicBezTo>
                <a:cubicBezTo>
                  <a:pt x="109" y="244"/>
                  <a:pt x="110" y="241"/>
                  <a:pt x="110" y="238"/>
                </a:cubicBezTo>
                <a:cubicBezTo>
                  <a:pt x="110" y="237"/>
                  <a:pt x="110" y="236"/>
                  <a:pt x="110" y="236"/>
                </a:cubicBezTo>
                <a:cubicBezTo>
                  <a:pt x="108" y="226"/>
                  <a:pt x="108" y="226"/>
                  <a:pt x="108" y="226"/>
                </a:cubicBezTo>
                <a:cubicBezTo>
                  <a:pt x="107" y="223"/>
                  <a:pt x="106" y="220"/>
                  <a:pt x="104" y="218"/>
                </a:cubicBezTo>
                <a:cubicBezTo>
                  <a:pt x="104" y="218"/>
                  <a:pt x="97" y="212"/>
                  <a:pt x="93" y="208"/>
                </a:cubicBezTo>
                <a:cubicBezTo>
                  <a:pt x="93" y="207"/>
                  <a:pt x="93" y="207"/>
                  <a:pt x="92" y="206"/>
                </a:cubicBezTo>
                <a:cubicBezTo>
                  <a:pt x="93" y="205"/>
                  <a:pt x="93" y="203"/>
                  <a:pt x="93" y="202"/>
                </a:cubicBezTo>
                <a:cubicBezTo>
                  <a:pt x="93" y="201"/>
                  <a:pt x="93" y="200"/>
                  <a:pt x="93" y="200"/>
                </a:cubicBezTo>
                <a:cubicBezTo>
                  <a:pt x="93" y="200"/>
                  <a:pt x="92" y="191"/>
                  <a:pt x="92" y="189"/>
                </a:cubicBezTo>
                <a:cubicBezTo>
                  <a:pt x="92" y="187"/>
                  <a:pt x="92" y="186"/>
                  <a:pt x="92" y="184"/>
                </a:cubicBezTo>
                <a:cubicBezTo>
                  <a:pt x="92" y="184"/>
                  <a:pt x="93" y="157"/>
                  <a:pt x="93" y="145"/>
                </a:cubicBezTo>
                <a:cubicBezTo>
                  <a:pt x="101" y="142"/>
                  <a:pt x="113" y="138"/>
                  <a:pt x="122" y="134"/>
                </a:cubicBezTo>
                <a:cubicBezTo>
                  <a:pt x="122" y="134"/>
                  <a:pt x="122" y="134"/>
                  <a:pt x="122" y="134"/>
                </a:cubicBezTo>
                <a:cubicBezTo>
                  <a:pt x="166" y="111"/>
                  <a:pt x="214" y="103"/>
                  <a:pt x="265" y="109"/>
                </a:cubicBezTo>
                <a:cubicBezTo>
                  <a:pt x="302" y="113"/>
                  <a:pt x="327" y="124"/>
                  <a:pt x="328" y="125"/>
                </a:cubicBezTo>
                <a:cubicBezTo>
                  <a:pt x="329" y="125"/>
                  <a:pt x="338" y="130"/>
                  <a:pt x="338" y="130"/>
                </a:cubicBezTo>
                <a:cubicBezTo>
                  <a:pt x="344" y="133"/>
                  <a:pt x="352" y="130"/>
                  <a:pt x="356" y="124"/>
                </a:cubicBezTo>
                <a:cubicBezTo>
                  <a:pt x="359" y="117"/>
                  <a:pt x="356" y="109"/>
                  <a:pt x="350" y="106"/>
                </a:cubicBezTo>
                <a:cubicBezTo>
                  <a:pt x="340" y="101"/>
                  <a:pt x="340" y="101"/>
                  <a:pt x="340" y="101"/>
                </a:cubicBezTo>
                <a:cubicBezTo>
                  <a:pt x="340" y="101"/>
                  <a:pt x="340" y="101"/>
                  <a:pt x="340" y="101"/>
                </a:cubicBezTo>
                <a:cubicBezTo>
                  <a:pt x="338" y="100"/>
                  <a:pt x="311" y="88"/>
                  <a:pt x="269" y="82"/>
                </a:cubicBezTo>
                <a:cubicBezTo>
                  <a:pt x="230" y="78"/>
                  <a:pt x="171" y="79"/>
                  <a:pt x="110" y="110"/>
                </a:cubicBezTo>
                <a:cubicBezTo>
                  <a:pt x="110" y="110"/>
                  <a:pt x="110" y="110"/>
                  <a:pt x="110" y="110"/>
                </a:cubicBezTo>
                <a:cubicBezTo>
                  <a:pt x="98" y="116"/>
                  <a:pt x="76" y="123"/>
                  <a:pt x="76" y="123"/>
                </a:cubicBezTo>
                <a:cubicBezTo>
                  <a:pt x="76" y="123"/>
                  <a:pt x="75" y="123"/>
                  <a:pt x="75" y="123"/>
                </a:cubicBezTo>
                <a:cubicBezTo>
                  <a:pt x="71" y="122"/>
                  <a:pt x="59" y="116"/>
                  <a:pt x="45" y="108"/>
                </a:cubicBezTo>
                <a:cubicBezTo>
                  <a:pt x="85" y="92"/>
                  <a:pt x="231" y="32"/>
                  <a:pt x="240" y="28"/>
                </a:cubicBezTo>
                <a:cubicBezTo>
                  <a:pt x="249" y="32"/>
                  <a:pt x="376" y="90"/>
                  <a:pt x="413" y="107"/>
                </a:cubicBezTo>
                <a:cubicBezTo>
                  <a:pt x="385" y="122"/>
                  <a:pt x="336" y="148"/>
                  <a:pt x="336" y="148"/>
                </a:cubicBezTo>
                <a:cubicBezTo>
                  <a:pt x="332" y="150"/>
                  <a:pt x="329" y="155"/>
                  <a:pt x="329" y="160"/>
                </a:cubicBezTo>
                <a:cubicBezTo>
                  <a:pt x="329" y="160"/>
                  <a:pt x="329" y="191"/>
                  <a:pt x="329" y="207"/>
                </a:cubicBezTo>
                <a:cubicBezTo>
                  <a:pt x="308" y="207"/>
                  <a:pt x="170" y="207"/>
                  <a:pt x="149" y="207"/>
                </a:cubicBezTo>
                <a:cubicBezTo>
                  <a:pt x="148" y="190"/>
                  <a:pt x="148" y="154"/>
                  <a:pt x="148" y="154"/>
                </a:cubicBezTo>
                <a:cubicBezTo>
                  <a:pt x="147" y="146"/>
                  <a:pt x="141" y="140"/>
                  <a:pt x="134" y="141"/>
                </a:cubicBezTo>
                <a:cubicBezTo>
                  <a:pt x="127" y="141"/>
                  <a:pt x="121" y="147"/>
                  <a:pt x="121" y="154"/>
                </a:cubicBezTo>
                <a:cubicBezTo>
                  <a:pt x="123" y="221"/>
                  <a:pt x="123" y="221"/>
                  <a:pt x="123" y="221"/>
                </a:cubicBezTo>
                <a:cubicBezTo>
                  <a:pt x="123" y="228"/>
                  <a:pt x="129" y="234"/>
                  <a:pt x="136" y="234"/>
                </a:cubicBezTo>
                <a:cubicBezTo>
                  <a:pt x="343" y="234"/>
                  <a:pt x="343" y="234"/>
                  <a:pt x="343" y="234"/>
                </a:cubicBezTo>
                <a:cubicBezTo>
                  <a:pt x="350" y="234"/>
                  <a:pt x="356" y="228"/>
                  <a:pt x="356" y="220"/>
                </a:cubicBezTo>
                <a:cubicBezTo>
                  <a:pt x="356" y="220"/>
                  <a:pt x="356" y="180"/>
                  <a:pt x="356" y="168"/>
                </a:cubicBezTo>
                <a:cubicBezTo>
                  <a:pt x="368" y="161"/>
                  <a:pt x="450" y="118"/>
                  <a:pt x="450" y="118"/>
                </a:cubicBezTo>
                <a:cubicBezTo>
                  <a:pt x="454" y="116"/>
                  <a:pt x="457" y="111"/>
                  <a:pt x="457" y="106"/>
                </a:cubicBezTo>
                <a:cubicBezTo>
                  <a:pt x="457" y="106"/>
                  <a:pt x="457" y="106"/>
                  <a:pt x="457" y="106"/>
                </a:cubicBezTo>
                <a:cubicBezTo>
                  <a:pt x="457" y="101"/>
                  <a:pt x="453" y="96"/>
                  <a:pt x="449" y="94"/>
                </a:cubicBezTo>
                <a:cubicBezTo>
                  <a:pt x="246" y="1"/>
                  <a:pt x="246" y="1"/>
                  <a:pt x="246" y="1"/>
                </a:cubicBezTo>
                <a:cubicBezTo>
                  <a:pt x="242" y="0"/>
                  <a:pt x="239" y="0"/>
                  <a:pt x="235" y="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0" name="Freeform 433"/>
          <p:cNvSpPr>
            <a:spLocks/>
          </p:cNvSpPr>
          <p:nvPr userDrawn="1"/>
        </p:nvSpPr>
        <p:spPr bwMode="auto">
          <a:xfrm>
            <a:off x="3400416" y="2757232"/>
            <a:ext cx="223896" cy="390525"/>
          </a:xfrm>
          <a:custGeom>
            <a:avLst/>
            <a:gdLst/>
            <a:ahLst/>
            <a:cxnLst>
              <a:cxn ang="0">
                <a:pos x="251" y="293"/>
              </a:cxn>
              <a:cxn ang="0">
                <a:pos x="233" y="293"/>
              </a:cxn>
              <a:cxn ang="0">
                <a:pos x="241" y="274"/>
              </a:cxn>
              <a:cxn ang="0">
                <a:pos x="241" y="265"/>
              </a:cxn>
              <a:cxn ang="0">
                <a:pos x="195" y="115"/>
              </a:cxn>
              <a:cxn ang="0">
                <a:pos x="195" y="14"/>
              </a:cxn>
              <a:cxn ang="0">
                <a:pos x="182" y="0"/>
              </a:cxn>
              <a:cxn ang="0">
                <a:pos x="168" y="14"/>
              </a:cxn>
              <a:cxn ang="0">
                <a:pos x="168" y="36"/>
              </a:cxn>
              <a:cxn ang="0">
                <a:pos x="154" y="25"/>
              </a:cxn>
              <a:cxn ang="0">
                <a:pos x="136" y="29"/>
              </a:cxn>
              <a:cxn ang="0">
                <a:pos x="139" y="47"/>
              </a:cxn>
              <a:cxn ang="0">
                <a:pos x="168" y="68"/>
              </a:cxn>
              <a:cxn ang="0">
                <a:pos x="168" y="117"/>
              </a:cxn>
              <a:cxn ang="0">
                <a:pos x="169" y="121"/>
              </a:cxn>
              <a:cxn ang="0">
                <a:pos x="214" y="268"/>
              </a:cxn>
              <a:cxn ang="0">
                <a:pos x="169" y="384"/>
              </a:cxn>
              <a:cxn ang="0">
                <a:pos x="171" y="397"/>
              </a:cxn>
              <a:cxn ang="0">
                <a:pos x="201" y="434"/>
              </a:cxn>
              <a:cxn ang="0">
                <a:pos x="64" y="434"/>
              </a:cxn>
              <a:cxn ang="0">
                <a:pos x="94" y="397"/>
              </a:cxn>
              <a:cxn ang="0">
                <a:pos x="96" y="384"/>
              </a:cxn>
              <a:cxn ang="0">
                <a:pos x="51" y="268"/>
              </a:cxn>
              <a:cxn ang="0">
                <a:pos x="96" y="121"/>
              </a:cxn>
              <a:cxn ang="0">
                <a:pos x="96" y="117"/>
              </a:cxn>
              <a:cxn ang="0">
                <a:pos x="96" y="68"/>
              </a:cxn>
              <a:cxn ang="0">
                <a:pos x="126" y="47"/>
              </a:cxn>
              <a:cxn ang="0">
                <a:pos x="130" y="29"/>
              </a:cxn>
              <a:cxn ang="0">
                <a:pos x="111" y="25"/>
              </a:cxn>
              <a:cxn ang="0">
                <a:pos x="96" y="36"/>
              </a:cxn>
              <a:cxn ang="0">
                <a:pos x="96" y="14"/>
              </a:cxn>
              <a:cxn ang="0">
                <a:pos x="83" y="0"/>
              </a:cxn>
              <a:cxn ang="0">
                <a:pos x="70" y="14"/>
              </a:cxn>
              <a:cxn ang="0">
                <a:pos x="70" y="115"/>
              </a:cxn>
              <a:cxn ang="0">
                <a:pos x="24" y="265"/>
              </a:cxn>
              <a:cxn ang="0">
                <a:pos x="24" y="274"/>
              </a:cxn>
              <a:cxn ang="0">
                <a:pos x="32" y="293"/>
              </a:cxn>
              <a:cxn ang="0">
                <a:pos x="14" y="293"/>
              </a:cxn>
              <a:cxn ang="0">
                <a:pos x="0" y="307"/>
              </a:cxn>
              <a:cxn ang="0">
                <a:pos x="14" y="320"/>
              </a:cxn>
              <a:cxn ang="0">
                <a:pos x="42" y="320"/>
              </a:cxn>
              <a:cxn ang="0">
                <a:pos x="68" y="386"/>
              </a:cxn>
              <a:cxn ang="0">
                <a:pos x="26" y="440"/>
              </a:cxn>
              <a:cxn ang="0">
                <a:pos x="25" y="454"/>
              </a:cxn>
              <a:cxn ang="0">
                <a:pos x="37" y="461"/>
              </a:cxn>
              <a:cxn ang="0">
                <a:pos x="229" y="461"/>
              </a:cxn>
              <a:cxn ang="0">
                <a:pos x="240" y="454"/>
              </a:cxn>
              <a:cxn ang="0">
                <a:pos x="239" y="439"/>
              </a:cxn>
              <a:cxn ang="0">
                <a:pos x="197" y="386"/>
              </a:cxn>
              <a:cxn ang="0">
                <a:pos x="223" y="320"/>
              </a:cxn>
              <a:cxn ang="0">
                <a:pos x="251" y="320"/>
              </a:cxn>
              <a:cxn ang="0">
                <a:pos x="264" y="307"/>
              </a:cxn>
              <a:cxn ang="0">
                <a:pos x="251" y="293"/>
              </a:cxn>
            </a:cxnLst>
            <a:rect l="0" t="0" r="r" b="b"/>
            <a:pathLst>
              <a:path w="264" h="461">
                <a:moveTo>
                  <a:pt x="251" y="293"/>
                </a:moveTo>
                <a:cubicBezTo>
                  <a:pt x="233" y="293"/>
                  <a:pt x="233" y="293"/>
                  <a:pt x="233" y="293"/>
                </a:cubicBezTo>
                <a:cubicBezTo>
                  <a:pt x="241" y="274"/>
                  <a:pt x="241" y="274"/>
                  <a:pt x="241" y="274"/>
                </a:cubicBezTo>
                <a:cubicBezTo>
                  <a:pt x="242" y="271"/>
                  <a:pt x="242" y="268"/>
                  <a:pt x="241" y="265"/>
                </a:cubicBezTo>
                <a:cubicBezTo>
                  <a:pt x="195" y="115"/>
                  <a:pt x="195" y="115"/>
                  <a:pt x="195" y="115"/>
                </a:cubicBezTo>
                <a:cubicBezTo>
                  <a:pt x="195" y="14"/>
                  <a:pt x="195" y="14"/>
                  <a:pt x="195" y="14"/>
                </a:cubicBezTo>
                <a:cubicBezTo>
                  <a:pt x="195" y="6"/>
                  <a:pt x="189" y="0"/>
                  <a:pt x="182" y="0"/>
                </a:cubicBezTo>
                <a:cubicBezTo>
                  <a:pt x="174" y="0"/>
                  <a:pt x="168" y="6"/>
                  <a:pt x="168" y="14"/>
                </a:cubicBezTo>
                <a:cubicBezTo>
                  <a:pt x="168" y="36"/>
                  <a:pt x="168" y="36"/>
                  <a:pt x="168" y="36"/>
                </a:cubicBezTo>
                <a:cubicBezTo>
                  <a:pt x="154" y="25"/>
                  <a:pt x="154" y="25"/>
                  <a:pt x="154" y="25"/>
                </a:cubicBezTo>
                <a:cubicBezTo>
                  <a:pt x="148" y="21"/>
                  <a:pt x="140" y="23"/>
                  <a:pt x="136" y="29"/>
                </a:cubicBezTo>
                <a:cubicBezTo>
                  <a:pt x="131" y="35"/>
                  <a:pt x="133" y="43"/>
                  <a:pt x="139" y="47"/>
                </a:cubicBezTo>
                <a:cubicBezTo>
                  <a:pt x="168" y="68"/>
                  <a:pt x="168" y="68"/>
                  <a:pt x="168" y="68"/>
                </a:cubicBezTo>
                <a:cubicBezTo>
                  <a:pt x="168" y="117"/>
                  <a:pt x="168" y="117"/>
                  <a:pt x="168" y="117"/>
                </a:cubicBezTo>
                <a:cubicBezTo>
                  <a:pt x="168" y="118"/>
                  <a:pt x="169" y="120"/>
                  <a:pt x="169" y="121"/>
                </a:cubicBezTo>
                <a:cubicBezTo>
                  <a:pt x="214" y="268"/>
                  <a:pt x="214" y="268"/>
                  <a:pt x="214" y="268"/>
                </a:cubicBezTo>
                <a:cubicBezTo>
                  <a:pt x="169" y="384"/>
                  <a:pt x="169" y="384"/>
                  <a:pt x="169" y="384"/>
                </a:cubicBezTo>
                <a:cubicBezTo>
                  <a:pt x="168" y="388"/>
                  <a:pt x="168" y="393"/>
                  <a:pt x="171" y="397"/>
                </a:cubicBezTo>
                <a:cubicBezTo>
                  <a:pt x="201" y="434"/>
                  <a:pt x="201" y="434"/>
                  <a:pt x="201" y="434"/>
                </a:cubicBezTo>
                <a:cubicBezTo>
                  <a:pt x="64" y="434"/>
                  <a:pt x="64" y="434"/>
                  <a:pt x="64" y="434"/>
                </a:cubicBezTo>
                <a:cubicBezTo>
                  <a:pt x="94" y="397"/>
                  <a:pt x="94" y="397"/>
                  <a:pt x="94" y="397"/>
                </a:cubicBezTo>
                <a:cubicBezTo>
                  <a:pt x="96" y="393"/>
                  <a:pt x="97" y="388"/>
                  <a:pt x="96" y="384"/>
                </a:cubicBezTo>
                <a:cubicBezTo>
                  <a:pt x="51" y="268"/>
                  <a:pt x="51" y="268"/>
                  <a:pt x="51" y="268"/>
                </a:cubicBezTo>
                <a:cubicBezTo>
                  <a:pt x="96" y="121"/>
                  <a:pt x="96" y="121"/>
                  <a:pt x="96" y="121"/>
                </a:cubicBezTo>
                <a:cubicBezTo>
                  <a:pt x="96" y="120"/>
                  <a:pt x="96" y="118"/>
                  <a:pt x="96" y="117"/>
                </a:cubicBezTo>
                <a:cubicBezTo>
                  <a:pt x="96" y="68"/>
                  <a:pt x="96" y="68"/>
                  <a:pt x="96" y="68"/>
                </a:cubicBezTo>
                <a:cubicBezTo>
                  <a:pt x="126" y="47"/>
                  <a:pt x="126" y="47"/>
                  <a:pt x="126" y="47"/>
                </a:cubicBezTo>
                <a:cubicBezTo>
                  <a:pt x="132" y="43"/>
                  <a:pt x="134" y="35"/>
                  <a:pt x="130" y="29"/>
                </a:cubicBezTo>
                <a:cubicBezTo>
                  <a:pt x="125" y="23"/>
                  <a:pt x="117" y="21"/>
                  <a:pt x="111" y="25"/>
                </a:cubicBezTo>
                <a:cubicBezTo>
                  <a:pt x="96" y="36"/>
                  <a:pt x="96" y="36"/>
                  <a:pt x="96" y="36"/>
                </a:cubicBezTo>
                <a:cubicBezTo>
                  <a:pt x="96" y="14"/>
                  <a:pt x="96" y="14"/>
                  <a:pt x="96" y="14"/>
                </a:cubicBezTo>
                <a:cubicBezTo>
                  <a:pt x="96" y="6"/>
                  <a:pt x="90" y="0"/>
                  <a:pt x="83" y="0"/>
                </a:cubicBezTo>
                <a:cubicBezTo>
                  <a:pt x="76" y="0"/>
                  <a:pt x="70" y="6"/>
                  <a:pt x="70" y="14"/>
                </a:cubicBezTo>
                <a:cubicBezTo>
                  <a:pt x="70" y="115"/>
                  <a:pt x="70" y="115"/>
                  <a:pt x="70" y="115"/>
                </a:cubicBezTo>
                <a:cubicBezTo>
                  <a:pt x="24" y="265"/>
                  <a:pt x="24" y="265"/>
                  <a:pt x="24" y="265"/>
                </a:cubicBezTo>
                <a:cubicBezTo>
                  <a:pt x="23" y="268"/>
                  <a:pt x="23" y="271"/>
                  <a:pt x="24" y="274"/>
                </a:cubicBezTo>
                <a:cubicBezTo>
                  <a:pt x="32" y="293"/>
                  <a:pt x="32" y="293"/>
                  <a:pt x="32" y="293"/>
                </a:cubicBezTo>
                <a:cubicBezTo>
                  <a:pt x="14" y="293"/>
                  <a:pt x="14" y="293"/>
                  <a:pt x="14" y="293"/>
                </a:cubicBezTo>
                <a:cubicBezTo>
                  <a:pt x="6" y="293"/>
                  <a:pt x="0" y="299"/>
                  <a:pt x="0" y="307"/>
                </a:cubicBezTo>
                <a:cubicBezTo>
                  <a:pt x="0" y="314"/>
                  <a:pt x="6" y="320"/>
                  <a:pt x="14" y="320"/>
                </a:cubicBezTo>
                <a:cubicBezTo>
                  <a:pt x="42" y="320"/>
                  <a:pt x="42" y="320"/>
                  <a:pt x="42" y="320"/>
                </a:cubicBezTo>
                <a:cubicBezTo>
                  <a:pt x="68" y="386"/>
                  <a:pt x="68" y="386"/>
                  <a:pt x="68" y="386"/>
                </a:cubicBezTo>
                <a:cubicBezTo>
                  <a:pt x="26" y="440"/>
                  <a:pt x="26" y="440"/>
                  <a:pt x="26" y="440"/>
                </a:cubicBezTo>
                <a:cubicBezTo>
                  <a:pt x="23" y="444"/>
                  <a:pt x="23" y="449"/>
                  <a:pt x="25" y="454"/>
                </a:cubicBezTo>
                <a:cubicBezTo>
                  <a:pt x="27" y="458"/>
                  <a:pt x="32" y="461"/>
                  <a:pt x="37" y="461"/>
                </a:cubicBezTo>
                <a:cubicBezTo>
                  <a:pt x="229" y="461"/>
                  <a:pt x="229" y="461"/>
                  <a:pt x="229" y="461"/>
                </a:cubicBezTo>
                <a:cubicBezTo>
                  <a:pt x="234" y="461"/>
                  <a:pt x="238" y="458"/>
                  <a:pt x="240" y="454"/>
                </a:cubicBezTo>
                <a:cubicBezTo>
                  <a:pt x="243" y="449"/>
                  <a:pt x="242" y="443"/>
                  <a:pt x="239" y="439"/>
                </a:cubicBezTo>
                <a:cubicBezTo>
                  <a:pt x="197" y="386"/>
                  <a:pt x="197" y="386"/>
                  <a:pt x="197" y="386"/>
                </a:cubicBezTo>
                <a:cubicBezTo>
                  <a:pt x="223" y="320"/>
                  <a:pt x="223" y="320"/>
                  <a:pt x="223" y="320"/>
                </a:cubicBezTo>
                <a:cubicBezTo>
                  <a:pt x="251" y="320"/>
                  <a:pt x="251" y="320"/>
                  <a:pt x="251" y="320"/>
                </a:cubicBezTo>
                <a:cubicBezTo>
                  <a:pt x="258" y="320"/>
                  <a:pt x="264" y="314"/>
                  <a:pt x="264" y="307"/>
                </a:cubicBezTo>
                <a:cubicBezTo>
                  <a:pt x="264" y="299"/>
                  <a:pt x="258" y="293"/>
                  <a:pt x="251" y="293"/>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1" name="Freeform 251"/>
          <p:cNvSpPr>
            <a:spLocks/>
          </p:cNvSpPr>
          <p:nvPr userDrawn="1"/>
        </p:nvSpPr>
        <p:spPr bwMode="auto">
          <a:xfrm>
            <a:off x="3803518" y="892078"/>
            <a:ext cx="385863" cy="348854"/>
          </a:xfrm>
          <a:custGeom>
            <a:avLst/>
            <a:gdLst/>
            <a:ahLst/>
            <a:cxnLst>
              <a:cxn ang="0">
                <a:pos x="113" y="0"/>
              </a:cxn>
              <a:cxn ang="0">
                <a:pos x="69" y="44"/>
              </a:cxn>
              <a:cxn ang="0">
                <a:pos x="69" y="298"/>
              </a:cxn>
              <a:cxn ang="0">
                <a:pos x="83" y="312"/>
              </a:cxn>
              <a:cxn ang="0">
                <a:pos x="96" y="298"/>
              </a:cxn>
              <a:cxn ang="0">
                <a:pos x="96" y="44"/>
              </a:cxn>
              <a:cxn ang="0">
                <a:pos x="113" y="27"/>
              </a:cxn>
              <a:cxn ang="0">
                <a:pos x="152" y="27"/>
              </a:cxn>
              <a:cxn ang="0">
                <a:pos x="169" y="44"/>
              </a:cxn>
              <a:cxn ang="0">
                <a:pos x="169" y="298"/>
              </a:cxn>
              <a:cxn ang="0">
                <a:pos x="183" y="312"/>
              </a:cxn>
              <a:cxn ang="0">
                <a:pos x="246" y="312"/>
              </a:cxn>
              <a:cxn ang="0">
                <a:pos x="259" y="298"/>
              </a:cxn>
              <a:cxn ang="0">
                <a:pos x="259" y="194"/>
              </a:cxn>
              <a:cxn ang="0">
                <a:pos x="301" y="194"/>
              </a:cxn>
              <a:cxn ang="0">
                <a:pos x="301" y="298"/>
              </a:cxn>
              <a:cxn ang="0">
                <a:pos x="314" y="312"/>
              </a:cxn>
              <a:cxn ang="0">
                <a:pos x="375" y="312"/>
              </a:cxn>
              <a:cxn ang="0">
                <a:pos x="388" y="298"/>
              </a:cxn>
              <a:cxn ang="0">
                <a:pos x="388" y="194"/>
              </a:cxn>
              <a:cxn ang="0">
                <a:pos x="430" y="194"/>
              </a:cxn>
              <a:cxn ang="0">
                <a:pos x="430" y="340"/>
              </a:cxn>
              <a:cxn ang="0">
                <a:pos x="42" y="340"/>
              </a:cxn>
              <a:cxn ang="0">
                <a:pos x="31" y="346"/>
              </a:cxn>
              <a:cxn ang="0">
                <a:pos x="3" y="390"/>
              </a:cxn>
              <a:cxn ang="0">
                <a:pos x="0" y="397"/>
              </a:cxn>
              <a:cxn ang="0">
                <a:pos x="6" y="408"/>
              </a:cxn>
              <a:cxn ang="0">
                <a:pos x="25" y="404"/>
              </a:cxn>
              <a:cxn ang="0">
                <a:pos x="50" y="367"/>
              </a:cxn>
              <a:cxn ang="0">
                <a:pos x="443" y="367"/>
              </a:cxn>
              <a:cxn ang="0">
                <a:pos x="456" y="354"/>
              </a:cxn>
              <a:cxn ang="0">
                <a:pos x="456" y="181"/>
              </a:cxn>
              <a:cxn ang="0">
                <a:pos x="443" y="168"/>
              </a:cxn>
              <a:cxn ang="0">
                <a:pos x="375" y="168"/>
              </a:cxn>
              <a:cxn ang="0">
                <a:pos x="362" y="181"/>
              </a:cxn>
              <a:cxn ang="0">
                <a:pos x="362" y="285"/>
              </a:cxn>
              <a:cxn ang="0">
                <a:pos x="327" y="285"/>
              </a:cxn>
              <a:cxn ang="0">
                <a:pos x="327" y="181"/>
              </a:cxn>
              <a:cxn ang="0">
                <a:pos x="314" y="168"/>
              </a:cxn>
              <a:cxn ang="0">
                <a:pos x="246" y="168"/>
              </a:cxn>
              <a:cxn ang="0">
                <a:pos x="233" y="181"/>
              </a:cxn>
              <a:cxn ang="0">
                <a:pos x="233" y="285"/>
              </a:cxn>
              <a:cxn ang="0">
                <a:pos x="196" y="285"/>
              </a:cxn>
              <a:cxn ang="0">
                <a:pos x="196" y="44"/>
              </a:cxn>
              <a:cxn ang="0">
                <a:pos x="152" y="0"/>
              </a:cxn>
              <a:cxn ang="0">
                <a:pos x="113" y="0"/>
              </a:cxn>
            </a:cxnLst>
            <a:rect l="0" t="0" r="r" b="b"/>
            <a:pathLst>
              <a:path w="456" h="412">
                <a:moveTo>
                  <a:pt x="113" y="0"/>
                </a:moveTo>
                <a:cubicBezTo>
                  <a:pt x="89" y="0"/>
                  <a:pt x="69" y="20"/>
                  <a:pt x="69" y="44"/>
                </a:cubicBezTo>
                <a:cubicBezTo>
                  <a:pt x="69" y="298"/>
                  <a:pt x="69" y="298"/>
                  <a:pt x="69" y="298"/>
                </a:cubicBezTo>
                <a:cubicBezTo>
                  <a:pt x="69" y="306"/>
                  <a:pt x="75" y="312"/>
                  <a:pt x="83" y="312"/>
                </a:cubicBezTo>
                <a:cubicBezTo>
                  <a:pt x="90" y="312"/>
                  <a:pt x="96" y="306"/>
                  <a:pt x="96" y="298"/>
                </a:cubicBezTo>
                <a:cubicBezTo>
                  <a:pt x="96" y="44"/>
                  <a:pt x="96" y="44"/>
                  <a:pt x="96" y="44"/>
                </a:cubicBezTo>
                <a:cubicBezTo>
                  <a:pt x="96" y="34"/>
                  <a:pt x="104" y="27"/>
                  <a:pt x="113" y="27"/>
                </a:cubicBezTo>
                <a:cubicBezTo>
                  <a:pt x="152" y="27"/>
                  <a:pt x="152" y="27"/>
                  <a:pt x="152" y="27"/>
                </a:cubicBezTo>
                <a:cubicBezTo>
                  <a:pt x="162" y="27"/>
                  <a:pt x="169" y="34"/>
                  <a:pt x="169" y="44"/>
                </a:cubicBezTo>
                <a:cubicBezTo>
                  <a:pt x="169" y="298"/>
                  <a:pt x="169" y="298"/>
                  <a:pt x="169" y="298"/>
                </a:cubicBezTo>
                <a:cubicBezTo>
                  <a:pt x="169" y="306"/>
                  <a:pt x="175" y="312"/>
                  <a:pt x="183" y="312"/>
                </a:cubicBezTo>
                <a:cubicBezTo>
                  <a:pt x="246" y="312"/>
                  <a:pt x="246" y="312"/>
                  <a:pt x="246" y="312"/>
                </a:cubicBezTo>
                <a:cubicBezTo>
                  <a:pt x="253" y="312"/>
                  <a:pt x="259" y="306"/>
                  <a:pt x="259" y="298"/>
                </a:cubicBezTo>
                <a:cubicBezTo>
                  <a:pt x="259" y="298"/>
                  <a:pt x="259" y="215"/>
                  <a:pt x="259" y="194"/>
                </a:cubicBezTo>
                <a:cubicBezTo>
                  <a:pt x="272" y="194"/>
                  <a:pt x="288" y="194"/>
                  <a:pt x="301" y="194"/>
                </a:cubicBezTo>
                <a:cubicBezTo>
                  <a:pt x="301" y="215"/>
                  <a:pt x="301" y="298"/>
                  <a:pt x="301" y="298"/>
                </a:cubicBezTo>
                <a:cubicBezTo>
                  <a:pt x="301" y="306"/>
                  <a:pt x="307" y="312"/>
                  <a:pt x="314" y="312"/>
                </a:cubicBezTo>
                <a:cubicBezTo>
                  <a:pt x="375" y="312"/>
                  <a:pt x="375" y="312"/>
                  <a:pt x="375" y="312"/>
                </a:cubicBezTo>
                <a:cubicBezTo>
                  <a:pt x="382" y="312"/>
                  <a:pt x="388" y="306"/>
                  <a:pt x="388" y="298"/>
                </a:cubicBezTo>
                <a:cubicBezTo>
                  <a:pt x="388" y="298"/>
                  <a:pt x="388" y="215"/>
                  <a:pt x="388" y="194"/>
                </a:cubicBezTo>
                <a:cubicBezTo>
                  <a:pt x="401" y="194"/>
                  <a:pt x="417" y="194"/>
                  <a:pt x="430" y="194"/>
                </a:cubicBezTo>
                <a:cubicBezTo>
                  <a:pt x="430" y="215"/>
                  <a:pt x="430" y="320"/>
                  <a:pt x="430" y="340"/>
                </a:cubicBezTo>
                <a:cubicBezTo>
                  <a:pt x="405" y="340"/>
                  <a:pt x="42" y="340"/>
                  <a:pt x="42" y="340"/>
                </a:cubicBezTo>
                <a:cubicBezTo>
                  <a:pt x="38" y="340"/>
                  <a:pt x="34" y="343"/>
                  <a:pt x="31" y="346"/>
                </a:cubicBezTo>
                <a:cubicBezTo>
                  <a:pt x="3" y="390"/>
                  <a:pt x="3" y="390"/>
                  <a:pt x="3" y="390"/>
                </a:cubicBezTo>
                <a:cubicBezTo>
                  <a:pt x="1" y="392"/>
                  <a:pt x="0" y="394"/>
                  <a:pt x="0" y="397"/>
                </a:cubicBezTo>
                <a:cubicBezTo>
                  <a:pt x="0" y="401"/>
                  <a:pt x="2" y="406"/>
                  <a:pt x="6" y="408"/>
                </a:cubicBezTo>
                <a:cubicBezTo>
                  <a:pt x="12" y="412"/>
                  <a:pt x="21" y="411"/>
                  <a:pt x="25" y="404"/>
                </a:cubicBezTo>
                <a:cubicBezTo>
                  <a:pt x="25" y="404"/>
                  <a:pt x="44" y="376"/>
                  <a:pt x="50" y="367"/>
                </a:cubicBezTo>
                <a:cubicBezTo>
                  <a:pt x="63" y="367"/>
                  <a:pt x="443" y="367"/>
                  <a:pt x="443" y="367"/>
                </a:cubicBezTo>
                <a:cubicBezTo>
                  <a:pt x="450" y="367"/>
                  <a:pt x="456" y="361"/>
                  <a:pt x="456" y="354"/>
                </a:cubicBezTo>
                <a:cubicBezTo>
                  <a:pt x="456" y="181"/>
                  <a:pt x="456" y="181"/>
                  <a:pt x="456" y="181"/>
                </a:cubicBezTo>
                <a:cubicBezTo>
                  <a:pt x="456" y="174"/>
                  <a:pt x="450" y="168"/>
                  <a:pt x="443" y="168"/>
                </a:cubicBezTo>
                <a:cubicBezTo>
                  <a:pt x="375" y="168"/>
                  <a:pt x="375" y="168"/>
                  <a:pt x="375" y="168"/>
                </a:cubicBezTo>
                <a:cubicBezTo>
                  <a:pt x="368" y="168"/>
                  <a:pt x="362" y="174"/>
                  <a:pt x="362" y="181"/>
                </a:cubicBezTo>
                <a:cubicBezTo>
                  <a:pt x="362" y="181"/>
                  <a:pt x="362" y="264"/>
                  <a:pt x="362" y="285"/>
                </a:cubicBezTo>
                <a:cubicBezTo>
                  <a:pt x="350" y="285"/>
                  <a:pt x="339" y="285"/>
                  <a:pt x="327" y="285"/>
                </a:cubicBezTo>
                <a:cubicBezTo>
                  <a:pt x="327" y="264"/>
                  <a:pt x="327" y="181"/>
                  <a:pt x="327" y="181"/>
                </a:cubicBezTo>
                <a:cubicBezTo>
                  <a:pt x="327" y="174"/>
                  <a:pt x="321" y="168"/>
                  <a:pt x="314" y="168"/>
                </a:cubicBezTo>
                <a:cubicBezTo>
                  <a:pt x="246" y="168"/>
                  <a:pt x="246" y="168"/>
                  <a:pt x="246" y="168"/>
                </a:cubicBezTo>
                <a:cubicBezTo>
                  <a:pt x="238" y="168"/>
                  <a:pt x="233" y="174"/>
                  <a:pt x="233" y="181"/>
                </a:cubicBezTo>
                <a:cubicBezTo>
                  <a:pt x="233" y="181"/>
                  <a:pt x="233" y="264"/>
                  <a:pt x="233" y="285"/>
                </a:cubicBezTo>
                <a:cubicBezTo>
                  <a:pt x="220" y="285"/>
                  <a:pt x="208" y="285"/>
                  <a:pt x="196" y="285"/>
                </a:cubicBezTo>
                <a:cubicBezTo>
                  <a:pt x="196" y="261"/>
                  <a:pt x="196" y="44"/>
                  <a:pt x="196" y="44"/>
                </a:cubicBezTo>
                <a:cubicBezTo>
                  <a:pt x="196" y="20"/>
                  <a:pt x="176" y="0"/>
                  <a:pt x="152" y="0"/>
                </a:cubicBezTo>
                <a:lnTo>
                  <a:pt x="113" y="0"/>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2" name="Freeform 345"/>
          <p:cNvSpPr>
            <a:spLocks/>
          </p:cNvSpPr>
          <p:nvPr userDrawn="1"/>
        </p:nvSpPr>
        <p:spPr bwMode="auto">
          <a:xfrm>
            <a:off x="3802919" y="2312275"/>
            <a:ext cx="387054" cy="247650"/>
          </a:xfrm>
          <a:custGeom>
            <a:avLst/>
            <a:gdLst/>
            <a:ahLst/>
            <a:cxnLst>
              <a:cxn ang="0">
                <a:pos x="0" y="15"/>
              </a:cxn>
              <a:cxn ang="0">
                <a:pos x="68" y="44"/>
              </a:cxn>
              <a:cxn ang="0">
                <a:pos x="21" y="69"/>
              </a:cxn>
              <a:cxn ang="0">
                <a:pos x="0" y="89"/>
              </a:cxn>
              <a:cxn ang="0">
                <a:pos x="14" y="102"/>
              </a:cxn>
              <a:cxn ang="0">
                <a:pos x="322" y="102"/>
              </a:cxn>
              <a:cxn ang="0">
                <a:pos x="430" y="213"/>
              </a:cxn>
              <a:cxn ang="0">
                <a:pos x="300" y="222"/>
              </a:cxn>
              <a:cxn ang="0">
                <a:pos x="291" y="245"/>
              </a:cxn>
              <a:cxn ang="0">
                <a:pos x="282" y="266"/>
              </a:cxn>
              <a:cxn ang="0">
                <a:pos x="274" y="245"/>
              </a:cxn>
              <a:cxn ang="0">
                <a:pos x="265" y="222"/>
              </a:cxn>
              <a:cxn ang="0">
                <a:pos x="187" y="230"/>
              </a:cxn>
              <a:cxn ang="0">
                <a:pos x="195" y="254"/>
              </a:cxn>
              <a:cxn ang="0">
                <a:pos x="170" y="254"/>
              </a:cxn>
              <a:cxn ang="0">
                <a:pos x="177" y="230"/>
              </a:cxn>
              <a:cxn ang="0">
                <a:pos x="101" y="222"/>
              </a:cxn>
              <a:cxn ang="0">
                <a:pos x="92" y="245"/>
              </a:cxn>
              <a:cxn ang="0">
                <a:pos x="83" y="266"/>
              </a:cxn>
              <a:cxn ang="0">
                <a:pos x="75" y="245"/>
              </a:cxn>
              <a:cxn ang="0">
                <a:pos x="65" y="222"/>
              </a:cxn>
              <a:cxn ang="0">
                <a:pos x="0" y="235"/>
              </a:cxn>
              <a:cxn ang="0">
                <a:pos x="45" y="248"/>
              </a:cxn>
              <a:cxn ang="0">
                <a:pos x="83" y="293"/>
              </a:cxn>
              <a:cxn ang="0">
                <a:pos x="122" y="248"/>
              </a:cxn>
              <a:cxn ang="0">
                <a:pos x="143" y="254"/>
              </a:cxn>
              <a:cxn ang="0">
                <a:pos x="221" y="254"/>
              </a:cxn>
              <a:cxn ang="0">
                <a:pos x="244" y="248"/>
              </a:cxn>
              <a:cxn ang="0">
                <a:pos x="282" y="293"/>
              </a:cxn>
              <a:cxn ang="0">
                <a:pos x="321" y="248"/>
              </a:cxn>
              <a:cxn ang="0">
                <a:pos x="434" y="248"/>
              </a:cxn>
              <a:cxn ang="0">
                <a:pos x="409" y="120"/>
              </a:cxn>
              <a:cxn ang="0">
                <a:pos x="322" y="76"/>
              </a:cxn>
              <a:cxn ang="0">
                <a:pos x="64" y="76"/>
              </a:cxn>
              <a:cxn ang="0">
                <a:pos x="118" y="40"/>
              </a:cxn>
              <a:cxn ang="0">
                <a:pos x="108" y="27"/>
              </a:cxn>
              <a:cxn ang="0">
                <a:pos x="1" y="12"/>
              </a:cxn>
            </a:cxnLst>
            <a:rect l="0" t="0" r="r" b="b"/>
            <a:pathLst>
              <a:path w="459" h="293">
                <a:moveTo>
                  <a:pt x="1" y="12"/>
                </a:moveTo>
                <a:cubicBezTo>
                  <a:pt x="1" y="13"/>
                  <a:pt x="0" y="14"/>
                  <a:pt x="0" y="15"/>
                </a:cubicBezTo>
                <a:cubicBezTo>
                  <a:pt x="0" y="21"/>
                  <a:pt x="4" y="26"/>
                  <a:pt x="10" y="28"/>
                </a:cubicBezTo>
                <a:cubicBezTo>
                  <a:pt x="10" y="28"/>
                  <a:pt x="41" y="36"/>
                  <a:pt x="68" y="44"/>
                </a:cubicBezTo>
                <a:cubicBezTo>
                  <a:pt x="63" y="46"/>
                  <a:pt x="58" y="49"/>
                  <a:pt x="53" y="52"/>
                </a:cubicBezTo>
                <a:cubicBezTo>
                  <a:pt x="39" y="59"/>
                  <a:pt x="29" y="64"/>
                  <a:pt x="21" y="69"/>
                </a:cubicBezTo>
                <a:cubicBezTo>
                  <a:pt x="10" y="75"/>
                  <a:pt x="10" y="75"/>
                  <a:pt x="10" y="75"/>
                </a:cubicBezTo>
                <a:cubicBezTo>
                  <a:pt x="7" y="77"/>
                  <a:pt x="0" y="81"/>
                  <a:pt x="0" y="89"/>
                </a:cubicBezTo>
                <a:cubicBezTo>
                  <a:pt x="0" y="89"/>
                  <a:pt x="0" y="90"/>
                  <a:pt x="0" y="90"/>
                </a:cubicBezTo>
                <a:cubicBezTo>
                  <a:pt x="1" y="97"/>
                  <a:pt x="7" y="102"/>
                  <a:pt x="14" y="102"/>
                </a:cubicBezTo>
                <a:cubicBezTo>
                  <a:pt x="27" y="102"/>
                  <a:pt x="160" y="102"/>
                  <a:pt x="249" y="102"/>
                </a:cubicBezTo>
                <a:cubicBezTo>
                  <a:pt x="249" y="102"/>
                  <a:pt x="322" y="102"/>
                  <a:pt x="322" y="102"/>
                </a:cubicBezTo>
                <a:cubicBezTo>
                  <a:pt x="367" y="102"/>
                  <a:pt x="422" y="167"/>
                  <a:pt x="429" y="206"/>
                </a:cubicBezTo>
                <a:cubicBezTo>
                  <a:pt x="430" y="209"/>
                  <a:pt x="430" y="211"/>
                  <a:pt x="430" y="213"/>
                </a:cubicBezTo>
                <a:cubicBezTo>
                  <a:pt x="430" y="219"/>
                  <a:pt x="428" y="221"/>
                  <a:pt x="426" y="222"/>
                </a:cubicBezTo>
                <a:cubicBezTo>
                  <a:pt x="421" y="222"/>
                  <a:pt x="300" y="222"/>
                  <a:pt x="300" y="222"/>
                </a:cubicBezTo>
                <a:cubicBezTo>
                  <a:pt x="295" y="222"/>
                  <a:pt x="290" y="225"/>
                  <a:pt x="288" y="230"/>
                </a:cubicBezTo>
                <a:cubicBezTo>
                  <a:pt x="286" y="235"/>
                  <a:pt x="287" y="241"/>
                  <a:pt x="291" y="245"/>
                </a:cubicBezTo>
                <a:cubicBezTo>
                  <a:pt x="293" y="247"/>
                  <a:pt x="295" y="250"/>
                  <a:pt x="295" y="254"/>
                </a:cubicBezTo>
                <a:cubicBezTo>
                  <a:pt x="295" y="261"/>
                  <a:pt x="289" y="266"/>
                  <a:pt x="282" y="266"/>
                </a:cubicBezTo>
                <a:cubicBezTo>
                  <a:pt x="276" y="266"/>
                  <a:pt x="270" y="261"/>
                  <a:pt x="270" y="254"/>
                </a:cubicBezTo>
                <a:cubicBezTo>
                  <a:pt x="270" y="250"/>
                  <a:pt x="271" y="247"/>
                  <a:pt x="274" y="245"/>
                </a:cubicBezTo>
                <a:cubicBezTo>
                  <a:pt x="278" y="241"/>
                  <a:pt x="279" y="235"/>
                  <a:pt x="277" y="230"/>
                </a:cubicBezTo>
                <a:cubicBezTo>
                  <a:pt x="275" y="225"/>
                  <a:pt x="270" y="222"/>
                  <a:pt x="265" y="222"/>
                </a:cubicBezTo>
                <a:cubicBezTo>
                  <a:pt x="200" y="222"/>
                  <a:pt x="200" y="222"/>
                  <a:pt x="200" y="222"/>
                </a:cubicBezTo>
                <a:cubicBezTo>
                  <a:pt x="194" y="222"/>
                  <a:pt x="189" y="225"/>
                  <a:pt x="187" y="230"/>
                </a:cubicBezTo>
                <a:cubicBezTo>
                  <a:pt x="185" y="235"/>
                  <a:pt x="187" y="241"/>
                  <a:pt x="191" y="245"/>
                </a:cubicBezTo>
                <a:cubicBezTo>
                  <a:pt x="193" y="247"/>
                  <a:pt x="195" y="250"/>
                  <a:pt x="195" y="254"/>
                </a:cubicBezTo>
                <a:cubicBezTo>
                  <a:pt x="195" y="261"/>
                  <a:pt x="189" y="266"/>
                  <a:pt x="182" y="266"/>
                </a:cubicBezTo>
                <a:cubicBezTo>
                  <a:pt x="175" y="266"/>
                  <a:pt x="170" y="261"/>
                  <a:pt x="170" y="254"/>
                </a:cubicBezTo>
                <a:cubicBezTo>
                  <a:pt x="170" y="250"/>
                  <a:pt x="171" y="247"/>
                  <a:pt x="173" y="245"/>
                </a:cubicBezTo>
                <a:cubicBezTo>
                  <a:pt x="177" y="241"/>
                  <a:pt x="179" y="235"/>
                  <a:pt x="177" y="230"/>
                </a:cubicBezTo>
                <a:cubicBezTo>
                  <a:pt x="174" y="225"/>
                  <a:pt x="170" y="222"/>
                  <a:pt x="164" y="222"/>
                </a:cubicBezTo>
                <a:cubicBezTo>
                  <a:pt x="101" y="222"/>
                  <a:pt x="101" y="222"/>
                  <a:pt x="101" y="222"/>
                </a:cubicBezTo>
                <a:cubicBezTo>
                  <a:pt x="96" y="222"/>
                  <a:pt x="91" y="225"/>
                  <a:pt x="89" y="230"/>
                </a:cubicBezTo>
                <a:cubicBezTo>
                  <a:pt x="87" y="235"/>
                  <a:pt x="88" y="241"/>
                  <a:pt x="92" y="245"/>
                </a:cubicBezTo>
                <a:cubicBezTo>
                  <a:pt x="94" y="247"/>
                  <a:pt x="96" y="250"/>
                  <a:pt x="96" y="254"/>
                </a:cubicBezTo>
                <a:cubicBezTo>
                  <a:pt x="96" y="261"/>
                  <a:pt x="90" y="266"/>
                  <a:pt x="83" y="266"/>
                </a:cubicBezTo>
                <a:cubicBezTo>
                  <a:pt x="76" y="266"/>
                  <a:pt x="71" y="261"/>
                  <a:pt x="71" y="254"/>
                </a:cubicBezTo>
                <a:cubicBezTo>
                  <a:pt x="71" y="250"/>
                  <a:pt x="72" y="247"/>
                  <a:pt x="75" y="245"/>
                </a:cubicBezTo>
                <a:cubicBezTo>
                  <a:pt x="79" y="241"/>
                  <a:pt x="80" y="235"/>
                  <a:pt x="78" y="230"/>
                </a:cubicBezTo>
                <a:cubicBezTo>
                  <a:pt x="76" y="225"/>
                  <a:pt x="71" y="222"/>
                  <a:pt x="65" y="222"/>
                </a:cubicBezTo>
                <a:cubicBezTo>
                  <a:pt x="14" y="222"/>
                  <a:pt x="14" y="222"/>
                  <a:pt x="14" y="222"/>
                </a:cubicBezTo>
                <a:cubicBezTo>
                  <a:pt x="6" y="222"/>
                  <a:pt x="0" y="228"/>
                  <a:pt x="0" y="235"/>
                </a:cubicBezTo>
                <a:cubicBezTo>
                  <a:pt x="0" y="243"/>
                  <a:pt x="6" y="248"/>
                  <a:pt x="14" y="248"/>
                </a:cubicBezTo>
                <a:cubicBezTo>
                  <a:pt x="14" y="248"/>
                  <a:pt x="30" y="248"/>
                  <a:pt x="45" y="248"/>
                </a:cubicBezTo>
                <a:cubicBezTo>
                  <a:pt x="44" y="250"/>
                  <a:pt x="44" y="252"/>
                  <a:pt x="44" y="254"/>
                </a:cubicBezTo>
                <a:cubicBezTo>
                  <a:pt x="44" y="275"/>
                  <a:pt x="62" y="293"/>
                  <a:pt x="83" y="293"/>
                </a:cubicBezTo>
                <a:cubicBezTo>
                  <a:pt x="105" y="293"/>
                  <a:pt x="122" y="275"/>
                  <a:pt x="122" y="254"/>
                </a:cubicBezTo>
                <a:cubicBezTo>
                  <a:pt x="122" y="252"/>
                  <a:pt x="122" y="250"/>
                  <a:pt x="122" y="248"/>
                </a:cubicBezTo>
                <a:cubicBezTo>
                  <a:pt x="131" y="248"/>
                  <a:pt x="134" y="248"/>
                  <a:pt x="143" y="248"/>
                </a:cubicBezTo>
                <a:cubicBezTo>
                  <a:pt x="143" y="250"/>
                  <a:pt x="143" y="252"/>
                  <a:pt x="143" y="254"/>
                </a:cubicBezTo>
                <a:cubicBezTo>
                  <a:pt x="143" y="275"/>
                  <a:pt x="161" y="293"/>
                  <a:pt x="182" y="293"/>
                </a:cubicBezTo>
                <a:cubicBezTo>
                  <a:pt x="204" y="293"/>
                  <a:pt x="221" y="275"/>
                  <a:pt x="221" y="254"/>
                </a:cubicBezTo>
                <a:cubicBezTo>
                  <a:pt x="221" y="252"/>
                  <a:pt x="221" y="250"/>
                  <a:pt x="221" y="248"/>
                </a:cubicBezTo>
                <a:cubicBezTo>
                  <a:pt x="231" y="248"/>
                  <a:pt x="234" y="248"/>
                  <a:pt x="244" y="248"/>
                </a:cubicBezTo>
                <a:cubicBezTo>
                  <a:pt x="243" y="250"/>
                  <a:pt x="243" y="252"/>
                  <a:pt x="243" y="254"/>
                </a:cubicBezTo>
                <a:cubicBezTo>
                  <a:pt x="243" y="275"/>
                  <a:pt x="261" y="293"/>
                  <a:pt x="282" y="293"/>
                </a:cubicBezTo>
                <a:cubicBezTo>
                  <a:pt x="304" y="293"/>
                  <a:pt x="322" y="275"/>
                  <a:pt x="322" y="254"/>
                </a:cubicBezTo>
                <a:cubicBezTo>
                  <a:pt x="322" y="252"/>
                  <a:pt x="321" y="250"/>
                  <a:pt x="321" y="248"/>
                </a:cubicBezTo>
                <a:cubicBezTo>
                  <a:pt x="351" y="248"/>
                  <a:pt x="429" y="249"/>
                  <a:pt x="429" y="249"/>
                </a:cubicBezTo>
                <a:cubicBezTo>
                  <a:pt x="431" y="249"/>
                  <a:pt x="432" y="248"/>
                  <a:pt x="434" y="248"/>
                </a:cubicBezTo>
                <a:cubicBezTo>
                  <a:pt x="451" y="241"/>
                  <a:pt x="459" y="224"/>
                  <a:pt x="455" y="201"/>
                </a:cubicBezTo>
                <a:cubicBezTo>
                  <a:pt x="451" y="177"/>
                  <a:pt x="433" y="146"/>
                  <a:pt x="409" y="120"/>
                </a:cubicBezTo>
                <a:cubicBezTo>
                  <a:pt x="392" y="103"/>
                  <a:pt x="359" y="75"/>
                  <a:pt x="322" y="76"/>
                </a:cubicBezTo>
                <a:cubicBezTo>
                  <a:pt x="322" y="76"/>
                  <a:pt x="322" y="76"/>
                  <a:pt x="322" y="76"/>
                </a:cubicBezTo>
                <a:cubicBezTo>
                  <a:pt x="249" y="76"/>
                  <a:pt x="249" y="76"/>
                  <a:pt x="249" y="76"/>
                </a:cubicBezTo>
                <a:cubicBezTo>
                  <a:pt x="191" y="76"/>
                  <a:pt x="114" y="76"/>
                  <a:pt x="64" y="76"/>
                </a:cubicBezTo>
                <a:cubicBezTo>
                  <a:pt x="79" y="68"/>
                  <a:pt x="95" y="60"/>
                  <a:pt x="110" y="51"/>
                </a:cubicBezTo>
                <a:cubicBezTo>
                  <a:pt x="115" y="49"/>
                  <a:pt x="118" y="45"/>
                  <a:pt x="118" y="40"/>
                </a:cubicBezTo>
                <a:cubicBezTo>
                  <a:pt x="118" y="39"/>
                  <a:pt x="118" y="39"/>
                  <a:pt x="118" y="38"/>
                </a:cubicBezTo>
                <a:cubicBezTo>
                  <a:pt x="117" y="33"/>
                  <a:pt x="113" y="28"/>
                  <a:pt x="108" y="27"/>
                </a:cubicBezTo>
                <a:cubicBezTo>
                  <a:pt x="17" y="2"/>
                  <a:pt x="17" y="2"/>
                  <a:pt x="17" y="2"/>
                </a:cubicBezTo>
                <a:cubicBezTo>
                  <a:pt x="10" y="0"/>
                  <a:pt x="3" y="5"/>
                  <a:pt x="1" y="1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3" name="Freeform 349"/>
          <p:cNvSpPr>
            <a:spLocks/>
          </p:cNvSpPr>
          <p:nvPr userDrawn="1"/>
        </p:nvSpPr>
        <p:spPr bwMode="auto">
          <a:xfrm>
            <a:off x="3852938" y="3298843"/>
            <a:ext cx="287016" cy="394097"/>
          </a:xfrm>
          <a:custGeom>
            <a:avLst/>
            <a:gdLst/>
            <a:ahLst/>
            <a:cxnLst>
              <a:cxn ang="0">
                <a:pos x="299" y="75"/>
              </a:cxn>
              <a:cxn ang="0">
                <a:pos x="227" y="20"/>
              </a:cxn>
              <a:cxn ang="0">
                <a:pos x="170" y="0"/>
              </a:cxn>
              <a:cxn ang="0">
                <a:pos x="102" y="30"/>
              </a:cxn>
              <a:cxn ang="0">
                <a:pos x="56" y="67"/>
              </a:cxn>
              <a:cxn ang="0">
                <a:pos x="0" y="151"/>
              </a:cxn>
              <a:cxn ang="0">
                <a:pos x="35" y="222"/>
              </a:cxn>
              <a:cxn ang="0">
                <a:pos x="39" y="274"/>
              </a:cxn>
              <a:cxn ang="0">
                <a:pos x="116" y="325"/>
              </a:cxn>
              <a:cxn ang="0">
                <a:pos x="130" y="323"/>
              </a:cxn>
              <a:cxn ang="0">
                <a:pos x="95" y="440"/>
              </a:cxn>
              <a:cxn ang="0">
                <a:pos x="95" y="466"/>
              </a:cxn>
              <a:cxn ang="0">
                <a:pos x="152" y="462"/>
              </a:cxn>
              <a:cxn ang="0">
                <a:pos x="156" y="306"/>
              </a:cxn>
              <a:cxn ang="0">
                <a:pos x="139" y="293"/>
              </a:cxn>
              <a:cxn ang="0">
                <a:pos x="130" y="296"/>
              </a:cxn>
              <a:cxn ang="0">
                <a:pos x="118" y="298"/>
              </a:cxn>
              <a:cxn ang="0">
                <a:pos x="94" y="293"/>
              </a:cxn>
              <a:cxn ang="0">
                <a:pos x="59" y="241"/>
              </a:cxn>
              <a:cxn ang="0">
                <a:pos x="57" y="206"/>
              </a:cxn>
              <a:cxn ang="0">
                <a:pos x="27" y="151"/>
              </a:cxn>
              <a:cxn ang="0">
                <a:pos x="55" y="97"/>
              </a:cxn>
              <a:cxn ang="0">
                <a:pos x="93" y="86"/>
              </a:cxn>
              <a:cxn ang="0">
                <a:pos x="129" y="41"/>
              </a:cxn>
              <a:cxn ang="0">
                <a:pos x="170" y="26"/>
              </a:cxn>
              <a:cxn ang="0">
                <a:pos x="218" y="48"/>
              </a:cxn>
              <a:cxn ang="0">
                <a:pos x="246" y="86"/>
              </a:cxn>
              <a:cxn ang="0">
                <a:pos x="273" y="91"/>
              </a:cxn>
              <a:cxn ang="0">
                <a:pos x="313" y="151"/>
              </a:cxn>
              <a:cxn ang="0">
                <a:pos x="282" y="206"/>
              </a:cxn>
              <a:cxn ang="0">
                <a:pos x="280" y="241"/>
              </a:cxn>
              <a:cxn ang="0">
                <a:pos x="255" y="288"/>
              </a:cxn>
              <a:cxn ang="0">
                <a:pos x="221" y="298"/>
              </a:cxn>
              <a:cxn ang="0">
                <a:pos x="205" y="294"/>
              </a:cxn>
              <a:cxn ang="0">
                <a:pos x="201" y="293"/>
              </a:cxn>
              <a:cxn ang="0">
                <a:pos x="200" y="293"/>
              </a:cxn>
              <a:cxn ang="0">
                <a:pos x="189" y="296"/>
              </a:cxn>
              <a:cxn ang="0">
                <a:pos x="183" y="453"/>
              </a:cxn>
              <a:cxn ang="0">
                <a:pos x="197" y="466"/>
              </a:cxn>
              <a:cxn ang="0">
                <a:pos x="258" y="453"/>
              </a:cxn>
              <a:cxn ang="0">
                <a:pos x="210" y="440"/>
              </a:cxn>
              <a:cxn ang="0">
                <a:pos x="213" y="324"/>
              </a:cxn>
              <a:cxn ang="0">
                <a:pos x="224" y="324"/>
              </a:cxn>
              <a:cxn ang="0">
                <a:pos x="293" y="288"/>
              </a:cxn>
              <a:cxn ang="0">
                <a:pos x="305" y="222"/>
              </a:cxn>
              <a:cxn ang="0">
                <a:pos x="339" y="151"/>
              </a:cxn>
            </a:cxnLst>
            <a:rect l="0" t="0" r="r" b="b"/>
            <a:pathLst>
              <a:path w="339" h="466">
                <a:moveTo>
                  <a:pt x="332" y="115"/>
                </a:moveTo>
                <a:cubicBezTo>
                  <a:pt x="325" y="99"/>
                  <a:pt x="314" y="85"/>
                  <a:pt x="299" y="75"/>
                </a:cubicBezTo>
                <a:cubicBezTo>
                  <a:pt x="287" y="67"/>
                  <a:pt x="272" y="61"/>
                  <a:pt x="255" y="60"/>
                </a:cubicBezTo>
                <a:cubicBezTo>
                  <a:pt x="250" y="44"/>
                  <a:pt x="240" y="30"/>
                  <a:pt x="227" y="20"/>
                </a:cubicBezTo>
                <a:cubicBezTo>
                  <a:pt x="219" y="14"/>
                  <a:pt x="210" y="9"/>
                  <a:pt x="200" y="5"/>
                </a:cubicBezTo>
                <a:cubicBezTo>
                  <a:pt x="191" y="2"/>
                  <a:pt x="180" y="0"/>
                  <a:pt x="170" y="0"/>
                </a:cubicBezTo>
                <a:cubicBezTo>
                  <a:pt x="159" y="0"/>
                  <a:pt x="149" y="2"/>
                  <a:pt x="139" y="5"/>
                </a:cubicBezTo>
                <a:cubicBezTo>
                  <a:pt x="125" y="10"/>
                  <a:pt x="112" y="19"/>
                  <a:pt x="102" y="30"/>
                </a:cubicBezTo>
                <a:cubicBezTo>
                  <a:pt x="94" y="39"/>
                  <a:pt x="88" y="49"/>
                  <a:pt x="84" y="60"/>
                </a:cubicBezTo>
                <a:cubicBezTo>
                  <a:pt x="74" y="61"/>
                  <a:pt x="65" y="63"/>
                  <a:pt x="56" y="67"/>
                </a:cubicBezTo>
                <a:cubicBezTo>
                  <a:pt x="39" y="74"/>
                  <a:pt x="25" y="85"/>
                  <a:pt x="16" y="100"/>
                </a:cubicBezTo>
                <a:cubicBezTo>
                  <a:pt x="6" y="114"/>
                  <a:pt x="0" y="132"/>
                  <a:pt x="0" y="151"/>
                </a:cubicBezTo>
                <a:cubicBezTo>
                  <a:pt x="0" y="167"/>
                  <a:pt x="4" y="182"/>
                  <a:pt x="12" y="196"/>
                </a:cubicBezTo>
                <a:cubicBezTo>
                  <a:pt x="18" y="206"/>
                  <a:pt x="25" y="215"/>
                  <a:pt x="35" y="222"/>
                </a:cubicBezTo>
                <a:cubicBezTo>
                  <a:pt x="33" y="228"/>
                  <a:pt x="32" y="235"/>
                  <a:pt x="32" y="241"/>
                </a:cubicBezTo>
                <a:cubicBezTo>
                  <a:pt x="32" y="253"/>
                  <a:pt x="35" y="264"/>
                  <a:pt x="39" y="274"/>
                </a:cubicBezTo>
                <a:cubicBezTo>
                  <a:pt x="45" y="289"/>
                  <a:pt x="56" y="301"/>
                  <a:pt x="69" y="310"/>
                </a:cubicBezTo>
                <a:cubicBezTo>
                  <a:pt x="82" y="319"/>
                  <a:pt x="99" y="325"/>
                  <a:pt x="116" y="325"/>
                </a:cubicBezTo>
                <a:cubicBezTo>
                  <a:pt x="118" y="325"/>
                  <a:pt x="119" y="324"/>
                  <a:pt x="121" y="324"/>
                </a:cubicBezTo>
                <a:cubicBezTo>
                  <a:pt x="124" y="324"/>
                  <a:pt x="127" y="324"/>
                  <a:pt x="130" y="323"/>
                </a:cubicBezTo>
                <a:cubicBezTo>
                  <a:pt x="130" y="440"/>
                  <a:pt x="130" y="440"/>
                  <a:pt x="130" y="440"/>
                </a:cubicBezTo>
                <a:cubicBezTo>
                  <a:pt x="95" y="440"/>
                  <a:pt x="95" y="440"/>
                  <a:pt x="95" y="440"/>
                </a:cubicBezTo>
                <a:cubicBezTo>
                  <a:pt x="88" y="440"/>
                  <a:pt x="82" y="446"/>
                  <a:pt x="82" y="453"/>
                </a:cubicBezTo>
                <a:cubicBezTo>
                  <a:pt x="82" y="460"/>
                  <a:pt x="88" y="466"/>
                  <a:pt x="95" y="466"/>
                </a:cubicBezTo>
                <a:cubicBezTo>
                  <a:pt x="143" y="466"/>
                  <a:pt x="143" y="466"/>
                  <a:pt x="143" y="466"/>
                </a:cubicBezTo>
                <a:cubicBezTo>
                  <a:pt x="146" y="466"/>
                  <a:pt x="150" y="465"/>
                  <a:pt x="152" y="462"/>
                </a:cubicBezTo>
                <a:cubicBezTo>
                  <a:pt x="155" y="460"/>
                  <a:pt x="156" y="456"/>
                  <a:pt x="156" y="453"/>
                </a:cubicBezTo>
                <a:cubicBezTo>
                  <a:pt x="156" y="306"/>
                  <a:pt x="156" y="306"/>
                  <a:pt x="156" y="306"/>
                </a:cubicBezTo>
                <a:cubicBezTo>
                  <a:pt x="156" y="302"/>
                  <a:pt x="154" y="298"/>
                  <a:pt x="151" y="296"/>
                </a:cubicBezTo>
                <a:cubicBezTo>
                  <a:pt x="148" y="293"/>
                  <a:pt x="143" y="292"/>
                  <a:pt x="139" y="293"/>
                </a:cubicBezTo>
                <a:cubicBezTo>
                  <a:pt x="139" y="293"/>
                  <a:pt x="139" y="293"/>
                  <a:pt x="139" y="293"/>
                </a:cubicBezTo>
                <a:cubicBezTo>
                  <a:pt x="139" y="293"/>
                  <a:pt x="135" y="295"/>
                  <a:pt x="130" y="296"/>
                </a:cubicBezTo>
                <a:cubicBezTo>
                  <a:pt x="127" y="296"/>
                  <a:pt x="124" y="297"/>
                  <a:pt x="122" y="297"/>
                </a:cubicBezTo>
                <a:cubicBezTo>
                  <a:pt x="121" y="297"/>
                  <a:pt x="119" y="298"/>
                  <a:pt x="118" y="298"/>
                </a:cubicBezTo>
                <a:cubicBezTo>
                  <a:pt x="117" y="298"/>
                  <a:pt x="116" y="298"/>
                  <a:pt x="116" y="298"/>
                </a:cubicBezTo>
                <a:cubicBezTo>
                  <a:pt x="108" y="298"/>
                  <a:pt x="100" y="296"/>
                  <a:pt x="94" y="293"/>
                </a:cubicBezTo>
                <a:cubicBezTo>
                  <a:pt x="84" y="289"/>
                  <a:pt x="75" y="282"/>
                  <a:pt x="69" y="273"/>
                </a:cubicBezTo>
                <a:cubicBezTo>
                  <a:pt x="63" y="264"/>
                  <a:pt x="59" y="253"/>
                  <a:pt x="59" y="241"/>
                </a:cubicBezTo>
                <a:cubicBezTo>
                  <a:pt x="59" y="234"/>
                  <a:pt x="60" y="228"/>
                  <a:pt x="63" y="221"/>
                </a:cubicBezTo>
                <a:cubicBezTo>
                  <a:pt x="65" y="216"/>
                  <a:pt x="62" y="209"/>
                  <a:pt x="57" y="206"/>
                </a:cubicBezTo>
                <a:cubicBezTo>
                  <a:pt x="48" y="200"/>
                  <a:pt x="40" y="192"/>
                  <a:pt x="35" y="183"/>
                </a:cubicBezTo>
                <a:cubicBezTo>
                  <a:pt x="30" y="173"/>
                  <a:pt x="27" y="162"/>
                  <a:pt x="27" y="151"/>
                </a:cubicBezTo>
                <a:cubicBezTo>
                  <a:pt x="27" y="142"/>
                  <a:pt x="29" y="133"/>
                  <a:pt x="32" y="126"/>
                </a:cubicBezTo>
                <a:cubicBezTo>
                  <a:pt x="37" y="114"/>
                  <a:pt x="45" y="104"/>
                  <a:pt x="55" y="97"/>
                </a:cubicBezTo>
                <a:cubicBezTo>
                  <a:pt x="65" y="90"/>
                  <a:pt x="78" y="86"/>
                  <a:pt x="91" y="86"/>
                </a:cubicBezTo>
                <a:cubicBezTo>
                  <a:pt x="92" y="86"/>
                  <a:pt x="93" y="86"/>
                  <a:pt x="93" y="86"/>
                </a:cubicBezTo>
                <a:cubicBezTo>
                  <a:pt x="100" y="87"/>
                  <a:pt x="105" y="82"/>
                  <a:pt x="107" y="76"/>
                </a:cubicBezTo>
                <a:cubicBezTo>
                  <a:pt x="110" y="62"/>
                  <a:pt x="118" y="49"/>
                  <a:pt x="129" y="41"/>
                </a:cubicBezTo>
                <a:cubicBezTo>
                  <a:pt x="135" y="36"/>
                  <a:pt x="141" y="33"/>
                  <a:pt x="148" y="30"/>
                </a:cubicBezTo>
                <a:cubicBezTo>
                  <a:pt x="155" y="28"/>
                  <a:pt x="162" y="26"/>
                  <a:pt x="170" y="26"/>
                </a:cubicBezTo>
                <a:cubicBezTo>
                  <a:pt x="177" y="26"/>
                  <a:pt x="185" y="28"/>
                  <a:pt x="191" y="30"/>
                </a:cubicBezTo>
                <a:cubicBezTo>
                  <a:pt x="202" y="34"/>
                  <a:pt x="211" y="40"/>
                  <a:pt x="218" y="48"/>
                </a:cubicBezTo>
                <a:cubicBezTo>
                  <a:pt x="225" y="56"/>
                  <a:pt x="230" y="65"/>
                  <a:pt x="232" y="76"/>
                </a:cubicBezTo>
                <a:cubicBezTo>
                  <a:pt x="234" y="82"/>
                  <a:pt x="240" y="87"/>
                  <a:pt x="246" y="86"/>
                </a:cubicBezTo>
                <a:cubicBezTo>
                  <a:pt x="247" y="86"/>
                  <a:pt x="248" y="86"/>
                  <a:pt x="248" y="86"/>
                </a:cubicBezTo>
                <a:cubicBezTo>
                  <a:pt x="257" y="86"/>
                  <a:pt x="266" y="88"/>
                  <a:pt x="273" y="91"/>
                </a:cubicBezTo>
                <a:cubicBezTo>
                  <a:pt x="285" y="96"/>
                  <a:pt x="295" y="104"/>
                  <a:pt x="302" y="115"/>
                </a:cubicBezTo>
                <a:cubicBezTo>
                  <a:pt x="309" y="125"/>
                  <a:pt x="313" y="137"/>
                  <a:pt x="313" y="151"/>
                </a:cubicBezTo>
                <a:cubicBezTo>
                  <a:pt x="313" y="162"/>
                  <a:pt x="310" y="173"/>
                  <a:pt x="304" y="183"/>
                </a:cubicBezTo>
                <a:cubicBezTo>
                  <a:pt x="299" y="192"/>
                  <a:pt x="292" y="200"/>
                  <a:pt x="282" y="206"/>
                </a:cubicBezTo>
                <a:cubicBezTo>
                  <a:pt x="277" y="209"/>
                  <a:pt x="275" y="216"/>
                  <a:pt x="277" y="221"/>
                </a:cubicBezTo>
                <a:cubicBezTo>
                  <a:pt x="279" y="228"/>
                  <a:pt x="280" y="234"/>
                  <a:pt x="280" y="241"/>
                </a:cubicBezTo>
                <a:cubicBezTo>
                  <a:pt x="280" y="249"/>
                  <a:pt x="279" y="256"/>
                  <a:pt x="276" y="263"/>
                </a:cubicBezTo>
                <a:cubicBezTo>
                  <a:pt x="272" y="273"/>
                  <a:pt x="265" y="282"/>
                  <a:pt x="255" y="288"/>
                </a:cubicBezTo>
                <a:cubicBezTo>
                  <a:pt x="246" y="294"/>
                  <a:pt x="236" y="298"/>
                  <a:pt x="224" y="298"/>
                </a:cubicBezTo>
                <a:cubicBezTo>
                  <a:pt x="223" y="298"/>
                  <a:pt x="222" y="298"/>
                  <a:pt x="221" y="298"/>
                </a:cubicBezTo>
                <a:cubicBezTo>
                  <a:pt x="219" y="297"/>
                  <a:pt x="217" y="297"/>
                  <a:pt x="215" y="297"/>
                </a:cubicBezTo>
                <a:cubicBezTo>
                  <a:pt x="211" y="296"/>
                  <a:pt x="207" y="295"/>
                  <a:pt x="205" y="294"/>
                </a:cubicBezTo>
                <a:cubicBezTo>
                  <a:pt x="203" y="294"/>
                  <a:pt x="202" y="294"/>
                  <a:pt x="202" y="294"/>
                </a:cubicBezTo>
                <a:cubicBezTo>
                  <a:pt x="201" y="294"/>
                  <a:pt x="201" y="293"/>
                  <a:pt x="201" y="293"/>
                </a:cubicBezTo>
                <a:cubicBezTo>
                  <a:pt x="200" y="293"/>
                  <a:pt x="200" y="293"/>
                  <a:pt x="200" y="293"/>
                </a:cubicBezTo>
                <a:cubicBezTo>
                  <a:pt x="200" y="293"/>
                  <a:pt x="200" y="293"/>
                  <a:pt x="200" y="293"/>
                </a:cubicBezTo>
                <a:cubicBezTo>
                  <a:pt x="200" y="293"/>
                  <a:pt x="200" y="293"/>
                  <a:pt x="200" y="293"/>
                </a:cubicBezTo>
                <a:cubicBezTo>
                  <a:pt x="196" y="292"/>
                  <a:pt x="192" y="293"/>
                  <a:pt x="189" y="296"/>
                </a:cubicBezTo>
                <a:cubicBezTo>
                  <a:pt x="185" y="298"/>
                  <a:pt x="183" y="302"/>
                  <a:pt x="183" y="306"/>
                </a:cubicBezTo>
                <a:cubicBezTo>
                  <a:pt x="183" y="453"/>
                  <a:pt x="183" y="453"/>
                  <a:pt x="183" y="453"/>
                </a:cubicBezTo>
                <a:cubicBezTo>
                  <a:pt x="183" y="456"/>
                  <a:pt x="185" y="460"/>
                  <a:pt x="187" y="462"/>
                </a:cubicBezTo>
                <a:cubicBezTo>
                  <a:pt x="190" y="465"/>
                  <a:pt x="193" y="466"/>
                  <a:pt x="197" y="466"/>
                </a:cubicBezTo>
                <a:cubicBezTo>
                  <a:pt x="244" y="466"/>
                  <a:pt x="244" y="466"/>
                  <a:pt x="244" y="466"/>
                </a:cubicBezTo>
                <a:cubicBezTo>
                  <a:pt x="252" y="466"/>
                  <a:pt x="258" y="460"/>
                  <a:pt x="258" y="453"/>
                </a:cubicBezTo>
                <a:cubicBezTo>
                  <a:pt x="258" y="446"/>
                  <a:pt x="252" y="440"/>
                  <a:pt x="244" y="440"/>
                </a:cubicBezTo>
                <a:cubicBezTo>
                  <a:pt x="210" y="440"/>
                  <a:pt x="210" y="440"/>
                  <a:pt x="210" y="440"/>
                </a:cubicBezTo>
                <a:cubicBezTo>
                  <a:pt x="210" y="323"/>
                  <a:pt x="210" y="323"/>
                  <a:pt x="210" y="323"/>
                </a:cubicBezTo>
                <a:cubicBezTo>
                  <a:pt x="211" y="323"/>
                  <a:pt x="212" y="323"/>
                  <a:pt x="213" y="324"/>
                </a:cubicBezTo>
                <a:cubicBezTo>
                  <a:pt x="215" y="324"/>
                  <a:pt x="217" y="324"/>
                  <a:pt x="219" y="324"/>
                </a:cubicBezTo>
                <a:cubicBezTo>
                  <a:pt x="220" y="324"/>
                  <a:pt x="222" y="324"/>
                  <a:pt x="224" y="324"/>
                </a:cubicBezTo>
                <a:cubicBezTo>
                  <a:pt x="235" y="324"/>
                  <a:pt x="246" y="322"/>
                  <a:pt x="256" y="318"/>
                </a:cubicBezTo>
                <a:cubicBezTo>
                  <a:pt x="271" y="312"/>
                  <a:pt x="284" y="301"/>
                  <a:pt x="293" y="288"/>
                </a:cubicBezTo>
                <a:cubicBezTo>
                  <a:pt x="302" y="274"/>
                  <a:pt x="307" y="258"/>
                  <a:pt x="307" y="241"/>
                </a:cubicBezTo>
                <a:cubicBezTo>
                  <a:pt x="307" y="235"/>
                  <a:pt x="306" y="228"/>
                  <a:pt x="305" y="222"/>
                </a:cubicBezTo>
                <a:cubicBezTo>
                  <a:pt x="314" y="215"/>
                  <a:pt x="322" y="206"/>
                  <a:pt x="328" y="196"/>
                </a:cubicBezTo>
                <a:cubicBezTo>
                  <a:pt x="335" y="182"/>
                  <a:pt x="339" y="167"/>
                  <a:pt x="339" y="151"/>
                </a:cubicBezTo>
                <a:cubicBezTo>
                  <a:pt x="339" y="138"/>
                  <a:pt x="337" y="126"/>
                  <a:pt x="332" y="11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4" name="Freeform 369"/>
          <p:cNvSpPr>
            <a:spLocks/>
          </p:cNvSpPr>
          <p:nvPr userDrawn="1"/>
        </p:nvSpPr>
        <p:spPr bwMode="auto">
          <a:xfrm>
            <a:off x="3939281" y="1798008"/>
            <a:ext cx="114330" cy="366713"/>
          </a:xfrm>
          <a:custGeom>
            <a:avLst/>
            <a:gdLst/>
            <a:ahLst/>
            <a:cxnLst>
              <a:cxn ang="0">
                <a:pos x="80" y="356"/>
              </a:cxn>
              <a:cxn ang="0">
                <a:pos x="80" y="333"/>
              </a:cxn>
              <a:cxn ang="0">
                <a:pos x="131" y="280"/>
              </a:cxn>
              <a:cxn ang="0">
                <a:pos x="131" y="53"/>
              </a:cxn>
              <a:cxn ang="0">
                <a:pos x="78" y="0"/>
              </a:cxn>
              <a:cxn ang="0">
                <a:pos x="54" y="0"/>
              </a:cxn>
              <a:cxn ang="0">
                <a:pos x="0" y="53"/>
              </a:cxn>
              <a:cxn ang="0">
                <a:pos x="0" y="280"/>
              </a:cxn>
              <a:cxn ang="0">
                <a:pos x="16" y="318"/>
              </a:cxn>
              <a:cxn ang="0">
                <a:pos x="35" y="318"/>
              </a:cxn>
              <a:cxn ang="0">
                <a:pos x="35" y="299"/>
              </a:cxn>
              <a:cxn ang="0">
                <a:pos x="27" y="280"/>
              </a:cxn>
              <a:cxn ang="0">
                <a:pos x="27" y="255"/>
              </a:cxn>
              <a:cxn ang="0">
                <a:pos x="54" y="263"/>
              </a:cxn>
              <a:cxn ang="0">
                <a:pos x="77" y="263"/>
              </a:cxn>
              <a:cxn ang="0">
                <a:pos x="91" y="249"/>
              </a:cxn>
              <a:cxn ang="0">
                <a:pos x="77" y="236"/>
              </a:cxn>
              <a:cxn ang="0">
                <a:pos x="54" y="236"/>
              </a:cxn>
              <a:cxn ang="0">
                <a:pos x="35" y="228"/>
              </a:cxn>
              <a:cxn ang="0">
                <a:pos x="27" y="209"/>
              </a:cxn>
              <a:cxn ang="0">
                <a:pos x="27" y="206"/>
              </a:cxn>
              <a:cxn ang="0">
                <a:pos x="27" y="177"/>
              </a:cxn>
              <a:cxn ang="0">
                <a:pos x="54" y="184"/>
              </a:cxn>
              <a:cxn ang="0">
                <a:pos x="77" y="184"/>
              </a:cxn>
              <a:cxn ang="0">
                <a:pos x="91" y="171"/>
              </a:cxn>
              <a:cxn ang="0">
                <a:pos x="77" y="157"/>
              </a:cxn>
              <a:cxn ang="0">
                <a:pos x="54" y="157"/>
              </a:cxn>
              <a:cxn ang="0">
                <a:pos x="35" y="149"/>
              </a:cxn>
              <a:cxn ang="0">
                <a:pos x="27" y="131"/>
              </a:cxn>
              <a:cxn ang="0">
                <a:pos x="27" y="128"/>
              </a:cxn>
              <a:cxn ang="0">
                <a:pos x="27" y="97"/>
              </a:cxn>
              <a:cxn ang="0">
                <a:pos x="54" y="104"/>
              </a:cxn>
              <a:cxn ang="0">
                <a:pos x="77" y="104"/>
              </a:cxn>
              <a:cxn ang="0">
                <a:pos x="91" y="91"/>
              </a:cxn>
              <a:cxn ang="0">
                <a:pos x="77" y="77"/>
              </a:cxn>
              <a:cxn ang="0">
                <a:pos x="54" y="77"/>
              </a:cxn>
              <a:cxn ang="0">
                <a:pos x="35" y="69"/>
              </a:cxn>
              <a:cxn ang="0">
                <a:pos x="27" y="51"/>
              </a:cxn>
              <a:cxn ang="0">
                <a:pos x="27" y="50"/>
              </a:cxn>
              <a:cxn ang="0">
                <a:pos x="54" y="27"/>
              </a:cxn>
              <a:cxn ang="0">
                <a:pos x="78" y="27"/>
              </a:cxn>
              <a:cxn ang="0">
                <a:pos x="104" y="53"/>
              </a:cxn>
              <a:cxn ang="0">
                <a:pos x="104" y="280"/>
              </a:cxn>
              <a:cxn ang="0">
                <a:pos x="78" y="307"/>
              </a:cxn>
              <a:cxn ang="0">
                <a:pos x="71" y="307"/>
              </a:cxn>
              <a:cxn ang="0">
                <a:pos x="69" y="307"/>
              </a:cxn>
              <a:cxn ang="0">
                <a:pos x="67" y="307"/>
              </a:cxn>
              <a:cxn ang="0">
                <a:pos x="53" y="320"/>
              </a:cxn>
              <a:cxn ang="0">
                <a:pos x="53" y="368"/>
              </a:cxn>
              <a:cxn ang="0">
                <a:pos x="61" y="380"/>
              </a:cxn>
              <a:cxn ang="0">
                <a:pos x="68" y="382"/>
              </a:cxn>
              <a:cxn ang="0">
                <a:pos x="107" y="394"/>
              </a:cxn>
              <a:cxn ang="0">
                <a:pos x="68" y="406"/>
              </a:cxn>
              <a:cxn ang="0">
                <a:pos x="29" y="394"/>
              </a:cxn>
              <a:cxn ang="0">
                <a:pos x="39" y="387"/>
              </a:cxn>
              <a:cxn ang="0">
                <a:pos x="46" y="370"/>
              </a:cxn>
              <a:cxn ang="0">
                <a:pos x="29" y="362"/>
              </a:cxn>
              <a:cxn ang="0">
                <a:pos x="2" y="394"/>
              </a:cxn>
              <a:cxn ang="0">
                <a:pos x="68" y="433"/>
              </a:cxn>
              <a:cxn ang="0">
                <a:pos x="134" y="394"/>
              </a:cxn>
              <a:cxn ang="0">
                <a:pos x="80" y="356"/>
              </a:cxn>
            </a:cxnLst>
            <a:rect l="0" t="0" r="r" b="b"/>
            <a:pathLst>
              <a:path w="134" h="433">
                <a:moveTo>
                  <a:pt x="80" y="356"/>
                </a:moveTo>
                <a:cubicBezTo>
                  <a:pt x="80" y="333"/>
                  <a:pt x="80" y="333"/>
                  <a:pt x="80" y="333"/>
                </a:cubicBezTo>
                <a:cubicBezTo>
                  <a:pt x="108" y="332"/>
                  <a:pt x="131" y="309"/>
                  <a:pt x="131" y="280"/>
                </a:cubicBezTo>
                <a:cubicBezTo>
                  <a:pt x="131" y="53"/>
                  <a:pt x="131" y="53"/>
                  <a:pt x="131" y="53"/>
                </a:cubicBezTo>
                <a:cubicBezTo>
                  <a:pt x="131" y="24"/>
                  <a:pt x="107" y="0"/>
                  <a:pt x="78" y="0"/>
                </a:cubicBezTo>
                <a:cubicBezTo>
                  <a:pt x="54" y="0"/>
                  <a:pt x="54" y="0"/>
                  <a:pt x="54" y="0"/>
                </a:cubicBezTo>
                <a:cubicBezTo>
                  <a:pt x="24" y="0"/>
                  <a:pt x="0" y="24"/>
                  <a:pt x="0" y="53"/>
                </a:cubicBezTo>
                <a:cubicBezTo>
                  <a:pt x="0" y="280"/>
                  <a:pt x="0" y="280"/>
                  <a:pt x="0" y="280"/>
                </a:cubicBezTo>
                <a:cubicBezTo>
                  <a:pt x="0" y="294"/>
                  <a:pt x="6" y="308"/>
                  <a:pt x="16" y="318"/>
                </a:cubicBezTo>
                <a:cubicBezTo>
                  <a:pt x="21" y="323"/>
                  <a:pt x="30" y="323"/>
                  <a:pt x="35" y="318"/>
                </a:cubicBezTo>
                <a:cubicBezTo>
                  <a:pt x="40" y="313"/>
                  <a:pt x="40" y="304"/>
                  <a:pt x="35" y="299"/>
                </a:cubicBezTo>
                <a:cubicBezTo>
                  <a:pt x="29" y="294"/>
                  <a:pt x="27" y="287"/>
                  <a:pt x="27" y="280"/>
                </a:cubicBezTo>
                <a:cubicBezTo>
                  <a:pt x="27" y="255"/>
                  <a:pt x="27" y="255"/>
                  <a:pt x="27" y="255"/>
                </a:cubicBezTo>
                <a:cubicBezTo>
                  <a:pt x="35" y="260"/>
                  <a:pt x="44" y="263"/>
                  <a:pt x="54" y="263"/>
                </a:cubicBezTo>
                <a:cubicBezTo>
                  <a:pt x="77" y="263"/>
                  <a:pt x="77" y="263"/>
                  <a:pt x="77" y="263"/>
                </a:cubicBezTo>
                <a:cubicBezTo>
                  <a:pt x="85" y="263"/>
                  <a:pt x="91" y="257"/>
                  <a:pt x="91" y="249"/>
                </a:cubicBezTo>
                <a:cubicBezTo>
                  <a:pt x="91" y="242"/>
                  <a:pt x="85" y="236"/>
                  <a:pt x="77" y="236"/>
                </a:cubicBezTo>
                <a:cubicBezTo>
                  <a:pt x="54" y="236"/>
                  <a:pt x="54" y="236"/>
                  <a:pt x="54" y="236"/>
                </a:cubicBezTo>
                <a:cubicBezTo>
                  <a:pt x="47" y="236"/>
                  <a:pt x="40" y="233"/>
                  <a:pt x="35" y="228"/>
                </a:cubicBezTo>
                <a:cubicBezTo>
                  <a:pt x="30" y="223"/>
                  <a:pt x="27" y="216"/>
                  <a:pt x="27" y="209"/>
                </a:cubicBezTo>
                <a:cubicBezTo>
                  <a:pt x="27" y="208"/>
                  <a:pt x="27" y="207"/>
                  <a:pt x="27" y="206"/>
                </a:cubicBezTo>
                <a:cubicBezTo>
                  <a:pt x="27" y="177"/>
                  <a:pt x="27" y="177"/>
                  <a:pt x="27" y="177"/>
                </a:cubicBezTo>
                <a:cubicBezTo>
                  <a:pt x="35" y="181"/>
                  <a:pt x="44" y="184"/>
                  <a:pt x="54" y="184"/>
                </a:cubicBezTo>
                <a:cubicBezTo>
                  <a:pt x="77" y="184"/>
                  <a:pt x="77" y="184"/>
                  <a:pt x="77" y="184"/>
                </a:cubicBezTo>
                <a:cubicBezTo>
                  <a:pt x="85" y="184"/>
                  <a:pt x="91" y="178"/>
                  <a:pt x="91" y="171"/>
                </a:cubicBezTo>
                <a:cubicBezTo>
                  <a:pt x="91" y="163"/>
                  <a:pt x="85" y="157"/>
                  <a:pt x="77" y="157"/>
                </a:cubicBezTo>
                <a:cubicBezTo>
                  <a:pt x="54" y="157"/>
                  <a:pt x="54" y="157"/>
                  <a:pt x="54" y="157"/>
                </a:cubicBezTo>
                <a:cubicBezTo>
                  <a:pt x="47" y="157"/>
                  <a:pt x="40" y="155"/>
                  <a:pt x="35" y="149"/>
                </a:cubicBezTo>
                <a:cubicBezTo>
                  <a:pt x="30" y="144"/>
                  <a:pt x="27" y="138"/>
                  <a:pt x="27" y="131"/>
                </a:cubicBezTo>
                <a:cubicBezTo>
                  <a:pt x="27" y="130"/>
                  <a:pt x="27" y="129"/>
                  <a:pt x="27" y="128"/>
                </a:cubicBezTo>
                <a:cubicBezTo>
                  <a:pt x="27" y="97"/>
                  <a:pt x="27" y="97"/>
                  <a:pt x="27" y="97"/>
                </a:cubicBezTo>
                <a:cubicBezTo>
                  <a:pt x="35" y="101"/>
                  <a:pt x="44" y="104"/>
                  <a:pt x="54" y="104"/>
                </a:cubicBezTo>
                <a:cubicBezTo>
                  <a:pt x="77" y="104"/>
                  <a:pt x="77" y="104"/>
                  <a:pt x="77" y="104"/>
                </a:cubicBezTo>
                <a:cubicBezTo>
                  <a:pt x="85" y="104"/>
                  <a:pt x="91" y="98"/>
                  <a:pt x="91" y="91"/>
                </a:cubicBezTo>
                <a:cubicBezTo>
                  <a:pt x="91" y="83"/>
                  <a:pt x="85" y="77"/>
                  <a:pt x="77" y="77"/>
                </a:cubicBezTo>
                <a:cubicBezTo>
                  <a:pt x="54" y="77"/>
                  <a:pt x="54" y="77"/>
                  <a:pt x="54" y="77"/>
                </a:cubicBezTo>
                <a:cubicBezTo>
                  <a:pt x="47" y="77"/>
                  <a:pt x="40" y="75"/>
                  <a:pt x="35" y="69"/>
                </a:cubicBezTo>
                <a:cubicBezTo>
                  <a:pt x="30" y="64"/>
                  <a:pt x="27" y="58"/>
                  <a:pt x="27" y="51"/>
                </a:cubicBezTo>
                <a:cubicBezTo>
                  <a:pt x="27" y="50"/>
                  <a:pt x="27" y="50"/>
                  <a:pt x="27" y="50"/>
                </a:cubicBezTo>
                <a:cubicBezTo>
                  <a:pt x="29" y="37"/>
                  <a:pt x="40" y="27"/>
                  <a:pt x="54" y="27"/>
                </a:cubicBezTo>
                <a:cubicBezTo>
                  <a:pt x="78" y="27"/>
                  <a:pt x="78" y="27"/>
                  <a:pt x="78" y="27"/>
                </a:cubicBezTo>
                <a:cubicBezTo>
                  <a:pt x="93" y="27"/>
                  <a:pt x="104" y="38"/>
                  <a:pt x="104" y="53"/>
                </a:cubicBezTo>
                <a:cubicBezTo>
                  <a:pt x="104" y="280"/>
                  <a:pt x="104" y="280"/>
                  <a:pt x="104" y="280"/>
                </a:cubicBezTo>
                <a:cubicBezTo>
                  <a:pt x="104" y="295"/>
                  <a:pt x="93" y="307"/>
                  <a:pt x="78" y="307"/>
                </a:cubicBezTo>
                <a:cubicBezTo>
                  <a:pt x="71" y="307"/>
                  <a:pt x="71" y="307"/>
                  <a:pt x="71" y="307"/>
                </a:cubicBezTo>
                <a:cubicBezTo>
                  <a:pt x="70" y="307"/>
                  <a:pt x="69" y="307"/>
                  <a:pt x="69" y="307"/>
                </a:cubicBezTo>
                <a:cubicBezTo>
                  <a:pt x="68" y="307"/>
                  <a:pt x="67" y="307"/>
                  <a:pt x="67" y="307"/>
                </a:cubicBezTo>
                <a:cubicBezTo>
                  <a:pt x="59" y="307"/>
                  <a:pt x="53" y="313"/>
                  <a:pt x="53" y="320"/>
                </a:cubicBezTo>
                <a:cubicBezTo>
                  <a:pt x="53" y="368"/>
                  <a:pt x="53" y="368"/>
                  <a:pt x="53" y="368"/>
                </a:cubicBezTo>
                <a:cubicBezTo>
                  <a:pt x="53" y="374"/>
                  <a:pt x="57" y="378"/>
                  <a:pt x="61" y="380"/>
                </a:cubicBezTo>
                <a:cubicBezTo>
                  <a:pt x="63" y="381"/>
                  <a:pt x="66" y="382"/>
                  <a:pt x="68" y="382"/>
                </a:cubicBezTo>
                <a:cubicBezTo>
                  <a:pt x="92" y="382"/>
                  <a:pt x="106" y="391"/>
                  <a:pt x="107" y="394"/>
                </a:cubicBezTo>
                <a:cubicBezTo>
                  <a:pt x="106" y="397"/>
                  <a:pt x="92" y="406"/>
                  <a:pt x="68" y="406"/>
                </a:cubicBezTo>
                <a:cubicBezTo>
                  <a:pt x="44" y="406"/>
                  <a:pt x="30" y="398"/>
                  <a:pt x="29" y="394"/>
                </a:cubicBezTo>
                <a:cubicBezTo>
                  <a:pt x="29" y="393"/>
                  <a:pt x="32" y="390"/>
                  <a:pt x="39" y="387"/>
                </a:cubicBezTo>
                <a:cubicBezTo>
                  <a:pt x="46" y="384"/>
                  <a:pt x="49" y="376"/>
                  <a:pt x="46" y="370"/>
                </a:cubicBezTo>
                <a:cubicBezTo>
                  <a:pt x="43" y="363"/>
                  <a:pt x="36" y="360"/>
                  <a:pt x="29" y="362"/>
                </a:cubicBezTo>
                <a:cubicBezTo>
                  <a:pt x="12" y="369"/>
                  <a:pt x="2" y="381"/>
                  <a:pt x="2" y="394"/>
                </a:cubicBezTo>
                <a:cubicBezTo>
                  <a:pt x="2" y="416"/>
                  <a:pt x="30" y="433"/>
                  <a:pt x="68" y="433"/>
                </a:cubicBezTo>
                <a:cubicBezTo>
                  <a:pt x="106" y="433"/>
                  <a:pt x="134" y="416"/>
                  <a:pt x="134" y="394"/>
                </a:cubicBezTo>
                <a:cubicBezTo>
                  <a:pt x="134" y="374"/>
                  <a:pt x="112" y="359"/>
                  <a:pt x="80" y="35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4" name="Group 54"/>
          <p:cNvGrpSpPr/>
          <p:nvPr userDrawn="1"/>
        </p:nvGrpSpPr>
        <p:grpSpPr>
          <a:xfrm>
            <a:off x="3821383" y="3817891"/>
            <a:ext cx="350135" cy="348854"/>
            <a:chOff x="5486401" y="5233988"/>
            <a:chExt cx="466725" cy="465138"/>
          </a:xfrm>
          <a:noFill/>
        </p:grpSpPr>
        <p:sp>
          <p:nvSpPr>
            <p:cNvPr id="56" name="Line 401"/>
            <p:cNvSpPr>
              <a:spLocks noChangeShapeType="1"/>
            </p:cNvSpPr>
            <p:nvPr/>
          </p:nvSpPr>
          <p:spPr bwMode="auto">
            <a:xfrm flipV="1">
              <a:off x="5943601" y="5319713"/>
              <a:ext cx="4763" cy="635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7" name="Line 402"/>
            <p:cNvSpPr>
              <a:spLocks noChangeShapeType="1"/>
            </p:cNvSpPr>
            <p:nvPr/>
          </p:nvSpPr>
          <p:spPr bwMode="auto">
            <a:xfrm flipH="1" flipV="1">
              <a:off x="5884863" y="5362576"/>
              <a:ext cx="58738" cy="20638"/>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8" name="Freeform 403"/>
            <p:cNvSpPr>
              <a:spLocks/>
            </p:cNvSpPr>
            <p:nvPr/>
          </p:nvSpPr>
          <p:spPr bwMode="auto">
            <a:xfrm>
              <a:off x="5486401" y="5233988"/>
              <a:ext cx="466725" cy="465138"/>
            </a:xfrm>
            <a:custGeom>
              <a:avLst/>
              <a:gdLst/>
              <a:ahLst/>
              <a:cxnLst>
                <a:cxn ang="0">
                  <a:pos x="20" y="297"/>
                </a:cxn>
                <a:cxn ang="0">
                  <a:pos x="207" y="414"/>
                </a:cxn>
                <a:cxn ang="0">
                  <a:pos x="414" y="208"/>
                </a:cxn>
                <a:cxn ang="0">
                  <a:pos x="332" y="208"/>
                </a:cxn>
                <a:cxn ang="0">
                  <a:pos x="274" y="304"/>
                </a:cxn>
                <a:cxn ang="0">
                  <a:pos x="209" y="208"/>
                </a:cxn>
                <a:cxn ang="0">
                  <a:pos x="144" y="96"/>
                </a:cxn>
                <a:cxn ang="0">
                  <a:pos x="82" y="208"/>
                </a:cxn>
                <a:cxn ang="0">
                  <a:pos x="0" y="208"/>
                </a:cxn>
                <a:cxn ang="0">
                  <a:pos x="0" y="207"/>
                </a:cxn>
                <a:cxn ang="0">
                  <a:pos x="207" y="0"/>
                </a:cxn>
                <a:cxn ang="0">
                  <a:pos x="393" y="117"/>
                </a:cxn>
              </a:cxnLst>
              <a:rect l="0" t="0" r="r" b="b"/>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59" name="Line 404"/>
            <p:cNvSpPr>
              <a:spLocks noChangeShapeType="1"/>
            </p:cNvSpPr>
            <p:nvPr/>
          </p:nvSpPr>
          <p:spPr bwMode="auto">
            <a:xfrm flipH="1">
              <a:off x="5492751" y="5551488"/>
              <a:ext cx="7938" cy="635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0" name="Line 405"/>
            <p:cNvSpPr>
              <a:spLocks noChangeShapeType="1"/>
            </p:cNvSpPr>
            <p:nvPr/>
          </p:nvSpPr>
          <p:spPr bwMode="auto">
            <a:xfrm>
              <a:off x="5500688" y="5551488"/>
              <a:ext cx="57150" cy="254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61" name="Freeform 441"/>
          <p:cNvSpPr>
            <a:spLocks/>
          </p:cNvSpPr>
          <p:nvPr userDrawn="1"/>
        </p:nvSpPr>
        <p:spPr bwMode="auto">
          <a:xfrm>
            <a:off x="3888072" y="1309615"/>
            <a:ext cx="216750" cy="386954"/>
          </a:xfrm>
          <a:custGeom>
            <a:avLst/>
            <a:gdLst/>
            <a:ahLst/>
            <a:cxnLst>
              <a:cxn ang="0">
                <a:pos x="109" y="15"/>
              </a:cxn>
              <a:cxn ang="0">
                <a:pos x="84" y="49"/>
              </a:cxn>
              <a:cxn ang="0">
                <a:pos x="3" y="118"/>
              </a:cxn>
              <a:cxn ang="0">
                <a:pos x="0" y="142"/>
              </a:cxn>
              <a:cxn ang="0">
                <a:pos x="13" y="189"/>
              </a:cxn>
              <a:cxn ang="0">
                <a:pos x="65" y="230"/>
              </a:cxn>
              <a:cxn ang="0">
                <a:pos x="77" y="274"/>
              </a:cxn>
              <a:cxn ang="0">
                <a:pos x="77" y="283"/>
              </a:cxn>
              <a:cxn ang="0">
                <a:pos x="31" y="439"/>
              </a:cxn>
              <a:cxn ang="0">
                <a:pos x="30" y="445"/>
              </a:cxn>
              <a:cxn ang="0">
                <a:pos x="32" y="452"/>
              </a:cxn>
              <a:cxn ang="0">
                <a:pos x="43" y="458"/>
              </a:cxn>
              <a:cxn ang="0">
                <a:pos x="241" y="458"/>
              </a:cxn>
              <a:cxn ang="0">
                <a:pos x="252" y="452"/>
              </a:cxn>
              <a:cxn ang="0">
                <a:pos x="253" y="439"/>
              </a:cxn>
              <a:cxn ang="0">
                <a:pos x="221" y="226"/>
              </a:cxn>
              <a:cxn ang="0">
                <a:pos x="223" y="216"/>
              </a:cxn>
              <a:cxn ang="0">
                <a:pos x="217" y="208"/>
              </a:cxn>
              <a:cxn ang="0">
                <a:pos x="107" y="195"/>
              </a:cxn>
              <a:cxn ang="0">
                <a:pos x="97" y="210"/>
              </a:cxn>
              <a:cxn ang="0">
                <a:pos x="112" y="221"/>
              </a:cxn>
              <a:cxn ang="0">
                <a:pos x="192" y="225"/>
              </a:cxn>
              <a:cxn ang="0">
                <a:pos x="180" y="283"/>
              </a:cxn>
              <a:cxn ang="0">
                <a:pos x="219" y="432"/>
              </a:cxn>
              <a:cxn ang="0">
                <a:pos x="64" y="432"/>
              </a:cxn>
              <a:cxn ang="0">
                <a:pos x="104" y="284"/>
              </a:cxn>
              <a:cxn ang="0">
                <a:pos x="103" y="268"/>
              </a:cxn>
              <a:cxn ang="0">
                <a:pos x="85" y="213"/>
              </a:cxn>
              <a:cxn ang="0">
                <a:pos x="77" y="206"/>
              </a:cxn>
              <a:cxn ang="0">
                <a:pos x="36" y="175"/>
              </a:cxn>
              <a:cxn ang="0">
                <a:pos x="27" y="142"/>
              </a:cxn>
              <a:cxn ang="0">
                <a:pos x="29" y="125"/>
              </a:cxn>
              <a:cxn ang="0">
                <a:pos x="94" y="75"/>
              </a:cxn>
              <a:cxn ang="0">
                <a:pos x="98" y="75"/>
              </a:cxn>
              <a:cxn ang="0">
                <a:pos x="98" y="75"/>
              </a:cxn>
              <a:cxn ang="0">
                <a:pos x="108" y="64"/>
              </a:cxn>
              <a:cxn ang="0">
                <a:pos x="125" y="37"/>
              </a:cxn>
              <a:cxn ang="0">
                <a:pos x="156" y="30"/>
              </a:cxn>
              <a:cxn ang="0">
                <a:pos x="184" y="47"/>
              </a:cxn>
              <a:cxn ang="0">
                <a:pos x="191" y="78"/>
              </a:cxn>
              <a:cxn ang="0">
                <a:pos x="202" y="93"/>
              </a:cxn>
              <a:cxn ang="0">
                <a:pos x="217" y="83"/>
              </a:cxn>
              <a:cxn ang="0">
                <a:pos x="205" y="31"/>
              </a:cxn>
              <a:cxn ang="0">
                <a:pos x="161" y="3"/>
              </a:cxn>
              <a:cxn ang="0">
                <a:pos x="109" y="15"/>
              </a:cxn>
            </a:cxnLst>
            <a:rect l="0" t="0" r="r" b="b"/>
            <a:pathLst>
              <a:path w="255" h="458">
                <a:moveTo>
                  <a:pt x="109" y="15"/>
                </a:moveTo>
                <a:cubicBezTo>
                  <a:pt x="97" y="23"/>
                  <a:pt x="89" y="35"/>
                  <a:pt x="84" y="49"/>
                </a:cubicBezTo>
                <a:cubicBezTo>
                  <a:pt x="46" y="53"/>
                  <a:pt x="13" y="80"/>
                  <a:pt x="3" y="118"/>
                </a:cubicBezTo>
                <a:cubicBezTo>
                  <a:pt x="1" y="126"/>
                  <a:pt x="0" y="134"/>
                  <a:pt x="0" y="142"/>
                </a:cubicBezTo>
                <a:cubicBezTo>
                  <a:pt x="0" y="158"/>
                  <a:pt x="5" y="174"/>
                  <a:pt x="13" y="189"/>
                </a:cubicBezTo>
                <a:cubicBezTo>
                  <a:pt x="25" y="209"/>
                  <a:pt x="43" y="223"/>
                  <a:pt x="65" y="230"/>
                </a:cubicBezTo>
                <a:cubicBezTo>
                  <a:pt x="68" y="235"/>
                  <a:pt x="75" y="249"/>
                  <a:pt x="77" y="274"/>
                </a:cubicBezTo>
                <a:cubicBezTo>
                  <a:pt x="77" y="277"/>
                  <a:pt x="77" y="280"/>
                  <a:pt x="77" y="283"/>
                </a:cubicBezTo>
                <a:cubicBezTo>
                  <a:pt x="77" y="315"/>
                  <a:pt x="68" y="366"/>
                  <a:pt x="31" y="439"/>
                </a:cubicBezTo>
                <a:cubicBezTo>
                  <a:pt x="30" y="441"/>
                  <a:pt x="30" y="443"/>
                  <a:pt x="30" y="445"/>
                </a:cubicBezTo>
                <a:cubicBezTo>
                  <a:pt x="30" y="448"/>
                  <a:pt x="30" y="450"/>
                  <a:pt x="32" y="452"/>
                </a:cubicBezTo>
                <a:cubicBezTo>
                  <a:pt x="34" y="456"/>
                  <a:pt x="38" y="458"/>
                  <a:pt x="43" y="458"/>
                </a:cubicBezTo>
                <a:cubicBezTo>
                  <a:pt x="241" y="458"/>
                  <a:pt x="241" y="458"/>
                  <a:pt x="241" y="458"/>
                </a:cubicBezTo>
                <a:cubicBezTo>
                  <a:pt x="246" y="458"/>
                  <a:pt x="250" y="456"/>
                  <a:pt x="252" y="452"/>
                </a:cubicBezTo>
                <a:cubicBezTo>
                  <a:pt x="255" y="448"/>
                  <a:pt x="255" y="443"/>
                  <a:pt x="253" y="439"/>
                </a:cubicBezTo>
                <a:cubicBezTo>
                  <a:pt x="252" y="437"/>
                  <a:pt x="176" y="295"/>
                  <a:pt x="221" y="226"/>
                </a:cubicBezTo>
                <a:cubicBezTo>
                  <a:pt x="223" y="223"/>
                  <a:pt x="224" y="220"/>
                  <a:pt x="223" y="216"/>
                </a:cubicBezTo>
                <a:cubicBezTo>
                  <a:pt x="222" y="213"/>
                  <a:pt x="220" y="210"/>
                  <a:pt x="217" y="208"/>
                </a:cubicBezTo>
                <a:cubicBezTo>
                  <a:pt x="215" y="207"/>
                  <a:pt x="175" y="181"/>
                  <a:pt x="107" y="195"/>
                </a:cubicBezTo>
                <a:cubicBezTo>
                  <a:pt x="100" y="196"/>
                  <a:pt x="95" y="203"/>
                  <a:pt x="97" y="210"/>
                </a:cubicBezTo>
                <a:cubicBezTo>
                  <a:pt x="98" y="217"/>
                  <a:pt x="105" y="222"/>
                  <a:pt x="112" y="221"/>
                </a:cubicBezTo>
                <a:cubicBezTo>
                  <a:pt x="150" y="213"/>
                  <a:pt x="177" y="220"/>
                  <a:pt x="192" y="225"/>
                </a:cubicBezTo>
                <a:cubicBezTo>
                  <a:pt x="184" y="243"/>
                  <a:pt x="180" y="262"/>
                  <a:pt x="180" y="283"/>
                </a:cubicBezTo>
                <a:cubicBezTo>
                  <a:pt x="180" y="339"/>
                  <a:pt x="205" y="401"/>
                  <a:pt x="219" y="432"/>
                </a:cubicBezTo>
                <a:cubicBezTo>
                  <a:pt x="189" y="432"/>
                  <a:pt x="94" y="432"/>
                  <a:pt x="64" y="432"/>
                </a:cubicBezTo>
                <a:cubicBezTo>
                  <a:pt x="91" y="376"/>
                  <a:pt x="104" y="326"/>
                  <a:pt x="104" y="284"/>
                </a:cubicBezTo>
                <a:cubicBezTo>
                  <a:pt x="104" y="279"/>
                  <a:pt x="104" y="273"/>
                  <a:pt x="103" y="268"/>
                </a:cubicBezTo>
                <a:cubicBezTo>
                  <a:pt x="100" y="237"/>
                  <a:pt x="90" y="219"/>
                  <a:pt x="85" y="213"/>
                </a:cubicBezTo>
                <a:cubicBezTo>
                  <a:pt x="84" y="210"/>
                  <a:pt x="81" y="207"/>
                  <a:pt x="77" y="206"/>
                </a:cubicBezTo>
                <a:cubicBezTo>
                  <a:pt x="60" y="202"/>
                  <a:pt x="45" y="191"/>
                  <a:pt x="36" y="175"/>
                </a:cubicBezTo>
                <a:cubicBezTo>
                  <a:pt x="30" y="165"/>
                  <a:pt x="27" y="154"/>
                  <a:pt x="27" y="142"/>
                </a:cubicBezTo>
                <a:cubicBezTo>
                  <a:pt x="27" y="136"/>
                  <a:pt x="28" y="131"/>
                  <a:pt x="29" y="125"/>
                </a:cubicBezTo>
                <a:cubicBezTo>
                  <a:pt x="37" y="95"/>
                  <a:pt x="64" y="75"/>
                  <a:pt x="94" y="75"/>
                </a:cubicBezTo>
                <a:cubicBezTo>
                  <a:pt x="95" y="75"/>
                  <a:pt x="97" y="75"/>
                  <a:pt x="98" y="75"/>
                </a:cubicBezTo>
                <a:cubicBezTo>
                  <a:pt x="98" y="75"/>
                  <a:pt x="98" y="75"/>
                  <a:pt x="98" y="75"/>
                </a:cubicBezTo>
                <a:cubicBezTo>
                  <a:pt x="103" y="73"/>
                  <a:pt x="107" y="69"/>
                  <a:pt x="108" y="64"/>
                </a:cubicBezTo>
                <a:cubicBezTo>
                  <a:pt x="110" y="53"/>
                  <a:pt x="116" y="43"/>
                  <a:pt x="125" y="37"/>
                </a:cubicBezTo>
                <a:cubicBezTo>
                  <a:pt x="134" y="30"/>
                  <a:pt x="145" y="28"/>
                  <a:pt x="156" y="30"/>
                </a:cubicBezTo>
                <a:cubicBezTo>
                  <a:pt x="167" y="31"/>
                  <a:pt x="177" y="37"/>
                  <a:pt x="184" y="47"/>
                </a:cubicBezTo>
                <a:cubicBezTo>
                  <a:pt x="190" y="56"/>
                  <a:pt x="193" y="67"/>
                  <a:pt x="191" y="78"/>
                </a:cubicBezTo>
                <a:cubicBezTo>
                  <a:pt x="189" y="85"/>
                  <a:pt x="194" y="92"/>
                  <a:pt x="202" y="93"/>
                </a:cubicBezTo>
                <a:cubicBezTo>
                  <a:pt x="209" y="95"/>
                  <a:pt x="216" y="90"/>
                  <a:pt x="217" y="83"/>
                </a:cubicBezTo>
                <a:cubicBezTo>
                  <a:pt x="220" y="64"/>
                  <a:pt x="216" y="46"/>
                  <a:pt x="205" y="31"/>
                </a:cubicBezTo>
                <a:cubicBezTo>
                  <a:pt x="195" y="16"/>
                  <a:pt x="179" y="6"/>
                  <a:pt x="161" y="3"/>
                </a:cubicBezTo>
                <a:cubicBezTo>
                  <a:pt x="143" y="0"/>
                  <a:pt x="124" y="4"/>
                  <a:pt x="109" y="1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2" name="Freeform 497"/>
          <p:cNvSpPr>
            <a:spLocks noEditPoints="1"/>
          </p:cNvSpPr>
          <p:nvPr userDrawn="1"/>
        </p:nvSpPr>
        <p:spPr bwMode="auto">
          <a:xfrm>
            <a:off x="3805900" y="2829267"/>
            <a:ext cx="381099" cy="246460"/>
          </a:xfrm>
          <a:custGeom>
            <a:avLst/>
            <a:gdLst/>
            <a:ahLst/>
            <a:cxnLst>
              <a:cxn ang="0">
                <a:pos x="25" y="33"/>
              </a:cxn>
              <a:cxn ang="0">
                <a:pos x="0" y="87"/>
              </a:cxn>
              <a:cxn ang="0">
                <a:pos x="51" y="166"/>
              </a:cxn>
              <a:cxn ang="0">
                <a:pos x="12" y="178"/>
              </a:cxn>
              <a:cxn ang="0">
                <a:pos x="24" y="231"/>
              </a:cxn>
              <a:cxn ang="0">
                <a:pos x="32" y="241"/>
              </a:cxn>
              <a:cxn ang="0">
                <a:pos x="131" y="241"/>
              </a:cxn>
              <a:cxn ang="0">
                <a:pos x="140" y="231"/>
              </a:cxn>
              <a:cxn ang="0">
                <a:pos x="188" y="290"/>
              </a:cxn>
              <a:cxn ang="0">
                <a:pos x="205" y="194"/>
              </a:cxn>
              <a:cxn ang="0">
                <a:pos x="189" y="202"/>
              </a:cxn>
              <a:cxn ang="0">
                <a:pos x="213" y="241"/>
              </a:cxn>
              <a:cxn ang="0">
                <a:pos x="163" y="241"/>
              </a:cxn>
              <a:cxn ang="0">
                <a:pos x="169" y="213"/>
              </a:cxn>
              <a:cxn ang="0">
                <a:pos x="111" y="207"/>
              </a:cxn>
              <a:cxn ang="0">
                <a:pos x="101" y="226"/>
              </a:cxn>
              <a:cxn ang="0">
                <a:pos x="81" y="266"/>
              </a:cxn>
              <a:cxn ang="0">
                <a:pos x="61" y="226"/>
              </a:cxn>
              <a:cxn ang="0">
                <a:pos x="51" y="206"/>
              </a:cxn>
              <a:cxn ang="0">
                <a:pos x="36" y="207"/>
              </a:cxn>
              <a:cxn ang="0">
                <a:pos x="78" y="190"/>
              </a:cxn>
              <a:cxn ang="0">
                <a:pos x="89" y="183"/>
              </a:cxn>
              <a:cxn ang="0">
                <a:pos x="87" y="168"/>
              </a:cxn>
              <a:cxn ang="0">
                <a:pos x="44" y="49"/>
              </a:cxn>
              <a:cxn ang="0">
                <a:pos x="230" y="88"/>
              </a:cxn>
              <a:cxn ang="0">
                <a:pos x="229" y="138"/>
              </a:cxn>
              <a:cxn ang="0">
                <a:pos x="211" y="170"/>
              </a:cxn>
              <a:cxn ang="0">
                <a:pos x="220" y="190"/>
              </a:cxn>
              <a:cxn ang="0">
                <a:pos x="302" y="178"/>
              </a:cxn>
              <a:cxn ang="0">
                <a:pos x="339" y="105"/>
              </a:cxn>
              <a:cxn ang="0">
                <a:pos x="364" y="153"/>
              </a:cxn>
              <a:cxn ang="0">
                <a:pos x="425" y="207"/>
              </a:cxn>
              <a:cxn ang="0">
                <a:pos x="391" y="207"/>
              </a:cxn>
              <a:cxn ang="0">
                <a:pos x="378" y="213"/>
              </a:cxn>
              <a:cxn ang="0">
                <a:pos x="384" y="241"/>
              </a:cxn>
              <a:cxn ang="0">
                <a:pos x="334" y="241"/>
              </a:cxn>
              <a:cxn ang="0">
                <a:pos x="357" y="211"/>
              </a:cxn>
              <a:cxn ang="0">
                <a:pos x="351" y="195"/>
              </a:cxn>
              <a:cxn ang="0">
                <a:pos x="309" y="241"/>
              </a:cxn>
              <a:cxn ang="0">
                <a:pos x="408" y="241"/>
              </a:cxn>
              <a:cxn ang="0">
                <a:pos x="437" y="231"/>
              </a:cxn>
              <a:cxn ang="0">
                <a:pos x="449" y="157"/>
              </a:cxn>
              <a:cxn ang="0">
                <a:pos x="376" y="131"/>
              </a:cxn>
              <a:cxn ang="0">
                <a:pos x="348" y="81"/>
              </a:cxn>
              <a:cxn ang="0">
                <a:pos x="278" y="93"/>
              </a:cxn>
              <a:cxn ang="0">
                <a:pos x="243" y="166"/>
              </a:cxn>
              <a:cxn ang="0">
                <a:pos x="252" y="147"/>
              </a:cxn>
              <a:cxn ang="0">
                <a:pos x="260" y="105"/>
              </a:cxn>
              <a:cxn ang="0">
                <a:pos x="247" y="71"/>
              </a:cxn>
              <a:cxn ang="0">
                <a:pos x="33" y="26"/>
              </a:cxn>
              <a:cxn ang="0">
                <a:pos x="33" y="26"/>
              </a:cxn>
            </a:cxnLst>
            <a:rect l="0" t="0" r="r" b="b"/>
            <a:pathLst>
              <a:path w="449" h="290">
                <a:moveTo>
                  <a:pt x="33" y="26"/>
                </a:moveTo>
                <a:cubicBezTo>
                  <a:pt x="30" y="27"/>
                  <a:pt x="26" y="30"/>
                  <a:pt x="25" y="33"/>
                </a:cubicBezTo>
                <a:cubicBezTo>
                  <a:pt x="1" y="82"/>
                  <a:pt x="1" y="82"/>
                  <a:pt x="1" y="82"/>
                </a:cubicBezTo>
                <a:cubicBezTo>
                  <a:pt x="0" y="84"/>
                  <a:pt x="0" y="85"/>
                  <a:pt x="0" y="87"/>
                </a:cubicBezTo>
                <a:cubicBezTo>
                  <a:pt x="0" y="89"/>
                  <a:pt x="0" y="91"/>
                  <a:pt x="1" y="93"/>
                </a:cubicBezTo>
                <a:cubicBezTo>
                  <a:pt x="2" y="95"/>
                  <a:pt x="23" y="133"/>
                  <a:pt x="51" y="166"/>
                </a:cubicBezTo>
                <a:cubicBezTo>
                  <a:pt x="45" y="166"/>
                  <a:pt x="24" y="166"/>
                  <a:pt x="24" y="166"/>
                </a:cubicBezTo>
                <a:cubicBezTo>
                  <a:pt x="17" y="166"/>
                  <a:pt x="12" y="171"/>
                  <a:pt x="12" y="178"/>
                </a:cubicBezTo>
                <a:cubicBezTo>
                  <a:pt x="12" y="219"/>
                  <a:pt x="12" y="219"/>
                  <a:pt x="12" y="219"/>
                </a:cubicBezTo>
                <a:cubicBezTo>
                  <a:pt x="12" y="226"/>
                  <a:pt x="17" y="231"/>
                  <a:pt x="24" y="231"/>
                </a:cubicBezTo>
                <a:cubicBezTo>
                  <a:pt x="24" y="231"/>
                  <a:pt x="30" y="231"/>
                  <a:pt x="33" y="231"/>
                </a:cubicBezTo>
                <a:cubicBezTo>
                  <a:pt x="32" y="234"/>
                  <a:pt x="32" y="238"/>
                  <a:pt x="32" y="241"/>
                </a:cubicBezTo>
                <a:cubicBezTo>
                  <a:pt x="32" y="268"/>
                  <a:pt x="54" y="290"/>
                  <a:pt x="81" y="290"/>
                </a:cubicBezTo>
                <a:cubicBezTo>
                  <a:pt x="108" y="290"/>
                  <a:pt x="131" y="268"/>
                  <a:pt x="131" y="241"/>
                </a:cubicBezTo>
                <a:cubicBezTo>
                  <a:pt x="131" y="238"/>
                  <a:pt x="130" y="234"/>
                  <a:pt x="129" y="231"/>
                </a:cubicBezTo>
                <a:cubicBezTo>
                  <a:pt x="131" y="231"/>
                  <a:pt x="137" y="231"/>
                  <a:pt x="140" y="231"/>
                </a:cubicBezTo>
                <a:cubicBezTo>
                  <a:pt x="139" y="234"/>
                  <a:pt x="139" y="238"/>
                  <a:pt x="139" y="241"/>
                </a:cubicBezTo>
                <a:cubicBezTo>
                  <a:pt x="139" y="268"/>
                  <a:pt x="161" y="290"/>
                  <a:pt x="188" y="290"/>
                </a:cubicBezTo>
                <a:cubicBezTo>
                  <a:pt x="215" y="290"/>
                  <a:pt x="237" y="268"/>
                  <a:pt x="237" y="241"/>
                </a:cubicBezTo>
                <a:cubicBezTo>
                  <a:pt x="237" y="220"/>
                  <a:pt x="224" y="201"/>
                  <a:pt x="205" y="194"/>
                </a:cubicBezTo>
                <a:cubicBezTo>
                  <a:pt x="201" y="193"/>
                  <a:pt x="198" y="194"/>
                  <a:pt x="195" y="195"/>
                </a:cubicBezTo>
                <a:cubicBezTo>
                  <a:pt x="192" y="196"/>
                  <a:pt x="190" y="199"/>
                  <a:pt x="189" y="202"/>
                </a:cubicBezTo>
                <a:cubicBezTo>
                  <a:pt x="187" y="208"/>
                  <a:pt x="190" y="215"/>
                  <a:pt x="196" y="217"/>
                </a:cubicBezTo>
                <a:cubicBezTo>
                  <a:pt x="206" y="221"/>
                  <a:pt x="213" y="230"/>
                  <a:pt x="213" y="241"/>
                </a:cubicBezTo>
                <a:cubicBezTo>
                  <a:pt x="213" y="255"/>
                  <a:pt x="202" y="266"/>
                  <a:pt x="188" y="266"/>
                </a:cubicBezTo>
                <a:cubicBezTo>
                  <a:pt x="174" y="266"/>
                  <a:pt x="163" y="255"/>
                  <a:pt x="163" y="241"/>
                </a:cubicBezTo>
                <a:cubicBezTo>
                  <a:pt x="163" y="235"/>
                  <a:pt x="165" y="230"/>
                  <a:pt x="168" y="226"/>
                </a:cubicBezTo>
                <a:cubicBezTo>
                  <a:pt x="170" y="222"/>
                  <a:pt x="171" y="217"/>
                  <a:pt x="169" y="213"/>
                </a:cubicBezTo>
                <a:cubicBezTo>
                  <a:pt x="167" y="209"/>
                  <a:pt x="163" y="207"/>
                  <a:pt x="158" y="207"/>
                </a:cubicBezTo>
                <a:cubicBezTo>
                  <a:pt x="111" y="207"/>
                  <a:pt x="111" y="207"/>
                  <a:pt x="111" y="207"/>
                </a:cubicBezTo>
                <a:cubicBezTo>
                  <a:pt x="107" y="207"/>
                  <a:pt x="102" y="209"/>
                  <a:pt x="100" y="213"/>
                </a:cubicBezTo>
                <a:cubicBezTo>
                  <a:pt x="98" y="217"/>
                  <a:pt x="99" y="222"/>
                  <a:pt x="101" y="226"/>
                </a:cubicBezTo>
                <a:cubicBezTo>
                  <a:pt x="105" y="230"/>
                  <a:pt x="106" y="235"/>
                  <a:pt x="106" y="241"/>
                </a:cubicBezTo>
                <a:cubicBezTo>
                  <a:pt x="106" y="255"/>
                  <a:pt x="95" y="266"/>
                  <a:pt x="81" y="266"/>
                </a:cubicBezTo>
                <a:cubicBezTo>
                  <a:pt x="67" y="266"/>
                  <a:pt x="56" y="255"/>
                  <a:pt x="56" y="241"/>
                </a:cubicBezTo>
                <a:cubicBezTo>
                  <a:pt x="56" y="235"/>
                  <a:pt x="58" y="230"/>
                  <a:pt x="61" y="226"/>
                </a:cubicBezTo>
                <a:cubicBezTo>
                  <a:pt x="64" y="222"/>
                  <a:pt x="64" y="217"/>
                  <a:pt x="62" y="213"/>
                </a:cubicBezTo>
                <a:cubicBezTo>
                  <a:pt x="60" y="209"/>
                  <a:pt x="56" y="206"/>
                  <a:pt x="51" y="206"/>
                </a:cubicBezTo>
                <a:cubicBezTo>
                  <a:pt x="43" y="207"/>
                  <a:pt x="43" y="207"/>
                  <a:pt x="43" y="207"/>
                </a:cubicBezTo>
                <a:cubicBezTo>
                  <a:pt x="43" y="207"/>
                  <a:pt x="38" y="207"/>
                  <a:pt x="36" y="207"/>
                </a:cubicBezTo>
                <a:cubicBezTo>
                  <a:pt x="36" y="204"/>
                  <a:pt x="36" y="193"/>
                  <a:pt x="36" y="190"/>
                </a:cubicBezTo>
                <a:cubicBezTo>
                  <a:pt x="40" y="190"/>
                  <a:pt x="78" y="190"/>
                  <a:pt x="78" y="190"/>
                </a:cubicBezTo>
                <a:cubicBezTo>
                  <a:pt x="83" y="190"/>
                  <a:pt x="86" y="188"/>
                  <a:pt x="89" y="184"/>
                </a:cubicBezTo>
                <a:cubicBezTo>
                  <a:pt x="89" y="184"/>
                  <a:pt x="89" y="183"/>
                  <a:pt x="89" y="183"/>
                </a:cubicBezTo>
                <a:cubicBezTo>
                  <a:pt x="90" y="181"/>
                  <a:pt x="91" y="179"/>
                  <a:pt x="91" y="177"/>
                </a:cubicBezTo>
                <a:cubicBezTo>
                  <a:pt x="91" y="174"/>
                  <a:pt x="90" y="170"/>
                  <a:pt x="87" y="168"/>
                </a:cubicBezTo>
                <a:cubicBezTo>
                  <a:pt x="59" y="143"/>
                  <a:pt x="33" y="101"/>
                  <a:pt x="25" y="87"/>
                </a:cubicBezTo>
                <a:cubicBezTo>
                  <a:pt x="26" y="85"/>
                  <a:pt x="43" y="51"/>
                  <a:pt x="44" y="49"/>
                </a:cubicBezTo>
                <a:cubicBezTo>
                  <a:pt x="109" y="39"/>
                  <a:pt x="156" y="49"/>
                  <a:pt x="183" y="60"/>
                </a:cubicBezTo>
                <a:cubicBezTo>
                  <a:pt x="214" y="72"/>
                  <a:pt x="230" y="88"/>
                  <a:pt x="230" y="88"/>
                </a:cubicBezTo>
                <a:cubicBezTo>
                  <a:pt x="230" y="88"/>
                  <a:pt x="231" y="89"/>
                  <a:pt x="231" y="89"/>
                </a:cubicBezTo>
                <a:cubicBezTo>
                  <a:pt x="239" y="96"/>
                  <a:pt x="235" y="122"/>
                  <a:pt x="229" y="138"/>
                </a:cubicBezTo>
                <a:cubicBezTo>
                  <a:pt x="229" y="137"/>
                  <a:pt x="229" y="139"/>
                  <a:pt x="229" y="139"/>
                </a:cubicBezTo>
                <a:cubicBezTo>
                  <a:pt x="229" y="140"/>
                  <a:pt x="222" y="158"/>
                  <a:pt x="211" y="170"/>
                </a:cubicBezTo>
                <a:cubicBezTo>
                  <a:pt x="208" y="174"/>
                  <a:pt x="207" y="179"/>
                  <a:pt x="209" y="183"/>
                </a:cubicBezTo>
                <a:cubicBezTo>
                  <a:pt x="211" y="187"/>
                  <a:pt x="216" y="190"/>
                  <a:pt x="220" y="190"/>
                </a:cubicBezTo>
                <a:cubicBezTo>
                  <a:pt x="290" y="190"/>
                  <a:pt x="290" y="190"/>
                  <a:pt x="290" y="190"/>
                </a:cubicBezTo>
                <a:cubicBezTo>
                  <a:pt x="297" y="190"/>
                  <a:pt x="302" y="185"/>
                  <a:pt x="302" y="178"/>
                </a:cubicBezTo>
                <a:cubicBezTo>
                  <a:pt x="302" y="178"/>
                  <a:pt x="302" y="109"/>
                  <a:pt x="302" y="105"/>
                </a:cubicBezTo>
                <a:cubicBezTo>
                  <a:pt x="306" y="105"/>
                  <a:pt x="337" y="105"/>
                  <a:pt x="339" y="105"/>
                </a:cubicBezTo>
                <a:cubicBezTo>
                  <a:pt x="340" y="108"/>
                  <a:pt x="356" y="146"/>
                  <a:pt x="356" y="146"/>
                </a:cubicBezTo>
                <a:cubicBezTo>
                  <a:pt x="357" y="150"/>
                  <a:pt x="360" y="152"/>
                  <a:pt x="364" y="153"/>
                </a:cubicBezTo>
                <a:cubicBezTo>
                  <a:pt x="364" y="153"/>
                  <a:pt x="415" y="165"/>
                  <a:pt x="425" y="167"/>
                </a:cubicBezTo>
                <a:cubicBezTo>
                  <a:pt x="425" y="170"/>
                  <a:pt x="425" y="203"/>
                  <a:pt x="425" y="207"/>
                </a:cubicBezTo>
                <a:cubicBezTo>
                  <a:pt x="421" y="207"/>
                  <a:pt x="391" y="207"/>
                  <a:pt x="391" y="207"/>
                </a:cubicBezTo>
                <a:cubicBezTo>
                  <a:pt x="391" y="207"/>
                  <a:pt x="391" y="207"/>
                  <a:pt x="391" y="207"/>
                </a:cubicBezTo>
                <a:cubicBezTo>
                  <a:pt x="391" y="207"/>
                  <a:pt x="390" y="207"/>
                  <a:pt x="389" y="207"/>
                </a:cubicBezTo>
                <a:cubicBezTo>
                  <a:pt x="384" y="207"/>
                  <a:pt x="380" y="209"/>
                  <a:pt x="378" y="213"/>
                </a:cubicBezTo>
                <a:cubicBezTo>
                  <a:pt x="376" y="217"/>
                  <a:pt x="376" y="222"/>
                  <a:pt x="379" y="226"/>
                </a:cubicBezTo>
                <a:cubicBezTo>
                  <a:pt x="382" y="230"/>
                  <a:pt x="384" y="236"/>
                  <a:pt x="384" y="241"/>
                </a:cubicBezTo>
                <a:cubicBezTo>
                  <a:pt x="384" y="255"/>
                  <a:pt x="373" y="266"/>
                  <a:pt x="359" y="266"/>
                </a:cubicBezTo>
                <a:cubicBezTo>
                  <a:pt x="345" y="266"/>
                  <a:pt x="334" y="255"/>
                  <a:pt x="334" y="241"/>
                </a:cubicBezTo>
                <a:cubicBezTo>
                  <a:pt x="334" y="230"/>
                  <a:pt x="340" y="221"/>
                  <a:pt x="350" y="217"/>
                </a:cubicBezTo>
                <a:cubicBezTo>
                  <a:pt x="353" y="216"/>
                  <a:pt x="355" y="214"/>
                  <a:pt x="357" y="211"/>
                </a:cubicBezTo>
                <a:cubicBezTo>
                  <a:pt x="358" y="208"/>
                  <a:pt x="358" y="205"/>
                  <a:pt x="357" y="202"/>
                </a:cubicBezTo>
                <a:cubicBezTo>
                  <a:pt x="356" y="199"/>
                  <a:pt x="354" y="196"/>
                  <a:pt x="351" y="195"/>
                </a:cubicBezTo>
                <a:cubicBezTo>
                  <a:pt x="348" y="194"/>
                  <a:pt x="345" y="194"/>
                  <a:pt x="342" y="195"/>
                </a:cubicBezTo>
                <a:cubicBezTo>
                  <a:pt x="322" y="202"/>
                  <a:pt x="309" y="220"/>
                  <a:pt x="309" y="241"/>
                </a:cubicBezTo>
                <a:cubicBezTo>
                  <a:pt x="309" y="268"/>
                  <a:pt x="332" y="290"/>
                  <a:pt x="359" y="290"/>
                </a:cubicBezTo>
                <a:cubicBezTo>
                  <a:pt x="386" y="290"/>
                  <a:pt x="408" y="268"/>
                  <a:pt x="408" y="241"/>
                </a:cubicBezTo>
                <a:cubicBezTo>
                  <a:pt x="408" y="238"/>
                  <a:pt x="408" y="234"/>
                  <a:pt x="407" y="231"/>
                </a:cubicBezTo>
                <a:cubicBezTo>
                  <a:pt x="411" y="231"/>
                  <a:pt x="437" y="231"/>
                  <a:pt x="437" y="231"/>
                </a:cubicBezTo>
                <a:cubicBezTo>
                  <a:pt x="444" y="231"/>
                  <a:pt x="449" y="226"/>
                  <a:pt x="449" y="219"/>
                </a:cubicBezTo>
                <a:cubicBezTo>
                  <a:pt x="449" y="157"/>
                  <a:pt x="449" y="157"/>
                  <a:pt x="449" y="157"/>
                </a:cubicBezTo>
                <a:cubicBezTo>
                  <a:pt x="449" y="152"/>
                  <a:pt x="445" y="147"/>
                  <a:pt x="440" y="146"/>
                </a:cubicBezTo>
                <a:cubicBezTo>
                  <a:pt x="440" y="146"/>
                  <a:pt x="378" y="132"/>
                  <a:pt x="376" y="131"/>
                </a:cubicBezTo>
                <a:cubicBezTo>
                  <a:pt x="375" y="129"/>
                  <a:pt x="359" y="89"/>
                  <a:pt x="359" y="89"/>
                </a:cubicBezTo>
                <a:cubicBezTo>
                  <a:pt x="357" y="84"/>
                  <a:pt x="353" y="81"/>
                  <a:pt x="348" y="81"/>
                </a:cubicBezTo>
                <a:cubicBezTo>
                  <a:pt x="290" y="81"/>
                  <a:pt x="290" y="81"/>
                  <a:pt x="290" y="81"/>
                </a:cubicBezTo>
                <a:cubicBezTo>
                  <a:pt x="283" y="81"/>
                  <a:pt x="278" y="87"/>
                  <a:pt x="278" y="93"/>
                </a:cubicBezTo>
                <a:cubicBezTo>
                  <a:pt x="278" y="93"/>
                  <a:pt x="278" y="162"/>
                  <a:pt x="278" y="166"/>
                </a:cubicBezTo>
                <a:cubicBezTo>
                  <a:pt x="275" y="166"/>
                  <a:pt x="248" y="166"/>
                  <a:pt x="243" y="166"/>
                </a:cubicBezTo>
                <a:cubicBezTo>
                  <a:pt x="249" y="156"/>
                  <a:pt x="252" y="147"/>
                  <a:pt x="252" y="147"/>
                </a:cubicBezTo>
                <a:cubicBezTo>
                  <a:pt x="252" y="147"/>
                  <a:pt x="252" y="147"/>
                  <a:pt x="252" y="147"/>
                </a:cubicBezTo>
                <a:cubicBezTo>
                  <a:pt x="252" y="147"/>
                  <a:pt x="252" y="146"/>
                  <a:pt x="252" y="146"/>
                </a:cubicBezTo>
                <a:cubicBezTo>
                  <a:pt x="253" y="142"/>
                  <a:pt x="260" y="124"/>
                  <a:pt x="260" y="105"/>
                </a:cubicBezTo>
                <a:cubicBezTo>
                  <a:pt x="260" y="93"/>
                  <a:pt x="257" y="80"/>
                  <a:pt x="247" y="71"/>
                </a:cubicBezTo>
                <a:cubicBezTo>
                  <a:pt x="247" y="71"/>
                  <a:pt x="247" y="71"/>
                  <a:pt x="247" y="71"/>
                </a:cubicBezTo>
                <a:cubicBezTo>
                  <a:pt x="247" y="71"/>
                  <a:pt x="247" y="71"/>
                  <a:pt x="247" y="71"/>
                </a:cubicBezTo>
                <a:cubicBezTo>
                  <a:pt x="244" y="68"/>
                  <a:pt x="176" y="0"/>
                  <a:pt x="33" y="26"/>
                </a:cubicBezTo>
                <a:moveTo>
                  <a:pt x="33" y="26"/>
                </a:moveTo>
                <a:cubicBezTo>
                  <a:pt x="33" y="26"/>
                  <a:pt x="33" y="26"/>
                  <a:pt x="33" y="2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3" name="Freeform 263"/>
          <p:cNvSpPr>
            <a:spLocks/>
          </p:cNvSpPr>
          <p:nvPr userDrawn="1"/>
        </p:nvSpPr>
        <p:spPr bwMode="auto">
          <a:xfrm>
            <a:off x="4300702" y="870647"/>
            <a:ext cx="307261" cy="391716"/>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4" name="Freeform 357"/>
          <p:cNvSpPr>
            <a:spLocks/>
          </p:cNvSpPr>
          <p:nvPr userDrawn="1"/>
        </p:nvSpPr>
        <p:spPr bwMode="auto">
          <a:xfrm>
            <a:off x="4254251" y="3292293"/>
            <a:ext cx="400154" cy="407194"/>
          </a:xfrm>
          <a:custGeom>
            <a:avLst/>
            <a:gdLst/>
            <a:ahLst/>
            <a:cxnLst>
              <a:cxn ang="0">
                <a:pos x="470" y="225"/>
              </a:cxn>
              <a:cxn ang="0">
                <a:pos x="376" y="221"/>
              </a:cxn>
              <a:cxn ang="0">
                <a:pos x="392" y="271"/>
              </a:cxn>
              <a:cxn ang="0">
                <a:pos x="404" y="280"/>
              </a:cxn>
              <a:cxn ang="0">
                <a:pos x="362" y="365"/>
              </a:cxn>
              <a:cxn ang="0">
                <a:pos x="349" y="345"/>
              </a:cxn>
              <a:cxn ang="0">
                <a:pos x="302" y="280"/>
              </a:cxn>
              <a:cxn ang="0">
                <a:pos x="320" y="245"/>
              </a:cxn>
              <a:cxn ang="0">
                <a:pos x="361" y="188"/>
              </a:cxn>
              <a:cxn ang="0">
                <a:pos x="293" y="188"/>
              </a:cxn>
              <a:cxn ang="0">
                <a:pos x="320" y="146"/>
              </a:cxn>
              <a:cxn ang="0">
                <a:pos x="362" y="161"/>
              </a:cxn>
              <a:cxn ang="0">
                <a:pos x="404" y="143"/>
              </a:cxn>
              <a:cxn ang="0">
                <a:pos x="377" y="138"/>
              </a:cxn>
              <a:cxn ang="0">
                <a:pos x="354" y="129"/>
              </a:cxn>
              <a:cxn ang="0">
                <a:pos x="266" y="187"/>
              </a:cxn>
              <a:cxn ang="0">
                <a:pos x="340" y="205"/>
              </a:cxn>
              <a:cxn ang="0">
                <a:pos x="336" y="218"/>
              </a:cxn>
              <a:cxn ang="0">
                <a:pos x="261" y="260"/>
              </a:cxn>
              <a:cxn ang="0">
                <a:pos x="321" y="338"/>
              </a:cxn>
              <a:cxn ang="0">
                <a:pos x="353" y="394"/>
              </a:cxn>
              <a:cxn ang="0">
                <a:pos x="427" y="295"/>
              </a:cxn>
              <a:cxn ang="0">
                <a:pos x="409" y="251"/>
              </a:cxn>
              <a:cxn ang="0">
                <a:pos x="440" y="221"/>
              </a:cxn>
              <a:cxn ang="0">
                <a:pos x="445" y="245"/>
              </a:cxn>
              <a:cxn ang="0">
                <a:pos x="215" y="448"/>
              </a:cxn>
              <a:cxn ang="0">
                <a:pos x="266" y="335"/>
              </a:cxn>
              <a:cxn ang="0">
                <a:pos x="191" y="271"/>
              </a:cxn>
              <a:cxn ang="0">
                <a:pos x="148" y="236"/>
              </a:cxn>
              <a:cxn ang="0">
                <a:pos x="216" y="176"/>
              </a:cxn>
              <a:cxn ang="0">
                <a:pos x="102" y="117"/>
              </a:cxn>
              <a:cxn ang="0">
                <a:pos x="55" y="221"/>
              </a:cxn>
              <a:cxn ang="0">
                <a:pos x="126" y="313"/>
              </a:cxn>
              <a:cxn ang="0">
                <a:pos x="133" y="366"/>
              </a:cxn>
              <a:cxn ang="0">
                <a:pos x="127" y="416"/>
              </a:cxn>
              <a:cxn ang="0">
                <a:pos x="266" y="42"/>
              </a:cxn>
              <a:cxn ang="0">
                <a:pos x="316" y="86"/>
              </a:cxn>
              <a:cxn ang="0">
                <a:pos x="383" y="90"/>
              </a:cxn>
              <a:cxn ang="0">
                <a:pos x="384" y="24"/>
              </a:cxn>
              <a:cxn ang="0">
                <a:pos x="358" y="29"/>
              </a:cxn>
              <a:cxn ang="0">
                <a:pos x="269" y="16"/>
              </a:cxn>
              <a:cxn ang="0">
                <a:pos x="138" y="443"/>
              </a:cxn>
              <a:cxn ang="0">
                <a:pos x="144" y="334"/>
              </a:cxn>
              <a:cxn ang="0">
                <a:pos x="142" y="292"/>
              </a:cxn>
              <a:cxn ang="0">
                <a:pos x="85" y="194"/>
              </a:cxn>
              <a:cxn ang="0">
                <a:pos x="131" y="142"/>
              </a:cxn>
              <a:cxn ang="0">
                <a:pos x="186" y="188"/>
              </a:cxn>
              <a:cxn ang="0">
                <a:pos x="112" y="230"/>
              </a:cxn>
              <a:cxn ang="0">
                <a:pos x="176" y="294"/>
              </a:cxn>
              <a:cxn ang="0">
                <a:pos x="239" y="334"/>
              </a:cxn>
              <a:cxn ang="0">
                <a:pos x="184" y="393"/>
              </a:cxn>
              <a:cxn ang="0">
                <a:pos x="164" y="463"/>
              </a:cxn>
              <a:cxn ang="0">
                <a:pos x="470" y="274"/>
              </a:cxn>
            </a:cxnLst>
            <a:rect l="0" t="0" r="r" b="b"/>
            <a:pathLst>
              <a:path w="472" h="481">
                <a:moveTo>
                  <a:pt x="471" y="235"/>
                </a:moveTo>
                <a:cubicBezTo>
                  <a:pt x="471" y="234"/>
                  <a:pt x="471" y="234"/>
                  <a:pt x="471" y="234"/>
                </a:cubicBezTo>
                <a:cubicBezTo>
                  <a:pt x="470" y="225"/>
                  <a:pt x="470" y="225"/>
                  <a:pt x="470" y="225"/>
                </a:cubicBezTo>
                <a:cubicBezTo>
                  <a:pt x="470" y="224"/>
                  <a:pt x="470" y="224"/>
                  <a:pt x="470" y="224"/>
                </a:cubicBezTo>
                <a:cubicBezTo>
                  <a:pt x="467" y="207"/>
                  <a:pt x="458" y="200"/>
                  <a:pt x="450" y="197"/>
                </a:cubicBezTo>
                <a:cubicBezTo>
                  <a:pt x="426" y="187"/>
                  <a:pt x="390" y="210"/>
                  <a:pt x="376" y="221"/>
                </a:cubicBezTo>
                <a:cubicBezTo>
                  <a:pt x="370" y="225"/>
                  <a:pt x="367" y="231"/>
                  <a:pt x="367" y="238"/>
                </a:cubicBezTo>
                <a:cubicBezTo>
                  <a:pt x="367" y="238"/>
                  <a:pt x="367" y="238"/>
                  <a:pt x="367" y="238"/>
                </a:cubicBezTo>
                <a:cubicBezTo>
                  <a:pt x="367" y="252"/>
                  <a:pt x="380" y="262"/>
                  <a:pt x="392" y="271"/>
                </a:cubicBezTo>
                <a:cubicBezTo>
                  <a:pt x="393" y="272"/>
                  <a:pt x="393" y="272"/>
                  <a:pt x="393" y="272"/>
                </a:cubicBezTo>
                <a:cubicBezTo>
                  <a:pt x="393" y="272"/>
                  <a:pt x="400" y="277"/>
                  <a:pt x="400" y="277"/>
                </a:cubicBezTo>
                <a:cubicBezTo>
                  <a:pt x="401" y="278"/>
                  <a:pt x="403" y="279"/>
                  <a:pt x="404" y="280"/>
                </a:cubicBezTo>
                <a:cubicBezTo>
                  <a:pt x="404" y="280"/>
                  <a:pt x="404" y="281"/>
                  <a:pt x="403" y="282"/>
                </a:cubicBezTo>
                <a:cubicBezTo>
                  <a:pt x="397" y="293"/>
                  <a:pt x="393" y="305"/>
                  <a:pt x="388" y="316"/>
                </a:cubicBezTo>
                <a:cubicBezTo>
                  <a:pt x="381" y="334"/>
                  <a:pt x="374" y="352"/>
                  <a:pt x="362" y="365"/>
                </a:cubicBezTo>
                <a:cubicBezTo>
                  <a:pt x="360" y="367"/>
                  <a:pt x="357" y="368"/>
                  <a:pt x="356" y="368"/>
                </a:cubicBezTo>
                <a:cubicBezTo>
                  <a:pt x="355" y="368"/>
                  <a:pt x="355" y="367"/>
                  <a:pt x="354" y="366"/>
                </a:cubicBezTo>
                <a:cubicBezTo>
                  <a:pt x="351" y="361"/>
                  <a:pt x="350" y="353"/>
                  <a:pt x="349" y="345"/>
                </a:cubicBezTo>
                <a:cubicBezTo>
                  <a:pt x="348" y="341"/>
                  <a:pt x="348" y="337"/>
                  <a:pt x="347" y="333"/>
                </a:cubicBezTo>
                <a:cubicBezTo>
                  <a:pt x="342" y="305"/>
                  <a:pt x="323" y="294"/>
                  <a:pt x="305" y="282"/>
                </a:cubicBezTo>
                <a:cubicBezTo>
                  <a:pt x="302" y="280"/>
                  <a:pt x="302" y="280"/>
                  <a:pt x="302" y="280"/>
                </a:cubicBezTo>
                <a:cubicBezTo>
                  <a:pt x="294" y="275"/>
                  <a:pt x="288" y="266"/>
                  <a:pt x="287" y="259"/>
                </a:cubicBezTo>
                <a:cubicBezTo>
                  <a:pt x="287" y="255"/>
                  <a:pt x="289" y="252"/>
                  <a:pt x="292" y="250"/>
                </a:cubicBezTo>
                <a:cubicBezTo>
                  <a:pt x="299" y="245"/>
                  <a:pt x="307" y="245"/>
                  <a:pt x="320" y="245"/>
                </a:cubicBezTo>
                <a:cubicBezTo>
                  <a:pt x="326" y="245"/>
                  <a:pt x="333" y="245"/>
                  <a:pt x="340" y="245"/>
                </a:cubicBezTo>
                <a:cubicBezTo>
                  <a:pt x="350" y="243"/>
                  <a:pt x="359" y="235"/>
                  <a:pt x="364" y="224"/>
                </a:cubicBezTo>
                <a:cubicBezTo>
                  <a:pt x="370" y="211"/>
                  <a:pt x="368" y="197"/>
                  <a:pt x="361" y="188"/>
                </a:cubicBezTo>
                <a:cubicBezTo>
                  <a:pt x="349" y="172"/>
                  <a:pt x="327" y="179"/>
                  <a:pt x="312" y="184"/>
                </a:cubicBezTo>
                <a:cubicBezTo>
                  <a:pt x="306" y="186"/>
                  <a:pt x="298" y="188"/>
                  <a:pt x="296" y="188"/>
                </a:cubicBezTo>
                <a:cubicBezTo>
                  <a:pt x="294" y="188"/>
                  <a:pt x="293" y="188"/>
                  <a:pt x="293" y="188"/>
                </a:cubicBezTo>
                <a:cubicBezTo>
                  <a:pt x="293" y="187"/>
                  <a:pt x="293" y="187"/>
                  <a:pt x="293" y="186"/>
                </a:cubicBezTo>
                <a:cubicBezTo>
                  <a:pt x="293" y="184"/>
                  <a:pt x="294" y="179"/>
                  <a:pt x="297" y="173"/>
                </a:cubicBezTo>
                <a:cubicBezTo>
                  <a:pt x="304" y="158"/>
                  <a:pt x="316" y="147"/>
                  <a:pt x="320" y="146"/>
                </a:cubicBezTo>
                <a:cubicBezTo>
                  <a:pt x="325" y="145"/>
                  <a:pt x="332" y="148"/>
                  <a:pt x="339" y="152"/>
                </a:cubicBezTo>
                <a:cubicBezTo>
                  <a:pt x="342" y="153"/>
                  <a:pt x="342" y="153"/>
                  <a:pt x="342" y="153"/>
                </a:cubicBezTo>
                <a:cubicBezTo>
                  <a:pt x="348" y="156"/>
                  <a:pt x="355" y="159"/>
                  <a:pt x="362" y="161"/>
                </a:cubicBezTo>
                <a:cubicBezTo>
                  <a:pt x="362" y="161"/>
                  <a:pt x="365" y="162"/>
                  <a:pt x="365" y="162"/>
                </a:cubicBezTo>
                <a:cubicBezTo>
                  <a:pt x="371" y="164"/>
                  <a:pt x="382" y="168"/>
                  <a:pt x="391" y="162"/>
                </a:cubicBezTo>
                <a:cubicBezTo>
                  <a:pt x="398" y="157"/>
                  <a:pt x="401" y="150"/>
                  <a:pt x="404" y="143"/>
                </a:cubicBezTo>
                <a:cubicBezTo>
                  <a:pt x="406" y="136"/>
                  <a:pt x="403" y="129"/>
                  <a:pt x="396" y="126"/>
                </a:cubicBezTo>
                <a:cubicBezTo>
                  <a:pt x="389" y="123"/>
                  <a:pt x="381" y="127"/>
                  <a:pt x="379" y="134"/>
                </a:cubicBezTo>
                <a:cubicBezTo>
                  <a:pt x="378" y="136"/>
                  <a:pt x="377" y="137"/>
                  <a:pt x="377" y="138"/>
                </a:cubicBezTo>
                <a:cubicBezTo>
                  <a:pt x="376" y="138"/>
                  <a:pt x="375" y="137"/>
                  <a:pt x="374" y="137"/>
                </a:cubicBezTo>
                <a:cubicBezTo>
                  <a:pt x="371" y="136"/>
                  <a:pt x="371" y="136"/>
                  <a:pt x="371" y="136"/>
                </a:cubicBezTo>
                <a:cubicBezTo>
                  <a:pt x="364" y="134"/>
                  <a:pt x="359" y="131"/>
                  <a:pt x="354" y="129"/>
                </a:cubicBezTo>
                <a:cubicBezTo>
                  <a:pt x="350" y="128"/>
                  <a:pt x="350" y="128"/>
                  <a:pt x="350" y="128"/>
                </a:cubicBezTo>
                <a:cubicBezTo>
                  <a:pt x="341" y="123"/>
                  <a:pt x="329" y="117"/>
                  <a:pt x="314" y="120"/>
                </a:cubicBezTo>
                <a:cubicBezTo>
                  <a:pt x="293" y="125"/>
                  <a:pt x="266" y="162"/>
                  <a:pt x="266" y="187"/>
                </a:cubicBezTo>
                <a:cubicBezTo>
                  <a:pt x="267" y="202"/>
                  <a:pt x="276" y="212"/>
                  <a:pt x="292" y="215"/>
                </a:cubicBezTo>
                <a:cubicBezTo>
                  <a:pt x="300" y="216"/>
                  <a:pt x="310" y="213"/>
                  <a:pt x="320" y="209"/>
                </a:cubicBezTo>
                <a:cubicBezTo>
                  <a:pt x="326" y="208"/>
                  <a:pt x="337" y="204"/>
                  <a:pt x="340" y="205"/>
                </a:cubicBezTo>
                <a:cubicBezTo>
                  <a:pt x="341" y="205"/>
                  <a:pt x="341" y="206"/>
                  <a:pt x="341" y="207"/>
                </a:cubicBezTo>
                <a:cubicBezTo>
                  <a:pt x="341" y="209"/>
                  <a:pt x="341" y="212"/>
                  <a:pt x="340" y="214"/>
                </a:cubicBezTo>
                <a:cubicBezTo>
                  <a:pt x="338" y="217"/>
                  <a:pt x="337" y="218"/>
                  <a:pt x="336" y="218"/>
                </a:cubicBezTo>
                <a:cubicBezTo>
                  <a:pt x="332" y="219"/>
                  <a:pt x="326" y="218"/>
                  <a:pt x="321" y="218"/>
                </a:cubicBezTo>
                <a:cubicBezTo>
                  <a:pt x="307" y="218"/>
                  <a:pt x="290" y="217"/>
                  <a:pt x="276" y="229"/>
                </a:cubicBezTo>
                <a:cubicBezTo>
                  <a:pt x="265" y="237"/>
                  <a:pt x="260" y="248"/>
                  <a:pt x="261" y="260"/>
                </a:cubicBezTo>
                <a:cubicBezTo>
                  <a:pt x="262" y="279"/>
                  <a:pt x="275" y="295"/>
                  <a:pt x="288" y="303"/>
                </a:cubicBezTo>
                <a:cubicBezTo>
                  <a:pt x="290" y="305"/>
                  <a:pt x="290" y="305"/>
                  <a:pt x="290" y="305"/>
                </a:cubicBezTo>
                <a:cubicBezTo>
                  <a:pt x="308" y="316"/>
                  <a:pt x="318" y="323"/>
                  <a:pt x="321" y="338"/>
                </a:cubicBezTo>
                <a:cubicBezTo>
                  <a:pt x="321" y="341"/>
                  <a:pt x="322" y="345"/>
                  <a:pt x="322" y="348"/>
                </a:cubicBezTo>
                <a:cubicBezTo>
                  <a:pt x="324" y="358"/>
                  <a:pt x="325" y="370"/>
                  <a:pt x="331" y="380"/>
                </a:cubicBezTo>
                <a:cubicBezTo>
                  <a:pt x="336" y="388"/>
                  <a:pt x="344" y="393"/>
                  <a:pt x="353" y="394"/>
                </a:cubicBezTo>
                <a:cubicBezTo>
                  <a:pt x="363" y="395"/>
                  <a:pt x="374" y="391"/>
                  <a:pt x="381" y="383"/>
                </a:cubicBezTo>
                <a:cubicBezTo>
                  <a:pt x="397" y="366"/>
                  <a:pt x="405" y="345"/>
                  <a:pt x="413" y="325"/>
                </a:cubicBezTo>
                <a:cubicBezTo>
                  <a:pt x="418" y="315"/>
                  <a:pt x="422" y="304"/>
                  <a:pt x="427" y="295"/>
                </a:cubicBezTo>
                <a:cubicBezTo>
                  <a:pt x="430" y="288"/>
                  <a:pt x="432" y="283"/>
                  <a:pt x="432" y="279"/>
                </a:cubicBezTo>
                <a:cubicBezTo>
                  <a:pt x="432" y="266"/>
                  <a:pt x="421" y="259"/>
                  <a:pt x="415" y="254"/>
                </a:cubicBezTo>
                <a:cubicBezTo>
                  <a:pt x="409" y="251"/>
                  <a:pt x="409" y="251"/>
                  <a:pt x="409" y="251"/>
                </a:cubicBezTo>
                <a:cubicBezTo>
                  <a:pt x="407" y="249"/>
                  <a:pt x="407" y="249"/>
                  <a:pt x="407" y="249"/>
                </a:cubicBezTo>
                <a:cubicBezTo>
                  <a:pt x="401" y="245"/>
                  <a:pt x="398" y="242"/>
                  <a:pt x="396" y="240"/>
                </a:cubicBezTo>
                <a:cubicBezTo>
                  <a:pt x="414" y="227"/>
                  <a:pt x="434" y="219"/>
                  <a:pt x="440" y="221"/>
                </a:cubicBezTo>
                <a:cubicBezTo>
                  <a:pt x="442" y="222"/>
                  <a:pt x="443" y="225"/>
                  <a:pt x="444" y="228"/>
                </a:cubicBezTo>
                <a:cubicBezTo>
                  <a:pt x="444" y="229"/>
                  <a:pt x="445" y="235"/>
                  <a:pt x="445" y="236"/>
                </a:cubicBezTo>
                <a:cubicBezTo>
                  <a:pt x="445" y="239"/>
                  <a:pt x="445" y="242"/>
                  <a:pt x="445" y="245"/>
                </a:cubicBezTo>
                <a:cubicBezTo>
                  <a:pt x="445" y="254"/>
                  <a:pt x="444" y="262"/>
                  <a:pt x="443" y="271"/>
                </a:cubicBezTo>
                <a:cubicBezTo>
                  <a:pt x="436" y="325"/>
                  <a:pt x="409" y="373"/>
                  <a:pt x="366" y="406"/>
                </a:cubicBezTo>
                <a:cubicBezTo>
                  <a:pt x="323" y="439"/>
                  <a:pt x="269" y="454"/>
                  <a:pt x="215" y="448"/>
                </a:cubicBezTo>
                <a:cubicBezTo>
                  <a:pt x="201" y="447"/>
                  <a:pt x="188" y="443"/>
                  <a:pt x="180" y="440"/>
                </a:cubicBezTo>
                <a:cubicBezTo>
                  <a:pt x="185" y="431"/>
                  <a:pt x="203" y="409"/>
                  <a:pt x="246" y="372"/>
                </a:cubicBezTo>
                <a:cubicBezTo>
                  <a:pt x="259" y="360"/>
                  <a:pt x="266" y="347"/>
                  <a:pt x="266" y="335"/>
                </a:cubicBezTo>
                <a:cubicBezTo>
                  <a:pt x="266" y="333"/>
                  <a:pt x="266" y="332"/>
                  <a:pt x="266" y="330"/>
                </a:cubicBezTo>
                <a:cubicBezTo>
                  <a:pt x="262" y="304"/>
                  <a:pt x="229" y="289"/>
                  <a:pt x="202" y="276"/>
                </a:cubicBezTo>
                <a:cubicBezTo>
                  <a:pt x="191" y="271"/>
                  <a:pt x="191" y="271"/>
                  <a:pt x="191" y="271"/>
                </a:cubicBezTo>
                <a:cubicBezTo>
                  <a:pt x="185" y="269"/>
                  <a:pt x="185" y="269"/>
                  <a:pt x="185" y="269"/>
                </a:cubicBezTo>
                <a:cubicBezTo>
                  <a:pt x="147" y="255"/>
                  <a:pt x="137" y="247"/>
                  <a:pt x="135" y="244"/>
                </a:cubicBezTo>
                <a:cubicBezTo>
                  <a:pt x="137" y="242"/>
                  <a:pt x="140" y="239"/>
                  <a:pt x="148" y="236"/>
                </a:cubicBezTo>
                <a:cubicBezTo>
                  <a:pt x="152" y="235"/>
                  <a:pt x="157" y="233"/>
                  <a:pt x="161" y="232"/>
                </a:cubicBezTo>
                <a:cubicBezTo>
                  <a:pt x="178" y="227"/>
                  <a:pt x="199" y="220"/>
                  <a:pt x="210" y="200"/>
                </a:cubicBezTo>
                <a:cubicBezTo>
                  <a:pt x="214" y="192"/>
                  <a:pt x="216" y="184"/>
                  <a:pt x="216" y="176"/>
                </a:cubicBezTo>
                <a:cubicBezTo>
                  <a:pt x="216" y="161"/>
                  <a:pt x="209" y="147"/>
                  <a:pt x="196" y="138"/>
                </a:cubicBezTo>
                <a:cubicBezTo>
                  <a:pt x="178" y="126"/>
                  <a:pt x="157" y="118"/>
                  <a:pt x="134" y="115"/>
                </a:cubicBezTo>
                <a:cubicBezTo>
                  <a:pt x="122" y="114"/>
                  <a:pt x="111" y="114"/>
                  <a:pt x="102" y="117"/>
                </a:cubicBezTo>
                <a:cubicBezTo>
                  <a:pt x="74" y="123"/>
                  <a:pt x="65" y="161"/>
                  <a:pt x="60" y="184"/>
                </a:cubicBezTo>
                <a:cubicBezTo>
                  <a:pt x="59" y="188"/>
                  <a:pt x="59" y="188"/>
                  <a:pt x="59" y="188"/>
                </a:cubicBezTo>
                <a:cubicBezTo>
                  <a:pt x="56" y="200"/>
                  <a:pt x="55" y="211"/>
                  <a:pt x="55" y="221"/>
                </a:cubicBezTo>
                <a:cubicBezTo>
                  <a:pt x="55" y="237"/>
                  <a:pt x="58" y="250"/>
                  <a:pt x="65" y="261"/>
                </a:cubicBezTo>
                <a:cubicBezTo>
                  <a:pt x="77" y="281"/>
                  <a:pt x="97" y="294"/>
                  <a:pt x="114" y="306"/>
                </a:cubicBezTo>
                <a:cubicBezTo>
                  <a:pt x="114" y="306"/>
                  <a:pt x="125" y="313"/>
                  <a:pt x="126" y="313"/>
                </a:cubicBezTo>
                <a:cubicBezTo>
                  <a:pt x="122" y="318"/>
                  <a:pt x="118" y="324"/>
                  <a:pt x="118" y="334"/>
                </a:cubicBezTo>
                <a:cubicBezTo>
                  <a:pt x="118" y="334"/>
                  <a:pt x="118" y="334"/>
                  <a:pt x="118" y="335"/>
                </a:cubicBezTo>
                <a:cubicBezTo>
                  <a:pt x="118" y="349"/>
                  <a:pt x="126" y="358"/>
                  <a:pt x="133" y="366"/>
                </a:cubicBezTo>
                <a:cubicBezTo>
                  <a:pt x="139" y="373"/>
                  <a:pt x="142" y="377"/>
                  <a:pt x="142" y="384"/>
                </a:cubicBezTo>
                <a:cubicBezTo>
                  <a:pt x="142" y="385"/>
                  <a:pt x="142" y="385"/>
                  <a:pt x="142" y="386"/>
                </a:cubicBezTo>
                <a:cubicBezTo>
                  <a:pt x="142" y="397"/>
                  <a:pt x="134" y="408"/>
                  <a:pt x="127" y="416"/>
                </a:cubicBezTo>
                <a:cubicBezTo>
                  <a:pt x="70" y="377"/>
                  <a:pt x="36" y="313"/>
                  <a:pt x="36" y="245"/>
                </a:cubicBezTo>
                <a:cubicBezTo>
                  <a:pt x="36" y="237"/>
                  <a:pt x="36" y="228"/>
                  <a:pt x="37" y="220"/>
                </a:cubicBezTo>
                <a:cubicBezTo>
                  <a:pt x="52" y="108"/>
                  <a:pt x="154" y="28"/>
                  <a:pt x="266" y="42"/>
                </a:cubicBezTo>
                <a:cubicBezTo>
                  <a:pt x="294" y="46"/>
                  <a:pt x="321" y="55"/>
                  <a:pt x="345" y="70"/>
                </a:cubicBezTo>
                <a:cubicBezTo>
                  <a:pt x="335" y="72"/>
                  <a:pt x="327" y="73"/>
                  <a:pt x="327" y="73"/>
                </a:cubicBezTo>
                <a:cubicBezTo>
                  <a:pt x="320" y="74"/>
                  <a:pt x="316" y="80"/>
                  <a:pt x="316" y="86"/>
                </a:cubicBezTo>
                <a:cubicBezTo>
                  <a:pt x="316" y="87"/>
                  <a:pt x="316" y="88"/>
                  <a:pt x="316" y="89"/>
                </a:cubicBezTo>
                <a:cubicBezTo>
                  <a:pt x="317" y="96"/>
                  <a:pt x="324" y="101"/>
                  <a:pt x="332" y="99"/>
                </a:cubicBezTo>
                <a:cubicBezTo>
                  <a:pt x="383" y="90"/>
                  <a:pt x="383" y="90"/>
                  <a:pt x="383" y="90"/>
                </a:cubicBezTo>
                <a:cubicBezTo>
                  <a:pt x="386" y="89"/>
                  <a:pt x="389" y="87"/>
                  <a:pt x="391" y="84"/>
                </a:cubicBezTo>
                <a:cubicBezTo>
                  <a:pt x="393" y="81"/>
                  <a:pt x="394" y="78"/>
                  <a:pt x="394" y="74"/>
                </a:cubicBezTo>
                <a:cubicBezTo>
                  <a:pt x="384" y="24"/>
                  <a:pt x="384" y="24"/>
                  <a:pt x="384" y="24"/>
                </a:cubicBezTo>
                <a:cubicBezTo>
                  <a:pt x="383" y="16"/>
                  <a:pt x="376" y="12"/>
                  <a:pt x="368" y="13"/>
                </a:cubicBezTo>
                <a:cubicBezTo>
                  <a:pt x="362" y="14"/>
                  <a:pt x="357" y="20"/>
                  <a:pt x="357" y="26"/>
                </a:cubicBezTo>
                <a:cubicBezTo>
                  <a:pt x="357" y="27"/>
                  <a:pt x="358" y="28"/>
                  <a:pt x="358" y="29"/>
                </a:cubicBezTo>
                <a:cubicBezTo>
                  <a:pt x="358" y="29"/>
                  <a:pt x="360" y="38"/>
                  <a:pt x="362" y="48"/>
                </a:cubicBezTo>
                <a:cubicBezTo>
                  <a:pt x="361" y="48"/>
                  <a:pt x="361" y="48"/>
                  <a:pt x="361" y="48"/>
                </a:cubicBezTo>
                <a:cubicBezTo>
                  <a:pt x="333" y="31"/>
                  <a:pt x="302" y="20"/>
                  <a:pt x="269" y="16"/>
                </a:cubicBezTo>
                <a:cubicBezTo>
                  <a:pt x="143" y="0"/>
                  <a:pt x="27" y="90"/>
                  <a:pt x="11" y="216"/>
                </a:cubicBezTo>
                <a:cubicBezTo>
                  <a:pt x="0" y="307"/>
                  <a:pt x="43" y="397"/>
                  <a:pt x="122" y="444"/>
                </a:cubicBezTo>
                <a:cubicBezTo>
                  <a:pt x="127" y="447"/>
                  <a:pt x="133" y="447"/>
                  <a:pt x="138" y="443"/>
                </a:cubicBezTo>
                <a:cubicBezTo>
                  <a:pt x="141" y="440"/>
                  <a:pt x="167" y="417"/>
                  <a:pt x="169" y="388"/>
                </a:cubicBezTo>
                <a:cubicBezTo>
                  <a:pt x="171" y="368"/>
                  <a:pt x="160" y="356"/>
                  <a:pt x="153" y="348"/>
                </a:cubicBezTo>
                <a:cubicBezTo>
                  <a:pt x="147" y="342"/>
                  <a:pt x="144" y="339"/>
                  <a:pt x="144" y="334"/>
                </a:cubicBezTo>
                <a:cubicBezTo>
                  <a:pt x="144" y="333"/>
                  <a:pt x="145" y="332"/>
                  <a:pt x="148" y="329"/>
                </a:cubicBezTo>
                <a:cubicBezTo>
                  <a:pt x="151" y="325"/>
                  <a:pt x="156" y="319"/>
                  <a:pt x="155" y="310"/>
                </a:cubicBezTo>
                <a:cubicBezTo>
                  <a:pt x="154" y="302"/>
                  <a:pt x="147" y="296"/>
                  <a:pt x="142" y="292"/>
                </a:cubicBezTo>
                <a:cubicBezTo>
                  <a:pt x="142" y="292"/>
                  <a:pt x="129" y="283"/>
                  <a:pt x="129" y="283"/>
                </a:cubicBezTo>
                <a:cubicBezTo>
                  <a:pt x="113" y="273"/>
                  <a:pt x="97" y="262"/>
                  <a:pt x="88" y="248"/>
                </a:cubicBezTo>
                <a:cubicBezTo>
                  <a:pt x="81" y="235"/>
                  <a:pt x="80" y="218"/>
                  <a:pt x="85" y="194"/>
                </a:cubicBezTo>
                <a:cubicBezTo>
                  <a:pt x="86" y="190"/>
                  <a:pt x="86" y="190"/>
                  <a:pt x="86" y="190"/>
                </a:cubicBezTo>
                <a:cubicBezTo>
                  <a:pt x="89" y="178"/>
                  <a:pt x="96" y="145"/>
                  <a:pt x="108" y="142"/>
                </a:cubicBezTo>
                <a:cubicBezTo>
                  <a:pt x="115" y="141"/>
                  <a:pt x="122" y="141"/>
                  <a:pt x="131" y="142"/>
                </a:cubicBezTo>
                <a:cubicBezTo>
                  <a:pt x="150" y="144"/>
                  <a:pt x="166" y="150"/>
                  <a:pt x="181" y="160"/>
                </a:cubicBezTo>
                <a:cubicBezTo>
                  <a:pt x="188" y="165"/>
                  <a:pt x="190" y="170"/>
                  <a:pt x="190" y="175"/>
                </a:cubicBezTo>
                <a:cubicBezTo>
                  <a:pt x="190" y="180"/>
                  <a:pt x="188" y="185"/>
                  <a:pt x="186" y="188"/>
                </a:cubicBezTo>
                <a:cubicBezTo>
                  <a:pt x="181" y="198"/>
                  <a:pt x="168" y="202"/>
                  <a:pt x="153" y="206"/>
                </a:cubicBezTo>
                <a:cubicBezTo>
                  <a:pt x="148" y="208"/>
                  <a:pt x="143" y="210"/>
                  <a:pt x="138" y="211"/>
                </a:cubicBezTo>
                <a:cubicBezTo>
                  <a:pt x="125" y="217"/>
                  <a:pt x="117" y="222"/>
                  <a:pt x="112" y="230"/>
                </a:cubicBezTo>
                <a:cubicBezTo>
                  <a:pt x="109" y="234"/>
                  <a:pt x="108" y="239"/>
                  <a:pt x="108" y="243"/>
                </a:cubicBezTo>
                <a:cubicBezTo>
                  <a:pt x="108" y="246"/>
                  <a:pt x="108" y="248"/>
                  <a:pt x="109" y="251"/>
                </a:cubicBezTo>
                <a:cubicBezTo>
                  <a:pt x="114" y="266"/>
                  <a:pt x="134" y="279"/>
                  <a:pt x="176" y="294"/>
                </a:cubicBezTo>
                <a:cubicBezTo>
                  <a:pt x="176" y="294"/>
                  <a:pt x="179" y="295"/>
                  <a:pt x="179" y="295"/>
                </a:cubicBezTo>
                <a:cubicBezTo>
                  <a:pt x="181" y="296"/>
                  <a:pt x="191" y="301"/>
                  <a:pt x="191" y="301"/>
                </a:cubicBezTo>
                <a:cubicBezTo>
                  <a:pt x="208" y="309"/>
                  <a:pt x="238" y="322"/>
                  <a:pt x="239" y="334"/>
                </a:cubicBezTo>
                <a:cubicBezTo>
                  <a:pt x="239" y="334"/>
                  <a:pt x="239" y="335"/>
                  <a:pt x="239" y="335"/>
                </a:cubicBezTo>
                <a:cubicBezTo>
                  <a:pt x="239" y="339"/>
                  <a:pt x="235" y="345"/>
                  <a:pt x="228" y="352"/>
                </a:cubicBezTo>
                <a:cubicBezTo>
                  <a:pt x="211" y="367"/>
                  <a:pt x="196" y="381"/>
                  <a:pt x="184" y="393"/>
                </a:cubicBezTo>
                <a:cubicBezTo>
                  <a:pt x="157" y="422"/>
                  <a:pt x="151" y="435"/>
                  <a:pt x="151" y="444"/>
                </a:cubicBezTo>
                <a:cubicBezTo>
                  <a:pt x="151" y="446"/>
                  <a:pt x="151" y="447"/>
                  <a:pt x="151" y="448"/>
                </a:cubicBezTo>
                <a:cubicBezTo>
                  <a:pt x="152" y="455"/>
                  <a:pt x="157" y="461"/>
                  <a:pt x="164" y="463"/>
                </a:cubicBezTo>
                <a:cubicBezTo>
                  <a:pt x="165" y="464"/>
                  <a:pt x="189" y="472"/>
                  <a:pt x="212" y="475"/>
                </a:cubicBezTo>
                <a:cubicBezTo>
                  <a:pt x="273" y="481"/>
                  <a:pt x="334" y="464"/>
                  <a:pt x="382" y="427"/>
                </a:cubicBezTo>
                <a:cubicBezTo>
                  <a:pt x="431" y="389"/>
                  <a:pt x="462" y="335"/>
                  <a:pt x="470" y="274"/>
                </a:cubicBezTo>
                <a:cubicBezTo>
                  <a:pt x="471" y="261"/>
                  <a:pt x="472" y="248"/>
                  <a:pt x="471" y="23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5" name="Freeform 373"/>
          <p:cNvSpPr>
            <a:spLocks/>
          </p:cNvSpPr>
          <p:nvPr userDrawn="1"/>
        </p:nvSpPr>
        <p:spPr bwMode="auto">
          <a:xfrm>
            <a:off x="4314993" y="1786100"/>
            <a:ext cx="278679" cy="390525"/>
          </a:xfrm>
          <a:custGeom>
            <a:avLst/>
            <a:gdLst/>
            <a:ahLst/>
            <a:cxnLst>
              <a:cxn ang="0">
                <a:pos x="162" y="17"/>
              </a:cxn>
              <a:cxn ang="0">
                <a:pos x="162" y="19"/>
              </a:cxn>
              <a:cxn ang="0">
                <a:pos x="150" y="136"/>
              </a:cxn>
              <a:cxn ang="0">
                <a:pos x="47" y="205"/>
              </a:cxn>
              <a:cxn ang="0">
                <a:pos x="45" y="207"/>
              </a:cxn>
              <a:cxn ang="0">
                <a:pos x="38" y="223"/>
              </a:cxn>
              <a:cxn ang="0">
                <a:pos x="41" y="234"/>
              </a:cxn>
              <a:cxn ang="0">
                <a:pos x="67" y="244"/>
              </a:cxn>
              <a:cxn ang="0">
                <a:pos x="68" y="243"/>
              </a:cxn>
              <a:cxn ang="0">
                <a:pos x="152" y="210"/>
              </a:cxn>
              <a:cxn ang="0">
                <a:pos x="142" y="391"/>
              </a:cxn>
              <a:cxn ang="0">
                <a:pos x="142" y="392"/>
              </a:cxn>
              <a:cxn ang="0">
                <a:pos x="155" y="405"/>
              </a:cxn>
              <a:cxn ang="0">
                <a:pos x="169" y="393"/>
              </a:cxn>
              <a:cxn ang="0">
                <a:pos x="179" y="190"/>
              </a:cxn>
              <a:cxn ang="0">
                <a:pos x="174" y="179"/>
              </a:cxn>
              <a:cxn ang="0">
                <a:pos x="161" y="177"/>
              </a:cxn>
              <a:cxn ang="0">
                <a:pos x="99" y="202"/>
              </a:cxn>
              <a:cxn ang="0">
                <a:pos x="170" y="154"/>
              </a:cxn>
              <a:cxn ang="0">
                <a:pos x="176" y="145"/>
              </a:cxn>
              <a:cxn ang="0">
                <a:pos x="183" y="68"/>
              </a:cxn>
              <a:cxn ang="0">
                <a:pos x="191" y="144"/>
              </a:cxn>
              <a:cxn ang="0">
                <a:pos x="197" y="154"/>
              </a:cxn>
              <a:cxn ang="0">
                <a:pos x="268" y="203"/>
              </a:cxn>
              <a:cxn ang="0">
                <a:pos x="207" y="178"/>
              </a:cxn>
              <a:cxn ang="0">
                <a:pos x="194" y="179"/>
              </a:cxn>
              <a:cxn ang="0">
                <a:pos x="189" y="190"/>
              </a:cxn>
              <a:cxn ang="0">
                <a:pos x="189" y="191"/>
              </a:cxn>
              <a:cxn ang="0">
                <a:pos x="204" y="418"/>
              </a:cxn>
              <a:cxn ang="0">
                <a:pos x="42" y="418"/>
              </a:cxn>
              <a:cxn ang="0">
                <a:pos x="36" y="420"/>
              </a:cxn>
              <a:cxn ang="0">
                <a:pos x="7" y="434"/>
              </a:cxn>
              <a:cxn ang="0">
                <a:pos x="0" y="446"/>
              </a:cxn>
              <a:cxn ang="0">
                <a:pos x="1" y="451"/>
              </a:cxn>
              <a:cxn ang="0">
                <a:pos x="19" y="457"/>
              </a:cxn>
              <a:cxn ang="0">
                <a:pos x="45" y="445"/>
              </a:cxn>
              <a:cxn ang="0">
                <a:pos x="219" y="445"/>
              </a:cxn>
              <a:cxn ang="0">
                <a:pos x="228" y="440"/>
              </a:cxn>
              <a:cxn ang="0">
                <a:pos x="232" y="431"/>
              </a:cxn>
              <a:cxn ang="0">
                <a:pos x="232" y="430"/>
              </a:cxn>
              <a:cxn ang="0">
                <a:pos x="217" y="211"/>
              </a:cxn>
              <a:cxn ang="0">
                <a:pos x="299" y="245"/>
              </a:cxn>
              <a:cxn ang="0">
                <a:pos x="300" y="245"/>
              </a:cxn>
              <a:cxn ang="0">
                <a:pos x="326" y="235"/>
              </a:cxn>
              <a:cxn ang="0">
                <a:pos x="329" y="224"/>
              </a:cxn>
              <a:cxn ang="0">
                <a:pos x="322" y="208"/>
              </a:cxn>
              <a:cxn ang="0">
                <a:pos x="320" y="207"/>
              </a:cxn>
              <a:cxn ang="0">
                <a:pos x="217" y="135"/>
              </a:cxn>
              <a:cxn ang="0">
                <a:pos x="205" y="19"/>
              </a:cxn>
              <a:cxn ang="0">
                <a:pos x="205" y="17"/>
              </a:cxn>
              <a:cxn ang="0">
                <a:pos x="183" y="0"/>
              </a:cxn>
              <a:cxn ang="0">
                <a:pos x="162" y="17"/>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6" name="Freeform 429"/>
          <p:cNvSpPr>
            <a:spLocks/>
          </p:cNvSpPr>
          <p:nvPr userDrawn="1"/>
        </p:nvSpPr>
        <p:spPr bwMode="auto">
          <a:xfrm>
            <a:off x="4292956" y="2318229"/>
            <a:ext cx="322744" cy="235744"/>
          </a:xfrm>
          <a:custGeom>
            <a:avLst/>
            <a:gdLst/>
            <a:ahLst/>
            <a:cxnLst>
              <a:cxn ang="0">
                <a:pos x="72" y="39"/>
              </a:cxn>
              <a:cxn ang="0">
                <a:pos x="3" y="134"/>
              </a:cxn>
              <a:cxn ang="0">
                <a:pos x="47" y="230"/>
              </a:cxn>
              <a:cxn ang="0">
                <a:pos x="172" y="276"/>
              </a:cxn>
              <a:cxn ang="0">
                <a:pos x="307" y="247"/>
              </a:cxn>
              <a:cxn ang="0">
                <a:pos x="365" y="188"/>
              </a:cxn>
              <a:cxn ang="0">
                <a:pos x="371" y="115"/>
              </a:cxn>
              <a:cxn ang="0">
                <a:pos x="356" y="106"/>
              </a:cxn>
              <a:cxn ang="0">
                <a:pos x="347" y="122"/>
              </a:cxn>
              <a:cxn ang="0">
                <a:pos x="294" y="225"/>
              </a:cxn>
              <a:cxn ang="0">
                <a:pos x="64" y="211"/>
              </a:cxn>
              <a:cxn ang="0">
                <a:pos x="28" y="137"/>
              </a:cxn>
              <a:cxn ang="0">
                <a:pos x="84" y="61"/>
              </a:cxn>
              <a:cxn ang="0">
                <a:pos x="297" y="63"/>
              </a:cxn>
              <a:cxn ang="0">
                <a:pos x="297" y="63"/>
              </a:cxn>
              <a:cxn ang="0">
                <a:pos x="311" y="64"/>
              </a:cxn>
              <a:cxn ang="0">
                <a:pos x="334" y="51"/>
              </a:cxn>
              <a:cxn ang="0">
                <a:pos x="346" y="61"/>
              </a:cxn>
              <a:cxn ang="0">
                <a:pos x="237" y="124"/>
              </a:cxn>
              <a:cxn ang="0">
                <a:pos x="230" y="135"/>
              </a:cxn>
              <a:cxn ang="0">
                <a:pos x="231" y="139"/>
              </a:cxn>
              <a:cxn ang="0">
                <a:pos x="232" y="143"/>
              </a:cxn>
              <a:cxn ang="0">
                <a:pos x="218" y="162"/>
              </a:cxn>
              <a:cxn ang="0">
                <a:pos x="171" y="166"/>
              </a:cxn>
              <a:cxn ang="0">
                <a:pos x="162" y="168"/>
              </a:cxn>
              <a:cxn ang="0">
                <a:pos x="154" y="172"/>
              </a:cxn>
              <a:cxn ang="0">
                <a:pos x="142" y="161"/>
              </a:cxn>
              <a:cxn ang="0">
                <a:pos x="148" y="151"/>
              </a:cxn>
              <a:cxn ang="0">
                <a:pos x="147" y="147"/>
              </a:cxn>
              <a:cxn ang="0">
                <a:pos x="147" y="143"/>
              </a:cxn>
              <a:cxn ang="0">
                <a:pos x="160" y="124"/>
              </a:cxn>
              <a:cxn ang="0">
                <a:pos x="206" y="120"/>
              </a:cxn>
              <a:cxn ang="0">
                <a:pos x="216" y="119"/>
              </a:cxn>
              <a:cxn ang="0">
                <a:pos x="241" y="104"/>
              </a:cxn>
              <a:cxn ang="0">
                <a:pos x="246" y="87"/>
              </a:cxn>
              <a:cxn ang="0">
                <a:pos x="228" y="82"/>
              </a:cxn>
              <a:cxn ang="0">
                <a:pos x="208" y="94"/>
              </a:cxn>
              <a:cxn ang="0">
                <a:pos x="148" y="103"/>
              </a:cxn>
              <a:cxn ang="0">
                <a:pos x="121" y="143"/>
              </a:cxn>
              <a:cxn ang="0">
                <a:pos x="121" y="144"/>
              </a:cxn>
              <a:cxn ang="0">
                <a:pos x="114" y="149"/>
              </a:cxn>
              <a:cxn ang="0">
                <a:pos x="107" y="158"/>
              </a:cxn>
              <a:cxn ang="0">
                <a:pos x="107" y="159"/>
              </a:cxn>
              <a:cxn ang="0">
                <a:pos x="112" y="169"/>
              </a:cxn>
              <a:cxn ang="0">
                <a:pos x="145" y="197"/>
              </a:cxn>
              <a:cxn ang="0">
                <a:pos x="159" y="198"/>
              </a:cxn>
              <a:cxn ang="0">
                <a:pos x="170" y="192"/>
              </a:cxn>
              <a:cxn ang="0">
                <a:pos x="231" y="184"/>
              </a:cxn>
              <a:cxn ang="0">
                <a:pos x="257" y="143"/>
              </a:cxn>
              <a:cxn ang="0">
                <a:pos x="257" y="142"/>
              </a:cxn>
              <a:cxn ang="0">
                <a:pos x="375" y="74"/>
              </a:cxn>
              <a:cxn ang="0">
                <a:pos x="381" y="64"/>
              </a:cxn>
              <a:cxn ang="0">
                <a:pos x="381" y="63"/>
              </a:cxn>
              <a:cxn ang="0">
                <a:pos x="376" y="53"/>
              </a:cxn>
              <a:cxn ang="0">
                <a:pos x="344" y="25"/>
              </a:cxn>
              <a:cxn ang="0">
                <a:pos x="329" y="24"/>
              </a:cxn>
              <a:cxn ang="0">
                <a:pos x="305" y="38"/>
              </a:cxn>
              <a:cxn ang="0">
                <a:pos x="72" y="39"/>
              </a:cxn>
            </a:cxnLst>
            <a:rect l="0" t="0" r="r" b="b"/>
            <a:pathLst>
              <a:path w="381" h="279">
                <a:moveTo>
                  <a:pt x="72" y="39"/>
                </a:moveTo>
                <a:cubicBezTo>
                  <a:pt x="31" y="62"/>
                  <a:pt x="6" y="97"/>
                  <a:pt x="3" y="134"/>
                </a:cubicBezTo>
                <a:cubicBezTo>
                  <a:pt x="0" y="169"/>
                  <a:pt x="16" y="203"/>
                  <a:pt x="47" y="230"/>
                </a:cubicBezTo>
                <a:cubicBezTo>
                  <a:pt x="79" y="257"/>
                  <a:pt x="123" y="273"/>
                  <a:pt x="172" y="276"/>
                </a:cubicBezTo>
                <a:cubicBezTo>
                  <a:pt x="221" y="279"/>
                  <a:pt x="269" y="269"/>
                  <a:pt x="307" y="247"/>
                </a:cubicBezTo>
                <a:cubicBezTo>
                  <a:pt x="334" y="232"/>
                  <a:pt x="354" y="211"/>
                  <a:pt x="365" y="188"/>
                </a:cubicBezTo>
                <a:cubicBezTo>
                  <a:pt x="377" y="164"/>
                  <a:pt x="379" y="139"/>
                  <a:pt x="371" y="115"/>
                </a:cubicBezTo>
                <a:cubicBezTo>
                  <a:pt x="369" y="108"/>
                  <a:pt x="362" y="104"/>
                  <a:pt x="356" y="106"/>
                </a:cubicBezTo>
                <a:cubicBezTo>
                  <a:pt x="349" y="108"/>
                  <a:pt x="345" y="115"/>
                  <a:pt x="347" y="122"/>
                </a:cubicBezTo>
                <a:cubicBezTo>
                  <a:pt x="359" y="160"/>
                  <a:pt x="338" y="200"/>
                  <a:pt x="294" y="225"/>
                </a:cubicBezTo>
                <a:cubicBezTo>
                  <a:pt x="224" y="266"/>
                  <a:pt x="121" y="259"/>
                  <a:pt x="64" y="211"/>
                </a:cubicBezTo>
                <a:cubicBezTo>
                  <a:pt x="38" y="190"/>
                  <a:pt x="26" y="163"/>
                  <a:pt x="28" y="137"/>
                </a:cubicBezTo>
                <a:cubicBezTo>
                  <a:pt x="31" y="107"/>
                  <a:pt x="51" y="80"/>
                  <a:pt x="84" y="61"/>
                </a:cubicBezTo>
                <a:cubicBezTo>
                  <a:pt x="146" y="25"/>
                  <a:pt x="237" y="26"/>
                  <a:pt x="297" y="63"/>
                </a:cubicBezTo>
                <a:cubicBezTo>
                  <a:pt x="297" y="63"/>
                  <a:pt x="297" y="63"/>
                  <a:pt x="297" y="63"/>
                </a:cubicBezTo>
                <a:cubicBezTo>
                  <a:pt x="301" y="66"/>
                  <a:pt x="307" y="66"/>
                  <a:pt x="311" y="64"/>
                </a:cubicBezTo>
                <a:cubicBezTo>
                  <a:pt x="311" y="64"/>
                  <a:pt x="325" y="56"/>
                  <a:pt x="334" y="51"/>
                </a:cubicBezTo>
                <a:cubicBezTo>
                  <a:pt x="338" y="54"/>
                  <a:pt x="340" y="56"/>
                  <a:pt x="346" y="61"/>
                </a:cubicBezTo>
                <a:cubicBezTo>
                  <a:pt x="322" y="75"/>
                  <a:pt x="237" y="124"/>
                  <a:pt x="237" y="124"/>
                </a:cubicBezTo>
                <a:cubicBezTo>
                  <a:pt x="233" y="126"/>
                  <a:pt x="230" y="131"/>
                  <a:pt x="230" y="135"/>
                </a:cubicBezTo>
                <a:cubicBezTo>
                  <a:pt x="230" y="136"/>
                  <a:pt x="231" y="138"/>
                  <a:pt x="231" y="139"/>
                </a:cubicBezTo>
                <a:cubicBezTo>
                  <a:pt x="231" y="140"/>
                  <a:pt x="232" y="142"/>
                  <a:pt x="232" y="143"/>
                </a:cubicBezTo>
                <a:cubicBezTo>
                  <a:pt x="232" y="150"/>
                  <a:pt x="227" y="157"/>
                  <a:pt x="218" y="162"/>
                </a:cubicBezTo>
                <a:cubicBezTo>
                  <a:pt x="205" y="169"/>
                  <a:pt x="187" y="171"/>
                  <a:pt x="171" y="166"/>
                </a:cubicBezTo>
                <a:cubicBezTo>
                  <a:pt x="168" y="165"/>
                  <a:pt x="165" y="166"/>
                  <a:pt x="162" y="168"/>
                </a:cubicBezTo>
                <a:cubicBezTo>
                  <a:pt x="162" y="168"/>
                  <a:pt x="158" y="170"/>
                  <a:pt x="154" y="172"/>
                </a:cubicBezTo>
                <a:cubicBezTo>
                  <a:pt x="150" y="168"/>
                  <a:pt x="148" y="166"/>
                  <a:pt x="142" y="161"/>
                </a:cubicBezTo>
                <a:cubicBezTo>
                  <a:pt x="146" y="159"/>
                  <a:pt x="148" y="155"/>
                  <a:pt x="148" y="151"/>
                </a:cubicBezTo>
                <a:cubicBezTo>
                  <a:pt x="148" y="150"/>
                  <a:pt x="148" y="148"/>
                  <a:pt x="147" y="147"/>
                </a:cubicBezTo>
                <a:cubicBezTo>
                  <a:pt x="147" y="146"/>
                  <a:pt x="147" y="144"/>
                  <a:pt x="147" y="143"/>
                </a:cubicBezTo>
                <a:cubicBezTo>
                  <a:pt x="147" y="136"/>
                  <a:pt x="152" y="130"/>
                  <a:pt x="160" y="124"/>
                </a:cubicBezTo>
                <a:cubicBezTo>
                  <a:pt x="173" y="117"/>
                  <a:pt x="191" y="115"/>
                  <a:pt x="206" y="120"/>
                </a:cubicBezTo>
                <a:cubicBezTo>
                  <a:pt x="210" y="121"/>
                  <a:pt x="213" y="120"/>
                  <a:pt x="216" y="119"/>
                </a:cubicBezTo>
                <a:cubicBezTo>
                  <a:pt x="241" y="104"/>
                  <a:pt x="241" y="104"/>
                  <a:pt x="241" y="104"/>
                </a:cubicBezTo>
                <a:cubicBezTo>
                  <a:pt x="247" y="101"/>
                  <a:pt x="249" y="93"/>
                  <a:pt x="246" y="87"/>
                </a:cubicBezTo>
                <a:cubicBezTo>
                  <a:pt x="242" y="81"/>
                  <a:pt x="234" y="79"/>
                  <a:pt x="228" y="82"/>
                </a:cubicBezTo>
                <a:cubicBezTo>
                  <a:pt x="228" y="82"/>
                  <a:pt x="214" y="91"/>
                  <a:pt x="208" y="94"/>
                </a:cubicBezTo>
                <a:cubicBezTo>
                  <a:pt x="187" y="90"/>
                  <a:pt x="165" y="93"/>
                  <a:pt x="148" y="103"/>
                </a:cubicBezTo>
                <a:cubicBezTo>
                  <a:pt x="131" y="112"/>
                  <a:pt x="121" y="127"/>
                  <a:pt x="121" y="143"/>
                </a:cubicBezTo>
                <a:cubicBezTo>
                  <a:pt x="121" y="143"/>
                  <a:pt x="121" y="144"/>
                  <a:pt x="121" y="144"/>
                </a:cubicBezTo>
                <a:cubicBezTo>
                  <a:pt x="118" y="146"/>
                  <a:pt x="114" y="149"/>
                  <a:pt x="114" y="149"/>
                </a:cubicBezTo>
                <a:cubicBezTo>
                  <a:pt x="110" y="151"/>
                  <a:pt x="108" y="154"/>
                  <a:pt x="107" y="158"/>
                </a:cubicBezTo>
                <a:cubicBezTo>
                  <a:pt x="107" y="159"/>
                  <a:pt x="107" y="159"/>
                  <a:pt x="107" y="159"/>
                </a:cubicBezTo>
                <a:cubicBezTo>
                  <a:pt x="107" y="163"/>
                  <a:pt x="109" y="167"/>
                  <a:pt x="112" y="169"/>
                </a:cubicBezTo>
                <a:cubicBezTo>
                  <a:pt x="145" y="197"/>
                  <a:pt x="145" y="197"/>
                  <a:pt x="145" y="197"/>
                </a:cubicBezTo>
                <a:cubicBezTo>
                  <a:pt x="149" y="200"/>
                  <a:pt x="155" y="201"/>
                  <a:pt x="159" y="198"/>
                </a:cubicBezTo>
                <a:cubicBezTo>
                  <a:pt x="159" y="198"/>
                  <a:pt x="165" y="195"/>
                  <a:pt x="170" y="192"/>
                </a:cubicBezTo>
                <a:cubicBezTo>
                  <a:pt x="191" y="197"/>
                  <a:pt x="214" y="194"/>
                  <a:pt x="231" y="184"/>
                </a:cubicBezTo>
                <a:cubicBezTo>
                  <a:pt x="247" y="174"/>
                  <a:pt x="257" y="159"/>
                  <a:pt x="257" y="143"/>
                </a:cubicBezTo>
                <a:cubicBezTo>
                  <a:pt x="257" y="143"/>
                  <a:pt x="257" y="142"/>
                  <a:pt x="257" y="142"/>
                </a:cubicBezTo>
                <a:cubicBezTo>
                  <a:pt x="270" y="134"/>
                  <a:pt x="375" y="74"/>
                  <a:pt x="375" y="74"/>
                </a:cubicBezTo>
                <a:cubicBezTo>
                  <a:pt x="378" y="72"/>
                  <a:pt x="381" y="68"/>
                  <a:pt x="381" y="64"/>
                </a:cubicBezTo>
                <a:cubicBezTo>
                  <a:pt x="381" y="63"/>
                  <a:pt x="381" y="63"/>
                  <a:pt x="381" y="63"/>
                </a:cubicBezTo>
                <a:cubicBezTo>
                  <a:pt x="381" y="59"/>
                  <a:pt x="379" y="55"/>
                  <a:pt x="376" y="53"/>
                </a:cubicBezTo>
                <a:cubicBezTo>
                  <a:pt x="344" y="25"/>
                  <a:pt x="344" y="25"/>
                  <a:pt x="344" y="25"/>
                </a:cubicBezTo>
                <a:cubicBezTo>
                  <a:pt x="339" y="22"/>
                  <a:pt x="334" y="21"/>
                  <a:pt x="329" y="24"/>
                </a:cubicBezTo>
                <a:cubicBezTo>
                  <a:pt x="329" y="24"/>
                  <a:pt x="313" y="34"/>
                  <a:pt x="305" y="38"/>
                </a:cubicBezTo>
                <a:cubicBezTo>
                  <a:pt x="237" y="0"/>
                  <a:pt x="140" y="0"/>
                  <a:pt x="72" y="39"/>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7" name="Freeform 445"/>
          <p:cNvSpPr>
            <a:spLocks noEditPoints="1"/>
          </p:cNvSpPr>
          <p:nvPr userDrawn="1"/>
        </p:nvSpPr>
        <p:spPr bwMode="auto">
          <a:xfrm>
            <a:off x="4265568" y="1308428"/>
            <a:ext cx="377527" cy="389335"/>
          </a:xfrm>
          <a:custGeom>
            <a:avLst/>
            <a:gdLst/>
            <a:ahLst/>
            <a:cxnLst>
              <a:cxn ang="0">
                <a:pos x="388" y="238"/>
              </a:cxn>
              <a:cxn ang="0">
                <a:pos x="429" y="217"/>
              </a:cxn>
              <a:cxn ang="0">
                <a:pos x="406" y="201"/>
              </a:cxn>
              <a:cxn ang="0">
                <a:pos x="388" y="161"/>
              </a:cxn>
              <a:cxn ang="0">
                <a:pos x="388" y="154"/>
              </a:cxn>
              <a:cxn ang="0">
                <a:pos x="366" y="147"/>
              </a:cxn>
              <a:cxn ang="0">
                <a:pos x="205" y="148"/>
              </a:cxn>
              <a:cxn ang="0">
                <a:pos x="283" y="139"/>
              </a:cxn>
              <a:cxn ang="0">
                <a:pos x="446" y="69"/>
              </a:cxn>
              <a:cxn ang="0">
                <a:pos x="283" y="0"/>
              </a:cxn>
              <a:cxn ang="0">
                <a:pos x="120" y="69"/>
              </a:cxn>
              <a:cxn ang="0">
                <a:pos x="178" y="123"/>
              </a:cxn>
              <a:cxn ang="0">
                <a:pos x="178" y="158"/>
              </a:cxn>
              <a:cxn ang="0">
                <a:pos x="178" y="243"/>
              </a:cxn>
              <a:cxn ang="0">
                <a:pos x="0" y="348"/>
              </a:cxn>
              <a:cxn ang="0">
                <a:pos x="157" y="449"/>
              </a:cxn>
              <a:cxn ang="0">
                <a:pos x="150" y="432"/>
              </a:cxn>
              <a:cxn ang="0">
                <a:pos x="27" y="347"/>
              </a:cxn>
              <a:cxn ang="0">
                <a:pos x="178" y="271"/>
              </a:cxn>
              <a:cxn ang="0">
                <a:pos x="120" y="331"/>
              </a:cxn>
              <a:cxn ang="0">
                <a:pos x="283" y="400"/>
              </a:cxn>
              <a:cxn ang="0">
                <a:pos x="446" y="331"/>
              </a:cxn>
              <a:cxn ang="0">
                <a:pos x="147" y="69"/>
              </a:cxn>
              <a:cxn ang="0">
                <a:pos x="283" y="27"/>
              </a:cxn>
              <a:cxn ang="0">
                <a:pos x="420" y="69"/>
              </a:cxn>
              <a:cxn ang="0">
                <a:pos x="283" y="112"/>
              </a:cxn>
              <a:cxn ang="0">
                <a:pos x="147" y="69"/>
              </a:cxn>
              <a:cxn ang="0">
                <a:pos x="361" y="175"/>
              </a:cxn>
              <a:cxn ang="0">
                <a:pos x="251" y="182"/>
              </a:cxn>
              <a:cxn ang="0">
                <a:pos x="221" y="198"/>
              </a:cxn>
              <a:cxn ang="0">
                <a:pos x="292" y="225"/>
              </a:cxn>
              <a:cxn ang="0">
                <a:pos x="205" y="189"/>
              </a:cxn>
              <a:cxn ang="0">
                <a:pos x="384" y="358"/>
              </a:cxn>
              <a:cxn ang="0">
                <a:pos x="182" y="358"/>
              </a:cxn>
              <a:cxn ang="0">
                <a:pos x="195" y="299"/>
              </a:cxn>
              <a:cxn ang="0">
                <a:pos x="205" y="265"/>
              </a:cxn>
              <a:cxn ang="0">
                <a:pos x="361" y="242"/>
              </a:cxn>
              <a:cxn ang="0">
                <a:pos x="371" y="299"/>
              </a:cxn>
              <a:cxn ang="0">
                <a:pos x="384" y="358"/>
              </a:cxn>
            </a:cxnLst>
            <a:rect l="0" t="0" r="r" b="b"/>
            <a:pathLst>
              <a:path w="446" h="459">
                <a:moveTo>
                  <a:pt x="388" y="277"/>
                </a:moveTo>
                <a:cubicBezTo>
                  <a:pt x="388" y="238"/>
                  <a:pt x="388" y="238"/>
                  <a:pt x="388" y="238"/>
                </a:cubicBezTo>
                <a:cubicBezTo>
                  <a:pt x="396" y="236"/>
                  <a:pt x="403" y="235"/>
                  <a:pt x="408" y="234"/>
                </a:cubicBezTo>
                <a:cubicBezTo>
                  <a:pt x="415" y="232"/>
                  <a:pt x="429" y="229"/>
                  <a:pt x="429" y="217"/>
                </a:cubicBezTo>
                <a:cubicBezTo>
                  <a:pt x="429" y="217"/>
                  <a:pt x="429" y="216"/>
                  <a:pt x="429" y="216"/>
                </a:cubicBezTo>
                <a:cubicBezTo>
                  <a:pt x="428" y="203"/>
                  <a:pt x="413" y="202"/>
                  <a:pt x="406" y="201"/>
                </a:cubicBezTo>
                <a:cubicBezTo>
                  <a:pt x="402" y="201"/>
                  <a:pt x="396" y="201"/>
                  <a:pt x="388" y="201"/>
                </a:cubicBezTo>
                <a:cubicBezTo>
                  <a:pt x="388" y="161"/>
                  <a:pt x="388" y="161"/>
                  <a:pt x="388" y="161"/>
                </a:cubicBezTo>
                <a:cubicBezTo>
                  <a:pt x="388" y="159"/>
                  <a:pt x="388" y="157"/>
                  <a:pt x="388" y="154"/>
                </a:cubicBezTo>
                <a:cubicBezTo>
                  <a:pt x="388" y="154"/>
                  <a:pt x="388" y="154"/>
                  <a:pt x="388" y="154"/>
                </a:cubicBezTo>
                <a:cubicBezTo>
                  <a:pt x="386" y="148"/>
                  <a:pt x="381" y="143"/>
                  <a:pt x="375" y="143"/>
                </a:cubicBezTo>
                <a:cubicBezTo>
                  <a:pt x="371" y="143"/>
                  <a:pt x="368" y="145"/>
                  <a:pt x="366" y="147"/>
                </a:cubicBezTo>
                <a:cubicBezTo>
                  <a:pt x="342" y="153"/>
                  <a:pt x="313" y="156"/>
                  <a:pt x="283" y="156"/>
                </a:cubicBezTo>
                <a:cubicBezTo>
                  <a:pt x="255" y="156"/>
                  <a:pt x="228" y="154"/>
                  <a:pt x="205" y="148"/>
                </a:cubicBezTo>
                <a:cubicBezTo>
                  <a:pt x="205" y="131"/>
                  <a:pt x="205" y="131"/>
                  <a:pt x="205" y="131"/>
                </a:cubicBezTo>
                <a:cubicBezTo>
                  <a:pt x="229" y="136"/>
                  <a:pt x="255" y="139"/>
                  <a:pt x="283" y="139"/>
                </a:cubicBezTo>
                <a:cubicBezTo>
                  <a:pt x="325" y="139"/>
                  <a:pt x="364" y="133"/>
                  <a:pt x="394" y="121"/>
                </a:cubicBezTo>
                <a:cubicBezTo>
                  <a:pt x="418" y="112"/>
                  <a:pt x="446" y="96"/>
                  <a:pt x="446" y="69"/>
                </a:cubicBezTo>
                <a:cubicBezTo>
                  <a:pt x="446" y="54"/>
                  <a:pt x="437" y="33"/>
                  <a:pt x="394" y="17"/>
                </a:cubicBezTo>
                <a:cubicBezTo>
                  <a:pt x="364" y="6"/>
                  <a:pt x="325" y="0"/>
                  <a:pt x="283" y="0"/>
                </a:cubicBezTo>
                <a:cubicBezTo>
                  <a:pt x="242" y="0"/>
                  <a:pt x="202" y="6"/>
                  <a:pt x="172" y="17"/>
                </a:cubicBezTo>
                <a:cubicBezTo>
                  <a:pt x="148" y="26"/>
                  <a:pt x="120" y="42"/>
                  <a:pt x="120" y="69"/>
                </a:cubicBezTo>
                <a:cubicBezTo>
                  <a:pt x="120" y="84"/>
                  <a:pt x="129" y="105"/>
                  <a:pt x="172" y="121"/>
                </a:cubicBezTo>
                <a:cubicBezTo>
                  <a:pt x="174" y="122"/>
                  <a:pt x="176" y="123"/>
                  <a:pt x="178" y="123"/>
                </a:cubicBezTo>
                <a:cubicBezTo>
                  <a:pt x="178" y="156"/>
                  <a:pt x="178" y="156"/>
                  <a:pt x="178" y="156"/>
                </a:cubicBezTo>
                <a:cubicBezTo>
                  <a:pt x="178" y="157"/>
                  <a:pt x="178" y="157"/>
                  <a:pt x="178" y="158"/>
                </a:cubicBezTo>
                <a:cubicBezTo>
                  <a:pt x="178" y="159"/>
                  <a:pt x="178" y="160"/>
                  <a:pt x="178" y="160"/>
                </a:cubicBezTo>
                <a:cubicBezTo>
                  <a:pt x="178" y="243"/>
                  <a:pt x="178" y="243"/>
                  <a:pt x="178" y="243"/>
                </a:cubicBezTo>
                <a:cubicBezTo>
                  <a:pt x="97" y="263"/>
                  <a:pt x="4" y="293"/>
                  <a:pt x="0" y="345"/>
                </a:cubicBezTo>
                <a:cubicBezTo>
                  <a:pt x="0" y="346"/>
                  <a:pt x="0" y="347"/>
                  <a:pt x="0" y="348"/>
                </a:cubicBezTo>
                <a:cubicBezTo>
                  <a:pt x="0" y="385"/>
                  <a:pt x="45" y="420"/>
                  <a:pt x="140" y="457"/>
                </a:cubicBezTo>
                <a:cubicBezTo>
                  <a:pt x="147" y="459"/>
                  <a:pt x="155" y="456"/>
                  <a:pt x="157" y="449"/>
                </a:cubicBezTo>
                <a:cubicBezTo>
                  <a:pt x="158" y="447"/>
                  <a:pt x="158" y="446"/>
                  <a:pt x="158" y="444"/>
                </a:cubicBezTo>
                <a:cubicBezTo>
                  <a:pt x="158" y="439"/>
                  <a:pt x="155" y="434"/>
                  <a:pt x="150" y="432"/>
                </a:cubicBezTo>
                <a:cubicBezTo>
                  <a:pt x="40" y="389"/>
                  <a:pt x="27" y="360"/>
                  <a:pt x="27" y="348"/>
                </a:cubicBezTo>
                <a:cubicBezTo>
                  <a:pt x="27" y="347"/>
                  <a:pt x="27" y="347"/>
                  <a:pt x="27" y="347"/>
                </a:cubicBezTo>
                <a:cubicBezTo>
                  <a:pt x="28" y="331"/>
                  <a:pt x="50" y="314"/>
                  <a:pt x="89" y="298"/>
                </a:cubicBezTo>
                <a:cubicBezTo>
                  <a:pt x="121" y="285"/>
                  <a:pt x="156" y="276"/>
                  <a:pt x="178" y="271"/>
                </a:cubicBezTo>
                <a:cubicBezTo>
                  <a:pt x="178" y="277"/>
                  <a:pt x="178" y="277"/>
                  <a:pt x="178" y="277"/>
                </a:cubicBezTo>
                <a:cubicBezTo>
                  <a:pt x="141" y="289"/>
                  <a:pt x="120" y="308"/>
                  <a:pt x="120" y="331"/>
                </a:cubicBezTo>
                <a:cubicBezTo>
                  <a:pt x="120" y="346"/>
                  <a:pt x="129" y="367"/>
                  <a:pt x="172" y="383"/>
                </a:cubicBezTo>
                <a:cubicBezTo>
                  <a:pt x="202" y="394"/>
                  <a:pt x="242" y="400"/>
                  <a:pt x="283" y="400"/>
                </a:cubicBezTo>
                <a:cubicBezTo>
                  <a:pt x="325" y="400"/>
                  <a:pt x="364" y="394"/>
                  <a:pt x="394" y="383"/>
                </a:cubicBezTo>
                <a:cubicBezTo>
                  <a:pt x="418" y="374"/>
                  <a:pt x="446" y="358"/>
                  <a:pt x="446" y="331"/>
                </a:cubicBezTo>
                <a:cubicBezTo>
                  <a:pt x="446" y="308"/>
                  <a:pt x="426" y="289"/>
                  <a:pt x="388" y="277"/>
                </a:cubicBezTo>
                <a:close/>
                <a:moveTo>
                  <a:pt x="147" y="69"/>
                </a:moveTo>
                <a:cubicBezTo>
                  <a:pt x="147" y="63"/>
                  <a:pt x="156" y="52"/>
                  <a:pt x="182" y="42"/>
                </a:cubicBezTo>
                <a:cubicBezTo>
                  <a:pt x="209" y="32"/>
                  <a:pt x="245" y="27"/>
                  <a:pt x="283" y="27"/>
                </a:cubicBezTo>
                <a:cubicBezTo>
                  <a:pt x="322" y="27"/>
                  <a:pt x="358" y="32"/>
                  <a:pt x="384" y="42"/>
                </a:cubicBezTo>
                <a:cubicBezTo>
                  <a:pt x="410" y="52"/>
                  <a:pt x="420" y="63"/>
                  <a:pt x="420" y="69"/>
                </a:cubicBezTo>
                <a:cubicBezTo>
                  <a:pt x="420" y="76"/>
                  <a:pt x="410" y="87"/>
                  <a:pt x="384" y="96"/>
                </a:cubicBezTo>
                <a:cubicBezTo>
                  <a:pt x="358" y="106"/>
                  <a:pt x="322" y="112"/>
                  <a:pt x="283" y="112"/>
                </a:cubicBezTo>
                <a:cubicBezTo>
                  <a:pt x="245" y="112"/>
                  <a:pt x="209" y="106"/>
                  <a:pt x="182" y="96"/>
                </a:cubicBezTo>
                <a:cubicBezTo>
                  <a:pt x="156" y="87"/>
                  <a:pt x="147" y="76"/>
                  <a:pt x="147" y="69"/>
                </a:cubicBezTo>
                <a:close/>
                <a:moveTo>
                  <a:pt x="283" y="183"/>
                </a:moveTo>
                <a:cubicBezTo>
                  <a:pt x="311" y="183"/>
                  <a:pt x="338" y="180"/>
                  <a:pt x="361" y="175"/>
                </a:cubicBezTo>
                <a:cubicBezTo>
                  <a:pt x="361" y="200"/>
                  <a:pt x="361" y="200"/>
                  <a:pt x="361" y="200"/>
                </a:cubicBezTo>
                <a:cubicBezTo>
                  <a:pt x="310" y="199"/>
                  <a:pt x="275" y="191"/>
                  <a:pt x="251" y="182"/>
                </a:cubicBezTo>
                <a:cubicBezTo>
                  <a:pt x="261" y="183"/>
                  <a:pt x="272" y="183"/>
                  <a:pt x="283" y="183"/>
                </a:cubicBezTo>
                <a:close/>
                <a:moveTo>
                  <a:pt x="221" y="198"/>
                </a:moveTo>
                <a:cubicBezTo>
                  <a:pt x="244" y="210"/>
                  <a:pt x="273" y="218"/>
                  <a:pt x="306" y="223"/>
                </a:cubicBezTo>
                <a:cubicBezTo>
                  <a:pt x="302" y="224"/>
                  <a:pt x="297" y="224"/>
                  <a:pt x="292" y="225"/>
                </a:cubicBezTo>
                <a:cubicBezTo>
                  <a:pt x="258" y="230"/>
                  <a:pt x="226" y="234"/>
                  <a:pt x="205" y="238"/>
                </a:cubicBezTo>
                <a:cubicBezTo>
                  <a:pt x="205" y="189"/>
                  <a:pt x="205" y="189"/>
                  <a:pt x="205" y="189"/>
                </a:cubicBezTo>
                <a:cubicBezTo>
                  <a:pt x="209" y="192"/>
                  <a:pt x="215" y="195"/>
                  <a:pt x="221" y="198"/>
                </a:cubicBezTo>
                <a:close/>
                <a:moveTo>
                  <a:pt x="384" y="358"/>
                </a:moveTo>
                <a:cubicBezTo>
                  <a:pt x="358" y="368"/>
                  <a:pt x="322" y="373"/>
                  <a:pt x="283" y="373"/>
                </a:cubicBezTo>
                <a:cubicBezTo>
                  <a:pt x="245" y="373"/>
                  <a:pt x="209" y="368"/>
                  <a:pt x="182" y="358"/>
                </a:cubicBezTo>
                <a:cubicBezTo>
                  <a:pt x="156" y="348"/>
                  <a:pt x="147" y="337"/>
                  <a:pt x="147" y="331"/>
                </a:cubicBezTo>
                <a:cubicBezTo>
                  <a:pt x="147" y="322"/>
                  <a:pt x="162" y="309"/>
                  <a:pt x="195" y="299"/>
                </a:cubicBezTo>
                <a:cubicBezTo>
                  <a:pt x="201" y="298"/>
                  <a:pt x="205" y="292"/>
                  <a:pt x="205" y="286"/>
                </a:cubicBezTo>
                <a:cubicBezTo>
                  <a:pt x="205" y="265"/>
                  <a:pt x="205" y="265"/>
                  <a:pt x="205" y="265"/>
                </a:cubicBezTo>
                <a:cubicBezTo>
                  <a:pt x="225" y="261"/>
                  <a:pt x="261" y="256"/>
                  <a:pt x="296" y="251"/>
                </a:cubicBezTo>
                <a:cubicBezTo>
                  <a:pt x="318" y="248"/>
                  <a:pt x="341" y="245"/>
                  <a:pt x="361" y="242"/>
                </a:cubicBezTo>
                <a:cubicBezTo>
                  <a:pt x="361" y="286"/>
                  <a:pt x="361" y="286"/>
                  <a:pt x="361" y="286"/>
                </a:cubicBezTo>
                <a:cubicBezTo>
                  <a:pt x="361" y="292"/>
                  <a:pt x="365" y="298"/>
                  <a:pt x="371" y="299"/>
                </a:cubicBezTo>
                <a:cubicBezTo>
                  <a:pt x="404" y="309"/>
                  <a:pt x="420" y="322"/>
                  <a:pt x="420" y="331"/>
                </a:cubicBezTo>
                <a:cubicBezTo>
                  <a:pt x="420" y="337"/>
                  <a:pt x="410" y="348"/>
                  <a:pt x="384" y="35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8" name="Freeform 485"/>
          <p:cNvSpPr>
            <a:spLocks/>
          </p:cNvSpPr>
          <p:nvPr userDrawn="1"/>
        </p:nvSpPr>
        <p:spPr bwMode="auto">
          <a:xfrm>
            <a:off x="4261400" y="2861412"/>
            <a:ext cx="385863" cy="182166"/>
          </a:xfrm>
          <a:custGeom>
            <a:avLst/>
            <a:gdLst/>
            <a:ahLst/>
            <a:cxnLst>
              <a:cxn ang="0">
                <a:pos x="109" y="12"/>
              </a:cxn>
              <a:cxn ang="0">
                <a:pos x="51" y="53"/>
              </a:cxn>
              <a:cxn ang="0">
                <a:pos x="109" y="93"/>
              </a:cxn>
              <a:cxn ang="0">
                <a:pos x="227" y="105"/>
              </a:cxn>
              <a:cxn ang="0">
                <a:pos x="227" y="105"/>
              </a:cxn>
              <a:cxn ang="0">
                <a:pos x="346" y="93"/>
              </a:cxn>
              <a:cxn ang="0">
                <a:pos x="388" y="77"/>
              </a:cxn>
              <a:cxn ang="0">
                <a:pos x="427" y="152"/>
              </a:cxn>
              <a:cxn ang="0">
                <a:pos x="227" y="188"/>
              </a:cxn>
              <a:cxn ang="0">
                <a:pos x="28" y="152"/>
              </a:cxn>
              <a:cxn ang="0">
                <a:pos x="56" y="94"/>
              </a:cxn>
              <a:cxn ang="0">
                <a:pos x="58" y="88"/>
              </a:cxn>
              <a:cxn ang="0">
                <a:pos x="50" y="76"/>
              </a:cxn>
              <a:cxn ang="0">
                <a:pos x="32" y="82"/>
              </a:cxn>
              <a:cxn ang="0">
                <a:pos x="1" y="146"/>
              </a:cxn>
              <a:cxn ang="0">
                <a:pos x="0" y="152"/>
              </a:cxn>
              <a:cxn ang="0">
                <a:pos x="34" y="189"/>
              </a:cxn>
              <a:cxn ang="0">
                <a:pos x="227" y="215"/>
              </a:cxn>
              <a:cxn ang="0">
                <a:pos x="420" y="189"/>
              </a:cxn>
              <a:cxn ang="0">
                <a:pos x="455" y="152"/>
              </a:cxn>
              <a:cxn ang="0">
                <a:pos x="454" y="146"/>
              </a:cxn>
              <a:cxn ang="0">
                <a:pos x="402" y="46"/>
              </a:cxn>
              <a:cxn ang="0">
                <a:pos x="387" y="40"/>
              </a:cxn>
              <a:cxn ang="0">
                <a:pos x="377" y="52"/>
              </a:cxn>
              <a:cxn ang="0">
                <a:pos x="333" y="69"/>
              </a:cxn>
              <a:cxn ang="0">
                <a:pos x="227" y="79"/>
              </a:cxn>
              <a:cxn ang="0">
                <a:pos x="122" y="69"/>
              </a:cxn>
              <a:cxn ang="0">
                <a:pos x="79" y="53"/>
              </a:cxn>
              <a:cxn ang="0">
                <a:pos x="122" y="36"/>
              </a:cxn>
              <a:cxn ang="0">
                <a:pos x="227" y="27"/>
              </a:cxn>
              <a:cxn ang="0">
                <a:pos x="241" y="13"/>
              </a:cxn>
              <a:cxn ang="0">
                <a:pos x="227" y="0"/>
              </a:cxn>
              <a:cxn ang="0">
                <a:pos x="109" y="12"/>
              </a:cxn>
            </a:cxnLst>
            <a:rect l="0" t="0" r="r" b="b"/>
            <a:pathLst>
              <a:path w="455" h="215">
                <a:moveTo>
                  <a:pt x="109" y="12"/>
                </a:moveTo>
                <a:cubicBezTo>
                  <a:pt x="70" y="21"/>
                  <a:pt x="51" y="35"/>
                  <a:pt x="51" y="53"/>
                </a:cubicBezTo>
                <a:cubicBezTo>
                  <a:pt x="51" y="71"/>
                  <a:pt x="70" y="84"/>
                  <a:pt x="109" y="93"/>
                </a:cubicBezTo>
                <a:cubicBezTo>
                  <a:pt x="141" y="101"/>
                  <a:pt x="183" y="105"/>
                  <a:pt x="227" y="105"/>
                </a:cubicBezTo>
                <a:cubicBezTo>
                  <a:pt x="227" y="105"/>
                  <a:pt x="227" y="105"/>
                  <a:pt x="227" y="105"/>
                </a:cubicBezTo>
                <a:cubicBezTo>
                  <a:pt x="272" y="105"/>
                  <a:pt x="314" y="101"/>
                  <a:pt x="346" y="93"/>
                </a:cubicBezTo>
                <a:cubicBezTo>
                  <a:pt x="365" y="89"/>
                  <a:pt x="379" y="83"/>
                  <a:pt x="388" y="77"/>
                </a:cubicBezTo>
                <a:cubicBezTo>
                  <a:pt x="400" y="99"/>
                  <a:pt x="419" y="135"/>
                  <a:pt x="427" y="152"/>
                </a:cubicBezTo>
                <a:cubicBezTo>
                  <a:pt x="421" y="160"/>
                  <a:pt x="388" y="188"/>
                  <a:pt x="227" y="188"/>
                </a:cubicBezTo>
                <a:cubicBezTo>
                  <a:pt x="67" y="188"/>
                  <a:pt x="34" y="160"/>
                  <a:pt x="28" y="152"/>
                </a:cubicBezTo>
                <a:cubicBezTo>
                  <a:pt x="37" y="131"/>
                  <a:pt x="56" y="95"/>
                  <a:pt x="56" y="94"/>
                </a:cubicBezTo>
                <a:cubicBezTo>
                  <a:pt x="57" y="92"/>
                  <a:pt x="58" y="90"/>
                  <a:pt x="58" y="88"/>
                </a:cubicBezTo>
                <a:cubicBezTo>
                  <a:pt x="58" y="83"/>
                  <a:pt x="55" y="79"/>
                  <a:pt x="50" y="76"/>
                </a:cubicBezTo>
                <a:cubicBezTo>
                  <a:pt x="44" y="73"/>
                  <a:pt x="36" y="75"/>
                  <a:pt x="32" y="82"/>
                </a:cubicBezTo>
                <a:cubicBezTo>
                  <a:pt x="32" y="84"/>
                  <a:pt x="9" y="127"/>
                  <a:pt x="1" y="146"/>
                </a:cubicBezTo>
                <a:cubicBezTo>
                  <a:pt x="0" y="148"/>
                  <a:pt x="0" y="150"/>
                  <a:pt x="0" y="152"/>
                </a:cubicBezTo>
                <a:cubicBezTo>
                  <a:pt x="0" y="157"/>
                  <a:pt x="2" y="174"/>
                  <a:pt x="34" y="189"/>
                </a:cubicBezTo>
                <a:cubicBezTo>
                  <a:pt x="72" y="206"/>
                  <a:pt x="137" y="215"/>
                  <a:pt x="227" y="215"/>
                </a:cubicBezTo>
                <a:cubicBezTo>
                  <a:pt x="318" y="215"/>
                  <a:pt x="383" y="206"/>
                  <a:pt x="420" y="189"/>
                </a:cubicBezTo>
                <a:cubicBezTo>
                  <a:pt x="452" y="174"/>
                  <a:pt x="455" y="157"/>
                  <a:pt x="455" y="152"/>
                </a:cubicBezTo>
                <a:cubicBezTo>
                  <a:pt x="455" y="150"/>
                  <a:pt x="455" y="148"/>
                  <a:pt x="454" y="146"/>
                </a:cubicBezTo>
                <a:cubicBezTo>
                  <a:pt x="445" y="127"/>
                  <a:pt x="404" y="50"/>
                  <a:pt x="402" y="46"/>
                </a:cubicBezTo>
                <a:cubicBezTo>
                  <a:pt x="399" y="41"/>
                  <a:pt x="393" y="38"/>
                  <a:pt x="387" y="40"/>
                </a:cubicBezTo>
                <a:cubicBezTo>
                  <a:pt x="381" y="41"/>
                  <a:pt x="378" y="46"/>
                  <a:pt x="377" y="52"/>
                </a:cubicBezTo>
                <a:cubicBezTo>
                  <a:pt x="375" y="54"/>
                  <a:pt x="365" y="62"/>
                  <a:pt x="333" y="69"/>
                </a:cubicBezTo>
                <a:cubicBezTo>
                  <a:pt x="304" y="75"/>
                  <a:pt x="266" y="79"/>
                  <a:pt x="227" y="79"/>
                </a:cubicBezTo>
                <a:cubicBezTo>
                  <a:pt x="188" y="79"/>
                  <a:pt x="151" y="75"/>
                  <a:pt x="122" y="69"/>
                </a:cubicBezTo>
                <a:cubicBezTo>
                  <a:pt x="94" y="63"/>
                  <a:pt x="82" y="56"/>
                  <a:pt x="79" y="53"/>
                </a:cubicBezTo>
                <a:cubicBezTo>
                  <a:pt x="82" y="49"/>
                  <a:pt x="94" y="42"/>
                  <a:pt x="122" y="36"/>
                </a:cubicBezTo>
                <a:cubicBezTo>
                  <a:pt x="151" y="30"/>
                  <a:pt x="188" y="27"/>
                  <a:pt x="227" y="27"/>
                </a:cubicBezTo>
                <a:cubicBezTo>
                  <a:pt x="235" y="27"/>
                  <a:pt x="241" y="21"/>
                  <a:pt x="241" y="13"/>
                </a:cubicBezTo>
                <a:cubicBezTo>
                  <a:pt x="241" y="6"/>
                  <a:pt x="235" y="0"/>
                  <a:pt x="227" y="0"/>
                </a:cubicBezTo>
                <a:cubicBezTo>
                  <a:pt x="183" y="0"/>
                  <a:pt x="141" y="4"/>
                  <a:pt x="109" y="1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69" name="Freeform 505"/>
          <p:cNvSpPr>
            <a:spLocks/>
          </p:cNvSpPr>
          <p:nvPr userDrawn="1"/>
        </p:nvSpPr>
        <p:spPr bwMode="auto">
          <a:xfrm>
            <a:off x="4267355" y="3825035"/>
            <a:ext cx="373953" cy="334566"/>
          </a:xfrm>
          <a:custGeom>
            <a:avLst/>
            <a:gdLst/>
            <a:ahLst/>
            <a:cxnLst>
              <a:cxn ang="0">
                <a:pos x="273" y="396"/>
              </a:cxn>
              <a:cxn ang="0">
                <a:pos x="15" y="396"/>
              </a:cxn>
              <a:cxn ang="0">
                <a:pos x="5" y="374"/>
              </a:cxn>
              <a:cxn ang="0">
                <a:pos x="91" y="278"/>
              </a:cxn>
              <a:cxn ang="0">
                <a:pos x="224" y="283"/>
              </a:cxn>
              <a:cxn ang="0">
                <a:pos x="341" y="240"/>
              </a:cxn>
              <a:cxn ang="0">
                <a:pos x="248" y="270"/>
              </a:cxn>
              <a:cxn ang="0">
                <a:pos x="109" y="274"/>
              </a:cxn>
              <a:cxn ang="0">
                <a:pos x="99" y="252"/>
              </a:cxn>
              <a:cxn ang="0">
                <a:pos x="182" y="167"/>
              </a:cxn>
              <a:cxn ang="0">
                <a:pos x="282" y="181"/>
              </a:cxn>
              <a:cxn ang="0">
                <a:pos x="188" y="194"/>
              </a:cxn>
              <a:cxn ang="0">
                <a:pos x="233" y="248"/>
              </a:cxn>
              <a:cxn ang="0">
                <a:pos x="306" y="172"/>
              </a:cxn>
              <a:cxn ang="0">
                <a:pos x="369" y="231"/>
              </a:cxn>
              <a:cxn ang="0">
                <a:pos x="272" y="352"/>
              </a:cxn>
              <a:cxn ang="0">
                <a:pos x="262" y="356"/>
              </a:cxn>
              <a:cxn ang="0">
                <a:pos x="209" y="305"/>
              </a:cxn>
              <a:cxn ang="0">
                <a:pos x="43" y="369"/>
              </a:cxn>
              <a:cxn ang="0">
                <a:pos x="361" y="337"/>
              </a:cxn>
              <a:cxn ang="0">
                <a:pos x="412" y="66"/>
              </a:cxn>
              <a:cxn ang="0">
                <a:pos x="343" y="51"/>
              </a:cxn>
              <a:cxn ang="0">
                <a:pos x="262" y="51"/>
              </a:cxn>
              <a:cxn ang="0">
                <a:pos x="181" y="51"/>
              </a:cxn>
              <a:cxn ang="0">
                <a:pos x="101" y="51"/>
              </a:cxn>
              <a:cxn ang="0">
                <a:pos x="6" y="17"/>
              </a:cxn>
              <a:cxn ang="0">
                <a:pos x="32" y="12"/>
              </a:cxn>
              <a:cxn ang="0">
                <a:pos x="87" y="13"/>
              </a:cxn>
              <a:cxn ang="0">
                <a:pos x="113" y="11"/>
              </a:cxn>
              <a:cxn ang="0">
                <a:pos x="168" y="12"/>
              </a:cxn>
              <a:cxn ang="0">
                <a:pos x="194" y="11"/>
              </a:cxn>
              <a:cxn ang="0">
                <a:pos x="249" y="12"/>
              </a:cxn>
              <a:cxn ang="0">
                <a:pos x="262" y="1"/>
              </a:cxn>
              <a:cxn ang="0">
                <a:pos x="303" y="51"/>
              </a:cxn>
              <a:cxn ang="0">
                <a:pos x="343" y="1"/>
              </a:cxn>
              <a:cxn ang="0">
                <a:pos x="356" y="11"/>
              </a:cxn>
              <a:cxn ang="0">
                <a:pos x="411" y="12"/>
              </a:cxn>
              <a:cxn ang="0">
                <a:pos x="437" y="14"/>
              </a:cxn>
              <a:cxn ang="0">
                <a:pos x="379" y="357"/>
              </a:cxn>
              <a:cxn ang="0">
                <a:pos x="290" y="396"/>
              </a:cxn>
            </a:cxnLst>
            <a:rect l="0" t="0" r="r" b="b"/>
            <a:pathLst>
              <a:path w="441" h="396">
                <a:moveTo>
                  <a:pt x="279" y="396"/>
                </a:moveTo>
                <a:cubicBezTo>
                  <a:pt x="275" y="396"/>
                  <a:pt x="273" y="396"/>
                  <a:pt x="273" y="396"/>
                </a:cubicBezTo>
                <a:cubicBezTo>
                  <a:pt x="272" y="396"/>
                  <a:pt x="271" y="396"/>
                  <a:pt x="271" y="396"/>
                </a:cubicBezTo>
                <a:cubicBezTo>
                  <a:pt x="15" y="396"/>
                  <a:pt x="15" y="396"/>
                  <a:pt x="15" y="396"/>
                </a:cubicBezTo>
                <a:cubicBezTo>
                  <a:pt x="10" y="396"/>
                  <a:pt x="5" y="393"/>
                  <a:pt x="3" y="388"/>
                </a:cubicBezTo>
                <a:cubicBezTo>
                  <a:pt x="0" y="383"/>
                  <a:pt x="1" y="378"/>
                  <a:pt x="5" y="374"/>
                </a:cubicBezTo>
                <a:cubicBezTo>
                  <a:pt x="81" y="283"/>
                  <a:pt x="81" y="283"/>
                  <a:pt x="81" y="283"/>
                </a:cubicBezTo>
                <a:cubicBezTo>
                  <a:pt x="83" y="280"/>
                  <a:pt x="87" y="278"/>
                  <a:pt x="91" y="278"/>
                </a:cubicBezTo>
                <a:cubicBezTo>
                  <a:pt x="214" y="278"/>
                  <a:pt x="214" y="278"/>
                  <a:pt x="214" y="278"/>
                </a:cubicBezTo>
                <a:cubicBezTo>
                  <a:pt x="218" y="278"/>
                  <a:pt x="222" y="280"/>
                  <a:pt x="224" y="283"/>
                </a:cubicBezTo>
                <a:cubicBezTo>
                  <a:pt x="263" y="323"/>
                  <a:pt x="263" y="323"/>
                  <a:pt x="263" y="323"/>
                </a:cubicBezTo>
                <a:cubicBezTo>
                  <a:pt x="341" y="240"/>
                  <a:pt x="341" y="240"/>
                  <a:pt x="341" y="240"/>
                </a:cubicBezTo>
                <a:cubicBezTo>
                  <a:pt x="307" y="205"/>
                  <a:pt x="307" y="205"/>
                  <a:pt x="307" y="205"/>
                </a:cubicBezTo>
                <a:cubicBezTo>
                  <a:pt x="248" y="270"/>
                  <a:pt x="248" y="270"/>
                  <a:pt x="248" y="270"/>
                </a:cubicBezTo>
                <a:cubicBezTo>
                  <a:pt x="246" y="273"/>
                  <a:pt x="242" y="274"/>
                  <a:pt x="238" y="274"/>
                </a:cubicBezTo>
                <a:cubicBezTo>
                  <a:pt x="109" y="274"/>
                  <a:pt x="109" y="274"/>
                  <a:pt x="109" y="274"/>
                </a:cubicBezTo>
                <a:cubicBezTo>
                  <a:pt x="104" y="274"/>
                  <a:pt x="99" y="271"/>
                  <a:pt x="97" y="266"/>
                </a:cubicBezTo>
                <a:cubicBezTo>
                  <a:pt x="95" y="262"/>
                  <a:pt x="96" y="256"/>
                  <a:pt x="99" y="252"/>
                </a:cubicBezTo>
                <a:cubicBezTo>
                  <a:pt x="172" y="172"/>
                  <a:pt x="172" y="172"/>
                  <a:pt x="172" y="172"/>
                </a:cubicBezTo>
                <a:cubicBezTo>
                  <a:pt x="175" y="169"/>
                  <a:pt x="178" y="167"/>
                  <a:pt x="182" y="167"/>
                </a:cubicBezTo>
                <a:cubicBezTo>
                  <a:pt x="268" y="167"/>
                  <a:pt x="268" y="167"/>
                  <a:pt x="268" y="167"/>
                </a:cubicBezTo>
                <a:cubicBezTo>
                  <a:pt x="276" y="167"/>
                  <a:pt x="282" y="173"/>
                  <a:pt x="282" y="181"/>
                </a:cubicBezTo>
                <a:cubicBezTo>
                  <a:pt x="282" y="188"/>
                  <a:pt x="276" y="194"/>
                  <a:pt x="268" y="194"/>
                </a:cubicBezTo>
                <a:cubicBezTo>
                  <a:pt x="188" y="194"/>
                  <a:pt x="188" y="194"/>
                  <a:pt x="188" y="194"/>
                </a:cubicBezTo>
                <a:cubicBezTo>
                  <a:pt x="139" y="248"/>
                  <a:pt x="139" y="248"/>
                  <a:pt x="139" y="248"/>
                </a:cubicBezTo>
                <a:cubicBezTo>
                  <a:pt x="233" y="248"/>
                  <a:pt x="233" y="248"/>
                  <a:pt x="233" y="248"/>
                </a:cubicBezTo>
                <a:cubicBezTo>
                  <a:pt x="297" y="176"/>
                  <a:pt x="297" y="176"/>
                  <a:pt x="297" y="176"/>
                </a:cubicBezTo>
                <a:cubicBezTo>
                  <a:pt x="299" y="174"/>
                  <a:pt x="302" y="172"/>
                  <a:pt x="306" y="172"/>
                </a:cubicBezTo>
                <a:cubicBezTo>
                  <a:pt x="310" y="172"/>
                  <a:pt x="313" y="173"/>
                  <a:pt x="316" y="176"/>
                </a:cubicBezTo>
                <a:cubicBezTo>
                  <a:pt x="369" y="231"/>
                  <a:pt x="369" y="231"/>
                  <a:pt x="369" y="231"/>
                </a:cubicBezTo>
                <a:cubicBezTo>
                  <a:pt x="374" y="236"/>
                  <a:pt x="374" y="244"/>
                  <a:pt x="369" y="250"/>
                </a:cubicBezTo>
                <a:cubicBezTo>
                  <a:pt x="272" y="352"/>
                  <a:pt x="272" y="352"/>
                  <a:pt x="272" y="352"/>
                </a:cubicBezTo>
                <a:cubicBezTo>
                  <a:pt x="270" y="355"/>
                  <a:pt x="266" y="356"/>
                  <a:pt x="262" y="356"/>
                </a:cubicBezTo>
                <a:cubicBezTo>
                  <a:pt x="262" y="356"/>
                  <a:pt x="262" y="356"/>
                  <a:pt x="262" y="356"/>
                </a:cubicBezTo>
                <a:cubicBezTo>
                  <a:pt x="259" y="356"/>
                  <a:pt x="255" y="355"/>
                  <a:pt x="253" y="352"/>
                </a:cubicBezTo>
                <a:cubicBezTo>
                  <a:pt x="209" y="305"/>
                  <a:pt x="209" y="305"/>
                  <a:pt x="209" y="305"/>
                </a:cubicBezTo>
                <a:cubicBezTo>
                  <a:pt x="97" y="305"/>
                  <a:pt x="97" y="305"/>
                  <a:pt x="97" y="305"/>
                </a:cubicBezTo>
                <a:cubicBezTo>
                  <a:pt x="43" y="369"/>
                  <a:pt x="43" y="369"/>
                  <a:pt x="43" y="369"/>
                </a:cubicBezTo>
                <a:cubicBezTo>
                  <a:pt x="288" y="369"/>
                  <a:pt x="288" y="369"/>
                  <a:pt x="288" y="369"/>
                </a:cubicBezTo>
                <a:cubicBezTo>
                  <a:pt x="305" y="368"/>
                  <a:pt x="335" y="361"/>
                  <a:pt x="361" y="337"/>
                </a:cubicBezTo>
                <a:cubicBezTo>
                  <a:pt x="396" y="306"/>
                  <a:pt x="413" y="253"/>
                  <a:pt x="414" y="181"/>
                </a:cubicBezTo>
                <a:cubicBezTo>
                  <a:pt x="414" y="141"/>
                  <a:pt x="413" y="98"/>
                  <a:pt x="412" y="66"/>
                </a:cubicBezTo>
                <a:cubicBezTo>
                  <a:pt x="405" y="73"/>
                  <a:pt x="395" y="78"/>
                  <a:pt x="384" y="78"/>
                </a:cubicBezTo>
                <a:cubicBezTo>
                  <a:pt x="366" y="78"/>
                  <a:pt x="352" y="65"/>
                  <a:pt x="343" y="51"/>
                </a:cubicBezTo>
                <a:cubicBezTo>
                  <a:pt x="335" y="65"/>
                  <a:pt x="321" y="78"/>
                  <a:pt x="303" y="78"/>
                </a:cubicBezTo>
                <a:cubicBezTo>
                  <a:pt x="285" y="78"/>
                  <a:pt x="271" y="65"/>
                  <a:pt x="262" y="51"/>
                </a:cubicBezTo>
                <a:cubicBezTo>
                  <a:pt x="254" y="65"/>
                  <a:pt x="240" y="78"/>
                  <a:pt x="222" y="78"/>
                </a:cubicBezTo>
                <a:cubicBezTo>
                  <a:pt x="204" y="78"/>
                  <a:pt x="190" y="65"/>
                  <a:pt x="181" y="51"/>
                </a:cubicBezTo>
                <a:cubicBezTo>
                  <a:pt x="173" y="65"/>
                  <a:pt x="160" y="78"/>
                  <a:pt x="141" y="78"/>
                </a:cubicBezTo>
                <a:cubicBezTo>
                  <a:pt x="123" y="78"/>
                  <a:pt x="110" y="65"/>
                  <a:pt x="101" y="51"/>
                </a:cubicBezTo>
                <a:cubicBezTo>
                  <a:pt x="92" y="66"/>
                  <a:pt x="79" y="78"/>
                  <a:pt x="60" y="78"/>
                </a:cubicBezTo>
                <a:cubicBezTo>
                  <a:pt x="28" y="78"/>
                  <a:pt x="11" y="40"/>
                  <a:pt x="6" y="17"/>
                </a:cubicBezTo>
                <a:cubicBezTo>
                  <a:pt x="5" y="10"/>
                  <a:pt x="9" y="3"/>
                  <a:pt x="16" y="2"/>
                </a:cubicBezTo>
                <a:cubicBezTo>
                  <a:pt x="24" y="0"/>
                  <a:pt x="31" y="5"/>
                  <a:pt x="32" y="12"/>
                </a:cubicBezTo>
                <a:cubicBezTo>
                  <a:pt x="35" y="25"/>
                  <a:pt x="46" y="51"/>
                  <a:pt x="60" y="51"/>
                </a:cubicBezTo>
                <a:cubicBezTo>
                  <a:pt x="76" y="51"/>
                  <a:pt x="85" y="22"/>
                  <a:pt x="87" y="13"/>
                </a:cubicBezTo>
                <a:cubicBezTo>
                  <a:pt x="88" y="7"/>
                  <a:pt x="92" y="2"/>
                  <a:pt x="99" y="1"/>
                </a:cubicBezTo>
                <a:cubicBezTo>
                  <a:pt x="105" y="0"/>
                  <a:pt x="112" y="5"/>
                  <a:pt x="113" y="11"/>
                </a:cubicBezTo>
                <a:cubicBezTo>
                  <a:pt x="116" y="24"/>
                  <a:pt x="127" y="51"/>
                  <a:pt x="141" y="51"/>
                </a:cubicBezTo>
                <a:cubicBezTo>
                  <a:pt x="157" y="51"/>
                  <a:pt x="166" y="20"/>
                  <a:pt x="168" y="12"/>
                </a:cubicBezTo>
                <a:cubicBezTo>
                  <a:pt x="169" y="6"/>
                  <a:pt x="175" y="1"/>
                  <a:pt x="181" y="1"/>
                </a:cubicBezTo>
                <a:cubicBezTo>
                  <a:pt x="187" y="1"/>
                  <a:pt x="193" y="5"/>
                  <a:pt x="194" y="11"/>
                </a:cubicBezTo>
                <a:cubicBezTo>
                  <a:pt x="197" y="24"/>
                  <a:pt x="208" y="51"/>
                  <a:pt x="222" y="51"/>
                </a:cubicBezTo>
                <a:cubicBezTo>
                  <a:pt x="238" y="51"/>
                  <a:pt x="247" y="20"/>
                  <a:pt x="249" y="12"/>
                </a:cubicBezTo>
                <a:cubicBezTo>
                  <a:pt x="250" y="6"/>
                  <a:pt x="255" y="1"/>
                  <a:pt x="262" y="1"/>
                </a:cubicBezTo>
                <a:cubicBezTo>
                  <a:pt x="262" y="1"/>
                  <a:pt x="262" y="1"/>
                  <a:pt x="262" y="1"/>
                </a:cubicBezTo>
                <a:cubicBezTo>
                  <a:pt x="268" y="1"/>
                  <a:pt x="274" y="5"/>
                  <a:pt x="275" y="11"/>
                </a:cubicBezTo>
                <a:cubicBezTo>
                  <a:pt x="278" y="24"/>
                  <a:pt x="289" y="51"/>
                  <a:pt x="303" y="51"/>
                </a:cubicBezTo>
                <a:cubicBezTo>
                  <a:pt x="319" y="51"/>
                  <a:pt x="328" y="20"/>
                  <a:pt x="330" y="12"/>
                </a:cubicBezTo>
                <a:cubicBezTo>
                  <a:pt x="331" y="6"/>
                  <a:pt x="336" y="1"/>
                  <a:pt x="343" y="1"/>
                </a:cubicBezTo>
                <a:cubicBezTo>
                  <a:pt x="343" y="1"/>
                  <a:pt x="343" y="1"/>
                  <a:pt x="343" y="1"/>
                </a:cubicBezTo>
                <a:cubicBezTo>
                  <a:pt x="349" y="1"/>
                  <a:pt x="355" y="5"/>
                  <a:pt x="356" y="11"/>
                </a:cubicBezTo>
                <a:cubicBezTo>
                  <a:pt x="359" y="24"/>
                  <a:pt x="369" y="51"/>
                  <a:pt x="384" y="51"/>
                </a:cubicBezTo>
                <a:cubicBezTo>
                  <a:pt x="400" y="51"/>
                  <a:pt x="409" y="20"/>
                  <a:pt x="411" y="12"/>
                </a:cubicBezTo>
                <a:cubicBezTo>
                  <a:pt x="412" y="5"/>
                  <a:pt x="418" y="1"/>
                  <a:pt x="425" y="1"/>
                </a:cubicBezTo>
                <a:cubicBezTo>
                  <a:pt x="432" y="2"/>
                  <a:pt x="437" y="7"/>
                  <a:pt x="437" y="14"/>
                </a:cubicBezTo>
                <a:cubicBezTo>
                  <a:pt x="437" y="15"/>
                  <a:pt x="441" y="103"/>
                  <a:pt x="441" y="181"/>
                </a:cubicBezTo>
                <a:cubicBezTo>
                  <a:pt x="440" y="261"/>
                  <a:pt x="419" y="320"/>
                  <a:pt x="379" y="357"/>
                </a:cubicBezTo>
                <a:cubicBezTo>
                  <a:pt x="348" y="386"/>
                  <a:pt x="313" y="394"/>
                  <a:pt x="292" y="396"/>
                </a:cubicBezTo>
                <a:cubicBezTo>
                  <a:pt x="291" y="396"/>
                  <a:pt x="291" y="396"/>
                  <a:pt x="290" y="396"/>
                </a:cubicBezTo>
                <a:cubicBezTo>
                  <a:pt x="285" y="396"/>
                  <a:pt x="282" y="396"/>
                  <a:pt x="279" y="39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0" name="Freeform 167"/>
          <p:cNvSpPr>
            <a:spLocks/>
          </p:cNvSpPr>
          <p:nvPr userDrawn="1"/>
        </p:nvSpPr>
        <p:spPr bwMode="auto">
          <a:xfrm>
            <a:off x="4728809" y="872433"/>
            <a:ext cx="367999" cy="388144"/>
          </a:xfrm>
          <a:custGeom>
            <a:avLst/>
            <a:gdLst/>
            <a:ahLst/>
            <a:cxnLst>
              <a:cxn ang="0">
                <a:pos x="114" y="13"/>
              </a:cxn>
              <a:cxn ang="0">
                <a:pos x="128" y="71"/>
              </a:cxn>
              <a:cxn ang="0">
                <a:pos x="150" y="112"/>
              </a:cxn>
              <a:cxn ang="0">
                <a:pos x="153" y="123"/>
              </a:cxn>
              <a:cxn ang="0">
                <a:pos x="160" y="137"/>
              </a:cxn>
              <a:cxn ang="0">
                <a:pos x="141" y="181"/>
              </a:cxn>
              <a:cxn ang="0">
                <a:pos x="145" y="193"/>
              </a:cxn>
              <a:cxn ang="0">
                <a:pos x="146" y="217"/>
              </a:cxn>
              <a:cxn ang="0">
                <a:pos x="118" y="299"/>
              </a:cxn>
              <a:cxn ang="0">
                <a:pos x="129" y="314"/>
              </a:cxn>
              <a:cxn ang="0">
                <a:pos x="157" y="244"/>
              </a:cxn>
              <a:cxn ang="0">
                <a:pos x="220" y="236"/>
              </a:cxn>
              <a:cxn ang="0">
                <a:pos x="216" y="221"/>
              </a:cxn>
              <a:cxn ang="0">
                <a:pos x="171" y="163"/>
              </a:cxn>
              <a:cxn ang="0">
                <a:pos x="209" y="156"/>
              </a:cxn>
              <a:cxn ang="0">
                <a:pos x="206" y="141"/>
              </a:cxn>
              <a:cxn ang="0">
                <a:pos x="186" y="60"/>
              </a:cxn>
              <a:cxn ang="0">
                <a:pos x="183" y="49"/>
              </a:cxn>
              <a:cxn ang="0">
                <a:pos x="141" y="44"/>
              </a:cxn>
              <a:cxn ang="0">
                <a:pos x="244" y="26"/>
              </a:cxn>
              <a:cxn ang="0">
                <a:pos x="214" y="44"/>
              </a:cxn>
              <a:cxn ang="0">
                <a:pos x="201" y="57"/>
              </a:cxn>
              <a:cxn ang="0">
                <a:pos x="246" y="321"/>
              </a:cxn>
              <a:cxn ang="0">
                <a:pos x="0" y="334"/>
              </a:cxn>
              <a:cxn ang="0">
                <a:pos x="13" y="411"/>
              </a:cxn>
              <a:cxn ang="0">
                <a:pos x="145" y="445"/>
              </a:cxn>
              <a:cxn ang="0">
                <a:pos x="213" y="459"/>
              </a:cxn>
              <a:cxn ang="0">
                <a:pos x="254" y="423"/>
              </a:cxn>
              <a:cxn ang="0">
                <a:pos x="295" y="459"/>
              </a:cxn>
              <a:cxn ang="0">
                <a:pos x="337" y="423"/>
              </a:cxn>
              <a:cxn ang="0">
                <a:pos x="378" y="459"/>
              </a:cxn>
              <a:cxn ang="0">
                <a:pos x="432" y="397"/>
              </a:cxn>
              <a:cxn ang="0">
                <a:pos x="407" y="388"/>
              </a:cxn>
              <a:cxn ang="0">
                <a:pos x="349" y="388"/>
              </a:cxn>
              <a:cxn ang="0">
                <a:pos x="324" y="388"/>
              </a:cxn>
              <a:cxn ang="0">
                <a:pos x="267" y="387"/>
              </a:cxn>
              <a:cxn ang="0">
                <a:pos x="242" y="387"/>
              </a:cxn>
              <a:cxn ang="0">
                <a:pos x="172" y="432"/>
              </a:cxn>
              <a:cxn ang="0">
                <a:pos x="158" y="384"/>
              </a:cxn>
              <a:cxn ang="0">
                <a:pos x="26" y="347"/>
              </a:cxn>
              <a:cxn ang="0">
                <a:pos x="272" y="343"/>
              </a:cxn>
              <a:cxn ang="0">
                <a:pos x="275" y="332"/>
              </a:cxn>
              <a:cxn ang="0">
                <a:pos x="258" y="71"/>
              </a:cxn>
              <a:cxn ang="0">
                <a:pos x="271" y="13"/>
              </a:cxn>
              <a:cxn ang="0">
                <a:pos x="128" y="0"/>
              </a:cxn>
            </a:cxnLst>
            <a:rect l="0" t="0" r="r" b="b"/>
            <a:pathLst>
              <a:path w="435" h="459">
                <a:moveTo>
                  <a:pt x="128" y="0"/>
                </a:moveTo>
                <a:cubicBezTo>
                  <a:pt x="120" y="0"/>
                  <a:pt x="114" y="6"/>
                  <a:pt x="114" y="13"/>
                </a:cubicBezTo>
                <a:cubicBezTo>
                  <a:pt x="114" y="57"/>
                  <a:pt x="114" y="57"/>
                  <a:pt x="114" y="57"/>
                </a:cubicBezTo>
                <a:cubicBezTo>
                  <a:pt x="114" y="65"/>
                  <a:pt x="120" y="71"/>
                  <a:pt x="128" y="71"/>
                </a:cubicBezTo>
                <a:cubicBezTo>
                  <a:pt x="128" y="71"/>
                  <a:pt x="144" y="71"/>
                  <a:pt x="157" y="71"/>
                </a:cubicBezTo>
                <a:cubicBezTo>
                  <a:pt x="154" y="87"/>
                  <a:pt x="150" y="112"/>
                  <a:pt x="150" y="112"/>
                </a:cubicBezTo>
                <a:cubicBezTo>
                  <a:pt x="150" y="113"/>
                  <a:pt x="150" y="113"/>
                  <a:pt x="150" y="114"/>
                </a:cubicBezTo>
                <a:cubicBezTo>
                  <a:pt x="150" y="117"/>
                  <a:pt x="151" y="121"/>
                  <a:pt x="153" y="123"/>
                </a:cubicBezTo>
                <a:cubicBezTo>
                  <a:pt x="153" y="123"/>
                  <a:pt x="160" y="130"/>
                  <a:pt x="166" y="137"/>
                </a:cubicBezTo>
                <a:cubicBezTo>
                  <a:pt x="164" y="137"/>
                  <a:pt x="160" y="137"/>
                  <a:pt x="160" y="137"/>
                </a:cubicBezTo>
                <a:cubicBezTo>
                  <a:pt x="153" y="137"/>
                  <a:pt x="147" y="141"/>
                  <a:pt x="146" y="148"/>
                </a:cubicBezTo>
                <a:cubicBezTo>
                  <a:pt x="141" y="181"/>
                  <a:pt x="141" y="181"/>
                  <a:pt x="141" y="181"/>
                </a:cubicBezTo>
                <a:cubicBezTo>
                  <a:pt x="141" y="181"/>
                  <a:pt x="141" y="182"/>
                  <a:pt x="141" y="183"/>
                </a:cubicBezTo>
                <a:cubicBezTo>
                  <a:pt x="141" y="186"/>
                  <a:pt x="142" y="190"/>
                  <a:pt x="145" y="193"/>
                </a:cubicBezTo>
                <a:cubicBezTo>
                  <a:pt x="145" y="193"/>
                  <a:pt x="159" y="205"/>
                  <a:pt x="173" y="217"/>
                </a:cubicBezTo>
                <a:cubicBezTo>
                  <a:pt x="160" y="217"/>
                  <a:pt x="146" y="217"/>
                  <a:pt x="146" y="217"/>
                </a:cubicBezTo>
                <a:cubicBezTo>
                  <a:pt x="140" y="217"/>
                  <a:pt x="134" y="222"/>
                  <a:pt x="133" y="228"/>
                </a:cubicBezTo>
                <a:cubicBezTo>
                  <a:pt x="118" y="299"/>
                  <a:pt x="118" y="299"/>
                  <a:pt x="118" y="299"/>
                </a:cubicBezTo>
                <a:cubicBezTo>
                  <a:pt x="118" y="300"/>
                  <a:pt x="118" y="300"/>
                  <a:pt x="118" y="301"/>
                </a:cubicBezTo>
                <a:cubicBezTo>
                  <a:pt x="118" y="308"/>
                  <a:pt x="122" y="313"/>
                  <a:pt x="129" y="314"/>
                </a:cubicBezTo>
                <a:cubicBezTo>
                  <a:pt x="136" y="316"/>
                  <a:pt x="143" y="311"/>
                  <a:pt x="145" y="304"/>
                </a:cubicBezTo>
                <a:cubicBezTo>
                  <a:pt x="145" y="304"/>
                  <a:pt x="154" y="260"/>
                  <a:pt x="157" y="244"/>
                </a:cubicBezTo>
                <a:cubicBezTo>
                  <a:pt x="171" y="244"/>
                  <a:pt x="207" y="244"/>
                  <a:pt x="207" y="244"/>
                </a:cubicBezTo>
                <a:cubicBezTo>
                  <a:pt x="213" y="244"/>
                  <a:pt x="218" y="241"/>
                  <a:pt x="220" y="236"/>
                </a:cubicBezTo>
                <a:cubicBezTo>
                  <a:pt x="221" y="234"/>
                  <a:pt x="221" y="232"/>
                  <a:pt x="221" y="231"/>
                </a:cubicBezTo>
                <a:cubicBezTo>
                  <a:pt x="221" y="227"/>
                  <a:pt x="219" y="224"/>
                  <a:pt x="216" y="221"/>
                </a:cubicBezTo>
                <a:cubicBezTo>
                  <a:pt x="216" y="221"/>
                  <a:pt x="177" y="186"/>
                  <a:pt x="168" y="178"/>
                </a:cubicBezTo>
                <a:cubicBezTo>
                  <a:pt x="169" y="173"/>
                  <a:pt x="170" y="170"/>
                  <a:pt x="171" y="163"/>
                </a:cubicBezTo>
                <a:cubicBezTo>
                  <a:pt x="182" y="163"/>
                  <a:pt x="197" y="163"/>
                  <a:pt x="197" y="163"/>
                </a:cubicBezTo>
                <a:cubicBezTo>
                  <a:pt x="202" y="164"/>
                  <a:pt x="207" y="160"/>
                  <a:pt x="209" y="156"/>
                </a:cubicBezTo>
                <a:cubicBezTo>
                  <a:pt x="210" y="154"/>
                  <a:pt x="210" y="152"/>
                  <a:pt x="210" y="150"/>
                </a:cubicBezTo>
                <a:cubicBezTo>
                  <a:pt x="210" y="147"/>
                  <a:pt x="209" y="144"/>
                  <a:pt x="206" y="141"/>
                </a:cubicBezTo>
                <a:cubicBezTo>
                  <a:pt x="206" y="141"/>
                  <a:pt x="184" y="117"/>
                  <a:pt x="177" y="110"/>
                </a:cubicBezTo>
                <a:cubicBezTo>
                  <a:pt x="179" y="100"/>
                  <a:pt x="186" y="60"/>
                  <a:pt x="186" y="60"/>
                </a:cubicBezTo>
                <a:cubicBezTo>
                  <a:pt x="186" y="59"/>
                  <a:pt x="186" y="58"/>
                  <a:pt x="186" y="57"/>
                </a:cubicBezTo>
                <a:cubicBezTo>
                  <a:pt x="186" y="54"/>
                  <a:pt x="185" y="51"/>
                  <a:pt x="183" y="49"/>
                </a:cubicBezTo>
                <a:cubicBezTo>
                  <a:pt x="181" y="46"/>
                  <a:pt x="177" y="44"/>
                  <a:pt x="173" y="44"/>
                </a:cubicBezTo>
                <a:cubicBezTo>
                  <a:pt x="173" y="44"/>
                  <a:pt x="154" y="44"/>
                  <a:pt x="141" y="44"/>
                </a:cubicBezTo>
                <a:cubicBezTo>
                  <a:pt x="141" y="37"/>
                  <a:pt x="141" y="34"/>
                  <a:pt x="141" y="26"/>
                </a:cubicBezTo>
                <a:cubicBezTo>
                  <a:pt x="160" y="26"/>
                  <a:pt x="225" y="26"/>
                  <a:pt x="244" y="26"/>
                </a:cubicBezTo>
                <a:cubicBezTo>
                  <a:pt x="244" y="34"/>
                  <a:pt x="244" y="37"/>
                  <a:pt x="244" y="44"/>
                </a:cubicBezTo>
                <a:cubicBezTo>
                  <a:pt x="232" y="44"/>
                  <a:pt x="214" y="44"/>
                  <a:pt x="214" y="44"/>
                </a:cubicBezTo>
                <a:cubicBezTo>
                  <a:pt x="210" y="44"/>
                  <a:pt x="207" y="46"/>
                  <a:pt x="204" y="49"/>
                </a:cubicBezTo>
                <a:cubicBezTo>
                  <a:pt x="202" y="51"/>
                  <a:pt x="201" y="54"/>
                  <a:pt x="201" y="57"/>
                </a:cubicBezTo>
                <a:cubicBezTo>
                  <a:pt x="201" y="58"/>
                  <a:pt x="201" y="59"/>
                  <a:pt x="201" y="60"/>
                </a:cubicBezTo>
                <a:cubicBezTo>
                  <a:pt x="201" y="60"/>
                  <a:pt x="241" y="293"/>
                  <a:pt x="246" y="321"/>
                </a:cubicBezTo>
                <a:cubicBezTo>
                  <a:pt x="218" y="321"/>
                  <a:pt x="13" y="321"/>
                  <a:pt x="13" y="321"/>
                </a:cubicBezTo>
                <a:cubicBezTo>
                  <a:pt x="6" y="321"/>
                  <a:pt x="0" y="327"/>
                  <a:pt x="0" y="334"/>
                </a:cubicBezTo>
                <a:cubicBezTo>
                  <a:pt x="0" y="397"/>
                  <a:pt x="0" y="397"/>
                  <a:pt x="0" y="397"/>
                </a:cubicBezTo>
                <a:cubicBezTo>
                  <a:pt x="0" y="405"/>
                  <a:pt x="6" y="411"/>
                  <a:pt x="13" y="411"/>
                </a:cubicBezTo>
                <a:cubicBezTo>
                  <a:pt x="13" y="411"/>
                  <a:pt x="123" y="411"/>
                  <a:pt x="145" y="411"/>
                </a:cubicBezTo>
                <a:cubicBezTo>
                  <a:pt x="145" y="425"/>
                  <a:pt x="145" y="445"/>
                  <a:pt x="145" y="445"/>
                </a:cubicBezTo>
                <a:cubicBezTo>
                  <a:pt x="145" y="453"/>
                  <a:pt x="151" y="459"/>
                  <a:pt x="158" y="459"/>
                </a:cubicBezTo>
                <a:cubicBezTo>
                  <a:pt x="213" y="459"/>
                  <a:pt x="213" y="459"/>
                  <a:pt x="213" y="459"/>
                </a:cubicBezTo>
                <a:cubicBezTo>
                  <a:pt x="226" y="459"/>
                  <a:pt x="240" y="448"/>
                  <a:pt x="253" y="426"/>
                </a:cubicBezTo>
                <a:cubicBezTo>
                  <a:pt x="253" y="425"/>
                  <a:pt x="254" y="424"/>
                  <a:pt x="254" y="423"/>
                </a:cubicBezTo>
                <a:cubicBezTo>
                  <a:pt x="254" y="424"/>
                  <a:pt x="255" y="425"/>
                  <a:pt x="255" y="426"/>
                </a:cubicBezTo>
                <a:cubicBezTo>
                  <a:pt x="268" y="448"/>
                  <a:pt x="281" y="459"/>
                  <a:pt x="295" y="459"/>
                </a:cubicBezTo>
                <a:cubicBezTo>
                  <a:pt x="309" y="459"/>
                  <a:pt x="322" y="448"/>
                  <a:pt x="335" y="426"/>
                </a:cubicBezTo>
                <a:cubicBezTo>
                  <a:pt x="336" y="425"/>
                  <a:pt x="336" y="424"/>
                  <a:pt x="337" y="423"/>
                </a:cubicBezTo>
                <a:cubicBezTo>
                  <a:pt x="337" y="424"/>
                  <a:pt x="338" y="425"/>
                  <a:pt x="338" y="426"/>
                </a:cubicBezTo>
                <a:cubicBezTo>
                  <a:pt x="351" y="448"/>
                  <a:pt x="364" y="459"/>
                  <a:pt x="378" y="459"/>
                </a:cubicBezTo>
                <a:cubicBezTo>
                  <a:pt x="392" y="459"/>
                  <a:pt x="405" y="448"/>
                  <a:pt x="418" y="426"/>
                </a:cubicBezTo>
                <a:cubicBezTo>
                  <a:pt x="426" y="412"/>
                  <a:pt x="432" y="398"/>
                  <a:pt x="432" y="397"/>
                </a:cubicBezTo>
                <a:cubicBezTo>
                  <a:pt x="435" y="391"/>
                  <a:pt x="431" y="383"/>
                  <a:pt x="424" y="380"/>
                </a:cubicBezTo>
                <a:cubicBezTo>
                  <a:pt x="418" y="378"/>
                  <a:pt x="410" y="381"/>
                  <a:pt x="407" y="388"/>
                </a:cubicBezTo>
                <a:cubicBezTo>
                  <a:pt x="398" y="411"/>
                  <a:pt x="384" y="431"/>
                  <a:pt x="378" y="432"/>
                </a:cubicBezTo>
                <a:cubicBezTo>
                  <a:pt x="372" y="431"/>
                  <a:pt x="358" y="411"/>
                  <a:pt x="349" y="388"/>
                </a:cubicBezTo>
                <a:cubicBezTo>
                  <a:pt x="347" y="383"/>
                  <a:pt x="342" y="379"/>
                  <a:pt x="337" y="379"/>
                </a:cubicBezTo>
                <a:cubicBezTo>
                  <a:pt x="331" y="379"/>
                  <a:pt x="326" y="382"/>
                  <a:pt x="324" y="388"/>
                </a:cubicBezTo>
                <a:cubicBezTo>
                  <a:pt x="315" y="411"/>
                  <a:pt x="301" y="431"/>
                  <a:pt x="295" y="432"/>
                </a:cubicBezTo>
                <a:cubicBezTo>
                  <a:pt x="290" y="431"/>
                  <a:pt x="276" y="411"/>
                  <a:pt x="267" y="387"/>
                </a:cubicBezTo>
                <a:cubicBezTo>
                  <a:pt x="265" y="382"/>
                  <a:pt x="260" y="379"/>
                  <a:pt x="254" y="379"/>
                </a:cubicBezTo>
                <a:cubicBezTo>
                  <a:pt x="249" y="379"/>
                  <a:pt x="244" y="382"/>
                  <a:pt x="242" y="387"/>
                </a:cubicBezTo>
                <a:cubicBezTo>
                  <a:pt x="232" y="411"/>
                  <a:pt x="218" y="431"/>
                  <a:pt x="213" y="432"/>
                </a:cubicBezTo>
                <a:cubicBezTo>
                  <a:pt x="213" y="432"/>
                  <a:pt x="187" y="432"/>
                  <a:pt x="172" y="432"/>
                </a:cubicBezTo>
                <a:cubicBezTo>
                  <a:pt x="172" y="418"/>
                  <a:pt x="172" y="397"/>
                  <a:pt x="172" y="397"/>
                </a:cubicBezTo>
                <a:cubicBezTo>
                  <a:pt x="172" y="390"/>
                  <a:pt x="166" y="384"/>
                  <a:pt x="158" y="384"/>
                </a:cubicBezTo>
                <a:cubicBezTo>
                  <a:pt x="158" y="384"/>
                  <a:pt x="48" y="384"/>
                  <a:pt x="26" y="384"/>
                </a:cubicBezTo>
                <a:cubicBezTo>
                  <a:pt x="26" y="372"/>
                  <a:pt x="26" y="359"/>
                  <a:pt x="26" y="347"/>
                </a:cubicBezTo>
                <a:cubicBezTo>
                  <a:pt x="50" y="347"/>
                  <a:pt x="261" y="347"/>
                  <a:pt x="261" y="347"/>
                </a:cubicBezTo>
                <a:cubicBezTo>
                  <a:pt x="265" y="347"/>
                  <a:pt x="269" y="346"/>
                  <a:pt x="272" y="343"/>
                </a:cubicBezTo>
                <a:cubicBezTo>
                  <a:pt x="274" y="340"/>
                  <a:pt x="275" y="337"/>
                  <a:pt x="275" y="334"/>
                </a:cubicBezTo>
                <a:cubicBezTo>
                  <a:pt x="275" y="333"/>
                  <a:pt x="275" y="332"/>
                  <a:pt x="275" y="332"/>
                </a:cubicBezTo>
                <a:cubicBezTo>
                  <a:pt x="275" y="332"/>
                  <a:pt x="235" y="99"/>
                  <a:pt x="230" y="71"/>
                </a:cubicBezTo>
                <a:cubicBezTo>
                  <a:pt x="243" y="71"/>
                  <a:pt x="258" y="71"/>
                  <a:pt x="258" y="71"/>
                </a:cubicBezTo>
                <a:cubicBezTo>
                  <a:pt x="265" y="71"/>
                  <a:pt x="271" y="65"/>
                  <a:pt x="271" y="57"/>
                </a:cubicBezTo>
                <a:cubicBezTo>
                  <a:pt x="271" y="13"/>
                  <a:pt x="271" y="13"/>
                  <a:pt x="271" y="13"/>
                </a:cubicBezTo>
                <a:cubicBezTo>
                  <a:pt x="271" y="6"/>
                  <a:pt x="265" y="0"/>
                  <a:pt x="258" y="0"/>
                </a:cubicBezTo>
                <a:lnTo>
                  <a:pt x="128" y="0"/>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1" name="Freeform 385"/>
          <p:cNvSpPr>
            <a:spLocks noEditPoints="1"/>
          </p:cNvSpPr>
          <p:nvPr userDrawn="1"/>
        </p:nvSpPr>
        <p:spPr bwMode="auto">
          <a:xfrm>
            <a:off x="4720469" y="3320272"/>
            <a:ext cx="384672" cy="351234"/>
          </a:xfrm>
          <a:custGeom>
            <a:avLst/>
            <a:gdLst/>
            <a:ahLst/>
            <a:cxnLst>
              <a:cxn ang="0">
                <a:pos x="67" y="59"/>
              </a:cxn>
              <a:cxn ang="0">
                <a:pos x="67" y="61"/>
              </a:cxn>
              <a:cxn ang="0">
                <a:pos x="79" y="147"/>
              </a:cxn>
              <a:cxn ang="0">
                <a:pos x="23" y="157"/>
              </a:cxn>
              <a:cxn ang="0">
                <a:pos x="0" y="192"/>
              </a:cxn>
              <a:cxn ang="0">
                <a:pos x="0" y="202"/>
              </a:cxn>
              <a:cxn ang="0">
                <a:pos x="53" y="280"/>
              </a:cxn>
              <a:cxn ang="0">
                <a:pos x="103" y="308"/>
              </a:cxn>
              <a:cxn ang="0">
                <a:pos x="108" y="347"/>
              </a:cxn>
              <a:cxn ang="0">
                <a:pos x="157" y="398"/>
              </a:cxn>
              <a:cxn ang="0">
                <a:pos x="261" y="415"/>
              </a:cxn>
              <a:cxn ang="0">
                <a:pos x="365" y="398"/>
              </a:cxn>
              <a:cxn ang="0">
                <a:pos x="415" y="347"/>
              </a:cxn>
              <a:cxn ang="0">
                <a:pos x="455" y="64"/>
              </a:cxn>
              <a:cxn ang="0">
                <a:pos x="455" y="62"/>
              </a:cxn>
              <a:cxn ang="0">
                <a:pos x="449" y="51"/>
              </a:cxn>
              <a:cxn ang="0">
                <a:pos x="434" y="51"/>
              </a:cxn>
              <a:cxn ang="0">
                <a:pos x="261" y="92"/>
              </a:cxn>
              <a:cxn ang="0">
                <a:pos x="141" y="80"/>
              </a:cxn>
              <a:cxn ang="0">
                <a:pos x="93" y="59"/>
              </a:cxn>
              <a:cxn ang="0">
                <a:pos x="93" y="59"/>
              </a:cxn>
              <a:cxn ang="0">
                <a:pos x="141" y="39"/>
              </a:cxn>
              <a:cxn ang="0">
                <a:pos x="261" y="27"/>
              </a:cxn>
              <a:cxn ang="0">
                <a:pos x="367" y="36"/>
              </a:cxn>
              <a:cxn ang="0">
                <a:pos x="383" y="25"/>
              </a:cxn>
              <a:cxn ang="0">
                <a:pos x="372" y="9"/>
              </a:cxn>
              <a:cxn ang="0">
                <a:pos x="261" y="0"/>
              </a:cxn>
              <a:cxn ang="0">
                <a:pos x="67" y="59"/>
              </a:cxn>
              <a:cxn ang="0">
                <a:pos x="425" y="86"/>
              </a:cxn>
              <a:cxn ang="0">
                <a:pos x="388" y="344"/>
              </a:cxn>
              <a:cxn ang="0">
                <a:pos x="388" y="346"/>
              </a:cxn>
              <a:cxn ang="0">
                <a:pos x="261" y="388"/>
              </a:cxn>
              <a:cxn ang="0">
                <a:pos x="134" y="346"/>
              </a:cxn>
              <a:cxn ang="0">
                <a:pos x="134" y="344"/>
              </a:cxn>
              <a:cxn ang="0">
                <a:pos x="128" y="297"/>
              </a:cxn>
              <a:cxn ang="0">
                <a:pos x="120" y="287"/>
              </a:cxn>
              <a:cxn ang="0">
                <a:pos x="27" y="196"/>
              </a:cxn>
              <a:cxn ang="0">
                <a:pos x="37" y="179"/>
              </a:cxn>
              <a:cxn ang="0">
                <a:pos x="91" y="176"/>
              </a:cxn>
              <a:cxn ang="0">
                <a:pos x="104" y="173"/>
              </a:cxn>
              <a:cxn ang="0">
                <a:pos x="108" y="163"/>
              </a:cxn>
              <a:cxn ang="0">
                <a:pos x="108" y="161"/>
              </a:cxn>
              <a:cxn ang="0">
                <a:pos x="98" y="94"/>
              </a:cxn>
              <a:cxn ang="0">
                <a:pos x="261" y="119"/>
              </a:cxn>
              <a:cxn ang="0">
                <a:pos x="425" y="86"/>
              </a:cxn>
            </a:cxnLst>
            <a:rect l="0" t="0" r="r" b="b"/>
            <a:pathLst>
              <a:path w="455" h="415">
                <a:moveTo>
                  <a:pt x="67" y="59"/>
                </a:moveTo>
                <a:cubicBezTo>
                  <a:pt x="67" y="60"/>
                  <a:pt x="67" y="61"/>
                  <a:pt x="67" y="61"/>
                </a:cubicBezTo>
                <a:cubicBezTo>
                  <a:pt x="67" y="61"/>
                  <a:pt x="75" y="122"/>
                  <a:pt x="79" y="147"/>
                </a:cubicBezTo>
                <a:cubicBezTo>
                  <a:pt x="63" y="145"/>
                  <a:pt x="40" y="146"/>
                  <a:pt x="23" y="157"/>
                </a:cubicBezTo>
                <a:cubicBezTo>
                  <a:pt x="11" y="165"/>
                  <a:pt x="3" y="177"/>
                  <a:pt x="0" y="192"/>
                </a:cubicBezTo>
                <a:cubicBezTo>
                  <a:pt x="0" y="195"/>
                  <a:pt x="0" y="198"/>
                  <a:pt x="0" y="202"/>
                </a:cubicBezTo>
                <a:cubicBezTo>
                  <a:pt x="0" y="222"/>
                  <a:pt x="10" y="250"/>
                  <a:pt x="53" y="280"/>
                </a:cubicBezTo>
                <a:cubicBezTo>
                  <a:pt x="72" y="294"/>
                  <a:pt x="92" y="304"/>
                  <a:pt x="103" y="308"/>
                </a:cubicBezTo>
                <a:cubicBezTo>
                  <a:pt x="104" y="319"/>
                  <a:pt x="108" y="347"/>
                  <a:pt x="108" y="347"/>
                </a:cubicBezTo>
                <a:cubicBezTo>
                  <a:pt x="108" y="367"/>
                  <a:pt x="126" y="385"/>
                  <a:pt x="157" y="398"/>
                </a:cubicBezTo>
                <a:cubicBezTo>
                  <a:pt x="185" y="409"/>
                  <a:pt x="222" y="415"/>
                  <a:pt x="261" y="415"/>
                </a:cubicBezTo>
                <a:cubicBezTo>
                  <a:pt x="300" y="415"/>
                  <a:pt x="337" y="409"/>
                  <a:pt x="365" y="398"/>
                </a:cubicBezTo>
                <a:cubicBezTo>
                  <a:pt x="396" y="385"/>
                  <a:pt x="414" y="367"/>
                  <a:pt x="415" y="347"/>
                </a:cubicBezTo>
                <a:cubicBezTo>
                  <a:pt x="415" y="347"/>
                  <a:pt x="455" y="64"/>
                  <a:pt x="455" y="64"/>
                </a:cubicBezTo>
                <a:cubicBezTo>
                  <a:pt x="455" y="64"/>
                  <a:pt x="455" y="63"/>
                  <a:pt x="455" y="62"/>
                </a:cubicBezTo>
                <a:cubicBezTo>
                  <a:pt x="455" y="58"/>
                  <a:pt x="453" y="53"/>
                  <a:pt x="449" y="51"/>
                </a:cubicBezTo>
                <a:cubicBezTo>
                  <a:pt x="445" y="48"/>
                  <a:pt x="439" y="48"/>
                  <a:pt x="434" y="51"/>
                </a:cubicBezTo>
                <a:cubicBezTo>
                  <a:pt x="434" y="52"/>
                  <a:pt x="372" y="92"/>
                  <a:pt x="261" y="92"/>
                </a:cubicBezTo>
                <a:cubicBezTo>
                  <a:pt x="216" y="92"/>
                  <a:pt x="173" y="88"/>
                  <a:pt x="141" y="80"/>
                </a:cubicBezTo>
                <a:cubicBezTo>
                  <a:pt x="106" y="72"/>
                  <a:pt x="95" y="62"/>
                  <a:pt x="93" y="59"/>
                </a:cubicBezTo>
                <a:cubicBezTo>
                  <a:pt x="93" y="59"/>
                  <a:pt x="93" y="59"/>
                  <a:pt x="93" y="59"/>
                </a:cubicBezTo>
                <a:cubicBezTo>
                  <a:pt x="95" y="56"/>
                  <a:pt x="106" y="47"/>
                  <a:pt x="141" y="39"/>
                </a:cubicBezTo>
                <a:cubicBezTo>
                  <a:pt x="173" y="31"/>
                  <a:pt x="216" y="27"/>
                  <a:pt x="261" y="27"/>
                </a:cubicBezTo>
                <a:cubicBezTo>
                  <a:pt x="300" y="27"/>
                  <a:pt x="337" y="30"/>
                  <a:pt x="367" y="36"/>
                </a:cubicBezTo>
                <a:cubicBezTo>
                  <a:pt x="375" y="37"/>
                  <a:pt x="382" y="32"/>
                  <a:pt x="383" y="25"/>
                </a:cubicBezTo>
                <a:cubicBezTo>
                  <a:pt x="384" y="18"/>
                  <a:pt x="380" y="11"/>
                  <a:pt x="372" y="9"/>
                </a:cubicBezTo>
                <a:cubicBezTo>
                  <a:pt x="340" y="3"/>
                  <a:pt x="302" y="0"/>
                  <a:pt x="261" y="0"/>
                </a:cubicBezTo>
                <a:cubicBezTo>
                  <a:pt x="189" y="0"/>
                  <a:pt x="67" y="12"/>
                  <a:pt x="67" y="59"/>
                </a:cubicBezTo>
                <a:close/>
                <a:moveTo>
                  <a:pt x="425" y="86"/>
                </a:moveTo>
                <a:cubicBezTo>
                  <a:pt x="419" y="129"/>
                  <a:pt x="388" y="344"/>
                  <a:pt x="388" y="344"/>
                </a:cubicBezTo>
                <a:cubicBezTo>
                  <a:pt x="388" y="345"/>
                  <a:pt x="388" y="345"/>
                  <a:pt x="388" y="346"/>
                </a:cubicBezTo>
                <a:cubicBezTo>
                  <a:pt x="388" y="363"/>
                  <a:pt x="339" y="388"/>
                  <a:pt x="261" y="388"/>
                </a:cubicBezTo>
                <a:cubicBezTo>
                  <a:pt x="184" y="388"/>
                  <a:pt x="134" y="363"/>
                  <a:pt x="134" y="346"/>
                </a:cubicBezTo>
                <a:cubicBezTo>
                  <a:pt x="134" y="345"/>
                  <a:pt x="134" y="345"/>
                  <a:pt x="134" y="344"/>
                </a:cubicBezTo>
                <a:cubicBezTo>
                  <a:pt x="128" y="297"/>
                  <a:pt x="128" y="297"/>
                  <a:pt x="128" y="297"/>
                </a:cubicBezTo>
                <a:cubicBezTo>
                  <a:pt x="128" y="293"/>
                  <a:pt x="125" y="289"/>
                  <a:pt x="120" y="287"/>
                </a:cubicBezTo>
                <a:cubicBezTo>
                  <a:pt x="92" y="275"/>
                  <a:pt x="20" y="236"/>
                  <a:pt x="27" y="196"/>
                </a:cubicBezTo>
                <a:cubicBezTo>
                  <a:pt x="28" y="189"/>
                  <a:pt x="31" y="183"/>
                  <a:pt x="37" y="179"/>
                </a:cubicBezTo>
                <a:cubicBezTo>
                  <a:pt x="53" y="169"/>
                  <a:pt x="82" y="173"/>
                  <a:pt x="91" y="176"/>
                </a:cubicBezTo>
                <a:cubicBezTo>
                  <a:pt x="96" y="177"/>
                  <a:pt x="100" y="175"/>
                  <a:pt x="104" y="173"/>
                </a:cubicBezTo>
                <a:cubicBezTo>
                  <a:pt x="106" y="170"/>
                  <a:pt x="108" y="166"/>
                  <a:pt x="108" y="163"/>
                </a:cubicBezTo>
                <a:cubicBezTo>
                  <a:pt x="108" y="162"/>
                  <a:pt x="108" y="161"/>
                  <a:pt x="108" y="161"/>
                </a:cubicBezTo>
                <a:cubicBezTo>
                  <a:pt x="108" y="161"/>
                  <a:pt x="103" y="124"/>
                  <a:pt x="98" y="94"/>
                </a:cubicBezTo>
                <a:cubicBezTo>
                  <a:pt x="140" y="113"/>
                  <a:pt x="213" y="119"/>
                  <a:pt x="261" y="119"/>
                </a:cubicBezTo>
                <a:cubicBezTo>
                  <a:pt x="340" y="119"/>
                  <a:pt x="395" y="100"/>
                  <a:pt x="425" y="8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2" name="Freeform 437"/>
          <p:cNvSpPr>
            <a:spLocks/>
          </p:cNvSpPr>
          <p:nvPr userDrawn="1"/>
        </p:nvSpPr>
        <p:spPr bwMode="auto">
          <a:xfrm>
            <a:off x="4757388" y="1793842"/>
            <a:ext cx="310834" cy="375047"/>
          </a:xfrm>
          <a:custGeom>
            <a:avLst/>
            <a:gdLst/>
            <a:ahLst/>
            <a:cxnLst>
              <a:cxn ang="0">
                <a:pos x="0" y="183"/>
              </a:cxn>
              <a:cxn ang="0">
                <a:pos x="0" y="183"/>
              </a:cxn>
              <a:cxn ang="0">
                <a:pos x="0" y="199"/>
              </a:cxn>
              <a:cxn ang="0">
                <a:pos x="14" y="212"/>
              </a:cxn>
              <a:cxn ang="0">
                <a:pos x="27" y="199"/>
              </a:cxn>
              <a:cxn ang="0">
                <a:pos x="55" y="170"/>
              </a:cxn>
              <a:cxn ang="0">
                <a:pos x="84" y="199"/>
              </a:cxn>
              <a:cxn ang="0">
                <a:pos x="97" y="212"/>
              </a:cxn>
              <a:cxn ang="0">
                <a:pos x="110" y="199"/>
              </a:cxn>
              <a:cxn ang="0">
                <a:pos x="55" y="144"/>
              </a:cxn>
              <a:cxn ang="0">
                <a:pos x="30" y="150"/>
              </a:cxn>
              <a:cxn ang="0">
                <a:pos x="183" y="26"/>
              </a:cxn>
              <a:cxn ang="0">
                <a:pos x="335" y="149"/>
              </a:cxn>
              <a:cxn ang="0">
                <a:pos x="312" y="144"/>
              </a:cxn>
              <a:cxn ang="0">
                <a:pos x="271" y="163"/>
              </a:cxn>
              <a:cxn ang="0">
                <a:pos x="229" y="144"/>
              </a:cxn>
              <a:cxn ang="0">
                <a:pos x="174" y="199"/>
              </a:cxn>
              <a:cxn ang="0">
                <a:pos x="174" y="388"/>
              </a:cxn>
              <a:cxn ang="0">
                <a:pos x="146" y="416"/>
              </a:cxn>
              <a:cxn ang="0">
                <a:pos x="132" y="430"/>
              </a:cxn>
              <a:cxn ang="0">
                <a:pos x="146" y="443"/>
              </a:cxn>
              <a:cxn ang="0">
                <a:pos x="201" y="388"/>
              </a:cxn>
              <a:cxn ang="0">
                <a:pos x="201" y="199"/>
              </a:cxn>
              <a:cxn ang="0">
                <a:pos x="229" y="170"/>
              </a:cxn>
              <a:cxn ang="0">
                <a:pos x="257" y="199"/>
              </a:cxn>
              <a:cxn ang="0">
                <a:pos x="271" y="212"/>
              </a:cxn>
              <a:cxn ang="0">
                <a:pos x="284" y="199"/>
              </a:cxn>
              <a:cxn ang="0">
                <a:pos x="312" y="170"/>
              </a:cxn>
              <a:cxn ang="0">
                <a:pos x="340" y="198"/>
              </a:cxn>
              <a:cxn ang="0">
                <a:pos x="340" y="199"/>
              </a:cxn>
              <a:cxn ang="0">
                <a:pos x="354" y="212"/>
              </a:cxn>
              <a:cxn ang="0">
                <a:pos x="367" y="199"/>
              </a:cxn>
              <a:cxn ang="0">
                <a:pos x="367" y="197"/>
              </a:cxn>
              <a:cxn ang="0">
                <a:pos x="367" y="198"/>
              </a:cxn>
              <a:cxn ang="0">
                <a:pos x="367" y="197"/>
              </a:cxn>
              <a:cxn ang="0">
                <a:pos x="367" y="192"/>
              </a:cxn>
              <a:cxn ang="0">
                <a:pos x="366" y="182"/>
              </a:cxn>
              <a:cxn ang="0">
                <a:pos x="183" y="0"/>
              </a:cxn>
              <a:cxn ang="0">
                <a:pos x="0" y="183"/>
              </a:cxn>
            </a:cxnLst>
            <a:rect l="0" t="0" r="r" b="b"/>
            <a:pathLst>
              <a:path w="367" h="443">
                <a:moveTo>
                  <a:pt x="0" y="183"/>
                </a:moveTo>
                <a:cubicBezTo>
                  <a:pt x="0" y="183"/>
                  <a:pt x="0" y="183"/>
                  <a:pt x="0" y="183"/>
                </a:cubicBezTo>
                <a:cubicBezTo>
                  <a:pt x="0" y="199"/>
                  <a:pt x="0" y="199"/>
                  <a:pt x="0" y="199"/>
                </a:cubicBezTo>
                <a:cubicBezTo>
                  <a:pt x="1" y="206"/>
                  <a:pt x="7" y="212"/>
                  <a:pt x="14" y="212"/>
                </a:cubicBezTo>
                <a:cubicBezTo>
                  <a:pt x="21" y="212"/>
                  <a:pt x="27" y="206"/>
                  <a:pt x="27" y="199"/>
                </a:cubicBezTo>
                <a:cubicBezTo>
                  <a:pt x="27" y="183"/>
                  <a:pt x="40" y="170"/>
                  <a:pt x="55" y="170"/>
                </a:cubicBezTo>
                <a:cubicBezTo>
                  <a:pt x="71" y="170"/>
                  <a:pt x="84" y="183"/>
                  <a:pt x="84" y="199"/>
                </a:cubicBezTo>
                <a:cubicBezTo>
                  <a:pt x="84" y="206"/>
                  <a:pt x="90" y="212"/>
                  <a:pt x="97" y="212"/>
                </a:cubicBezTo>
                <a:cubicBezTo>
                  <a:pt x="104" y="212"/>
                  <a:pt x="110" y="206"/>
                  <a:pt x="110" y="199"/>
                </a:cubicBezTo>
                <a:cubicBezTo>
                  <a:pt x="110" y="168"/>
                  <a:pt x="86" y="144"/>
                  <a:pt x="55" y="144"/>
                </a:cubicBezTo>
                <a:cubicBezTo>
                  <a:pt x="46" y="144"/>
                  <a:pt x="38" y="146"/>
                  <a:pt x="30" y="150"/>
                </a:cubicBezTo>
                <a:cubicBezTo>
                  <a:pt x="45" y="79"/>
                  <a:pt x="108" y="26"/>
                  <a:pt x="183" y="26"/>
                </a:cubicBezTo>
                <a:cubicBezTo>
                  <a:pt x="257" y="26"/>
                  <a:pt x="320" y="79"/>
                  <a:pt x="335" y="149"/>
                </a:cubicBezTo>
                <a:cubicBezTo>
                  <a:pt x="328" y="145"/>
                  <a:pt x="320" y="144"/>
                  <a:pt x="312" y="144"/>
                </a:cubicBezTo>
                <a:cubicBezTo>
                  <a:pt x="295" y="144"/>
                  <a:pt x="281" y="151"/>
                  <a:pt x="271" y="163"/>
                </a:cubicBezTo>
                <a:cubicBezTo>
                  <a:pt x="261" y="151"/>
                  <a:pt x="246" y="144"/>
                  <a:pt x="229" y="144"/>
                </a:cubicBezTo>
                <a:cubicBezTo>
                  <a:pt x="199" y="144"/>
                  <a:pt x="174" y="168"/>
                  <a:pt x="174" y="199"/>
                </a:cubicBezTo>
                <a:cubicBezTo>
                  <a:pt x="174" y="388"/>
                  <a:pt x="174" y="388"/>
                  <a:pt x="174" y="388"/>
                </a:cubicBezTo>
                <a:cubicBezTo>
                  <a:pt x="174" y="404"/>
                  <a:pt x="161" y="416"/>
                  <a:pt x="146" y="416"/>
                </a:cubicBezTo>
                <a:cubicBezTo>
                  <a:pt x="138" y="416"/>
                  <a:pt x="132" y="422"/>
                  <a:pt x="132" y="430"/>
                </a:cubicBezTo>
                <a:cubicBezTo>
                  <a:pt x="132" y="437"/>
                  <a:pt x="138" y="443"/>
                  <a:pt x="146" y="443"/>
                </a:cubicBezTo>
                <a:cubicBezTo>
                  <a:pt x="176" y="443"/>
                  <a:pt x="201" y="418"/>
                  <a:pt x="201" y="388"/>
                </a:cubicBezTo>
                <a:cubicBezTo>
                  <a:pt x="201" y="199"/>
                  <a:pt x="201" y="199"/>
                  <a:pt x="201" y="199"/>
                </a:cubicBezTo>
                <a:cubicBezTo>
                  <a:pt x="201" y="183"/>
                  <a:pt x="213" y="170"/>
                  <a:pt x="229" y="170"/>
                </a:cubicBezTo>
                <a:cubicBezTo>
                  <a:pt x="245" y="170"/>
                  <a:pt x="257" y="183"/>
                  <a:pt x="257" y="199"/>
                </a:cubicBezTo>
                <a:cubicBezTo>
                  <a:pt x="257" y="206"/>
                  <a:pt x="263" y="212"/>
                  <a:pt x="271" y="212"/>
                </a:cubicBezTo>
                <a:cubicBezTo>
                  <a:pt x="278" y="212"/>
                  <a:pt x="284" y="206"/>
                  <a:pt x="284" y="199"/>
                </a:cubicBezTo>
                <a:cubicBezTo>
                  <a:pt x="284" y="183"/>
                  <a:pt x="296" y="170"/>
                  <a:pt x="312" y="170"/>
                </a:cubicBezTo>
                <a:cubicBezTo>
                  <a:pt x="327" y="170"/>
                  <a:pt x="340" y="182"/>
                  <a:pt x="340" y="198"/>
                </a:cubicBezTo>
                <a:cubicBezTo>
                  <a:pt x="340" y="198"/>
                  <a:pt x="340" y="199"/>
                  <a:pt x="340" y="199"/>
                </a:cubicBezTo>
                <a:cubicBezTo>
                  <a:pt x="341" y="207"/>
                  <a:pt x="347" y="212"/>
                  <a:pt x="354" y="212"/>
                </a:cubicBezTo>
                <a:cubicBezTo>
                  <a:pt x="361" y="212"/>
                  <a:pt x="367" y="206"/>
                  <a:pt x="367" y="199"/>
                </a:cubicBezTo>
                <a:cubicBezTo>
                  <a:pt x="367" y="198"/>
                  <a:pt x="367" y="198"/>
                  <a:pt x="367" y="197"/>
                </a:cubicBezTo>
                <a:cubicBezTo>
                  <a:pt x="367" y="198"/>
                  <a:pt x="367" y="198"/>
                  <a:pt x="367" y="198"/>
                </a:cubicBezTo>
                <a:cubicBezTo>
                  <a:pt x="367" y="198"/>
                  <a:pt x="367" y="197"/>
                  <a:pt x="367" y="197"/>
                </a:cubicBezTo>
                <a:cubicBezTo>
                  <a:pt x="367" y="195"/>
                  <a:pt x="367" y="194"/>
                  <a:pt x="367" y="192"/>
                </a:cubicBezTo>
                <a:cubicBezTo>
                  <a:pt x="366" y="188"/>
                  <a:pt x="366" y="182"/>
                  <a:pt x="366" y="182"/>
                </a:cubicBezTo>
                <a:cubicBezTo>
                  <a:pt x="365" y="81"/>
                  <a:pt x="284" y="0"/>
                  <a:pt x="183" y="0"/>
                </a:cubicBezTo>
                <a:cubicBezTo>
                  <a:pt x="82" y="0"/>
                  <a:pt x="0" y="82"/>
                  <a:pt x="0" y="183"/>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3" name="Freeform 453"/>
          <p:cNvSpPr>
            <a:spLocks/>
          </p:cNvSpPr>
          <p:nvPr userDrawn="1"/>
        </p:nvSpPr>
        <p:spPr bwMode="auto">
          <a:xfrm>
            <a:off x="4718687" y="1376294"/>
            <a:ext cx="388245" cy="253603"/>
          </a:xfrm>
          <a:custGeom>
            <a:avLst/>
            <a:gdLst/>
            <a:ahLst/>
            <a:cxnLst>
              <a:cxn ang="0">
                <a:pos x="10" y="68"/>
              </a:cxn>
              <a:cxn ang="0">
                <a:pos x="0" y="165"/>
              </a:cxn>
              <a:cxn ang="0">
                <a:pos x="48" y="198"/>
              </a:cxn>
              <a:cxn ang="0">
                <a:pos x="68" y="186"/>
              </a:cxn>
              <a:cxn ang="0">
                <a:pos x="73" y="136"/>
              </a:cxn>
              <a:cxn ang="0">
                <a:pos x="79" y="215"/>
              </a:cxn>
              <a:cxn ang="0">
                <a:pos x="125" y="234"/>
              </a:cxn>
              <a:cxn ang="0">
                <a:pos x="132" y="168"/>
              </a:cxn>
              <a:cxn ang="0">
                <a:pos x="137" y="240"/>
              </a:cxn>
              <a:cxn ang="0">
                <a:pos x="226" y="297"/>
              </a:cxn>
              <a:cxn ang="0">
                <a:pos x="375" y="219"/>
              </a:cxn>
              <a:cxn ang="0">
                <a:pos x="382" y="196"/>
              </a:cxn>
              <a:cxn ang="0">
                <a:pos x="404" y="144"/>
              </a:cxn>
              <a:cxn ang="0">
                <a:pos x="331" y="145"/>
              </a:cxn>
              <a:cxn ang="0">
                <a:pos x="346" y="171"/>
              </a:cxn>
              <a:cxn ang="0">
                <a:pos x="358" y="147"/>
              </a:cxn>
              <a:cxn ang="0">
                <a:pos x="377" y="144"/>
              </a:cxn>
              <a:cxn ang="0">
                <a:pos x="366" y="174"/>
              </a:cxn>
              <a:cxn ang="0">
                <a:pos x="355" y="200"/>
              </a:cxn>
              <a:cxn ang="0">
                <a:pos x="164" y="232"/>
              </a:cxn>
              <a:cxn ang="0">
                <a:pos x="157" y="151"/>
              </a:cxn>
              <a:cxn ang="0">
                <a:pos x="112" y="135"/>
              </a:cxn>
              <a:cxn ang="0">
                <a:pos x="105" y="199"/>
              </a:cxn>
              <a:cxn ang="0">
                <a:pos x="99" y="128"/>
              </a:cxn>
              <a:cxn ang="0">
                <a:pos x="60" y="100"/>
              </a:cxn>
              <a:cxn ang="0">
                <a:pos x="41" y="112"/>
              </a:cxn>
              <a:cxn ang="0">
                <a:pos x="27" y="157"/>
              </a:cxn>
              <a:cxn ang="0">
                <a:pos x="242" y="27"/>
              </a:cxn>
              <a:cxn ang="0">
                <a:pos x="432" y="163"/>
              </a:cxn>
              <a:cxn ang="0">
                <a:pos x="459" y="163"/>
              </a:cxn>
              <a:cxn ang="0">
                <a:pos x="449" y="61"/>
              </a:cxn>
              <a:cxn ang="0">
                <a:pos x="238" y="0"/>
              </a:cxn>
            </a:cxnLst>
            <a:rect l="0" t="0" r="r" b="b"/>
            <a:pathLst>
              <a:path w="459" h="299">
                <a:moveTo>
                  <a:pt x="238" y="0"/>
                </a:moveTo>
                <a:cubicBezTo>
                  <a:pt x="10" y="68"/>
                  <a:pt x="10" y="68"/>
                  <a:pt x="10" y="68"/>
                </a:cubicBezTo>
                <a:cubicBezTo>
                  <a:pt x="4" y="70"/>
                  <a:pt x="0" y="75"/>
                  <a:pt x="0" y="81"/>
                </a:cubicBezTo>
                <a:cubicBezTo>
                  <a:pt x="0" y="165"/>
                  <a:pt x="0" y="165"/>
                  <a:pt x="0" y="165"/>
                </a:cubicBezTo>
                <a:cubicBezTo>
                  <a:pt x="0" y="170"/>
                  <a:pt x="3" y="175"/>
                  <a:pt x="7" y="177"/>
                </a:cubicBezTo>
                <a:cubicBezTo>
                  <a:pt x="48" y="198"/>
                  <a:pt x="48" y="198"/>
                  <a:pt x="48" y="198"/>
                </a:cubicBezTo>
                <a:cubicBezTo>
                  <a:pt x="52" y="200"/>
                  <a:pt x="57" y="200"/>
                  <a:pt x="61" y="198"/>
                </a:cubicBezTo>
                <a:cubicBezTo>
                  <a:pt x="65" y="195"/>
                  <a:pt x="68" y="191"/>
                  <a:pt x="68" y="186"/>
                </a:cubicBezTo>
                <a:cubicBezTo>
                  <a:pt x="68" y="186"/>
                  <a:pt x="68" y="155"/>
                  <a:pt x="68" y="133"/>
                </a:cubicBezTo>
                <a:cubicBezTo>
                  <a:pt x="70" y="135"/>
                  <a:pt x="71" y="135"/>
                  <a:pt x="73" y="136"/>
                </a:cubicBezTo>
                <a:cubicBezTo>
                  <a:pt x="73" y="149"/>
                  <a:pt x="73" y="203"/>
                  <a:pt x="73" y="203"/>
                </a:cubicBezTo>
                <a:cubicBezTo>
                  <a:pt x="73" y="208"/>
                  <a:pt x="75" y="212"/>
                  <a:pt x="79" y="215"/>
                </a:cubicBezTo>
                <a:cubicBezTo>
                  <a:pt x="112" y="234"/>
                  <a:pt x="112" y="234"/>
                  <a:pt x="112" y="234"/>
                </a:cubicBezTo>
                <a:cubicBezTo>
                  <a:pt x="116" y="236"/>
                  <a:pt x="121" y="236"/>
                  <a:pt x="125" y="234"/>
                </a:cubicBezTo>
                <a:cubicBezTo>
                  <a:pt x="129" y="231"/>
                  <a:pt x="132" y="227"/>
                  <a:pt x="132" y="222"/>
                </a:cubicBezTo>
                <a:cubicBezTo>
                  <a:pt x="132" y="222"/>
                  <a:pt x="132" y="190"/>
                  <a:pt x="132" y="168"/>
                </a:cubicBezTo>
                <a:cubicBezTo>
                  <a:pt x="134" y="170"/>
                  <a:pt x="135" y="170"/>
                  <a:pt x="137" y="171"/>
                </a:cubicBezTo>
                <a:cubicBezTo>
                  <a:pt x="137" y="184"/>
                  <a:pt x="137" y="240"/>
                  <a:pt x="137" y="240"/>
                </a:cubicBezTo>
                <a:cubicBezTo>
                  <a:pt x="137" y="245"/>
                  <a:pt x="140" y="249"/>
                  <a:pt x="144" y="252"/>
                </a:cubicBezTo>
                <a:cubicBezTo>
                  <a:pt x="226" y="297"/>
                  <a:pt x="226" y="297"/>
                  <a:pt x="226" y="297"/>
                </a:cubicBezTo>
                <a:cubicBezTo>
                  <a:pt x="230" y="299"/>
                  <a:pt x="235" y="299"/>
                  <a:pt x="239" y="297"/>
                </a:cubicBezTo>
                <a:cubicBezTo>
                  <a:pt x="375" y="219"/>
                  <a:pt x="375" y="219"/>
                  <a:pt x="375" y="219"/>
                </a:cubicBezTo>
                <a:cubicBezTo>
                  <a:pt x="380" y="217"/>
                  <a:pt x="382" y="213"/>
                  <a:pt x="382" y="208"/>
                </a:cubicBezTo>
                <a:cubicBezTo>
                  <a:pt x="382" y="208"/>
                  <a:pt x="382" y="202"/>
                  <a:pt x="382" y="196"/>
                </a:cubicBezTo>
                <a:cubicBezTo>
                  <a:pt x="394" y="187"/>
                  <a:pt x="402" y="171"/>
                  <a:pt x="404" y="150"/>
                </a:cubicBezTo>
                <a:cubicBezTo>
                  <a:pt x="404" y="148"/>
                  <a:pt x="404" y="146"/>
                  <a:pt x="404" y="144"/>
                </a:cubicBezTo>
                <a:cubicBezTo>
                  <a:pt x="404" y="117"/>
                  <a:pt x="390" y="96"/>
                  <a:pt x="371" y="94"/>
                </a:cubicBezTo>
                <a:cubicBezTo>
                  <a:pt x="350" y="93"/>
                  <a:pt x="333" y="115"/>
                  <a:pt x="331" y="145"/>
                </a:cubicBezTo>
                <a:cubicBezTo>
                  <a:pt x="331" y="150"/>
                  <a:pt x="331" y="155"/>
                  <a:pt x="331" y="159"/>
                </a:cubicBezTo>
                <a:cubicBezTo>
                  <a:pt x="332" y="166"/>
                  <a:pt x="338" y="172"/>
                  <a:pt x="346" y="171"/>
                </a:cubicBezTo>
                <a:cubicBezTo>
                  <a:pt x="353" y="170"/>
                  <a:pt x="358" y="164"/>
                  <a:pt x="358" y="156"/>
                </a:cubicBezTo>
                <a:cubicBezTo>
                  <a:pt x="357" y="153"/>
                  <a:pt x="357" y="150"/>
                  <a:pt x="358" y="147"/>
                </a:cubicBezTo>
                <a:cubicBezTo>
                  <a:pt x="359" y="129"/>
                  <a:pt x="367" y="121"/>
                  <a:pt x="369" y="121"/>
                </a:cubicBezTo>
                <a:cubicBezTo>
                  <a:pt x="371" y="121"/>
                  <a:pt x="377" y="129"/>
                  <a:pt x="377" y="144"/>
                </a:cubicBezTo>
                <a:cubicBezTo>
                  <a:pt x="377" y="146"/>
                  <a:pt x="377" y="147"/>
                  <a:pt x="377" y="148"/>
                </a:cubicBezTo>
                <a:cubicBezTo>
                  <a:pt x="376" y="164"/>
                  <a:pt x="369" y="174"/>
                  <a:pt x="366" y="174"/>
                </a:cubicBezTo>
                <a:cubicBezTo>
                  <a:pt x="360" y="176"/>
                  <a:pt x="355" y="181"/>
                  <a:pt x="355" y="187"/>
                </a:cubicBezTo>
                <a:cubicBezTo>
                  <a:pt x="355" y="187"/>
                  <a:pt x="355" y="194"/>
                  <a:pt x="355" y="200"/>
                </a:cubicBezTo>
                <a:cubicBezTo>
                  <a:pt x="344" y="207"/>
                  <a:pt x="243" y="264"/>
                  <a:pt x="232" y="270"/>
                </a:cubicBezTo>
                <a:cubicBezTo>
                  <a:pt x="222" y="265"/>
                  <a:pt x="175" y="238"/>
                  <a:pt x="164" y="232"/>
                </a:cubicBezTo>
                <a:cubicBezTo>
                  <a:pt x="164" y="220"/>
                  <a:pt x="164" y="163"/>
                  <a:pt x="164" y="163"/>
                </a:cubicBezTo>
                <a:cubicBezTo>
                  <a:pt x="164" y="158"/>
                  <a:pt x="161" y="154"/>
                  <a:pt x="157" y="151"/>
                </a:cubicBezTo>
                <a:cubicBezTo>
                  <a:pt x="125" y="134"/>
                  <a:pt x="125" y="134"/>
                  <a:pt x="125" y="134"/>
                </a:cubicBezTo>
                <a:cubicBezTo>
                  <a:pt x="121" y="132"/>
                  <a:pt x="116" y="132"/>
                  <a:pt x="112" y="135"/>
                </a:cubicBezTo>
                <a:cubicBezTo>
                  <a:pt x="108" y="137"/>
                  <a:pt x="105" y="142"/>
                  <a:pt x="105" y="146"/>
                </a:cubicBezTo>
                <a:cubicBezTo>
                  <a:pt x="105" y="146"/>
                  <a:pt x="105" y="177"/>
                  <a:pt x="105" y="199"/>
                </a:cubicBezTo>
                <a:cubicBezTo>
                  <a:pt x="102" y="197"/>
                  <a:pt x="101" y="197"/>
                  <a:pt x="99" y="196"/>
                </a:cubicBezTo>
                <a:cubicBezTo>
                  <a:pt x="99" y="183"/>
                  <a:pt x="99" y="128"/>
                  <a:pt x="99" y="128"/>
                </a:cubicBezTo>
                <a:cubicBezTo>
                  <a:pt x="99" y="123"/>
                  <a:pt x="96" y="118"/>
                  <a:pt x="92" y="116"/>
                </a:cubicBezTo>
                <a:cubicBezTo>
                  <a:pt x="60" y="100"/>
                  <a:pt x="60" y="100"/>
                  <a:pt x="60" y="100"/>
                </a:cubicBezTo>
                <a:cubicBezTo>
                  <a:pt x="56" y="98"/>
                  <a:pt x="51" y="98"/>
                  <a:pt x="47" y="101"/>
                </a:cubicBezTo>
                <a:cubicBezTo>
                  <a:pt x="44" y="103"/>
                  <a:pt x="41" y="107"/>
                  <a:pt x="41" y="112"/>
                </a:cubicBezTo>
                <a:cubicBezTo>
                  <a:pt x="41" y="112"/>
                  <a:pt x="41" y="143"/>
                  <a:pt x="41" y="164"/>
                </a:cubicBezTo>
                <a:cubicBezTo>
                  <a:pt x="34" y="161"/>
                  <a:pt x="31" y="159"/>
                  <a:pt x="27" y="157"/>
                </a:cubicBezTo>
                <a:cubicBezTo>
                  <a:pt x="27" y="145"/>
                  <a:pt x="27" y="105"/>
                  <a:pt x="27" y="91"/>
                </a:cubicBezTo>
                <a:cubicBezTo>
                  <a:pt x="44" y="86"/>
                  <a:pt x="235" y="29"/>
                  <a:pt x="242" y="27"/>
                </a:cubicBezTo>
                <a:cubicBezTo>
                  <a:pt x="249" y="29"/>
                  <a:pt x="415" y="78"/>
                  <a:pt x="432" y="83"/>
                </a:cubicBezTo>
                <a:cubicBezTo>
                  <a:pt x="432" y="99"/>
                  <a:pt x="432" y="163"/>
                  <a:pt x="432" y="163"/>
                </a:cubicBezTo>
                <a:cubicBezTo>
                  <a:pt x="432" y="171"/>
                  <a:pt x="438" y="176"/>
                  <a:pt x="445" y="176"/>
                </a:cubicBezTo>
                <a:cubicBezTo>
                  <a:pt x="453" y="176"/>
                  <a:pt x="459" y="171"/>
                  <a:pt x="459" y="163"/>
                </a:cubicBezTo>
                <a:cubicBezTo>
                  <a:pt x="459" y="73"/>
                  <a:pt x="459" y="73"/>
                  <a:pt x="459" y="73"/>
                </a:cubicBezTo>
                <a:cubicBezTo>
                  <a:pt x="459" y="68"/>
                  <a:pt x="455" y="62"/>
                  <a:pt x="449" y="61"/>
                </a:cubicBezTo>
                <a:cubicBezTo>
                  <a:pt x="246" y="0"/>
                  <a:pt x="246" y="0"/>
                  <a:pt x="246" y="0"/>
                </a:cubicBezTo>
                <a:cubicBezTo>
                  <a:pt x="243" y="0"/>
                  <a:pt x="240" y="0"/>
                  <a:pt x="238" y="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4" name="Freeform 461"/>
          <p:cNvSpPr>
            <a:spLocks noEditPoints="1"/>
          </p:cNvSpPr>
          <p:nvPr userDrawn="1"/>
        </p:nvSpPr>
        <p:spPr bwMode="auto">
          <a:xfrm>
            <a:off x="4795501" y="2246793"/>
            <a:ext cx="234615" cy="378619"/>
          </a:xfrm>
          <a:custGeom>
            <a:avLst/>
            <a:gdLst/>
            <a:ahLst/>
            <a:cxnLst>
              <a:cxn ang="0">
                <a:pos x="85" y="1"/>
              </a:cxn>
              <a:cxn ang="0">
                <a:pos x="71" y="7"/>
              </a:cxn>
              <a:cxn ang="0">
                <a:pos x="64" y="24"/>
              </a:cxn>
              <a:cxn ang="0">
                <a:pos x="81" y="31"/>
              </a:cxn>
              <a:cxn ang="0">
                <a:pos x="92" y="27"/>
              </a:cxn>
              <a:cxn ang="0">
                <a:pos x="220" y="43"/>
              </a:cxn>
              <a:cxn ang="0">
                <a:pos x="180" y="63"/>
              </a:cxn>
              <a:cxn ang="0">
                <a:pos x="15" y="40"/>
              </a:cxn>
              <a:cxn ang="0">
                <a:pos x="5" y="43"/>
              </a:cxn>
              <a:cxn ang="0">
                <a:pos x="0" y="53"/>
              </a:cxn>
              <a:cxn ang="0">
                <a:pos x="0" y="385"/>
              </a:cxn>
              <a:cxn ang="0">
                <a:pos x="10" y="397"/>
              </a:cxn>
              <a:cxn ang="0">
                <a:pos x="121" y="432"/>
              </a:cxn>
              <a:cxn ang="0">
                <a:pos x="137" y="423"/>
              </a:cxn>
              <a:cxn ang="0">
                <a:pos x="138" y="419"/>
              </a:cxn>
              <a:cxn ang="0">
                <a:pos x="129" y="407"/>
              </a:cxn>
              <a:cxn ang="0">
                <a:pos x="27" y="375"/>
              </a:cxn>
              <a:cxn ang="0">
                <a:pos x="27" y="68"/>
              </a:cxn>
              <a:cxn ang="0">
                <a:pos x="169" y="88"/>
              </a:cxn>
              <a:cxn ang="0">
                <a:pos x="170" y="435"/>
              </a:cxn>
              <a:cxn ang="0">
                <a:pos x="177" y="447"/>
              </a:cxn>
              <a:cxn ang="0">
                <a:pos x="191" y="446"/>
              </a:cxn>
              <a:cxn ang="0">
                <a:pos x="273" y="391"/>
              </a:cxn>
              <a:cxn ang="0">
                <a:pos x="278" y="380"/>
              </a:cxn>
              <a:cxn ang="0">
                <a:pos x="278" y="35"/>
              </a:cxn>
              <a:cxn ang="0">
                <a:pos x="278" y="35"/>
              </a:cxn>
              <a:cxn ang="0">
                <a:pos x="278" y="33"/>
              </a:cxn>
              <a:cxn ang="0">
                <a:pos x="278" y="32"/>
              </a:cxn>
              <a:cxn ang="0">
                <a:pos x="277" y="30"/>
              </a:cxn>
              <a:cxn ang="0">
                <a:pos x="277" y="29"/>
              </a:cxn>
              <a:cxn ang="0">
                <a:pos x="276" y="28"/>
              </a:cxn>
              <a:cxn ang="0">
                <a:pos x="276" y="27"/>
              </a:cxn>
              <a:cxn ang="0">
                <a:pos x="274" y="26"/>
              </a:cxn>
              <a:cxn ang="0">
                <a:pos x="274" y="25"/>
              </a:cxn>
              <a:cxn ang="0">
                <a:pos x="274" y="25"/>
              </a:cxn>
              <a:cxn ang="0">
                <a:pos x="273" y="24"/>
              </a:cxn>
              <a:cxn ang="0">
                <a:pos x="272" y="24"/>
              </a:cxn>
              <a:cxn ang="0">
                <a:pos x="271" y="23"/>
              </a:cxn>
              <a:cxn ang="0">
                <a:pos x="270" y="23"/>
              </a:cxn>
              <a:cxn ang="0">
                <a:pos x="268" y="22"/>
              </a:cxn>
              <a:cxn ang="0">
                <a:pos x="267" y="22"/>
              </a:cxn>
              <a:cxn ang="0">
                <a:pos x="267" y="22"/>
              </a:cxn>
              <a:cxn ang="0">
                <a:pos x="91" y="0"/>
              </a:cxn>
              <a:cxn ang="0">
                <a:pos x="85" y="1"/>
              </a:cxn>
              <a:cxn ang="0">
                <a:pos x="240" y="63"/>
              </a:cxn>
              <a:cxn ang="0">
                <a:pos x="225" y="102"/>
              </a:cxn>
              <a:cxn ang="0">
                <a:pos x="204" y="80"/>
              </a:cxn>
              <a:cxn ang="0">
                <a:pos x="240" y="63"/>
              </a:cxn>
              <a:cxn ang="0">
                <a:pos x="232" y="140"/>
              </a:cxn>
              <a:cxn ang="0">
                <a:pos x="242" y="132"/>
              </a:cxn>
              <a:cxn ang="0">
                <a:pos x="252" y="106"/>
              </a:cxn>
              <a:cxn ang="0">
                <a:pos x="252" y="373"/>
              </a:cxn>
              <a:cxn ang="0">
                <a:pos x="196" y="410"/>
              </a:cxn>
              <a:cxn ang="0">
                <a:pos x="196" y="110"/>
              </a:cxn>
              <a:cxn ang="0">
                <a:pos x="219" y="136"/>
              </a:cxn>
              <a:cxn ang="0">
                <a:pos x="232" y="140"/>
              </a:cxn>
            </a:cxnLst>
            <a:rect l="0" t="0" r="r" b="b"/>
            <a:pathLst>
              <a:path w="278" h="449">
                <a:moveTo>
                  <a:pt x="85" y="1"/>
                </a:moveTo>
                <a:cubicBezTo>
                  <a:pt x="71" y="7"/>
                  <a:pt x="71" y="7"/>
                  <a:pt x="71" y="7"/>
                </a:cubicBezTo>
                <a:cubicBezTo>
                  <a:pt x="64" y="10"/>
                  <a:pt x="61" y="18"/>
                  <a:pt x="64" y="24"/>
                </a:cubicBezTo>
                <a:cubicBezTo>
                  <a:pt x="67" y="31"/>
                  <a:pt x="74" y="34"/>
                  <a:pt x="81" y="31"/>
                </a:cubicBezTo>
                <a:cubicBezTo>
                  <a:pt x="81" y="31"/>
                  <a:pt x="88" y="29"/>
                  <a:pt x="92" y="27"/>
                </a:cubicBezTo>
                <a:cubicBezTo>
                  <a:pt x="97" y="28"/>
                  <a:pt x="172" y="37"/>
                  <a:pt x="220" y="43"/>
                </a:cubicBezTo>
                <a:cubicBezTo>
                  <a:pt x="200" y="53"/>
                  <a:pt x="184" y="61"/>
                  <a:pt x="180" y="63"/>
                </a:cubicBezTo>
                <a:cubicBezTo>
                  <a:pt x="173" y="62"/>
                  <a:pt x="15" y="40"/>
                  <a:pt x="15" y="40"/>
                </a:cubicBezTo>
                <a:cubicBezTo>
                  <a:pt x="12" y="39"/>
                  <a:pt x="8" y="40"/>
                  <a:pt x="5" y="43"/>
                </a:cubicBezTo>
                <a:cubicBezTo>
                  <a:pt x="2" y="45"/>
                  <a:pt x="0" y="49"/>
                  <a:pt x="0" y="53"/>
                </a:cubicBezTo>
                <a:cubicBezTo>
                  <a:pt x="0" y="385"/>
                  <a:pt x="0" y="385"/>
                  <a:pt x="0" y="385"/>
                </a:cubicBezTo>
                <a:cubicBezTo>
                  <a:pt x="0" y="390"/>
                  <a:pt x="4" y="396"/>
                  <a:pt x="10" y="397"/>
                </a:cubicBezTo>
                <a:cubicBezTo>
                  <a:pt x="121" y="432"/>
                  <a:pt x="121" y="432"/>
                  <a:pt x="121" y="432"/>
                </a:cubicBezTo>
                <a:cubicBezTo>
                  <a:pt x="128" y="434"/>
                  <a:pt x="135" y="430"/>
                  <a:pt x="137" y="423"/>
                </a:cubicBezTo>
                <a:cubicBezTo>
                  <a:pt x="138" y="422"/>
                  <a:pt x="138" y="421"/>
                  <a:pt x="138" y="419"/>
                </a:cubicBezTo>
                <a:cubicBezTo>
                  <a:pt x="138" y="414"/>
                  <a:pt x="134" y="408"/>
                  <a:pt x="129" y="407"/>
                </a:cubicBezTo>
                <a:cubicBezTo>
                  <a:pt x="129" y="407"/>
                  <a:pt x="43" y="380"/>
                  <a:pt x="27" y="375"/>
                </a:cubicBezTo>
                <a:cubicBezTo>
                  <a:pt x="27" y="357"/>
                  <a:pt x="27" y="95"/>
                  <a:pt x="27" y="68"/>
                </a:cubicBezTo>
                <a:cubicBezTo>
                  <a:pt x="50" y="71"/>
                  <a:pt x="151" y="85"/>
                  <a:pt x="169" y="88"/>
                </a:cubicBezTo>
                <a:cubicBezTo>
                  <a:pt x="169" y="110"/>
                  <a:pt x="170" y="435"/>
                  <a:pt x="170" y="435"/>
                </a:cubicBezTo>
                <a:cubicBezTo>
                  <a:pt x="170" y="440"/>
                  <a:pt x="173" y="445"/>
                  <a:pt x="177" y="447"/>
                </a:cubicBezTo>
                <a:cubicBezTo>
                  <a:pt x="181" y="449"/>
                  <a:pt x="187" y="449"/>
                  <a:pt x="191" y="446"/>
                </a:cubicBezTo>
                <a:cubicBezTo>
                  <a:pt x="273" y="391"/>
                  <a:pt x="273" y="391"/>
                  <a:pt x="273" y="391"/>
                </a:cubicBezTo>
                <a:cubicBezTo>
                  <a:pt x="276" y="389"/>
                  <a:pt x="278" y="384"/>
                  <a:pt x="278" y="380"/>
                </a:cubicBezTo>
                <a:cubicBezTo>
                  <a:pt x="278" y="380"/>
                  <a:pt x="278" y="35"/>
                  <a:pt x="278" y="35"/>
                </a:cubicBezTo>
                <a:cubicBezTo>
                  <a:pt x="278" y="35"/>
                  <a:pt x="278" y="35"/>
                  <a:pt x="278" y="35"/>
                </a:cubicBezTo>
                <a:cubicBezTo>
                  <a:pt x="278" y="34"/>
                  <a:pt x="278" y="33"/>
                  <a:pt x="278" y="33"/>
                </a:cubicBezTo>
                <a:cubicBezTo>
                  <a:pt x="278" y="32"/>
                  <a:pt x="278" y="32"/>
                  <a:pt x="278" y="32"/>
                </a:cubicBezTo>
                <a:cubicBezTo>
                  <a:pt x="278" y="31"/>
                  <a:pt x="278" y="31"/>
                  <a:pt x="277" y="30"/>
                </a:cubicBezTo>
                <a:cubicBezTo>
                  <a:pt x="277" y="30"/>
                  <a:pt x="277" y="29"/>
                  <a:pt x="277" y="29"/>
                </a:cubicBezTo>
                <a:cubicBezTo>
                  <a:pt x="277" y="29"/>
                  <a:pt x="276" y="28"/>
                  <a:pt x="276" y="28"/>
                </a:cubicBezTo>
                <a:cubicBezTo>
                  <a:pt x="276" y="27"/>
                  <a:pt x="276" y="27"/>
                  <a:pt x="276" y="27"/>
                </a:cubicBezTo>
                <a:cubicBezTo>
                  <a:pt x="275" y="27"/>
                  <a:pt x="275" y="26"/>
                  <a:pt x="274" y="26"/>
                </a:cubicBezTo>
                <a:cubicBezTo>
                  <a:pt x="274" y="26"/>
                  <a:pt x="274" y="25"/>
                  <a:pt x="274" y="25"/>
                </a:cubicBezTo>
                <a:cubicBezTo>
                  <a:pt x="274" y="25"/>
                  <a:pt x="274" y="25"/>
                  <a:pt x="274" y="25"/>
                </a:cubicBezTo>
                <a:cubicBezTo>
                  <a:pt x="273" y="25"/>
                  <a:pt x="273" y="24"/>
                  <a:pt x="273" y="24"/>
                </a:cubicBezTo>
                <a:cubicBezTo>
                  <a:pt x="272" y="24"/>
                  <a:pt x="272" y="24"/>
                  <a:pt x="272" y="24"/>
                </a:cubicBezTo>
                <a:cubicBezTo>
                  <a:pt x="271" y="23"/>
                  <a:pt x="271" y="23"/>
                  <a:pt x="271" y="23"/>
                </a:cubicBezTo>
                <a:cubicBezTo>
                  <a:pt x="270" y="23"/>
                  <a:pt x="270" y="23"/>
                  <a:pt x="270" y="23"/>
                </a:cubicBezTo>
                <a:cubicBezTo>
                  <a:pt x="269" y="22"/>
                  <a:pt x="269" y="22"/>
                  <a:pt x="268" y="22"/>
                </a:cubicBezTo>
                <a:cubicBezTo>
                  <a:pt x="268" y="22"/>
                  <a:pt x="268" y="22"/>
                  <a:pt x="267" y="22"/>
                </a:cubicBezTo>
                <a:cubicBezTo>
                  <a:pt x="267" y="22"/>
                  <a:pt x="267" y="22"/>
                  <a:pt x="267" y="22"/>
                </a:cubicBezTo>
                <a:cubicBezTo>
                  <a:pt x="91" y="0"/>
                  <a:pt x="91" y="0"/>
                  <a:pt x="91" y="0"/>
                </a:cubicBezTo>
                <a:cubicBezTo>
                  <a:pt x="89" y="0"/>
                  <a:pt x="87" y="0"/>
                  <a:pt x="85" y="1"/>
                </a:cubicBezTo>
                <a:close/>
                <a:moveTo>
                  <a:pt x="240" y="63"/>
                </a:moveTo>
                <a:cubicBezTo>
                  <a:pt x="233" y="81"/>
                  <a:pt x="230" y="89"/>
                  <a:pt x="225" y="102"/>
                </a:cubicBezTo>
                <a:cubicBezTo>
                  <a:pt x="216" y="93"/>
                  <a:pt x="212" y="89"/>
                  <a:pt x="204" y="80"/>
                </a:cubicBezTo>
                <a:cubicBezTo>
                  <a:pt x="216" y="75"/>
                  <a:pt x="223" y="71"/>
                  <a:pt x="240" y="63"/>
                </a:cubicBezTo>
                <a:close/>
                <a:moveTo>
                  <a:pt x="232" y="140"/>
                </a:moveTo>
                <a:cubicBezTo>
                  <a:pt x="236" y="139"/>
                  <a:pt x="240" y="136"/>
                  <a:pt x="242" y="132"/>
                </a:cubicBezTo>
                <a:cubicBezTo>
                  <a:pt x="242" y="132"/>
                  <a:pt x="248" y="116"/>
                  <a:pt x="252" y="106"/>
                </a:cubicBezTo>
                <a:cubicBezTo>
                  <a:pt x="252" y="193"/>
                  <a:pt x="252" y="362"/>
                  <a:pt x="252" y="373"/>
                </a:cubicBezTo>
                <a:cubicBezTo>
                  <a:pt x="244" y="378"/>
                  <a:pt x="217" y="396"/>
                  <a:pt x="196" y="410"/>
                </a:cubicBezTo>
                <a:cubicBezTo>
                  <a:pt x="196" y="371"/>
                  <a:pt x="196" y="162"/>
                  <a:pt x="196" y="110"/>
                </a:cubicBezTo>
                <a:cubicBezTo>
                  <a:pt x="208" y="123"/>
                  <a:pt x="219" y="136"/>
                  <a:pt x="219" y="136"/>
                </a:cubicBezTo>
                <a:cubicBezTo>
                  <a:pt x="223" y="139"/>
                  <a:pt x="227" y="141"/>
                  <a:pt x="232" y="14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5" name="Freeform 489"/>
          <p:cNvSpPr>
            <a:spLocks/>
          </p:cNvSpPr>
          <p:nvPr userDrawn="1"/>
        </p:nvSpPr>
        <p:spPr bwMode="auto">
          <a:xfrm>
            <a:off x="4718687" y="2823907"/>
            <a:ext cx="388245" cy="257175"/>
          </a:xfrm>
          <a:custGeom>
            <a:avLst/>
            <a:gdLst/>
            <a:ahLst/>
            <a:cxnLst>
              <a:cxn ang="0">
                <a:pos x="223" y="2"/>
              </a:cxn>
              <a:cxn ang="0">
                <a:pos x="115" y="55"/>
              </a:cxn>
              <a:cxn ang="0">
                <a:pos x="26" y="68"/>
              </a:cxn>
              <a:cxn ang="0">
                <a:pos x="13" y="112"/>
              </a:cxn>
              <a:cxn ang="0">
                <a:pos x="13" y="139"/>
              </a:cxn>
              <a:cxn ang="0">
                <a:pos x="53" y="126"/>
              </a:cxn>
              <a:cxn ang="0">
                <a:pos x="102" y="82"/>
              </a:cxn>
              <a:cxn ang="0">
                <a:pos x="109" y="103"/>
              </a:cxn>
              <a:cxn ang="0">
                <a:pos x="234" y="26"/>
              </a:cxn>
              <a:cxn ang="0">
                <a:pos x="315" y="51"/>
              </a:cxn>
              <a:cxn ang="0">
                <a:pos x="432" y="64"/>
              </a:cxn>
              <a:cxn ang="0">
                <a:pos x="328" y="87"/>
              </a:cxn>
              <a:cxn ang="0">
                <a:pos x="315" y="101"/>
              </a:cxn>
              <a:cxn ang="0">
                <a:pos x="328" y="214"/>
              </a:cxn>
              <a:cxn ang="0">
                <a:pos x="432" y="237"/>
              </a:cxn>
              <a:cxn ang="0">
                <a:pos x="315" y="250"/>
              </a:cxn>
              <a:cxn ang="0">
                <a:pos x="234" y="278"/>
              </a:cxn>
              <a:cxn ang="0">
                <a:pos x="109" y="197"/>
              </a:cxn>
              <a:cxn ang="0">
                <a:pos x="102" y="219"/>
              </a:cxn>
              <a:cxn ang="0">
                <a:pos x="53" y="177"/>
              </a:cxn>
              <a:cxn ang="0">
                <a:pos x="39" y="164"/>
              </a:cxn>
              <a:cxn ang="0">
                <a:pos x="0" y="177"/>
              </a:cxn>
              <a:cxn ang="0">
                <a:pos x="26" y="190"/>
              </a:cxn>
              <a:cxn ang="0">
                <a:pos x="30" y="242"/>
              </a:cxn>
              <a:cxn ang="0">
                <a:pos x="115" y="246"/>
              </a:cxn>
              <a:cxn ang="0">
                <a:pos x="222" y="302"/>
              </a:cxn>
              <a:cxn ang="0">
                <a:pos x="328" y="305"/>
              </a:cxn>
              <a:cxn ang="0">
                <a:pos x="342" y="263"/>
              </a:cxn>
              <a:cxn ang="0">
                <a:pos x="459" y="250"/>
              </a:cxn>
              <a:cxn ang="0">
                <a:pos x="445" y="187"/>
              </a:cxn>
              <a:cxn ang="0">
                <a:pos x="342" y="114"/>
              </a:cxn>
              <a:cxn ang="0">
                <a:pos x="455" y="110"/>
              </a:cxn>
              <a:cxn ang="0">
                <a:pos x="459" y="51"/>
              </a:cxn>
              <a:cxn ang="0">
                <a:pos x="342" y="37"/>
              </a:cxn>
              <a:cxn ang="0">
                <a:pos x="328" y="0"/>
              </a:cxn>
            </a:cxnLst>
            <a:rect l="0" t="0" r="r" b="b"/>
            <a:pathLst>
              <a:path w="459" h="305">
                <a:moveTo>
                  <a:pt x="230" y="0"/>
                </a:moveTo>
                <a:cubicBezTo>
                  <a:pt x="227" y="0"/>
                  <a:pt x="225" y="1"/>
                  <a:pt x="223" y="2"/>
                </a:cubicBezTo>
                <a:cubicBezTo>
                  <a:pt x="223" y="2"/>
                  <a:pt x="156" y="47"/>
                  <a:pt x="128" y="66"/>
                </a:cubicBezTo>
                <a:cubicBezTo>
                  <a:pt x="127" y="60"/>
                  <a:pt x="122" y="55"/>
                  <a:pt x="115" y="55"/>
                </a:cubicBezTo>
                <a:cubicBezTo>
                  <a:pt x="39" y="55"/>
                  <a:pt x="39" y="55"/>
                  <a:pt x="39" y="55"/>
                </a:cubicBezTo>
                <a:cubicBezTo>
                  <a:pt x="32" y="55"/>
                  <a:pt x="26" y="61"/>
                  <a:pt x="26" y="68"/>
                </a:cubicBezTo>
                <a:cubicBezTo>
                  <a:pt x="26" y="68"/>
                  <a:pt x="26" y="97"/>
                  <a:pt x="26" y="112"/>
                </a:cubicBezTo>
                <a:cubicBezTo>
                  <a:pt x="20" y="112"/>
                  <a:pt x="13" y="112"/>
                  <a:pt x="13" y="112"/>
                </a:cubicBezTo>
                <a:cubicBezTo>
                  <a:pt x="6" y="112"/>
                  <a:pt x="0" y="118"/>
                  <a:pt x="0" y="126"/>
                </a:cubicBezTo>
                <a:cubicBezTo>
                  <a:pt x="0" y="133"/>
                  <a:pt x="6" y="139"/>
                  <a:pt x="13" y="139"/>
                </a:cubicBezTo>
                <a:cubicBezTo>
                  <a:pt x="39" y="139"/>
                  <a:pt x="39" y="139"/>
                  <a:pt x="39" y="139"/>
                </a:cubicBezTo>
                <a:cubicBezTo>
                  <a:pt x="47" y="139"/>
                  <a:pt x="53" y="133"/>
                  <a:pt x="53" y="126"/>
                </a:cubicBezTo>
                <a:cubicBezTo>
                  <a:pt x="53" y="126"/>
                  <a:pt x="53" y="97"/>
                  <a:pt x="53" y="82"/>
                </a:cubicBezTo>
                <a:cubicBezTo>
                  <a:pt x="67" y="82"/>
                  <a:pt x="88" y="82"/>
                  <a:pt x="102" y="82"/>
                </a:cubicBezTo>
                <a:cubicBezTo>
                  <a:pt x="102" y="86"/>
                  <a:pt x="102" y="91"/>
                  <a:pt x="102" y="91"/>
                </a:cubicBezTo>
                <a:cubicBezTo>
                  <a:pt x="102" y="96"/>
                  <a:pt x="105" y="101"/>
                  <a:pt x="109" y="103"/>
                </a:cubicBezTo>
                <a:cubicBezTo>
                  <a:pt x="113" y="105"/>
                  <a:pt x="119" y="105"/>
                  <a:pt x="123" y="102"/>
                </a:cubicBezTo>
                <a:cubicBezTo>
                  <a:pt x="123" y="102"/>
                  <a:pt x="228" y="31"/>
                  <a:pt x="234" y="26"/>
                </a:cubicBezTo>
                <a:cubicBezTo>
                  <a:pt x="241" y="26"/>
                  <a:pt x="296" y="26"/>
                  <a:pt x="315" y="26"/>
                </a:cubicBezTo>
                <a:cubicBezTo>
                  <a:pt x="315" y="38"/>
                  <a:pt x="315" y="51"/>
                  <a:pt x="315" y="51"/>
                </a:cubicBezTo>
                <a:cubicBezTo>
                  <a:pt x="315" y="58"/>
                  <a:pt x="321" y="64"/>
                  <a:pt x="328" y="64"/>
                </a:cubicBezTo>
                <a:cubicBezTo>
                  <a:pt x="328" y="64"/>
                  <a:pt x="411" y="64"/>
                  <a:pt x="432" y="64"/>
                </a:cubicBezTo>
                <a:cubicBezTo>
                  <a:pt x="432" y="73"/>
                  <a:pt x="432" y="78"/>
                  <a:pt x="432" y="87"/>
                </a:cubicBezTo>
                <a:cubicBezTo>
                  <a:pt x="411" y="87"/>
                  <a:pt x="328" y="87"/>
                  <a:pt x="328" y="87"/>
                </a:cubicBezTo>
                <a:cubicBezTo>
                  <a:pt x="325" y="87"/>
                  <a:pt x="321" y="89"/>
                  <a:pt x="319" y="91"/>
                </a:cubicBezTo>
                <a:cubicBezTo>
                  <a:pt x="316" y="94"/>
                  <a:pt x="315" y="97"/>
                  <a:pt x="315" y="101"/>
                </a:cubicBezTo>
                <a:cubicBezTo>
                  <a:pt x="315" y="200"/>
                  <a:pt x="315" y="200"/>
                  <a:pt x="315" y="200"/>
                </a:cubicBezTo>
                <a:cubicBezTo>
                  <a:pt x="315" y="208"/>
                  <a:pt x="321" y="214"/>
                  <a:pt x="328" y="214"/>
                </a:cubicBezTo>
                <a:cubicBezTo>
                  <a:pt x="328" y="214"/>
                  <a:pt x="411" y="214"/>
                  <a:pt x="432" y="214"/>
                </a:cubicBezTo>
                <a:cubicBezTo>
                  <a:pt x="432" y="223"/>
                  <a:pt x="432" y="228"/>
                  <a:pt x="432" y="237"/>
                </a:cubicBezTo>
                <a:cubicBezTo>
                  <a:pt x="411" y="237"/>
                  <a:pt x="328" y="237"/>
                  <a:pt x="328" y="237"/>
                </a:cubicBezTo>
                <a:cubicBezTo>
                  <a:pt x="321" y="237"/>
                  <a:pt x="315" y="243"/>
                  <a:pt x="315" y="250"/>
                </a:cubicBezTo>
                <a:cubicBezTo>
                  <a:pt x="315" y="250"/>
                  <a:pt x="315" y="266"/>
                  <a:pt x="315" y="278"/>
                </a:cubicBezTo>
                <a:cubicBezTo>
                  <a:pt x="296" y="278"/>
                  <a:pt x="241" y="278"/>
                  <a:pt x="234" y="278"/>
                </a:cubicBezTo>
                <a:cubicBezTo>
                  <a:pt x="228" y="274"/>
                  <a:pt x="123" y="198"/>
                  <a:pt x="123" y="198"/>
                </a:cubicBezTo>
                <a:cubicBezTo>
                  <a:pt x="119" y="195"/>
                  <a:pt x="114" y="195"/>
                  <a:pt x="109" y="197"/>
                </a:cubicBezTo>
                <a:cubicBezTo>
                  <a:pt x="105" y="200"/>
                  <a:pt x="102" y="204"/>
                  <a:pt x="102" y="209"/>
                </a:cubicBezTo>
                <a:cubicBezTo>
                  <a:pt x="102" y="209"/>
                  <a:pt x="102" y="214"/>
                  <a:pt x="102" y="219"/>
                </a:cubicBezTo>
                <a:cubicBezTo>
                  <a:pt x="88" y="219"/>
                  <a:pt x="67" y="219"/>
                  <a:pt x="53" y="219"/>
                </a:cubicBezTo>
                <a:cubicBezTo>
                  <a:pt x="53" y="204"/>
                  <a:pt x="53" y="177"/>
                  <a:pt x="53" y="177"/>
                </a:cubicBezTo>
                <a:cubicBezTo>
                  <a:pt x="53" y="174"/>
                  <a:pt x="51" y="170"/>
                  <a:pt x="49" y="168"/>
                </a:cubicBezTo>
                <a:cubicBezTo>
                  <a:pt x="46" y="165"/>
                  <a:pt x="43" y="164"/>
                  <a:pt x="39" y="164"/>
                </a:cubicBezTo>
                <a:cubicBezTo>
                  <a:pt x="13" y="164"/>
                  <a:pt x="13" y="164"/>
                  <a:pt x="13" y="164"/>
                </a:cubicBezTo>
                <a:cubicBezTo>
                  <a:pt x="6" y="164"/>
                  <a:pt x="0" y="170"/>
                  <a:pt x="0" y="177"/>
                </a:cubicBezTo>
                <a:cubicBezTo>
                  <a:pt x="0" y="185"/>
                  <a:pt x="6" y="191"/>
                  <a:pt x="13" y="190"/>
                </a:cubicBezTo>
                <a:cubicBezTo>
                  <a:pt x="13" y="190"/>
                  <a:pt x="20" y="190"/>
                  <a:pt x="26" y="190"/>
                </a:cubicBezTo>
                <a:cubicBezTo>
                  <a:pt x="26" y="206"/>
                  <a:pt x="26" y="233"/>
                  <a:pt x="26" y="233"/>
                </a:cubicBezTo>
                <a:cubicBezTo>
                  <a:pt x="26" y="236"/>
                  <a:pt x="27" y="240"/>
                  <a:pt x="30" y="242"/>
                </a:cubicBezTo>
                <a:cubicBezTo>
                  <a:pt x="32" y="245"/>
                  <a:pt x="36" y="246"/>
                  <a:pt x="39" y="246"/>
                </a:cubicBezTo>
                <a:cubicBezTo>
                  <a:pt x="115" y="246"/>
                  <a:pt x="115" y="246"/>
                  <a:pt x="115" y="246"/>
                </a:cubicBezTo>
                <a:cubicBezTo>
                  <a:pt x="122" y="246"/>
                  <a:pt x="127" y="241"/>
                  <a:pt x="128" y="235"/>
                </a:cubicBezTo>
                <a:cubicBezTo>
                  <a:pt x="156" y="255"/>
                  <a:pt x="222" y="302"/>
                  <a:pt x="222" y="302"/>
                </a:cubicBezTo>
                <a:cubicBezTo>
                  <a:pt x="225" y="304"/>
                  <a:pt x="227" y="305"/>
                  <a:pt x="230" y="305"/>
                </a:cubicBezTo>
                <a:cubicBezTo>
                  <a:pt x="328" y="305"/>
                  <a:pt x="328" y="305"/>
                  <a:pt x="328" y="305"/>
                </a:cubicBezTo>
                <a:cubicBezTo>
                  <a:pt x="336" y="305"/>
                  <a:pt x="342" y="299"/>
                  <a:pt x="342" y="292"/>
                </a:cubicBezTo>
                <a:cubicBezTo>
                  <a:pt x="342" y="292"/>
                  <a:pt x="342" y="276"/>
                  <a:pt x="342" y="263"/>
                </a:cubicBezTo>
                <a:cubicBezTo>
                  <a:pt x="363" y="263"/>
                  <a:pt x="445" y="263"/>
                  <a:pt x="445" y="263"/>
                </a:cubicBezTo>
                <a:cubicBezTo>
                  <a:pt x="453" y="263"/>
                  <a:pt x="459" y="257"/>
                  <a:pt x="459" y="250"/>
                </a:cubicBezTo>
                <a:cubicBezTo>
                  <a:pt x="459" y="200"/>
                  <a:pt x="459" y="200"/>
                  <a:pt x="459" y="200"/>
                </a:cubicBezTo>
                <a:cubicBezTo>
                  <a:pt x="459" y="193"/>
                  <a:pt x="453" y="187"/>
                  <a:pt x="445" y="187"/>
                </a:cubicBezTo>
                <a:cubicBezTo>
                  <a:pt x="445" y="187"/>
                  <a:pt x="363" y="187"/>
                  <a:pt x="342" y="187"/>
                </a:cubicBezTo>
                <a:cubicBezTo>
                  <a:pt x="342" y="170"/>
                  <a:pt x="342" y="131"/>
                  <a:pt x="342" y="114"/>
                </a:cubicBezTo>
                <a:cubicBezTo>
                  <a:pt x="363" y="114"/>
                  <a:pt x="445" y="114"/>
                  <a:pt x="445" y="114"/>
                </a:cubicBezTo>
                <a:cubicBezTo>
                  <a:pt x="449" y="114"/>
                  <a:pt x="452" y="113"/>
                  <a:pt x="455" y="110"/>
                </a:cubicBezTo>
                <a:cubicBezTo>
                  <a:pt x="457" y="108"/>
                  <a:pt x="459" y="104"/>
                  <a:pt x="459" y="101"/>
                </a:cubicBezTo>
                <a:cubicBezTo>
                  <a:pt x="459" y="51"/>
                  <a:pt x="459" y="51"/>
                  <a:pt x="459" y="51"/>
                </a:cubicBezTo>
                <a:cubicBezTo>
                  <a:pt x="459" y="43"/>
                  <a:pt x="453" y="37"/>
                  <a:pt x="445" y="37"/>
                </a:cubicBezTo>
                <a:cubicBezTo>
                  <a:pt x="445" y="37"/>
                  <a:pt x="363" y="37"/>
                  <a:pt x="342" y="37"/>
                </a:cubicBezTo>
                <a:cubicBezTo>
                  <a:pt x="342" y="26"/>
                  <a:pt x="342" y="13"/>
                  <a:pt x="342" y="13"/>
                </a:cubicBezTo>
                <a:cubicBezTo>
                  <a:pt x="342" y="6"/>
                  <a:pt x="336" y="0"/>
                  <a:pt x="328" y="0"/>
                </a:cubicBezTo>
                <a:lnTo>
                  <a:pt x="230" y="0"/>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6" name="Freeform 509"/>
          <p:cNvSpPr>
            <a:spLocks/>
          </p:cNvSpPr>
          <p:nvPr userDrawn="1"/>
        </p:nvSpPr>
        <p:spPr bwMode="auto">
          <a:xfrm>
            <a:off x="4747265" y="3900640"/>
            <a:ext cx="331080" cy="183356"/>
          </a:xfrm>
          <a:custGeom>
            <a:avLst/>
            <a:gdLst/>
            <a:ahLst/>
            <a:cxnLst>
              <a:cxn ang="0">
                <a:pos x="278" y="38"/>
              </a:cxn>
              <a:cxn ang="0">
                <a:pos x="278" y="154"/>
              </a:cxn>
              <a:cxn ang="0">
                <a:pos x="0" y="154"/>
              </a:cxn>
              <a:cxn ang="0">
                <a:pos x="0" y="0"/>
              </a:cxn>
              <a:cxn ang="0">
                <a:pos x="275" y="0"/>
              </a:cxn>
              <a:cxn ang="0">
                <a:pos x="146" y="115"/>
              </a:cxn>
              <a:cxn ang="0">
                <a:pos x="29" y="28"/>
              </a:cxn>
            </a:cxnLst>
            <a:rect l="0" t="0" r="r" b="b"/>
            <a:pathLst>
              <a:path w="278" h="154">
                <a:moveTo>
                  <a:pt x="278" y="38"/>
                </a:moveTo>
                <a:lnTo>
                  <a:pt x="278" y="154"/>
                </a:lnTo>
                <a:lnTo>
                  <a:pt x="0" y="154"/>
                </a:lnTo>
                <a:lnTo>
                  <a:pt x="0" y="0"/>
                </a:lnTo>
                <a:lnTo>
                  <a:pt x="275" y="0"/>
                </a:lnTo>
                <a:lnTo>
                  <a:pt x="146" y="115"/>
                </a:lnTo>
                <a:lnTo>
                  <a:pt x="29" y="28"/>
                </a:lnTo>
              </a:path>
            </a:pathLst>
          </a:custGeom>
          <a:noFill/>
          <a:ln w="30163" cap="rnd">
            <a:solidFill>
              <a:srgbClr val="FFFFFF"/>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7" name="Freeform 296"/>
          <p:cNvSpPr>
            <a:spLocks/>
          </p:cNvSpPr>
          <p:nvPr userDrawn="1"/>
        </p:nvSpPr>
        <p:spPr bwMode="auto">
          <a:xfrm>
            <a:off x="5171205" y="870647"/>
            <a:ext cx="394200" cy="391716"/>
          </a:xfrm>
          <a:custGeom>
            <a:avLst/>
            <a:gdLst/>
            <a:ahLst/>
            <a:cxnLst>
              <a:cxn ang="0">
                <a:pos x="28" y="139"/>
              </a:cxn>
              <a:cxn ang="0">
                <a:pos x="97" y="174"/>
              </a:cxn>
              <a:cxn ang="0">
                <a:pos x="159" y="111"/>
              </a:cxn>
              <a:cxn ang="0">
                <a:pos x="181" y="104"/>
              </a:cxn>
              <a:cxn ang="0">
                <a:pos x="236" y="147"/>
              </a:cxn>
              <a:cxn ang="0">
                <a:pos x="263" y="100"/>
              </a:cxn>
              <a:cxn ang="0">
                <a:pos x="289" y="156"/>
              </a:cxn>
              <a:cxn ang="0">
                <a:pos x="303" y="239"/>
              </a:cxn>
              <a:cxn ang="0">
                <a:pos x="265" y="309"/>
              </a:cxn>
              <a:cxn ang="0">
                <a:pos x="230" y="305"/>
              </a:cxn>
              <a:cxn ang="0">
                <a:pos x="219" y="276"/>
              </a:cxn>
              <a:cxn ang="0">
                <a:pos x="119" y="263"/>
              </a:cxn>
              <a:cxn ang="0">
                <a:pos x="60" y="198"/>
              </a:cxn>
              <a:cxn ang="0">
                <a:pos x="10" y="287"/>
              </a:cxn>
              <a:cxn ang="0">
                <a:pos x="321" y="444"/>
              </a:cxn>
              <a:cxn ang="0">
                <a:pos x="164" y="379"/>
              </a:cxn>
              <a:cxn ang="0">
                <a:pos x="293" y="402"/>
              </a:cxn>
              <a:cxn ang="0">
                <a:pos x="306" y="421"/>
              </a:cxn>
              <a:cxn ang="0">
                <a:pos x="36" y="281"/>
              </a:cxn>
              <a:cxn ang="0">
                <a:pos x="37" y="212"/>
              </a:cxn>
              <a:cxn ang="0">
                <a:pos x="132" y="287"/>
              </a:cxn>
              <a:cxn ang="0">
                <a:pos x="196" y="289"/>
              </a:cxn>
              <a:cxn ang="0">
                <a:pos x="206" y="317"/>
              </a:cxn>
              <a:cxn ang="0">
                <a:pos x="250" y="332"/>
              </a:cxn>
              <a:cxn ang="0">
                <a:pos x="315" y="276"/>
              </a:cxn>
              <a:cxn ang="0">
                <a:pos x="305" y="133"/>
              </a:cxn>
              <a:cxn ang="0">
                <a:pos x="283" y="73"/>
              </a:cxn>
              <a:cxn ang="0">
                <a:pos x="221" y="118"/>
              </a:cxn>
              <a:cxn ang="0">
                <a:pos x="197" y="78"/>
              </a:cxn>
              <a:cxn ang="0">
                <a:pos x="124" y="109"/>
              </a:cxn>
              <a:cxn ang="0">
                <a:pos x="64" y="152"/>
              </a:cxn>
              <a:cxn ang="0">
                <a:pos x="177" y="45"/>
              </a:cxn>
              <a:cxn ang="0">
                <a:pos x="435" y="207"/>
              </a:cxn>
              <a:cxn ang="0">
                <a:pos x="421" y="243"/>
              </a:cxn>
              <a:cxn ang="0">
                <a:pos x="355" y="228"/>
              </a:cxn>
              <a:cxn ang="0">
                <a:pos x="334" y="277"/>
              </a:cxn>
              <a:cxn ang="0">
                <a:pos x="344" y="348"/>
              </a:cxn>
              <a:cxn ang="0">
                <a:pos x="407" y="308"/>
              </a:cxn>
              <a:cxn ang="0">
                <a:pos x="395" y="358"/>
              </a:cxn>
              <a:cxn ang="0">
                <a:pos x="353" y="416"/>
              </a:cxn>
              <a:cxn ang="0">
                <a:pos x="446" y="325"/>
              </a:cxn>
              <a:cxn ang="0">
                <a:pos x="405" y="281"/>
              </a:cxn>
              <a:cxn ang="0">
                <a:pos x="348" y="321"/>
              </a:cxn>
              <a:cxn ang="0">
                <a:pos x="368" y="282"/>
              </a:cxn>
              <a:cxn ang="0">
                <a:pos x="378" y="243"/>
              </a:cxn>
              <a:cxn ang="0">
                <a:pos x="402" y="263"/>
              </a:cxn>
              <a:cxn ang="0">
                <a:pos x="462" y="203"/>
              </a:cxn>
              <a:cxn ang="0">
                <a:pos x="168" y="19"/>
              </a:cxn>
            </a:cxnLst>
            <a:rect l="0" t="0" r="r" b="b"/>
            <a:pathLst>
              <a:path w="465" h="463">
                <a:moveTo>
                  <a:pt x="168" y="19"/>
                </a:moveTo>
                <a:cubicBezTo>
                  <a:pt x="158" y="22"/>
                  <a:pt x="75" y="46"/>
                  <a:pt x="30" y="133"/>
                </a:cubicBezTo>
                <a:cubicBezTo>
                  <a:pt x="29" y="135"/>
                  <a:pt x="28" y="137"/>
                  <a:pt x="28" y="139"/>
                </a:cubicBezTo>
                <a:cubicBezTo>
                  <a:pt x="28" y="141"/>
                  <a:pt x="29" y="157"/>
                  <a:pt x="46" y="172"/>
                </a:cubicBezTo>
                <a:cubicBezTo>
                  <a:pt x="62" y="186"/>
                  <a:pt x="84" y="181"/>
                  <a:pt x="94" y="175"/>
                </a:cubicBezTo>
                <a:cubicBezTo>
                  <a:pt x="95" y="175"/>
                  <a:pt x="96" y="174"/>
                  <a:pt x="97" y="174"/>
                </a:cubicBezTo>
                <a:cubicBezTo>
                  <a:pt x="105" y="168"/>
                  <a:pt x="110" y="160"/>
                  <a:pt x="116" y="152"/>
                </a:cubicBezTo>
                <a:cubicBezTo>
                  <a:pt x="121" y="145"/>
                  <a:pt x="127" y="136"/>
                  <a:pt x="131" y="135"/>
                </a:cubicBezTo>
                <a:cubicBezTo>
                  <a:pt x="146" y="132"/>
                  <a:pt x="153" y="120"/>
                  <a:pt x="159" y="111"/>
                </a:cubicBezTo>
                <a:cubicBezTo>
                  <a:pt x="161" y="108"/>
                  <a:pt x="163" y="104"/>
                  <a:pt x="164" y="103"/>
                </a:cubicBezTo>
                <a:cubicBezTo>
                  <a:pt x="168" y="100"/>
                  <a:pt x="175" y="100"/>
                  <a:pt x="181" y="101"/>
                </a:cubicBezTo>
                <a:cubicBezTo>
                  <a:pt x="181" y="102"/>
                  <a:pt x="181" y="103"/>
                  <a:pt x="181" y="104"/>
                </a:cubicBezTo>
                <a:cubicBezTo>
                  <a:pt x="184" y="117"/>
                  <a:pt x="188" y="134"/>
                  <a:pt x="202" y="138"/>
                </a:cubicBezTo>
                <a:cubicBezTo>
                  <a:pt x="203" y="139"/>
                  <a:pt x="206" y="141"/>
                  <a:pt x="209" y="142"/>
                </a:cubicBezTo>
                <a:cubicBezTo>
                  <a:pt x="217" y="146"/>
                  <a:pt x="227" y="151"/>
                  <a:pt x="236" y="147"/>
                </a:cubicBezTo>
                <a:cubicBezTo>
                  <a:pt x="239" y="145"/>
                  <a:pt x="244" y="141"/>
                  <a:pt x="246" y="133"/>
                </a:cubicBezTo>
                <a:cubicBezTo>
                  <a:pt x="249" y="112"/>
                  <a:pt x="255" y="93"/>
                  <a:pt x="260" y="86"/>
                </a:cubicBezTo>
                <a:cubicBezTo>
                  <a:pt x="261" y="90"/>
                  <a:pt x="262" y="96"/>
                  <a:pt x="263" y="100"/>
                </a:cubicBezTo>
                <a:cubicBezTo>
                  <a:pt x="264" y="105"/>
                  <a:pt x="265" y="110"/>
                  <a:pt x="266" y="114"/>
                </a:cubicBezTo>
                <a:cubicBezTo>
                  <a:pt x="272" y="131"/>
                  <a:pt x="277" y="142"/>
                  <a:pt x="285" y="151"/>
                </a:cubicBezTo>
                <a:cubicBezTo>
                  <a:pt x="285" y="151"/>
                  <a:pt x="289" y="156"/>
                  <a:pt x="289" y="156"/>
                </a:cubicBezTo>
                <a:cubicBezTo>
                  <a:pt x="301" y="169"/>
                  <a:pt x="311" y="180"/>
                  <a:pt x="314" y="191"/>
                </a:cubicBezTo>
                <a:cubicBezTo>
                  <a:pt x="315" y="194"/>
                  <a:pt x="315" y="197"/>
                  <a:pt x="315" y="200"/>
                </a:cubicBezTo>
                <a:cubicBezTo>
                  <a:pt x="315" y="209"/>
                  <a:pt x="312" y="220"/>
                  <a:pt x="303" y="239"/>
                </a:cubicBezTo>
                <a:cubicBezTo>
                  <a:pt x="299" y="246"/>
                  <a:pt x="295" y="255"/>
                  <a:pt x="290" y="265"/>
                </a:cubicBezTo>
                <a:cubicBezTo>
                  <a:pt x="284" y="278"/>
                  <a:pt x="274" y="301"/>
                  <a:pt x="267" y="310"/>
                </a:cubicBezTo>
                <a:cubicBezTo>
                  <a:pt x="266" y="310"/>
                  <a:pt x="266" y="310"/>
                  <a:pt x="265" y="309"/>
                </a:cubicBezTo>
                <a:cubicBezTo>
                  <a:pt x="261" y="307"/>
                  <a:pt x="257" y="305"/>
                  <a:pt x="250" y="305"/>
                </a:cubicBezTo>
                <a:cubicBezTo>
                  <a:pt x="244" y="305"/>
                  <a:pt x="244" y="305"/>
                  <a:pt x="244" y="305"/>
                </a:cubicBezTo>
                <a:cubicBezTo>
                  <a:pt x="241" y="305"/>
                  <a:pt x="234" y="306"/>
                  <a:pt x="230" y="305"/>
                </a:cubicBezTo>
                <a:cubicBezTo>
                  <a:pt x="230" y="303"/>
                  <a:pt x="229" y="301"/>
                  <a:pt x="229" y="300"/>
                </a:cubicBezTo>
                <a:cubicBezTo>
                  <a:pt x="228" y="294"/>
                  <a:pt x="227" y="288"/>
                  <a:pt x="223" y="282"/>
                </a:cubicBezTo>
                <a:cubicBezTo>
                  <a:pt x="223" y="282"/>
                  <a:pt x="219" y="276"/>
                  <a:pt x="219" y="276"/>
                </a:cubicBezTo>
                <a:cubicBezTo>
                  <a:pt x="216" y="270"/>
                  <a:pt x="213" y="265"/>
                  <a:pt x="204" y="258"/>
                </a:cubicBezTo>
                <a:cubicBezTo>
                  <a:pt x="189" y="243"/>
                  <a:pt x="167" y="246"/>
                  <a:pt x="148" y="250"/>
                </a:cubicBezTo>
                <a:cubicBezTo>
                  <a:pt x="141" y="252"/>
                  <a:pt x="132" y="256"/>
                  <a:pt x="119" y="263"/>
                </a:cubicBezTo>
                <a:cubicBezTo>
                  <a:pt x="111" y="268"/>
                  <a:pt x="94" y="277"/>
                  <a:pt x="87" y="278"/>
                </a:cubicBezTo>
                <a:cubicBezTo>
                  <a:pt x="84" y="275"/>
                  <a:pt x="77" y="264"/>
                  <a:pt x="77" y="255"/>
                </a:cubicBezTo>
                <a:cubicBezTo>
                  <a:pt x="76" y="240"/>
                  <a:pt x="74" y="218"/>
                  <a:pt x="60" y="198"/>
                </a:cubicBezTo>
                <a:cubicBezTo>
                  <a:pt x="49" y="181"/>
                  <a:pt x="36" y="180"/>
                  <a:pt x="24" y="180"/>
                </a:cubicBezTo>
                <a:cubicBezTo>
                  <a:pt x="20" y="180"/>
                  <a:pt x="16" y="182"/>
                  <a:pt x="13" y="185"/>
                </a:cubicBezTo>
                <a:cubicBezTo>
                  <a:pt x="4" y="196"/>
                  <a:pt x="0" y="240"/>
                  <a:pt x="10" y="287"/>
                </a:cubicBezTo>
                <a:cubicBezTo>
                  <a:pt x="15" y="313"/>
                  <a:pt x="29" y="343"/>
                  <a:pt x="48" y="370"/>
                </a:cubicBezTo>
                <a:cubicBezTo>
                  <a:pt x="79" y="412"/>
                  <a:pt x="145" y="463"/>
                  <a:pt x="231" y="463"/>
                </a:cubicBezTo>
                <a:cubicBezTo>
                  <a:pt x="272" y="463"/>
                  <a:pt x="302" y="456"/>
                  <a:pt x="321" y="444"/>
                </a:cubicBezTo>
                <a:cubicBezTo>
                  <a:pt x="330" y="438"/>
                  <a:pt x="334" y="429"/>
                  <a:pt x="333" y="418"/>
                </a:cubicBezTo>
                <a:cubicBezTo>
                  <a:pt x="332" y="400"/>
                  <a:pt x="315" y="383"/>
                  <a:pt x="304" y="378"/>
                </a:cubicBezTo>
                <a:cubicBezTo>
                  <a:pt x="282" y="368"/>
                  <a:pt x="211" y="353"/>
                  <a:pt x="164" y="379"/>
                </a:cubicBezTo>
                <a:cubicBezTo>
                  <a:pt x="157" y="383"/>
                  <a:pt x="155" y="391"/>
                  <a:pt x="159" y="397"/>
                </a:cubicBezTo>
                <a:cubicBezTo>
                  <a:pt x="162" y="404"/>
                  <a:pt x="171" y="406"/>
                  <a:pt x="177" y="403"/>
                </a:cubicBezTo>
                <a:cubicBezTo>
                  <a:pt x="214" y="382"/>
                  <a:pt x="276" y="394"/>
                  <a:pt x="293" y="402"/>
                </a:cubicBezTo>
                <a:cubicBezTo>
                  <a:pt x="298" y="405"/>
                  <a:pt x="306" y="416"/>
                  <a:pt x="306" y="421"/>
                </a:cubicBezTo>
                <a:cubicBezTo>
                  <a:pt x="306" y="421"/>
                  <a:pt x="306" y="421"/>
                  <a:pt x="306" y="421"/>
                </a:cubicBezTo>
                <a:cubicBezTo>
                  <a:pt x="306" y="421"/>
                  <a:pt x="306" y="421"/>
                  <a:pt x="306" y="421"/>
                </a:cubicBezTo>
                <a:cubicBezTo>
                  <a:pt x="298" y="427"/>
                  <a:pt x="278" y="436"/>
                  <a:pt x="231" y="436"/>
                </a:cubicBezTo>
                <a:cubicBezTo>
                  <a:pt x="160" y="435"/>
                  <a:pt x="99" y="394"/>
                  <a:pt x="70" y="354"/>
                </a:cubicBezTo>
                <a:cubicBezTo>
                  <a:pt x="53" y="330"/>
                  <a:pt x="41" y="304"/>
                  <a:pt x="36" y="281"/>
                </a:cubicBezTo>
                <a:cubicBezTo>
                  <a:pt x="33" y="262"/>
                  <a:pt x="31" y="246"/>
                  <a:pt x="31" y="234"/>
                </a:cubicBezTo>
                <a:cubicBezTo>
                  <a:pt x="31" y="222"/>
                  <a:pt x="32" y="214"/>
                  <a:pt x="33" y="208"/>
                </a:cubicBezTo>
                <a:cubicBezTo>
                  <a:pt x="35" y="209"/>
                  <a:pt x="36" y="210"/>
                  <a:pt x="37" y="212"/>
                </a:cubicBezTo>
                <a:cubicBezTo>
                  <a:pt x="47" y="227"/>
                  <a:pt x="49" y="244"/>
                  <a:pt x="50" y="256"/>
                </a:cubicBezTo>
                <a:cubicBezTo>
                  <a:pt x="51" y="272"/>
                  <a:pt x="63" y="303"/>
                  <a:pt x="84" y="305"/>
                </a:cubicBezTo>
                <a:cubicBezTo>
                  <a:pt x="96" y="306"/>
                  <a:pt x="110" y="299"/>
                  <a:pt x="132" y="287"/>
                </a:cubicBezTo>
                <a:cubicBezTo>
                  <a:pt x="140" y="283"/>
                  <a:pt x="150" y="277"/>
                  <a:pt x="154" y="277"/>
                </a:cubicBezTo>
                <a:cubicBezTo>
                  <a:pt x="165" y="274"/>
                  <a:pt x="180" y="272"/>
                  <a:pt x="186" y="277"/>
                </a:cubicBezTo>
                <a:cubicBezTo>
                  <a:pt x="192" y="283"/>
                  <a:pt x="193" y="285"/>
                  <a:pt x="196" y="289"/>
                </a:cubicBezTo>
                <a:cubicBezTo>
                  <a:pt x="200" y="297"/>
                  <a:pt x="200" y="297"/>
                  <a:pt x="200" y="297"/>
                </a:cubicBezTo>
                <a:cubicBezTo>
                  <a:pt x="201" y="298"/>
                  <a:pt x="202" y="302"/>
                  <a:pt x="202" y="305"/>
                </a:cubicBezTo>
                <a:cubicBezTo>
                  <a:pt x="203" y="309"/>
                  <a:pt x="204" y="313"/>
                  <a:pt x="206" y="317"/>
                </a:cubicBezTo>
                <a:cubicBezTo>
                  <a:pt x="213" y="334"/>
                  <a:pt x="234" y="333"/>
                  <a:pt x="246" y="332"/>
                </a:cubicBezTo>
                <a:cubicBezTo>
                  <a:pt x="246" y="332"/>
                  <a:pt x="249" y="332"/>
                  <a:pt x="250" y="332"/>
                </a:cubicBezTo>
                <a:cubicBezTo>
                  <a:pt x="250" y="332"/>
                  <a:pt x="250" y="332"/>
                  <a:pt x="250" y="332"/>
                </a:cubicBezTo>
                <a:cubicBezTo>
                  <a:pt x="253" y="333"/>
                  <a:pt x="256" y="336"/>
                  <a:pt x="261" y="338"/>
                </a:cubicBezTo>
                <a:cubicBezTo>
                  <a:pt x="278" y="346"/>
                  <a:pt x="290" y="325"/>
                  <a:pt x="295" y="317"/>
                </a:cubicBezTo>
                <a:cubicBezTo>
                  <a:pt x="302" y="305"/>
                  <a:pt x="308" y="290"/>
                  <a:pt x="315" y="276"/>
                </a:cubicBezTo>
                <a:cubicBezTo>
                  <a:pt x="319" y="267"/>
                  <a:pt x="323" y="258"/>
                  <a:pt x="327" y="251"/>
                </a:cubicBezTo>
                <a:cubicBezTo>
                  <a:pt x="358" y="192"/>
                  <a:pt x="336" y="168"/>
                  <a:pt x="309" y="138"/>
                </a:cubicBezTo>
                <a:cubicBezTo>
                  <a:pt x="305" y="133"/>
                  <a:pt x="305" y="133"/>
                  <a:pt x="305" y="133"/>
                </a:cubicBezTo>
                <a:cubicBezTo>
                  <a:pt x="300" y="127"/>
                  <a:pt x="296" y="119"/>
                  <a:pt x="292" y="106"/>
                </a:cubicBezTo>
                <a:cubicBezTo>
                  <a:pt x="291" y="103"/>
                  <a:pt x="291" y="99"/>
                  <a:pt x="290" y="95"/>
                </a:cubicBezTo>
                <a:cubicBezTo>
                  <a:pt x="288" y="88"/>
                  <a:pt x="287" y="80"/>
                  <a:pt x="283" y="73"/>
                </a:cubicBezTo>
                <a:cubicBezTo>
                  <a:pt x="278" y="62"/>
                  <a:pt x="268" y="57"/>
                  <a:pt x="257" y="58"/>
                </a:cubicBezTo>
                <a:cubicBezTo>
                  <a:pt x="240" y="59"/>
                  <a:pt x="232" y="79"/>
                  <a:pt x="227" y="93"/>
                </a:cubicBezTo>
                <a:cubicBezTo>
                  <a:pt x="224" y="102"/>
                  <a:pt x="222" y="111"/>
                  <a:pt x="221" y="118"/>
                </a:cubicBezTo>
                <a:cubicBezTo>
                  <a:pt x="218" y="116"/>
                  <a:pt x="215" y="115"/>
                  <a:pt x="213" y="114"/>
                </a:cubicBezTo>
                <a:cubicBezTo>
                  <a:pt x="211" y="111"/>
                  <a:pt x="209" y="102"/>
                  <a:pt x="208" y="98"/>
                </a:cubicBezTo>
                <a:cubicBezTo>
                  <a:pt x="206" y="89"/>
                  <a:pt x="204" y="82"/>
                  <a:pt x="197" y="78"/>
                </a:cubicBezTo>
                <a:cubicBezTo>
                  <a:pt x="190" y="75"/>
                  <a:pt x="164" y="68"/>
                  <a:pt x="147" y="82"/>
                </a:cubicBezTo>
                <a:cubicBezTo>
                  <a:pt x="142" y="86"/>
                  <a:pt x="139" y="92"/>
                  <a:pt x="136" y="97"/>
                </a:cubicBezTo>
                <a:cubicBezTo>
                  <a:pt x="131" y="104"/>
                  <a:pt x="128" y="108"/>
                  <a:pt x="124" y="109"/>
                </a:cubicBezTo>
                <a:cubicBezTo>
                  <a:pt x="111" y="112"/>
                  <a:pt x="102" y="124"/>
                  <a:pt x="94" y="136"/>
                </a:cubicBezTo>
                <a:cubicBezTo>
                  <a:pt x="90" y="142"/>
                  <a:pt x="85" y="148"/>
                  <a:pt x="81" y="152"/>
                </a:cubicBezTo>
                <a:cubicBezTo>
                  <a:pt x="77" y="153"/>
                  <a:pt x="68" y="155"/>
                  <a:pt x="64" y="152"/>
                </a:cubicBezTo>
                <a:cubicBezTo>
                  <a:pt x="59" y="147"/>
                  <a:pt x="57" y="144"/>
                  <a:pt x="56" y="141"/>
                </a:cubicBezTo>
                <a:cubicBezTo>
                  <a:pt x="98" y="65"/>
                  <a:pt x="175" y="46"/>
                  <a:pt x="176" y="46"/>
                </a:cubicBezTo>
                <a:cubicBezTo>
                  <a:pt x="176" y="45"/>
                  <a:pt x="177" y="45"/>
                  <a:pt x="177" y="45"/>
                </a:cubicBezTo>
                <a:cubicBezTo>
                  <a:pt x="178" y="45"/>
                  <a:pt x="223" y="28"/>
                  <a:pt x="288" y="44"/>
                </a:cubicBezTo>
                <a:cubicBezTo>
                  <a:pt x="312" y="50"/>
                  <a:pt x="371" y="71"/>
                  <a:pt x="410" y="136"/>
                </a:cubicBezTo>
                <a:cubicBezTo>
                  <a:pt x="424" y="161"/>
                  <a:pt x="433" y="190"/>
                  <a:pt x="435" y="207"/>
                </a:cubicBezTo>
                <a:cubicBezTo>
                  <a:pt x="437" y="220"/>
                  <a:pt x="437" y="231"/>
                  <a:pt x="437" y="240"/>
                </a:cubicBezTo>
                <a:cubicBezTo>
                  <a:pt x="437" y="243"/>
                  <a:pt x="437" y="245"/>
                  <a:pt x="437" y="247"/>
                </a:cubicBezTo>
                <a:cubicBezTo>
                  <a:pt x="432" y="247"/>
                  <a:pt x="425" y="245"/>
                  <a:pt x="421" y="243"/>
                </a:cubicBezTo>
                <a:cubicBezTo>
                  <a:pt x="421" y="243"/>
                  <a:pt x="421" y="242"/>
                  <a:pt x="421" y="242"/>
                </a:cubicBezTo>
                <a:cubicBezTo>
                  <a:pt x="421" y="230"/>
                  <a:pt x="414" y="219"/>
                  <a:pt x="402" y="214"/>
                </a:cubicBezTo>
                <a:cubicBezTo>
                  <a:pt x="387" y="209"/>
                  <a:pt x="365" y="212"/>
                  <a:pt x="355" y="228"/>
                </a:cubicBezTo>
                <a:cubicBezTo>
                  <a:pt x="351" y="234"/>
                  <a:pt x="350" y="240"/>
                  <a:pt x="350" y="245"/>
                </a:cubicBezTo>
                <a:cubicBezTo>
                  <a:pt x="350" y="250"/>
                  <a:pt x="351" y="255"/>
                  <a:pt x="353" y="260"/>
                </a:cubicBezTo>
                <a:cubicBezTo>
                  <a:pt x="346" y="264"/>
                  <a:pt x="339" y="271"/>
                  <a:pt x="334" y="277"/>
                </a:cubicBezTo>
                <a:cubicBezTo>
                  <a:pt x="329" y="283"/>
                  <a:pt x="316" y="301"/>
                  <a:pt x="316" y="318"/>
                </a:cubicBezTo>
                <a:cubicBezTo>
                  <a:pt x="316" y="322"/>
                  <a:pt x="316" y="326"/>
                  <a:pt x="318" y="329"/>
                </a:cubicBezTo>
                <a:cubicBezTo>
                  <a:pt x="322" y="339"/>
                  <a:pt x="332" y="346"/>
                  <a:pt x="344" y="348"/>
                </a:cubicBezTo>
                <a:cubicBezTo>
                  <a:pt x="361" y="350"/>
                  <a:pt x="378" y="343"/>
                  <a:pt x="390" y="329"/>
                </a:cubicBezTo>
                <a:cubicBezTo>
                  <a:pt x="399" y="317"/>
                  <a:pt x="399" y="317"/>
                  <a:pt x="399" y="317"/>
                </a:cubicBezTo>
                <a:cubicBezTo>
                  <a:pt x="402" y="314"/>
                  <a:pt x="405" y="310"/>
                  <a:pt x="407" y="308"/>
                </a:cubicBezTo>
                <a:cubicBezTo>
                  <a:pt x="413" y="308"/>
                  <a:pt x="420" y="309"/>
                  <a:pt x="423" y="310"/>
                </a:cubicBezTo>
                <a:cubicBezTo>
                  <a:pt x="422" y="311"/>
                  <a:pt x="422" y="312"/>
                  <a:pt x="421" y="314"/>
                </a:cubicBezTo>
                <a:cubicBezTo>
                  <a:pt x="415" y="327"/>
                  <a:pt x="405" y="346"/>
                  <a:pt x="395" y="358"/>
                </a:cubicBezTo>
                <a:cubicBezTo>
                  <a:pt x="381" y="376"/>
                  <a:pt x="361" y="392"/>
                  <a:pt x="355" y="397"/>
                </a:cubicBezTo>
                <a:cubicBezTo>
                  <a:pt x="352" y="400"/>
                  <a:pt x="350" y="404"/>
                  <a:pt x="350" y="408"/>
                </a:cubicBezTo>
                <a:cubicBezTo>
                  <a:pt x="350" y="411"/>
                  <a:pt x="351" y="413"/>
                  <a:pt x="353" y="416"/>
                </a:cubicBezTo>
                <a:cubicBezTo>
                  <a:pt x="357" y="422"/>
                  <a:pt x="366" y="423"/>
                  <a:pt x="372" y="418"/>
                </a:cubicBezTo>
                <a:cubicBezTo>
                  <a:pt x="384" y="408"/>
                  <a:pt x="402" y="393"/>
                  <a:pt x="416" y="375"/>
                </a:cubicBezTo>
                <a:cubicBezTo>
                  <a:pt x="430" y="357"/>
                  <a:pt x="442" y="332"/>
                  <a:pt x="446" y="325"/>
                </a:cubicBezTo>
                <a:cubicBezTo>
                  <a:pt x="453" y="311"/>
                  <a:pt x="450" y="301"/>
                  <a:pt x="446" y="296"/>
                </a:cubicBezTo>
                <a:cubicBezTo>
                  <a:pt x="437" y="281"/>
                  <a:pt x="417" y="281"/>
                  <a:pt x="406" y="281"/>
                </a:cubicBezTo>
                <a:cubicBezTo>
                  <a:pt x="405" y="281"/>
                  <a:pt x="405" y="281"/>
                  <a:pt x="405" y="281"/>
                </a:cubicBezTo>
                <a:cubicBezTo>
                  <a:pt x="393" y="281"/>
                  <a:pt x="387" y="290"/>
                  <a:pt x="378" y="301"/>
                </a:cubicBezTo>
                <a:cubicBezTo>
                  <a:pt x="369" y="312"/>
                  <a:pt x="369" y="312"/>
                  <a:pt x="369" y="312"/>
                </a:cubicBezTo>
                <a:cubicBezTo>
                  <a:pt x="363" y="319"/>
                  <a:pt x="354" y="322"/>
                  <a:pt x="348" y="321"/>
                </a:cubicBezTo>
                <a:cubicBezTo>
                  <a:pt x="347" y="320"/>
                  <a:pt x="344" y="320"/>
                  <a:pt x="343" y="318"/>
                </a:cubicBezTo>
                <a:cubicBezTo>
                  <a:pt x="343" y="318"/>
                  <a:pt x="343" y="318"/>
                  <a:pt x="343" y="318"/>
                </a:cubicBezTo>
                <a:cubicBezTo>
                  <a:pt x="343" y="309"/>
                  <a:pt x="360" y="285"/>
                  <a:pt x="368" y="282"/>
                </a:cubicBezTo>
                <a:cubicBezTo>
                  <a:pt x="373" y="283"/>
                  <a:pt x="378" y="281"/>
                  <a:pt x="381" y="277"/>
                </a:cubicBezTo>
                <a:cubicBezTo>
                  <a:pt x="387" y="270"/>
                  <a:pt x="383" y="262"/>
                  <a:pt x="381" y="257"/>
                </a:cubicBezTo>
                <a:cubicBezTo>
                  <a:pt x="379" y="253"/>
                  <a:pt x="376" y="246"/>
                  <a:pt x="378" y="243"/>
                </a:cubicBezTo>
                <a:cubicBezTo>
                  <a:pt x="380" y="239"/>
                  <a:pt x="387" y="238"/>
                  <a:pt x="392" y="240"/>
                </a:cubicBezTo>
                <a:cubicBezTo>
                  <a:pt x="394" y="241"/>
                  <a:pt x="394" y="241"/>
                  <a:pt x="394" y="243"/>
                </a:cubicBezTo>
                <a:cubicBezTo>
                  <a:pt x="393" y="250"/>
                  <a:pt x="396" y="258"/>
                  <a:pt x="402" y="263"/>
                </a:cubicBezTo>
                <a:cubicBezTo>
                  <a:pt x="414" y="272"/>
                  <a:pt x="440" y="277"/>
                  <a:pt x="453" y="273"/>
                </a:cubicBezTo>
                <a:cubicBezTo>
                  <a:pt x="459" y="270"/>
                  <a:pt x="463" y="265"/>
                  <a:pt x="463" y="259"/>
                </a:cubicBezTo>
                <a:cubicBezTo>
                  <a:pt x="464" y="251"/>
                  <a:pt x="465" y="230"/>
                  <a:pt x="462" y="203"/>
                </a:cubicBezTo>
                <a:cubicBezTo>
                  <a:pt x="459" y="183"/>
                  <a:pt x="450" y="150"/>
                  <a:pt x="433" y="123"/>
                </a:cubicBezTo>
                <a:cubicBezTo>
                  <a:pt x="389" y="48"/>
                  <a:pt x="322" y="24"/>
                  <a:pt x="295" y="18"/>
                </a:cubicBezTo>
                <a:cubicBezTo>
                  <a:pt x="225" y="0"/>
                  <a:pt x="176" y="17"/>
                  <a:pt x="168" y="19"/>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8" name="Freeform 397"/>
          <p:cNvSpPr>
            <a:spLocks noEditPoints="1"/>
          </p:cNvSpPr>
          <p:nvPr userDrawn="1"/>
        </p:nvSpPr>
        <p:spPr bwMode="auto">
          <a:xfrm>
            <a:off x="5224202" y="3300031"/>
            <a:ext cx="288206" cy="391716"/>
          </a:xfrm>
          <a:custGeom>
            <a:avLst/>
            <a:gdLst/>
            <a:ahLst/>
            <a:cxnLst>
              <a:cxn ang="0">
                <a:pos x="58" y="26"/>
              </a:cxn>
              <a:cxn ang="0">
                <a:pos x="35" y="72"/>
              </a:cxn>
              <a:cxn ang="0">
                <a:pos x="39" y="96"/>
              </a:cxn>
              <a:cxn ang="0">
                <a:pos x="130" y="182"/>
              </a:cxn>
              <a:cxn ang="0">
                <a:pos x="15" y="202"/>
              </a:cxn>
              <a:cxn ang="0">
                <a:pos x="4" y="205"/>
              </a:cxn>
              <a:cxn ang="0">
                <a:pos x="0" y="215"/>
              </a:cxn>
              <a:cxn ang="0">
                <a:pos x="0" y="379"/>
              </a:cxn>
              <a:cxn ang="0">
                <a:pos x="8" y="392"/>
              </a:cxn>
              <a:cxn ang="0">
                <a:pos x="170" y="461"/>
              </a:cxn>
              <a:cxn ang="0">
                <a:pos x="183" y="460"/>
              </a:cxn>
              <a:cxn ang="0">
                <a:pos x="189" y="449"/>
              </a:cxn>
              <a:cxn ang="0">
                <a:pos x="189" y="286"/>
              </a:cxn>
              <a:cxn ang="0">
                <a:pos x="175" y="273"/>
              </a:cxn>
              <a:cxn ang="0">
                <a:pos x="162" y="286"/>
              </a:cxn>
              <a:cxn ang="0">
                <a:pos x="162" y="428"/>
              </a:cxn>
              <a:cxn ang="0">
                <a:pos x="27" y="371"/>
              </a:cxn>
              <a:cxn ang="0">
                <a:pos x="27" y="228"/>
              </a:cxn>
              <a:cxn ang="0">
                <a:pos x="163" y="201"/>
              </a:cxn>
              <a:cxn ang="0">
                <a:pos x="171" y="199"/>
              </a:cxn>
              <a:cxn ang="0">
                <a:pos x="312" y="220"/>
              </a:cxn>
              <a:cxn ang="0">
                <a:pos x="312" y="358"/>
              </a:cxn>
              <a:cxn ang="0">
                <a:pos x="218" y="413"/>
              </a:cxn>
              <a:cxn ang="0">
                <a:pos x="211" y="424"/>
              </a:cxn>
              <a:cxn ang="0">
                <a:pos x="213" y="431"/>
              </a:cxn>
              <a:cxn ang="0">
                <a:pos x="231" y="436"/>
              </a:cxn>
              <a:cxn ang="0">
                <a:pos x="332" y="378"/>
              </a:cxn>
              <a:cxn ang="0">
                <a:pos x="339" y="366"/>
              </a:cxn>
              <a:cxn ang="0">
                <a:pos x="339" y="206"/>
              </a:cxn>
              <a:cxn ang="0">
                <a:pos x="335" y="197"/>
              </a:cxn>
              <a:cxn ang="0">
                <a:pos x="325" y="193"/>
              </a:cxn>
              <a:cxn ang="0">
                <a:pos x="216" y="184"/>
              </a:cxn>
              <a:cxn ang="0">
                <a:pos x="304" y="121"/>
              </a:cxn>
              <a:cxn ang="0">
                <a:pos x="307" y="107"/>
              </a:cxn>
              <a:cxn ang="0">
                <a:pos x="285" y="69"/>
              </a:cxn>
              <a:cxn ang="0">
                <a:pos x="225" y="56"/>
              </a:cxn>
              <a:cxn ang="0">
                <a:pos x="187" y="103"/>
              </a:cxn>
              <a:cxn ang="0">
                <a:pos x="131" y="9"/>
              </a:cxn>
              <a:cxn ang="0">
                <a:pos x="58" y="26"/>
              </a:cxn>
              <a:cxn ang="0">
                <a:pos x="64" y="87"/>
              </a:cxn>
              <a:cxn ang="0">
                <a:pos x="61" y="72"/>
              </a:cxn>
              <a:cxn ang="0">
                <a:pos x="74" y="47"/>
              </a:cxn>
              <a:cxn ang="0">
                <a:pos x="120" y="34"/>
              </a:cxn>
              <a:cxn ang="0">
                <a:pos x="170" y="170"/>
              </a:cxn>
              <a:cxn ang="0">
                <a:pos x="64" y="87"/>
              </a:cxn>
              <a:cxn ang="0">
                <a:pos x="236" y="81"/>
              </a:cxn>
              <a:cxn ang="0">
                <a:pos x="268" y="90"/>
              </a:cxn>
              <a:cxn ang="0">
                <a:pos x="281" y="107"/>
              </a:cxn>
              <a:cxn ang="0">
                <a:pos x="280" y="112"/>
              </a:cxn>
              <a:cxn ang="0">
                <a:pos x="199" y="161"/>
              </a:cxn>
              <a:cxn ang="0">
                <a:pos x="236" y="81"/>
              </a:cxn>
            </a:cxnLst>
            <a:rect l="0" t="0" r="r" b="b"/>
            <a:pathLst>
              <a:path w="339" h="463">
                <a:moveTo>
                  <a:pt x="58" y="26"/>
                </a:moveTo>
                <a:cubicBezTo>
                  <a:pt x="43" y="38"/>
                  <a:pt x="35" y="54"/>
                  <a:pt x="35" y="72"/>
                </a:cubicBezTo>
                <a:cubicBezTo>
                  <a:pt x="35" y="79"/>
                  <a:pt x="36" y="88"/>
                  <a:pt x="39" y="96"/>
                </a:cubicBezTo>
                <a:cubicBezTo>
                  <a:pt x="50" y="127"/>
                  <a:pt x="82" y="159"/>
                  <a:pt x="130" y="182"/>
                </a:cubicBezTo>
                <a:cubicBezTo>
                  <a:pt x="77" y="196"/>
                  <a:pt x="29" y="203"/>
                  <a:pt x="15" y="202"/>
                </a:cubicBezTo>
                <a:cubicBezTo>
                  <a:pt x="11" y="201"/>
                  <a:pt x="7" y="203"/>
                  <a:pt x="4" y="205"/>
                </a:cubicBezTo>
                <a:cubicBezTo>
                  <a:pt x="2" y="208"/>
                  <a:pt x="0" y="211"/>
                  <a:pt x="0" y="215"/>
                </a:cubicBezTo>
                <a:cubicBezTo>
                  <a:pt x="0" y="379"/>
                  <a:pt x="0" y="379"/>
                  <a:pt x="0" y="379"/>
                </a:cubicBezTo>
                <a:cubicBezTo>
                  <a:pt x="0" y="385"/>
                  <a:pt x="3" y="390"/>
                  <a:pt x="8" y="392"/>
                </a:cubicBezTo>
                <a:cubicBezTo>
                  <a:pt x="170" y="461"/>
                  <a:pt x="170" y="461"/>
                  <a:pt x="170" y="461"/>
                </a:cubicBezTo>
                <a:cubicBezTo>
                  <a:pt x="174" y="463"/>
                  <a:pt x="179" y="462"/>
                  <a:pt x="183" y="460"/>
                </a:cubicBezTo>
                <a:cubicBezTo>
                  <a:pt x="187" y="457"/>
                  <a:pt x="189" y="453"/>
                  <a:pt x="189" y="449"/>
                </a:cubicBezTo>
                <a:cubicBezTo>
                  <a:pt x="189" y="286"/>
                  <a:pt x="189" y="286"/>
                  <a:pt x="189" y="286"/>
                </a:cubicBezTo>
                <a:cubicBezTo>
                  <a:pt x="189" y="279"/>
                  <a:pt x="183" y="273"/>
                  <a:pt x="175" y="273"/>
                </a:cubicBezTo>
                <a:cubicBezTo>
                  <a:pt x="168" y="273"/>
                  <a:pt x="162" y="279"/>
                  <a:pt x="162" y="286"/>
                </a:cubicBezTo>
                <a:cubicBezTo>
                  <a:pt x="162" y="286"/>
                  <a:pt x="162" y="397"/>
                  <a:pt x="162" y="428"/>
                </a:cubicBezTo>
                <a:cubicBezTo>
                  <a:pt x="135" y="417"/>
                  <a:pt x="40" y="376"/>
                  <a:pt x="27" y="371"/>
                </a:cubicBezTo>
                <a:cubicBezTo>
                  <a:pt x="27" y="356"/>
                  <a:pt x="27" y="249"/>
                  <a:pt x="27" y="228"/>
                </a:cubicBezTo>
                <a:cubicBezTo>
                  <a:pt x="57" y="227"/>
                  <a:pt x="113" y="216"/>
                  <a:pt x="163" y="201"/>
                </a:cubicBezTo>
                <a:cubicBezTo>
                  <a:pt x="166" y="200"/>
                  <a:pt x="168" y="200"/>
                  <a:pt x="171" y="199"/>
                </a:cubicBezTo>
                <a:cubicBezTo>
                  <a:pt x="211" y="212"/>
                  <a:pt x="258" y="220"/>
                  <a:pt x="312" y="220"/>
                </a:cubicBezTo>
                <a:cubicBezTo>
                  <a:pt x="312" y="241"/>
                  <a:pt x="312" y="346"/>
                  <a:pt x="312" y="358"/>
                </a:cubicBezTo>
                <a:cubicBezTo>
                  <a:pt x="300" y="365"/>
                  <a:pt x="218" y="413"/>
                  <a:pt x="218" y="413"/>
                </a:cubicBezTo>
                <a:cubicBezTo>
                  <a:pt x="214" y="415"/>
                  <a:pt x="211" y="420"/>
                  <a:pt x="211" y="424"/>
                </a:cubicBezTo>
                <a:cubicBezTo>
                  <a:pt x="211" y="426"/>
                  <a:pt x="212" y="429"/>
                  <a:pt x="213" y="431"/>
                </a:cubicBezTo>
                <a:cubicBezTo>
                  <a:pt x="217" y="437"/>
                  <a:pt x="225" y="439"/>
                  <a:pt x="231" y="436"/>
                </a:cubicBezTo>
                <a:cubicBezTo>
                  <a:pt x="332" y="378"/>
                  <a:pt x="332" y="378"/>
                  <a:pt x="332" y="378"/>
                </a:cubicBezTo>
                <a:cubicBezTo>
                  <a:pt x="336" y="375"/>
                  <a:pt x="339" y="371"/>
                  <a:pt x="339" y="366"/>
                </a:cubicBezTo>
                <a:cubicBezTo>
                  <a:pt x="339" y="206"/>
                  <a:pt x="339" y="206"/>
                  <a:pt x="339" y="206"/>
                </a:cubicBezTo>
                <a:cubicBezTo>
                  <a:pt x="339" y="203"/>
                  <a:pt x="337" y="199"/>
                  <a:pt x="335" y="197"/>
                </a:cubicBezTo>
                <a:cubicBezTo>
                  <a:pt x="332" y="194"/>
                  <a:pt x="328" y="193"/>
                  <a:pt x="325" y="193"/>
                </a:cubicBezTo>
                <a:cubicBezTo>
                  <a:pt x="284" y="194"/>
                  <a:pt x="247" y="191"/>
                  <a:pt x="216" y="184"/>
                </a:cubicBezTo>
                <a:cubicBezTo>
                  <a:pt x="266" y="164"/>
                  <a:pt x="296" y="143"/>
                  <a:pt x="304" y="121"/>
                </a:cubicBezTo>
                <a:cubicBezTo>
                  <a:pt x="306" y="118"/>
                  <a:pt x="307" y="113"/>
                  <a:pt x="307" y="107"/>
                </a:cubicBezTo>
                <a:cubicBezTo>
                  <a:pt x="307" y="97"/>
                  <a:pt x="302" y="83"/>
                  <a:pt x="285" y="69"/>
                </a:cubicBezTo>
                <a:cubicBezTo>
                  <a:pt x="263" y="53"/>
                  <a:pt x="243" y="48"/>
                  <a:pt x="225" y="56"/>
                </a:cubicBezTo>
                <a:cubicBezTo>
                  <a:pt x="207" y="64"/>
                  <a:pt x="195" y="83"/>
                  <a:pt x="187" y="103"/>
                </a:cubicBezTo>
                <a:cubicBezTo>
                  <a:pt x="177" y="63"/>
                  <a:pt x="161" y="22"/>
                  <a:pt x="131" y="9"/>
                </a:cubicBezTo>
                <a:cubicBezTo>
                  <a:pt x="109" y="0"/>
                  <a:pt x="85" y="5"/>
                  <a:pt x="58" y="26"/>
                </a:cubicBezTo>
                <a:close/>
                <a:moveTo>
                  <a:pt x="64" y="87"/>
                </a:moveTo>
                <a:cubicBezTo>
                  <a:pt x="62" y="81"/>
                  <a:pt x="61" y="76"/>
                  <a:pt x="61" y="72"/>
                </a:cubicBezTo>
                <a:cubicBezTo>
                  <a:pt x="61" y="62"/>
                  <a:pt x="66" y="53"/>
                  <a:pt x="74" y="47"/>
                </a:cubicBezTo>
                <a:cubicBezTo>
                  <a:pt x="93" y="33"/>
                  <a:pt x="108" y="28"/>
                  <a:pt x="120" y="34"/>
                </a:cubicBezTo>
                <a:cubicBezTo>
                  <a:pt x="144" y="45"/>
                  <a:pt x="163" y="97"/>
                  <a:pt x="170" y="170"/>
                </a:cubicBezTo>
                <a:cubicBezTo>
                  <a:pt x="111" y="148"/>
                  <a:pt x="74" y="115"/>
                  <a:pt x="64" y="87"/>
                </a:cubicBezTo>
                <a:close/>
                <a:moveTo>
                  <a:pt x="236" y="81"/>
                </a:moveTo>
                <a:cubicBezTo>
                  <a:pt x="244" y="77"/>
                  <a:pt x="255" y="80"/>
                  <a:pt x="268" y="90"/>
                </a:cubicBezTo>
                <a:cubicBezTo>
                  <a:pt x="278" y="98"/>
                  <a:pt x="281" y="104"/>
                  <a:pt x="281" y="107"/>
                </a:cubicBezTo>
                <a:cubicBezTo>
                  <a:pt x="281" y="109"/>
                  <a:pt x="280" y="111"/>
                  <a:pt x="280" y="112"/>
                </a:cubicBezTo>
                <a:cubicBezTo>
                  <a:pt x="275" y="124"/>
                  <a:pt x="251" y="142"/>
                  <a:pt x="199" y="161"/>
                </a:cubicBezTo>
                <a:cubicBezTo>
                  <a:pt x="204" y="130"/>
                  <a:pt x="216" y="89"/>
                  <a:pt x="236" y="8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79" name="Freeform 449"/>
          <p:cNvSpPr>
            <a:spLocks/>
          </p:cNvSpPr>
          <p:nvPr userDrawn="1"/>
        </p:nvSpPr>
        <p:spPr bwMode="auto">
          <a:xfrm>
            <a:off x="5267079" y="1789674"/>
            <a:ext cx="202459" cy="383381"/>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80" name="Freeform 469"/>
          <p:cNvSpPr>
            <a:spLocks/>
          </p:cNvSpPr>
          <p:nvPr userDrawn="1"/>
        </p:nvSpPr>
        <p:spPr bwMode="auto">
          <a:xfrm>
            <a:off x="5175377" y="1379865"/>
            <a:ext cx="385863" cy="246460"/>
          </a:xfrm>
          <a:custGeom>
            <a:avLst/>
            <a:gdLst/>
            <a:ahLst/>
            <a:cxnLst>
              <a:cxn ang="0">
                <a:pos x="210" y="6"/>
              </a:cxn>
              <a:cxn ang="0">
                <a:pos x="198" y="20"/>
              </a:cxn>
              <a:cxn ang="0">
                <a:pos x="212" y="32"/>
              </a:cxn>
              <a:cxn ang="0">
                <a:pos x="372" y="100"/>
              </a:cxn>
              <a:cxn ang="0">
                <a:pos x="421" y="165"/>
              </a:cxn>
              <a:cxn ang="0">
                <a:pos x="337" y="212"/>
              </a:cxn>
              <a:cxn ang="0">
                <a:pos x="222" y="258"/>
              </a:cxn>
              <a:cxn ang="0">
                <a:pos x="66" y="217"/>
              </a:cxn>
              <a:cxn ang="0">
                <a:pos x="29" y="173"/>
              </a:cxn>
              <a:cxn ang="0">
                <a:pos x="141" y="103"/>
              </a:cxn>
              <a:cxn ang="0">
                <a:pos x="129" y="149"/>
              </a:cxn>
              <a:cxn ang="0">
                <a:pos x="217" y="237"/>
              </a:cxn>
              <a:cxn ang="0">
                <a:pos x="306" y="149"/>
              </a:cxn>
              <a:cxn ang="0">
                <a:pos x="241" y="63"/>
              </a:cxn>
              <a:cxn ang="0">
                <a:pos x="225" y="73"/>
              </a:cxn>
              <a:cxn ang="0">
                <a:pos x="234" y="89"/>
              </a:cxn>
              <a:cxn ang="0">
                <a:pos x="279" y="149"/>
              </a:cxn>
              <a:cxn ang="0">
                <a:pos x="217" y="210"/>
              </a:cxn>
              <a:cxn ang="0">
                <a:pos x="155" y="149"/>
              </a:cxn>
              <a:cxn ang="0">
                <a:pos x="183" y="97"/>
              </a:cxn>
              <a:cxn ang="0">
                <a:pos x="188" y="83"/>
              </a:cxn>
              <a:cxn ang="0">
                <a:pos x="175" y="73"/>
              </a:cxn>
              <a:cxn ang="0">
                <a:pos x="108" y="84"/>
              </a:cxn>
              <a:cxn ang="0">
                <a:pos x="2" y="167"/>
              </a:cxn>
              <a:cxn ang="0">
                <a:pos x="1" y="178"/>
              </a:cxn>
              <a:cxn ang="0">
                <a:pos x="48" y="237"/>
              </a:cxn>
              <a:cxn ang="0">
                <a:pos x="224" y="285"/>
              </a:cxn>
              <a:cxn ang="0">
                <a:pos x="353" y="234"/>
              </a:cxn>
              <a:cxn ang="0">
                <a:pos x="444" y="186"/>
              </a:cxn>
              <a:cxn ang="0">
                <a:pos x="453" y="178"/>
              </a:cxn>
              <a:cxn ang="0">
                <a:pos x="453" y="167"/>
              </a:cxn>
              <a:cxn ang="0">
                <a:pos x="392" y="82"/>
              </a:cxn>
              <a:cxn ang="0">
                <a:pos x="210" y="6"/>
              </a:cxn>
            </a:cxnLst>
            <a:rect l="0" t="0" r="r" b="b"/>
            <a:pathLst>
              <a:path w="455" h="291">
                <a:moveTo>
                  <a:pt x="210" y="6"/>
                </a:moveTo>
                <a:cubicBezTo>
                  <a:pt x="202" y="7"/>
                  <a:pt x="197" y="13"/>
                  <a:pt x="198" y="20"/>
                </a:cubicBezTo>
                <a:cubicBezTo>
                  <a:pt x="198" y="28"/>
                  <a:pt x="205" y="33"/>
                  <a:pt x="212" y="32"/>
                </a:cubicBezTo>
                <a:cubicBezTo>
                  <a:pt x="270" y="27"/>
                  <a:pt x="324" y="50"/>
                  <a:pt x="372" y="100"/>
                </a:cubicBezTo>
                <a:cubicBezTo>
                  <a:pt x="396" y="124"/>
                  <a:pt x="413" y="150"/>
                  <a:pt x="421" y="165"/>
                </a:cubicBezTo>
                <a:cubicBezTo>
                  <a:pt x="383" y="178"/>
                  <a:pt x="359" y="196"/>
                  <a:pt x="337" y="212"/>
                </a:cubicBezTo>
                <a:cubicBezTo>
                  <a:pt x="308" y="235"/>
                  <a:pt x="282" y="254"/>
                  <a:pt x="222" y="258"/>
                </a:cubicBezTo>
                <a:cubicBezTo>
                  <a:pt x="158" y="263"/>
                  <a:pt x="105" y="249"/>
                  <a:pt x="66" y="217"/>
                </a:cubicBezTo>
                <a:cubicBezTo>
                  <a:pt x="45" y="200"/>
                  <a:pt x="34" y="182"/>
                  <a:pt x="29" y="173"/>
                </a:cubicBezTo>
                <a:cubicBezTo>
                  <a:pt x="56" y="126"/>
                  <a:pt x="108" y="109"/>
                  <a:pt x="141" y="103"/>
                </a:cubicBezTo>
                <a:cubicBezTo>
                  <a:pt x="133" y="117"/>
                  <a:pt x="129" y="132"/>
                  <a:pt x="129" y="149"/>
                </a:cubicBezTo>
                <a:cubicBezTo>
                  <a:pt x="129" y="197"/>
                  <a:pt x="168" y="237"/>
                  <a:pt x="217" y="237"/>
                </a:cubicBezTo>
                <a:cubicBezTo>
                  <a:pt x="266" y="237"/>
                  <a:pt x="306" y="197"/>
                  <a:pt x="306" y="149"/>
                </a:cubicBezTo>
                <a:cubicBezTo>
                  <a:pt x="306" y="109"/>
                  <a:pt x="279" y="74"/>
                  <a:pt x="241" y="63"/>
                </a:cubicBezTo>
                <a:cubicBezTo>
                  <a:pt x="234" y="61"/>
                  <a:pt x="226" y="66"/>
                  <a:pt x="225" y="73"/>
                </a:cubicBezTo>
                <a:cubicBezTo>
                  <a:pt x="223" y="80"/>
                  <a:pt x="227" y="87"/>
                  <a:pt x="234" y="89"/>
                </a:cubicBezTo>
                <a:cubicBezTo>
                  <a:pt x="260" y="97"/>
                  <a:pt x="279" y="121"/>
                  <a:pt x="279" y="149"/>
                </a:cubicBezTo>
                <a:cubicBezTo>
                  <a:pt x="279" y="183"/>
                  <a:pt x="251" y="210"/>
                  <a:pt x="217" y="210"/>
                </a:cubicBezTo>
                <a:cubicBezTo>
                  <a:pt x="183" y="210"/>
                  <a:pt x="155" y="183"/>
                  <a:pt x="155" y="149"/>
                </a:cubicBezTo>
                <a:cubicBezTo>
                  <a:pt x="155" y="128"/>
                  <a:pt x="166" y="109"/>
                  <a:pt x="183" y="97"/>
                </a:cubicBezTo>
                <a:cubicBezTo>
                  <a:pt x="188" y="94"/>
                  <a:pt x="190" y="88"/>
                  <a:pt x="188" y="83"/>
                </a:cubicBezTo>
                <a:cubicBezTo>
                  <a:pt x="186" y="77"/>
                  <a:pt x="181" y="73"/>
                  <a:pt x="175" y="73"/>
                </a:cubicBezTo>
                <a:cubicBezTo>
                  <a:pt x="174" y="73"/>
                  <a:pt x="144" y="73"/>
                  <a:pt x="108" y="84"/>
                </a:cubicBezTo>
                <a:cubicBezTo>
                  <a:pt x="59" y="99"/>
                  <a:pt x="22" y="127"/>
                  <a:pt x="2" y="167"/>
                </a:cubicBezTo>
                <a:cubicBezTo>
                  <a:pt x="0" y="170"/>
                  <a:pt x="0" y="174"/>
                  <a:pt x="1" y="178"/>
                </a:cubicBezTo>
                <a:cubicBezTo>
                  <a:pt x="2" y="179"/>
                  <a:pt x="14" y="209"/>
                  <a:pt x="48" y="237"/>
                </a:cubicBezTo>
                <a:cubicBezTo>
                  <a:pt x="79" y="262"/>
                  <a:pt x="134" y="291"/>
                  <a:pt x="224" y="285"/>
                </a:cubicBezTo>
                <a:cubicBezTo>
                  <a:pt x="292" y="280"/>
                  <a:pt x="322" y="258"/>
                  <a:pt x="353" y="234"/>
                </a:cubicBezTo>
                <a:cubicBezTo>
                  <a:pt x="377" y="216"/>
                  <a:pt x="401" y="198"/>
                  <a:pt x="444" y="186"/>
                </a:cubicBezTo>
                <a:cubicBezTo>
                  <a:pt x="448" y="185"/>
                  <a:pt x="451" y="182"/>
                  <a:pt x="453" y="178"/>
                </a:cubicBezTo>
                <a:cubicBezTo>
                  <a:pt x="455" y="175"/>
                  <a:pt x="455" y="171"/>
                  <a:pt x="453" y="167"/>
                </a:cubicBezTo>
                <a:cubicBezTo>
                  <a:pt x="452" y="165"/>
                  <a:pt x="432" y="123"/>
                  <a:pt x="392" y="82"/>
                </a:cubicBezTo>
                <a:cubicBezTo>
                  <a:pt x="338" y="26"/>
                  <a:pt x="275" y="0"/>
                  <a:pt x="210" y="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81" name="Freeform 477"/>
          <p:cNvSpPr>
            <a:spLocks noEditPoints="1"/>
          </p:cNvSpPr>
          <p:nvPr userDrawn="1"/>
        </p:nvSpPr>
        <p:spPr bwMode="auto">
          <a:xfrm>
            <a:off x="5171804" y="2334304"/>
            <a:ext cx="393009" cy="203597"/>
          </a:xfrm>
          <a:custGeom>
            <a:avLst/>
            <a:gdLst/>
            <a:ahLst/>
            <a:cxnLst>
              <a:cxn ang="0">
                <a:pos x="31" y="177"/>
              </a:cxn>
              <a:cxn ang="0">
                <a:pos x="0" y="134"/>
              </a:cxn>
              <a:cxn ang="0">
                <a:pos x="32" y="91"/>
              </a:cxn>
              <a:cxn ang="0">
                <a:pos x="45" y="31"/>
              </a:cxn>
              <a:cxn ang="0">
                <a:pos x="120" y="43"/>
              </a:cxn>
              <a:cxn ang="0">
                <a:pos x="121" y="50"/>
              </a:cxn>
              <a:cxn ang="0">
                <a:pos x="148" y="61"/>
              </a:cxn>
              <a:cxn ang="0">
                <a:pos x="158" y="44"/>
              </a:cxn>
              <a:cxn ang="0">
                <a:pos x="193" y="31"/>
              </a:cxn>
              <a:cxn ang="0">
                <a:pos x="182" y="58"/>
              </a:cxn>
              <a:cxn ang="0">
                <a:pos x="140" y="89"/>
              </a:cxn>
              <a:cxn ang="0">
                <a:pos x="100" y="67"/>
              </a:cxn>
              <a:cxn ang="0">
                <a:pos x="58" y="101"/>
              </a:cxn>
              <a:cxn ang="0">
                <a:pos x="44" y="115"/>
              </a:cxn>
              <a:cxn ang="0">
                <a:pos x="27" y="134"/>
              </a:cxn>
              <a:cxn ang="0">
                <a:pos x="45" y="153"/>
              </a:cxn>
              <a:cxn ang="0">
                <a:pos x="46" y="153"/>
              </a:cxn>
              <a:cxn ang="0">
                <a:pos x="96" y="213"/>
              </a:cxn>
              <a:cxn ang="0">
                <a:pos x="139" y="181"/>
              </a:cxn>
              <a:cxn ang="0">
                <a:pos x="178" y="204"/>
              </a:cxn>
              <a:cxn ang="0">
                <a:pos x="219" y="166"/>
              </a:cxn>
              <a:cxn ang="0">
                <a:pos x="247" y="144"/>
              </a:cxn>
              <a:cxn ang="0">
                <a:pos x="250" y="134"/>
              </a:cxn>
              <a:cxn ang="0">
                <a:pos x="242" y="119"/>
              </a:cxn>
              <a:cxn ang="0">
                <a:pos x="219" y="44"/>
              </a:cxn>
              <a:cxn ang="0">
                <a:pos x="287" y="19"/>
              </a:cxn>
              <a:cxn ang="0">
                <a:pos x="325" y="0"/>
              </a:cxn>
              <a:cxn ang="0">
                <a:pos x="367" y="31"/>
              </a:cxn>
              <a:cxn ang="0">
                <a:pos x="431" y="91"/>
              </a:cxn>
              <a:cxn ang="0">
                <a:pos x="463" y="134"/>
              </a:cxn>
              <a:cxn ang="0">
                <a:pos x="439" y="173"/>
              </a:cxn>
              <a:cxn ang="0">
                <a:pos x="427" y="235"/>
              </a:cxn>
              <a:cxn ang="0">
                <a:pos x="343" y="227"/>
              </a:cxn>
              <a:cxn ang="0">
                <a:pos x="325" y="208"/>
              </a:cxn>
              <a:cxn ang="0">
                <a:pos x="323" y="208"/>
              </a:cxn>
              <a:cxn ang="0">
                <a:pos x="306" y="227"/>
              </a:cxn>
              <a:cxn ang="0">
                <a:pos x="257" y="226"/>
              </a:cxn>
              <a:cxn ang="0">
                <a:pos x="288" y="200"/>
              </a:cxn>
              <a:cxn ang="0">
                <a:pos x="324" y="181"/>
              </a:cxn>
              <a:cxn ang="0">
                <a:pos x="325" y="181"/>
              </a:cxn>
              <a:cxn ang="0">
                <a:pos x="367" y="212"/>
              </a:cxn>
              <a:cxn ang="0">
                <a:pos x="417" y="153"/>
              </a:cxn>
              <a:cxn ang="0">
                <a:pos x="423" y="152"/>
              </a:cxn>
              <a:cxn ang="0">
                <a:pos x="434" y="125"/>
              </a:cxn>
              <a:cxn ang="0">
                <a:pos x="416" y="114"/>
              </a:cxn>
              <a:cxn ang="0">
                <a:pos x="356" y="58"/>
              </a:cxn>
              <a:cxn ang="0">
                <a:pos x="329" y="27"/>
              </a:cxn>
              <a:cxn ang="0">
                <a:pos x="318" y="27"/>
              </a:cxn>
              <a:cxn ang="0">
                <a:pos x="292" y="58"/>
              </a:cxn>
              <a:cxn ang="0">
                <a:pos x="257" y="97"/>
              </a:cxn>
              <a:cxn ang="0">
                <a:pos x="277" y="134"/>
              </a:cxn>
              <a:cxn ang="0">
                <a:pos x="245" y="177"/>
              </a:cxn>
              <a:cxn ang="0">
                <a:pos x="232" y="239"/>
              </a:cxn>
              <a:cxn ang="0">
                <a:pos x="157" y="226"/>
              </a:cxn>
              <a:cxn ang="0">
                <a:pos x="157" y="225"/>
              </a:cxn>
              <a:cxn ang="0">
                <a:pos x="139" y="207"/>
              </a:cxn>
              <a:cxn ang="0">
                <a:pos x="120" y="226"/>
              </a:cxn>
              <a:cxn ang="0">
                <a:pos x="106" y="239"/>
              </a:cxn>
              <a:cxn ang="0">
                <a:pos x="329" y="207"/>
              </a:cxn>
              <a:cxn ang="0">
                <a:pos x="335" y="202"/>
              </a:cxn>
              <a:cxn ang="0">
                <a:pos x="336" y="200"/>
              </a:cxn>
              <a:cxn ang="0">
                <a:pos x="336" y="200"/>
              </a:cxn>
            </a:cxnLst>
            <a:rect l="0" t="0" r="r" b="b"/>
            <a:pathLst>
              <a:path w="463" h="239">
                <a:moveTo>
                  <a:pt x="32" y="226"/>
                </a:moveTo>
                <a:cubicBezTo>
                  <a:pt x="32" y="177"/>
                  <a:pt x="32" y="177"/>
                  <a:pt x="32" y="177"/>
                </a:cubicBezTo>
                <a:cubicBezTo>
                  <a:pt x="32" y="177"/>
                  <a:pt x="32" y="177"/>
                  <a:pt x="31" y="177"/>
                </a:cubicBezTo>
                <a:cubicBezTo>
                  <a:pt x="24" y="174"/>
                  <a:pt x="15" y="170"/>
                  <a:pt x="8" y="160"/>
                </a:cubicBezTo>
                <a:cubicBezTo>
                  <a:pt x="4" y="153"/>
                  <a:pt x="1" y="145"/>
                  <a:pt x="0" y="135"/>
                </a:cubicBezTo>
                <a:cubicBezTo>
                  <a:pt x="0" y="134"/>
                  <a:pt x="0" y="134"/>
                  <a:pt x="0" y="134"/>
                </a:cubicBezTo>
                <a:cubicBezTo>
                  <a:pt x="1" y="124"/>
                  <a:pt x="3" y="115"/>
                  <a:pt x="8" y="108"/>
                </a:cubicBezTo>
                <a:cubicBezTo>
                  <a:pt x="12" y="102"/>
                  <a:pt x="18" y="97"/>
                  <a:pt x="23" y="94"/>
                </a:cubicBezTo>
                <a:cubicBezTo>
                  <a:pt x="26" y="93"/>
                  <a:pt x="29" y="91"/>
                  <a:pt x="32" y="91"/>
                </a:cubicBezTo>
                <a:cubicBezTo>
                  <a:pt x="32" y="44"/>
                  <a:pt x="32" y="44"/>
                  <a:pt x="32" y="44"/>
                </a:cubicBezTo>
                <a:cubicBezTo>
                  <a:pt x="32" y="41"/>
                  <a:pt x="33" y="38"/>
                  <a:pt x="36" y="35"/>
                </a:cubicBezTo>
                <a:cubicBezTo>
                  <a:pt x="38" y="33"/>
                  <a:pt x="42" y="31"/>
                  <a:pt x="45" y="31"/>
                </a:cubicBezTo>
                <a:cubicBezTo>
                  <a:pt x="106" y="31"/>
                  <a:pt x="106" y="31"/>
                  <a:pt x="106" y="31"/>
                </a:cubicBezTo>
                <a:cubicBezTo>
                  <a:pt x="113" y="31"/>
                  <a:pt x="119" y="37"/>
                  <a:pt x="119" y="43"/>
                </a:cubicBezTo>
                <a:cubicBezTo>
                  <a:pt x="120" y="43"/>
                  <a:pt x="120" y="43"/>
                  <a:pt x="120" y="43"/>
                </a:cubicBezTo>
                <a:cubicBezTo>
                  <a:pt x="120" y="43"/>
                  <a:pt x="120" y="44"/>
                  <a:pt x="120" y="44"/>
                </a:cubicBezTo>
                <a:cubicBezTo>
                  <a:pt x="120" y="44"/>
                  <a:pt x="120" y="44"/>
                  <a:pt x="120" y="45"/>
                </a:cubicBezTo>
                <a:cubicBezTo>
                  <a:pt x="120" y="46"/>
                  <a:pt x="120" y="48"/>
                  <a:pt x="121" y="50"/>
                </a:cubicBezTo>
                <a:cubicBezTo>
                  <a:pt x="123" y="54"/>
                  <a:pt x="125" y="58"/>
                  <a:pt x="128" y="60"/>
                </a:cubicBezTo>
                <a:cubicBezTo>
                  <a:pt x="131" y="62"/>
                  <a:pt x="134" y="63"/>
                  <a:pt x="139" y="63"/>
                </a:cubicBezTo>
                <a:cubicBezTo>
                  <a:pt x="143" y="63"/>
                  <a:pt x="146" y="62"/>
                  <a:pt x="148" y="61"/>
                </a:cubicBezTo>
                <a:cubicBezTo>
                  <a:pt x="151" y="59"/>
                  <a:pt x="152" y="58"/>
                  <a:pt x="154" y="56"/>
                </a:cubicBezTo>
                <a:cubicBezTo>
                  <a:pt x="156" y="52"/>
                  <a:pt x="158" y="47"/>
                  <a:pt x="158" y="45"/>
                </a:cubicBezTo>
                <a:cubicBezTo>
                  <a:pt x="158" y="44"/>
                  <a:pt x="158" y="44"/>
                  <a:pt x="158" y="44"/>
                </a:cubicBezTo>
                <a:cubicBezTo>
                  <a:pt x="158" y="37"/>
                  <a:pt x="164" y="31"/>
                  <a:pt x="171" y="31"/>
                </a:cubicBezTo>
                <a:cubicBezTo>
                  <a:pt x="193" y="31"/>
                  <a:pt x="193" y="31"/>
                  <a:pt x="193" y="31"/>
                </a:cubicBezTo>
                <a:cubicBezTo>
                  <a:pt x="193" y="31"/>
                  <a:pt x="193" y="31"/>
                  <a:pt x="193" y="31"/>
                </a:cubicBezTo>
                <a:cubicBezTo>
                  <a:pt x="200" y="31"/>
                  <a:pt x="206" y="37"/>
                  <a:pt x="206" y="45"/>
                </a:cubicBezTo>
                <a:cubicBezTo>
                  <a:pt x="206" y="52"/>
                  <a:pt x="200" y="58"/>
                  <a:pt x="193" y="58"/>
                </a:cubicBezTo>
                <a:cubicBezTo>
                  <a:pt x="182" y="58"/>
                  <a:pt x="182" y="58"/>
                  <a:pt x="182" y="58"/>
                </a:cubicBezTo>
                <a:cubicBezTo>
                  <a:pt x="182" y="58"/>
                  <a:pt x="182" y="58"/>
                  <a:pt x="182" y="59"/>
                </a:cubicBezTo>
                <a:cubicBezTo>
                  <a:pt x="179" y="66"/>
                  <a:pt x="174" y="75"/>
                  <a:pt x="164" y="82"/>
                </a:cubicBezTo>
                <a:cubicBezTo>
                  <a:pt x="158" y="86"/>
                  <a:pt x="149" y="89"/>
                  <a:pt x="140" y="89"/>
                </a:cubicBezTo>
                <a:cubicBezTo>
                  <a:pt x="139" y="89"/>
                  <a:pt x="139" y="89"/>
                  <a:pt x="139" y="89"/>
                </a:cubicBezTo>
                <a:cubicBezTo>
                  <a:pt x="129" y="89"/>
                  <a:pt x="120" y="87"/>
                  <a:pt x="114" y="82"/>
                </a:cubicBezTo>
                <a:cubicBezTo>
                  <a:pt x="107" y="78"/>
                  <a:pt x="103" y="72"/>
                  <a:pt x="100" y="67"/>
                </a:cubicBezTo>
                <a:cubicBezTo>
                  <a:pt x="98" y="64"/>
                  <a:pt x="97" y="61"/>
                  <a:pt x="96" y="58"/>
                </a:cubicBezTo>
                <a:cubicBezTo>
                  <a:pt x="58" y="58"/>
                  <a:pt x="58" y="58"/>
                  <a:pt x="58" y="58"/>
                </a:cubicBezTo>
                <a:cubicBezTo>
                  <a:pt x="58" y="101"/>
                  <a:pt x="58" y="101"/>
                  <a:pt x="58" y="101"/>
                </a:cubicBezTo>
                <a:cubicBezTo>
                  <a:pt x="58" y="108"/>
                  <a:pt x="53" y="114"/>
                  <a:pt x="46" y="115"/>
                </a:cubicBezTo>
                <a:cubicBezTo>
                  <a:pt x="46" y="115"/>
                  <a:pt x="46" y="115"/>
                  <a:pt x="46" y="115"/>
                </a:cubicBezTo>
                <a:cubicBezTo>
                  <a:pt x="45" y="115"/>
                  <a:pt x="45" y="115"/>
                  <a:pt x="44" y="115"/>
                </a:cubicBezTo>
                <a:cubicBezTo>
                  <a:pt x="43" y="115"/>
                  <a:pt x="42" y="115"/>
                  <a:pt x="40" y="116"/>
                </a:cubicBezTo>
                <a:cubicBezTo>
                  <a:pt x="36" y="117"/>
                  <a:pt x="32" y="119"/>
                  <a:pt x="30" y="123"/>
                </a:cubicBezTo>
                <a:cubicBezTo>
                  <a:pt x="28" y="125"/>
                  <a:pt x="27" y="129"/>
                  <a:pt x="27" y="134"/>
                </a:cubicBezTo>
                <a:cubicBezTo>
                  <a:pt x="27" y="139"/>
                  <a:pt x="28" y="141"/>
                  <a:pt x="29" y="144"/>
                </a:cubicBezTo>
                <a:cubicBezTo>
                  <a:pt x="30" y="146"/>
                  <a:pt x="32" y="147"/>
                  <a:pt x="34" y="149"/>
                </a:cubicBezTo>
                <a:cubicBezTo>
                  <a:pt x="38" y="151"/>
                  <a:pt x="43" y="152"/>
                  <a:pt x="45" y="153"/>
                </a:cubicBezTo>
                <a:cubicBezTo>
                  <a:pt x="45" y="153"/>
                  <a:pt x="46" y="153"/>
                  <a:pt x="46" y="153"/>
                </a:cubicBezTo>
                <a:cubicBezTo>
                  <a:pt x="46" y="153"/>
                  <a:pt x="46" y="153"/>
                  <a:pt x="46" y="153"/>
                </a:cubicBezTo>
                <a:cubicBezTo>
                  <a:pt x="46" y="153"/>
                  <a:pt x="46" y="153"/>
                  <a:pt x="46" y="153"/>
                </a:cubicBezTo>
                <a:cubicBezTo>
                  <a:pt x="53" y="153"/>
                  <a:pt x="59" y="159"/>
                  <a:pt x="59" y="166"/>
                </a:cubicBezTo>
                <a:cubicBezTo>
                  <a:pt x="59" y="213"/>
                  <a:pt x="59" y="213"/>
                  <a:pt x="59" y="213"/>
                </a:cubicBezTo>
                <a:cubicBezTo>
                  <a:pt x="96" y="213"/>
                  <a:pt x="96" y="213"/>
                  <a:pt x="96" y="213"/>
                </a:cubicBezTo>
                <a:cubicBezTo>
                  <a:pt x="96" y="212"/>
                  <a:pt x="96" y="212"/>
                  <a:pt x="96" y="211"/>
                </a:cubicBezTo>
                <a:cubicBezTo>
                  <a:pt x="99" y="204"/>
                  <a:pt x="104" y="195"/>
                  <a:pt x="114" y="188"/>
                </a:cubicBezTo>
                <a:cubicBezTo>
                  <a:pt x="120" y="184"/>
                  <a:pt x="129" y="181"/>
                  <a:pt x="139" y="181"/>
                </a:cubicBezTo>
                <a:cubicBezTo>
                  <a:pt x="140" y="181"/>
                  <a:pt x="140" y="181"/>
                  <a:pt x="140" y="181"/>
                </a:cubicBezTo>
                <a:cubicBezTo>
                  <a:pt x="149" y="181"/>
                  <a:pt x="158" y="184"/>
                  <a:pt x="165" y="189"/>
                </a:cubicBezTo>
                <a:cubicBezTo>
                  <a:pt x="171" y="193"/>
                  <a:pt x="175" y="199"/>
                  <a:pt x="178" y="204"/>
                </a:cubicBezTo>
                <a:cubicBezTo>
                  <a:pt x="180" y="207"/>
                  <a:pt x="181" y="210"/>
                  <a:pt x="182" y="213"/>
                </a:cubicBezTo>
                <a:cubicBezTo>
                  <a:pt x="219" y="213"/>
                  <a:pt x="219" y="213"/>
                  <a:pt x="219" y="213"/>
                </a:cubicBezTo>
                <a:cubicBezTo>
                  <a:pt x="219" y="166"/>
                  <a:pt x="219" y="166"/>
                  <a:pt x="219" y="166"/>
                </a:cubicBezTo>
                <a:cubicBezTo>
                  <a:pt x="219" y="159"/>
                  <a:pt x="224" y="153"/>
                  <a:pt x="231" y="153"/>
                </a:cubicBezTo>
                <a:cubicBezTo>
                  <a:pt x="236" y="152"/>
                  <a:pt x="240" y="151"/>
                  <a:pt x="242" y="150"/>
                </a:cubicBezTo>
                <a:cubicBezTo>
                  <a:pt x="245" y="148"/>
                  <a:pt x="246" y="146"/>
                  <a:pt x="247" y="144"/>
                </a:cubicBezTo>
                <a:cubicBezTo>
                  <a:pt x="250" y="140"/>
                  <a:pt x="250" y="135"/>
                  <a:pt x="250" y="134"/>
                </a:cubicBezTo>
                <a:cubicBezTo>
                  <a:pt x="250" y="134"/>
                  <a:pt x="250" y="134"/>
                  <a:pt x="250" y="134"/>
                </a:cubicBezTo>
                <a:cubicBezTo>
                  <a:pt x="250" y="134"/>
                  <a:pt x="250" y="134"/>
                  <a:pt x="250" y="134"/>
                </a:cubicBezTo>
                <a:cubicBezTo>
                  <a:pt x="250" y="134"/>
                  <a:pt x="250" y="134"/>
                  <a:pt x="250" y="134"/>
                </a:cubicBezTo>
                <a:cubicBezTo>
                  <a:pt x="250" y="134"/>
                  <a:pt x="250" y="131"/>
                  <a:pt x="249" y="128"/>
                </a:cubicBezTo>
                <a:cubicBezTo>
                  <a:pt x="248" y="125"/>
                  <a:pt x="246" y="122"/>
                  <a:pt x="242" y="119"/>
                </a:cubicBezTo>
                <a:cubicBezTo>
                  <a:pt x="240" y="117"/>
                  <a:pt x="236" y="115"/>
                  <a:pt x="230" y="114"/>
                </a:cubicBezTo>
                <a:cubicBezTo>
                  <a:pt x="223" y="113"/>
                  <a:pt x="219" y="108"/>
                  <a:pt x="219" y="101"/>
                </a:cubicBezTo>
                <a:cubicBezTo>
                  <a:pt x="219" y="44"/>
                  <a:pt x="219" y="44"/>
                  <a:pt x="219" y="44"/>
                </a:cubicBezTo>
                <a:cubicBezTo>
                  <a:pt x="219" y="37"/>
                  <a:pt x="225" y="31"/>
                  <a:pt x="232" y="31"/>
                </a:cubicBezTo>
                <a:cubicBezTo>
                  <a:pt x="281" y="31"/>
                  <a:pt x="281" y="31"/>
                  <a:pt x="281" y="31"/>
                </a:cubicBezTo>
                <a:cubicBezTo>
                  <a:pt x="283" y="27"/>
                  <a:pt x="285" y="23"/>
                  <a:pt x="287" y="19"/>
                </a:cubicBezTo>
                <a:cubicBezTo>
                  <a:pt x="291" y="13"/>
                  <a:pt x="297" y="8"/>
                  <a:pt x="302" y="5"/>
                </a:cubicBezTo>
                <a:cubicBezTo>
                  <a:pt x="312" y="0"/>
                  <a:pt x="322" y="0"/>
                  <a:pt x="324" y="0"/>
                </a:cubicBezTo>
                <a:cubicBezTo>
                  <a:pt x="324" y="0"/>
                  <a:pt x="324" y="0"/>
                  <a:pt x="325" y="0"/>
                </a:cubicBezTo>
                <a:cubicBezTo>
                  <a:pt x="330" y="0"/>
                  <a:pt x="336" y="1"/>
                  <a:pt x="343" y="4"/>
                </a:cubicBezTo>
                <a:cubicBezTo>
                  <a:pt x="350" y="7"/>
                  <a:pt x="358" y="13"/>
                  <a:pt x="363" y="22"/>
                </a:cubicBezTo>
                <a:cubicBezTo>
                  <a:pt x="365" y="25"/>
                  <a:pt x="366" y="28"/>
                  <a:pt x="367" y="31"/>
                </a:cubicBezTo>
                <a:cubicBezTo>
                  <a:pt x="385" y="31"/>
                  <a:pt x="418" y="31"/>
                  <a:pt x="418" y="31"/>
                </a:cubicBezTo>
                <a:cubicBezTo>
                  <a:pt x="425" y="31"/>
                  <a:pt x="431" y="37"/>
                  <a:pt x="431" y="45"/>
                </a:cubicBezTo>
                <a:cubicBezTo>
                  <a:pt x="431" y="91"/>
                  <a:pt x="431" y="91"/>
                  <a:pt x="431" y="91"/>
                </a:cubicBezTo>
                <a:cubicBezTo>
                  <a:pt x="431" y="91"/>
                  <a:pt x="432" y="91"/>
                  <a:pt x="432" y="92"/>
                </a:cubicBezTo>
                <a:cubicBezTo>
                  <a:pt x="439" y="94"/>
                  <a:pt x="449" y="99"/>
                  <a:pt x="455" y="109"/>
                </a:cubicBezTo>
                <a:cubicBezTo>
                  <a:pt x="460" y="116"/>
                  <a:pt x="462" y="124"/>
                  <a:pt x="463" y="134"/>
                </a:cubicBezTo>
                <a:cubicBezTo>
                  <a:pt x="463" y="135"/>
                  <a:pt x="463" y="135"/>
                  <a:pt x="463" y="135"/>
                </a:cubicBezTo>
                <a:cubicBezTo>
                  <a:pt x="462" y="145"/>
                  <a:pt x="459" y="153"/>
                  <a:pt x="455" y="160"/>
                </a:cubicBezTo>
                <a:cubicBezTo>
                  <a:pt x="450" y="166"/>
                  <a:pt x="445" y="171"/>
                  <a:pt x="439" y="173"/>
                </a:cubicBezTo>
                <a:cubicBezTo>
                  <a:pt x="436" y="175"/>
                  <a:pt x="434" y="176"/>
                  <a:pt x="431" y="177"/>
                </a:cubicBezTo>
                <a:cubicBezTo>
                  <a:pt x="431" y="226"/>
                  <a:pt x="431" y="226"/>
                  <a:pt x="431" y="226"/>
                </a:cubicBezTo>
                <a:cubicBezTo>
                  <a:pt x="431" y="229"/>
                  <a:pt x="430" y="233"/>
                  <a:pt x="427" y="235"/>
                </a:cubicBezTo>
                <a:cubicBezTo>
                  <a:pt x="425" y="238"/>
                  <a:pt x="421" y="239"/>
                  <a:pt x="418" y="239"/>
                </a:cubicBezTo>
                <a:cubicBezTo>
                  <a:pt x="357" y="239"/>
                  <a:pt x="357" y="239"/>
                  <a:pt x="357" y="239"/>
                </a:cubicBezTo>
                <a:cubicBezTo>
                  <a:pt x="350" y="239"/>
                  <a:pt x="344" y="234"/>
                  <a:pt x="343" y="227"/>
                </a:cubicBezTo>
                <a:cubicBezTo>
                  <a:pt x="343" y="221"/>
                  <a:pt x="341" y="218"/>
                  <a:pt x="340" y="216"/>
                </a:cubicBezTo>
                <a:cubicBezTo>
                  <a:pt x="338" y="213"/>
                  <a:pt x="336" y="212"/>
                  <a:pt x="334" y="210"/>
                </a:cubicBezTo>
                <a:cubicBezTo>
                  <a:pt x="331" y="208"/>
                  <a:pt x="326" y="208"/>
                  <a:pt x="325" y="208"/>
                </a:cubicBezTo>
                <a:cubicBezTo>
                  <a:pt x="325" y="208"/>
                  <a:pt x="324" y="208"/>
                  <a:pt x="324" y="208"/>
                </a:cubicBezTo>
                <a:cubicBezTo>
                  <a:pt x="324" y="208"/>
                  <a:pt x="324" y="208"/>
                  <a:pt x="324" y="208"/>
                </a:cubicBezTo>
                <a:cubicBezTo>
                  <a:pt x="324" y="208"/>
                  <a:pt x="324" y="208"/>
                  <a:pt x="323" y="208"/>
                </a:cubicBezTo>
                <a:cubicBezTo>
                  <a:pt x="322" y="208"/>
                  <a:pt x="321" y="208"/>
                  <a:pt x="319" y="209"/>
                </a:cubicBezTo>
                <a:cubicBezTo>
                  <a:pt x="316" y="210"/>
                  <a:pt x="312" y="212"/>
                  <a:pt x="310" y="215"/>
                </a:cubicBezTo>
                <a:cubicBezTo>
                  <a:pt x="308" y="218"/>
                  <a:pt x="306" y="222"/>
                  <a:pt x="306" y="227"/>
                </a:cubicBezTo>
                <a:cubicBezTo>
                  <a:pt x="305" y="234"/>
                  <a:pt x="299" y="239"/>
                  <a:pt x="292" y="239"/>
                </a:cubicBezTo>
                <a:cubicBezTo>
                  <a:pt x="271" y="239"/>
                  <a:pt x="271" y="239"/>
                  <a:pt x="271" y="239"/>
                </a:cubicBezTo>
                <a:cubicBezTo>
                  <a:pt x="263" y="239"/>
                  <a:pt x="257" y="233"/>
                  <a:pt x="257" y="226"/>
                </a:cubicBezTo>
                <a:cubicBezTo>
                  <a:pt x="257" y="219"/>
                  <a:pt x="263" y="213"/>
                  <a:pt x="271" y="213"/>
                </a:cubicBezTo>
                <a:cubicBezTo>
                  <a:pt x="282" y="213"/>
                  <a:pt x="282" y="213"/>
                  <a:pt x="282" y="213"/>
                </a:cubicBezTo>
                <a:cubicBezTo>
                  <a:pt x="283" y="208"/>
                  <a:pt x="285" y="204"/>
                  <a:pt x="288" y="200"/>
                </a:cubicBezTo>
                <a:cubicBezTo>
                  <a:pt x="292" y="194"/>
                  <a:pt x="298" y="190"/>
                  <a:pt x="303" y="187"/>
                </a:cubicBezTo>
                <a:cubicBezTo>
                  <a:pt x="314" y="181"/>
                  <a:pt x="323" y="181"/>
                  <a:pt x="324" y="181"/>
                </a:cubicBezTo>
                <a:cubicBezTo>
                  <a:pt x="324" y="181"/>
                  <a:pt x="324" y="181"/>
                  <a:pt x="324" y="181"/>
                </a:cubicBezTo>
                <a:cubicBezTo>
                  <a:pt x="324" y="181"/>
                  <a:pt x="324" y="181"/>
                  <a:pt x="324" y="181"/>
                </a:cubicBezTo>
                <a:cubicBezTo>
                  <a:pt x="324" y="181"/>
                  <a:pt x="324" y="181"/>
                  <a:pt x="324" y="181"/>
                </a:cubicBezTo>
                <a:cubicBezTo>
                  <a:pt x="325" y="181"/>
                  <a:pt x="325" y="181"/>
                  <a:pt x="325" y="181"/>
                </a:cubicBezTo>
                <a:cubicBezTo>
                  <a:pt x="327" y="181"/>
                  <a:pt x="331" y="181"/>
                  <a:pt x="338" y="183"/>
                </a:cubicBezTo>
                <a:cubicBezTo>
                  <a:pt x="345" y="186"/>
                  <a:pt x="354" y="190"/>
                  <a:pt x="361" y="200"/>
                </a:cubicBezTo>
                <a:cubicBezTo>
                  <a:pt x="364" y="204"/>
                  <a:pt x="366" y="208"/>
                  <a:pt x="367" y="212"/>
                </a:cubicBezTo>
                <a:cubicBezTo>
                  <a:pt x="405" y="213"/>
                  <a:pt x="405" y="213"/>
                  <a:pt x="405" y="213"/>
                </a:cubicBezTo>
                <a:cubicBezTo>
                  <a:pt x="405" y="166"/>
                  <a:pt x="405" y="166"/>
                  <a:pt x="405" y="166"/>
                </a:cubicBezTo>
                <a:cubicBezTo>
                  <a:pt x="405" y="159"/>
                  <a:pt x="410" y="153"/>
                  <a:pt x="417" y="153"/>
                </a:cubicBezTo>
                <a:cubicBezTo>
                  <a:pt x="417" y="153"/>
                  <a:pt x="417" y="153"/>
                  <a:pt x="417" y="153"/>
                </a:cubicBezTo>
                <a:cubicBezTo>
                  <a:pt x="418" y="153"/>
                  <a:pt x="418" y="153"/>
                  <a:pt x="419" y="153"/>
                </a:cubicBezTo>
                <a:cubicBezTo>
                  <a:pt x="420" y="153"/>
                  <a:pt x="421" y="152"/>
                  <a:pt x="423" y="152"/>
                </a:cubicBezTo>
                <a:cubicBezTo>
                  <a:pt x="427" y="150"/>
                  <a:pt x="431" y="148"/>
                  <a:pt x="433" y="145"/>
                </a:cubicBezTo>
                <a:cubicBezTo>
                  <a:pt x="434" y="142"/>
                  <a:pt x="436" y="139"/>
                  <a:pt x="436" y="134"/>
                </a:cubicBezTo>
                <a:cubicBezTo>
                  <a:pt x="436" y="130"/>
                  <a:pt x="435" y="127"/>
                  <a:pt x="434" y="125"/>
                </a:cubicBezTo>
                <a:cubicBezTo>
                  <a:pt x="433" y="123"/>
                  <a:pt x="431" y="121"/>
                  <a:pt x="429" y="120"/>
                </a:cubicBezTo>
                <a:cubicBezTo>
                  <a:pt x="425" y="117"/>
                  <a:pt x="419" y="115"/>
                  <a:pt x="417" y="115"/>
                </a:cubicBezTo>
                <a:cubicBezTo>
                  <a:pt x="417" y="114"/>
                  <a:pt x="416" y="114"/>
                  <a:pt x="416" y="114"/>
                </a:cubicBezTo>
                <a:cubicBezTo>
                  <a:pt x="410" y="114"/>
                  <a:pt x="404" y="108"/>
                  <a:pt x="404" y="101"/>
                </a:cubicBezTo>
                <a:cubicBezTo>
                  <a:pt x="404" y="58"/>
                  <a:pt x="404" y="58"/>
                  <a:pt x="404" y="58"/>
                </a:cubicBezTo>
                <a:cubicBezTo>
                  <a:pt x="386" y="58"/>
                  <a:pt x="356" y="58"/>
                  <a:pt x="356" y="58"/>
                </a:cubicBezTo>
                <a:cubicBezTo>
                  <a:pt x="349" y="58"/>
                  <a:pt x="343" y="52"/>
                  <a:pt x="343" y="45"/>
                </a:cubicBezTo>
                <a:cubicBezTo>
                  <a:pt x="342" y="38"/>
                  <a:pt x="340" y="35"/>
                  <a:pt x="338" y="32"/>
                </a:cubicBezTo>
                <a:cubicBezTo>
                  <a:pt x="335" y="29"/>
                  <a:pt x="332" y="28"/>
                  <a:pt x="329" y="27"/>
                </a:cubicBezTo>
                <a:cubicBezTo>
                  <a:pt x="327" y="26"/>
                  <a:pt x="325" y="26"/>
                  <a:pt x="325" y="26"/>
                </a:cubicBezTo>
                <a:cubicBezTo>
                  <a:pt x="325" y="26"/>
                  <a:pt x="325" y="26"/>
                  <a:pt x="325" y="26"/>
                </a:cubicBezTo>
                <a:cubicBezTo>
                  <a:pt x="324" y="26"/>
                  <a:pt x="321" y="26"/>
                  <a:pt x="318" y="27"/>
                </a:cubicBezTo>
                <a:cubicBezTo>
                  <a:pt x="315" y="28"/>
                  <a:pt x="312" y="30"/>
                  <a:pt x="309" y="34"/>
                </a:cubicBezTo>
                <a:cubicBezTo>
                  <a:pt x="307" y="36"/>
                  <a:pt x="306" y="40"/>
                  <a:pt x="305" y="46"/>
                </a:cubicBezTo>
                <a:cubicBezTo>
                  <a:pt x="304" y="53"/>
                  <a:pt x="299" y="58"/>
                  <a:pt x="292" y="58"/>
                </a:cubicBezTo>
                <a:cubicBezTo>
                  <a:pt x="245" y="58"/>
                  <a:pt x="245" y="58"/>
                  <a:pt x="245" y="58"/>
                </a:cubicBezTo>
                <a:cubicBezTo>
                  <a:pt x="245" y="91"/>
                  <a:pt x="245" y="91"/>
                  <a:pt x="245" y="91"/>
                </a:cubicBezTo>
                <a:cubicBezTo>
                  <a:pt x="250" y="93"/>
                  <a:pt x="254" y="95"/>
                  <a:pt x="257" y="97"/>
                </a:cubicBezTo>
                <a:cubicBezTo>
                  <a:pt x="263" y="101"/>
                  <a:pt x="268" y="107"/>
                  <a:pt x="271" y="112"/>
                </a:cubicBezTo>
                <a:cubicBezTo>
                  <a:pt x="276" y="122"/>
                  <a:pt x="277" y="131"/>
                  <a:pt x="277" y="134"/>
                </a:cubicBezTo>
                <a:cubicBezTo>
                  <a:pt x="277" y="134"/>
                  <a:pt x="277" y="134"/>
                  <a:pt x="277" y="134"/>
                </a:cubicBezTo>
                <a:cubicBezTo>
                  <a:pt x="277" y="136"/>
                  <a:pt x="277" y="142"/>
                  <a:pt x="274" y="149"/>
                </a:cubicBezTo>
                <a:cubicBezTo>
                  <a:pt x="272" y="156"/>
                  <a:pt x="267" y="165"/>
                  <a:pt x="257" y="171"/>
                </a:cubicBezTo>
                <a:cubicBezTo>
                  <a:pt x="254" y="174"/>
                  <a:pt x="250" y="176"/>
                  <a:pt x="245" y="177"/>
                </a:cubicBezTo>
                <a:cubicBezTo>
                  <a:pt x="245" y="226"/>
                  <a:pt x="245" y="226"/>
                  <a:pt x="245" y="226"/>
                </a:cubicBezTo>
                <a:cubicBezTo>
                  <a:pt x="245" y="229"/>
                  <a:pt x="244" y="233"/>
                  <a:pt x="241" y="235"/>
                </a:cubicBezTo>
                <a:cubicBezTo>
                  <a:pt x="239" y="238"/>
                  <a:pt x="235" y="239"/>
                  <a:pt x="232" y="239"/>
                </a:cubicBezTo>
                <a:cubicBezTo>
                  <a:pt x="171" y="239"/>
                  <a:pt x="171" y="239"/>
                  <a:pt x="171" y="239"/>
                </a:cubicBezTo>
                <a:cubicBezTo>
                  <a:pt x="163" y="239"/>
                  <a:pt x="158" y="233"/>
                  <a:pt x="157" y="226"/>
                </a:cubicBezTo>
                <a:cubicBezTo>
                  <a:pt x="157" y="226"/>
                  <a:pt x="157" y="226"/>
                  <a:pt x="157" y="226"/>
                </a:cubicBezTo>
                <a:cubicBezTo>
                  <a:pt x="157" y="226"/>
                  <a:pt x="157" y="226"/>
                  <a:pt x="157" y="226"/>
                </a:cubicBezTo>
                <a:cubicBezTo>
                  <a:pt x="157" y="226"/>
                  <a:pt x="157" y="226"/>
                  <a:pt x="157" y="226"/>
                </a:cubicBezTo>
                <a:cubicBezTo>
                  <a:pt x="157" y="226"/>
                  <a:pt x="157" y="225"/>
                  <a:pt x="157" y="225"/>
                </a:cubicBezTo>
                <a:cubicBezTo>
                  <a:pt x="157" y="224"/>
                  <a:pt x="157" y="222"/>
                  <a:pt x="156" y="220"/>
                </a:cubicBezTo>
                <a:cubicBezTo>
                  <a:pt x="155" y="217"/>
                  <a:pt x="153" y="213"/>
                  <a:pt x="150" y="211"/>
                </a:cubicBezTo>
                <a:cubicBezTo>
                  <a:pt x="147" y="209"/>
                  <a:pt x="144" y="208"/>
                  <a:pt x="139" y="207"/>
                </a:cubicBezTo>
                <a:cubicBezTo>
                  <a:pt x="135" y="208"/>
                  <a:pt x="132" y="208"/>
                  <a:pt x="130" y="210"/>
                </a:cubicBezTo>
                <a:cubicBezTo>
                  <a:pt x="128" y="211"/>
                  <a:pt x="126" y="213"/>
                  <a:pt x="125" y="215"/>
                </a:cubicBezTo>
                <a:cubicBezTo>
                  <a:pt x="122" y="218"/>
                  <a:pt x="120" y="224"/>
                  <a:pt x="120" y="226"/>
                </a:cubicBezTo>
                <a:cubicBezTo>
                  <a:pt x="120" y="227"/>
                  <a:pt x="120" y="227"/>
                  <a:pt x="120" y="227"/>
                </a:cubicBezTo>
                <a:cubicBezTo>
                  <a:pt x="120" y="227"/>
                  <a:pt x="120" y="227"/>
                  <a:pt x="120" y="227"/>
                </a:cubicBezTo>
                <a:cubicBezTo>
                  <a:pt x="119" y="234"/>
                  <a:pt x="113" y="239"/>
                  <a:pt x="106" y="239"/>
                </a:cubicBezTo>
                <a:cubicBezTo>
                  <a:pt x="45" y="239"/>
                  <a:pt x="45" y="239"/>
                  <a:pt x="45" y="239"/>
                </a:cubicBezTo>
                <a:cubicBezTo>
                  <a:pt x="38" y="239"/>
                  <a:pt x="32" y="233"/>
                  <a:pt x="32" y="226"/>
                </a:cubicBezTo>
                <a:moveTo>
                  <a:pt x="329" y="207"/>
                </a:moveTo>
                <a:cubicBezTo>
                  <a:pt x="330" y="206"/>
                  <a:pt x="330" y="206"/>
                  <a:pt x="330" y="206"/>
                </a:cubicBezTo>
                <a:cubicBezTo>
                  <a:pt x="330" y="206"/>
                  <a:pt x="330" y="206"/>
                  <a:pt x="329" y="207"/>
                </a:cubicBezTo>
                <a:close/>
                <a:moveTo>
                  <a:pt x="335" y="202"/>
                </a:moveTo>
                <a:cubicBezTo>
                  <a:pt x="335" y="202"/>
                  <a:pt x="335" y="202"/>
                  <a:pt x="336" y="202"/>
                </a:cubicBezTo>
                <a:cubicBezTo>
                  <a:pt x="335" y="202"/>
                  <a:pt x="335" y="202"/>
                  <a:pt x="335" y="202"/>
                </a:cubicBezTo>
                <a:close/>
                <a:moveTo>
                  <a:pt x="336" y="200"/>
                </a:moveTo>
                <a:cubicBezTo>
                  <a:pt x="336" y="200"/>
                  <a:pt x="336" y="200"/>
                  <a:pt x="336" y="201"/>
                </a:cubicBezTo>
                <a:cubicBezTo>
                  <a:pt x="336" y="200"/>
                  <a:pt x="336" y="200"/>
                  <a:pt x="337" y="200"/>
                </a:cubicBezTo>
                <a:cubicBezTo>
                  <a:pt x="337" y="200"/>
                  <a:pt x="337" y="200"/>
                  <a:pt x="336" y="20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1" name="Freeform 552"/>
          <p:cNvSpPr>
            <a:spLocks/>
          </p:cNvSpPr>
          <p:nvPr userDrawn="1"/>
        </p:nvSpPr>
        <p:spPr bwMode="auto">
          <a:xfrm>
            <a:off x="5239683" y="3807178"/>
            <a:ext cx="257242" cy="370285"/>
          </a:xfrm>
          <a:custGeom>
            <a:avLst/>
            <a:gdLst/>
            <a:ahLst/>
            <a:cxnLst>
              <a:cxn ang="0">
                <a:pos x="30" y="424"/>
              </a:cxn>
              <a:cxn ang="0">
                <a:pos x="0" y="372"/>
              </a:cxn>
              <a:cxn ang="0">
                <a:pos x="73" y="220"/>
              </a:cxn>
              <a:cxn ang="0">
                <a:pos x="95" y="235"/>
              </a:cxn>
              <a:cxn ang="0">
                <a:pos x="82" y="287"/>
              </a:cxn>
              <a:cxn ang="0">
                <a:pos x="86" y="290"/>
              </a:cxn>
              <a:cxn ang="0">
                <a:pos x="128" y="263"/>
              </a:cxn>
              <a:cxn ang="0">
                <a:pos x="164" y="198"/>
              </a:cxn>
              <a:cxn ang="0">
                <a:pos x="114" y="153"/>
              </a:cxn>
              <a:cxn ang="0">
                <a:pos x="88" y="157"/>
              </a:cxn>
              <a:cxn ang="0">
                <a:pos x="80" y="149"/>
              </a:cxn>
              <a:cxn ang="0">
                <a:pos x="75" y="122"/>
              </a:cxn>
              <a:cxn ang="0">
                <a:pos x="121" y="64"/>
              </a:cxn>
              <a:cxn ang="0">
                <a:pos x="208" y="69"/>
              </a:cxn>
              <a:cxn ang="0">
                <a:pos x="245" y="162"/>
              </a:cxn>
              <a:cxn ang="0">
                <a:pos x="176" y="318"/>
              </a:cxn>
              <a:cxn ang="0">
                <a:pos x="159" y="298"/>
              </a:cxn>
              <a:cxn ang="0">
                <a:pos x="218" y="162"/>
              </a:cxn>
              <a:cxn ang="0">
                <a:pos x="193" y="91"/>
              </a:cxn>
              <a:cxn ang="0">
                <a:pos x="131" y="89"/>
              </a:cxn>
              <a:cxn ang="0">
                <a:pos x="102" y="122"/>
              </a:cxn>
              <a:cxn ang="0">
                <a:pos x="114" y="127"/>
              </a:cxn>
              <a:cxn ang="0">
                <a:pos x="191" y="198"/>
              </a:cxn>
              <a:cxn ang="0">
                <a:pos x="146" y="282"/>
              </a:cxn>
              <a:cxn ang="0">
                <a:pos x="86" y="317"/>
              </a:cxn>
              <a:cxn ang="0">
                <a:pos x="60" y="304"/>
              </a:cxn>
              <a:cxn ang="0">
                <a:pos x="43" y="320"/>
              </a:cxn>
              <a:cxn ang="0">
                <a:pos x="30" y="389"/>
              </a:cxn>
              <a:cxn ang="0">
                <a:pos x="81" y="410"/>
              </a:cxn>
              <a:cxn ang="0">
                <a:pos x="247" y="254"/>
              </a:cxn>
              <a:cxn ang="0">
                <a:pos x="244" y="68"/>
              </a:cxn>
              <a:cxn ang="0">
                <a:pos x="151" y="26"/>
              </a:cxn>
              <a:cxn ang="0">
                <a:pos x="73" y="64"/>
              </a:cxn>
              <a:cxn ang="0">
                <a:pos x="46" y="145"/>
              </a:cxn>
              <a:cxn ang="0">
                <a:pos x="20" y="148"/>
              </a:cxn>
              <a:cxn ang="0">
                <a:pos x="38" y="69"/>
              </a:cxn>
              <a:cxn ang="0">
                <a:pos x="151" y="0"/>
              </a:cxn>
              <a:cxn ang="0">
                <a:pos x="264" y="50"/>
              </a:cxn>
              <a:cxn ang="0">
                <a:pos x="271" y="266"/>
              </a:cxn>
              <a:cxn ang="0">
                <a:pos x="82" y="437"/>
              </a:cxn>
            </a:cxnLst>
            <a:rect l="0" t="0" r="r" b="b"/>
            <a:pathLst>
              <a:path w="303" h="437">
                <a:moveTo>
                  <a:pt x="81" y="437"/>
                </a:moveTo>
                <a:cubicBezTo>
                  <a:pt x="61" y="437"/>
                  <a:pt x="43" y="431"/>
                  <a:pt x="30" y="424"/>
                </a:cubicBezTo>
                <a:cubicBezTo>
                  <a:pt x="20" y="418"/>
                  <a:pt x="12" y="411"/>
                  <a:pt x="7" y="402"/>
                </a:cubicBezTo>
                <a:cubicBezTo>
                  <a:pt x="2" y="393"/>
                  <a:pt x="0" y="383"/>
                  <a:pt x="0" y="372"/>
                </a:cubicBezTo>
                <a:cubicBezTo>
                  <a:pt x="0" y="353"/>
                  <a:pt x="6" y="333"/>
                  <a:pt x="19" y="308"/>
                </a:cubicBezTo>
                <a:cubicBezTo>
                  <a:pt x="31" y="283"/>
                  <a:pt x="49" y="254"/>
                  <a:pt x="73" y="220"/>
                </a:cubicBezTo>
                <a:cubicBezTo>
                  <a:pt x="77" y="215"/>
                  <a:pt x="85" y="213"/>
                  <a:pt x="91" y="217"/>
                </a:cubicBezTo>
                <a:cubicBezTo>
                  <a:pt x="97" y="221"/>
                  <a:pt x="99" y="229"/>
                  <a:pt x="95" y="235"/>
                </a:cubicBezTo>
                <a:cubicBezTo>
                  <a:pt x="85" y="250"/>
                  <a:pt x="80" y="267"/>
                  <a:pt x="80" y="278"/>
                </a:cubicBezTo>
                <a:cubicBezTo>
                  <a:pt x="80" y="282"/>
                  <a:pt x="81" y="285"/>
                  <a:pt x="82" y="287"/>
                </a:cubicBezTo>
                <a:cubicBezTo>
                  <a:pt x="83" y="289"/>
                  <a:pt x="83" y="289"/>
                  <a:pt x="84" y="290"/>
                </a:cubicBezTo>
                <a:cubicBezTo>
                  <a:pt x="84" y="290"/>
                  <a:pt x="84" y="290"/>
                  <a:pt x="86" y="290"/>
                </a:cubicBezTo>
                <a:cubicBezTo>
                  <a:pt x="88" y="290"/>
                  <a:pt x="93" y="289"/>
                  <a:pt x="100" y="285"/>
                </a:cubicBezTo>
                <a:cubicBezTo>
                  <a:pt x="108" y="281"/>
                  <a:pt x="117" y="274"/>
                  <a:pt x="128" y="263"/>
                </a:cubicBezTo>
                <a:cubicBezTo>
                  <a:pt x="141" y="249"/>
                  <a:pt x="151" y="237"/>
                  <a:pt x="156" y="226"/>
                </a:cubicBezTo>
                <a:cubicBezTo>
                  <a:pt x="162" y="215"/>
                  <a:pt x="164" y="206"/>
                  <a:pt x="164" y="198"/>
                </a:cubicBezTo>
                <a:cubicBezTo>
                  <a:pt x="164" y="184"/>
                  <a:pt x="158" y="174"/>
                  <a:pt x="148" y="166"/>
                </a:cubicBezTo>
                <a:cubicBezTo>
                  <a:pt x="139" y="158"/>
                  <a:pt x="126" y="153"/>
                  <a:pt x="114" y="153"/>
                </a:cubicBezTo>
                <a:cubicBezTo>
                  <a:pt x="108" y="153"/>
                  <a:pt x="103" y="154"/>
                  <a:pt x="98" y="157"/>
                </a:cubicBezTo>
                <a:cubicBezTo>
                  <a:pt x="95" y="158"/>
                  <a:pt x="91" y="158"/>
                  <a:pt x="88" y="157"/>
                </a:cubicBezTo>
                <a:cubicBezTo>
                  <a:pt x="84" y="155"/>
                  <a:pt x="82" y="153"/>
                  <a:pt x="80" y="149"/>
                </a:cubicBezTo>
                <a:cubicBezTo>
                  <a:pt x="80" y="149"/>
                  <a:pt x="80" y="149"/>
                  <a:pt x="80" y="149"/>
                </a:cubicBezTo>
                <a:cubicBezTo>
                  <a:pt x="80" y="149"/>
                  <a:pt x="80" y="149"/>
                  <a:pt x="80" y="149"/>
                </a:cubicBezTo>
                <a:cubicBezTo>
                  <a:pt x="77" y="140"/>
                  <a:pt x="75" y="132"/>
                  <a:pt x="75" y="122"/>
                </a:cubicBezTo>
                <a:cubicBezTo>
                  <a:pt x="75" y="111"/>
                  <a:pt x="78" y="99"/>
                  <a:pt x="86" y="88"/>
                </a:cubicBezTo>
                <a:cubicBezTo>
                  <a:pt x="94" y="78"/>
                  <a:pt x="106" y="70"/>
                  <a:pt x="121" y="64"/>
                </a:cubicBezTo>
                <a:cubicBezTo>
                  <a:pt x="134" y="59"/>
                  <a:pt x="148" y="56"/>
                  <a:pt x="162" y="56"/>
                </a:cubicBezTo>
                <a:cubicBezTo>
                  <a:pt x="178" y="56"/>
                  <a:pt x="194" y="60"/>
                  <a:pt x="208" y="69"/>
                </a:cubicBezTo>
                <a:cubicBezTo>
                  <a:pt x="222" y="79"/>
                  <a:pt x="233" y="93"/>
                  <a:pt x="238" y="113"/>
                </a:cubicBezTo>
                <a:cubicBezTo>
                  <a:pt x="242" y="126"/>
                  <a:pt x="245" y="143"/>
                  <a:pt x="245" y="162"/>
                </a:cubicBezTo>
                <a:cubicBezTo>
                  <a:pt x="245" y="186"/>
                  <a:pt x="240" y="214"/>
                  <a:pt x="230" y="242"/>
                </a:cubicBezTo>
                <a:cubicBezTo>
                  <a:pt x="219" y="269"/>
                  <a:pt x="202" y="296"/>
                  <a:pt x="176" y="318"/>
                </a:cubicBezTo>
                <a:cubicBezTo>
                  <a:pt x="170" y="323"/>
                  <a:pt x="161" y="322"/>
                  <a:pt x="157" y="317"/>
                </a:cubicBezTo>
                <a:cubicBezTo>
                  <a:pt x="152" y="311"/>
                  <a:pt x="153" y="303"/>
                  <a:pt x="159" y="298"/>
                </a:cubicBezTo>
                <a:cubicBezTo>
                  <a:pt x="181" y="279"/>
                  <a:pt x="196" y="256"/>
                  <a:pt x="205" y="232"/>
                </a:cubicBezTo>
                <a:cubicBezTo>
                  <a:pt x="214" y="208"/>
                  <a:pt x="218" y="183"/>
                  <a:pt x="218" y="162"/>
                </a:cubicBezTo>
                <a:cubicBezTo>
                  <a:pt x="218" y="145"/>
                  <a:pt x="216" y="130"/>
                  <a:pt x="213" y="120"/>
                </a:cubicBezTo>
                <a:cubicBezTo>
                  <a:pt x="208" y="106"/>
                  <a:pt x="201" y="97"/>
                  <a:pt x="193" y="91"/>
                </a:cubicBezTo>
                <a:cubicBezTo>
                  <a:pt x="184" y="85"/>
                  <a:pt x="174" y="82"/>
                  <a:pt x="162" y="82"/>
                </a:cubicBezTo>
                <a:cubicBezTo>
                  <a:pt x="152" y="82"/>
                  <a:pt x="141" y="85"/>
                  <a:pt x="131" y="89"/>
                </a:cubicBezTo>
                <a:cubicBezTo>
                  <a:pt x="119" y="93"/>
                  <a:pt x="112" y="99"/>
                  <a:pt x="108" y="104"/>
                </a:cubicBezTo>
                <a:cubicBezTo>
                  <a:pt x="104" y="110"/>
                  <a:pt x="102" y="116"/>
                  <a:pt x="102" y="122"/>
                </a:cubicBezTo>
                <a:cubicBezTo>
                  <a:pt x="102" y="124"/>
                  <a:pt x="102" y="126"/>
                  <a:pt x="102" y="128"/>
                </a:cubicBezTo>
                <a:cubicBezTo>
                  <a:pt x="106" y="127"/>
                  <a:pt x="110" y="127"/>
                  <a:pt x="114" y="127"/>
                </a:cubicBezTo>
                <a:cubicBezTo>
                  <a:pt x="132" y="127"/>
                  <a:pt x="151" y="133"/>
                  <a:pt x="165" y="145"/>
                </a:cubicBezTo>
                <a:cubicBezTo>
                  <a:pt x="180" y="157"/>
                  <a:pt x="191" y="176"/>
                  <a:pt x="191" y="198"/>
                </a:cubicBezTo>
                <a:cubicBezTo>
                  <a:pt x="191" y="211"/>
                  <a:pt x="187" y="224"/>
                  <a:pt x="180" y="238"/>
                </a:cubicBezTo>
                <a:cubicBezTo>
                  <a:pt x="173" y="252"/>
                  <a:pt x="162" y="267"/>
                  <a:pt x="146" y="282"/>
                </a:cubicBezTo>
                <a:cubicBezTo>
                  <a:pt x="134" y="294"/>
                  <a:pt x="124" y="302"/>
                  <a:pt x="114" y="308"/>
                </a:cubicBezTo>
                <a:cubicBezTo>
                  <a:pt x="104" y="313"/>
                  <a:pt x="95" y="317"/>
                  <a:pt x="86" y="317"/>
                </a:cubicBezTo>
                <a:cubicBezTo>
                  <a:pt x="81" y="317"/>
                  <a:pt x="76" y="316"/>
                  <a:pt x="71" y="313"/>
                </a:cubicBezTo>
                <a:cubicBezTo>
                  <a:pt x="67" y="311"/>
                  <a:pt x="63" y="307"/>
                  <a:pt x="60" y="304"/>
                </a:cubicBezTo>
                <a:cubicBezTo>
                  <a:pt x="59" y="301"/>
                  <a:pt x="57" y="298"/>
                  <a:pt x="56" y="295"/>
                </a:cubicBezTo>
                <a:cubicBezTo>
                  <a:pt x="51" y="304"/>
                  <a:pt x="46" y="312"/>
                  <a:pt x="43" y="320"/>
                </a:cubicBezTo>
                <a:cubicBezTo>
                  <a:pt x="31" y="343"/>
                  <a:pt x="26" y="360"/>
                  <a:pt x="26" y="372"/>
                </a:cubicBezTo>
                <a:cubicBezTo>
                  <a:pt x="26" y="379"/>
                  <a:pt x="28" y="384"/>
                  <a:pt x="30" y="389"/>
                </a:cubicBezTo>
                <a:cubicBezTo>
                  <a:pt x="33" y="393"/>
                  <a:pt x="37" y="397"/>
                  <a:pt x="43" y="401"/>
                </a:cubicBezTo>
                <a:cubicBezTo>
                  <a:pt x="52" y="406"/>
                  <a:pt x="66" y="411"/>
                  <a:pt x="81" y="410"/>
                </a:cubicBezTo>
                <a:cubicBezTo>
                  <a:pt x="100" y="410"/>
                  <a:pt x="121" y="404"/>
                  <a:pt x="142" y="385"/>
                </a:cubicBezTo>
                <a:cubicBezTo>
                  <a:pt x="192" y="336"/>
                  <a:pt x="226" y="292"/>
                  <a:pt x="247" y="254"/>
                </a:cubicBezTo>
                <a:cubicBezTo>
                  <a:pt x="268" y="215"/>
                  <a:pt x="276" y="181"/>
                  <a:pt x="276" y="153"/>
                </a:cubicBezTo>
                <a:cubicBezTo>
                  <a:pt x="276" y="117"/>
                  <a:pt x="263" y="89"/>
                  <a:pt x="244" y="68"/>
                </a:cubicBezTo>
                <a:cubicBezTo>
                  <a:pt x="225" y="47"/>
                  <a:pt x="199" y="34"/>
                  <a:pt x="174" y="29"/>
                </a:cubicBezTo>
                <a:cubicBezTo>
                  <a:pt x="166" y="27"/>
                  <a:pt x="158" y="26"/>
                  <a:pt x="151" y="26"/>
                </a:cubicBezTo>
                <a:cubicBezTo>
                  <a:pt x="134" y="26"/>
                  <a:pt x="119" y="30"/>
                  <a:pt x="106" y="37"/>
                </a:cubicBezTo>
                <a:cubicBezTo>
                  <a:pt x="94" y="44"/>
                  <a:pt x="82" y="53"/>
                  <a:pt x="73" y="64"/>
                </a:cubicBezTo>
                <a:cubicBezTo>
                  <a:pt x="55" y="86"/>
                  <a:pt x="45" y="115"/>
                  <a:pt x="46" y="136"/>
                </a:cubicBezTo>
                <a:cubicBezTo>
                  <a:pt x="46" y="139"/>
                  <a:pt x="46" y="142"/>
                  <a:pt x="46" y="145"/>
                </a:cubicBezTo>
                <a:cubicBezTo>
                  <a:pt x="47" y="152"/>
                  <a:pt x="42" y="159"/>
                  <a:pt x="35" y="160"/>
                </a:cubicBezTo>
                <a:cubicBezTo>
                  <a:pt x="27" y="160"/>
                  <a:pt x="21" y="155"/>
                  <a:pt x="20" y="148"/>
                </a:cubicBezTo>
                <a:cubicBezTo>
                  <a:pt x="19" y="144"/>
                  <a:pt x="19" y="140"/>
                  <a:pt x="19" y="136"/>
                </a:cubicBezTo>
                <a:cubicBezTo>
                  <a:pt x="19" y="115"/>
                  <a:pt x="26" y="91"/>
                  <a:pt x="38" y="69"/>
                </a:cubicBezTo>
                <a:cubicBezTo>
                  <a:pt x="51" y="47"/>
                  <a:pt x="69" y="26"/>
                  <a:pt x="94" y="13"/>
                </a:cubicBezTo>
                <a:cubicBezTo>
                  <a:pt x="110" y="5"/>
                  <a:pt x="130" y="0"/>
                  <a:pt x="151" y="0"/>
                </a:cubicBezTo>
                <a:cubicBezTo>
                  <a:pt x="160" y="0"/>
                  <a:pt x="170" y="1"/>
                  <a:pt x="180" y="3"/>
                </a:cubicBezTo>
                <a:cubicBezTo>
                  <a:pt x="210" y="9"/>
                  <a:pt x="240" y="25"/>
                  <a:pt x="264" y="50"/>
                </a:cubicBezTo>
                <a:cubicBezTo>
                  <a:pt x="287" y="75"/>
                  <a:pt x="303" y="110"/>
                  <a:pt x="303" y="153"/>
                </a:cubicBezTo>
                <a:cubicBezTo>
                  <a:pt x="303" y="187"/>
                  <a:pt x="293" y="224"/>
                  <a:pt x="271" y="266"/>
                </a:cubicBezTo>
                <a:cubicBezTo>
                  <a:pt x="248" y="308"/>
                  <a:pt x="212" y="354"/>
                  <a:pt x="160" y="404"/>
                </a:cubicBezTo>
                <a:cubicBezTo>
                  <a:pt x="135" y="428"/>
                  <a:pt x="107" y="437"/>
                  <a:pt x="82" y="437"/>
                </a:cubicBezTo>
                <a:cubicBezTo>
                  <a:pt x="82" y="437"/>
                  <a:pt x="82" y="437"/>
                  <a:pt x="81" y="437"/>
                </a:cubicBezTo>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34" name="Group 319"/>
          <p:cNvGrpSpPr>
            <a:grpSpLocks noChangeAspect="1"/>
          </p:cNvGrpSpPr>
          <p:nvPr userDrawn="1"/>
        </p:nvGrpSpPr>
        <p:grpSpPr bwMode="auto">
          <a:xfrm>
            <a:off x="5724959" y="876600"/>
            <a:ext cx="200077" cy="379810"/>
            <a:chOff x="2579" y="548"/>
            <a:chExt cx="168" cy="319"/>
          </a:xfrm>
          <a:noFill/>
        </p:grpSpPr>
        <p:sp>
          <p:nvSpPr>
            <p:cNvPr id="93"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857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4"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857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95" name="Freeform 389"/>
          <p:cNvSpPr>
            <a:spLocks/>
          </p:cNvSpPr>
          <p:nvPr userDrawn="1"/>
        </p:nvSpPr>
        <p:spPr bwMode="auto">
          <a:xfrm>
            <a:off x="5663624" y="3383970"/>
            <a:ext cx="322744" cy="223838"/>
          </a:xfrm>
          <a:custGeom>
            <a:avLst/>
            <a:gdLst/>
            <a:ahLst/>
            <a:cxnLst>
              <a:cxn ang="0">
                <a:pos x="274" y="19"/>
              </a:cxn>
              <a:cxn ang="0">
                <a:pos x="255" y="64"/>
              </a:cxn>
              <a:cxn ang="0">
                <a:pos x="256" y="75"/>
              </a:cxn>
              <a:cxn ang="0">
                <a:pos x="151" y="181"/>
              </a:cxn>
              <a:cxn ang="0">
                <a:pos x="142" y="202"/>
              </a:cxn>
              <a:cxn ang="0">
                <a:pos x="142" y="202"/>
              </a:cxn>
              <a:cxn ang="0">
                <a:pos x="147" y="220"/>
              </a:cxn>
              <a:cxn ang="0">
                <a:pos x="123" y="235"/>
              </a:cxn>
              <a:cxn ang="0">
                <a:pos x="104" y="233"/>
              </a:cxn>
              <a:cxn ang="0">
                <a:pos x="100" y="213"/>
              </a:cxn>
              <a:cxn ang="0">
                <a:pos x="81" y="170"/>
              </a:cxn>
              <a:cxn ang="0">
                <a:pos x="32" y="182"/>
              </a:cxn>
              <a:cxn ang="0">
                <a:pos x="7" y="218"/>
              </a:cxn>
              <a:cxn ang="0">
                <a:pos x="5" y="221"/>
              </a:cxn>
              <a:cxn ang="0">
                <a:pos x="6" y="221"/>
              </a:cxn>
              <a:cxn ang="0">
                <a:pos x="5" y="239"/>
              </a:cxn>
              <a:cxn ang="0">
                <a:pos x="23" y="241"/>
              </a:cxn>
              <a:cxn ang="0">
                <a:pos x="30" y="231"/>
              </a:cxn>
              <a:cxn ang="0">
                <a:pos x="31" y="231"/>
              </a:cxn>
              <a:cxn ang="0">
                <a:pos x="70" y="194"/>
              </a:cxn>
              <a:cxn ang="0">
                <a:pos x="73" y="211"/>
              </a:cxn>
              <a:cxn ang="0">
                <a:pos x="89" y="255"/>
              </a:cxn>
              <a:cxn ang="0">
                <a:pos x="129" y="261"/>
              </a:cxn>
              <a:cxn ang="0">
                <a:pos x="176" y="225"/>
              </a:cxn>
              <a:cxn ang="0">
                <a:pos x="178" y="219"/>
              </a:cxn>
              <a:cxn ang="0">
                <a:pos x="174" y="209"/>
              </a:cxn>
              <a:cxn ang="0">
                <a:pos x="170" y="205"/>
              </a:cxn>
              <a:cxn ang="0">
                <a:pos x="168" y="202"/>
              </a:cxn>
              <a:cxn ang="0">
                <a:pos x="170" y="200"/>
              </a:cxn>
              <a:cxn ang="0">
                <a:pos x="280" y="89"/>
              </a:cxn>
              <a:cxn ang="0">
                <a:pos x="284" y="76"/>
              </a:cxn>
              <a:cxn ang="0">
                <a:pos x="293" y="38"/>
              </a:cxn>
              <a:cxn ang="0">
                <a:pos x="319" y="27"/>
              </a:cxn>
              <a:cxn ang="0">
                <a:pos x="346" y="38"/>
              </a:cxn>
              <a:cxn ang="0">
                <a:pos x="357" y="65"/>
              </a:cxn>
              <a:cxn ang="0">
                <a:pos x="346" y="91"/>
              </a:cxn>
              <a:cxn ang="0">
                <a:pos x="308" y="100"/>
              </a:cxn>
              <a:cxn ang="0">
                <a:pos x="295" y="104"/>
              </a:cxn>
              <a:cxn ang="0">
                <a:pos x="193" y="206"/>
              </a:cxn>
              <a:cxn ang="0">
                <a:pos x="193" y="225"/>
              </a:cxn>
              <a:cxn ang="0">
                <a:pos x="212" y="225"/>
              </a:cxn>
              <a:cxn ang="0">
                <a:pos x="308" y="128"/>
              </a:cxn>
              <a:cxn ang="0">
                <a:pos x="365" y="110"/>
              </a:cxn>
              <a:cxn ang="0">
                <a:pos x="383" y="65"/>
              </a:cxn>
              <a:cxn ang="0">
                <a:pos x="365" y="19"/>
              </a:cxn>
              <a:cxn ang="0">
                <a:pos x="319" y="0"/>
              </a:cxn>
              <a:cxn ang="0">
                <a:pos x="274" y="19"/>
              </a:cxn>
            </a:cxnLst>
            <a:rect l="0" t="0" r="r" b="b"/>
            <a:pathLst>
              <a:path w="383" h="264">
                <a:moveTo>
                  <a:pt x="274" y="19"/>
                </a:moveTo>
                <a:cubicBezTo>
                  <a:pt x="262" y="31"/>
                  <a:pt x="255" y="48"/>
                  <a:pt x="255" y="64"/>
                </a:cubicBezTo>
                <a:cubicBezTo>
                  <a:pt x="255" y="68"/>
                  <a:pt x="256" y="72"/>
                  <a:pt x="256" y="75"/>
                </a:cubicBezTo>
                <a:cubicBezTo>
                  <a:pt x="247" y="85"/>
                  <a:pt x="151" y="181"/>
                  <a:pt x="151" y="181"/>
                </a:cubicBezTo>
                <a:cubicBezTo>
                  <a:pt x="145" y="187"/>
                  <a:pt x="142" y="194"/>
                  <a:pt x="142" y="202"/>
                </a:cubicBezTo>
                <a:cubicBezTo>
                  <a:pt x="142" y="202"/>
                  <a:pt x="142" y="202"/>
                  <a:pt x="142" y="202"/>
                </a:cubicBezTo>
                <a:cubicBezTo>
                  <a:pt x="142" y="209"/>
                  <a:pt x="144" y="215"/>
                  <a:pt x="147" y="220"/>
                </a:cubicBezTo>
                <a:cubicBezTo>
                  <a:pt x="141" y="227"/>
                  <a:pt x="132" y="232"/>
                  <a:pt x="123" y="235"/>
                </a:cubicBezTo>
                <a:cubicBezTo>
                  <a:pt x="117" y="236"/>
                  <a:pt x="110" y="237"/>
                  <a:pt x="104" y="233"/>
                </a:cubicBezTo>
                <a:cubicBezTo>
                  <a:pt x="99" y="229"/>
                  <a:pt x="99" y="225"/>
                  <a:pt x="100" y="213"/>
                </a:cubicBezTo>
                <a:cubicBezTo>
                  <a:pt x="101" y="201"/>
                  <a:pt x="103" y="180"/>
                  <a:pt x="81" y="170"/>
                </a:cubicBezTo>
                <a:cubicBezTo>
                  <a:pt x="71" y="165"/>
                  <a:pt x="52" y="161"/>
                  <a:pt x="32" y="182"/>
                </a:cubicBezTo>
                <a:cubicBezTo>
                  <a:pt x="21" y="193"/>
                  <a:pt x="13" y="208"/>
                  <a:pt x="7" y="218"/>
                </a:cubicBezTo>
                <a:cubicBezTo>
                  <a:pt x="6" y="221"/>
                  <a:pt x="5" y="221"/>
                  <a:pt x="5" y="221"/>
                </a:cubicBezTo>
                <a:cubicBezTo>
                  <a:pt x="6" y="221"/>
                  <a:pt x="6" y="221"/>
                  <a:pt x="6" y="221"/>
                </a:cubicBezTo>
                <a:cubicBezTo>
                  <a:pt x="1" y="225"/>
                  <a:pt x="0" y="234"/>
                  <a:pt x="5" y="239"/>
                </a:cubicBezTo>
                <a:cubicBezTo>
                  <a:pt x="10" y="245"/>
                  <a:pt x="17" y="246"/>
                  <a:pt x="23" y="241"/>
                </a:cubicBezTo>
                <a:cubicBezTo>
                  <a:pt x="25" y="239"/>
                  <a:pt x="28" y="236"/>
                  <a:pt x="30" y="231"/>
                </a:cubicBezTo>
                <a:cubicBezTo>
                  <a:pt x="30" y="231"/>
                  <a:pt x="31" y="231"/>
                  <a:pt x="31" y="231"/>
                </a:cubicBezTo>
                <a:cubicBezTo>
                  <a:pt x="45" y="204"/>
                  <a:pt x="57" y="188"/>
                  <a:pt x="70" y="194"/>
                </a:cubicBezTo>
                <a:cubicBezTo>
                  <a:pt x="74" y="196"/>
                  <a:pt x="75" y="197"/>
                  <a:pt x="73" y="211"/>
                </a:cubicBezTo>
                <a:cubicBezTo>
                  <a:pt x="72" y="223"/>
                  <a:pt x="71" y="242"/>
                  <a:pt x="89" y="255"/>
                </a:cubicBezTo>
                <a:cubicBezTo>
                  <a:pt x="100" y="262"/>
                  <a:pt x="114" y="264"/>
                  <a:pt x="129" y="261"/>
                </a:cubicBezTo>
                <a:cubicBezTo>
                  <a:pt x="148" y="256"/>
                  <a:pt x="167" y="242"/>
                  <a:pt x="176" y="225"/>
                </a:cubicBezTo>
                <a:cubicBezTo>
                  <a:pt x="176" y="225"/>
                  <a:pt x="178" y="219"/>
                  <a:pt x="178" y="219"/>
                </a:cubicBezTo>
                <a:cubicBezTo>
                  <a:pt x="179" y="215"/>
                  <a:pt x="177" y="213"/>
                  <a:pt x="174" y="209"/>
                </a:cubicBezTo>
                <a:cubicBezTo>
                  <a:pt x="170" y="205"/>
                  <a:pt x="170" y="205"/>
                  <a:pt x="170" y="205"/>
                </a:cubicBezTo>
                <a:cubicBezTo>
                  <a:pt x="169" y="204"/>
                  <a:pt x="168" y="203"/>
                  <a:pt x="168" y="202"/>
                </a:cubicBezTo>
                <a:cubicBezTo>
                  <a:pt x="168" y="202"/>
                  <a:pt x="169" y="201"/>
                  <a:pt x="170" y="200"/>
                </a:cubicBezTo>
                <a:cubicBezTo>
                  <a:pt x="280" y="89"/>
                  <a:pt x="280" y="89"/>
                  <a:pt x="280" y="89"/>
                </a:cubicBezTo>
                <a:cubicBezTo>
                  <a:pt x="284" y="86"/>
                  <a:pt x="285" y="80"/>
                  <a:pt x="284" y="76"/>
                </a:cubicBezTo>
                <a:cubicBezTo>
                  <a:pt x="279" y="62"/>
                  <a:pt x="283" y="48"/>
                  <a:pt x="293" y="38"/>
                </a:cubicBezTo>
                <a:cubicBezTo>
                  <a:pt x="300" y="31"/>
                  <a:pt x="309" y="27"/>
                  <a:pt x="319" y="27"/>
                </a:cubicBezTo>
                <a:cubicBezTo>
                  <a:pt x="329" y="27"/>
                  <a:pt x="339" y="31"/>
                  <a:pt x="346" y="38"/>
                </a:cubicBezTo>
                <a:cubicBezTo>
                  <a:pt x="353" y="45"/>
                  <a:pt x="357" y="55"/>
                  <a:pt x="357" y="65"/>
                </a:cubicBezTo>
                <a:cubicBezTo>
                  <a:pt x="357" y="75"/>
                  <a:pt x="353" y="84"/>
                  <a:pt x="346" y="91"/>
                </a:cubicBezTo>
                <a:cubicBezTo>
                  <a:pt x="336" y="101"/>
                  <a:pt x="322" y="104"/>
                  <a:pt x="308" y="100"/>
                </a:cubicBezTo>
                <a:cubicBezTo>
                  <a:pt x="304" y="99"/>
                  <a:pt x="298" y="100"/>
                  <a:pt x="295" y="104"/>
                </a:cubicBezTo>
                <a:cubicBezTo>
                  <a:pt x="193" y="206"/>
                  <a:pt x="193" y="206"/>
                  <a:pt x="193" y="206"/>
                </a:cubicBezTo>
                <a:cubicBezTo>
                  <a:pt x="188" y="211"/>
                  <a:pt x="188" y="219"/>
                  <a:pt x="193" y="225"/>
                </a:cubicBezTo>
                <a:cubicBezTo>
                  <a:pt x="198" y="230"/>
                  <a:pt x="206" y="230"/>
                  <a:pt x="212" y="225"/>
                </a:cubicBezTo>
                <a:cubicBezTo>
                  <a:pt x="212" y="225"/>
                  <a:pt x="299" y="137"/>
                  <a:pt x="308" y="128"/>
                </a:cubicBezTo>
                <a:cubicBezTo>
                  <a:pt x="329" y="131"/>
                  <a:pt x="350" y="125"/>
                  <a:pt x="365" y="110"/>
                </a:cubicBezTo>
                <a:cubicBezTo>
                  <a:pt x="377" y="98"/>
                  <a:pt x="383" y="82"/>
                  <a:pt x="383" y="65"/>
                </a:cubicBezTo>
                <a:cubicBezTo>
                  <a:pt x="383" y="47"/>
                  <a:pt x="377" y="31"/>
                  <a:pt x="365" y="19"/>
                </a:cubicBezTo>
                <a:cubicBezTo>
                  <a:pt x="353" y="7"/>
                  <a:pt x="336" y="0"/>
                  <a:pt x="319" y="0"/>
                </a:cubicBezTo>
                <a:cubicBezTo>
                  <a:pt x="302" y="0"/>
                  <a:pt x="286" y="7"/>
                  <a:pt x="274" y="19"/>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6" name="Freeform 457"/>
          <p:cNvSpPr>
            <a:spLocks noEditPoints="1"/>
          </p:cNvSpPr>
          <p:nvPr userDrawn="1"/>
        </p:nvSpPr>
        <p:spPr bwMode="auto">
          <a:xfrm>
            <a:off x="5698756" y="1803961"/>
            <a:ext cx="252478" cy="354806"/>
          </a:xfrm>
          <a:custGeom>
            <a:avLst/>
            <a:gdLst/>
            <a:ahLst/>
            <a:cxnLst>
              <a:cxn ang="0">
                <a:pos x="139" y="0"/>
              </a:cxn>
              <a:cxn ang="0">
                <a:pos x="60" y="45"/>
              </a:cxn>
              <a:cxn ang="0">
                <a:pos x="66" y="70"/>
              </a:cxn>
              <a:cxn ang="0">
                <a:pos x="200" y="115"/>
              </a:cxn>
              <a:cxn ang="0">
                <a:pos x="146" y="150"/>
              </a:cxn>
              <a:cxn ang="0">
                <a:pos x="141" y="194"/>
              </a:cxn>
              <a:cxn ang="0">
                <a:pos x="141" y="220"/>
              </a:cxn>
              <a:cxn ang="0">
                <a:pos x="146" y="259"/>
              </a:cxn>
              <a:cxn ang="0">
                <a:pos x="128" y="272"/>
              </a:cxn>
              <a:cxn ang="0">
                <a:pos x="146" y="286"/>
              </a:cxn>
              <a:cxn ang="0">
                <a:pos x="65" y="322"/>
              </a:cxn>
              <a:cxn ang="0">
                <a:pos x="26" y="322"/>
              </a:cxn>
              <a:cxn ang="0">
                <a:pos x="46" y="255"/>
              </a:cxn>
              <a:cxn ang="0">
                <a:pos x="78" y="248"/>
              </a:cxn>
              <a:cxn ang="0">
                <a:pos x="125" y="210"/>
              </a:cxn>
              <a:cxn ang="0">
                <a:pos x="68" y="223"/>
              </a:cxn>
              <a:cxn ang="0">
                <a:pos x="45" y="228"/>
              </a:cxn>
              <a:cxn ang="0">
                <a:pos x="26" y="158"/>
              </a:cxn>
              <a:cxn ang="0">
                <a:pos x="78" y="123"/>
              </a:cxn>
              <a:cxn ang="0">
                <a:pos x="65" y="84"/>
              </a:cxn>
              <a:cxn ang="0">
                <a:pos x="52" y="115"/>
              </a:cxn>
              <a:cxn ang="0">
                <a:pos x="0" y="150"/>
              </a:cxn>
              <a:cxn ang="0">
                <a:pos x="13" y="348"/>
              </a:cxn>
              <a:cxn ang="0">
                <a:pos x="52" y="406"/>
              </a:cxn>
              <a:cxn ang="0">
                <a:pos x="213" y="419"/>
              </a:cxn>
              <a:cxn ang="0">
                <a:pos x="226" y="309"/>
              </a:cxn>
              <a:cxn ang="0">
                <a:pos x="222" y="300"/>
              </a:cxn>
              <a:cxn ang="0">
                <a:pos x="221" y="298"/>
              </a:cxn>
              <a:cxn ang="0">
                <a:pos x="220" y="298"/>
              </a:cxn>
              <a:cxn ang="0">
                <a:pos x="219" y="297"/>
              </a:cxn>
              <a:cxn ang="0">
                <a:pos x="218" y="297"/>
              </a:cxn>
              <a:cxn ang="0">
                <a:pos x="216" y="296"/>
              </a:cxn>
              <a:cxn ang="0">
                <a:pos x="214" y="296"/>
              </a:cxn>
              <a:cxn ang="0">
                <a:pos x="212" y="296"/>
              </a:cxn>
              <a:cxn ang="0">
                <a:pos x="207" y="297"/>
              </a:cxn>
              <a:cxn ang="0">
                <a:pos x="207" y="297"/>
              </a:cxn>
              <a:cxn ang="0">
                <a:pos x="206" y="297"/>
              </a:cxn>
              <a:cxn ang="0">
                <a:pos x="173" y="158"/>
              </a:cxn>
              <a:cxn ang="0">
                <a:pos x="226" y="123"/>
              </a:cxn>
              <a:cxn ang="0">
                <a:pos x="213" y="43"/>
              </a:cxn>
              <a:cxn ang="0">
                <a:pos x="143" y="27"/>
              </a:cxn>
              <a:cxn ang="0">
                <a:pos x="272" y="357"/>
              </a:cxn>
              <a:cxn ang="0">
                <a:pos x="237" y="392"/>
              </a:cxn>
              <a:cxn ang="0">
                <a:pos x="292" y="377"/>
              </a:cxn>
              <a:cxn ang="0">
                <a:pos x="298" y="14"/>
              </a:cxn>
              <a:cxn ang="0">
                <a:pos x="78" y="348"/>
              </a:cxn>
              <a:cxn ang="0">
                <a:pos x="164" y="348"/>
              </a:cxn>
              <a:cxn ang="0">
                <a:pos x="200" y="331"/>
              </a:cxn>
              <a:cxn ang="0">
                <a:pos x="78" y="392"/>
              </a:cxn>
            </a:cxnLst>
            <a:rect l="0" t="0" r="r" b="b"/>
            <a:pathLst>
              <a:path w="298" h="419">
                <a:moveTo>
                  <a:pt x="285" y="0"/>
                </a:moveTo>
                <a:cubicBezTo>
                  <a:pt x="139" y="0"/>
                  <a:pt x="139" y="0"/>
                  <a:pt x="139" y="0"/>
                </a:cubicBezTo>
                <a:cubicBezTo>
                  <a:pt x="137" y="0"/>
                  <a:pt x="134" y="1"/>
                  <a:pt x="132" y="2"/>
                </a:cubicBezTo>
                <a:cubicBezTo>
                  <a:pt x="60" y="45"/>
                  <a:pt x="60" y="45"/>
                  <a:pt x="60" y="45"/>
                </a:cubicBezTo>
                <a:cubicBezTo>
                  <a:pt x="54" y="48"/>
                  <a:pt x="52" y="54"/>
                  <a:pt x="53" y="60"/>
                </a:cubicBezTo>
                <a:cubicBezTo>
                  <a:pt x="55" y="66"/>
                  <a:pt x="60" y="70"/>
                  <a:pt x="66" y="70"/>
                </a:cubicBezTo>
                <a:cubicBezTo>
                  <a:pt x="200" y="70"/>
                  <a:pt x="200" y="70"/>
                  <a:pt x="200" y="70"/>
                </a:cubicBezTo>
                <a:cubicBezTo>
                  <a:pt x="200" y="115"/>
                  <a:pt x="200" y="115"/>
                  <a:pt x="200" y="115"/>
                </a:cubicBezTo>
                <a:cubicBezTo>
                  <a:pt x="154" y="138"/>
                  <a:pt x="154" y="138"/>
                  <a:pt x="154" y="138"/>
                </a:cubicBezTo>
                <a:cubicBezTo>
                  <a:pt x="149" y="140"/>
                  <a:pt x="146" y="144"/>
                  <a:pt x="146" y="150"/>
                </a:cubicBezTo>
                <a:cubicBezTo>
                  <a:pt x="146" y="194"/>
                  <a:pt x="146" y="194"/>
                  <a:pt x="146" y="194"/>
                </a:cubicBezTo>
                <a:cubicBezTo>
                  <a:pt x="141" y="194"/>
                  <a:pt x="141" y="194"/>
                  <a:pt x="141" y="194"/>
                </a:cubicBezTo>
                <a:cubicBezTo>
                  <a:pt x="134" y="194"/>
                  <a:pt x="128" y="200"/>
                  <a:pt x="128" y="207"/>
                </a:cubicBezTo>
                <a:cubicBezTo>
                  <a:pt x="128" y="214"/>
                  <a:pt x="134" y="220"/>
                  <a:pt x="141" y="220"/>
                </a:cubicBezTo>
                <a:cubicBezTo>
                  <a:pt x="146" y="220"/>
                  <a:pt x="146" y="220"/>
                  <a:pt x="146" y="220"/>
                </a:cubicBezTo>
                <a:cubicBezTo>
                  <a:pt x="146" y="259"/>
                  <a:pt x="146" y="259"/>
                  <a:pt x="146" y="259"/>
                </a:cubicBezTo>
                <a:cubicBezTo>
                  <a:pt x="141" y="259"/>
                  <a:pt x="141" y="259"/>
                  <a:pt x="141" y="259"/>
                </a:cubicBezTo>
                <a:cubicBezTo>
                  <a:pt x="134" y="259"/>
                  <a:pt x="128" y="265"/>
                  <a:pt x="128" y="272"/>
                </a:cubicBezTo>
                <a:cubicBezTo>
                  <a:pt x="128" y="280"/>
                  <a:pt x="134" y="286"/>
                  <a:pt x="141" y="286"/>
                </a:cubicBezTo>
                <a:cubicBezTo>
                  <a:pt x="146" y="286"/>
                  <a:pt x="146" y="286"/>
                  <a:pt x="146" y="286"/>
                </a:cubicBezTo>
                <a:cubicBezTo>
                  <a:pt x="146" y="322"/>
                  <a:pt x="146" y="322"/>
                  <a:pt x="146" y="322"/>
                </a:cubicBezTo>
                <a:cubicBezTo>
                  <a:pt x="65" y="322"/>
                  <a:pt x="65" y="322"/>
                  <a:pt x="65" y="322"/>
                </a:cubicBezTo>
                <a:cubicBezTo>
                  <a:pt x="54" y="322"/>
                  <a:pt x="54" y="322"/>
                  <a:pt x="54" y="322"/>
                </a:cubicBezTo>
                <a:cubicBezTo>
                  <a:pt x="26" y="322"/>
                  <a:pt x="26" y="322"/>
                  <a:pt x="26" y="322"/>
                </a:cubicBezTo>
                <a:cubicBezTo>
                  <a:pt x="26" y="255"/>
                  <a:pt x="26" y="255"/>
                  <a:pt x="26" y="255"/>
                </a:cubicBezTo>
                <a:cubicBezTo>
                  <a:pt x="46" y="255"/>
                  <a:pt x="46" y="255"/>
                  <a:pt x="46" y="255"/>
                </a:cubicBezTo>
                <a:cubicBezTo>
                  <a:pt x="49" y="259"/>
                  <a:pt x="54" y="261"/>
                  <a:pt x="60" y="261"/>
                </a:cubicBezTo>
                <a:cubicBezTo>
                  <a:pt x="68" y="261"/>
                  <a:pt x="75" y="255"/>
                  <a:pt x="78" y="248"/>
                </a:cubicBezTo>
                <a:cubicBezTo>
                  <a:pt x="119" y="228"/>
                  <a:pt x="119" y="228"/>
                  <a:pt x="119" y="228"/>
                </a:cubicBezTo>
                <a:cubicBezTo>
                  <a:pt x="125" y="225"/>
                  <a:pt x="128" y="217"/>
                  <a:pt x="125" y="210"/>
                </a:cubicBezTo>
                <a:cubicBezTo>
                  <a:pt x="122" y="204"/>
                  <a:pt x="114" y="201"/>
                  <a:pt x="107" y="204"/>
                </a:cubicBezTo>
                <a:cubicBezTo>
                  <a:pt x="68" y="223"/>
                  <a:pt x="68" y="223"/>
                  <a:pt x="68" y="223"/>
                </a:cubicBezTo>
                <a:cubicBezTo>
                  <a:pt x="65" y="222"/>
                  <a:pt x="62" y="221"/>
                  <a:pt x="60" y="221"/>
                </a:cubicBezTo>
                <a:cubicBezTo>
                  <a:pt x="54" y="221"/>
                  <a:pt x="48" y="224"/>
                  <a:pt x="45" y="228"/>
                </a:cubicBezTo>
                <a:cubicBezTo>
                  <a:pt x="26" y="228"/>
                  <a:pt x="26" y="228"/>
                  <a:pt x="26" y="228"/>
                </a:cubicBezTo>
                <a:cubicBezTo>
                  <a:pt x="26" y="158"/>
                  <a:pt x="26" y="158"/>
                  <a:pt x="26" y="158"/>
                </a:cubicBezTo>
                <a:cubicBezTo>
                  <a:pt x="71" y="135"/>
                  <a:pt x="71" y="135"/>
                  <a:pt x="71" y="135"/>
                </a:cubicBezTo>
                <a:cubicBezTo>
                  <a:pt x="76" y="133"/>
                  <a:pt x="78" y="128"/>
                  <a:pt x="78" y="123"/>
                </a:cubicBezTo>
                <a:cubicBezTo>
                  <a:pt x="78" y="98"/>
                  <a:pt x="78" y="98"/>
                  <a:pt x="78" y="98"/>
                </a:cubicBezTo>
                <a:cubicBezTo>
                  <a:pt x="78" y="90"/>
                  <a:pt x="72" y="84"/>
                  <a:pt x="65" y="84"/>
                </a:cubicBezTo>
                <a:cubicBezTo>
                  <a:pt x="58" y="84"/>
                  <a:pt x="52" y="90"/>
                  <a:pt x="52" y="98"/>
                </a:cubicBezTo>
                <a:cubicBezTo>
                  <a:pt x="52" y="115"/>
                  <a:pt x="52" y="115"/>
                  <a:pt x="52" y="115"/>
                </a:cubicBezTo>
                <a:cubicBezTo>
                  <a:pt x="7" y="138"/>
                  <a:pt x="7" y="138"/>
                  <a:pt x="7" y="138"/>
                </a:cubicBezTo>
                <a:cubicBezTo>
                  <a:pt x="2" y="140"/>
                  <a:pt x="0" y="144"/>
                  <a:pt x="0" y="150"/>
                </a:cubicBezTo>
                <a:cubicBezTo>
                  <a:pt x="0" y="335"/>
                  <a:pt x="0" y="335"/>
                  <a:pt x="0" y="335"/>
                </a:cubicBezTo>
                <a:cubicBezTo>
                  <a:pt x="0" y="342"/>
                  <a:pt x="6" y="348"/>
                  <a:pt x="13" y="348"/>
                </a:cubicBezTo>
                <a:cubicBezTo>
                  <a:pt x="52" y="348"/>
                  <a:pt x="52" y="348"/>
                  <a:pt x="52" y="348"/>
                </a:cubicBezTo>
                <a:cubicBezTo>
                  <a:pt x="52" y="406"/>
                  <a:pt x="52" y="406"/>
                  <a:pt x="52" y="406"/>
                </a:cubicBezTo>
                <a:cubicBezTo>
                  <a:pt x="52" y="413"/>
                  <a:pt x="58" y="419"/>
                  <a:pt x="65" y="419"/>
                </a:cubicBezTo>
                <a:cubicBezTo>
                  <a:pt x="213" y="419"/>
                  <a:pt x="213" y="419"/>
                  <a:pt x="213" y="419"/>
                </a:cubicBezTo>
                <a:cubicBezTo>
                  <a:pt x="220" y="419"/>
                  <a:pt x="226" y="413"/>
                  <a:pt x="226" y="406"/>
                </a:cubicBezTo>
                <a:cubicBezTo>
                  <a:pt x="226" y="309"/>
                  <a:pt x="226" y="309"/>
                  <a:pt x="226" y="309"/>
                </a:cubicBezTo>
                <a:cubicBezTo>
                  <a:pt x="226" y="306"/>
                  <a:pt x="225" y="302"/>
                  <a:pt x="223" y="300"/>
                </a:cubicBezTo>
                <a:cubicBezTo>
                  <a:pt x="223" y="300"/>
                  <a:pt x="222" y="300"/>
                  <a:pt x="222" y="300"/>
                </a:cubicBezTo>
                <a:cubicBezTo>
                  <a:pt x="222" y="299"/>
                  <a:pt x="222" y="299"/>
                  <a:pt x="221" y="299"/>
                </a:cubicBezTo>
                <a:cubicBezTo>
                  <a:pt x="221" y="299"/>
                  <a:pt x="221" y="298"/>
                  <a:pt x="221" y="298"/>
                </a:cubicBezTo>
                <a:cubicBezTo>
                  <a:pt x="220" y="298"/>
                  <a:pt x="220" y="298"/>
                  <a:pt x="220" y="298"/>
                </a:cubicBezTo>
                <a:cubicBezTo>
                  <a:pt x="220" y="298"/>
                  <a:pt x="220" y="298"/>
                  <a:pt x="220" y="298"/>
                </a:cubicBezTo>
                <a:cubicBezTo>
                  <a:pt x="220" y="298"/>
                  <a:pt x="220" y="298"/>
                  <a:pt x="220" y="298"/>
                </a:cubicBezTo>
                <a:cubicBezTo>
                  <a:pt x="220" y="298"/>
                  <a:pt x="219" y="297"/>
                  <a:pt x="219" y="297"/>
                </a:cubicBezTo>
                <a:cubicBezTo>
                  <a:pt x="219" y="297"/>
                  <a:pt x="219" y="297"/>
                  <a:pt x="219" y="297"/>
                </a:cubicBezTo>
                <a:cubicBezTo>
                  <a:pt x="218" y="297"/>
                  <a:pt x="218" y="297"/>
                  <a:pt x="218" y="297"/>
                </a:cubicBezTo>
                <a:cubicBezTo>
                  <a:pt x="218" y="297"/>
                  <a:pt x="217" y="296"/>
                  <a:pt x="217" y="296"/>
                </a:cubicBezTo>
                <a:cubicBezTo>
                  <a:pt x="217" y="296"/>
                  <a:pt x="216" y="296"/>
                  <a:pt x="216" y="296"/>
                </a:cubicBezTo>
                <a:cubicBezTo>
                  <a:pt x="216" y="296"/>
                  <a:pt x="216" y="296"/>
                  <a:pt x="215" y="296"/>
                </a:cubicBezTo>
                <a:cubicBezTo>
                  <a:pt x="215" y="296"/>
                  <a:pt x="215" y="296"/>
                  <a:pt x="214" y="296"/>
                </a:cubicBezTo>
                <a:cubicBezTo>
                  <a:pt x="214" y="296"/>
                  <a:pt x="214" y="296"/>
                  <a:pt x="214" y="296"/>
                </a:cubicBezTo>
                <a:cubicBezTo>
                  <a:pt x="213" y="296"/>
                  <a:pt x="213" y="296"/>
                  <a:pt x="212" y="296"/>
                </a:cubicBezTo>
                <a:cubicBezTo>
                  <a:pt x="212" y="296"/>
                  <a:pt x="212" y="296"/>
                  <a:pt x="212" y="296"/>
                </a:cubicBezTo>
                <a:cubicBezTo>
                  <a:pt x="210" y="296"/>
                  <a:pt x="209" y="296"/>
                  <a:pt x="207" y="297"/>
                </a:cubicBezTo>
                <a:cubicBezTo>
                  <a:pt x="207" y="297"/>
                  <a:pt x="207" y="297"/>
                  <a:pt x="207" y="297"/>
                </a:cubicBezTo>
                <a:cubicBezTo>
                  <a:pt x="207" y="297"/>
                  <a:pt x="207" y="297"/>
                  <a:pt x="207" y="297"/>
                </a:cubicBezTo>
                <a:cubicBezTo>
                  <a:pt x="207" y="297"/>
                  <a:pt x="207" y="297"/>
                  <a:pt x="207" y="297"/>
                </a:cubicBezTo>
                <a:cubicBezTo>
                  <a:pt x="206" y="297"/>
                  <a:pt x="206" y="297"/>
                  <a:pt x="206" y="297"/>
                </a:cubicBezTo>
                <a:cubicBezTo>
                  <a:pt x="173" y="314"/>
                  <a:pt x="173" y="314"/>
                  <a:pt x="173" y="314"/>
                </a:cubicBezTo>
                <a:cubicBezTo>
                  <a:pt x="173" y="158"/>
                  <a:pt x="173" y="158"/>
                  <a:pt x="173" y="158"/>
                </a:cubicBezTo>
                <a:cubicBezTo>
                  <a:pt x="219" y="135"/>
                  <a:pt x="219" y="135"/>
                  <a:pt x="219" y="135"/>
                </a:cubicBezTo>
                <a:cubicBezTo>
                  <a:pt x="223" y="133"/>
                  <a:pt x="226" y="128"/>
                  <a:pt x="226" y="123"/>
                </a:cubicBezTo>
                <a:cubicBezTo>
                  <a:pt x="226" y="56"/>
                  <a:pt x="226" y="56"/>
                  <a:pt x="226" y="56"/>
                </a:cubicBezTo>
                <a:cubicBezTo>
                  <a:pt x="226" y="49"/>
                  <a:pt x="220" y="43"/>
                  <a:pt x="213" y="43"/>
                </a:cubicBezTo>
                <a:cubicBezTo>
                  <a:pt x="115" y="43"/>
                  <a:pt x="115" y="43"/>
                  <a:pt x="115" y="43"/>
                </a:cubicBezTo>
                <a:cubicBezTo>
                  <a:pt x="143" y="27"/>
                  <a:pt x="143" y="27"/>
                  <a:pt x="143" y="27"/>
                </a:cubicBezTo>
                <a:cubicBezTo>
                  <a:pt x="272" y="27"/>
                  <a:pt x="272" y="27"/>
                  <a:pt x="272" y="27"/>
                </a:cubicBezTo>
                <a:cubicBezTo>
                  <a:pt x="272" y="357"/>
                  <a:pt x="272" y="357"/>
                  <a:pt x="272" y="357"/>
                </a:cubicBezTo>
                <a:cubicBezTo>
                  <a:pt x="242" y="374"/>
                  <a:pt x="242" y="374"/>
                  <a:pt x="242" y="374"/>
                </a:cubicBezTo>
                <a:cubicBezTo>
                  <a:pt x="235" y="378"/>
                  <a:pt x="233" y="386"/>
                  <a:pt x="237" y="392"/>
                </a:cubicBezTo>
                <a:cubicBezTo>
                  <a:pt x="240" y="399"/>
                  <a:pt x="249" y="401"/>
                  <a:pt x="255" y="397"/>
                </a:cubicBezTo>
                <a:cubicBezTo>
                  <a:pt x="292" y="377"/>
                  <a:pt x="292" y="377"/>
                  <a:pt x="292" y="377"/>
                </a:cubicBezTo>
                <a:cubicBezTo>
                  <a:pt x="296" y="374"/>
                  <a:pt x="298" y="370"/>
                  <a:pt x="298" y="365"/>
                </a:cubicBezTo>
                <a:cubicBezTo>
                  <a:pt x="298" y="14"/>
                  <a:pt x="298" y="14"/>
                  <a:pt x="298" y="14"/>
                </a:cubicBezTo>
                <a:cubicBezTo>
                  <a:pt x="298" y="6"/>
                  <a:pt x="292" y="0"/>
                  <a:pt x="285" y="0"/>
                </a:cubicBezTo>
                <a:close/>
                <a:moveTo>
                  <a:pt x="78" y="348"/>
                </a:moveTo>
                <a:cubicBezTo>
                  <a:pt x="157" y="348"/>
                  <a:pt x="157" y="348"/>
                  <a:pt x="157" y="348"/>
                </a:cubicBezTo>
                <a:cubicBezTo>
                  <a:pt x="159" y="349"/>
                  <a:pt x="162" y="349"/>
                  <a:pt x="164" y="348"/>
                </a:cubicBezTo>
                <a:cubicBezTo>
                  <a:pt x="166" y="348"/>
                  <a:pt x="168" y="347"/>
                  <a:pt x="169" y="346"/>
                </a:cubicBezTo>
                <a:cubicBezTo>
                  <a:pt x="200" y="331"/>
                  <a:pt x="200" y="331"/>
                  <a:pt x="200" y="331"/>
                </a:cubicBezTo>
                <a:cubicBezTo>
                  <a:pt x="200" y="392"/>
                  <a:pt x="200" y="392"/>
                  <a:pt x="200" y="392"/>
                </a:cubicBezTo>
                <a:cubicBezTo>
                  <a:pt x="78" y="392"/>
                  <a:pt x="78" y="392"/>
                  <a:pt x="78" y="392"/>
                </a:cubicBezTo>
                <a:lnTo>
                  <a:pt x="78" y="348"/>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7" name="Freeform 465"/>
          <p:cNvSpPr>
            <a:spLocks/>
          </p:cNvSpPr>
          <p:nvPr userDrawn="1"/>
        </p:nvSpPr>
        <p:spPr bwMode="auto">
          <a:xfrm>
            <a:off x="5629684" y="1303070"/>
            <a:ext cx="390627" cy="400051"/>
          </a:xfrm>
          <a:custGeom>
            <a:avLst/>
            <a:gdLst/>
            <a:ahLst/>
            <a:cxnLst>
              <a:cxn ang="0">
                <a:pos x="28" y="296"/>
              </a:cxn>
              <a:cxn ang="0">
                <a:pos x="28" y="301"/>
              </a:cxn>
              <a:cxn ang="0">
                <a:pos x="16" y="330"/>
              </a:cxn>
              <a:cxn ang="0">
                <a:pos x="2" y="394"/>
              </a:cxn>
              <a:cxn ang="0">
                <a:pos x="160" y="426"/>
              </a:cxn>
              <a:cxn ang="0">
                <a:pos x="168" y="415"/>
              </a:cxn>
              <a:cxn ang="0">
                <a:pos x="271" y="373"/>
              </a:cxn>
              <a:cxn ang="0">
                <a:pos x="377" y="462"/>
              </a:cxn>
              <a:cxn ang="0">
                <a:pos x="274" y="346"/>
              </a:cxn>
              <a:cxn ang="0">
                <a:pos x="160" y="385"/>
              </a:cxn>
              <a:cxn ang="0">
                <a:pos x="148" y="398"/>
              </a:cxn>
              <a:cxn ang="0">
                <a:pos x="138" y="409"/>
              </a:cxn>
              <a:cxn ang="0">
                <a:pos x="28" y="389"/>
              </a:cxn>
              <a:cxn ang="0">
                <a:pos x="38" y="345"/>
              </a:cxn>
              <a:cxn ang="0">
                <a:pos x="61" y="319"/>
              </a:cxn>
              <a:cxn ang="0">
                <a:pos x="54" y="296"/>
              </a:cxn>
              <a:cxn ang="0">
                <a:pos x="375" y="34"/>
              </a:cxn>
              <a:cxn ang="0">
                <a:pos x="430" y="73"/>
              </a:cxn>
              <a:cxn ang="0">
                <a:pos x="331" y="150"/>
              </a:cxn>
              <a:cxn ang="0">
                <a:pos x="305" y="101"/>
              </a:cxn>
              <a:cxn ang="0">
                <a:pos x="300" y="99"/>
              </a:cxn>
              <a:cxn ang="0">
                <a:pos x="134" y="235"/>
              </a:cxn>
              <a:cxn ang="0">
                <a:pos x="135" y="242"/>
              </a:cxn>
              <a:cxn ang="0">
                <a:pos x="141" y="249"/>
              </a:cxn>
              <a:cxn ang="0">
                <a:pos x="177" y="278"/>
              </a:cxn>
              <a:cxn ang="0">
                <a:pos x="79" y="355"/>
              </a:cxn>
              <a:cxn ang="0">
                <a:pos x="58" y="345"/>
              </a:cxn>
              <a:cxn ang="0">
                <a:pos x="57" y="371"/>
              </a:cxn>
              <a:cxn ang="0">
                <a:pos x="59" y="374"/>
              </a:cxn>
              <a:cxn ang="0">
                <a:pos x="158" y="353"/>
              </a:cxn>
              <a:cxn ang="0">
                <a:pos x="201" y="263"/>
              </a:cxn>
              <a:cxn ang="0">
                <a:pos x="198" y="259"/>
              </a:cxn>
              <a:cxn ang="0">
                <a:pos x="161" y="231"/>
              </a:cxn>
              <a:cxn ang="0">
                <a:pos x="290" y="126"/>
              </a:cxn>
              <a:cxn ang="0">
                <a:pos x="311" y="167"/>
              </a:cxn>
              <a:cxn ang="0">
                <a:pos x="314" y="171"/>
              </a:cxn>
              <a:cxn ang="0">
                <a:pos x="453" y="58"/>
              </a:cxn>
              <a:cxn ang="0">
                <a:pos x="453" y="57"/>
              </a:cxn>
              <a:cxn ang="0">
                <a:pos x="385" y="9"/>
              </a:cxn>
              <a:cxn ang="0">
                <a:pos x="384" y="8"/>
              </a:cxn>
              <a:cxn ang="0">
                <a:pos x="158" y="95"/>
              </a:cxn>
            </a:cxnLst>
            <a:rect l="0" t="0" r="r" b="b"/>
            <a:pathLst>
              <a:path w="463" h="474">
                <a:moveTo>
                  <a:pt x="158" y="95"/>
                </a:moveTo>
                <a:cubicBezTo>
                  <a:pt x="83" y="157"/>
                  <a:pt x="33" y="233"/>
                  <a:pt x="28" y="296"/>
                </a:cubicBezTo>
                <a:cubicBezTo>
                  <a:pt x="28" y="296"/>
                  <a:pt x="27" y="296"/>
                  <a:pt x="27" y="297"/>
                </a:cubicBezTo>
                <a:cubicBezTo>
                  <a:pt x="27" y="298"/>
                  <a:pt x="28" y="299"/>
                  <a:pt x="28" y="301"/>
                </a:cubicBezTo>
                <a:cubicBezTo>
                  <a:pt x="28" y="301"/>
                  <a:pt x="30" y="307"/>
                  <a:pt x="32" y="314"/>
                </a:cubicBezTo>
                <a:cubicBezTo>
                  <a:pt x="25" y="320"/>
                  <a:pt x="18" y="328"/>
                  <a:pt x="16" y="330"/>
                </a:cubicBezTo>
                <a:cubicBezTo>
                  <a:pt x="6" y="345"/>
                  <a:pt x="0" y="362"/>
                  <a:pt x="0" y="379"/>
                </a:cubicBezTo>
                <a:cubicBezTo>
                  <a:pt x="0" y="384"/>
                  <a:pt x="1" y="389"/>
                  <a:pt x="2" y="394"/>
                </a:cubicBezTo>
                <a:cubicBezTo>
                  <a:pt x="6" y="416"/>
                  <a:pt x="18" y="435"/>
                  <a:pt x="36" y="448"/>
                </a:cubicBezTo>
                <a:cubicBezTo>
                  <a:pt x="74" y="474"/>
                  <a:pt x="131" y="464"/>
                  <a:pt x="160" y="426"/>
                </a:cubicBezTo>
                <a:cubicBezTo>
                  <a:pt x="160" y="426"/>
                  <a:pt x="160" y="426"/>
                  <a:pt x="159" y="426"/>
                </a:cubicBezTo>
                <a:cubicBezTo>
                  <a:pt x="159" y="426"/>
                  <a:pt x="168" y="415"/>
                  <a:pt x="168" y="415"/>
                </a:cubicBezTo>
                <a:cubicBezTo>
                  <a:pt x="169" y="415"/>
                  <a:pt x="179" y="403"/>
                  <a:pt x="180" y="403"/>
                </a:cubicBezTo>
                <a:cubicBezTo>
                  <a:pt x="201" y="380"/>
                  <a:pt x="236" y="369"/>
                  <a:pt x="271" y="373"/>
                </a:cubicBezTo>
                <a:cubicBezTo>
                  <a:pt x="319" y="379"/>
                  <a:pt x="358" y="411"/>
                  <a:pt x="362" y="450"/>
                </a:cubicBezTo>
                <a:cubicBezTo>
                  <a:pt x="363" y="457"/>
                  <a:pt x="370" y="463"/>
                  <a:pt x="377" y="462"/>
                </a:cubicBezTo>
                <a:cubicBezTo>
                  <a:pt x="385" y="461"/>
                  <a:pt x="390" y="454"/>
                  <a:pt x="389" y="447"/>
                </a:cubicBezTo>
                <a:cubicBezTo>
                  <a:pt x="383" y="396"/>
                  <a:pt x="334" y="353"/>
                  <a:pt x="274" y="346"/>
                </a:cubicBezTo>
                <a:cubicBezTo>
                  <a:pt x="230" y="341"/>
                  <a:pt x="187" y="355"/>
                  <a:pt x="160" y="384"/>
                </a:cubicBezTo>
                <a:cubicBezTo>
                  <a:pt x="160" y="385"/>
                  <a:pt x="160" y="385"/>
                  <a:pt x="160" y="385"/>
                </a:cubicBezTo>
                <a:cubicBezTo>
                  <a:pt x="148" y="397"/>
                  <a:pt x="148" y="397"/>
                  <a:pt x="148" y="397"/>
                </a:cubicBezTo>
                <a:cubicBezTo>
                  <a:pt x="148" y="398"/>
                  <a:pt x="148" y="398"/>
                  <a:pt x="148" y="398"/>
                </a:cubicBezTo>
                <a:cubicBezTo>
                  <a:pt x="139" y="409"/>
                  <a:pt x="139" y="409"/>
                  <a:pt x="139" y="409"/>
                </a:cubicBezTo>
                <a:cubicBezTo>
                  <a:pt x="139" y="409"/>
                  <a:pt x="139" y="409"/>
                  <a:pt x="138" y="409"/>
                </a:cubicBezTo>
                <a:cubicBezTo>
                  <a:pt x="116" y="439"/>
                  <a:pt x="75" y="442"/>
                  <a:pt x="52" y="426"/>
                </a:cubicBezTo>
                <a:cubicBezTo>
                  <a:pt x="39" y="417"/>
                  <a:pt x="31" y="404"/>
                  <a:pt x="28" y="389"/>
                </a:cubicBezTo>
                <a:cubicBezTo>
                  <a:pt x="27" y="386"/>
                  <a:pt x="27" y="383"/>
                  <a:pt x="27" y="379"/>
                </a:cubicBezTo>
                <a:cubicBezTo>
                  <a:pt x="27" y="367"/>
                  <a:pt x="31" y="356"/>
                  <a:pt x="38" y="345"/>
                </a:cubicBezTo>
                <a:cubicBezTo>
                  <a:pt x="40" y="343"/>
                  <a:pt x="49" y="334"/>
                  <a:pt x="54" y="331"/>
                </a:cubicBezTo>
                <a:cubicBezTo>
                  <a:pt x="58" y="329"/>
                  <a:pt x="61" y="324"/>
                  <a:pt x="61" y="319"/>
                </a:cubicBezTo>
                <a:cubicBezTo>
                  <a:pt x="61" y="318"/>
                  <a:pt x="61" y="317"/>
                  <a:pt x="60" y="315"/>
                </a:cubicBezTo>
                <a:cubicBezTo>
                  <a:pt x="60" y="315"/>
                  <a:pt x="56" y="300"/>
                  <a:pt x="54" y="296"/>
                </a:cubicBezTo>
                <a:cubicBezTo>
                  <a:pt x="60" y="241"/>
                  <a:pt x="107" y="171"/>
                  <a:pt x="175" y="116"/>
                </a:cubicBezTo>
                <a:cubicBezTo>
                  <a:pt x="243" y="61"/>
                  <a:pt x="321" y="29"/>
                  <a:pt x="375" y="34"/>
                </a:cubicBezTo>
                <a:cubicBezTo>
                  <a:pt x="395" y="43"/>
                  <a:pt x="413" y="55"/>
                  <a:pt x="429" y="70"/>
                </a:cubicBezTo>
                <a:cubicBezTo>
                  <a:pt x="429" y="71"/>
                  <a:pt x="430" y="72"/>
                  <a:pt x="430" y="73"/>
                </a:cubicBezTo>
                <a:cubicBezTo>
                  <a:pt x="430" y="85"/>
                  <a:pt x="419" y="106"/>
                  <a:pt x="394" y="127"/>
                </a:cubicBezTo>
                <a:cubicBezTo>
                  <a:pt x="367" y="148"/>
                  <a:pt x="342" y="154"/>
                  <a:pt x="331" y="150"/>
                </a:cubicBezTo>
                <a:cubicBezTo>
                  <a:pt x="324" y="137"/>
                  <a:pt x="318" y="123"/>
                  <a:pt x="313" y="109"/>
                </a:cubicBezTo>
                <a:cubicBezTo>
                  <a:pt x="312" y="105"/>
                  <a:pt x="308" y="102"/>
                  <a:pt x="305" y="101"/>
                </a:cubicBezTo>
                <a:cubicBezTo>
                  <a:pt x="303" y="100"/>
                  <a:pt x="303" y="100"/>
                  <a:pt x="303" y="100"/>
                </a:cubicBezTo>
                <a:cubicBezTo>
                  <a:pt x="302" y="100"/>
                  <a:pt x="301" y="100"/>
                  <a:pt x="300" y="99"/>
                </a:cubicBezTo>
                <a:cubicBezTo>
                  <a:pt x="268" y="96"/>
                  <a:pt x="226" y="111"/>
                  <a:pt x="193" y="138"/>
                </a:cubicBezTo>
                <a:cubicBezTo>
                  <a:pt x="160" y="165"/>
                  <a:pt x="136" y="203"/>
                  <a:pt x="134" y="235"/>
                </a:cubicBezTo>
                <a:cubicBezTo>
                  <a:pt x="134" y="235"/>
                  <a:pt x="134" y="236"/>
                  <a:pt x="134" y="236"/>
                </a:cubicBezTo>
                <a:cubicBezTo>
                  <a:pt x="134" y="238"/>
                  <a:pt x="134" y="240"/>
                  <a:pt x="135" y="242"/>
                </a:cubicBezTo>
                <a:cubicBezTo>
                  <a:pt x="136" y="243"/>
                  <a:pt x="136" y="243"/>
                  <a:pt x="136" y="243"/>
                </a:cubicBezTo>
                <a:cubicBezTo>
                  <a:pt x="137" y="246"/>
                  <a:pt x="139" y="248"/>
                  <a:pt x="141" y="249"/>
                </a:cubicBezTo>
                <a:cubicBezTo>
                  <a:pt x="154" y="257"/>
                  <a:pt x="166" y="266"/>
                  <a:pt x="177" y="276"/>
                </a:cubicBezTo>
                <a:cubicBezTo>
                  <a:pt x="177" y="276"/>
                  <a:pt x="177" y="277"/>
                  <a:pt x="177" y="278"/>
                </a:cubicBezTo>
                <a:cubicBezTo>
                  <a:pt x="177" y="290"/>
                  <a:pt x="166" y="312"/>
                  <a:pt x="141" y="332"/>
                </a:cubicBezTo>
                <a:cubicBezTo>
                  <a:pt x="114" y="354"/>
                  <a:pt x="89" y="359"/>
                  <a:pt x="79" y="355"/>
                </a:cubicBezTo>
                <a:cubicBezTo>
                  <a:pt x="77" y="353"/>
                  <a:pt x="76" y="351"/>
                  <a:pt x="76" y="351"/>
                </a:cubicBezTo>
                <a:cubicBezTo>
                  <a:pt x="72" y="344"/>
                  <a:pt x="64" y="342"/>
                  <a:pt x="58" y="345"/>
                </a:cubicBezTo>
                <a:cubicBezTo>
                  <a:pt x="51" y="349"/>
                  <a:pt x="49" y="357"/>
                  <a:pt x="53" y="363"/>
                </a:cubicBezTo>
                <a:cubicBezTo>
                  <a:pt x="57" y="371"/>
                  <a:pt x="57" y="371"/>
                  <a:pt x="57" y="371"/>
                </a:cubicBezTo>
                <a:cubicBezTo>
                  <a:pt x="57" y="372"/>
                  <a:pt x="58" y="372"/>
                  <a:pt x="58" y="373"/>
                </a:cubicBezTo>
                <a:cubicBezTo>
                  <a:pt x="59" y="374"/>
                  <a:pt x="59" y="374"/>
                  <a:pt x="59" y="374"/>
                </a:cubicBezTo>
                <a:cubicBezTo>
                  <a:pt x="60" y="375"/>
                  <a:pt x="61" y="376"/>
                  <a:pt x="62" y="376"/>
                </a:cubicBezTo>
                <a:cubicBezTo>
                  <a:pt x="83" y="391"/>
                  <a:pt x="123" y="381"/>
                  <a:pt x="158" y="353"/>
                </a:cubicBezTo>
                <a:cubicBezTo>
                  <a:pt x="187" y="330"/>
                  <a:pt x="203" y="301"/>
                  <a:pt x="203" y="278"/>
                </a:cubicBezTo>
                <a:cubicBezTo>
                  <a:pt x="203" y="273"/>
                  <a:pt x="203" y="268"/>
                  <a:pt x="201" y="263"/>
                </a:cubicBezTo>
                <a:cubicBezTo>
                  <a:pt x="200" y="262"/>
                  <a:pt x="200" y="261"/>
                  <a:pt x="199" y="260"/>
                </a:cubicBezTo>
                <a:cubicBezTo>
                  <a:pt x="198" y="259"/>
                  <a:pt x="198" y="259"/>
                  <a:pt x="198" y="259"/>
                </a:cubicBezTo>
                <a:cubicBezTo>
                  <a:pt x="198" y="259"/>
                  <a:pt x="197" y="258"/>
                  <a:pt x="197" y="258"/>
                </a:cubicBezTo>
                <a:cubicBezTo>
                  <a:pt x="186" y="248"/>
                  <a:pt x="174" y="239"/>
                  <a:pt x="161" y="231"/>
                </a:cubicBezTo>
                <a:cubicBezTo>
                  <a:pt x="165" y="210"/>
                  <a:pt x="181" y="182"/>
                  <a:pt x="210" y="159"/>
                </a:cubicBezTo>
                <a:cubicBezTo>
                  <a:pt x="239" y="135"/>
                  <a:pt x="270" y="126"/>
                  <a:pt x="290" y="126"/>
                </a:cubicBezTo>
                <a:cubicBezTo>
                  <a:pt x="296" y="140"/>
                  <a:pt x="302" y="153"/>
                  <a:pt x="310" y="166"/>
                </a:cubicBezTo>
                <a:cubicBezTo>
                  <a:pt x="310" y="166"/>
                  <a:pt x="311" y="167"/>
                  <a:pt x="311" y="167"/>
                </a:cubicBezTo>
                <a:cubicBezTo>
                  <a:pt x="312" y="168"/>
                  <a:pt x="312" y="168"/>
                  <a:pt x="312" y="168"/>
                </a:cubicBezTo>
                <a:cubicBezTo>
                  <a:pt x="312" y="169"/>
                  <a:pt x="313" y="170"/>
                  <a:pt x="314" y="171"/>
                </a:cubicBezTo>
                <a:cubicBezTo>
                  <a:pt x="336" y="185"/>
                  <a:pt x="376" y="176"/>
                  <a:pt x="411" y="147"/>
                </a:cubicBezTo>
                <a:cubicBezTo>
                  <a:pt x="446" y="119"/>
                  <a:pt x="463" y="82"/>
                  <a:pt x="453" y="58"/>
                </a:cubicBezTo>
                <a:cubicBezTo>
                  <a:pt x="453" y="58"/>
                  <a:pt x="453" y="58"/>
                  <a:pt x="453" y="58"/>
                </a:cubicBezTo>
                <a:cubicBezTo>
                  <a:pt x="453" y="57"/>
                  <a:pt x="453" y="57"/>
                  <a:pt x="453" y="57"/>
                </a:cubicBezTo>
                <a:cubicBezTo>
                  <a:pt x="452" y="55"/>
                  <a:pt x="451" y="53"/>
                  <a:pt x="450" y="52"/>
                </a:cubicBezTo>
                <a:cubicBezTo>
                  <a:pt x="430" y="34"/>
                  <a:pt x="409" y="20"/>
                  <a:pt x="385" y="9"/>
                </a:cubicBezTo>
                <a:cubicBezTo>
                  <a:pt x="385" y="9"/>
                  <a:pt x="385" y="9"/>
                  <a:pt x="384" y="9"/>
                </a:cubicBezTo>
                <a:cubicBezTo>
                  <a:pt x="384" y="8"/>
                  <a:pt x="384" y="8"/>
                  <a:pt x="384" y="8"/>
                </a:cubicBezTo>
                <a:cubicBezTo>
                  <a:pt x="383" y="8"/>
                  <a:pt x="382" y="8"/>
                  <a:pt x="380" y="8"/>
                </a:cubicBezTo>
                <a:cubicBezTo>
                  <a:pt x="319" y="0"/>
                  <a:pt x="234" y="34"/>
                  <a:pt x="158" y="9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8" name="Freeform 481"/>
          <p:cNvSpPr>
            <a:spLocks/>
          </p:cNvSpPr>
          <p:nvPr userDrawn="1"/>
        </p:nvSpPr>
        <p:spPr bwMode="auto">
          <a:xfrm>
            <a:off x="5645165" y="2249770"/>
            <a:ext cx="359662" cy="372665"/>
          </a:xfrm>
          <a:custGeom>
            <a:avLst/>
            <a:gdLst/>
            <a:ahLst/>
            <a:cxnLst>
              <a:cxn ang="0">
                <a:pos x="366" y="146"/>
              </a:cxn>
              <a:cxn ang="0">
                <a:pos x="276" y="107"/>
              </a:cxn>
              <a:cxn ang="0">
                <a:pos x="185" y="144"/>
              </a:cxn>
              <a:cxn ang="0">
                <a:pos x="153" y="218"/>
              </a:cxn>
              <a:cxn ang="0">
                <a:pos x="183" y="292"/>
              </a:cxn>
              <a:cxn ang="0">
                <a:pos x="244" y="318"/>
              </a:cxn>
              <a:cxn ang="0">
                <a:pos x="306" y="294"/>
              </a:cxn>
              <a:cxn ang="0">
                <a:pos x="307" y="192"/>
              </a:cxn>
              <a:cxn ang="0">
                <a:pos x="265" y="174"/>
              </a:cxn>
              <a:cxn ang="0">
                <a:pos x="222" y="191"/>
              </a:cxn>
              <a:cxn ang="0">
                <a:pos x="221" y="263"/>
              </a:cxn>
              <a:cxn ang="0">
                <a:pos x="240" y="263"/>
              </a:cxn>
              <a:cxn ang="0">
                <a:pos x="240" y="244"/>
              </a:cxn>
              <a:cxn ang="0">
                <a:pos x="241" y="210"/>
              </a:cxn>
              <a:cxn ang="0">
                <a:pos x="264" y="200"/>
              </a:cxn>
              <a:cxn ang="0">
                <a:pos x="288" y="210"/>
              </a:cxn>
              <a:cxn ang="0">
                <a:pos x="287" y="275"/>
              </a:cxn>
              <a:cxn ang="0">
                <a:pos x="245" y="292"/>
              </a:cxn>
              <a:cxn ang="0">
                <a:pos x="202" y="274"/>
              </a:cxn>
              <a:cxn ang="0">
                <a:pos x="180" y="218"/>
              </a:cxn>
              <a:cxn ang="0">
                <a:pos x="204" y="163"/>
              </a:cxn>
              <a:cxn ang="0">
                <a:pos x="276" y="134"/>
              </a:cxn>
              <a:cxn ang="0">
                <a:pos x="347" y="164"/>
              </a:cxn>
              <a:cxn ang="0">
                <a:pos x="345" y="348"/>
              </a:cxn>
              <a:cxn ang="0">
                <a:pos x="110" y="346"/>
              </a:cxn>
              <a:cxn ang="0">
                <a:pos x="112" y="49"/>
              </a:cxn>
              <a:cxn ang="0">
                <a:pos x="112" y="113"/>
              </a:cxn>
              <a:cxn ang="0">
                <a:pos x="125" y="127"/>
              </a:cxn>
              <a:cxn ang="0">
                <a:pos x="138" y="113"/>
              </a:cxn>
              <a:cxn ang="0">
                <a:pos x="138" y="14"/>
              </a:cxn>
              <a:cxn ang="0">
                <a:pos x="134" y="4"/>
              </a:cxn>
              <a:cxn ang="0">
                <a:pos x="125" y="0"/>
              </a:cxn>
              <a:cxn ang="0">
                <a:pos x="25" y="0"/>
              </a:cxn>
              <a:cxn ang="0">
                <a:pos x="12" y="14"/>
              </a:cxn>
              <a:cxn ang="0">
                <a:pos x="25" y="27"/>
              </a:cxn>
              <a:cxn ang="0">
                <a:pos x="97" y="27"/>
              </a:cxn>
              <a:cxn ang="0">
                <a:pos x="95" y="28"/>
              </a:cxn>
              <a:cxn ang="0">
                <a:pos x="91" y="364"/>
              </a:cxn>
              <a:cxn ang="0">
                <a:pos x="364" y="367"/>
              </a:cxn>
              <a:cxn ang="0">
                <a:pos x="366" y="146"/>
              </a:cxn>
            </a:cxnLst>
            <a:rect l="0" t="0" r="r" b="b"/>
            <a:pathLst>
              <a:path w="427" h="442">
                <a:moveTo>
                  <a:pt x="366" y="146"/>
                </a:moveTo>
                <a:cubicBezTo>
                  <a:pt x="342" y="121"/>
                  <a:pt x="310" y="107"/>
                  <a:pt x="276" y="107"/>
                </a:cubicBezTo>
                <a:cubicBezTo>
                  <a:pt x="242" y="107"/>
                  <a:pt x="209" y="120"/>
                  <a:pt x="185" y="144"/>
                </a:cubicBezTo>
                <a:cubicBezTo>
                  <a:pt x="165" y="163"/>
                  <a:pt x="154" y="189"/>
                  <a:pt x="153" y="218"/>
                </a:cubicBezTo>
                <a:cubicBezTo>
                  <a:pt x="153" y="246"/>
                  <a:pt x="164" y="272"/>
                  <a:pt x="183" y="292"/>
                </a:cubicBezTo>
                <a:cubicBezTo>
                  <a:pt x="200" y="309"/>
                  <a:pt x="221" y="318"/>
                  <a:pt x="244" y="318"/>
                </a:cubicBezTo>
                <a:cubicBezTo>
                  <a:pt x="268" y="319"/>
                  <a:pt x="289" y="310"/>
                  <a:pt x="306" y="294"/>
                </a:cubicBezTo>
                <a:cubicBezTo>
                  <a:pt x="335" y="266"/>
                  <a:pt x="335" y="220"/>
                  <a:pt x="307" y="192"/>
                </a:cubicBezTo>
                <a:cubicBezTo>
                  <a:pt x="296" y="180"/>
                  <a:pt x="281" y="174"/>
                  <a:pt x="265" y="174"/>
                </a:cubicBezTo>
                <a:cubicBezTo>
                  <a:pt x="249" y="173"/>
                  <a:pt x="233" y="179"/>
                  <a:pt x="222" y="191"/>
                </a:cubicBezTo>
                <a:cubicBezTo>
                  <a:pt x="202" y="210"/>
                  <a:pt x="201" y="243"/>
                  <a:pt x="221" y="263"/>
                </a:cubicBezTo>
                <a:cubicBezTo>
                  <a:pt x="226" y="268"/>
                  <a:pt x="235" y="268"/>
                  <a:pt x="240" y="263"/>
                </a:cubicBezTo>
                <a:cubicBezTo>
                  <a:pt x="245" y="258"/>
                  <a:pt x="245" y="249"/>
                  <a:pt x="240" y="244"/>
                </a:cubicBezTo>
                <a:cubicBezTo>
                  <a:pt x="231" y="235"/>
                  <a:pt x="231" y="219"/>
                  <a:pt x="241" y="210"/>
                </a:cubicBezTo>
                <a:cubicBezTo>
                  <a:pt x="247" y="203"/>
                  <a:pt x="255" y="200"/>
                  <a:pt x="264" y="200"/>
                </a:cubicBezTo>
                <a:cubicBezTo>
                  <a:pt x="273" y="200"/>
                  <a:pt x="282" y="204"/>
                  <a:pt x="288" y="210"/>
                </a:cubicBezTo>
                <a:cubicBezTo>
                  <a:pt x="306" y="228"/>
                  <a:pt x="305" y="257"/>
                  <a:pt x="287" y="275"/>
                </a:cubicBezTo>
                <a:cubicBezTo>
                  <a:pt x="276" y="286"/>
                  <a:pt x="261" y="292"/>
                  <a:pt x="245" y="292"/>
                </a:cubicBezTo>
                <a:cubicBezTo>
                  <a:pt x="229" y="292"/>
                  <a:pt x="214" y="285"/>
                  <a:pt x="202" y="274"/>
                </a:cubicBezTo>
                <a:cubicBezTo>
                  <a:pt x="188" y="259"/>
                  <a:pt x="180" y="239"/>
                  <a:pt x="180" y="218"/>
                </a:cubicBezTo>
                <a:cubicBezTo>
                  <a:pt x="180" y="197"/>
                  <a:pt x="189" y="177"/>
                  <a:pt x="204" y="163"/>
                </a:cubicBezTo>
                <a:cubicBezTo>
                  <a:pt x="223" y="144"/>
                  <a:pt x="249" y="133"/>
                  <a:pt x="276" y="134"/>
                </a:cubicBezTo>
                <a:cubicBezTo>
                  <a:pt x="303" y="134"/>
                  <a:pt x="328" y="145"/>
                  <a:pt x="347" y="164"/>
                </a:cubicBezTo>
                <a:cubicBezTo>
                  <a:pt x="397" y="216"/>
                  <a:pt x="396" y="298"/>
                  <a:pt x="345" y="348"/>
                </a:cubicBezTo>
                <a:cubicBezTo>
                  <a:pt x="280" y="412"/>
                  <a:pt x="174" y="411"/>
                  <a:pt x="110" y="346"/>
                </a:cubicBezTo>
                <a:cubicBezTo>
                  <a:pt x="30" y="263"/>
                  <a:pt x="30" y="131"/>
                  <a:pt x="112" y="49"/>
                </a:cubicBezTo>
                <a:cubicBezTo>
                  <a:pt x="112" y="77"/>
                  <a:pt x="112" y="113"/>
                  <a:pt x="112" y="113"/>
                </a:cubicBezTo>
                <a:cubicBezTo>
                  <a:pt x="112" y="121"/>
                  <a:pt x="117" y="127"/>
                  <a:pt x="125" y="127"/>
                </a:cubicBezTo>
                <a:cubicBezTo>
                  <a:pt x="132" y="127"/>
                  <a:pt x="138" y="121"/>
                  <a:pt x="138" y="113"/>
                </a:cubicBezTo>
                <a:cubicBezTo>
                  <a:pt x="138" y="14"/>
                  <a:pt x="138" y="14"/>
                  <a:pt x="138" y="14"/>
                </a:cubicBezTo>
                <a:cubicBezTo>
                  <a:pt x="138" y="10"/>
                  <a:pt x="137" y="7"/>
                  <a:pt x="134" y="4"/>
                </a:cubicBezTo>
                <a:cubicBezTo>
                  <a:pt x="132" y="2"/>
                  <a:pt x="128" y="0"/>
                  <a:pt x="125" y="0"/>
                </a:cubicBezTo>
                <a:cubicBezTo>
                  <a:pt x="25" y="0"/>
                  <a:pt x="25" y="0"/>
                  <a:pt x="25" y="0"/>
                </a:cubicBezTo>
                <a:cubicBezTo>
                  <a:pt x="18" y="0"/>
                  <a:pt x="12" y="6"/>
                  <a:pt x="12" y="14"/>
                </a:cubicBezTo>
                <a:cubicBezTo>
                  <a:pt x="12" y="21"/>
                  <a:pt x="18" y="27"/>
                  <a:pt x="25" y="27"/>
                </a:cubicBezTo>
                <a:cubicBezTo>
                  <a:pt x="25" y="27"/>
                  <a:pt x="69" y="27"/>
                  <a:pt x="97" y="27"/>
                </a:cubicBezTo>
                <a:cubicBezTo>
                  <a:pt x="96" y="27"/>
                  <a:pt x="95" y="28"/>
                  <a:pt x="95" y="28"/>
                </a:cubicBezTo>
                <a:cubicBezTo>
                  <a:pt x="1" y="120"/>
                  <a:pt x="0" y="271"/>
                  <a:pt x="91" y="364"/>
                </a:cubicBezTo>
                <a:cubicBezTo>
                  <a:pt x="165" y="440"/>
                  <a:pt x="288" y="442"/>
                  <a:pt x="364" y="367"/>
                </a:cubicBezTo>
                <a:cubicBezTo>
                  <a:pt x="426" y="307"/>
                  <a:pt x="427" y="207"/>
                  <a:pt x="366" y="14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99" name="Freeform 537"/>
          <p:cNvSpPr>
            <a:spLocks noEditPoints="1"/>
          </p:cNvSpPr>
          <p:nvPr userDrawn="1"/>
        </p:nvSpPr>
        <p:spPr bwMode="auto">
          <a:xfrm>
            <a:off x="5688635" y="2761402"/>
            <a:ext cx="272725" cy="382190"/>
          </a:xfrm>
          <a:custGeom>
            <a:avLst/>
            <a:gdLst/>
            <a:ahLst/>
            <a:cxnLst>
              <a:cxn ang="0">
                <a:pos x="299" y="124"/>
              </a:cxn>
              <a:cxn ang="0">
                <a:pos x="262" y="196"/>
              </a:cxn>
              <a:cxn ang="0">
                <a:pos x="230" y="147"/>
              </a:cxn>
              <a:cxn ang="0">
                <a:pos x="162" y="84"/>
              </a:cxn>
              <a:cxn ang="0">
                <a:pos x="95" y="147"/>
              </a:cxn>
              <a:cxn ang="0">
                <a:pos x="34" y="211"/>
              </a:cxn>
              <a:cxn ang="0">
                <a:pos x="28" y="82"/>
              </a:cxn>
              <a:cxn ang="0">
                <a:pos x="163" y="27"/>
              </a:cxn>
              <a:cxn ang="0">
                <a:pos x="284" y="72"/>
              </a:cxn>
              <a:cxn ang="0">
                <a:pos x="318" y="83"/>
              </a:cxn>
              <a:cxn ang="0">
                <a:pos x="311" y="58"/>
              </a:cxn>
              <a:cxn ang="0">
                <a:pos x="163" y="0"/>
              </a:cxn>
              <a:cxn ang="0">
                <a:pos x="14" y="58"/>
              </a:cxn>
              <a:cxn ang="0">
                <a:pos x="2" y="76"/>
              </a:cxn>
              <a:cxn ang="0">
                <a:pos x="97" y="425"/>
              </a:cxn>
              <a:cxn ang="0">
                <a:pos x="163" y="453"/>
              </a:cxn>
              <a:cxn ang="0">
                <a:pos x="228" y="425"/>
              </a:cxn>
              <a:cxn ang="0">
                <a:pos x="315" y="117"/>
              </a:cxn>
              <a:cxn ang="0">
                <a:pos x="149" y="264"/>
              </a:cxn>
              <a:cxn ang="0">
                <a:pos x="95" y="227"/>
              </a:cxn>
              <a:cxn ang="0">
                <a:pos x="185" y="227"/>
              </a:cxn>
              <a:cxn ang="0">
                <a:pos x="176" y="227"/>
              </a:cxn>
              <a:cxn ang="0">
                <a:pos x="181" y="195"/>
              </a:cxn>
              <a:cxn ang="0">
                <a:pos x="149" y="200"/>
              </a:cxn>
              <a:cxn ang="0">
                <a:pos x="149" y="191"/>
              </a:cxn>
              <a:cxn ang="0">
                <a:pos x="149" y="235"/>
              </a:cxn>
              <a:cxn ang="0">
                <a:pos x="149" y="227"/>
              </a:cxn>
              <a:cxn ang="0">
                <a:pos x="214" y="227"/>
              </a:cxn>
              <a:cxn ang="0">
                <a:pos x="176" y="279"/>
              </a:cxn>
              <a:cxn ang="0">
                <a:pos x="230" y="200"/>
              </a:cxn>
              <a:cxn ang="0">
                <a:pos x="176" y="163"/>
              </a:cxn>
              <a:cxn ang="0">
                <a:pos x="113" y="167"/>
              </a:cxn>
              <a:cxn ang="0">
                <a:pos x="125" y="176"/>
              </a:cxn>
              <a:cxn ang="0">
                <a:pos x="113" y="167"/>
              </a:cxn>
              <a:cxn ang="0">
                <a:pos x="183" y="423"/>
              </a:cxn>
              <a:cxn ang="0">
                <a:pos x="162" y="427"/>
              </a:cxn>
              <a:cxn ang="0">
                <a:pos x="39" y="257"/>
              </a:cxn>
              <a:cxn ang="0">
                <a:pos x="67" y="227"/>
              </a:cxn>
              <a:cxn ang="0">
                <a:pos x="149" y="329"/>
              </a:cxn>
              <a:cxn ang="0">
                <a:pos x="176" y="306"/>
              </a:cxn>
              <a:cxn ang="0">
                <a:pos x="266" y="227"/>
              </a:cxn>
              <a:cxn ang="0">
                <a:pos x="291" y="198"/>
              </a:cxn>
            </a:cxnLst>
            <a:rect l="0" t="0" r="r" b="b"/>
            <a:pathLst>
              <a:path w="324" h="454">
                <a:moveTo>
                  <a:pt x="315" y="117"/>
                </a:moveTo>
                <a:cubicBezTo>
                  <a:pt x="315" y="117"/>
                  <a:pt x="315" y="117"/>
                  <a:pt x="315" y="117"/>
                </a:cubicBezTo>
                <a:cubicBezTo>
                  <a:pt x="309" y="115"/>
                  <a:pt x="302" y="118"/>
                  <a:pt x="299" y="124"/>
                </a:cubicBezTo>
                <a:cubicBezTo>
                  <a:pt x="299" y="124"/>
                  <a:pt x="297" y="129"/>
                  <a:pt x="293" y="136"/>
                </a:cubicBezTo>
                <a:cubicBezTo>
                  <a:pt x="288" y="147"/>
                  <a:pt x="280" y="163"/>
                  <a:pt x="272" y="177"/>
                </a:cubicBezTo>
                <a:cubicBezTo>
                  <a:pt x="268" y="184"/>
                  <a:pt x="265" y="191"/>
                  <a:pt x="262" y="196"/>
                </a:cubicBezTo>
                <a:cubicBezTo>
                  <a:pt x="261" y="197"/>
                  <a:pt x="260" y="199"/>
                  <a:pt x="259" y="200"/>
                </a:cubicBezTo>
                <a:cubicBezTo>
                  <a:pt x="257" y="200"/>
                  <a:pt x="257" y="200"/>
                  <a:pt x="257" y="200"/>
                </a:cubicBezTo>
                <a:cubicBezTo>
                  <a:pt x="254" y="180"/>
                  <a:pt x="244" y="161"/>
                  <a:pt x="230" y="147"/>
                </a:cubicBezTo>
                <a:cubicBezTo>
                  <a:pt x="215" y="134"/>
                  <a:pt x="197" y="124"/>
                  <a:pt x="176" y="121"/>
                </a:cubicBezTo>
                <a:cubicBezTo>
                  <a:pt x="176" y="98"/>
                  <a:pt x="176" y="98"/>
                  <a:pt x="176" y="98"/>
                </a:cubicBezTo>
                <a:cubicBezTo>
                  <a:pt x="176" y="90"/>
                  <a:pt x="170" y="84"/>
                  <a:pt x="162" y="84"/>
                </a:cubicBezTo>
                <a:cubicBezTo>
                  <a:pt x="155" y="84"/>
                  <a:pt x="149" y="90"/>
                  <a:pt x="149" y="98"/>
                </a:cubicBezTo>
                <a:cubicBezTo>
                  <a:pt x="149" y="121"/>
                  <a:pt x="149" y="121"/>
                  <a:pt x="149" y="121"/>
                </a:cubicBezTo>
                <a:cubicBezTo>
                  <a:pt x="128" y="124"/>
                  <a:pt x="109" y="134"/>
                  <a:pt x="95" y="147"/>
                </a:cubicBezTo>
                <a:cubicBezTo>
                  <a:pt x="80" y="161"/>
                  <a:pt x="71" y="180"/>
                  <a:pt x="67" y="200"/>
                </a:cubicBezTo>
                <a:cubicBezTo>
                  <a:pt x="47" y="200"/>
                  <a:pt x="47" y="200"/>
                  <a:pt x="47" y="200"/>
                </a:cubicBezTo>
                <a:cubicBezTo>
                  <a:pt x="40" y="200"/>
                  <a:pt x="35" y="205"/>
                  <a:pt x="34" y="211"/>
                </a:cubicBezTo>
                <a:cubicBezTo>
                  <a:pt x="30" y="174"/>
                  <a:pt x="27" y="128"/>
                  <a:pt x="27" y="100"/>
                </a:cubicBezTo>
                <a:cubicBezTo>
                  <a:pt x="27" y="93"/>
                  <a:pt x="27" y="88"/>
                  <a:pt x="27" y="84"/>
                </a:cubicBezTo>
                <a:cubicBezTo>
                  <a:pt x="28" y="83"/>
                  <a:pt x="28" y="82"/>
                  <a:pt x="28" y="82"/>
                </a:cubicBezTo>
                <a:cubicBezTo>
                  <a:pt x="28" y="81"/>
                  <a:pt x="29" y="80"/>
                  <a:pt x="30" y="79"/>
                </a:cubicBezTo>
                <a:cubicBezTo>
                  <a:pt x="40" y="72"/>
                  <a:pt x="60" y="59"/>
                  <a:pt x="84" y="47"/>
                </a:cubicBezTo>
                <a:cubicBezTo>
                  <a:pt x="109" y="36"/>
                  <a:pt x="137" y="27"/>
                  <a:pt x="163" y="27"/>
                </a:cubicBezTo>
                <a:cubicBezTo>
                  <a:pt x="163" y="27"/>
                  <a:pt x="163" y="27"/>
                  <a:pt x="163" y="27"/>
                </a:cubicBezTo>
                <a:cubicBezTo>
                  <a:pt x="192" y="27"/>
                  <a:pt x="225" y="39"/>
                  <a:pt x="251" y="52"/>
                </a:cubicBezTo>
                <a:cubicBezTo>
                  <a:pt x="264" y="59"/>
                  <a:pt x="276" y="66"/>
                  <a:pt x="284" y="72"/>
                </a:cubicBezTo>
                <a:cubicBezTo>
                  <a:pt x="289" y="75"/>
                  <a:pt x="292" y="77"/>
                  <a:pt x="295" y="79"/>
                </a:cubicBezTo>
                <a:cubicBezTo>
                  <a:pt x="297" y="81"/>
                  <a:pt x="299" y="83"/>
                  <a:pt x="299" y="83"/>
                </a:cubicBezTo>
                <a:cubicBezTo>
                  <a:pt x="305" y="88"/>
                  <a:pt x="313" y="88"/>
                  <a:pt x="318" y="83"/>
                </a:cubicBezTo>
                <a:cubicBezTo>
                  <a:pt x="323" y="78"/>
                  <a:pt x="323" y="70"/>
                  <a:pt x="318" y="64"/>
                </a:cubicBezTo>
                <a:cubicBezTo>
                  <a:pt x="318" y="64"/>
                  <a:pt x="318" y="64"/>
                  <a:pt x="318" y="64"/>
                </a:cubicBezTo>
                <a:cubicBezTo>
                  <a:pt x="316" y="62"/>
                  <a:pt x="314" y="61"/>
                  <a:pt x="311" y="58"/>
                </a:cubicBezTo>
                <a:cubicBezTo>
                  <a:pt x="300" y="50"/>
                  <a:pt x="279" y="36"/>
                  <a:pt x="252" y="23"/>
                </a:cubicBezTo>
                <a:cubicBezTo>
                  <a:pt x="226" y="11"/>
                  <a:pt x="194" y="0"/>
                  <a:pt x="163" y="0"/>
                </a:cubicBezTo>
                <a:cubicBezTo>
                  <a:pt x="163" y="0"/>
                  <a:pt x="163" y="0"/>
                  <a:pt x="163" y="0"/>
                </a:cubicBezTo>
                <a:cubicBezTo>
                  <a:pt x="126" y="0"/>
                  <a:pt x="91" y="14"/>
                  <a:pt x="62" y="29"/>
                </a:cubicBezTo>
                <a:cubicBezTo>
                  <a:pt x="48" y="36"/>
                  <a:pt x="36" y="44"/>
                  <a:pt x="26" y="50"/>
                </a:cubicBezTo>
                <a:cubicBezTo>
                  <a:pt x="21" y="53"/>
                  <a:pt x="17" y="56"/>
                  <a:pt x="14" y="58"/>
                </a:cubicBezTo>
                <a:cubicBezTo>
                  <a:pt x="11" y="61"/>
                  <a:pt x="9" y="62"/>
                  <a:pt x="7" y="64"/>
                </a:cubicBezTo>
                <a:cubicBezTo>
                  <a:pt x="5" y="66"/>
                  <a:pt x="4" y="68"/>
                  <a:pt x="3" y="70"/>
                </a:cubicBezTo>
                <a:cubicBezTo>
                  <a:pt x="2" y="72"/>
                  <a:pt x="2" y="74"/>
                  <a:pt x="2" y="76"/>
                </a:cubicBezTo>
                <a:cubicBezTo>
                  <a:pt x="1" y="83"/>
                  <a:pt x="0" y="90"/>
                  <a:pt x="0" y="100"/>
                </a:cubicBezTo>
                <a:cubicBezTo>
                  <a:pt x="0" y="145"/>
                  <a:pt x="8" y="228"/>
                  <a:pt x="12" y="261"/>
                </a:cubicBezTo>
                <a:cubicBezTo>
                  <a:pt x="25" y="347"/>
                  <a:pt x="66" y="398"/>
                  <a:pt x="97" y="425"/>
                </a:cubicBezTo>
                <a:cubicBezTo>
                  <a:pt x="110" y="436"/>
                  <a:pt x="122" y="443"/>
                  <a:pt x="133" y="448"/>
                </a:cubicBezTo>
                <a:cubicBezTo>
                  <a:pt x="143" y="452"/>
                  <a:pt x="153" y="453"/>
                  <a:pt x="162" y="453"/>
                </a:cubicBezTo>
                <a:cubicBezTo>
                  <a:pt x="162" y="453"/>
                  <a:pt x="162" y="453"/>
                  <a:pt x="163" y="453"/>
                </a:cubicBezTo>
                <a:cubicBezTo>
                  <a:pt x="163" y="453"/>
                  <a:pt x="163" y="453"/>
                  <a:pt x="163" y="453"/>
                </a:cubicBezTo>
                <a:cubicBezTo>
                  <a:pt x="172" y="454"/>
                  <a:pt x="182" y="452"/>
                  <a:pt x="193" y="448"/>
                </a:cubicBezTo>
                <a:cubicBezTo>
                  <a:pt x="204" y="443"/>
                  <a:pt x="215" y="436"/>
                  <a:pt x="228" y="425"/>
                </a:cubicBezTo>
                <a:cubicBezTo>
                  <a:pt x="259" y="398"/>
                  <a:pt x="300" y="347"/>
                  <a:pt x="313" y="261"/>
                </a:cubicBezTo>
                <a:cubicBezTo>
                  <a:pt x="317" y="235"/>
                  <a:pt x="322" y="176"/>
                  <a:pt x="324" y="131"/>
                </a:cubicBezTo>
                <a:cubicBezTo>
                  <a:pt x="324" y="125"/>
                  <a:pt x="321" y="119"/>
                  <a:pt x="315" y="117"/>
                </a:cubicBezTo>
                <a:close/>
                <a:moveTo>
                  <a:pt x="111" y="227"/>
                </a:moveTo>
                <a:cubicBezTo>
                  <a:pt x="113" y="236"/>
                  <a:pt x="118" y="244"/>
                  <a:pt x="125" y="250"/>
                </a:cubicBezTo>
                <a:cubicBezTo>
                  <a:pt x="131" y="257"/>
                  <a:pt x="140" y="262"/>
                  <a:pt x="149" y="264"/>
                </a:cubicBezTo>
                <a:cubicBezTo>
                  <a:pt x="149" y="279"/>
                  <a:pt x="149" y="279"/>
                  <a:pt x="149" y="279"/>
                </a:cubicBezTo>
                <a:cubicBezTo>
                  <a:pt x="135" y="276"/>
                  <a:pt x="123" y="269"/>
                  <a:pt x="113" y="260"/>
                </a:cubicBezTo>
                <a:cubicBezTo>
                  <a:pt x="104" y="251"/>
                  <a:pt x="97" y="240"/>
                  <a:pt x="95" y="227"/>
                </a:cubicBezTo>
                <a:lnTo>
                  <a:pt x="111" y="227"/>
                </a:lnTo>
                <a:close/>
                <a:moveTo>
                  <a:pt x="176" y="227"/>
                </a:moveTo>
                <a:cubicBezTo>
                  <a:pt x="185" y="227"/>
                  <a:pt x="185" y="227"/>
                  <a:pt x="185" y="227"/>
                </a:cubicBezTo>
                <a:cubicBezTo>
                  <a:pt x="184" y="228"/>
                  <a:pt x="183" y="230"/>
                  <a:pt x="181" y="231"/>
                </a:cubicBezTo>
                <a:cubicBezTo>
                  <a:pt x="180" y="233"/>
                  <a:pt x="178" y="234"/>
                  <a:pt x="176" y="235"/>
                </a:cubicBezTo>
                <a:lnTo>
                  <a:pt x="176" y="227"/>
                </a:lnTo>
                <a:close/>
                <a:moveTo>
                  <a:pt x="176" y="200"/>
                </a:moveTo>
                <a:cubicBezTo>
                  <a:pt x="176" y="191"/>
                  <a:pt x="176" y="191"/>
                  <a:pt x="176" y="191"/>
                </a:cubicBezTo>
                <a:cubicBezTo>
                  <a:pt x="178" y="192"/>
                  <a:pt x="180" y="194"/>
                  <a:pt x="181" y="195"/>
                </a:cubicBezTo>
                <a:cubicBezTo>
                  <a:pt x="183" y="197"/>
                  <a:pt x="184" y="198"/>
                  <a:pt x="185" y="200"/>
                </a:cubicBezTo>
                <a:lnTo>
                  <a:pt x="176" y="200"/>
                </a:lnTo>
                <a:close/>
                <a:moveTo>
                  <a:pt x="149" y="200"/>
                </a:moveTo>
                <a:cubicBezTo>
                  <a:pt x="139" y="200"/>
                  <a:pt x="139" y="200"/>
                  <a:pt x="139" y="200"/>
                </a:cubicBezTo>
                <a:cubicBezTo>
                  <a:pt x="140" y="198"/>
                  <a:pt x="142" y="197"/>
                  <a:pt x="143" y="195"/>
                </a:cubicBezTo>
                <a:cubicBezTo>
                  <a:pt x="145" y="194"/>
                  <a:pt x="147" y="192"/>
                  <a:pt x="149" y="191"/>
                </a:cubicBezTo>
                <a:lnTo>
                  <a:pt x="149" y="200"/>
                </a:lnTo>
                <a:close/>
                <a:moveTo>
                  <a:pt x="149" y="227"/>
                </a:moveTo>
                <a:cubicBezTo>
                  <a:pt x="149" y="235"/>
                  <a:pt x="149" y="235"/>
                  <a:pt x="149" y="235"/>
                </a:cubicBezTo>
                <a:cubicBezTo>
                  <a:pt x="147" y="234"/>
                  <a:pt x="145" y="233"/>
                  <a:pt x="143" y="231"/>
                </a:cubicBezTo>
                <a:cubicBezTo>
                  <a:pt x="142" y="230"/>
                  <a:pt x="140" y="228"/>
                  <a:pt x="139" y="227"/>
                </a:cubicBezTo>
                <a:lnTo>
                  <a:pt x="149" y="227"/>
                </a:lnTo>
                <a:close/>
                <a:moveTo>
                  <a:pt x="176" y="264"/>
                </a:moveTo>
                <a:cubicBezTo>
                  <a:pt x="185" y="262"/>
                  <a:pt x="193" y="257"/>
                  <a:pt x="200" y="250"/>
                </a:cubicBezTo>
                <a:cubicBezTo>
                  <a:pt x="207" y="244"/>
                  <a:pt x="211" y="236"/>
                  <a:pt x="214" y="227"/>
                </a:cubicBezTo>
                <a:cubicBezTo>
                  <a:pt x="230" y="227"/>
                  <a:pt x="230" y="227"/>
                  <a:pt x="230" y="227"/>
                </a:cubicBezTo>
                <a:cubicBezTo>
                  <a:pt x="227" y="240"/>
                  <a:pt x="221" y="251"/>
                  <a:pt x="211" y="260"/>
                </a:cubicBezTo>
                <a:cubicBezTo>
                  <a:pt x="202" y="269"/>
                  <a:pt x="189" y="276"/>
                  <a:pt x="176" y="279"/>
                </a:cubicBezTo>
                <a:lnTo>
                  <a:pt x="176" y="264"/>
                </a:lnTo>
                <a:close/>
                <a:moveTo>
                  <a:pt x="211" y="167"/>
                </a:moveTo>
                <a:cubicBezTo>
                  <a:pt x="221" y="176"/>
                  <a:pt x="227" y="187"/>
                  <a:pt x="230" y="200"/>
                </a:cubicBezTo>
                <a:cubicBezTo>
                  <a:pt x="214" y="200"/>
                  <a:pt x="214" y="200"/>
                  <a:pt x="214" y="200"/>
                </a:cubicBezTo>
                <a:cubicBezTo>
                  <a:pt x="211" y="191"/>
                  <a:pt x="207" y="183"/>
                  <a:pt x="200" y="176"/>
                </a:cubicBezTo>
                <a:cubicBezTo>
                  <a:pt x="193" y="170"/>
                  <a:pt x="185" y="165"/>
                  <a:pt x="176" y="163"/>
                </a:cubicBezTo>
                <a:cubicBezTo>
                  <a:pt x="176" y="148"/>
                  <a:pt x="176" y="148"/>
                  <a:pt x="176" y="148"/>
                </a:cubicBezTo>
                <a:cubicBezTo>
                  <a:pt x="189" y="151"/>
                  <a:pt x="202" y="157"/>
                  <a:pt x="211" y="167"/>
                </a:cubicBezTo>
                <a:close/>
                <a:moveTo>
                  <a:pt x="113" y="167"/>
                </a:moveTo>
                <a:cubicBezTo>
                  <a:pt x="123" y="157"/>
                  <a:pt x="135" y="151"/>
                  <a:pt x="149" y="148"/>
                </a:cubicBezTo>
                <a:cubicBezTo>
                  <a:pt x="149" y="163"/>
                  <a:pt x="149" y="163"/>
                  <a:pt x="149" y="163"/>
                </a:cubicBezTo>
                <a:cubicBezTo>
                  <a:pt x="140" y="165"/>
                  <a:pt x="131" y="170"/>
                  <a:pt x="125" y="176"/>
                </a:cubicBezTo>
                <a:cubicBezTo>
                  <a:pt x="118" y="183"/>
                  <a:pt x="113" y="191"/>
                  <a:pt x="111" y="200"/>
                </a:cubicBezTo>
                <a:cubicBezTo>
                  <a:pt x="95" y="200"/>
                  <a:pt x="95" y="200"/>
                  <a:pt x="95" y="200"/>
                </a:cubicBezTo>
                <a:cubicBezTo>
                  <a:pt x="97" y="187"/>
                  <a:pt x="104" y="176"/>
                  <a:pt x="113" y="167"/>
                </a:cubicBezTo>
                <a:close/>
                <a:moveTo>
                  <a:pt x="286" y="257"/>
                </a:moveTo>
                <a:cubicBezTo>
                  <a:pt x="274" y="337"/>
                  <a:pt x="238" y="381"/>
                  <a:pt x="211" y="405"/>
                </a:cubicBezTo>
                <a:cubicBezTo>
                  <a:pt x="200" y="414"/>
                  <a:pt x="190" y="420"/>
                  <a:pt x="183" y="423"/>
                </a:cubicBezTo>
                <a:cubicBezTo>
                  <a:pt x="175" y="426"/>
                  <a:pt x="169" y="427"/>
                  <a:pt x="163" y="427"/>
                </a:cubicBezTo>
                <a:cubicBezTo>
                  <a:pt x="163" y="427"/>
                  <a:pt x="163" y="427"/>
                  <a:pt x="163" y="427"/>
                </a:cubicBezTo>
                <a:cubicBezTo>
                  <a:pt x="162" y="427"/>
                  <a:pt x="162" y="427"/>
                  <a:pt x="162" y="427"/>
                </a:cubicBezTo>
                <a:cubicBezTo>
                  <a:pt x="156" y="427"/>
                  <a:pt x="150" y="426"/>
                  <a:pt x="143" y="423"/>
                </a:cubicBezTo>
                <a:cubicBezTo>
                  <a:pt x="135" y="420"/>
                  <a:pt x="126" y="414"/>
                  <a:pt x="114" y="405"/>
                </a:cubicBezTo>
                <a:cubicBezTo>
                  <a:pt x="88" y="381"/>
                  <a:pt x="51" y="337"/>
                  <a:pt x="39" y="257"/>
                </a:cubicBezTo>
                <a:cubicBezTo>
                  <a:pt x="38" y="248"/>
                  <a:pt x="36" y="235"/>
                  <a:pt x="34" y="219"/>
                </a:cubicBezTo>
                <a:cubicBezTo>
                  <a:pt x="36" y="223"/>
                  <a:pt x="41" y="227"/>
                  <a:pt x="47" y="227"/>
                </a:cubicBezTo>
                <a:cubicBezTo>
                  <a:pt x="67" y="227"/>
                  <a:pt x="67" y="227"/>
                  <a:pt x="67" y="227"/>
                </a:cubicBezTo>
                <a:cubicBezTo>
                  <a:pt x="71" y="247"/>
                  <a:pt x="80" y="266"/>
                  <a:pt x="95" y="279"/>
                </a:cubicBezTo>
                <a:cubicBezTo>
                  <a:pt x="109" y="293"/>
                  <a:pt x="128" y="303"/>
                  <a:pt x="149" y="306"/>
                </a:cubicBezTo>
                <a:cubicBezTo>
                  <a:pt x="149" y="329"/>
                  <a:pt x="149" y="329"/>
                  <a:pt x="149" y="329"/>
                </a:cubicBezTo>
                <a:cubicBezTo>
                  <a:pt x="149" y="336"/>
                  <a:pt x="155" y="342"/>
                  <a:pt x="162" y="342"/>
                </a:cubicBezTo>
                <a:cubicBezTo>
                  <a:pt x="170" y="342"/>
                  <a:pt x="176" y="336"/>
                  <a:pt x="176" y="329"/>
                </a:cubicBezTo>
                <a:cubicBezTo>
                  <a:pt x="176" y="306"/>
                  <a:pt x="176" y="306"/>
                  <a:pt x="176" y="306"/>
                </a:cubicBezTo>
                <a:cubicBezTo>
                  <a:pt x="197" y="303"/>
                  <a:pt x="215" y="293"/>
                  <a:pt x="230" y="279"/>
                </a:cubicBezTo>
                <a:cubicBezTo>
                  <a:pt x="244" y="266"/>
                  <a:pt x="254" y="247"/>
                  <a:pt x="257" y="227"/>
                </a:cubicBezTo>
                <a:cubicBezTo>
                  <a:pt x="266" y="227"/>
                  <a:pt x="266" y="227"/>
                  <a:pt x="266" y="227"/>
                </a:cubicBezTo>
                <a:cubicBezTo>
                  <a:pt x="270" y="227"/>
                  <a:pt x="273" y="225"/>
                  <a:pt x="275" y="223"/>
                </a:cubicBezTo>
                <a:cubicBezTo>
                  <a:pt x="277" y="221"/>
                  <a:pt x="278" y="220"/>
                  <a:pt x="279" y="219"/>
                </a:cubicBezTo>
                <a:cubicBezTo>
                  <a:pt x="282" y="214"/>
                  <a:pt x="286" y="207"/>
                  <a:pt x="291" y="198"/>
                </a:cubicBezTo>
                <a:cubicBezTo>
                  <a:pt x="292" y="197"/>
                  <a:pt x="292" y="196"/>
                  <a:pt x="293" y="194"/>
                </a:cubicBezTo>
                <a:cubicBezTo>
                  <a:pt x="291" y="220"/>
                  <a:pt x="288" y="244"/>
                  <a:pt x="286" y="25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0" name="Freeform 556"/>
          <p:cNvSpPr>
            <a:spLocks/>
          </p:cNvSpPr>
          <p:nvPr userDrawn="1"/>
        </p:nvSpPr>
        <p:spPr bwMode="auto">
          <a:xfrm>
            <a:off x="5652312" y="3846466"/>
            <a:ext cx="345371" cy="291704"/>
          </a:xfrm>
          <a:custGeom>
            <a:avLst/>
            <a:gdLst/>
            <a:ahLst/>
            <a:cxnLst>
              <a:cxn ang="0">
                <a:pos x="304" y="345"/>
              </a:cxn>
              <a:cxn ang="0">
                <a:pos x="262" y="194"/>
              </a:cxn>
              <a:cxn ang="0">
                <a:pos x="262" y="191"/>
              </a:cxn>
              <a:cxn ang="0">
                <a:pos x="144" y="191"/>
              </a:cxn>
              <a:cxn ang="0">
                <a:pos x="144" y="194"/>
              </a:cxn>
              <a:cxn ang="0">
                <a:pos x="103" y="345"/>
              </a:cxn>
              <a:cxn ang="0">
                <a:pos x="0" y="303"/>
              </a:cxn>
              <a:cxn ang="0">
                <a:pos x="33" y="134"/>
              </a:cxn>
              <a:cxn ang="0">
                <a:pos x="78" y="31"/>
              </a:cxn>
              <a:cxn ang="0">
                <a:pos x="149" y="63"/>
              </a:cxn>
              <a:cxn ang="0">
                <a:pos x="202" y="0"/>
              </a:cxn>
              <a:cxn ang="0">
                <a:pos x="257" y="63"/>
              </a:cxn>
              <a:cxn ang="0">
                <a:pos x="328" y="31"/>
              </a:cxn>
              <a:cxn ang="0">
                <a:pos x="374" y="133"/>
              </a:cxn>
              <a:cxn ang="0">
                <a:pos x="409" y="315"/>
              </a:cxn>
              <a:cxn ang="0">
                <a:pos x="382" y="315"/>
              </a:cxn>
              <a:cxn ang="0">
                <a:pos x="367" y="160"/>
              </a:cxn>
              <a:cxn ang="0">
                <a:pos x="336" y="146"/>
              </a:cxn>
              <a:cxn ang="0">
                <a:pos x="343" y="124"/>
              </a:cxn>
              <a:cxn ang="0">
                <a:pos x="328" y="58"/>
              </a:cxn>
              <a:cxn ang="0">
                <a:pos x="309" y="121"/>
              </a:cxn>
              <a:cxn ang="0">
                <a:pos x="315" y="141"/>
              </a:cxn>
              <a:cxn ang="0">
                <a:pos x="292" y="150"/>
              </a:cxn>
              <a:cxn ang="0">
                <a:pos x="232" y="74"/>
              </a:cxn>
              <a:cxn ang="0">
                <a:pos x="219" y="35"/>
              </a:cxn>
              <a:cxn ang="0">
                <a:pos x="187" y="37"/>
              </a:cxn>
              <a:cxn ang="0">
                <a:pos x="174" y="74"/>
              </a:cxn>
              <a:cxn ang="0">
                <a:pos x="115" y="150"/>
              </a:cxn>
              <a:cxn ang="0">
                <a:pos x="91" y="141"/>
              </a:cxn>
              <a:cxn ang="0">
                <a:pos x="97" y="121"/>
              </a:cxn>
              <a:cxn ang="0">
                <a:pos x="78" y="58"/>
              </a:cxn>
              <a:cxn ang="0">
                <a:pos x="63" y="124"/>
              </a:cxn>
              <a:cxn ang="0">
                <a:pos x="71" y="146"/>
              </a:cxn>
              <a:cxn ang="0">
                <a:pos x="42" y="160"/>
              </a:cxn>
              <a:cxn ang="0">
                <a:pos x="27" y="303"/>
              </a:cxn>
              <a:cxn ang="0">
                <a:pos x="103" y="318"/>
              </a:cxn>
              <a:cxn ang="0">
                <a:pos x="117" y="194"/>
              </a:cxn>
              <a:cxn ang="0">
                <a:pos x="118" y="188"/>
              </a:cxn>
              <a:cxn ang="0">
                <a:pos x="187" y="97"/>
              </a:cxn>
              <a:cxn ang="0">
                <a:pos x="193" y="89"/>
              </a:cxn>
              <a:cxn ang="0">
                <a:pos x="203" y="85"/>
              </a:cxn>
              <a:cxn ang="0">
                <a:pos x="219" y="96"/>
              </a:cxn>
              <a:cxn ang="0">
                <a:pos x="286" y="178"/>
              </a:cxn>
              <a:cxn ang="0">
                <a:pos x="289" y="189"/>
              </a:cxn>
              <a:cxn ang="0">
                <a:pos x="289" y="303"/>
              </a:cxn>
              <a:cxn ang="0">
                <a:pos x="367" y="318"/>
              </a:cxn>
              <a:cxn ang="0">
                <a:pos x="367" y="345"/>
              </a:cxn>
            </a:cxnLst>
            <a:rect l="0" t="0" r="r" b="b"/>
            <a:pathLst>
              <a:path w="409" h="345">
                <a:moveTo>
                  <a:pt x="367" y="345"/>
                </a:moveTo>
                <a:cubicBezTo>
                  <a:pt x="304" y="345"/>
                  <a:pt x="304" y="345"/>
                  <a:pt x="304" y="345"/>
                </a:cubicBezTo>
                <a:cubicBezTo>
                  <a:pt x="281" y="345"/>
                  <a:pt x="262" y="326"/>
                  <a:pt x="262" y="303"/>
                </a:cubicBezTo>
                <a:cubicBezTo>
                  <a:pt x="262" y="194"/>
                  <a:pt x="262" y="194"/>
                  <a:pt x="262" y="194"/>
                </a:cubicBezTo>
                <a:cubicBezTo>
                  <a:pt x="262" y="193"/>
                  <a:pt x="262" y="193"/>
                  <a:pt x="262" y="193"/>
                </a:cubicBezTo>
                <a:cubicBezTo>
                  <a:pt x="262" y="192"/>
                  <a:pt x="262" y="191"/>
                  <a:pt x="262" y="191"/>
                </a:cubicBezTo>
                <a:cubicBezTo>
                  <a:pt x="203" y="119"/>
                  <a:pt x="203" y="119"/>
                  <a:pt x="203" y="119"/>
                </a:cubicBezTo>
                <a:cubicBezTo>
                  <a:pt x="144" y="191"/>
                  <a:pt x="144" y="191"/>
                  <a:pt x="144" y="191"/>
                </a:cubicBezTo>
                <a:cubicBezTo>
                  <a:pt x="144" y="191"/>
                  <a:pt x="144" y="192"/>
                  <a:pt x="144" y="193"/>
                </a:cubicBezTo>
                <a:cubicBezTo>
                  <a:pt x="144" y="193"/>
                  <a:pt x="144" y="193"/>
                  <a:pt x="144" y="194"/>
                </a:cubicBezTo>
                <a:cubicBezTo>
                  <a:pt x="144" y="303"/>
                  <a:pt x="144" y="303"/>
                  <a:pt x="144" y="303"/>
                </a:cubicBezTo>
                <a:cubicBezTo>
                  <a:pt x="144" y="326"/>
                  <a:pt x="125" y="345"/>
                  <a:pt x="103" y="345"/>
                </a:cubicBezTo>
                <a:cubicBezTo>
                  <a:pt x="42" y="345"/>
                  <a:pt x="42" y="345"/>
                  <a:pt x="42" y="345"/>
                </a:cubicBezTo>
                <a:cubicBezTo>
                  <a:pt x="19" y="345"/>
                  <a:pt x="0" y="326"/>
                  <a:pt x="0" y="303"/>
                </a:cubicBezTo>
                <a:cubicBezTo>
                  <a:pt x="0" y="174"/>
                  <a:pt x="0" y="174"/>
                  <a:pt x="0" y="174"/>
                </a:cubicBezTo>
                <a:cubicBezTo>
                  <a:pt x="0" y="154"/>
                  <a:pt x="14" y="138"/>
                  <a:pt x="33" y="134"/>
                </a:cubicBezTo>
                <a:cubicBezTo>
                  <a:pt x="23" y="123"/>
                  <a:pt x="17" y="108"/>
                  <a:pt x="17" y="92"/>
                </a:cubicBezTo>
                <a:cubicBezTo>
                  <a:pt x="17" y="59"/>
                  <a:pt x="44" y="31"/>
                  <a:pt x="78" y="31"/>
                </a:cubicBezTo>
                <a:cubicBezTo>
                  <a:pt x="107" y="31"/>
                  <a:pt x="131" y="51"/>
                  <a:pt x="137" y="78"/>
                </a:cubicBezTo>
                <a:cubicBezTo>
                  <a:pt x="149" y="63"/>
                  <a:pt x="149" y="63"/>
                  <a:pt x="149" y="63"/>
                </a:cubicBezTo>
                <a:cubicBezTo>
                  <a:pt x="161" y="30"/>
                  <a:pt x="161" y="30"/>
                  <a:pt x="161" y="30"/>
                </a:cubicBezTo>
                <a:cubicBezTo>
                  <a:pt x="164" y="19"/>
                  <a:pt x="176" y="0"/>
                  <a:pt x="202" y="0"/>
                </a:cubicBezTo>
                <a:cubicBezTo>
                  <a:pt x="230" y="0"/>
                  <a:pt x="242" y="18"/>
                  <a:pt x="245" y="28"/>
                </a:cubicBezTo>
                <a:cubicBezTo>
                  <a:pt x="257" y="63"/>
                  <a:pt x="257" y="63"/>
                  <a:pt x="257" y="63"/>
                </a:cubicBezTo>
                <a:cubicBezTo>
                  <a:pt x="269" y="78"/>
                  <a:pt x="269" y="78"/>
                  <a:pt x="269" y="78"/>
                </a:cubicBezTo>
                <a:cubicBezTo>
                  <a:pt x="275" y="51"/>
                  <a:pt x="300" y="31"/>
                  <a:pt x="328" y="31"/>
                </a:cubicBezTo>
                <a:cubicBezTo>
                  <a:pt x="362" y="31"/>
                  <a:pt x="390" y="59"/>
                  <a:pt x="390" y="92"/>
                </a:cubicBezTo>
                <a:cubicBezTo>
                  <a:pt x="390" y="108"/>
                  <a:pt x="384" y="122"/>
                  <a:pt x="374" y="133"/>
                </a:cubicBezTo>
                <a:cubicBezTo>
                  <a:pt x="394" y="136"/>
                  <a:pt x="409" y="154"/>
                  <a:pt x="409" y="174"/>
                </a:cubicBezTo>
                <a:cubicBezTo>
                  <a:pt x="409" y="315"/>
                  <a:pt x="409" y="315"/>
                  <a:pt x="409" y="315"/>
                </a:cubicBezTo>
                <a:cubicBezTo>
                  <a:pt x="409" y="323"/>
                  <a:pt x="403" y="329"/>
                  <a:pt x="395" y="329"/>
                </a:cubicBezTo>
                <a:cubicBezTo>
                  <a:pt x="388" y="329"/>
                  <a:pt x="382" y="323"/>
                  <a:pt x="382" y="315"/>
                </a:cubicBezTo>
                <a:cubicBezTo>
                  <a:pt x="382" y="174"/>
                  <a:pt x="382" y="174"/>
                  <a:pt x="382" y="174"/>
                </a:cubicBezTo>
                <a:cubicBezTo>
                  <a:pt x="382" y="166"/>
                  <a:pt x="375" y="160"/>
                  <a:pt x="367" y="160"/>
                </a:cubicBezTo>
                <a:cubicBezTo>
                  <a:pt x="349" y="160"/>
                  <a:pt x="349" y="160"/>
                  <a:pt x="349" y="160"/>
                </a:cubicBezTo>
                <a:cubicBezTo>
                  <a:pt x="342" y="160"/>
                  <a:pt x="336" y="154"/>
                  <a:pt x="336" y="146"/>
                </a:cubicBezTo>
                <a:cubicBezTo>
                  <a:pt x="336" y="136"/>
                  <a:pt x="336" y="136"/>
                  <a:pt x="336" y="136"/>
                </a:cubicBezTo>
                <a:cubicBezTo>
                  <a:pt x="336" y="131"/>
                  <a:pt x="339" y="126"/>
                  <a:pt x="343" y="124"/>
                </a:cubicBezTo>
                <a:cubicBezTo>
                  <a:pt x="355" y="118"/>
                  <a:pt x="363" y="106"/>
                  <a:pt x="363" y="92"/>
                </a:cubicBezTo>
                <a:cubicBezTo>
                  <a:pt x="363" y="73"/>
                  <a:pt x="347" y="58"/>
                  <a:pt x="328" y="58"/>
                </a:cubicBezTo>
                <a:cubicBezTo>
                  <a:pt x="309" y="58"/>
                  <a:pt x="294" y="73"/>
                  <a:pt x="294" y="92"/>
                </a:cubicBezTo>
                <a:cubicBezTo>
                  <a:pt x="294" y="104"/>
                  <a:pt x="300" y="115"/>
                  <a:pt x="309" y="121"/>
                </a:cubicBezTo>
                <a:cubicBezTo>
                  <a:pt x="313" y="124"/>
                  <a:pt x="315" y="128"/>
                  <a:pt x="315" y="132"/>
                </a:cubicBezTo>
                <a:cubicBezTo>
                  <a:pt x="315" y="141"/>
                  <a:pt x="315" y="141"/>
                  <a:pt x="315" y="141"/>
                </a:cubicBezTo>
                <a:cubicBezTo>
                  <a:pt x="315" y="147"/>
                  <a:pt x="312" y="152"/>
                  <a:pt x="306" y="154"/>
                </a:cubicBezTo>
                <a:cubicBezTo>
                  <a:pt x="301" y="156"/>
                  <a:pt x="295" y="154"/>
                  <a:pt x="292" y="150"/>
                </a:cubicBezTo>
                <a:cubicBezTo>
                  <a:pt x="235" y="78"/>
                  <a:pt x="235" y="78"/>
                  <a:pt x="235" y="78"/>
                </a:cubicBezTo>
                <a:cubicBezTo>
                  <a:pt x="234" y="77"/>
                  <a:pt x="233" y="75"/>
                  <a:pt x="232" y="74"/>
                </a:cubicBezTo>
                <a:cubicBezTo>
                  <a:pt x="219" y="37"/>
                  <a:pt x="219" y="37"/>
                  <a:pt x="219" y="37"/>
                </a:cubicBezTo>
                <a:cubicBezTo>
                  <a:pt x="219" y="36"/>
                  <a:pt x="219" y="36"/>
                  <a:pt x="219" y="35"/>
                </a:cubicBezTo>
                <a:cubicBezTo>
                  <a:pt x="218" y="33"/>
                  <a:pt x="215" y="27"/>
                  <a:pt x="202" y="27"/>
                </a:cubicBezTo>
                <a:cubicBezTo>
                  <a:pt x="189" y="27"/>
                  <a:pt x="187" y="36"/>
                  <a:pt x="187" y="37"/>
                </a:cubicBezTo>
                <a:cubicBezTo>
                  <a:pt x="187" y="37"/>
                  <a:pt x="187" y="38"/>
                  <a:pt x="187" y="39"/>
                </a:cubicBezTo>
                <a:cubicBezTo>
                  <a:pt x="174" y="74"/>
                  <a:pt x="174" y="74"/>
                  <a:pt x="174" y="74"/>
                </a:cubicBezTo>
                <a:cubicBezTo>
                  <a:pt x="173" y="75"/>
                  <a:pt x="173" y="77"/>
                  <a:pt x="172" y="78"/>
                </a:cubicBezTo>
                <a:cubicBezTo>
                  <a:pt x="115" y="150"/>
                  <a:pt x="115" y="150"/>
                  <a:pt x="115" y="150"/>
                </a:cubicBezTo>
                <a:cubicBezTo>
                  <a:pt x="111" y="154"/>
                  <a:pt x="105" y="156"/>
                  <a:pt x="100" y="154"/>
                </a:cubicBezTo>
                <a:cubicBezTo>
                  <a:pt x="95" y="152"/>
                  <a:pt x="91" y="147"/>
                  <a:pt x="91" y="141"/>
                </a:cubicBezTo>
                <a:cubicBezTo>
                  <a:pt x="91" y="132"/>
                  <a:pt x="91" y="132"/>
                  <a:pt x="91" y="132"/>
                </a:cubicBezTo>
                <a:cubicBezTo>
                  <a:pt x="91" y="128"/>
                  <a:pt x="93" y="124"/>
                  <a:pt x="97" y="121"/>
                </a:cubicBezTo>
                <a:cubicBezTo>
                  <a:pt x="106" y="115"/>
                  <a:pt x="112" y="104"/>
                  <a:pt x="112" y="92"/>
                </a:cubicBezTo>
                <a:cubicBezTo>
                  <a:pt x="112" y="73"/>
                  <a:pt x="97" y="58"/>
                  <a:pt x="78" y="58"/>
                </a:cubicBezTo>
                <a:cubicBezTo>
                  <a:pt x="59" y="58"/>
                  <a:pt x="43" y="73"/>
                  <a:pt x="43" y="92"/>
                </a:cubicBezTo>
                <a:cubicBezTo>
                  <a:pt x="43" y="106"/>
                  <a:pt x="51" y="118"/>
                  <a:pt x="63" y="124"/>
                </a:cubicBezTo>
                <a:cubicBezTo>
                  <a:pt x="68" y="126"/>
                  <a:pt x="71" y="131"/>
                  <a:pt x="71" y="136"/>
                </a:cubicBezTo>
                <a:cubicBezTo>
                  <a:pt x="71" y="146"/>
                  <a:pt x="71" y="146"/>
                  <a:pt x="71" y="146"/>
                </a:cubicBezTo>
                <a:cubicBezTo>
                  <a:pt x="71" y="154"/>
                  <a:pt x="65" y="160"/>
                  <a:pt x="57" y="160"/>
                </a:cubicBezTo>
                <a:cubicBezTo>
                  <a:pt x="42" y="160"/>
                  <a:pt x="42" y="160"/>
                  <a:pt x="42" y="160"/>
                </a:cubicBezTo>
                <a:cubicBezTo>
                  <a:pt x="34" y="160"/>
                  <a:pt x="27" y="166"/>
                  <a:pt x="27" y="174"/>
                </a:cubicBezTo>
                <a:cubicBezTo>
                  <a:pt x="27" y="303"/>
                  <a:pt x="27" y="303"/>
                  <a:pt x="27" y="303"/>
                </a:cubicBezTo>
                <a:cubicBezTo>
                  <a:pt x="27" y="311"/>
                  <a:pt x="34" y="318"/>
                  <a:pt x="42" y="318"/>
                </a:cubicBezTo>
                <a:cubicBezTo>
                  <a:pt x="103" y="318"/>
                  <a:pt x="103" y="318"/>
                  <a:pt x="103" y="318"/>
                </a:cubicBezTo>
                <a:cubicBezTo>
                  <a:pt x="111" y="318"/>
                  <a:pt x="117" y="311"/>
                  <a:pt x="117" y="303"/>
                </a:cubicBezTo>
                <a:cubicBezTo>
                  <a:pt x="117" y="194"/>
                  <a:pt x="117" y="194"/>
                  <a:pt x="117" y="194"/>
                </a:cubicBezTo>
                <a:cubicBezTo>
                  <a:pt x="117" y="192"/>
                  <a:pt x="117" y="190"/>
                  <a:pt x="118" y="189"/>
                </a:cubicBezTo>
                <a:cubicBezTo>
                  <a:pt x="118" y="189"/>
                  <a:pt x="118" y="189"/>
                  <a:pt x="118" y="188"/>
                </a:cubicBezTo>
                <a:cubicBezTo>
                  <a:pt x="117" y="185"/>
                  <a:pt x="118" y="181"/>
                  <a:pt x="120" y="178"/>
                </a:cubicBezTo>
                <a:cubicBezTo>
                  <a:pt x="187" y="97"/>
                  <a:pt x="187" y="97"/>
                  <a:pt x="187" y="97"/>
                </a:cubicBezTo>
                <a:cubicBezTo>
                  <a:pt x="187" y="96"/>
                  <a:pt x="187" y="96"/>
                  <a:pt x="187" y="96"/>
                </a:cubicBezTo>
                <a:cubicBezTo>
                  <a:pt x="193" y="89"/>
                  <a:pt x="193" y="89"/>
                  <a:pt x="193" y="89"/>
                </a:cubicBezTo>
                <a:cubicBezTo>
                  <a:pt x="196" y="86"/>
                  <a:pt x="199" y="85"/>
                  <a:pt x="203" y="85"/>
                </a:cubicBezTo>
                <a:cubicBezTo>
                  <a:pt x="203" y="85"/>
                  <a:pt x="203" y="85"/>
                  <a:pt x="203" y="85"/>
                </a:cubicBezTo>
                <a:cubicBezTo>
                  <a:pt x="207" y="85"/>
                  <a:pt x="211" y="86"/>
                  <a:pt x="213" y="89"/>
                </a:cubicBezTo>
                <a:cubicBezTo>
                  <a:pt x="219" y="96"/>
                  <a:pt x="219" y="96"/>
                  <a:pt x="219" y="96"/>
                </a:cubicBezTo>
                <a:cubicBezTo>
                  <a:pt x="219" y="96"/>
                  <a:pt x="219" y="96"/>
                  <a:pt x="220" y="97"/>
                </a:cubicBezTo>
                <a:cubicBezTo>
                  <a:pt x="286" y="178"/>
                  <a:pt x="286" y="178"/>
                  <a:pt x="286" y="178"/>
                </a:cubicBezTo>
                <a:cubicBezTo>
                  <a:pt x="288" y="181"/>
                  <a:pt x="289" y="185"/>
                  <a:pt x="289" y="188"/>
                </a:cubicBezTo>
                <a:cubicBezTo>
                  <a:pt x="289" y="189"/>
                  <a:pt x="289" y="189"/>
                  <a:pt x="289" y="189"/>
                </a:cubicBezTo>
                <a:cubicBezTo>
                  <a:pt x="289" y="190"/>
                  <a:pt x="289" y="192"/>
                  <a:pt x="289" y="194"/>
                </a:cubicBezTo>
                <a:cubicBezTo>
                  <a:pt x="289" y="303"/>
                  <a:pt x="289" y="303"/>
                  <a:pt x="289" y="303"/>
                </a:cubicBezTo>
                <a:cubicBezTo>
                  <a:pt x="289" y="311"/>
                  <a:pt x="296" y="318"/>
                  <a:pt x="304" y="318"/>
                </a:cubicBezTo>
                <a:cubicBezTo>
                  <a:pt x="367" y="318"/>
                  <a:pt x="367" y="318"/>
                  <a:pt x="367" y="318"/>
                </a:cubicBezTo>
                <a:cubicBezTo>
                  <a:pt x="374" y="318"/>
                  <a:pt x="380" y="324"/>
                  <a:pt x="380" y="331"/>
                </a:cubicBezTo>
                <a:cubicBezTo>
                  <a:pt x="380" y="339"/>
                  <a:pt x="374" y="345"/>
                  <a:pt x="367" y="34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1" name="Freeform 163"/>
          <p:cNvSpPr>
            <a:spLocks/>
          </p:cNvSpPr>
          <p:nvPr userDrawn="1"/>
        </p:nvSpPr>
        <p:spPr bwMode="auto">
          <a:xfrm>
            <a:off x="6103050" y="887316"/>
            <a:ext cx="356089" cy="358378"/>
          </a:xfrm>
          <a:custGeom>
            <a:avLst/>
            <a:gdLst/>
            <a:ahLst/>
            <a:cxnLst>
              <a:cxn ang="0">
                <a:pos x="72" y="307"/>
              </a:cxn>
              <a:cxn ang="0">
                <a:pos x="272" y="307"/>
              </a:cxn>
              <a:cxn ang="0">
                <a:pos x="271" y="371"/>
              </a:cxn>
              <a:cxn ang="0">
                <a:pos x="72" y="371"/>
              </a:cxn>
              <a:cxn ang="0">
                <a:pos x="72" y="424"/>
              </a:cxn>
              <a:cxn ang="0">
                <a:pos x="332" y="424"/>
              </a:cxn>
              <a:cxn ang="0">
                <a:pos x="332" y="227"/>
              </a:cxn>
              <a:cxn ang="0">
                <a:pos x="420" y="174"/>
              </a:cxn>
              <a:cxn ang="0">
                <a:pos x="420" y="123"/>
              </a:cxn>
              <a:cxn ang="0">
                <a:pos x="328" y="177"/>
              </a:cxn>
              <a:cxn ang="0">
                <a:pos x="327" y="109"/>
              </a:cxn>
              <a:cxn ang="0">
                <a:pos x="102" y="109"/>
              </a:cxn>
              <a:cxn ang="0">
                <a:pos x="251" y="0"/>
              </a:cxn>
              <a:cxn ang="0">
                <a:pos x="183" y="0"/>
              </a:cxn>
              <a:cxn ang="0">
                <a:pos x="60" y="89"/>
              </a:cxn>
              <a:cxn ang="0">
                <a:pos x="46" y="82"/>
              </a:cxn>
              <a:cxn ang="0">
                <a:pos x="0" y="90"/>
              </a:cxn>
              <a:cxn ang="0">
                <a:pos x="1" y="423"/>
              </a:cxn>
            </a:cxnLst>
            <a:rect l="0" t="0" r="r" b="b"/>
            <a:pathLst>
              <a:path w="420" h="424">
                <a:moveTo>
                  <a:pt x="72" y="307"/>
                </a:moveTo>
                <a:cubicBezTo>
                  <a:pt x="272" y="307"/>
                  <a:pt x="272" y="307"/>
                  <a:pt x="272" y="307"/>
                </a:cubicBezTo>
                <a:cubicBezTo>
                  <a:pt x="271" y="371"/>
                  <a:pt x="271" y="371"/>
                  <a:pt x="271" y="371"/>
                </a:cubicBezTo>
                <a:cubicBezTo>
                  <a:pt x="72" y="371"/>
                  <a:pt x="72" y="371"/>
                  <a:pt x="72" y="371"/>
                </a:cubicBezTo>
                <a:cubicBezTo>
                  <a:pt x="72" y="424"/>
                  <a:pt x="72" y="424"/>
                  <a:pt x="72" y="424"/>
                </a:cubicBezTo>
                <a:cubicBezTo>
                  <a:pt x="332" y="424"/>
                  <a:pt x="332" y="424"/>
                  <a:pt x="332" y="424"/>
                </a:cubicBezTo>
                <a:cubicBezTo>
                  <a:pt x="332" y="227"/>
                  <a:pt x="332" y="227"/>
                  <a:pt x="332" y="227"/>
                </a:cubicBezTo>
                <a:cubicBezTo>
                  <a:pt x="420" y="174"/>
                  <a:pt x="420" y="174"/>
                  <a:pt x="420" y="174"/>
                </a:cubicBezTo>
                <a:cubicBezTo>
                  <a:pt x="420" y="123"/>
                  <a:pt x="420" y="123"/>
                  <a:pt x="420" y="123"/>
                </a:cubicBezTo>
                <a:cubicBezTo>
                  <a:pt x="328" y="177"/>
                  <a:pt x="328" y="177"/>
                  <a:pt x="328" y="177"/>
                </a:cubicBezTo>
                <a:cubicBezTo>
                  <a:pt x="327" y="109"/>
                  <a:pt x="327" y="109"/>
                  <a:pt x="327" y="109"/>
                </a:cubicBezTo>
                <a:cubicBezTo>
                  <a:pt x="102" y="109"/>
                  <a:pt x="102" y="109"/>
                  <a:pt x="102" y="109"/>
                </a:cubicBezTo>
                <a:cubicBezTo>
                  <a:pt x="251" y="0"/>
                  <a:pt x="251" y="0"/>
                  <a:pt x="251" y="0"/>
                </a:cubicBezTo>
                <a:cubicBezTo>
                  <a:pt x="183" y="0"/>
                  <a:pt x="183" y="0"/>
                  <a:pt x="183" y="0"/>
                </a:cubicBezTo>
                <a:cubicBezTo>
                  <a:pt x="183" y="0"/>
                  <a:pt x="103" y="65"/>
                  <a:pt x="60" y="89"/>
                </a:cubicBezTo>
                <a:cubicBezTo>
                  <a:pt x="55" y="92"/>
                  <a:pt x="49" y="85"/>
                  <a:pt x="46" y="82"/>
                </a:cubicBezTo>
                <a:cubicBezTo>
                  <a:pt x="21" y="55"/>
                  <a:pt x="0" y="90"/>
                  <a:pt x="0" y="90"/>
                </a:cubicBezTo>
                <a:cubicBezTo>
                  <a:pt x="1" y="423"/>
                  <a:pt x="1" y="423"/>
                  <a:pt x="1" y="423"/>
                </a:cubicBezTo>
              </a:path>
            </a:pathLst>
          </a:custGeom>
          <a:noFill/>
          <a:ln w="30163" cap="rnd">
            <a:solidFill>
              <a:srgbClr val="FFFFFF"/>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2" name="Freeform 425"/>
          <p:cNvSpPr>
            <a:spLocks/>
          </p:cNvSpPr>
          <p:nvPr userDrawn="1"/>
        </p:nvSpPr>
        <p:spPr bwMode="auto">
          <a:xfrm>
            <a:off x="6129842" y="3366706"/>
            <a:ext cx="302498" cy="258366"/>
          </a:xfrm>
          <a:custGeom>
            <a:avLst/>
            <a:gdLst/>
            <a:ahLst/>
            <a:cxnLst>
              <a:cxn ang="0">
                <a:pos x="144" y="305"/>
              </a:cxn>
              <a:cxn ang="0">
                <a:pos x="23" y="305"/>
              </a:cxn>
              <a:cxn ang="0">
                <a:pos x="0" y="273"/>
              </a:cxn>
              <a:cxn ang="0">
                <a:pos x="0" y="102"/>
              </a:cxn>
              <a:cxn ang="0">
                <a:pos x="72" y="42"/>
              </a:cxn>
              <a:cxn ang="0">
                <a:pos x="100" y="42"/>
              </a:cxn>
              <a:cxn ang="0">
                <a:pos x="179" y="0"/>
              </a:cxn>
              <a:cxn ang="0">
                <a:pos x="265" y="42"/>
              </a:cxn>
              <a:cxn ang="0">
                <a:pos x="301" y="42"/>
              </a:cxn>
              <a:cxn ang="0">
                <a:pos x="358" y="102"/>
              </a:cxn>
              <a:cxn ang="0">
                <a:pos x="358" y="275"/>
              </a:cxn>
              <a:cxn ang="0">
                <a:pos x="331" y="305"/>
              </a:cxn>
              <a:cxn ang="0">
                <a:pos x="205" y="305"/>
              </a:cxn>
              <a:cxn ang="0">
                <a:pos x="170" y="269"/>
              </a:cxn>
              <a:cxn ang="0">
                <a:pos x="90" y="178"/>
              </a:cxn>
              <a:cxn ang="0">
                <a:pos x="175" y="88"/>
              </a:cxn>
              <a:cxn ang="0">
                <a:pos x="269" y="172"/>
              </a:cxn>
              <a:cxn ang="0">
                <a:pos x="218" y="257"/>
              </a:cxn>
            </a:cxnLst>
            <a:rect l="0" t="0" r="r" b="b"/>
            <a:pathLst>
              <a:path w="358" h="305">
                <a:moveTo>
                  <a:pt x="144" y="305"/>
                </a:moveTo>
                <a:cubicBezTo>
                  <a:pt x="144" y="305"/>
                  <a:pt x="45" y="305"/>
                  <a:pt x="23" y="305"/>
                </a:cubicBezTo>
                <a:cubicBezTo>
                  <a:pt x="1" y="305"/>
                  <a:pt x="0" y="304"/>
                  <a:pt x="0" y="273"/>
                </a:cubicBezTo>
                <a:cubicBezTo>
                  <a:pt x="0" y="242"/>
                  <a:pt x="0" y="114"/>
                  <a:pt x="0" y="102"/>
                </a:cubicBezTo>
                <a:cubicBezTo>
                  <a:pt x="0" y="60"/>
                  <a:pt x="24" y="42"/>
                  <a:pt x="72" y="42"/>
                </a:cubicBezTo>
                <a:cubicBezTo>
                  <a:pt x="80" y="42"/>
                  <a:pt x="89" y="42"/>
                  <a:pt x="100" y="42"/>
                </a:cubicBezTo>
                <a:cubicBezTo>
                  <a:pt x="153" y="42"/>
                  <a:pt x="112" y="0"/>
                  <a:pt x="179" y="0"/>
                </a:cubicBezTo>
                <a:cubicBezTo>
                  <a:pt x="251" y="0"/>
                  <a:pt x="208" y="42"/>
                  <a:pt x="265" y="42"/>
                </a:cubicBezTo>
                <a:cubicBezTo>
                  <a:pt x="274" y="42"/>
                  <a:pt x="279" y="42"/>
                  <a:pt x="301" y="42"/>
                </a:cubicBezTo>
                <a:cubicBezTo>
                  <a:pt x="338" y="42"/>
                  <a:pt x="358" y="70"/>
                  <a:pt x="358" y="102"/>
                </a:cubicBezTo>
                <a:cubicBezTo>
                  <a:pt x="358" y="117"/>
                  <a:pt x="358" y="245"/>
                  <a:pt x="358" y="275"/>
                </a:cubicBezTo>
                <a:cubicBezTo>
                  <a:pt x="358" y="304"/>
                  <a:pt x="358" y="305"/>
                  <a:pt x="331" y="305"/>
                </a:cubicBezTo>
                <a:cubicBezTo>
                  <a:pt x="305" y="305"/>
                  <a:pt x="205" y="305"/>
                  <a:pt x="205" y="305"/>
                </a:cubicBezTo>
                <a:cubicBezTo>
                  <a:pt x="205" y="305"/>
                  <a:pt x="184" y="283"/>
                  <a:pt x="170" y="269"/>
                </a:cubicBezTo>
                <a:cubicBezTo>
                  <a:pt x="127" y="260"/>
                  <a:pt x="90" y="230"/>
                  <a:pt x="90" y="178"/>
                </a:cubicBezTo>
                <a:cubicBezTo>
                  <a:pt x="90" y="121"/>
                  <a:pt x="133" y="88"/>
                  <a:pt x="175" y="88"/>
                </a:cubicBezTo>
                <a:cubicBezTo>
                  <a:pt x="227" y="88"/>
                  <a:pt x="269" y="126"/>
                  <a:pt x="269" y="172"/>
                </a:cubicBezTo>
                <a:cubicBezTo>
                  <a:pt x="269" y="239"/>
                  <a:pt x="218" y="257"/>
                  <a:pt x="218" y="257"/>
                </a:cubicBezTo>
              </a:path>
            </a:pathLst>
          </a:custGeom>
          <a:noFill/>
          <a:ln w="31750" cap="rnd">
            <a:solidFill>
              <a:srgbClr val="FFFFFF"/>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3" name="Freeform 473"/>
          <p:cNvSpPr>
            <a:spLocks/>
          </p:cNvSpPr>
          <p:nvPr userDrawn="1"/>
        </p:nvSpPr>
        <p:spPr bwMode="auto">
          <a:xfrm>
            <a:off x="6084590" y="1879567"/>
            <a:ext cx="393009" cy="203597"/>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4" name="Freeform 501"/>
          <p:cNvSpPr>
            <a:spLocks/>
          </p:cNvSpPr>
          <p:nvPr userDrawn="1"/>
        </p:nvSpPr>
        <p:spPr bwMode="auto">
          <a:xfrm>
            <a:off x="6088163" y="2301562"/>
            <a:ext cx="385863" cy="269081"/>
          </a:xfrm>
          <a:custGeom>
            <a:avLst/>
            <a:gdLst/>
            <a:ahLst/>
            <a:cxnLst>
              <a:cxn ang="0">
                <a:pos x="208" y="55"/>
              </a:cxn>
              <a:cxn ang="0">
                <a:pos x="208" y="292"/>
              </a:cxn>
              <a:cxn ang="0">
                <a:pos x="164" y="292"/>
              </a:cxn>
              <a:cxn ang="0">
                <a:pos x="164" y="179"/>
              </a:cxn>
              <a:cxn ang="0">
                <a:pos x="134" y="149"/>
              </a:cxn>
              <a:cxn ang="0">
                <a:pos x="82" y="144"/>
              </a:cxn>
              <a:cxn ang="0">
                <a:pos x="30" y="149"/>
              </a:cxn>
              <a:cxn ang="0">
                <a:pos x="0" y="179"/>
              </a:cxn>
              <a:cxn ang="0">
                <a:pos x="0" y="306"/>
              </a:cxn>
              <a:cxn ang="0">
                <a:pos x="14" y="319"/>
              </a:cxn>
              <a:cxn ang="0">
                <a:pos x="44" y="319"/>
              </a:cxn>
              <a:cxn ang="0">
                <a:pos x="54" y="314"/>
              </a:cxn>
              <a:cxn ang="0">
                <a:pos x="94" y="261"/>
              </a:cxn>
              <a:cxn ang="0">
                <a:pos x="94" y="306"/>
              </a:cxn>
              <a:cxn ang="0">
                <a:pos x="107" y="319"/>
              </a:cxn>
              <a:cxn ang="0">
                <a:pos x="120" y="306"/>
              </a:cxn>
              <a:cxn ang="0">
                <a:pos x="120" y="220"/>
              </a:cxn>
              <a:cxn ang="0">
                <a:pos x="111" y="207"/>
              </a:cxn>
              <a:cxn ang="0">
                <a:pos x="96" y="212"/>
              </a:cxn>
              <a:cxn ang="0">
                <a:pos x="37" y="292"/>
              </a:cxn>
              <a:cxn ang="0">
                <a:pos x="27" y="292"/>
              </a:cxn>
              <a:cxn ang="0">
                <a:pos x="27" y="179"/>
              </a:cxn>
              <a:cxn ang="0">
                <a:pos x="82" y="170"/>
              </a:cxn>
              <a:cxn ang="0">
                <a:pos x="137" y="179"/>
              </a:cxn>
              <a:cxn ang="0">
                <a:pos x="137" y="306"/>
              </a:cxn>
              <a:cxn ang="0">
                <a:pos x="150" y="319"/>
              </a:cxn>
              <a:cxn ang="0">
                <a:pos x="221" y="319"/>
              </a:cxn>
              <a:cxn ang="0">
                <a:pos x="234" y="306"/>
              </a:cxn>
              <a:cxn ang="0">
                <a:pos x="234" y="55"/>
              </a:cxn>
              <a:cxn ang="0">
                <a:pos x="333" y="26"/>
              </a:cxn>
              <a:cxn ang="0">
                <a:pos x="432" y="55"/>
              </a:cxn>
              <a:cxn ang="0">
                <a:pos x="432" y="292"/>
              </a:cxn>
              <a:cxn ang="0">
                <a:pos x="294" y="292"/>
              </a:cxn>
              <a:cxn ang="0">
                <a:pos x="383" y="148"/>
              </a:cxn>
              <a:cxn ang="0">
                <a:pos x="383" y="262"/>
              </a:cxn>
              <a:cxn ang="0">
                <a:pos x="397" y="275"/>
              </a:cxn>
              <a:cxn ang="0">
                <a:pos x="410" y="262"/>
              </a:cxn>
              <a:cxn ang="0">
                <a:pos x="410" y="101"/>
              </a:cxn>
              <a:cxn ang="0">
                <a:pos x="400" y="88"/>
              </a:cxn>
              <a:cxn ang="0">
                <a:pos x="385" y="94"/>
              </a:cxn>
              <a:cxn ang="0">
                <a:pos x="259" y="299"/>
              </a:cxn>
              <a:cxn ang="0">
                <a:pos x="258" y="312"/>
              </a:cxn>
              <a:cxn ang="0">
                <a:pos x="270" y="319"/>
              </a:cxn>
              <a:cxn ang="0">
                <a:pos x="445" y="319"/>
              </a:cxn>
              <a:cxn ang="0">
                <a:pos x="458" y="306"/>
              </a:cxn>
              <a:cxn ang="0">
                <a:pos x="458" y="55"/>
              </a:cxn>
              <a:cxn ang="0">
                <a:pos x="333" y="0"/>
              </a:cxn>
              <a:cxn ang="0">
                <a:pos x="208" y="55"/>
              </a:cxn>
            </a:cxnLst>
            <a:rect l="0" t="0" r="r" b="b"/>
            <a:pathLst>
              <a:path w="458" h="319">
                <a:moveTo>
                  <a:pt x="208" y="55"/>
                </a:moveTo>
                <a:cubicBezTo>
                  <a:pt x="208" y="55"/>
                  <a:pt x="208" y="269"/>
                  <a:pt x="208" y="292"/>
                </a:cubicBezTo>
                <a:cubicBezTo>
                  <a:pt x="194" y="292"/>
                  <a:pt x="177" y="292"/>
                  <a:pt x="164" y="292"/>
                </a:cubicBezTo>
                <a:cubicBezTo>
                  <a:pt x="164" y="271"/>
                  <a:pt x="164" y="179"/>
                  <a:pt x="164" y="179"/>
                </a:cubicBezTo>
                <a:cubicBezTo>
                  <a:pt x="164" y="169"/>
                  <a:pt x="159" y="156"/>
                  <a:pt x="134" y="149"/>
                </a:cubicBezTo>
                <a:cubicBezTo>
                  <a:pt x="118" y="145"/>
                  <a:pt x="97" y="144"/>
                  <a:pt x="82" y="144"/>
                </a:cubicBezTo>
                <a:cubicBezTo>
                  <a:pt x="67" y="144"/>
                  <a:pt x="46" y="145"/>
                  <a:pt x="30" y="149"/>
                </a:cubicBezTo>
                <a:cubicBezTo>
                  <a:pt x="5" y="156"/>
                  <a:pt x="0" y="169"/>
                  <a:pt x="0" y="179"/>
                </a:cubicBezTo>
                <a:cubicBezTo>
                  <a:pt x="0" y="306"/>
                  <a:pt x="0" y="306"/>
                  <a:pt x="0" y="306"/>
                </a:cubicBezTo>
                <a:cubicBezTo>
                  <a:pt x="0" y="313"/>
                  <a:pt x="6" y="319"/>
                  <a:pt x="14" y="319"/>
                </a:cubicBezTo>
                <a:cubicBezTo>
                  <a:pt x="44" y="319"/>
                  <a:pt x="44" y="319"/>
                  <a:pt x="44" y="319"/>
                </a:cubicBezTo>
                <a:cubicBezTo>
                  <a:pt x="48" y="319"/>
                  <a:pt x="52" y="317"/>
                  <a:pt x="54" y="314"/>
                </a:cubicBezTo>
                <a:cubicBezTo>
                  <a:pt x="54" y="314"/>
                  <a:pt x="75" y="286"/>
                  <a:pt x="94" y="261"/>
                </a:cubicBezTo>
                <a:cubicBezTo>
                  <a:pt x="94" y="283"/>
                  <a:pt x="94" y="306"/>
                  <a:pt x="94" y="306"/>
                </a:cubicBezTo>
                <a:cubicBezTo>
                  <a:pt x="94" y="313"/>
                  <a:pt x="100" y="319"/>
                  <a:pt x="107" y="319"/>
                </a:cubicBezTo>
                <a:cubicBezTo>
                  <a:pt x="114" y="319"/>
                  <a:pt x="120" y="313"/>
                  <a:pt x="120" y="306"/>
                </a:cubicBezTo>
                <a:cubicBezTo>
                  <a:pt x="120" y="220"/>
                  <a:pt x="120" y="220"/>
                  <a:pt x="120" y="220"/>
                </a:cubicBezTo>
                <a:cubicBezTo>
                  <a:pt x="120" y="214"/>
                  <a:pt x="117" y="209"/>
                  <a:pt x="111" y="207"/>
                </a:cubicBezTo>
                <a:cubicBezTo>
                  <a:pt x="106" y="206"/>
                  <a:pt x="100" y="207"/>
                  <a:pt x="96" y="212"/>
                </a:cubicBezTo>
                <a:cubicBezTo>
                  <a:pt x="96" y="212"/>
                  <a:pt x="44" y="283"/>
                  <a:pt x="37" y="292"/>
                </a:cubicBezTo>
                <a:cubicBezTo>
                  <a:pt x="33" y="292"/>
                  <a:pt x="32" y="292"/>
                  <a:pt x="27" y="292"/>
                </a:cubicBezTo>
                <a:cubicBezTo>
                  <a:pt x="27" y="271"/>
                  <a:pt x="27" y="181"/>
                  <a:pt x="27" y="179"/>
                </a:cubicBezTo>
                <a:cubicBezTo>
                  <a:pt x="30" y="177"/>
                  <a:pt x="44" y="170"/>
                  <a:pt x="82" y="170"/>
                </a:cubicBezTo>
                <a:cubicBezTo>
                  <a:pt x="120" y="170"/>
                  <a:pt x="134" y="177"/>
                  <a:pt x="137" y="179"/>
                </a:cubicBezTo>
                <a:cubicBezTo>
                  <a:pt x="137" y="181"/>
                  <a:pt x="137" y="306"/>
                  <a:pt x="137" y="306"/>
                </a:cubicBezTo>
                <a:cubicBezTo>
                  <a:pt x="137" y="313"/>
                  <a:pt x="143" y="319"/>
                  <a:pt x="150" y="319"/>
                </a:cubicBezTo>
                <a:cubicBezTo>
                  <a:pt x="221" y="319"/>
                  <a:pt x="221" y="319"/>
                  <a:pt x="221" y="319"/>
                </a:cubicBezTo>
                <a:cubicBezTo>
                  <a:pt x="228" y="319"/>
                  <a:pt x="234" y="313"/>
                  <a:pt x="234" y="306"/>
                </a:cubicBezTo>
                <a:cubicBezTo>
                  <a:pt x="234" y="55"/>
                  <a:pt x="234" y="55"/>
                  <a:pt x="234" y="55"/>
                </a:cubicBezTo>
                <a:cubicBezTo>
                  <a:pt x="234" y="45"/>
                  <a:pt x="268" y="26"/>
                  <a:pt x="333" y="26"/>
                </a:cubicBezTo>
                <a:cubicBezTo>
                  <a:pt x="398" y="26"/>
                  <a:pt x="432" y="45"/>
                  <a:pt x="432" y="55"/>
                </a:cubicBezTo>
                <a:cubicBezTo>
                  <a:pt x="432" y="55"/>
                  <a:pt x="432" y="269"/>
                  <a:pt x="432" y="292"/>
                </a:cubicBezTo>
                <a:cubicBezTo>
                  <a:pt x="412" y="292"/>
                  <a:pt x="327" y="292"/>
                  <a:pt x="294" y="292"/>
                </a:cubicBezTo>
                <a:cubicBezTo>
                  <a:pt x="310" y="267"/>
                  <a:pt x="355" y="193"/>
                  <a:pt x="383" y="148"/>
                </a:cubicBezTo>
                <a:cubicBezTo>
                  <a:pt x="383" y="195"/>
                  <a:pt x="383" y="262"/>
                  <a:pt x="383" y="262"/>
                </a:cubicBezTo>
                <a:cubicBezTo>
                  <a:pt x="383" y="269"/>
                  <a:pt x="389" y="275"/>
                  <a:pt x="397" y="275"/>
                </a:cubicBezTo>
                <a:cubicBezTo>
                  <a:pt x="404" y="275"/>
                  <a:pt x="410" y="269"/>
                  <a:pt x="410" y="262"/>
                </a:cubicBezTo>
                <a:cubicBezTo>
                  <a:pt x="410" y="101"/>
                  <a:pt x="410" y="101"/>
                  <a:pt x="410" y="101"/>
                </a:cubicBezTo>
                <a:cubicBezTo>
                  <a:pt x="410" y="95"/>
                  <a:pt x="406" y="90"/>
                  <a:pt x="400" y="88"/>
                </a:cubicBezTo>
                <a:cubicBezTo>
                  <a:pt x="395" y="87"/>
                  <a:pt x="388" y="89"/>
                  <a:pt x="385" y="94"/>
                </a:cubicBezTo>
                <a:cubicBezTo>
                  <a:pt x="259" y="299"/>
                  <a:pt x="259" y="299"/>
                  <a:pt x="259" y="299"/>
                </a:cubicBezTo>
                <a:cubicBezTo>
                  <a:pt x="256" y="303"/>
                  <a:pt x="256" y="308"/>
                  <a:pt x="258" y="312"/>
                </a:cubicBezTo>
                <a:cubicBezTo>
                  <a:pt x="261" y="316"/>
                  <a:pt x="265" y="319"/>
                  <a:pt x="270" y="319"/>
                </a:cubicBezTo>
                <a:cubicBezTo>
                  <a:pt x="445" y="319"/>
                  <a:pt x="445" y="319"/>
                  <a:pt x="445" y="319"/>
                </a:cubicBezTo>
                <a:cubicBezTo>
                  <a:pt x="452" y="319"/>
                  <a:pt x="458" y="313"/>
                  <a:pt x="458" y="306"/>
                </a:cubicBezTo>
                <a:cubicBezTo>
                  <a:pt x="458" y="55"/>
                  <a:pt x="458" y="55"/>
                  <a:pt x="458" y="55"/>
                </a:cubicBezTo>
                <a:cubicBezTo>
                  <a:pt x="458" y="17"/>
                  <a:pt x="395" y="0"/>
                  <a:pt x="333" y="0"/>
                </a:cubicBezTo>
                <a:cubicBezTo>
                  <a:pt x="271" y="0"/>
                  <a:pt x="208" y="17"/>
                  <a:pt x="208" y="5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5" name="Freeform 521"/>
          <p:cNvSpPr>
            <a:spLocks/>
          </p:cNvSpPr>
          <p:nvPr userDrawn="1"/>
        </p:nvSpPr>
        <p:spPr bwMode="auto">
          <a:xfrm>
            <a:off x="6145923" y="1376294"/>
            <a:ext cx="270343" cy="253603"/>
          </a:xfrm>
          <a:custGeom>
            <a:avLst/>
            <a:gdLst/>
            <a:ahLst/>
            <a:cxnLst>
              <a:cxn ang="0">
                <a:pos x="176" y="0"/>
              </a:cxn>
              <a:cxn ang="0">
                <a:pos x="143" y="5"/>
              </a:cxn>
              <a:cxn ang="0">
                <a:pos x="133" y="21"/>
              </a:cxn>
              <a:cxn ang="0">
                <a:pos x="149" y="31"/>
              </a:cxn>
              <a:cxn ang="0">
                <a:pos x="176" y="27"/>
              </a:cxn>
              <a:cxn ang="0">
                <a:pos x="291" y="154"/>
              </a:cxn>
              <a:cxn ang="0">
                <a:pos x="176" y="274"/>
              </a:cxn>
              <a:cxn ang="0">
                <a:pos x="62" y="154"/>
              </a:cxn>
              <a:cxn ang="0">
                <a:pos x="76" y="92"/>
              </a:cxn>
              <a:cxn ang="0">
                <a:pos x="88" y="123"/>
              </a:cxn>
              <a:cxn ang="0">
                <a:pos x="88" y="123"/>
              </a:cxn>
              <a:cxn ang="0">
                <a:pos x="105" y="131"/>
              </a:cxn>
              <a:cxn ang="0">
                <a:pos x="113" y="114"/>
              </a:cxn>
              <a:cxn ang="0">
                <a:pos x="93" y="60"/>
              </a:cxn>
              <a:cxn ang="0">
                <a:pos x="91" y="55"/>
              </a:cxn>
              <a:cxn ang="0">
                <a:pos x="75" y="48"/>
              </a:cxn>
              <a:cxn ang="0">
                <a:pos x="11" y="67"/>
              </a:cxn>
              <a:cxn ang="0">
                <a:pos x="2" y="83"/>
              </a:cxn>
              <a:cxn ang="0">
                <a:pos x="18" y="92"/>
              </a:cxn>
              <a:cxn ang="0">
                <a:pos x="51" y="83"/>
              </a:cxn>
              <a:cxn ang="0">
                <a:pos x="35" y="154"/>
              </a:cxn>
              <a:cxn ang="0">
                <a:pos x="76" y="259"/>
              </a:cxn>
              <a:cxn ang="0">
                <a:pos x="176" y="300"/>
              </a:cxn>
              <a:cxn ang="0">
                <a:pos x="276" y="259"/>
              </a:cxn>
              <a:cxn ang="0">
                <a:pos x="318" y="154"/>
              </a:cxn>
              <a:cxn ang="0">
                <a:pos x="176" y="0"/>
              </a:cxn>
            </a:cxnLst>
            <a:rect l="0" t="0" r="r" b="b"/>
            <a:pathLst>
              <a:path w="318" h="300">
                <a:moveTo>
                  <a:pt x="176" y="0"/>
                </a:moveTo>
                <a:cubicBezTo>
                  <a:pt x="165" y="0"/>
                  <a:pt x="154" y="2"/>
                  <a:pt x="143" y="5"/>
                </a:cubicBezTo>
                <a:cubicBezTo>
                  <a:pt x="135" y="7"/>
                  <a:pt x="131" y="14"/>
                  <a:pt x="133" y="21"/>
                </a:cubicBezTo>
                <a:cubicBezTo>
                  <a:pt x="135" y="28"/>
                  <a:pt x="142" y="32"/>
                  <a:pt x="149" y="31"/>
                </a:cubicBezTo>
                <a:cubicBezTo>
                  <a:pt x="158" y="28"/>
                  <a:pt x="167" y="27"/>
                  <a:pt x="176" y="27"/>
                </a:cubicBezTo>
                <a:cubicBezTo>
                  <a:pt x="240" y="27"/>
                  <a:pt x="291" y="84"/>
                  <a:pt x="291" y="154"/>
                </a:cubicBezTo>
                <a:cubicBezTo>
                  <a:pt x="291" y="222"/>
                  <a:pt x="242" y="274"/>
                  <a:pt x="176" y="274"/>
                </a:cubicBezTo>
                <a:cubicBezTo>
                  <a:pt x="111" y="274"/>
                  <a:pt x="62" y="222"/>
                  <a:pt x="62" y="154"/>
                </a:cubicBezTo>
                <a:cubicBezTo>
                  <a:pt x="62" y="132"/>
                  <a:pt x="67" y="111"/>
                  <a:pt x="76" y="92"/>
                </a:cubicBezTo>
                <a:cubicBezTo>
                  <a:pt x="88" y="123"/>
                  <a:pt x="88" y="123"/>
                  <a:pt x="88" y="123"/>
                </a:cubicBezTo>
                <a:cubicBezTo>
                  <a:pt x="88" y="123"/>
                  <a:pt x="88" y="123"/>
                  <a:pt x="88" y="123"/>
                </a:cubicBezTo>
                <a:cubicBezTo>
                  <a:pt x="91" y="130"/>
                  <a:pt x="98" y="134"/>
                  <a:pt x="105" y="131"/>
                </a:cubicBezTo>
                <a:cubicBezTo>
                  <a:pt x="112" y="128"/>
                  <a:pt x="115" y="121"/>
                  <a:pt x="113" y="114"/>
                </a:cubicBezTo>
                <a:cubicBezTo>
                  <a:pt x="93" y="60"/>
                  <a:pt x="93" y="60"/>
                  <a:pt x="93" y="60"/>
                </a:cubicBezTo>
                <a:cubicBezTo>
                  <a:pt x="92" y="58"/>
                  <a:pt x="92" y="56"/>
                  <a:pt x="91" y="55"/>
                </a:cubicBezTo>
                <a:cubicBezTo>
                  <a:pt x="88" y="49"/>
                  <a:pt x="81" y="46"/>
                  <a:pt x="75" y="48"/>
                </a:cubicBezTo>
                <a:cubicBezTo>
                  <a:pt x="11" y="67"/>
                  <a:pt x="11" y="67"/>
                  <a:pt x="11" y="67"/>
                </a:cubicBezTo>
                <a:cubicBezTo>
                  <a:pt x="4" y="69"/>
                  <a:pt x="0" y="76"/>
                  <a:pt x="2" y="83"/>
                </a:cubicBezTo>
                <a:cubicBezTo>
                  <a:pt x="4" y="90"/>
                  <a:pt x="11" y="94"/>
                  <a:pt x="18" y="92"/>
                </a:cubicBezTo>
                <a:cubicBezTo>
                  <a:pt x="51" y="83"/>
                  <a:pt x="51" y="83"/>
                  <a:pt x="51" y="83"/>
                </a:cubicBezTo>
                <a:cubicBezTo>
                  <a:pt x="41" y="104"/>
                  <a:pt x="35" y="129"/>
                  <a:pt x="35" y="154"/>
                </a:cubicBezTo>
                <a:cubicBezTo>
                  <a:pt x="35" y="194"/>
                  <a:pt x="50" y="231"/>
                  <a:pt x="76" y="259"/>
                </a:cubicBezTo>
                <a:cubicBezTo>
                  <a:pt x="103" y="286"/>
                  <a:pt x="138" y="300"/>
                  <a:pt x="176" y="300"/>
                </a:cubicBezTo>
                <a:cubicBezTo>
                  <a:pt x="215" y="300"/>
                  <a:pt x="250" y="286"/>
                  <a:pt x="276" y="259"/>
                </a:cubicBezTo>
                <a:cubicBezTo>
                  <a:pt x="303" y="231"/>
                  <a:pt x="318" y="194"/>
                  <a:pt x="318" y="154"/>
                </a:cubicBezTo>
                <a:cubicBezTo>
                  <a:pt x="318" y="69"/>
                  <a:pt x="254" y="0"/>
                  <a:pt x="176" y="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6" name="Freeform 560"/>
          <p:cNvSpPr>
            <a:spLocks/>
          </p:cNvSpPr>
          <p:nvPr userDrawn="1"/>
        </p:nvSpPr>
        <p:spPr bwMode="auto">
          <a:xfrm>
            <a:off x="6186415" y="3798841"/>
            <a:ext cx="189359" cy="386954"/>
          </a:xfrm>
          <a:custGeom>
            <a:avLst/>
            <a:gdLst/>
            <a:ahLst/>
            <a:cxnLst>
              <a:cxn ang="0">
                <a:pos x="98" y="14"/>
              </a:cxn>
              <a:cxn ang="0">
                <a:pos x="98" y="14"/>
              </a:cxn>
              <a:cxn ang="0">
                <a:pos x="111" y="27"/>
              </a:cxn>
              <a:cxn ang="0">
                <a:pos x="168" y="36"/>
              </a:cxn>
              <a:cxn ang="0">
                <a:pos x="111" y="41"/>
              </a:cxn>
              <a:cxn ang="0">
                <a:pos x="44" y="32"/>
              </a:cxn>
              <a:cxn ang="0">
                <a:pos x="39" y="28"/>
              </a:cxn>
              <a:cxn ang="0">
                <a:pos x="25" y="28"/>
              </a:cxn>
              <a:cxn ang="0">
                <a:pos x="18" y="40"/>
              </a:cxn>
              <a:cxn ang="0">
                <a:pos x="14" y="62"/>
              </a:cxn>
              <a:cxn ang="0">
                <a:pos x="12" y="66"/>
              </a:cxn>
              <a:cxn ang="0">
                <a:pos x="0" y="111"/>
              </a:cxn>
              <a:cxn ang="0">
                <a:pos x="0" y="372"/>
              </a:cxn>
              <a:cxn ang="0">
                <a:pos x="0" y="372"/>
              </a:cxn>
              <a:cxn ang="0">
                <a:pos x="0" y="372"/>
              </a:cxn>
              <a:cxn ang="0">
                <a:pos x="22" y="424"/>
              </a:cxn>
              <a:cxn ang="0">
                <a:pos x="110" y="454"/>
              </a:cxn>
              <a:cxn ang="0">
                <a:pos x="200" y="429"/>
              </a:cxn>
              <a:cxn ang="0">
                <a:pos x="223" y="375"/>
              </a:cxn>
              <a:cxn ang="0">
                <a:pos x="223" y="113"/>
              </a:cxn>
              <a:cxn ang="0">
                <a:pos x="209" y="100"/>
              </a:cxn>
              <a:cxn ang="0">
                <a:pos x="196" y="113"/>
              </a:cxn>
              <a:cxn ang="0">
                <a:pos x="196" y="375"/>
              </a:cxn>
              <a:cxn ang="0">
                <a:pos x="182" y="409"/>
              </a:cxn>
              <a:cxn ang="0">
                <a:pos x="112" y="428"/>
              </a:cxn>
              <a:cxn ang="0">
                <a:pos x="110" y="428"/>
              </a:cxn>
              <a:cxn ang="0">
                <a:pos x="42" y="406"/>
              </a:cxn>
              <a:cxn ang="0">
                <a:pos x="27" y="372"/>
              </a:cxn>
              <a:cxn ang="0">
                <a:pos x="27" y="111"/>
              </a:cxn>
              <a:cxn ang="0">
                <a:pos x="35" y="79"/>
              </a:cxn>
              <a:cxn ang="0">
                <a:pos x="37" y="75"/>
              </a:cxn>
              <a:cxn ang="0">
                <a:pos x="43" y="60"/>
              </a:cxn>
              <a:cxn ang="0">
                <a:pos x="111" y="67"/>
              </a:cxn>
              <a:cxn ang="0">
                <a:pos x="171" y="62"/>
              </a:cxn>
              <a:cxn ang="0">
                <a:pos x="205" y="37"/>
              </a:cxn>
              <a:cxn ang="0">
                <a:pos x="111" y="0"/>
              </a:cxn>
              <a:cxn ang="0">
                <a:pos x="98" y="14"/>
              </a:cxn>
            </a:cxnLst>
            <a:rect l="0" t="0" r="r" b="b"/>
            <a:pathLst>
              <a:path w="223" h="458">
                <a:moveTo>
                  <a:pt x="98" y="14"/>
                </a:moveTo>
                <a:cubicBezTo>
                  <a:pt x="98" y="14"/>
                  <a:pt x="98" y="14"/>
                  <a:pt x="98" y="14"/>
                </a:cubicBezTo>
                <a:cubicBezTo>
                  <a:pt x="98" y="21"/>
                  <a:pt x="104" y="27"/>
                  <a:pt x="111" y="27"/>
                </a:cubicBezTo>
                <a:cubicBezTo>
                  <a:pt x="136" y="27"/>
                  <a:pt x="156" y="31"/>
                  <a:pt x="168" y="36"/>
                </a:cubicBezTo>
                <a:cubicBezTo>
                  <a:pt x="156" y="38"/>
                  <a:pt x="137" y="41"/>
                  <a:pt x="111" y="41"/>
                </a:cubicBezTo>
                <a:cubicBezTo>
                  <a:pt x="73" y="41"/>
                  <a:pt x="50" y="35"/>
                  <a:pt x="44" y="32"/>
                </a:cubicBezTo>
                <a:cubicBezTo>
                  <a:pt x="44" y="31"/>
                  <a:pt x="39" y="28"/>
                  <a:pt x="39" y="28"/>
                </a:cubicBezTo>
                <a:cubicBezTo>
                  <a:pt x="35" y="25"/>
                  <a:pt x="30" y="25"/>
                  <a:pt x="25" y="28"/>
                </a:cubicBezTo>
                <a:cubicBezTo>
                  <a:pt x="21" y="30"/>
                  <a:pt x="18" y="35"/>
                  <a:pt x="18" y="40"/>
                </a:cubicBezTo>
                <a:cubicBezTo>
                  <a:pt x="18" y="40"/>
                  <a:pt x="19" y="52"/>
                  <a:pt x="14" y="62"/>
                </a:cubicBezTo>
                <a:cubicBezTo>
                  <a:pt x="12" y="66"/>
                  <a:pt x="12" y="66"/>
                  <a:pt x="12" y="66"/>
                </a:cubicBezTo>
                <a:cubicBezTo>
                  <a:pt x="4" y="79"/>
                  <a:pt x="0" y="88"/>
                  <a:pt x="0" y="111"/>
                </a:cubicBezTo>
                <a:cubicBezTo>
                  <a:pt x="0" y="372"/>
                  <a:pt x="0" y="372"/>
                  <a:pt x="0" y="372"/>
                </a:cubicBezTo>
                <a:cubicBezTo>
                  <a:pt x="0" y="372"/>
                  <a:pt x="0" y="372"/>
                  <a:pt x="0" y="372"/>
                </a:cubicBezTo>
                <a:cubicBezTo>
                  <a:pt x="0" y="372"/>
                  <a:pt x="0" y="372"/>
                  <a:pt x="0" y="372"/>
                </a:cubicBezTo>
                <a:cubicBezTo>
                  <a:pt x="0" y="376"/>
                  <a:pt x="1" y="402"/>
                  <a:pt x="22" y="424"/>
                </a:cubicBezTo>
                <a:cubicBezTo>
                  <a:pt x="42" y="444"/>
                  <a:pt x="71" y="454"/>
                  <a:pt x="110" y="454"/>
                </a:cubicBezTo>
                <a:cubicBezTo>
                  <a:pt x="114" y="454"/>
                  <a:pt x="168" y="458"/>
                  <a:pt x="200" y="429"/>
                </a:cubicBezTo>
                <a:cubicBezTo>
                  <a:pt x="215" y="415"/>
                  <a:pt x="223" y="397"/>
                  <a:pt x="223" y="375"/>
                </a:cubicBezTo>
                <a:cubicBezTo>
                  <a:pt x="223" y="113"/>
                  <a:pt x="223" y="113"/>
                  <a:pt x="223" y="113"/>
                </a:cubicBezTo>
                <a:cubicBezTo>
                  <a:pt x="223" y="106"/>
                  <a:pt x="217" y="100"/>
                  <a:pt x="209" y="100"/>
                </a:cubicBezTo>
                <a:cubicBezTo>
                  <a:pt x="202" y="100"/>
                  <a:pt x="196" y="106"/>
                  <a:pt x="196" y="113"/>
                </a:cubicBezTo>
                <a:cubicBezTo>
                  <a:pt x="196" y="375"/>
                  <a:pt x="196" y="375"/>
                  <a:pt x="196" y="375"/>
                </a:cubicBezTo>
                <a:cubicBezTo>
                  <a:pt x="196" y="389"/>
                  <a:pt x="192" y="401"/>
                  <a:pt x="182" y="409"/>
                </a:cubicBezTo>
                <a:cubicBezTo>
                  <a:pt x="158" y="431"/>
                  <a:pt x="112" y="428"/>
                  <a:pt x="112" y="428"/>
                </a:cubicBezTo>
                <a:cubicBezTo>
                  <a:pt x="111" y="428"/>
                  <a:pt x="111" y="428"/>
                  <a:pt x="110" y="428"/>
                </a:cubicBezTo>
                <a:cubicBezTo>
                  <a:pt x="79" y="428"/>
                  <a:pt x="56" y="420"/>
                  <a:pt x="42" y="406"/>
                </a:cubicBezTo>
                <a:cubicBezTo>
                  <a:pt x="27" y="391"/>
                  <a:pt x="27" y="373"/>
                  <a:pt x="27" y="372"/>
                </a:cubicBezTo>
                <a:cubicBezTo>
                  <a:pt x="27" y="372"/>
                  <a:pt x="27" y="111"/>
                  <a:pt x="27" y="111"/>
                </a:cubicBezTo>
                <a:cubicBezTo>
                  <a:pt x="27" y="94"/>
                  <a:pt x="29" y="89"/>
                  <a:pt x="35" y="79"/>
                </a:cubicBezTo>
                <a:cubicBezTo>
                  <a:pt x="37" y="75"/>
                  <a:pt x="37" y="75"/>
                  <a:pt x="37" y="75"/>
                </a:cubicBezTo>
                <a:cubicBezTo>
                  <a:pt x="40" y="70"/>
                  <a:pt x="42" y="65"/>
                  <a:pt x="43" y="60"/>
                </a:cubicBezTo>
                <a:cubicBezTo>
                  <a:pt x="59" y="65"/>
                  <a:pt x="83" y="67"/>
                  <a:pt x="111" y="67"/>
                </a:cubicBezTo>
                <a:cubicBezTo>
                  <a:pt x="134" y="67"/>
                  <a:pt x="155" y="66"/>
                  <a:pt x="171" y="62"/>
                </a:cubicBezTo>
                <a:cubicBezTo>
                  <a:pt x="180" y="60"/>
                  <a:pt x="205" y="55"/>
                  <a:pt x="205" y="37"/>
                </a:cubicBezTo>
                <a:cubicBezTo>
                  <a:pt x="205" y="12"/>
                  <a:pt x="150" y="0"/>
                  <a:pt x="111" y="0"/>
                </a:cubicBezTo>
                <a:cubicBezTo>
                  <a:pt x="104" y="0"/>
                  <a:pt x="98" y="6"/>
                  <a:pt x="98" y="1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7" name="Freeform 580"/>
          <p:cNvSpPr>
            <a:spLocks/>
          </p:cNvSpPr>
          <p:nvPr userDrawn="1"/>
        </p:nvSpPr>
        <p:spPr bwMode="auto">
          <a:xfrm>
            <a:off x="6094713" y="2766757"/>
            <a:ext cx="372763" cy="371475"/>
          </a:xfrm>
          <a:custGeom>
            <a:avLst/>
            <a:gdLst/>
            <a:ahLst/>
            <a:cxnLst>
              <a:cxn ang="0">
                <a:pos x="415" y="114"/>
              </a:cxn>
              <a:cxn ang="0">
                <a:pos x="387" y="114"/>
              </a:cxn>
              <a:cxn ang="0">
                <a:pos x="415" y="60"/>
              </a:cxn>
              <a:cxn ang="0">
                <a:pos x="295" y="60"/>
              </a:cxn>
              <a:cxn ang="0">
                <a:pos x="334" y="104"/>
              </a:cxn>
              <a:cxn ang="0">
                <a:pos x="320" y="60"/>
              </a:cxn>
              <a:cxn ang="0">
                <a:pos x="389" y="60"/>
              </a:cxn>
              <a:cxn ang="0">
                <a:pos x="365" y="93"/>
              </a:cxn>
              <a:cxn ang="0">
                <a:pos x="363" y="94"/>
              </a:cxn>
              <a:cxn ang="0">
                <a:pos x="361" y="95"/>
              </a:cxn>
              <a:cxn ang="0">
                <a:pos x="360" y="97"/>
              </a:cxn>
              <a:cxn ang="0">
                <a:pos x="359" y="99"/>
              </a:cxn>
              <a:cxn ang="0">
                <a:pos x="358" y="102"/>
              </a:cxn>
              <a:cxn ang="0">
                <a:pos x="358" y="104"/>
              </a:cxn>
              <a:cxn ang="0">
                <a:pos x="358" y="107"/>
              </a:cxn>
              <a:cxn ang="0">
                <a:pos x="365" y="130"/>
              </a:cxn>
              <a:cxn ang="0">
                <a:pos x="409" y="139"/>
              </a:cxn>
              <a:cxn ang="0">
                <a:pos x="415" y="143"/>
              </a:cxn>
              <a:cxn ang="0">
                <a:pos x="382" y="413"/>
              </a:cxn>
              <a:cxn ang="0">
                <a:pos x="399" y="203"/>
              </a:cxn>
              <a:cxn ang="0">
                <a:pos x="353" y="132"/>
              </a:cxn>
              <a:cxn ang="0">
                <a:pos x="351" y="131"/>
              </a:cxn>
              <a:cxn ang="0">
                <a:pos x="349" y="129"/>
              </a:cxn>
              <a:cxn ang="0">
                <a:pos x="347" y="128"/>
              </a:cxn>
              <a:cxn ang="0">
                <a:pos x="345" y="127"/>
              </a:cxn>
              <a:cxn ang="0">
                <a:pos x="342" y="127"/>
              </a:cxn>
              <a:cxn ang="0">
                <a:pos x="316" y="131"/>
              </a:cxn>
              <a:cxn ang="0">
                <a:pos x="191" y="154"/>
              </a:cxn>
              <a:cxn ang="0">
                <a:pos x="202" y="413"/>
              </a:cxn>
              <a:cxn ang="0">
                <a:pos x="0" y="426"/>
              </a:cxn>
              <a:cxn ang="0">
                <a:pos x="216" y="439"/>
              </a:cxn>
              <a:cxn ang="0">
                <a:pos x="228" y="425"/>
              </a:cxn>
              <a:cxn ang="0">
                <a:pos x="337" y="153"/>
              </a:cxn>
              <a:cxn ang="0">
                <a:pos x="347" y="425"/>
              </a:cxn>
              <a:cxn ang="0">
                <a:pos x="360" y="439"/>
              </a:cxn>
              <a:cxn ang="0">
                <a:pos x="394" y="439"/>
              </a:cxn>
              <a:cxn ang="0">
                <a:pos x="396" y="438"/>
              </a:cxn>
              <a:cxn ang="0">
                <a:pos x="398" y="438"/>
              </a:cxn>
              <a:cxn ang="0">
                <a:pos x="400" y="437"/>
              </a:cxn>
              <a:cxn ang="0">
                <a:pos x="402" y="435"/>
              </a:cxn>
              <a:cxn ang="0">
                <a:pos x="404" y="433"/>
              </a:cxn>
              <a:cxn ang="0">
                <a:pos x="405" y="431"/>
              </a:cxn>
              <a:cxn ang="0">
                <a:pos x="406" y="429"/>
              </a:cxn>
              <a:cxn ang="0">
                <a:pos x="406" y="427"/>
              </a:cxn>
              <a:cxn ang="0">
                <a:pos x="440" y="146"/>
              </a:cxn>
              <a:cxn ang="0">
                <a:pos x="440" y="143"/>
              </a:cxn>
            </a:cxnLst>
            <a:rect l="0" t="0" r="r" b="b"/>
            <a:pathLst>
              <a:path w="440" h="439">
                <a:moveTo>
                  <a:pt x="440" y="143"/>
                </a:moveTo>
                <a:cubicBezTo>
                  <a:pt x="440" y="128"/>
                  <a:pt x="429" y="116"/>
                  <a:pt x="415" y="114"/>
                </a:cubicBezTo>
                <a:cubicBezTo>
                  <a:pt x="414" y="114"/>
                  <a:pt x="413" y="114"/>
                  <a:pt x="411" y="114"/>
                </a:cubicBezTo>
                <a:cubicBezTo>
                  <a:pt x="387" y="114"/>
                  <a:pt x="387" y="114"/>
                  <a:pt x="387" y="114"/>
                </a:cubicBezTo>
                <a:cubicBezTo>
                  <a:pt x="386" y="111"/>
                  <a:pt x="386" y="111"/>
                  <a:pt x="386" y="111"/>
                </a:cubicBezTo>
                <a:cubicBezTo>
                  <a:pt x="403" y="100"/>
                  <a:pt x="415" y="81"/>
                  <a:pt x="415" y="60"/>
                </a:cubicBezTo>
                <a:cubicBezTo>
                  <a:pt x="415" y="27"/>
                  <a:pt x="388" y="0"/>
                  <a:pt x="355" y="0"/>
                </a:cubicBezTo>
                <a:cubicBezTo>
                  <a:pt x="322" y="0"/>
                  <a:pt x="295" y="27"/>
                  <a:pt x="295" y="60"/>
                </a:cubicBezTo>
                <a:cubicBezTo>
                  <a:pt x="295" y="78"/>
                  <a:pt x="303" y="95"/>
                  <a:pt x="317" y="106"/>
                </a:cubicBezTo>
                <a:cubicBezTo>
                  <a:pt x="322" y="110"/>
                  <a:pt x="330" y="109"/>
                  <a:pt x="334" y="104"/>
                </a:cubicBezTo>
                <a:cubicBezTo>
                  <a:pt x="339" y="99"/>
                  <a:pt x="338" y="91"/>
                  <a:pt x="333" y="86"/>
                </a:cubicBezTo>
                <a:cubicBezTo>
                  <a:pt x="325" y="80"/>
                  <a:pt x="320" y="70"/>
                  <a:pt x="320" y="60"/>
                </a:cubicBezTo>
                <a:cubicBezTo>
                  <a:pt x="320" y="40"/>
                  <a:pt x="336" y="25"/>
                  <a:pt x="355" y="25"/>
                </a:cubicBezTo>
                <a:cubicBezTo>
                  <a:pt x="374" y="25"/>
                  <a:pt x="389" y="40"/>
                  <a:pt x="389" y="60"/>
                </a:cubicBezTo>
                <a:cubicBezTo>
                  <a:pt x="389" y="75"/>
                  <a:pt x="380" y="87"/>
                  <a:pt x="366" y="92"/>
                </a:cubicBezTo>
                <a:cubicBezTo>
                  <a:pt x="366" y="92"/>
                  <a:pt x="366" y="93"/>
                  <a:pt x="365" y="93"/>
                </a:cubicBezTo>
                <a:cubicBezTo>
                  <a:pt x="365" y="93"/>
                  <a:pt x="365" y="93"/>
                  <a:pt x="364" y="93"/>
                </a:cubicBezTo>
                <a:cubicBezTo>
                  <a:pt x="364" y="93"/>
                  <a:pt x="364" y="94"/>
                  <a:pt x="363" y="94"/>
                </a:cubicBezTo>
                <a:cubicBezTo>
                  <a:pt x="363" y="94"/>
                  <a:pt x="362" y="94"/>
                  <a:pt x="362" y="95"/>
                </a:cubicBezTo>
                <a:cubicBezTo>
                  <a:pt x="362" y="95"/>
                  <a:pt x="362" y="95"/>
                  <a:pt x="361" y="95"/>
                </a:cubicBezTo>
                <a:cubicBezTo>
                  <a:pt x="361" y="96"/>
                  <a:pt x="361" y="96"/>
                  <a:pt x="360" y="96"/>
                </a:cubicBezTo>
                <a:cubicBezTo>
                  <a:pt x="360" y="97"/>
                  <a:pt x="360" y="97"/>
                  <a:pt x="360" y="97"/>
                </a:cubicBezTo>
                <a:cubicBezTo>
                  <a:pt x="360" y="98"/>
                  <a:pt x="359" y="98"/>
                  <a:pt x="359" y="99"/>
                </a:cubicBezTo>
                <a:cubicBezTo>
                  <a:pt x="359" y="99"/>
                  <a:pt x="359" y="99"/>
                  <a:pt x="359" y="99"/>
                </a:cubicBezTo>
                <a:cubicBezTo>
                  <a:pt x="359" y="100"/>
                  <a:pt x="358" y="100"/>
                  <a:pt x="358" y="101"/>
                </a:cubicBezTo>
                <a:cubicBezTo>
                  <a:pt x="358" y="101"/>
                  <a:pt x="358" y="101"/>
                  <a:pt x="358" y="102"/>
                </a:cubicBezTo>
                <a:cubicBezTo>
                  <a:pt x="358" y="102"/>
                  <a:pt x="358" y="103"/>
                  <a:pt x="358" y="103"/>
                </a:cubicBezTo>
                <a:cubicBezTo>
                  <a:pt x="358" y="103"/>
                  <a:pt x="358" y="104"/>
                  <a:pt x="358" y="104"/>
                </a:cubicBezTo>
                <a:cubicBezTo>
                  <a:pt x="358" y="105"/>
                  <a:pt x="358" y="105"/>
                  <a:pt x="358" y="106"/>
                </a:cubicBezTo>
                <a:cubicBezTo>
                  <a:pt x="358" y="106"/>
                  <a:pt x="358" y="106"/>
                  <a:pt x="358" y="107"/>
                </a:cubicBezTo>
                <a:cubicBezTo>
                  <a:pt x="358" y="107"/>
                  <a:pt x="358" y="107"/>
                  <a:pt x="358" y="108"/>
                </a:cubicBezTo>
                <a:cubicBezTo>
                  <a:pt x="365" y="130"/>
                  <a:pt x="365" y="130"/>
                  <a:pt x="365" y="130"/>
                </a:cubicBezTo>
                <a:cubicBezTo>
                  <a:pt x="367" y="135"/>
                  <a:pt x="372" y="139"/>
                  <a:pt x="377" y="139"/>
                </a:cubicBezTo>
                <a:cubicBezTo>
                  <a:pt x="409" y="139"/>
                  <a:pt x="409" y="139"/>
                  <a:pt x="409" y="139"/>
                </a:cubicBezTo>
                <a:cubicBezTo>
                  <a:pt x="410" y="139"/>
                  <a:pt x="411" y="139"/>
                  <a:pt x="411" y="139"/>
                </a:cubicBezTo>
                <a:cubicBezTo>
                  <a:pt x="413" y="139"/>
                  <a:pt x="415" y="141"/>
                  <a:pt x="415" y="143"/>
                </a:cubicBezTo>
                <a:cubicBezTo>
                  <a:pt x="415" y="143"/>
                  <a:pt x="415" y="143"/>
                  <a:pt x="415" y="144"/>
                </a:cubicBezTo>
                <a:cubicBezTo>
                  <a:pt x="382" y="413"/>
                  <a:pt x="382" y="413"/>
                  <a:pt x="382" y="413"/>
                </a:cubicBezTo>
                <a:cubicBezTo>
                  <a:pt x="374" y="413"/>
                  <a:pt x="374" y="413"/>
                  <a:pt x="374" y="413"/>
                </a:cubicBezTo>
                <a:cubicBezTo>
                  <a:pt x="399" y="203"/>
                  <a:pt x="399" y="203"/>
                  <a:pt x="399" y="203"/>
                </a:cubicBezTo>
                <a:cubicBezTo>
                  <a:pt x="399" y="199"/>
                  <a:pt x="398" y="196"/>
                  <a:pt x="396" y="194"/>
                </a:cubicBezTo>
                <a:cubicBezTo>
                  <a:pt x="353" y="132"/>
                  <a:pt x="353" y="132"/>
                  <a:pt x="353" y="132"/>
                </a:cubicBezTo>
                <a:cubicBezTo>
                  <a:pt x="352" y="132"/>
                  <a:pt x="352" y="131"/>
                  <a:pt x="351" y="131"/>
                </a:cubicBezTo>
                <a:cubicBezTo>
                  <a:pt x="351" y="131"/>
                  <a:pt x="351" y="131"/>
                  <a:pt x="351" y="131"/>
                </a:cubicBezTo>
                <a:cubicBezTo>
                  <a:pt x="351" y="130"/>
                  <a:pt x="350" y="130"/>
                  <a:pt x="350" y="129"/>
                </a:cubicBezTo>
                <a:cubicBezTo>
                  <a:pt x="349" y="129"/>
                  <a:pt x="349" y="129"/>
                  <a:pt x="349" y="129"/>
                </a:cubicBezTo>
                <a:cubicBezTo>
                  <a:pt x="349" y="129"/>
                  <a:pt x="348" y="128"/>
                  <a:pt x="348" y="128"/>
                </a:cubicBezTo>
                <a:cubicBezTo>
                  <a:pt x="347" y="128"/>
                  <a:pt x="347" y="128"/>
                  <a:pt x="347" y="128"/>
                </a:cubicBezTo>
                <a:cubicBezTo>
                  <a:pt x="347" y="128"/>
                  <a:pt x="346" y="127"/>
                  <a:pt x="345" y="127"/>
                </a:cubicBezTo>
                <a:cubicBezTo>
                  <a:pt x="345" y="127"/>
                  <a:pt x="345" y="127"/>
                  <a:pt x="345" y="127"/>
                </a:cubicBezTo>
                <a:cubicBezTo>
                  <a:pt x="344" y="127"/>
                  <a:pt x="344" y="127"/>
                  <a:pt x="343" y="127"/>
                </a:cubicBezTo>
                <a:cubicBezTo>
                  <a:pt x="343" y="127"/>
                  <a:pt x="343" y="127"/>
                  <a:pt x="342" y="127"/>
                </a:cubicBezTo>
                <a:cubicBezTo>
                  <a:pt x="342" y="127"/>
                  <a:pt x="341" y="127"/>
                  <a:pt x="340" y="127"/>
                </a:cubicBezTo>
                <a:cubicBezTo>
                  <a:pt x="316" y="131"/>
                  <a:pt x="316" y="131"/>
                  <a:pt x="316" y="131"/>
                </a:cubicBezTo>
                <a:cubicBezTo>
                  <a:pt x="316" y="131"/>
                  <a:pt x="316" y="131"/>
                  <a:pt x="316" y="131"/>
                </a:cubicBezTo>
                <a:cubicBezTo>
                  <a:pt x="191" y="154"/>
                  <a:pt x="191" y="154"/>
                  <a:pt x="191" y="154"/>
                </a:cubicBezTo>
                <a:cubicBezTo>
                  <a:pt x="184" y="156"/>
                  <a:pt x="180" y="161"/>
                  <a:pt x="181" y="168"/>
                </a:cubicBezTo>
                <a:cubicBezTo>
                  <a:pt x="202" y="413"/>
                  <a:pt x="202" y="413"/>
                  <a:pt x="202" y="413"/>
                </a:cubicBezTo>
                <a:cubicBezTo>
                  <a:pt x="12" y="413"/>
                  <a:pt x="12" y="413"/>
                  <a:pt x="12" y="413"/>
                </a:cubicBezTo>
                <a:cubicBezTo>
                  <a:pt x="6" y="413"/>
                  <a:pt x="0" y="419"/>
                  <a:pt x="0" y="426"/>
                </a:cubicBezTo>
                <a:cubicBezTo>
                  <a:pt x="0" y="433"/>
                  <a:pt x="6" y="439"/>
                  <a:pt x="12" y="439"/>
                </a:cubicBezTo>
                <a:cubicBezTo>
                  <a:pt x="216" y="439"/>
                  <a:pt x="216" y="439"/>
                  <a:pt x="216" y="439"/>
                </a:cubicBezTo>
                <a:cubicBezTo>
                  <a:pt x="219" y="439"/>
                  <a:pt x="223" y="437"/>
                  <a:pt x="225" y="434"/>
                </a:cubicBezTo>
                <a:cubicBezTo>
                  <a:pt x="228" y="432"/>
                  <a:pt x="229" y="428"/>
                  <a:pt x="228" y="425"/>
                </a:cubicBezTo>
                <a:cubicBezTo>
                  <a:pt x="207" y="177"/>
                  <a:pt x="207" y="177"/>
                  <a:pt x="207" y="177"/>
                </a:cubicBezTo>
                <a:cubicBezTo>
                  <a:pt x="337" y="153"/>
                  <a:pt x="337" y="153"/>
                  <a:pt x="337" y="153"/>
                </a:cubicBezTo>
                <a:cubicBezTo>
                  <a:pt x="373" y="204"/>
                  <a:pt x="373" y="204"/>
                  <a:pt x="373" y="204"/>
                </a:cubicBezTo>
                <a:cubicBezTo>
                  <a:pt x="347" y="425"/>
                  <a:pt x="347" y="425"/>
                  <a:pt x="347" y="425"/>
                </a:cubicBezTo>
                <a:cubicBezTo>
                  <a:pt x="347" y="428"/>
                  <a:pt x="348" y="432"/>
                  <a:pt x="350" y="434"/>
                </a:cubicBezTo>
                <a:cubicBezTo>
                  <a:pt x="353" y="437"/>
                  <a:pt x="356" y="439"/>
                  <a:pt x="360" y="439"/>
                </a:cubicBezTo>
                <a:cubicBezTo>
                  <a:pt x="393" y="439"/>
                  <a:pt x="393" y="439"/>
                  <a:pt x="393" y="439"/>
                </a:cubicBezTo>
                <a:cubicBezTo>
                  <a:pt x="393" y="439"/>
                  <a:pt x="393" y="439"/>
                  <a:pt x="394" y="439"/>
                </a:cubicBezTo>
                <a:cubicBezTo>
                  <a:pt x="394" y="439"/>
                  <a:pt x="394" y="439"/>
                  <a:pt x="394" y="439"/>
                </a:cubicBezTo>
                <a:cubicBezTo>
                  <a:pt x="394" y="439"/>
                  <a:pt x="395" y="438"/>
                  <a:pt x="396" y="438"/>
                </a:cubicBezTo>
                <a:cubicBezTo>
                  <a:pt x="396" y="438"/>
                  <a:pt x="396" y="438"/>
                  <a:pt x="397" y="438"/>
                </a:cubicBezTo>
                <a:cubicBezTo>
                  <a:pt x="397" y="438"/>
                  <a:pt x="398" y="438"/>
                  <a:pt x="398" y="438"/>
                </a:cubicBezTo>
                <a:cubicBezTo>
                  <a:pt x="398" y="438"/>
                  <a:pt x="399" y="437"/>
                  <a:pt x="399" y="437"/>
                </a:cubicBezTo>
                <a:cubicBezTo>
                  <a:pt x="399" y="437"/>
                  <a:pt x="400" y="437"/>
                  <a:pt x="400" y="437"/>
                </a:cubicBezTo>
                <a:cubicBezTo>
                  <a:pt x="401" y="436"/>
                  <a:pt x="401" y="436"/>
                  <a:pt x="401" y="436"/>
                </a:cubicBezTo>
                <a:cubicBezTo>
                  <a:pt x="401" y="436"/>
                  <a:pt x="402" y="435"/>
                  <a:pt x="402" y="435"/>
                </a:cubicBezTo>
                <a:cubicBezTo>
                  <a:pt x="402" y="435"/>
                  <a:pt x="403" y="435"/>
                  <a:pt x="403" y="434"/>
                </a:cubicBezTo>
                <a:cubicBezTo>
                  <a:pt x="403" y="434"/>
                  <a:pt x="403" y="434"/>
                  <a:pt x="404" y="433"/>
                </a:cubicBezTo>
                <a:cubicBezTo>
                  <a:pt x="404" y="433"/>
                  <a:pt x="404" y="433"/>
                  <a:pt x="404" y="433"/>
                </a:cubicBezTo>
                <a:cubicBezTo>
                  <a:pt x="404" y="432"/>
                  <a:pt x="405" y="432"/>
                  <a:pt x="405" y="431"/>
                </a:cubicBezTo>
                <a:cubicBezTo>
                  <a:pt x="405" y="431"/>
                  <a:pt x="405" y="431"/>
                  <a:pt x="405" y="430"/>
                </a:cubicBezTo>
                <a:cubicBezTo>
                  <a:pt x="405" y="430"/>
                  <a:pt x="406" y="430"/>
                  <a:pt x="406" y="429"/>
                </a:cubicBezTo>
                <a:cubicBezTo>
                  <a:pt x="406" y="429"/>
                  <a:pt x="406" y="428"/>
                  <a:pt x="406" y="428"/>
                </a:cubicBezTo>
                <a:cubicBezTo>
                  <a:pt x="406" y="428"/>
                  <a:pt x="406" y="428"/>
                  <a:pt x="406" y="427"/>
                </a:cubicBezTo>
                <a:cubicBezTo>
                  <a:pt x="440" y="147"/>
                  <a:pt x="440" y="147"/>
                  <a:pt x="440" y="147"/>
                </a:cubicBezTo>
                <a:cubicBezTo>
                  <a:pt x="440" y="147"/>
                  <a:pt x="440" y="147"/>
                  <a:pt x="440" y="146"/>
                </a:cubicBezTo>
                <a:cubicBezTo>
                  <a:pt x="440" y="146"/>
                  <a:pt x="440" y="145"/>
                  <a:pt x="440" y="144"/>
                </a:cubicBezTo>
                <a:cubicBezTo>
                  <a:pt x="440" y="144"/>
                  <a:pt x="440" y="144"/>
                  <a:pt x="440" y="143"/>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8" name="Freeform 159"/>
          <p:cNvSpPr>
            <a:spLocks/>
          </p:cNvSpPr>
          <p:nvPr userDrawn="1"/>
        </p:nvSpPr>
        <p:spPr bwMode="auto">
          <a:xfrm>
            <a:off x="1309270" y="874219"/>
            <a:ext cx="533539" cy="384572"/>
          </a:xfrm>
          <a:custGeom>
            <a:avLst/>
            <a:gdLst/>
            <a:ahLst/>
            <a:cxnLst>
              <a:cxn ang="0">
                <a:pos x="218" y="426"/>
              </a:cxn>
              <a:cxn ang="0">
                <a:pos x="411" y="426"/>
              </a:cxn>
              <a:cxn ang="0">
                <a:pos x="354" y="398"/>
              </a:cxn>
              <a:cxn ang="0">
                <a:pos x="322" y="381"/>
              </a:cxn>
              <a:cxn ang="0">
                <a:pos x="322" y="15"/>
              </a:cxn>
              <a:cxn ang="0">
                <a:pos x="337" y="0"/>
              </a:cxn>
              <a:cxn ang="0">
                <a:pos x="514" y="0"/>
              </a:cxn>
              <a:cxn ang="0">
                <a:pos x="527" y="21"/>
              </a:cxn>
              <a:cxn ang="0">
                <a:pos x="437" y="256"/>
              </a:cxn>
              <a:cxn ang="0">
                <a:pos x="517" y="277"/>
              </a:cxn>
              <a:cxn ang="0">
                <a:pos x="597" y="250"/>
              </a:cxn>
              <a:cxn ang="0">
                <a:pos x="526" y="75"/>
              </a:cxn>
              <a:cxn ang="0">
                <a:pos x="552" y="61"/>
              </a:cxn>
              <a:cxn ang="0">
                <a:pos x="628" y="245"/>
              </a:cxn>
              <a:cxn ang="0">
                <a:pos x="627" y="261"/>
              </a:cxn>
              <a:cxn ang="0">
                <a:pos x="517" y="306"/>
              </a:cxn>
              <a:cxn ang="0">
                <a:pos x="435" y="288"/>
              </a:cxn>
              <a:cxn ang="0">
                <a:pos x="406" y="253"/>
              </a:cxn>
              <a:cxn ang="0">
                <a:pos x="491" y="29"/>
              </a:cxn>
              <a:cxn ang="0">
                <a:pos x="351" y="29"/>
              </a:cxn>
              <a:cxn ang="0">
                <a:pos x="351" y="368"/>
              </a:cxn>
              <a:cxn ang="0">
                <a:pos x="436" y="410"/>
              </a:cxn>
              <a:cxn ang="0">
                <a:pos x="441" y="456"/>
              </a:cxn>
              <a:cxn ang="0">
                <a:pos x="189" y="456"/>
              </a:cxn>
              <a:cxn ang="0">
                <a:pos x="193" y="410"/>
              </a:cxn>
              <a:cxn ang="0">
                <a:pos x="278" y="368"/>
              </a:cxn>
              <a:cxn ang="0">
                <a:pos x="278" y="29"/>
              </a:cxn>
              <a:cxn ang="0">
                <a:pos x="139" y="29"/>
              </a:cxn>
              <a:cxn ang="0">
                <a:pos x="224" y="253"/>
              </a:cxn>
              <a:cxn ang="0">
                <a:pos x="194" y="288"/>
              </a:cxn>
              <a:cxn ang="0">
                <a:pos x="112" y="306"/>
              </a:cxn>
              <a:cxn ang="0">
                <a:pos x="3" y="261"/>
              </a:cxn>
              <a:cxn ang="0">
                <a:pos x="2" y="245"/>
              </a:cxn>
              <a:cxn ang="0">
                <a:pos x="78" y="61"/>
              </a:cxn>
              <a:cxn ang="0">
                <a:pos x="103" y="75"/>
              </a:cxn>
              <a:cxn ang="0">
                <a:pos x="33" y="250"/>
              </a:cxn>
              <a:cxn ang="0">
                <a:pos x="112" y="277"/>
              </a:cxn>
              <a:cxn ang="0">
                <a:pos x="192" y="256"/>
              </a:cxn>
              <a:cxn ang="0">
                <a:pos x="102" y="21"/>
              </a:cxn>
              <a:cxn ang="0">
                <a:pos x="115" y="0"/>
              </a:cxn>
              <a:cxn ang="0">
                <a:pos x="293" y="0"/>
              </a:cxn>
              <a:cxn ang="0">
                <a:pos x="307" y="15"/>
              </a:cxn>
              <a:cxn ang="0">
                <a:pos x="307" y="381"/>
              </a:cxn>
              <a:cxn ang="0">
                <a:pos x="275" y="398"/>
              </a:cxn>
              <a:cxn ang="0">
                <a:pos x="218" y="426"/>
              </a:cxn>
            </a:cxnLst>
            <a:rect l="0" t="0" r="r" b="b"/>
            <a:pathLst>
              <a:path w="630" h="456">
                <a:moveTo>
                  <a:pt x="218" y="426"/>
                </a:moveTo>
                <a:cubicBezTo>
                  <a:pt x="411" y="426"/>
                  <a:pt x="411" y="426"/>
                  <a:pt x="411" y="426"/>
                </a:cubicBezTo>
                <a:cubicBezTo>
                  <a:pt x="392" y="406"/>
                  <a:pt x="370" y="399"/>
                  <a:pt x="354" y="398"/>
                </a:cubicBezTo>
                <a:cubicBezTo>
                  <a:pt x="343" y="397"/>
                  <a:pt x="322" y="398"/>
                  <a:pt x="322" y="381"/>
                </a:cubicBezTo>
                <a:cubicBezTo>
                  <a:pt x="322" y="15"/>
                  <a:pt x="322" y="15"/>
                  <a:pt x="322" y="15"/>
                </a:cubicBezTo>
                <a:cubicBezTo>
                  <a:pt x="322" y="7"/>
                  <a:pt x="329" y="0"/>
                  <a:pt x="337" y="0"/>
                </a:cubicBezTo>
                <a:cubicBezTo>
                  <a:pt x="514" y="0"/>
                  <a:pt x="514" y="0"/>
                  <a:pt x="514" y="0"/>
                </a:cubicBezTo>
                <a:cubicBezTo>
                  <a:pt x="527" y="0"/>
                  <a:pt x="533" y="10"/>
                  <a:pt x="527" y="21"/>
                </a:cubicBezTo>
                <a:cubicBezTo>
                  <a:pt x="437" y="256"/>
                  <a:pt x="437" y="256"/>
                  <a:pt x="437" y="256"/>
                </a:cubicBezTo>
                <a:cubicBezTo>
                  <a:pt x="460" y="271"/>
                  <a:pt x="490" y="277"/>
                  <a:pt x="517" y="277"/>
                </a:cubicBezTo>
                <a:cubicBezTo>
                  <a:pt x="545" y="277"/>
                  <a:pt x="575" y="269"/>
                  <a:pt x="597" y="250"/>
                </a:cubicBezTo>
                <a:cubicBezTo>
                  <a:pt x="526" y="75"/>
                  <a:pt x="526" y="75"/>
                  <a:pt x="526" y="75"/>
                </a:cubicBezTo>
                <a:cubicBezTo>
                  <a:pt x="516" y="58"/>
                  <a:pt x="542" y="44"/>
                  <a:pt x="552" y="61"/>
                </a:cubicBezTo>
                <a:cubicBezTo>
                  <a:pt x="628" y="245"/>
                  <a:pt x="628" y="245"/>
                  <a:pt x="628" y="245"/>
                </a:cubicBezTo>
                <a:cubicBezTo>
                  <a:pt x="630" y="249"/>
                  <a:pt x="629" y="258"/>
                  <a:pt x="627" y="261"/>
                </a:cubicBezTo>
                <a:cubicBezTo>
                  <a:pt x="604" y="293"/>
                  <a:pt x="552" y="306"/>
                  <a:pt x="517" y="306"/>
                </a:cubicBezTo>
                <a:cubicBezTo>
                  <a:pt x="480" y="306"/>
                  <a:pt x="453" y="297"/>
                  <a:pt x="435" y="288"/>
                </a:cubicBezTo>
                <a:cubicBezTo>
                  <a:pt x="425" y="283"/>
                  <a:pt x="398" y="269"/>
                  <a:pt x="406" y="253"/>
                </a:cubicBezTo>
                <a:cubicBezTo>
                  <a:pt x="491" y="29"/>
                  <a:pt x="491" y="29"/>
                  <a:pt x="491" y="29"/>
                </a:cubicBezTo>
                <a:cubicBezTo>
                  <a:pt x="351" y="29"/>
                  <a:pt x="351" y="29"/>
                  <a:pt x="351" y="29"/>
                </a:cubicBezTo>
                <a:cubicBezTo>
                  <a:pt x="351" y="368"/>
                  <a:pt x="351" y="368"/>
                  <a:pt x="351" y="368"/>
                </a:cubicBezTo>
                <a:cubicBezTo>
                  <a:pt x="396" y="375"/>
                  <a:pt x="423" y="395"/>
                  <a:pt x="436" y="410"/>
                </a:cubicBezTo>
                <a:cubicBezTo>
                  <a:pt x="442" y="418"/>
                  <a:pt x="475" y="456"/>
                  <a:pt x="441" y="456"/>
                </a:cubicBezTo>
                <a:cubicBezTo>
                  <a:pt x="189" y="456"/>
                  <a:pt x="189" y="456"/>
                  <a:pt x="189" y="456"/>
                </a:cubicBezTo>
                <a:cubicBezTo>
                  <a:pt x="155" y="456"/>
                  <a:pt x="186" y="417"/>
                  <a:pt x="193" y="410"/>
                </a:cubicBezTo>
                <a:cubicBezTo>
                  <a:pt x="211" y="394"/>
                  <a:pt x="242" y="373"/>
                  <a:pt x="278" y="368"/>
                </a:cubicBezTo>
                <a:cubicBezTo>
                  <a:pt x="278" y="29"/>
                  <a:pt x="278" y="29"/>
                  <a:pt x="278" y="29"/>
                </a:cubicBezTo>
                <a:cubicBezTo>
                  <a:pt x="139" y="29"/>
                  <a:pt x="139" y="29"/>
                  <a:pt x="139" y="29"/>
                </a:cubicBezTo>
                <a:cubicBezTo>
                  <a:pt x="224" y="253"/>
                  <a:pt x="224" y="253"/>
                  <a:pt x="224" y="253"/>
                </a:cubicBezTo>
                <a:cubicBezTo>
                  <a:pt x="232" y="269"/>
                  <a:pt x="204" y="283"/>
                  <a:pt x="194" y="288"/>
                </a:cubicBezTo>
                <a:cubicBezTo>
                  <a:pt x="176" y="297"/>
                  <a:pt x="149" y="306"/>
                  <a:pt x="112" y="306"/>
                </a:cubicBezTo>
                <a:cubicBezTo>
                  <a:pt x="77" y="306"/>
                  <a:pt x="25" y="293"/>
                  <a:pt x="3" y="261"/>
                </a:cubicBezTo>
                <a:cubicBezTo>
                  <a:pt x="0" y="258"/>
                  <a:pt x="0" y="249"/>
                  <a:pt x="2" y="245"/>
                </a:cubicBezTo>
                <a:cubicBezTo>
                  <a:pt x="78" y="61"/>
                  <a:pt x="78" y="61"/>
                  <a:pt x="78" y="61"/>
                </a:cubicBezTo>
                <a:cubicBezTo>
                  <a:pt x="87" y="44"/>
                  <a:pt x="113" y="58"/>
                  <a:pt x="103" y="75"/>
                </a:cubicBezTo>
                <a:cubicBezTo>
                  <a:pt x="33" y="250"/>
                  <a:pt x="33" y="250"/>
                  <a:pt x="33" y="250"/>
                </a:cubicBezTo>
                <a:cubicBezTo>
                  <a:pt x="54" y="269"/>
                  <a:pt x="84" y="277"/>
                  <a:pt x="112" y="277"/>
                </a:cubicBezTo>
                <a:cubicBezTo>
                  <a:pt x="140" y="277"/>
                  <a:pt x="169" y="271"/>
                  <a:pt x="192" y="256"/>
                </a:cubicBezTo>
                <a:cubicBezTo>
                  <a:pt x="102" y="21"/>
                  <a:pt x="102" y="21"/>
                  <a:pt x="102" y="21"/>
                </a:cubicBezTo>
                <a:cubicBezTo>
                  <a:pt x="96" y="10"/>
                  <a:pt x="102" y="0"/>
                  <a:pt x="115" y="0"/>
                </a:cubicBezTo>
                <a:cubicBezTo>
                  <a:pt x="293" y="0"/>
                  <a:pt x="293" y="0"/>
                  <a:pt x="293" y="0"/>
                </a:cubicBezTo>
                <a:cubicBezTo>
                  <a:pt x="300" y="0"/>
                  <a:pt x="307" y="7"/>
                  <a:pt x="307" y="15"/>
                </a:cubicBezTo>
                <a:cubicBezTo>
                  <a:pt x="307" y="381"/>
                  <a:pt x="307" y="381"/>
                  <a:pt x="307" y="381"/>
                </a:cubicBezTo>
                <a:cubicBezTo>
                  <a:pt x="307" y="398"/>
                  <a:pt x="286" y="396"/>
                  <a:pt x="275" y="398"/>
                </a:cubicBezTo>
                <a:cubicBezTo>
                  <a:pt x="256" y="402"/>
                  <a:pt x="234" y="412"/>
                  <a:pt x="218" y="42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9" name="Freeform 226"/>
          <p:cNvSpPr>
            <a:spLocks/>
          </p:cNvSpPr>
          <p:nvPr userDrawn="1"/>
        </p:nvSpPr>
        <p:spPr bwMode="auto">
          <a:xfrm>
            <a:off x="1384299" y="3301225"/>
            <a:ext cx="383481" cy="389335"/>
          </a:xfrm>
          <a:custGeom>
            <a:avLst/>
            <a:gdLst/>
            <a:ahLst/>
            <a:cxnLst>
              <a:cxn ang="0">
                <a:pos x="167" y="32"/>
              </a:cxn>
              <a:cxn ang="0">
                <a:pos x="110" y="81"/>
              </a:cxn>
              <a:cxn ang="0">
                <a:pos x="42" y="119"/>
              </a:cxn>
              <a:cxn ang="0">
                <a:pos x="68" y="178"/>
              </a:cxn>
              <a:cxn ang="0">
                <a:pos x="38" y="206"/>
              </a:cxn>
              <a:cxn ang="0">
                <a:pos x="7" y="267"/>
              </a:cxn>
              <a:cxn ang="0">
                <a:pos x="79" y="305"/>
              </a:cxn>
              <a:cxn ang="0">
                <a:pos x="89" y="337"/>
              </a:cxn>
              <a:cxn ang="0">
                <a:pos x="68" y="386"/>
              </a:cxn>
              <a:cxn ang="0">
                <a:pos x="127" y="412"/>
              </a:cxn>
              <a:cxn ang="0">
                <a:pos x="205" y="402"/>
              </a:cxn>
              <a:cxn ang="0">
                <a:pos x="262" y="449"/>
              </a:cxn>
              <a:cxn ang="0">
                <a:pos x="300" y="378"/>
              </a:cxn>
              <a:cxn ang="0">
                <a:pos x="349" y="390"/>
              </a:cxn>
              <a:cxn ang="0">
                <a:pos x="407" y="329"/>
              </a:cxn>
              <a:cxn ang="0">
                <a:pos x="383" y="260"/>
              </a:cxn>
              <a:cxn ang="0">
                <a:pos x="444" y="194"/>
              </a:cxn>
              <a:cxn ang="0">
                <a:pos x="276" y="171"/>
              </a:cxn>
              <a:cxn ang="0">
                <a:pos x="271" y="190"/>
              </a:cxn>
              <a:cxn ang="0">
                <a:pos x="235" y="291"/>
              </a:cxn>
              <a:cxn ang="0">
                <a:pos x="227" y="155"/>
              </a:cxn>
              <a:cxn ang="0">
                <a:pos x="239" y="317"/>
              </a:cxn>
              <a:cxn ang="0">
                <a:pos x="302" y="189"/>
              </a:cxn>
              <a:cxn ang="0">
                <a:pos x="422" y="216"/>
              </a:cxn>
              <a:cxn ang="0">
                <a:pos x="353" y="272"/>
              </a:cxn>
              <a:cxn ang="0">
                <a:pos x="381" y="337"/>
              </a:cxn>
              <a:cxn ang="0">
                <a:pos x="364" y="365"/>
              </a:cxn>
              <a:cxn ang="0">
                <a:pos x="273" y="375"/>
              </a:cxn>
              <a:cxn ang="0">
                <a:pos x="250" y="425"/>
              </a:cxn>
              <a:cxn ang="0">
                <a:pos x="231" y="397"/>
              </a:cxn>
              <a:cxn ang="0">
                <a:pos x="159" y="365"/>
              </a:cxn>
              <a:cxn ang="0">
                <a:pos x="92" y="374"/>
              </a:cxn>
              <a:cxn ang="0">
                <a:pos x="120" y="325"/>
              </a:cxn>
              <a:cxn ang="0">
                <a:pos x="83" y="279"/>
              </a:cxn>
              <a:cxn ang="0">
                <a:pos x="28" y="244"/>
              </a:cxn>
              <a:cxn ang="0">
                <a:pos x="89" y="216"/>
              </a:cxn>
              <a:cxn ang="0">
                <a:pos x="90" y="164"/>
              </a:cxn>
              <a:cxn ang="0">
                <a:pos x="70" y="110"/>
              </a:cxn>
              <a:cxn ang="0">
                <a:pos x="177" y="89"/>
              </a:cxn>
              <a:cxn ang="0">
                <a:pos x="200" y="36"/>
              </a:cxn>
              <a:cxn ang="0">
                <a:pos x="220" y="64"/>
              </a:cxn>
              <a:cxn ang="0">
                <a:pos x="292" y="95"/>
              </a:cxn>
              <a:cxn ang="0">
                <a:pos x="359" y="87"/>
              </a:cxn>
              <a:cxn ang="0">
                <a:pos x="338" y="114"/>
              </a:cxn>
              <a:cxn ang="0">
                <a:pos x="375" y="115"/>
              </a:cxn>
              <a:cxn ang="0">
                <a:pos x="354" y="50"/>
              </a:cxn>
              <a:cxn ang="0">
                <a:pos x="278" y="72"/>
              </a:cxn>
              <a:cxn ang="0">
                <a:pos x="246" y="59"/>
              </a:cxn>
              <a:cxn ang="0">
                <a:pos x="189" y="12"/>
              </a:cxn>
            </a:cxnLst>
            <a:rect l="0" t="0" r="r" b="b"/>
            <a:pathLst>
              <a:path w="455" h="460">
                <a:moveTo>
                  <a:pt x="189" y="12"/>
                </a:moveTo>
                <a:cubicBezTo>
                  <a:pt x="180" y="16"/>
                  <a:pt x="172" y="23"/>
                  <a:pt x="167" y="31"/>
                </a:cubicBezTo>
                <a:cubicBezTo>
                  <a:pt x="167" y="32"/>
                  <a:pt x="167" y="32"/>
                  <a:pt x="167" y="32"/>
                </a:cubicBezTo>
                <a:cubicBezTo>
                  <a:pt x="159" y="49"/>
                  <a:pt x="153" y="66"/>
                  <a:pt x="151" y="83"/>
                </a:cubicBezTo>
                <a:cubicBezTo>
                  <a:pt x="148" y="90"/>
                  <a:pt x="142" y="96"/>
                  <a:pt x="135" y="98"/>
                </a:cubicBezTo>
                <a:cubicBezTo>
                  <a:pt x="123" y="100"/>
                  <a:pt x="112" y="92"/>
                  <a:pt x="110" y="81"/>
                </a:cubicBezTo>
                <a:cubicBezTo>
                  <a:pt x="109" y="76"/>
                  <a:pt x="106" y="72"/>
                  <a:pt x="101" y="71"/>
                </a:cubicBezTo>
                <a:cubicBezTo>
                  <a:pt x="79" y="63"/>
                  <a:pt x="54" y="77"/>
                  <a:pt x="45" y="101"/>
                </a:cubicBezTo>
                <a:cubicBezTo>
                  <a:pt x="43" y="107"/>
                  <a:pt x="42" y="113"/>
                  <a:pt x="42" y="119"/>
                </a:cubicBezTo>
                <a:cubicBezTo>
                  <a:pt x="42" y="123"/>
                  <a:pt x="42" y="127"/>
                  <a:pt x="43" y="131"/>
                </a:cubicBezTo>
                <a:cubicBezTo>
                  <a:pt x="44" y="131"/>
                  <a:pt x="44" y="132"/>
                  <a:pt x="44" y="132"/>
                </a:cubicBezTo>
                <a:cubicBezTo>
                  <a:pt x="50" y="149"/>
                  <a:pt x="58" y="165"/>
                  <a:pt x="68" y="178"/>
                </a:cubicBezTo>
                <a:cubicBezTo>
                  <a:pt x="70" y="182"/>
                  <a:pt x="71" y="185"/>
                  <a:pt x="71" y="189"/>
                </a:cubicBezTo>
                <a:cubicBezTo>
                  <a:pt x="71" y="193"/>
                  <a:pt x="70" y="197"/>
                  <a:pt x="67" y="201"/>
                </a:cubicBezTo>
                <a:cubicBezTo>
                  <a:pt x="61" y="210"/>
                  <a:pt x="48" y="213"/>
                  <a:pt x="38" y="206"/>
                </a:cubicBezTo>
                <a:cubicBezTo>
                  <a:pt x="34" y="204"/>
                  <a:pt x="29" y="203"/>
                  <a:pt x="25" y="205"/>
                </a:cubicBezTo>
                <a:cubicBezTo>
                  <a:pt x="15" y="210"/>
                  <a:pt x="8" y="218"/>
                  <a:pt x="4" y="229"/>
                </a:cubicBezTo>
                <a:cubicBezTo>
                  <a:pt x="0" y="241"/>
                  <a:pt x="1" y="255"/>
                  <a:pt x="7" y="267"/>
                </a:cubicBezTo>
                <a:cubicBezTo>
                  <a:pt x="11" y="276"/>
                  <a:pt x="18" y="283"/>
                  <a:pt x="26" y="289"/>
                </a:cubicBezTo>
                <a:cubicBezTo>
                  <a:pt x="27" y="289"/>
                  <a:pt x="27" y="289"/>
                  <a:pt x="27" y="289"/>
                </a:cubicBezTo>
                <a:cubicBezTo>
                  <a:pt x="44" y="297"/>
                  <a:pt x="62" y="303"/>
                  <a:pt x="79" y="305"/>
                </a:cubicBezTo>
                <a:cubicBezTo>
                  <a:pt x="78" y="305"/>
                  <a:pt x="78" y="305"/>
                  <a:pt x="77" y="305"/>
                </a:cubicBezTo>
                <a:cubicBezTo>
                  <a:pt x="85" y="307"/>
                  <a:pt x="91" y="313"/>
                  <a:pt x="93" y="321"/>
                </a:cubicBezTo>
                <a:cubicBezTo>
                  <a:pt x="94" y="327"/>
                  <a:pt x="93" y="332"/>
                  <a:pt x="89" y="337"/>
                </a:cubicBezTo>
                <a:cubicBezTo>
                  <a:pt x="86" y="342"/>
                  <a:pt x="81" y="345"/>
                  <a:pt x="76" y="346"/>
                </a:cubicBezTo>
                <a:cubicBezTo>
                  <a:pt x="71" y="347"/>
                  <a:pt x="67" y="350"/>
                  <a:pt x="66" y="355"/>
                </a:cubicBezTo>
                <a:cubicBezTo>
                  <a:pt x="62" y="365"/>
                  <a:pt x="63" y="376"/>
                  <a:pt x="68" y="386"/>
                </a:cubicBezTo>
                <a:cubicBezTo>
                  <a:pt x="73" y="397"/>
                  <a:pt x="84" y="406"/>
                  <a:pt x="96" y="411"/>
                </a:cubicBezTo>
                <a:cubicBezTo>
                  <a:pt x="106" y="414"/>
                  <a:pt x="116" y="415"/>
                  <a:pt x="126" y="412"/>
                </a:cubicBezTo>
                <a:cubicBezTo>
                  <a:pt x="126" y="412"/>
                  <a:pt x="127" y="412"/>
                  <a:pt x="127" y="412"/>
                </a:cubicBezTo>
                <a:cubicBezTo>
                  <a:pt x="144" y="406"/>
                  <a:pt x="159" y="398"/>
                  <a:pt x="173" y="388"/>
                </a:cubicBezTo>
                <a:cubicBezTo>
                  <a:pt x="180" y="384"/>
                  <a:pt x="189" y="384"/>
                  <a:pt x="196" y="388"/>
                </a:cubicBezTo>
                <a:cubicBezTo>
                  <a:pt x="200" y="392"/>
                  <a:pt x="204" y="396"/>
                  <a:pt x="205" y="402"/>
                </a:cubicBezTo>
                <a:cubicBezTo>
                  <a:pt x="206" y="407"/>
                  <a:pt x="205" y="413"/>
                  <a:pt x="201" y="418"/>
                </a:cubicBezTo>
                <a:cubicBezTo>
                  <a:pt x="199" y="422"/>
                  <a:pt x="198" y="427"/>
                  <a:pt x="200" y="431"/>
                </a:cubicBezTo>
                <a:cubicBezTo>
                  <a:pt x="211" y="452"/>
                  <a:pt x="238" y="460"/>
                  <a:pt x="262" y="449"/>
                </a:cubicBezTo>
                <a:cubicBezTo>
                  <a:pt x="271" y="445"/>
                  <a:pt x="278" y="438"/>
                  <a:pt x="284" y="429"/>
                </a:cubicBezTo>
                <a:cubicBezTo>
                  <a:pt x="284" y="429"/>
                  <a:pt x="284" y="429"/>
                  <a:pt x="284" y="428"/>
                </a:cubicBezTo>
                <a:cubicBezTo>
                  <a:pt x="292" y="412"/>
                  <a:pt x="297" y="396"/>
                  <a:pt x="300" y="378"/>
                </a:cubicBezTo>
                <a:cubicBezTo>
                  <a:pt x="302" y="370"/>
                  <a:pt x="308" y="365"/>
                  <a:pt x="316" y="363"/>
                </a:cubicBezTo>
                <a:cubicBezTo>
                  <a:pt x="327" y="361"/>
                  <a:pt x="338" y="368"/>
                  <a:pt x="341" y="380"/>
                </a:cubicBezTo>
                <a:cubicBezTo>
                  <a:pt x="342" y="384"/>
                  <a:pt x="345" y="388"/>
                  <a:pt x="349" y="390"/>
                </a:cubicBezTo>
                <a:cubicBezTo>
                  <a:pt x="372" y="398"/>
                  <a:pt x="397" y="384"/>
                  <a:pt x="405" y="359"/>
                </a:cubicBezTo>
                <a:cubicBezTo>
                  <a:pt x="409" y="350"/>
                  <a:pt x="409" y="339"/>
                  <a:pt x="407" y="330"/>
                </a:cubicBezTo>
                <a:cubicBezTo>
                  <a:pt x="407" y="330"/>
                  <a:pt x="407" y="329"/>
                  <a:pt x="407" y="329"/>
                </a:cubicBezTo>
                <a:cubicBezTo>
                  <a:pt x="400" y="311"/>
                  <a:pt x="392" y="295"/>
                  <a:pt x="382" y="281"/>
                </a:cubicBezTo>
                <a:cubicBezTo>
                  <a:pt x="382" y="282"/>
                  <a:pt x="382" y="282"/>
                  <a:pt x="383" y="282"/>
                </a:cubicBezTo>
                <a:cubicBezTo>
                  <a:pt x="379" y="275"/>
                  <a:pt x="379" y="267"/>
                  <a:pt x="383" y="260"/>
                </a:cubicBezTo>
                <a:cubicBezTo>
                  <a:pt x="390" y="250"/>
                  <a:pt x="403" y="248"/>
                  <a:pt x="413" y="254"/>
                </a:cubicBezTo>
                <a:cubicBezTo>
                  <a:pt x="417" y="257"/>
                  <a:pt x="422" y="257"/>
                  <a:pt x="426" y="255"/>
                </a:cubicBezTo>
                <a:cubicBezTo>
                  <a:pt x="447" y="245"/>
                  <a:pt x="455" y="218"/>
                  <a:pt x="444" y="194"/>
                </a:cubicBezTo>
                <a:cubicBezTo>
                  <a:pt x="440" y="185"/>
                  <a:pt x="433" y="177"/>
                  <a:pt x="424" y="172"/>
                </a:cubicBezTo>
                <a:cubicBezTo>
                  <a:pt x="424" y="172"/>
                  <a:pt x="424" y="172"/>
                  <a:pt x="423" y="172"/>
                </a:cubicBezTo>
                <a:cubicBezTo>
                  <a:pt x="373" y="148"/>
                  <a:pt x="322" y="148"/>
                  <a:pt x="276" y="171"/>
                </a:cubicBezTo>
                <a:cubicBezTo>
                  <a:pt x="273" y="173"/>
                  <a:pt x="271" y="176"/>
                  <a:pt x="270" y="180"/>
                </a:cubicBezTo>
                <a:cubicBezTo>
                  <a:pt x="269" y="183"/>
                  <a:pt x="269" y="187"/>
                  <a:pt x="271" y="190"/>
                </a:cubicBezTo>
                <a:cubicBezTo>
                  <a:pt x="271" y="190"/>
                  <a:pt x="271" y="190"/>
                  <a:pt x="271" y="190"/>
                </a:cubicBezTo>
                <a:cubicBezTo>
                  <a:pt x="272" y="191"/>
                  <a:pt x="272" y="191"/>
                  <a:pt x="272" y="192"/>
                </a:cubicBezTo>
                <a:cubicBezTo>
                  <a:pt x="279" y="200"/>
                  <a:pt x="284" y="210"/>
                  <a:pt x="285" y="221"/>
                </a:cubicBezTo>
                <a:cubicBezTo>
                  <a:pt x="291" y="254"/>
                  <a:pt x="268" y="285"/>
                  <a:pt x="235" y="291"/>
                </a:cubicBezTo>
                <a:cubicBezTo>
                  <a:pt x="202" y="296"/>
                  <a:pt x="171" y="273"/>
                  <a:pt x="165" y="240"/>
                </a:cubicBezTo>
                <a:cubicBezTo>
                  <a:pt x="160" y="207"/>
                  <a:pt x="182" y="176"/>
                  <a:pt x="216" y="170"/>
                </a:cubicBezTo>
                <a:cubicBezTo>
                  <a:pt x="223" y="169"/>
                  <a:pt x="228" y="162"/>
                  <a:pt x="227" y="155"/>
                </a:cubicBezTo>
                <a:cubicBezTo>
                  <a:pt x="225" y="148"/>
                  <a:pt x="218" y="143"/>
                  <a:pt x="211" y="144"/>
                </a:cubicBezTo>
                <a:cubicBezTo>
                  <a:pt x="164" y="152"/>
                  <a:pt x="131" y="197"/>
                  <a:pt x="139" y="245"/>
                </a:cubicBezTo>
                <a:cubicBezTo>
                  <a:pt x="147" y="292"/>
                  <a:pt x="192" y="325"/>
                  <a:pt x="239" y="317"/>
                </a:cubicBezTo>
                <a:cubicBezTo>
                  <a:pt x="282" y="310"/>
                  <a:pt x="313" y="273"/>
                  <a:pt x="313" y="230"/>
                </a:cubicBezTo>
                <a:cubicBezTo>
                  <a:pt x="313" y="226"/>
                  <a:pt x="312" y="221"/>
                  <a:pt x="312" y="216"/>
                </a:cubicBezTo>
                <a:cubicBezTo>
                  <a:pt x="310" y="207"/>
                  <a:pt x="307" y="197"/>
                  <a:pt x="302" y="189"/>
                </a:cubicBezTo>
                <a:cubicBezTo>
                  <a:pt x="337" y="176"/>
                  <a:pt x="373" y="178"/>
                  <a:pt x="411" y="195"/>
                </a:cubicBezTo>
                <a:cubicBezTo>
                  <a:pt x="415" y="197"/>
                  <a:pt x="418" y="201"/>
                  <a:pt x="420" y="205"/>
                </a:cubicBezTo>
                <a:cubicBezTo>
                  <a:pt x="422" y="209"/>
                  <a:pt x="422" y="213"/>
                  <a:pt x="422" y="216"/>
                </a:cubicBezTo>
                <a:cubicBezTo>
                  <a:pt x="422" y="221"/>
                  <a:pt x="421" y="225"/>
                  <a:pt x="419" y="228"/>
                </a:cubicBezTo>
                <a:cubicBezTo>
                  <a:pt x="398" y="219"/>
                  <a:pt x="374" y="226"/>
                  <a:pt x="361" y="245"/>
                </a:cubicBezTo>
                <a:cubicBezTo>
                  <a:pt x="356" y="253"/>
                  <a:pt x="353" y="262"/>
                  <a:pt x="353" y="272"/>
                </a:cubicBezTo>
                <a:cubicBezTo>
                  <a:pt x="353" y="280"/>
                  <a:pt x="355" y="288"/>
                  <a:pt x="360" y="296"/>
                </a:cubicBezTo>
                <a:cubicBezTo>
                  <a:pt x="360" y="296"/>
                  <a:pt x="360" y="297"/>
                  <a:pt x="360" y="297"/>
                </a:cubicBezTo>
                <a:cubicBezTo>
                  <a:pt x="369" y="308"/>
                  <a:pt x="376" y="322"/>
                  <a:pt x="381" y="337"/>
                </a:cubicBezTo>
                <a:cubicBezTo>
                  <a:pt x="382" y="338"/>
                  <a:pt x="382" y="340"/>
                  <a:pt x="382" y="342"/>
                </a:cubicBezTo>
                <a:cubicBezTo>
                  <a:pt x="382" y="345"/>
                  <a:pt x="381" y="348"/>
                  <a:pt x="380" y="350"/>
                </a:cubicBezTo>
                <a:cubicBezTo>
                  <a:pt x="377" y="359"/>
                  <a:pt x="371" y="364"/>
                  <a:pt x="364" y="365"/>
                </a:cubicBezTo>
                <a:cubicBezTo>
                  <a:pt x="355" y="345"/>
                  <a:pt x="333" y="332"/>
                  <a:pt x="311" y="337"/>
                </a:cubicBezTo>
                <a:cubicBezTo>
                  <a:pt x="293" y="340"/>
                  <a:pt x="278" y="354"/>
                  <a:pt x="274" y="372"/>
                </a:cubicBezTo>
                <a:cubicBezTo>
                  <a:pt x="273" y="373"/>
                  <a:pt x="273" y="374"/>
                  <a:pt x="273" y="375"/>
                </a:cubicBezTo>
                <a:cubicBezTo>
                  <a:pt x="273" y="374"/>
                  <a:pt x="273" y="374"/>
                  <a:pt x="273" y="373"/>
                </a:cubicBezTo>
                <a:cubicBezTo>
                  <a:pt x="271" y="388"/>
                  <a:pt x="267" y="402"/>
                  <a:pt x="261" y="416"/>
                </a:cubicBezTo>
                <a:cubicBezTo>
                  <a:pt x="258" y="420"/>
                  <a:pt x="255" y="423"/>
                  <a:pt x="250" y="425"/>
                </a:cubicBezTo>
                <a:cubicBezTo>
                  <a:pt x="242" y="429"/>
                  <a:pt x="233" y="428"/>
                  <a:pt x="228" y="424"/>
                </a:cubicBezTo>
                <a:cubicBezTo>
                  <a:pt x="230" y="418"/>
                  <a:pt x="232" y="412"/>
                  <a:pt x="232" y="406"/>
                </a:cubicBezTo>
                <a:cubicBezTo>
                  <a:pt x="232" y="403"/>
                  <a:pt x="231" y="400"/>
                  <a:pt x="231" y="397"/>
                </a:cubicBezTo>
                <a:cubicBezTo>
                  <a:pt x="228" y="384"/>
                  <a:pt x="221" y="373"/>
                  <a:pt x="211" y="366"/>
                </a:cubicBezTo>
                <a:cubicBezTo>
                  <a:pt x="195" y="356"/>
                  <a:pt x="176" y="355"/>
                  <a:pt x="160" y="365"/>
                </a:cubicBezTo>
                <a:cubicBezTo>
                  <a:pt x="159" y="365"/>
                  <a:pt x="159" y="365"/>
                  <a:pt x="159" y="365"/>
                </a:cubicBezTo>
                <a:cubicBezTo>
                  <a:pt x="147" y="374"/>
                  <a:pt x="133" y="381"/>
                  <a:pt x="119" y="386"/>
                </a:cubicBezTo>
                <a:cubicBezTo>
                  <a:pt x="115" y="387"/>
                  <a:pt x="110" y="387"/>
                  <a:pt x="105" y="386"/>
                </a:cubicBezTo>
                <a:cubicBezTo>
                  <a:pt x="99" y="383"/>
                  <a:pt x="94" y="379"/>
                  <a:pt x="92" y="374"/>
                </a:cubicBezTo>
                <a:cubicBezTo>
                  <a:pt x="91" y="373"/>
                  <a:pt x="91" y="371"/>
                  <a:pt x="91" y="369"/>
                </a:cubicBezTo>
                <a:cubicBezTo>
                  <a:pt x="99" y="366"/>
                  <a:pt x="106" y="360"/>
                  <a:pt x="112" y="352"/>
                </a:cubicBezTo>
                <a:cubicBezTo>
                  <a:pt x="117" y="344"/>
                  <a:pt x="120" y="335"/>
                  <a:pt x="120" y="325"/>
                </a:cubicBezTo>
                <a:cubicBezTo>
                  <a:pt x="120" y="322"/>
                  <a:pt x="119" y="319"/>
                  <a:pt x="119" y="316"/>
                </a:cubicBezTo>
                <a:cubicBezTo>
                  <a:pt x="115" y="298"/>
                  <a:pt x="102" y="284"/>
                  <a:pt x="84" y="279"/>
                </a:cubicBezTo>
                <a:cubicBezTo>
                  <a:pt x="84" y="279"/>
                  <a:pt x="83" y="279"/>
                  <a:pt x="83" y="279"/>
                </a:cubicBezTo>
                <a:cubicBezTo>
                  <a:pt x="69" y="277"/>
                  <a:pt x="54" y="272"/>
                  <a:pt x="40" y="265"/>
                </a:cubicBezTo>
                <a:cubicBezTo>
                  <a:pt x="36" y="263"/>
                  <a:pt x="33" y="260"/>
                  <a:pt x="31" y="255"/>
                </a:cubicBezTo>
                <a:cubicBezTo>
                  <a:pt x="29" y="252"/>
                  <a:pt x="28" y="248"/>
                  <a:pt x="28" y="244"/>
                </a:cubicBezTo>
                <a:cubicBezTo>
                  <a:pt x="28" y="242"/>
                  <a:pt x="29" y="240"/>
                  <a:pt x="29" y="238"/>
                </a:cubicBezTo>
                <a:cubicBezTo>
                  <a:pt x="30" y="236"/>
                  <a:pt x="31" y="235"/>
                  <a:pt x="32" y="233"/>
                </a:cubicBezTo>
                <a:cubicBezTo>
                  <a:pt x="52" y="241"/>
                  <a:pt x="77" y="235"/>
                  <a:pt x="89" y="216"/>
                </a:cubicBezTo>
                <a:cubicBezTo>
                  <a:pt x="95" y="208"/>
                  <a:pt x="97" y="198"/>
                  <a:pt x="97" y="189"/>
                </a:cubicBezTo>
                <a:cubicBezTo>
                  <a:pt x="97" y="181"/>
                  <a:pt x="95" y="172"/>
                  <a:pt x="91" y="165"/>
                </a:cubicBezTo>
                <a:cubicBezTo>
                  <a:pt x="91" y="164"/>
                  <a:pt x="90" y="164"/>
                  <a:pt x="90" y="164"/>
                </a:cubicBezTo>
                <a:cubicBezTo>
                  <a:pt x="82" y="152"/>
                  <a:pt x="75" y="139"/>
                  <a:pt x="69" y="124"/>
                </a:cubicBezTo>
                <a:cubicBezTo>
                  <a:pt x="69" y="122"/>
                  <a:pt x="69" y="121"/>
                  <a:pt x="69" y="119"/>
                </a:cubicBezTo>
                <a:cubicBezTo>
                  <a:pt x="69" y="116"/>
                  <a:pt x="69" y="113"/>
                  <a:pt x="70" y="110"/>
                </a:cubicBezTo>
                <a:cubicBezTo>
                  <a:pt x="73" y="102"/>
                  <a:pt x="80" y="96"/>
                  <a:pt x="87" y="96"/>
                </a:cubicBezTo>
                <a:cubicBezTo>
                  <a:pt x="95" y="116"/>
                  <a:pt x="117" y="128"/>
                  <a:pt x="140" y="124"/>
                </a:cubicBezTo>
                <a:cubicBezTo>
                  <a:pt x="158" y="120"/>
                  <a:pt x="172" y="107"/>
                  <a:pt x="177" y="89"/>
                </a:cubicBezTo>
                <a:cubicBezTo>
                  <a:pt x="177" y="89"/>
                  <a:pt x="177" y="88"/>
                  <a:pt x="177" y="88"/>
                </a:cubicBezTo>
                <a:cubicBezTo>
                  <a:pt x="179" y="74"/>
                  <a:pt x="183" y="59"/>
                  <a:pt x="190" y="45"/>
                </a:cubicBezTo>
                <a:cubicBezTo>
                  <a:pt x="193" y="41"/>
                  <a:pt x="196" y="38"/>
                  <a:pt x="200" y="36"/>
                </a:cubicBezTo>
                <a:cubicBezTo>
                  <a:pt x="208" y="32"/>
                  <a:pt x="217" y="33"/>
                  <a:pt x="223" y="37"/>
                </a:cubicBezTo>
                <a:cubicBezTo>
                  <a:pt x="220" y="43"/>
                  <a:pt x="219" y="49"/>
                  <a:pt x="219" y="55"/>
                </a:cubicBezTo>
                <a:cubicBezTo>
                  <a:pt x="219" y="58"/>
                  <a:pt x="219" y="61"/>
                  <a:pt x="220" y="64"/>
                </a:cubicBezTo>
                <a:cubicBezTo>
                  <a:pt x="222" y="77"/>
                  <a:pt x="230" y="87"/>
                  <a:pt x="240" y="94"/>
                </a:cubicBezTo>
                <a:cubicBezTo>
                  <a:pt x="254" y="104"/>
                  <a:pt x="273" y="105"/>
                  <a:pt x="288" y="97"/>
                </a:cubicBezTo>
                <a:cubicBezTo>
                  <a:pt x="289" y="97"/>
                  <a:pt x="291" y="96"/>
                  <a:pt x="292" y="95"/>
                </a:cubicBezTo>
                <a:cubicBezTo>
                  <a:pt x="303" y="87"/>
                  <a:pt x="317" y="80"/>
                  <a:pt x="332" y="74"/>
                </a:cubicBezTo>
                <a:cubicBezTo>
                  <a:pt x="336" y="73"/>
                  <a:pt x="341" y="74"/>
                  <a:pt x="345" y="75"/>
                </a:cubicBezTo>
                <a:cubicBezTo>
                  <a:pt x="351" y="77"/>
                  <a:pt x="356" y="81"/>
                  <a:pt x="359" y="87"/>
                </a:cubicBezTo>
                <a:cubicBezTo>
                  <a:pt x="359" y="88"/>
                  <a:pt x="360" y="90"/>
                  <a:pt x="360" y="92"/>
                </a:cubicBezTo>
                <a:cubicBezTo>
                  <a:pt x="353" y="95"/>
                  <a:pt x="346" y="100"/>
                  <a:pt x="341" y="106"/>
                </a:cubicBezTo>
                <a:cubicBezTo>
                  <a:pt x="339" y="108"/>
                  <a:pt x="338" y="111"/>
                  <a:pt x="338" y="114"/>
                </a:cubicBezTo>
                <a:cubicBezTo>
                  <a:pt x="338" y="118"/>
                  <a:pt x="340" y="122"/>
                  <a:pt x="344" y="125"/>
                </a:cubicBezTo>
                <a:cubicBezTo>
                  <a:pt x="349" y="129"/>
                  <a:pt x="358" y="128"/>
                  <a:pt x="362" y="122"/>
                </a:cubicBezTo>
                <a:cubicBezTo>
                  <a:pt x="365" y="118"/>
                  <a:pt x="370" y="116"/>
                  <a:pt x="375" y="115"/>
                </a:cubicBezTo>
                <a:cubicBezTo>
                  <a:pt x="379" y="114"/>
                  <a:pt x="383" y="111"/>
                  <a:pt x="385" y="106"/>
                </a:cubicBezTo>
                <a:cubicBezTo>
                  <a:pt x="388" y="96"/>
                  <a:pt x="388" y="85"/>
                  <a:pt x="383" y="75"/>
                </a:cubicBezTo>
                <a:cubicBezTo>
                  <a:pt x="377" y="64"/>
                  <a:pt x="367" y="54"/>
                  <a:pt x="354" y="50"/>
                </a:cubicBezTo>
                <a:cubicBezTo>
                  <a:pt x="345" y="47"/>
                  <a:pt x="334" y="46"/>
                  <a:pt x="325" y="48"/>
                </a:cubicBezTo>
                <a:cubicBezTo>
                  <a:pt x="325" y="49"/>
                  <a:pt x="324" y="49"/>
                  <a:pt x="324" y="49"/>
                </a:cubicBezTo>
                <a:cubicBezTo>
                  <a:pt x="307" y="55"/>
                  <a:pt x="291" y="63"/>
                  <a:pt x="278" y="72"/>
                </a:cubicBezTo>
                <a:cubicBezTo>
                  <a:pt x="278" y="73"/>
                  <a:pt x="278" y="73"/>
                  <a:pt x="277" y="73"/>
                </a:cubicBezTo>
                <a:cubicBezTo>
                  <a:pt x="270" y="77"/>
                  <a:pt x="262" y="77"/>
                  <a:pt x="255" y="72"/>
                </a:cubicBezTo>
                <a:cubicBezTo>
                  <a:pt x="250" y="69"/>
                  <a:pt x="247" y="64"/>
                  <a:pt x="246" y="59"/>
                </a:cubicBezTo>
                <a:cubicBezTo>
                  <a:pt x="245" y="53"/>
                  <a:pt x="246" y="48"/>
                  <a:pt x="249" y="43"/>
                </a:cubicBezTo>
                <a:cubicBezTo>
                  <a:pt x="252" y="39"/>
                  <a:pt x="252" y="34"/>
                  <a:pt x="250" y="30"/>
                </a:cubicBezTo>
                <a:cubicBezTo>
                  <a:pt x="240" y="8"/>
                  <a:pt x="213" y="0"/>
                  <a:pt x="189" y="1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3" name="Freeform 247"/>
          <p:cNvSpPr>
            <a:spLocks/>
          </p:cNvSpPr>
          <p:nvPr userDrawn="1"/>
        </p:nvSpPr>
        <p:spPr bwMode="auto">
          <a:xfrm>
            <a:off x="1420027" y="1789078"/>
            <a:ext cx="312025" cy="384572"/>
          </a:xfrm>
          <a:custGeom>
            <a:avLst/>
            <a:gdLst/>
            <a:ahLst/>
            <a:cxnLst>
              <a:cxn ang="0">
                <a:pos x="305" y="0"/>
              </a:cxn>
              <a:cxn ang="0">
                <a:pos x="292" y="13"/>
              </a:cxn>
              <a:cxn ang="0">
                <a:pos x="283" y="299"/>
              </a:cxn>
              <a:cxn ang="0">
                <a:pos x="208" y="299"/>
              </a:cxn>
              <a:cxn ang="0">
                <a:pos x="202" y="102"/>
              </a:cxn>
              <a:cxn ang="0">
                <a:pos x="189" y="89"/>
              </a:cxn>
              <a:cxn ang="0">
                <a:pos x="148" y="89"/>
              </a:cxn>
              <a:cxn ang="0">
                <a:pos x="134" y="102"/>
              </a:cxn>
              <a:cxn ang="0">
                <a:pos x="128" y="299"/>
              </a:cxn>
              <a:cxn ang="0">
                <a:pos x="66" y="299"/>
              </a:cxn>
              <a:cxn ang="0">
                <a:pos x="56" y="304"/>
              </a:cxn>
              <a:cxn ang="0">
                <a:pos x="3" y="376"/>
              </a:cxn>
              <a:cxn ang="0">
                <a:pos x="0" y="384"/>
              </a:cxn>
              <a:cxn ang="0">
                <a:pos x="0" y="443"/>
              </a:cxn>
              <a:cxn ang="0">
                <a:pos x="14" y="457"/>
              </a:cxn>
              <a:cxn ang="0">
                <a:pos x="27" y="443"/>
              </a:cxn>
              <a:cxn ang="0">
                <a:pos x="27" y="388"/>
              </a:cxn>
              <a:cxn ang="0">
                <a:pos x="73" y="326"/>
              </a:cxn>
              <a:cxn ang="0">
                <a:pos x="141" y="326"/>
              </a:cxn>
              <a:cxn ang="0">
                <a:pos x="155" y="313"/>
              </a:cxn>
              <a:cxn ang="0">
                <a:pos x="160" y="116"/>
              </a:cxn>
              <a:cxn ang="0">
                <a:pos x="176" y="116"/>
              </a:cxn>
              <a:cxn ang="0">
                <a:pos x="182" y="313"/>
              </a:cxn>
              <a:cxn ang="0">
                <a:pos x="195" y="326"/>
              </a:cxn>
              <a:cxn ang="0">
                <a:pos x="296" y="326"/>
              </a:cxn>
              <a:cxn ang="0">
                <a:pos x="310" y="313"/>
              </a:cxn>
              <a:cxn ang="0">
                <a:pos x="318" y="27"/>
              </a:cxn>
              <a:cxn ang="0">
                <a:pos x="333" y="27"/>
              </a:cxn>
              <a:cxn ang="0">
                <a:pos x="342" y="443"/>
              </a:cxn>
              <a:cxn ang="0">
                <a:pos x="355" y="457"/>
              </a:cxn>
              <a:cxn ang="0">
                <a:pos x="368" y="443"/>
              </a:cxn>
              <a:cxn ang="0">
                <a:pos x="360" y="13"/>
              </a:cxn>
              <a:cxn ang="0">
                <a:pos x="346" y="0"/>
              </a:cxn>
              <a:cxn ang="0">
                <a:pos x="305" y="0"/>
              </a:cxn>
            </a:cxnLst>
            <a:rect l="0" t="0" r="r" b="b"/>
            <a:pathLst>
              <a:path w="368" h="457">
                <a:moveTo>
                  <a:pt x="305" y="0"/>
                </a:moveTo>
                <a:cubicBezTo>
                  <a:pt x="298" y="0"/>
                  <a:pt x="292" y="6"/>
                  <a:pt x="292" y="13"/>
                </a:cubicBezTo>
                <a:cubicBezTo>
                  <a:pt x="292" y="13"/>
                  <a:pt x="284" y="275"/>
                  <a:pt x="283" y="299"/>
                </a:cubicBezTo>
                <a:cubicBezTo>
                  <a:pt x="267" y="299"/>
                  <a:pt x="225" y="299"/>
                  <a:pt x="208" y="299"/>
                </a:cubicBezTo>
                <a:cubicBezTo>
                  <a:pt x="207" y="276"/>
                  <a:pt x="202" y="102"/>
                  <a:pt x="202" y="102"/>
                </a:cubicBezTo>
                <a:cubicBezTo>
                  <a:pt x="202" y="95"/>
                  <a:pt x="196" y="89"/>
                  <a:pt x="189" y="89"/>
                </a:cubicBezTo>
                <a:cubicBezTo>
                  <a:pt x="148" y="89"/>
                  <a:pt x="148" y="89"/>
                  <a:pt x="148" y="89"/>
                </a:cubicBezTo>
                <a:cubicBezTo>
                  <a:pt x="140" y="89"/>
                  <a:pt x="134" y="95"/>
                  <a:pt x="134" y="102"/>
                </a:cubicBezTo>
                <a:cubicBezTo>
                  <a:pt x="134" y="102"/>
                  <a:pt x="129" y="276"/>
                  <a:pt x="128" y="299"/>
                </a:cubicBezTo>
                <a:cubicBezTo>
                  <a:pt x="111" y="299"/>
                  <a:pt x="66" y="299"/>
                  <a:pt x="66" y="299"/>
                </a:cubicBezTo>
                <a:cubicBezTo>
                  <a:pt x="62" y="299"/>
                  <a:pt x="58" y="301"/>
                  <a:pt x="56" y="304"/>
                </a:cubicBezTo>
                <a:cubicBezTo>
                  <a:pt x="3" y="376"/>
                  <a:pt x="3" y="376"/>
                  <a:pt x="3" y="376"/>
                </a:cubicBezTo>
                <a:cubicBezTo>
                  <a:pt x="1" y="378"/>
                  <a:pt x="0" y="381"/>
                  <a:pt x="0" y="384"/>
                </a:cubicBezTo>
                <a:cubicBezTo>
                  <a:pt x="0" y="443"/>
                  <a:pt x="0" y="443"/>
                  <a:pt x="0" y="443"/>
                </a:cubicBezTo>
                <a:cubicBezTo>
                  <a:pt x="0" y="451"/>
                  <a:pt x="6" y="457"/>
                  <a:pt x="14" y="457"/>
                </a:cubicBezTo>
                <a:cubicBezTo>
                  <a:pt x="21" y="457"/>
                  <a:pt x="27" y="451"/>
                  <a:pt x="27" y="443"/>
                </a:cubicBezTo>
                <a:cubicBezTo>
                  <a:pt x="27" y="443"/>
                  <a:pt x="27" y="396"/>
                  <a:pt x="27" y="388"/>
                </a:cubicBezTo>
                <a:cubicBezTo>
                  <a:pt x="31" y="382"/>
                  <a:pt x="67" y="334"/>
                  <a:pt x="73" y="326"/>
                </a:cubicBezTo>
                <a:cubicBezTo>
                  <a:pt x="84" y="326"/>
                  <a:pt x="141" y="326"/>
                  <a:pt x="141" y="326"/>
                </a:cubicBezTo>
                <a:cubicBezTo>
                  <a:pt x="149" y="326"/>
                  <a:pt x="155" y="320"/>
                  <a:pt x="155" y="313"/>
                </a:cubicBezTo>
                <a:cubicBezTo>
                  <a:pt x="155" y="313"/>
                  <a:pt x="160" y="138"/>
                  <a:pt x="160" y="116"/>
                </a:cubicBezTo>
                <a:cubicBezTo>
                  <a:pt x="167" y="116"/>
                  <a:pt x="169" y="116"/>
                  <a:pt x="176" y="116"/>
                </a:cubicBezTo>
                <a:cubicBezTo>
                  <a:pt x="176" y="138"/>
                  <a:pt x="182" y="313"/>
                  <a:pt x="182" y="313"/>
                </a:cubicBezTo>
                <a:cubicBezTo>
                  <a:pt x="182" y="320"/>
                  <a:pt x="188" y="326"/>
                  <a:pt x="195" y="326"/>
                </a:cubicBezTo>
                <a:cubicBezTo>
                  <a:pt x="296" y="326"/>
                  <a:pt x="296" y="326"/>
                  <a:pt x="296" y="326"/>
                </a:cubicBezTo>
                <a:cubicBezTo>
                  <a:pt x="304" y="326"/>
                  <a:pt x="309" y="320"/>
                  <a:pt x="310" y="313"/>
                </a:cubicBezTo>
                <a:cubicBezTo>
                  <a:pt x="310" y="313"/>
                  <a:pt x="317" y="50"/>
                  <a:pt x="318" y="27"/>
                </a:cubicBezTo>
                <a:cubicBezTo>
                  <a:pt x="325" y="27"/>
                  <a:pt x="327" y="27"/>
                  <a:pt x="333" y="27"/>
                </a:cubicBezTo>
                <a:cubicBezTo>
                  <a:pt x="334" y="51"/>
                  <a:pt x="342" y="443"/>
                  <a:pt x="342" y="443"/>
                </a:cubicBezTo>
                <a:cubicBezTo>
                  <a:pt x="342" y="451"/>
                  <a:pt x="348" y="457"/>
                  <a:pt x="355" y="457"/>
                </a:cubicBezTo>
                <a:cubicBezTo>
                  <a:pt x="363" y="456"/>
                  <a:pt x="368" y="450"/>
                  <a:pt x="368" y="443"/>
                </a:cubicBezTo>
                <a:cubicBezTo>
                  <a:pt x="360" y="13"/>
                  <a:pt x="360" y="13"/>
                  <a:pt x="360" y="13"/>
                </a:cubicBezTo>
                <a:cubicBezTo>
                  <a:pt x="359" y="6"/>
                  <a:pt x="354" y="0"/>
                  <a:pt x="346" y="0"/>
                </a:cubicBezTo>
                <a:lnTo>
                  <a:pt x="305" y="0"/>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55" name="Group 270"/>
          <p:cNvGrpSpPr>
            <a:grpSpLocks noChangeAspect="1"/>
          </p:cNvGrpSpPr>
          <p:nvPr userDrawn="1"/>
        </p:nvGrpSpPr>
        <p:grpSpPr bwMode="auto">
          <a:xfrm>
            <a:off x="1414664" y="2262270"/>
            <a:ext cx="322744" cy="347663"/>
            <a:chOff x="1543" y="1791"/>
            <a:chExt cx="271" cy="292"/>
          </a:xfrm>
          <a:noFill/>
        </p:grpSpPr>
        <p:sp>
          <p:nvSpPr>
            <p:cNvPr id="115" name="Line 271"/>
            <p:cNvSpPr>
              <a:spLocks noChangeShapeType="1"/>
            </p:cNvSpPr>
            <p:nvPr/>
          </p:nvSpPr>
          <p:spPr bwMode="auto">
            <a:xfrm>
              <a:off x="1581" y="1894"/>
              <a:ext cx="1" cy="1"/>
            </a:xfrm>
            <a:prstGeom prst="line">
              <a:avLst/>
            </a:prstGeom>
            <a:grpFill/>
            <a:ln w="317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6" name="Freeform 272"/>
            <p:cNvSpPr>
              <a:spLocks/>
            </p:cNvSpPr>
            <p:nvPr/>
          </p:nvSpPr>
          <p:spPr bwMode="auto">
            <a:xfrm>
              <a:off x="1543" y="1791"/>
              <a:ext cx="271" cy="292"/>
            </a:xfrm>
            <a:custGeom>
              <a:avLst/>
              <a:gdLst/>
              <a:ahLst/>
              <a:cxnLst>
                <a:cxn ang="0">
                  <a:pos x="354" y="302"/>
                </a:cxn>
                <a:cxn ang="0">
                  <a:pos x="328" y="384"/>
                </a:cxn>
                <a:cxn ang="0">
                  <a:pos x="146" y="366"/>
                </a:cxn>
                <a:cxn ang="0">
                  <a:pos x="4" y="261"/>
                </a:cxn>
                <a:cxn ang="0">
                  <a:pos x="51" y="140"/>
                </a:cxn>
                <a:cxn ang="0">
                  <a:pos x="108" y="139"/>
                </a:cxn>
                <a:cxn ang="0">
                  <a:pos x="121" y="104"/>
                </a:cxn>
                <a:cxn ang="0">
                  <a:pos x="167" y="122"/>
                </a:cxn>
                <a:cxn ang="0">
                  <a:pos x="119" y="30"/>
                </a:cxn>
                <a:cxn ang="0">
                  <a:pos x="175" y="41"/>
                </a:cxn>
                <a:cxn ang="0">
                  <a:pos x="209" y="118"/>
                </a:cxn>
                <a:cxn ang="0">
                  <a:pos x="252" y="4"/>
                </a:cxn>
                <a:cxn ang="0">
                  <a:pos x="309" y="23"/>
                </a:cxn>
                <a:cxn ang="0">
                  <a:pos x="264" y="136"/>
                </a:cxn>
                <a:cxn ang="0">
                  <a:pos x="329" y="93"/>
                </a:cxn>
                <a:cxn ang="0">
                  <a:pos x="382" y="119"/>
                </a:cxn>
                <a:cxn ang="0">
                  <a:pos x="299" y="170"/>
                </a:cxn>
                <a:cxn ang="0">
                  <a:pos x="345" y="188"/>
                </a:cxn>
                <a:cxn ang="0">
                  <a:pos x="335" y="222"/>
                </a:cxn>
                <a:cxn ang="0">
                  <a:pos x="374" y="258"/>
                </a:cxn>
                <a:cxn ang="0">
                  <a:pos x="97" y="180"/>
                </a:cxn>
              </a:cxnLst>
              <a:rect l="0" t="0" r="r" b="b"/>
              <a:pathLst>
                <a:path w="382" h="410">
                  <a:moveTo>
                    <a:pt x="354" y="302"/>
                  </a:moveTo>
                  <a:cubicBezTo>
                    <a:pt x="328" y="384"/>
                    <a:pt x="328" y="384"/>
                    <a:pt x="328" y="384"/>
                  </a:cubicBezTo>
                  <a:cubicBezTo>
                    <a:pt x="328" y="384"/>
                    <a:pt x="252" y="410"/>
                    <a:pt x="146" y="366"/>
                  </a:cubicBezTo>
                  <a:cubicBezTo>
                    <a:pt x="44" y="324"/>
                    <a:pt x="0" y="267"/>
                    <a:pt x="4" y="261"/>
                  </a:cubicBezTo>
                  <a:cubicBezTo>
                    <a:pt x="7" y="255"/>
                    <a:pt x="51" y="140"/>
                    <a:pt x="51" y="140"/>
                  </a:cubicBezTo>
                  <a:cubicBezTo>
                    <a:pt x="51" y="140"/>
                    <a:pt x="49" y="129"/>
                    <a:pt x="108" y="139"/>
                  </a:cubicBezTo>
                  <a:cubicBezTo>
                    <a:pt x="121" y="104"/>
                    <a:pt x="121" y="104"/>
                    <a:pt x="121" y="104"/>
                  </a:cubicBezTo>
                  <a:cubicBezTo>
                    <a:pt x="121" y="104"/>
                    <a:pt x="165" y="123"/>
                    <a:pt x="167" y="122"/>
                  </a:cubicBezTo>
                  <a:cubicBezTo>
                    <a:pt x="166" y="122"/>
                    <a:pt x="119" y="30"/>
                    <a:pt x="119" y="30"/>
                  </a:cubicBezTo>
                  <a:cubicBezTo>
                    <a:pt x="119" y="30"/>
                    <a:pt x="158" y="32"/>
                    <a:pt x="175" y="41"/>
                  </a:cubicBezTo>
                  <a:cubicBezTo>
                    <a:pt x="180" y="52"/>
                    <a:pt x="209" y="118"/>
                    <a:pt x="209" y="118"/>
                  </a:cubicBezTo>
                  <a:cubicBezTo>
                    <a:pt x="252" y="4"/>
                    <a:pt x="252" y="4"/>
                    <a:pt x="252" y="4"/>
                  </a:cubicBezTo>
                  <a:cubicBezTo>
                    <a:pt x="252" y="4"/>
                    <a:pt x="280" y="0"/>
                    <a:pt x="309" y="23"/>
                  </a:cubicBezTo>
                  <a:cubicBezTo>
                    <a:pt x="305" y="36"/>
                    <a:pt x="264" y="136"/>
                    <a:pt x="264" y="136"/>
                  </a:cubicBezTo>
                  <a:cubicBezTo>
                    <a:pt x="329" y="93"/>
                    <a:pt x="329" y="93"/>
                    <a:pt x="329" y="93"/>
                  </a:cubicBezTo>
                  <a:cubicBezTo>
                    <a:pt x="329" y="93"/>
                    <a:pt x="361" y="98"/>
                    <a:pt x="382" y="119"/>
                  </a:cubicBezTo>
                  <a:cubicBezTo>
                    <a:pt x="369" y="126"/>
                    <a:pt x="299" y="170"/>
                    <a:pt x="299" y="170"/>
                  </a:cubicBezTo>
                  <a:cubicBezTo>
                    <a:pt x="299" y="170"/>
                    <a:pt x="345" y="189"/>
                    <a:pt x="345" y="188"/>
                  </a:cubicBezTo>
                  <a:cubicBezTo>
                    <a:pt x="345" y="186"/>
                    <a:pt x="335" y="222"/>
                    <a:pt x="335" y="222"/>
                  </a:cubicBezTo>
                  <a:cubicBezTo>
                    <a:pt x="335" y="222"/>
                    <a:pt x="355" y="238"/>
                    <a:pt x="374" y="258"/>
                  </a:cubicBezTo>
                  <a:cubicBezTo>
                    <a:pt x="372" y="260"/>
                    <a:pt x="231" y="293"/>
                    <a:pt x="97" y="180"/>
                  </a:cubicBezTo>
                </a:path>
              </a:pathLst>
            </a:custGeom>
            <a:grpFill/>
            <a:ln w="317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117" name="Freeform 308"/>
          <p:cNvSpPr>
            <a:spLocks/>
          </p:cNvSpPr>
          <p:nvPr userDrawn="1"/>
        </p:nvSpPr>
        <p:spPr bwMode="auto">
          <a:xfrm>
            <a:off x="1382508" y="2754851"/>
            <a:ext cx="387054" cy="395288"/>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8" name="Freeform 636"/>
          <p:cNvSpPr>
            <a:spLocks/>
          </p:cNvSpPr>
          <p:nvPr userDrawn="1"/>
        </p:nvSpPr>
        <p:spPr bwMode="auto">
          <a:xfrm>
            <a:off x="1408118" y="1335215"/>
            <a:ext cx="335843" cy="335754"/>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9" name="Freeform 147"/>
          <p:cNvSpPr>
            <a:spLocks noEditPoints="1"/>
          </p:cNvSpPr>
          <p:nvPr userDrawn="1"/>
        </p:nvSpPr>
        <p:spPr bwMode="auto">
          <a:xfrm>
            <a:off x="6551400" y="871840"/>
            <a:ext cx="369190" cy="389335"/>
          </a:xfrm>
          <a:custGeom>
            <a:avLst/>
            <a:gdLst/>
            <a:ahLst/>
            <a:cxnLst>
              <a:cxn ang="0">
                <a:pos x="396" y="240"/>
              </a:cxn>
              <a:cxn ang="0">
                <a:pos x="390" y="131"/>
              </a:cxn>
              <a:cxn ang="0">
                <a:pos x="425" y="72"/>
              </a:cxn>
              <a:cxn ang="0">
                <a:pos x="424" y="61"/>
              </a:cxn>
              <a:cxn ang="0">
                <a:pos x="375" y="1"/>
              </a:cxn>
              <a:cxn ang="0">
                <a:pos x="36" y="92"/>
              </a:cxn>
              <a:cxn ang="0">
                <a:pos x="0" y="151"/>
              </a:cxn>
              <a:cxn ang="0">
                <a:pos x="39" y="217"/>
              </a:cxn>
              <a:cxn ang="0">
                <a:pos x="203" y="288"/>
              </a:cxn>
              <a:cxn ang="0">
                <a:pos x="26" y="343"/>
              </a:cxn>
              <a:cxn ang="0">
                <a:pos x="36" y="452"/>
              </a:cxn>
              <a:cxn ang="0">
                <a:pos x="64" y="460"/>
              </a:cxn>
              <a:cxn ang="0">
                <a:pos x="70" y="458"/>
              </a:cxn>
              <a:cxn ang="0">
                <a:pos x="402" y="368"/>
              </a:cxn>
              <a:cxn ang="0">
                <a:pos x="436" y="300"/>
              </a:cxn>
              <a:cxn ang="0">
                <a:pos x="52" y="356"/>
              </a:cxn>
              <a:cxn ang="0">
                <a:pos x="57" y="358"/>
              </a:cxn>
              <a:cxn ang="0">
                <a:pos x="72" y="393"/>
              </a:cxn>
              <a:cxn ang="0">
                <a:pos x="72" y="397"/>
              </a:cxn>
              <a:cxn ang="0">
                <a:pos x="72" y="400"/>
              </a:cxn>
              <a:cxn ang="0">
                <a:pos x="72" y="403"/>
              </a:cxn>
              <a:cxn ang="0">
                <a:pos x="72" y="406"/>
              </a:cxn>
              <a:cxn ang="0">
                <a:pos x="72" y="409"/>
              </a:cxn>
              <a:cxn ang="0">
                <a:pos x="72" y="412"/>
              </a:cxn>
              <a:cxn ang="0">
                <a:pos x="71" y="414"/>
              </a:cxn>
              <a:cxn ang="0">
                <a:pos x="71" y="417"/>
              </a:cxn>
              <a:cxn ang="0">
                <a:pos x="70" y="419"/>
              </a:cxn>
              <a:cxn ang="0">
                <a:pos x="68" y="423"/>
              </a:cxn>
              <a:cxn ang="0">
                <a:pos x="68" y="425"/>
              </a:cxn>
              <a:cxn ang="0">
                <a:pos x="67" y="426"/>
              </a:cxn>
              <a:cxn ang="0">
                <a:pos x="66" y="428"/>
              </a:cxn>
              <a:cxn ang="0">
                <a:pos x="65" y="429"/>
              </a:cxn>
              <a:cxn ang="0">
                <a:pos x="61" y="433"/>
              </a:cxn>
              <a:cxn ang="0">
                <a:pos x="53" y="431"/>
              </a:cxn>
              <a:cxn ang="0">
                <a:pos x="46" y="360"/>
              </a:cxn>
              <a:cxn ang="0">
                <a:pos x="96" y="423"/>
              </a:cxn>
              <a:cxn ang="0">
                <a:pos x="99" y="406"/>
              </a:cxn>
              <a:cxn ang="0">
                <a:pos x="99" y="400"/>
              </a:cxn>
              <a:cxn ang="0">
                <a:pos x="98" y="387"/>
              </a:cxn>
              <a:cxn ang="0">
                <a:pos x="98" y="383"/>
              </a:cxn>
              <a:cxn ang="0">
                <a:pos x="97" y="378"/>
              </a:cxn>
              <a:cxn ang="0">
                <a:pos x="96" y="375"/>
              </a:cxn>
              <a:cxn ang="0">
                <a:pos x="95" y="371"/>
              </a:cxn>
              <a:cxn ang="0">
                <a:pos x="93" y="367"/>
              </a:cxn>
              <a:cxn ang="0">
                <a:pos x="92" y="364"/>
              </a:cxn>
              <a:cxn ang="0">
                <a:pos x="91" y="361"/>
              </a:cxn>
              <a:cxn ang="0">
                <a:pos x="89" y="357"/>
              </a:cxn>
              <a:cxn ang="0">
                <a:pos x="87" y="354"/>
              </a:cxn>
              <a:cxn ang="0">
                <a:pos x="86" y="351"/>
              </a:cxn>
              <a:cxn ang="0">
                <a:pos x="84" y="348"/>
              </a:cxn>
              <a:cxn ang="0">
                <a:pos x="247" y="303"/>
              </a:cxn>
              <a:cxn ang="0">
                <a:pos x="257" y="291"/>
              </a:cxn>
              <a:cxn ang="0">
                <a:pos x="50" y="193"/>
              </a:cxn>
              <a:cxn ang="0">
                <a:pos x="27" y="151"/>
              </a:cxn>
              <a:cxn ang="0">
                <a:pos x="378" y="27"/>
              </a:cxn>
              <a:cxn ang="0">
                <a:pos x="398" y="64"/>
              </a:cxn>
              <a:cxn ang="0">
                <a:pos x="399" y="73"/>
              </a:cxn>
              <a:cxn ang="0">
                <a:pos x="208" y="158"/>
              </a:cxn>
              <a:cxn ang="0">
                <a:pos x="127" y="138"/>
              </a:cxn>
              <a:cxn ang="0">
                <a:pos x="134" y="155"/>
              </a:cxn>
              <a:cxn ang="0">
                <a:pos x="386" y="265"/>
              </a:cxn>
              <a:cxn ang="0">
                <a:pos x="410" y="310"/>
              </a:cxn>
            </a:cxnLst>
            <a:rect l="0" t="0" r="r" b="b"/>
            <a:pathLst>
              <a:path w="436" h="461">
                <a:moveTo>
                  <a:pt x="436" y="300"/>
                </a:moveTo>
                <a:cubicBezTo>
                  <a:pt x="433" y="271"/>
                  <a:pt x="426" y="251"/>
                  <a:pt x="396" y="240"/>
                </a:cubicBezTo>
                <a:cubicBezTo>
                  <a:pt x="393" y="238"/>
                  <a:pt x="316" y="205"/>
                  <a:pt x="246" y="175"/>
                </a:cubicBezTo>
                <a:cubicBezTo>
                  <a:pt x="288" y="162"/>
                  <a:pt x="390" y="131"/>
                  <a:pt x="390" y="131"/>
                </a:cubicBezTo>
                <a:cubicBezTo>
                  <a:pt x="391" y="131"/>
                  <a:pt x="391" y="130"/>
                  <a:pt x="391" y="130"/>
                </a:cubicBezTo>
                <a:cubicBezTo>
                  <a:pt x="418" y="119"/>
                  <a:pt x="425" y="92"/>
                  <a:pt x="425" y="72"/>
                </a:cubicBezTo>
                <a:cubicBezTo>
                  <a:pt x="425" y="68"/>
                  <a:pt x="425" y="65"/>
                  <a:pt x="425" y="61"/>
                </a:cubicBezTo>
                <a:cubicBezTo>
                  <a:pt x="424" y="61"/>
                  <a:pt x="424" y="61"/>
                  <a:pt x="424" y="61"/>
                </a:cubicBezTo>
                <a:cubicBezTo>
                  <a:pt x="422" y="39"/>
                  <a:pt x="413" y="20"/>
                  <a:pt x="400" y="9"/>
                </a:cubicBezTo>
                <a:cubicBezTo>
                  <a:pt x="393" y="3"/>
                  <a:pt x="384" y="0"/>
                  <a:pt x="375" y="1"/>
                </a:cubicBezTo>
                <a:cubicBezTo>
                  <a:pt x="374" y="1"/>
                  <a:pt x="374" y="1"/>
                  <a:pt x="373" y="1"/>
                </a:cubicBezTo>
                <a:cubicBezTo>
                  <a:pt x="36" y="92"/>
                  <a:pt x="36" y="92"/>
                  <a:pt x="36" y="92"/>
                </a:cubicBezTo>
                <a:cubicBezTo>
                  <a:pt x="35" y="92"/>
                  <a:pt x="35" y="92"/>
                  <a:pt x="35" y="92"/>
                </a:cubicBezTo>
                <a:cubicBezTo>
                  <a:pt x="13" y="99"/>
                  <a:pt x="0" y="122"/>
                  <a:pt x="0" y="151"/>
                </a:cubicBezTo>
                <a:cubicBezTo>
                  <a:pt x="0" y="154"/>
                  <a:pt x="0" y="158"/>
                  <a:pt x="1" y="161"/>
                </a:cubicBezTo>
                <a:cubicBezTo>
                  <a:pt x="4" y="196"/>
                  <a:pt x="20" y="207"/>
                  <a:pt x="39" y="217"/>
                </a:cubicBezTo>
                <a:cubicBezTo>
                  <a:pt x="39" y="217"/>
                  <a:pt x="39" y="217"/>
                  <a:pt x="39" y="217"/>
                </a:cubicBezTo>
                <a:cubicBezTo>
                  <a:pt x="39" y="217"/>
                  <a:pt x="155" y="267"/>
                  <a:pt x="203" y="288"/>
                </a:cubicBezTo>
                <a:cubicBezTo>
                  <a:pt x="157" y="300"/>
                  <a:pt x="58" y="327"/>
                  <a:pt x="48" y="330"/>
                </a:cubicBezTo>
                <a:cubicBezTo>
                  <a:pt x="39" y="331"/>
                  <a:pt x="32" y="335"/>
                  <a:pt x="26" y="343"/>
                </a:cubicBezTo>
                <a:cubicBezTo>
                  <a:pt x="15" y="356"/>
                  <a:pt x="10" y="377"/>
                  <a:pt x="12" y="399"/>
                </a:cubicBezTo>
                <a:cubicBezTo>
                  <a:pt x="14" y="421"/>
                  <a:pt x="23" y="441"/>
                  <a:pt x="36" y="452"/>
                </a:cubicBezTo>
                <a:cubicBezTo>
                  <a:pt x="44" y="458"/>
                  <a:pt x="53" y="461"/>
                  <a:pt x="62" y="460"/>
                </a:cubicBezTo>
                <a:cubicBezTo>
                  <a:pt x="62" y="460"/>
                  <a:pt x="63" y="460"/>
                  <a:pt x="64" y="460"/>
                </a:cubicBezTo>
                <a:cubicBezTo>
                  <a:pt x="64" y="460"/>
                  <a:pt x="64" y="460"/>
                  <a:pt x="64" y="460"/>
                </a:cubicBezTo>
                <a:cubicBezTo>
                  <a:pt x="66" y="459"/>
                  <a:pt x="68" y="459"/>
                  <a:pt x="70" y="458"/>
                </a:cubicBezTo>
                <a:cubicBezTo>
                  <a:pt x="86" y="454"/>
                  <a:pt x="401" y="369"/>
                  <a:pt x="401" y="369"/>
                </a:cubicBezTo>
                <a:cubicBezTo>
                  <a:pt x="401" y="369"/>
                  <a:pt x="402" y="369"/>
                  <a:pt x="402" y="368"/>
                </a:cubicBezTo>
                <a:cubicBezTo>
                  <a:pt x="424" y="361"/>
                  <a:pt x="436" y="339"/>
                  <a:pt x="436" y="310"/>
                </a:cubicBezTo>
                <a:cubicBezTo>
                  <a:pt x="436" y="307"/>
                  <a:pt x="436" y="303"/>
                  <a:pt x="436" y="300"/>
                </a:cubicBezTo>
                <a:close/>
                <a:moveTo>
                  <a:pt x="46" y="360"/>
                </a:moveTo>
                <a:cubicBezTo>
                  <a:pt x="48" y="358"/>
                  <a:pt x="50" y="356"/>
                  <a:pt x="52" y="356"/>
                </a:cubicBezTo>
                <a:cubicBezTo>
                  <a:pt x="53" y="356"/>
                  <a:pt x="55" y="357"/>
                  <a:pt x="57" y="358"/>
                </a:cubicBezTo>
                <a:cubicBezTo>
                  <a:pt x="57" y="358"/>
                  <a:pt x="57" y="358"/>
                  <a:pt x="57" y="358"/>
                </a:cubicBezTo>
                <a:cubicBezTo>
                  <a:pt x="63" y="363"/>
                  <a:pt x="70" y="375"/>
                  <a:pt x="72" y="393"/>
                </a:cubicBezTo>
                <a:cubicBezTo>
                  <a:pt x="72" y="393"/>
                  <a:pt x="72" y="393"/>
                  <a:pt x="72" y="393"/>
                </a:cubicBezTo>
                <a:cubicBezTo>
                  <a:pt x="72" y="393"/>
                  <a:pt x="72" y="393"/>
                  <a:pt x="72" y="393"/>
                </a:cubicBezTo>
                <a:cubicBezTo>
                  <a:pt x="72" y="394"/>
                  <a:pt x="72" y="396"/>
                  <a:pt x="72" y="397"/>
                </a:cubicBezTo>
                <a:cubicBezTo>
                  <a:pt x="72" y="397"/>
                  <a:pt x="72" y="398"/>
                  <a:pt x="72" y="398"/>
                </a:cubicBezTo>
                <a:cubicBezTo>
                  <a:pt x="72" y="399"/>
                  <a:pt x="72" y="399"/>
                  <a:pt x="72" y="400"/>
                </a:cubicBezTo>
                <a:cubicBezTo>
                  <a:pt x="72" y="401"/>
                  <a:pt x="72" y="401"/>
                  <a:pt x="72" y="402"/>
                </a:cubicBezTo>
                <a:cubicBezTo>
                  <a:pt x="72" y="402"/>
                  <a:pt x="72" y="403"/>
                  <a:pt x="72" y="403"/>
                </a:cubicBezTo>
                <a:cubicBezTo>
                  <a:pt x="72" y="404"/>
                  <a:pt x="72" y="405"/>
                  <a:pt x="72" y="406"/>
                </a:cubicBezTo>
                <a:cubicBezTo>
                  <a:pt x="72" y="406"/>
                  <a:pt x="72" y="406"/>
                  <a:pt x="72" y="406"/>
                </a:cubicBezTo>
                <a:cubicBezTo>
                  <a:pt x="72" y="407"/>
                  <a:pt x="72" y="408"/>
                  <a:pt x="72" y="408"/>
                </a:cubicBezTo>
                <a:cubicBezTo>
                  <a:pt x="72" y="409"/>
                  <a:pt x="72" y="409"/>
                  <a:pt x="72" y="409"/>
                </a:cubicBezTo>
                <a:cubicBezTo>
                  <a:pt x="72" y="410"/>
                  <a:pt x="72" y="410"/>
                  <a:pt x="72" y="411"/>
                </a:cubicBezTo>
                <a:cubicBezTo>
                  <a:pt x="72" y="411"/>
                  <a:pt x="72" y="412"/>
                  <a:pt x="72" y="412"/>
                </a:cubicBezTo>
                <a:cubicBezTo>
                  <a:pt x="71" y="412"/>
                  <a:pt x="71" y="413"/>
                  <a:pt x="71" y="413"/>
                </a:cubicBezTo>
                <a:cubicBezTo>
                  <a:pt x="71" y="414"/>
                  <a:pt x="71" y="414"/>
                  <a:pt x="71" y="414"/>
                </a:cubicBezTo>
                <a:cubicBezTo>
                  <a:pt x="71" y="415"/>
                  <a:pt x="71" y="415"/>
                  <a:pt x="71" y="416"/>
                </a:cubicBezTo>
                <a:cubicBezTo>
                  <a:pt x="71" y="416"/>
                  <a:pt x="71" y="416"/>
                  <a:pt x="71" y="417"/>
                </a:cubicBezTo>
                <a:cubicBezTo>
                  <a:pt x="70" y="417"/>
                  <a:pt x="70" y="418"/>
                  <a:pt x="70" y="418"/>
                </a:cubicBezTo>
                <a:cubicBezTo>
                  <a:pt x="70" y="418"/>
                  <a:pt x="70" y="418"/>
                  <a:pt x="70" y="419"/>
                </a:cubicBezTo>
                <a:cubicBezTo>
                  <a:pt x="70" y="420"/>
                  <a:pt x="69" y="421"/>
                  <a:pt x="69" y="422"/>
                </a:cubicBezTo>
                <a:cubicBezTo>
                  <a:pt x="69" y="423"/>
                  <a:pt x="68" y="423"/>
                  <a:pt x="68" y="423"/>
                </a:cubicBezTo>
                <a:cubicBezTo>
                  <a:pt x="68" y="423"/>
                  <a:pt x="68" y="424"/>
                  <a:pt x="68" y="424"/>
                </a:cubicBezTo>
                <a:cubicBezTo>
                  <a:pt x="68" y="424"/>
                  <a:pt x="68" y="425"/>
                  <a:pt x="68" y="425"/>
                </a:cubicBezTo>
                <a:cubicBezTo>
                  <a:pt x="67" y="425"/>
                  <a:pt x="67" y="425"/>
                  <a:pt x="67" y="426"/>
                </a:cubicBezTo>
                <a:cubicBezTo>
                  <a:pt x="67" y="426"/>
                  <a:pt x="67" y="426"/>
                  <a:pt x="67" y="426"/>
                </a:cubicBezTo>
                <a:cubicBezTo>
                  <a:pt x="67" y="427"/>
                  <a:pt x="66" y="427"/>
                  <a:pt x="66" y="427"/>
                </a:cubicBezTo>
                <a:cubicBezTo>
                  <a:pt x="66" y="427"/>
                  <a:pt x="66" y="428"/>
                  <a:pt x="66" y="428"/>
                </a:cubicBezTo>
                <a:cubicBezTo>
                  <a:pt x="66" y="428"/>
                  <a:pt x="66" y="428"/>
                  <a:pt x="65" y="429"/>
                </a:cubicBezTo>
                <a:cubicBezTo>
                  <a:pt x="65" y="429"/>
                  <a:pt x="65" y="429"/>
                  <a:pt x="65" y="429"/>
                </a:cubicBezTo>
                <a:cubicBezTo>
                  <a:pt x="65" y="429"/>
                  <a:pt x="65" y="430"/>
                  <a:pt x="64" y="430"/>
                </a:cubicBezTo>
                <a:cubicBezTo>
                  <a:pt x="64" y="431"/>
                  <a:pt x="62" y="432"/>
                  <a:pt x="61" y="433"/>
                </a:cubicBezTo>
                <a:cubicBezTo>
                  <a:pt x="61" y="433"/>
                  <a:pt x="60" y="433"/>
                  <a:pt x="58" y="434"/>
                </a:cubicBezTo>
                <a:cubicBezTo>
                  <a:pt x="56" y="433"/>
                  <a:pt x="55" y="432"/>
                  <a:pt x="53" y="431"/>
                </a:cubicBezTo>
                <a:cubicBezTo>
                  <a:pt x="48" y="426"/>
                  <a:pt x="40" y="415"/>
                  <a:pt x="39" y="396"/>
                </a:cubicBezTo>
                <a:cubicBezTo>
                  <a:pt x="37" y="378"/>
                  <a:pt x="42" y="365"/>
                  <a:pt x="46" y="360"/>
                </a:cubicBezTo>
                <a:close/>
                <a:moveTo>
                  <a:pt x="393" y="343"/>
                </a:moveTo>
                <a:cubicBezTo>
                  <a:pt x="392" y="344"/>
                  <a:pt x="158" y="407"/>
                  <a:pt x="96" y="423"/>
                </a:cubicBezTo>
                <a:cubicBezTo>
                  <a:pt x="98" y="418"/>
                  <a:pt x="99" y="412"/>
                  <a:pt x="99" y="407"/>
                </a:cubicBezTo>
                <a:cubicBezTo>
                  <a:pt x="99" y="406"/>
                  <a:pt x="99" y="406"/>
                  <a:pt x="99" y="406"/>
                </a:cubicBezTo>
                <a:cubicBezTo>
                  <a:pt x="99" y="405"/>
                  <a:pt x="99" y="404"/>
                  <a:pt x="99" y="404"/>
                </a:cubicBezTo>
                <a:cubicBezTo>
                  <a:pt x="99" y="403"/>
                  <a:pt x="99" y="402"/>
                  <a:pt x="99" y="400"/>
                </a:cubicBezTo>
                <a:cubicBezTo>
                  <a:pt x="99" y="397"/>
                  <a:pt x="99" y="394"/>
                  <a:pt x="99" y="391"/>
                </a:cubicBezTo>
                <a:cubicBezTo>
                  <a:pt x="99" y="389"/>
                  <a:pt x="98" y="388"/>
                  <a:pt x="98" y="387"/>
                </a:cubicBezTo>
                <a:cubicBezTo>
                  <a:pt x="98" y="386"/>
                  <a:pt x="98" y="386"/>
                  <a:pt x="98" y="386"/>
                </a:cubicBezTo>
                <a:cubicBezTo>
                  <a:pt x="98" y="385"/>
                  <a:pt x="98" y="384"/>
                  <a:pt x="98" y="383"/>
                </a:cubicBezTo>
                <a:cubicBezTo>
                  <a:pt x="98" y="383"/>
                  <a:pt x="97" y="382"/>
                  <a:pt x="97" y="382"/>
                </a:cubicBezTo>
                <a:cubicBezTo>
                  <a:pt x="97" y="381"/>
                  <a:pt x="97" y="380"/>
                  <a:pt x="97" y="378"/>
                </a:cubicBezTo>
                <a:cubicBezTo>
                  <a:pt x="97" y="378"/>
                  <a:pt x="97" y="378"/>
                  <a:pt x="97" y="378"/>
                </a:cubicBezTo>
                <a:cubicBezTo>
                  <a:pt x="96" y="377"/>
                  <a:pt x="96" y="376"/>
                  <a:pt x="96" y="375"/>
                </a:cubicBezTo>
                <a:cubicBezTo>
                  <a:pt x="96" y="375"/>
                  <a:pt x="96" y="374"/>
                  <a:pt x="96" y="374"/>
                </a:cubicBezTo>
                <a:cubicBezTo>
                  <a:pt x="95" y="373"/>
                  <a:pt x="95" y="372"/>
                  <a:pt x="95" y="371"/>
                </a:cubicBezTo>
                <a:cubicBezTo>
                  <a:pt x="95" y="371"/>
                  <a:pt x="95" y="371"/>
                  <a:pt x="95" y="370"/>
                </a:cubicBezTo>
                <a:cubicBezTo>
                  <a:pt x="94" y="369"/>
                  <a:pt x="94" y="368"/>
                  <a:pt x="93" y="367"/>
                </a:cubicBezTo>
                <a:cubicBezTo>
                  <a:pt x="93" y="367"/>
                  <a:pt x="93" y="367"/>
                  <a:pt x="93" y="367"/>
                </a:cubicBezTo>
                <a:cubicBezTo>
                  <a:pt x="93" y="366"/>
                  <a:pt x="93" y="365"/>
                  <a:pt x="92" y="364"/>
                </a:cubicBezTo>
                <a:cubicBezTo>
                  <a:pt x="92" y="363"/>
                  <a:pt x="92" y="363"/>
                  <a:pt x="92" y="363"/>
                </a:cubicBezTo>
                <a:cubicBezTo>
                  <a:pt x="92" y="362"/>
                  <a:pt x="91" y="361"/>
                  <a:pt x="91" y="361"/>
                </a:cubicBezTo>
                <a:cubicBezTo>
                  <a:pt x="91" y="360"/>
                  <a:pt x="91" y="360"/>
                  <a:pt x="90" y="360"/>
                </a:cubicBezTo>
                <a:cubicBezTo>
                  <a:pt x="90" y="359"/>
                  <a:pt x="90" y="358"/>
                  <a:pt x="89" y="357"/>
                </a:cubicBezTo>
                <a:cubicBezTo>
                  <a:pt x="89" y="357"/>
                  <a:pt x="89" y="356"/>
                  <a:pt x="89" y="356"/>
                </a:cubicBezTo>
                <a:cubicBezTo>
                  <a:pt x="88" y="355"/>
                  <a:pt x="88" y="355"/>
                  <a:pt x="87" y="354"/>
                </a:cubicBezTo>
                <a:cubicBezTo>
                  <a:pt x="87" y="353"/>
                  <a:pt x="87" y="353"/>
                  <a:pt x="87" y="353"/>
                </a:cubicBezTo>
                <a:cubicBezTo>
                  <a:pt x="87" y="352"/>
                  <a:pt x="86" y="352"/>
                  <a:pt x="86" y="351"/>
                </a:cubicBezTo>
                <a:cubicBezTo>
                  <a:pt x="86" y="351"/>
                  <a:pt x="85" y="350"/>
                  <a:pt x="85" y="350"/>
                </a:cubicBezTo>
                <a:cubicBezTo>
                  <a:pt x="85" y="349"/>
                  <a:pt x="84" y="349"/>
                  <a:pt x="84" y="348"/>
                </a:cubicBezTo>
                <a:cubicBezTo>
                  <a:pt x="84" y="348"/>
                  <a:pt x="84" y="348"/>
                  <a:pt x="83" y="348"/>
                </a:cubicBezTo>
                <a:cubicBezTo>
                  <a:pt x="126" y="336"/>
                  <a:pt x="247" y="303"/>
                  <a:pt x="247" y="303"/>
                </a:cubicBezTo>
                <a:cubicBezTo>
                  <a:pt x="253" y="302"/>
                  <a:pt x="256" y="297"/>
                  <a:pt x="257" y="292"/>
                </a:cubicBezTo>
                <a:cubicBezTo>
                  <a:pt x="257" y="291"/>
                  <a:pt x="257" y="291"/>
                  <a:pt x="257" y="291"/>
                </a:cubicBezTo>
                <a:cubicBezTo>
                  <a:pt x="257" y="285"/>
                  <a:pt x="254" y="280"/>
                  <a:pt x="249" y="278"/>
                </a:cubicBezTo>
                <a:cubicBezTo>
                  <a:pt x="249" y="278"/>
                  <a:pt x="51" y="193"/>
                  <a:pt x="50" y="193"/>
                </a:cubicBezTo>
                <a:cubicBezTo>
                  <a:pt x="36" y="186"/>
                  <a:pt x="29" y="181"/>
                  <a:pt x="27" y="158"/>
                </a:cubicBezTo>
                <a:cubicBezTo>
                  <a:pt x="27" y="156"/>
                  <a:pt x="27" y="153"/>
                  <a:pt x="27" y="151"/>
                </a:cubicBezTo>
                <a:cubicBezTo>
                  <a:pt x="27" y="134"/>
                  <a:pt x="33" y="121"/>
                  <a:pt x="43" y="117"/>
                </a:cubicBezTo>
                <a:cubicBezTo>
                  <a:pt x="45" y="117"/>
                  <a:pt x="375" y="28"/>
                  <a:pt x="378" y="27"/>
                </a:cubicBezTo>
                <a:cubicBezTo>
                  <a:pt x="380" y="27"/>
                  <a:pt x="382" y="29"/>
                  <a:pt x="383" y="30"/>
                </a:cubicBezTo>
                <a:cubicBezTo>
                  <a:pt x="389" y="34"/>
                  <a:pt x="396" y="46"/>
                  <a:pt x="398" y="64"/>
                </a:cubicBezTo>
                <a:cubicBezTo>
                  <a:pt x="398" y="65"/>
                  <a:pt x="398" y="65"/>
                  <a:pt x="398" y="65"/>
                </a:cubicBezTo>
                <a:cubicBezTo>
                  <a:pt x="398" y="66"/>
                  <a:pt x="399" y="69"/>
                  <a:pt x="399" y="73"/>
                </a:cubicBezTo>
                <a:cubicBezTo>
                  <a:pt x="399" y="83"/>
                  <a:pt x="396" y="99"/>
                  <a:pt x="382" y="105"/>
                </a:cubicBezTo>
                <a:cubicBezTo>
                  <a:pt x="380" y="106"/>
                  <a:pt x="211" y="157"/>
                  <a:pt x="208" y="158"/>
                </a:cubicBezTo>
                <a:cubicBezTo>
                  <a:pt x="184" y="148"/>
                  <a:pt x="145" y="131"/>
                  <a:pt x="145" y="131"/>
                </a:cubicBezTo>
                <a:cubicBezTo>
                  <a:pt x="138" y="128"/>
                  <a:pt x="130" y="131"/>
                  <a:pt x="127" y="138"/>
                </a:cubicBezTo>
                <a:cubicBezTo>
                  <a:pt x="127" y="139"/>
                  <a:pt x="126" y="141"/>
                  <a:pt x="126" y="143"/>
                </a:cubicBezTo>
                <a:cubicBezTo>
                  <a:pt x="126" y="148"/>
                  <a:pt x="129" y="153"/>
                  <a:pt x="134" y="155"/>
                </a:cubicBezTo>
                <a:cubicBezTo>
                  <a:pt x="386" y="264"/>
                  <a:pt x="386" y="264"/>
                  <a:pt x="386" y="264"/>
                </a:cubicBezTo>
                <a:cubicBezTo>
                  <a:pt x="386" y="264"/>
                  <a:pt x="386" y="264"/>
                  <a:pt x="386" y="265"/>
                </a:cubicBezTo>
                <a:cubicBezTo>
                  <a:pt x="401" y="270"/>
                  <a:pt x="407" y="277"/>
                  <a:pt x="409" y="302"/>
                </a:cubicBezTo>
                <a:cubicBezTo>
                  <a:pt x="410" y="305"/>
                  <a:pt x="410" y="307"/>
                  <a:pt x="410" y="310"/>
                </a:cubicBezTo>
                <a:cubicBezTo>
                  <a:pt x="410" y="327"/>
                  <a:pt x="404" y="339"/>
                  <a:pt x="393" y="343"/>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0" name="Freeform 421"/>
          <p:cNvSpPr>
            <a:spLocks noEditPoints="1"/>
          </p:cNvSpPr>
          <p:nvPr userDrawn="1"/>
        </p:nvSpPr>
        <p:spPr bwMode="auto">
          <a:xfrm>
            <a:off x="6599042" y="3304202"/>
            <a:ext cx="273915" cy="383381"/>
          </a:xfrm>
          <a:custGeom>
            <a:avLst/>
            <a:gdLst/>
            <a:ahLst/>
            <a:cxnLst>
              <a:cxn ang="0">
                <a:pos x="163" y="453"/>
              </a:cxn>
              <a:cxn ang="0">
                <a:pos x="97" y="425"/>
              </a:cxn>
              <a:cxn ang="0">
                <a:pos x="0" y="100"/>
              </a:cxn>
              <a:cxn ang="0">
                <a:pos x="4" y="70"/>
              </a:cxn>
              <a:cxn ang="0">
                <a:pos x="14" y="58"/>
              </a:cxn>
              <a:cxn ang="0">
                <a:pos x="62" y="29"/>
              </a:cxn>
              <a:cxn ang="0">
                <a:pos x="163" y="0"/>
              </a:cxn>
              <a:cxn ang="0">
                <a:pos x="311" y="58"/>
              </a:cxn>
              <a:cxn ang="0">
                <a:pos x="318" y="83"/>
              </a:cxn>
              <a:cxn ang="0">
                <a:pos x="295" y="79"/>
              </a:cxn>
              <a:cxn ang="0">
                <a:pos x="251" y="52"/>
              </a:cxn>
              <a:cxn ang="0">
                <a:pos x="85" y="47"/>
              </a:cxn>
              <a:cxn ang="0">
                <a:pos x="28" y="82"/>
              </a:cxn>
              <a:cxn ang="0">
                <a:pos x="27" y="100"/>
              </a:cxn>
              <a:cxn ang="0">
                <a:pos x="115" y="404"/>
              </a:cxn>
              <a:cxn ang="0">
                <a:pos x="162" y="427"/>
              </a:cxn>
              <a:cxn ang="0">
                <a:pos x="183" y="423"/>
              </a:cxn>
              <a:cxn ang="0">
                <a:pos x="287" y="257"/>
              </a:cxn>
              <a:cxn ang="0">
                <a:pos x="258" y="261"/>
              </a:cxn>
              <a:cxn ang="0">
                <a:pos x="146" y="334"/>
              </a:cxn>
              <a:cxn ang="0">
                <a:pos x="69" y="286"/>
              </a:cxn>
              <a:cxn ang="0">
                <a:pos x="58" y="202"/>
              </a:cxn>
              <a:cxn ang="0">
                <a:pos x="162" y="107"/>
              </a:cxn>
              <a:cxn ang="0">
                <a:pos x="229" y="139"/>
              </a:cxn>
              <a:cxn ang="0">
                <a:pos x="237" y="220"/>
              </a:cxn>
              <a:cxn ang="0">
                <a:pos x="215" y="261"/>
              </a:cxn>
              <a:cxn ang="0">
                <a:pos x="195" y="273"/>
              </a:cxn>
              <a:cxn ang="0">
                <a:pos x="179" y="264"/>
              </a:cxn>
              <a:cxn ang="0">
                <a:pos x="167" y="271"/>
              </a:cxn>
              <a:cxn ang="0">
                <a:pos x="115" y="273"/>
              </a:cxn>
              <a:cxn ang="0">
                <a:pos x="93" y="232"/>
              </a:cxn>
              <a:cxn ang="0">
                <a:pos x="118" y="170"/>
              </a:cxn>
              <a:cxn ang="0">
                <a:pos x="160" y="152"/>
              </a:cxn>
              <a:cxn ang="0">
                <a:pos x="199" y="174"/>
              </a:cxn>
              <a:cxn ang="0">
                <a:pos x="205" y="226"/>
              </a:cxn>
              <a:cxn ang="0">
                <a:pos x="218" y="186"/>
              </a:cxn>
              <a:cxn ang="0">
                <a:pos x="178" y="136"/>
              </a:cxn>
              <a:cxn ang="0">
                <a:pos x="112" y="156"/>
              </a:cxn>
              <a:cxn ang="0">
                <a:pos x="82" y="230"/>
              </a:cxn>
              <a:cxn ang="0">
                <a:pos x="117" y="301"/>
              </a:cxn>
              <a:cxn ang="0">
                <a:pos x="211" y="279"/>
              </a:cxn>
              <a:cxn ang="0">
                <a:pos x="249" y="224"/>
              </a:cxn>
              <a:cxn ang="0">
                <a:pos x="298" y="126"/>
              </a:cxn>
              <a:cxn ang="0">
                <a:pos x="302" y="121"/>
              </a:cxn>
              <a:cxn ang="0">
                <a:pos x="311" y="117"/>
              </a:cxn>
              <a:cxn ang="0">
                <a:pos x="311" y="117"/>
              </a:cxn>
              <a:cxn ang="0">
                <a:pos x="311" y="117"/>
              </a:cxn>
              <a:cxn ang="0">
                <a:pos x="320" y="120"/>
              </a:cxn>
              <a:cxn ang="0">
                <a:pos x="322" y="122"/>
              </a:cxn>
              <a:cxn ang="0">
                <a:pos x="322" y="122"/>
              </a:cxn>
              <a:cxn ang="0">
                <a:pos x="324" y="131"/>
              </a:cxn>
              <a:cxn ang="0">
                <a:pos x="228" y="425"/>
              </a:cxn>
              <a:cxn ang="0">
                <a:pos x="163" y="453"/>
              </a:cxn>
              <a:cxn ang="0">
                <a:pos x="172" y="231"/>
              </a:cxn>
              <a:cxn ang="0">
                <a:pos x="180" y="212"/>
              </a:cxn>
              <a:cxn ang="0">
                <a:pos x="176" y="188"/>
              </a:cxn>
              <a:cxn ang="0">
                <a:pos x="160" y="179"/>
              </a:cxn>
              <a:cxn ang="0">
                <a:pos x="137" y="188"/>
              </a:cxn>
              <a:cxn ang="0">
                <a:pos x="120" y="232"/>
              </a:cxn>
              <a:cxn ang="0">
                <a:pos x="128" y="249"/>
              </a:cxn>
              <a:cxn ang="0">
                <a:pos x="154" y="248"/>
              </a:cxn>
            </a:cxnLst>
            <a:rect l="0" t="0" r="r" b="b"/>
            <a:pathLst>
              <a:path w="324" h="453">
                <a:moveTo>
                  <a:pt x="163" y="453"/>
                </a:moveTo>
                <a:cubicBezTo>
                  <a:pt x="163" y="453"/>
                  <a:pt x="163" y="453"/>
                  <a:pt x="163" y="453"/>
                </a:cubicBezTo>
                <a:cubicBezTo>
                  <a:pt x="163" y="453"/>
                  <a:pt x="163" y="453"/>
                  <a:pt x="163" y="453"/>
                </a:cubicBezTo>
                <a:cubicBezTo>
                  <a:pt x="163" y="453"/>
                  <a:pt x="163" y="453"/>
                  <a:pt x="163" y="453"/>
                </a:cubicBezTo>
                <a:cubicBezTo>
                  <a:pt x="163" y="453"/>
                  <a:pt x="163" y="453"/>
                  <a:pt x="163" y="453"/>
                </a:cubicBezTo>
                <a:cubicBezTo>
                  <a:pt x="154" y="453"/>
                  <a:pt x="144" y="452"/>
                  <a:pt x="133" y="448"/>
                </a:cubicBezTo>
                <a:cubicBezTo>
                  <a:pt x="133" y="448"/>
                  <a:pt x="133" y="448"/>
                  <a:pt x="133" y="448"/>
                </a:cubicBezTo>
                <a:cubicBezTo>
                  <a:pt x="122" y="443"/>
                  <a:pt x="110" y="436"/>
                  <a:pt x="97" y="425"/>
                </a:cubicBezTo>
                <a:cubicBezTo>
                  <a:pt x="97" y="425"/>
                  <a:pt x="97" y="425"/>
                  <a:pt x="97" y="425"/>
                </a:cubicBezTo>
                <a:cubicBezTo>
                  <a:pt x="66" y="398"/>
                  <a:pt x="25" y="347"/>
                  <a:pt x="13" y="261"/>
                </a:cubicBezTo>
                <a:cubicBezTo>
                  <a:pt x="13" y="261"/>
                  <a:pt x="13" y="261"/>
                  <a:pt x="13" y="261"/>
                </a:cubicBezTo>
                <a:cubicBezTo>
                  <a:pt x="8" y="228"/>
                  <a:pt x="0" y="145"/>
                  <a:pt x="0" y="100"/>
                </a:cubicBezTo>
                <a:cubicBezTo>
                  <a:pt x="0" y="100"/>
                  <a:pt x="0" y="100"/>
                  <a:pt x="0" y="100"/>
                </a:cubicBezTo>
                <a:cubicBezTo>
                  <a:pt x="0" y="90"/>
                  <a:pt x="1" y="83"/>
                  <a:pt x="2" y="76"/>
                </a:cubicBezTo>
                <a:cubicBezTo>
                  <a:pt x="2" y="76"/>
                  <a:pt x="2" y="76"/>
                  <a:pt x="2" y="76"/>
                </a:cubicBezTo>
                <a:cubicBezTo>
                  <a:pt x="2" y="74"/>
                  <a:pt x="3" y="72"/>
                  <a:pt x="4" y="70"/>
                </a:cubicBezTo>
                <a:cubicBezTo>
                  <a:pt x="4" y="70"/>
                  <a:pt x="4" y="70"/>
                  <a:pt x="4" y="70"/>
                </a:cubicBezTo>
                <a:cubicBezTo>
                  <a:pt x="4" y="68"/>
                  <a:pt x="5" y="66"/>
                  <a:pt x="7" y="64"/>
                </a:cubicBezTo>
                <a:cubicBezTo>
                  <a:pt x="7" y="64"/>
                  <a:pt x="7" y="64"/>
                  <a:pt x="7" y="64"/>
                </a:cubicBezTo>
                <a:cubicBezTo>
                  <a:pt x="9" y="62"/>
                  <a:pt x="11" y="61"/>
                  <a:pt x="14" y="58"/>
                </a:cubicBezTo>
                <a:cubicBezTo>
                  <a:pt x="14" y="58"/>
                  <a:pt x="14" y="58"/>
                  <a:pt x="14"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0"/>
                  <a:pt x="163" y="0"/>
                </a:cubicBezTo>
                <a:cubicBezTo>
                  <a:pt x="163" y="0"/>
                  <a:pt x="163" y="0"/>
                  <a:pt x="163" y="0"/>
                </a:cubicBezTo>
                <a:cubicBezTo>
                  <a:pt x="163" y="0"/>
                  <a:pt x="163" y="0"/>
                  <a:pt x="163" y="0"/>
                </a:cubicBezTo>
                <a:cubicBezTo>
                  <a:pt x="194" y="0"/>
                  <a:pt x="226" y="11"/>
                  <a:pt x="252" y="23"/>
                </a:cubicBezTo>
                <a:cubicBezTo>
                  <a:pt x="252" y="23"/>
                  <a:pt x="252" y="23"/>
                  <a:pt x="252" y="23"/>
                </a:cubicBezTo>
                <a:cubicBezTo>
                  <a:pt x="279" y="36"/>
                  <a:pt x="300" y="50"/>
                  <a:pt x="311" y="58"/>
                </a:cubicBezTo>
                <a:cubicBezTo>
                  <a:pt x="311" y="58"/>
                  <a:pt x="311" y="58"/>
                  <a:pt x="311" y="58"/>
                </a:cubicBezTo>
                <a:cubicBezTo>
                  <a:pt x="314" y="61"/>
                  <a:pt x="316" y="62"/>
                  <a:pt x="318" y="64"/>
                </a:cubicBezTo>
                <a:cubicBezTo>
                  <a:pt x="318" y="64"/>
                  <a:pt x="318" y="64"/>
                  <a:pt x="318" y="64"/>
                </a:cubicBezTo>
                <a:cubicBezTo>
                  <a:pt x="324" y="70"/>
                  <a:pt x="324" y="78"/>
                  <a:pt x="318" y="83"/>
                </a:cubicBezTo>
                <a:cubicBezTo>
                  <a:pt x="318" y="83"/>
                  <a:pt x="318" y="83"/>
                  <a:pt x="318" y="83"/>
                </a:cubicBezTo>
                <a:cubicBezTo>
                  <a:pt x="313" y="88"/>
                  <a:pt x="305" y="88"/>
                  <a:pt x="300" y="83"/>
                </a:cubicBezTo>
                <a:cubicBezTo>
                  <a:pt x="300" y="83"/>
                  <a:pt x="300" y="83"/>
                  <a:pt x="300" y="83"/>
                </a:cubicBezTo>
                <a:cubicBezTo>
                  <a:pt x="299" y="83"/>
                  <a:pt x="298" y="81"/>
                  <a:pt x="295" y="79"/>
                </a:cubicBezTo>
                <a:cubicBezTo>
                  <a:pt x="295" y="79"/>
                  <a:pt x="295" y="79"/>
                  <a:pt x="295" y="79"/>
                </a:cubicBezTo>
                <a:cubicBezTo>
                  <a:pt x="292" y="77"/>
                  <a:pt x="289" y="75"/>
                  <a:pt x="284" y="72"/>
                </a:cubicBezTo>
                <a:cubicBezTo>
                  <a:pt x="284" y="72"/>
                  <a:pt x="284" y="72"/>
                  <a:pt x="284" y="72"/>
                </a:cubicBezTo>
                <a:cubicBezTo>
                  <a:pt x="276" y="66"/>
                  <a:pt x="264" y="59"/>
                  <a:pt x="251" y="52"/>
                </a:cubicBezTo>
                <a:cubicBezTo>
                  <a:pt x="251" y="52"/>
                  <a:pt x="251" y="52"/>
                  <a:pt x="251" y="52"/>
                </a:cubicBezTo>
                <a:cubicBezTo>
                  <a:pt x="225" y="39"/>
                  <a:pt x="192" y="27"/>
                  <a:pt x="163" y="27"/>
                </a:cubicBezTo>
                <a:cubicBezTo>
                  <a:pt x="163" y="27"/>
                  <a:pt x="163" y="27"/>
                  <a:pt x="163" y="27"/>
                </a:cubicBezTo>
                <a:cubicBezTo>
                  <a:pt x="163" y="27"/>
                  <a:pt x="163" y="27"/>
                  <a:pt x="163" y="27"/>
                </a:cubicBezTo>
                <a:cubicBezTo>
                  <a:pt x="137" y="27"/>
                  <a:pt x="109" y="36"/>
                  <a:pt x="85" y="47"/>
                </a:cubicBezTo>
                <a:cubicBezTo>
                  <a:pt x="85" y="47"/>
                  <a:pt x="85" y="47"/>
                  <a:pt x="85" y="47"/>
                </a:cubicBezTo>
                <a:cubicBezTo>
                  <a:pt x="60" y="59"/>
                  <a:pt x="40" y="72"/>
                  <a:pt x="31" y="79"/>
                </a:cubicBezTo>
                <a:cubicBezTo>
                  <a:pt x="31" y="79"/>
                  <a:pt x="31" y="79"/>
                  <a:pt x="31" y="79"/>
                </a:cubicBezTo>
                <a:cubicBezTo>
                  <a:pt x="30" y="80"/>
                  <a:pt x="29" y="81"/>
                  <a:pt x="28" y="82"/>
                </a:cubicBezTo>
                <a:cubicBezTo>
                  <a:pt x="28" y="82"/>
                  <a:pt x="28" y="82"/>
                  <a:pt x="28" y="82"/>
                </a:cubicBezTo>
                <a:cubicBezTo>
                  <a:pt x="28" y="82"/>
                  <a:pt x="28" y="83"/>
                  <a:pt x="28" y="84"/>
                </a:cubicBezTo>
                <a:cubicBezTo>
                  <a:pt x="28" y="84"/>
                  <a:pt x="28" y="84"/>
                  <a:pt x="28" y="84"/>
                </a:cubicBezTo>
                <a:cubicBezTo>
                  <a:pt x="27" y="87"/>
                  <a:pt x="27" y="93"/>
                  <a:pt x="27" y="100"/>
                </a:cubicBezTo>
                <a:cubicBezTo>
                  <a:pt x="27" y="100"/>
                  <a:pt x="27" y="100"/>
                  <a:pt x="27" y="100"/>
                </a:cubicBezTo>
                <a:cubicBezTo>
                  <a:pt x="27" y="142"/>
                  <a:pt x="34" y="227"/>
                  <a:pt x="39" y="257"/>
                </a:cubicBezTo>
                <a:cubicBezTo>
                  <a:pt x="39" y="257"/>
                  <a:pt x="39" y="257"/>
                  <a:pt x="39" y="257"/>
                </a:cubicBezTo>
                <a:cubicBezTo>
                  <a:pt x="51" y="337"/>
                  <a:pt x="88" y="381"/>
                  <a:pt x="115" y="404"/>
                </a:cubicBezTo>
                <a:cubicBezTo>
                  <a:pt x="115" y="404"/>
                  <a:pt x="115" y="404"/>
                  <a:pt x="115" y="404"/>
                </a:cubicBezTo>
                <a:cubicBezTo>
                  <a:pt x="126" y="414"/>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5" y="426"/>
                  <a:pt x="183" y="423"/>
                </a:cubicBezTo>
                <a:cubicBezTo>
                  <a:pt x="183" y="423"/>
                  <a:pt x="183" y="423"/>
                  <a:pt x="183" y="423"/>
                </a:cubicBezTo>
                <a:cubicBezTo>
                  <a:pt x="190" y="420"/>
                  <a:pt x="200" y="414"/>
                  <a:pt x="211" y="404"/>
                </a:cubicBezTo>
                <a:cubicBezTo>
                  <a:pt x="211" y="404"/>
                  <a:pt x="211" y="404"/>
                  <a:pt x="211" y="404"/>
                </a:cubicBezTo>
                <a:cubicBezTo>
                  <a:pt x="238" y="381"/>
                  <a:pt x="275" y="337"/>
                  <a:pt x="287" y="257"/>
                </a:cubicBezTo>
                <a:cubicBezTo>
                  <a:pt x="287" y="257"/>
                  <a:pt x="287" y="257"/>
                  <a:pt x="287" y="257"/>
                </a:cubicBezTo>
                <a:cubicBezTo>
                  <a:pt x="288" y="245"/>
                  <a:pt x="291" y="224"/>
                  <a:pt x="293" y="200"/>
                </a:cubicBezTo>
                <a:cubicBezTo>
                  <a:pt x="293" y="200"/>
                  <a:pt x="293" y="200"/>
                  <a:pt x="293" y="200"/>
                </a:cubicBezTo>
                <a:cubicBezTo>
                  <a:pt x="282" y="220"/>
                  <a:pt x="270" y="242"/>
                  <a:pt x="258" y="261"/>
                </a:cubicBezTo>
                <a:cubicBezTo>
                  <a:pt x="258" y="261"/>
                  <a:pt x="258" y="261"/>
                  <a:pt x="258" y="261"/>
                </a:cubicBezTo>
                <a:cubicBezTo>
                  <a:pt x="248" y="276"/>
                  <a:pt x="239" y="289"/>
                  <a:pt x="229" y="298"/>
                </a:cubicBezTo>
                <a:cubicBezTo>
                  <a:pt x="229" y="298"/>
                  <a:pt x="229" y="298"/>
                  <a:pt x="229" y="298"/>
                </a:cubicBezTo>
                <a:cubicBezTo>
                  <a:pt x="205" y="322"/>
                  <a:pt x="174" y="334"/>
                  <a:pt x="146" y="334"/>
                </a:cubicBezTo>
                <a:cubicBezTo>
                  <a:pt x="146" y="334"/>
                  <a:pt x="146" y="334"/>
                  <a:pt x="146" y="334"/>
                </a:cubicBezTo>
                <a:cubicBezTo>
                  <a:pt x="131" y="334"/>
                  <a:pt x="117" y="331"/>
                  <a:pt x="104" y="324"/>
                </a:cubicBezTo>
                <a:cubicBezTo>
                  <a:pt x="104" y="324"/>
                  <a:pt x="104" y="324"/>
                  <a:pt x="104" y="324"/>
                </a:cubicBezTo>
                <a:cubicBezTo>
                  <a:pt x="90" y="316"/>
                  <a:pt x="78" y="303"/>
                  <a:pt x="69" y="286"/>
                </a:cubicBezTo>
                <a:cubicBezTo>
                  <a:pt x="69" y="286"/>
                  <a:pt x="69" y="286"/>
                  <a:pt x="69" y="286"/>
                </a:cubicBezTo>
                <a:cubicBezTo>
                  <a:pt x="60" y="270"/>
                  <a:pt x="55" y="251"/>
                  <a:pt x="55" y="230"/>
                </a:cubicBezTo>
                <a:cubicBezTo>
                  <a:pt x="55" y="230"/>
                  <a:pt x="55" y="230"/>
                  <a:pt x="55" y="230"/>
                </a:cubicBezTo>
                <a:cubicBezTo>
                  <a:pt x="55" y="221"/>
                  <a:pt x="56" y="211"/>
                  <a:pt x="58" y="202"/>
                </a:cubicBezTo>
                <a:cubicBezTo>
                  <a:pt x="58" y="202"/>
                  <a:pt x="58" y="202"/>
                  <a:pt x="58" y="202"/>
                </a:cubicBezTo>
                <a:cubicBezTo>
                  <a:pt x="64" y="178"/>
                  <a:pt x="76" y="155"/>
                  <a:pt x="93" y="138"/>
                </a:cubicBezTo>
                <a:cubicBezTo>
                  <a:pt x="93" y="138"/>
                  <a:pt x="93" y="138"/>
                  <a:pt x="93" y="138"/>
                </a:cubicBezTo>
                <a:cubicBezTo>
                  <a:pt x="111" y="120"/>
                  <a:pt x="134" y="107"/>
                  <a:pt x="162" y="107"/>
                </a:cubicBezTo>
                <a:cubicBezTo>
                  <a:pt x="162" y="107"/>
                  <a:pt x="162" y="107"/>
                  <a:pt x="162" y="107"/>
                </a:cubicBezTo>
                <a:cubicBezTo>
                  <a:pt x="169" y="107"/>
                  <a:pt x="176" y="108"/>
                  <a:pt x="184" y="110"/>
                </a:cubicBezTo>
                <a:cubicBezTo>
                  <a:pt x="184" y="110"/>
                  <a:pt x="184" y="110"/>
                  <a:pt x="184" y="110"/>
                </a:cubicBezTo>
                <a:cubicBezTo>
                  <a:pt x="204" y="114"/>
                  <a:pt x="219" y="125"/>
                  <a:pt x="229" y="139"/>
                </a:cubicBezTo>
                <a:cubicBezTo>
                  <a:pt x="229" y="139"/>
                  <a:pt x="229" y="139"/>
                  <a:pt x="229" y="139"/>
                </a:cubicBezTo>
                <a:cubicBezTo>
                  <a:pt x="240" y="152"/>
                  <a:pt x="245" y="169"/>
                  <a:pt x="245" y="186"/>
                </a:cubicBezTo>
                <a:cubicBezTo>
                  <a:pt x="245" y="186"/>
                  <a:pt x="245" y="186"/>
                  <a:pt x="245" y="186"/>
                </a:cubicBezTo>
                <a:cubicBezTo>
                  <a:pt x="245" y="197"/>
                  <a:pt x="242" y="209"/>
                  <a:pt x="237" y="220"/>
                </a:cubicBezTo>
                <a:cubicBezTo>
                  <a:pt x="237" y="220"/>
                  <a:pt x="237" y="220"/>
                  <a:pt x="237" y="220"/>
                </a:cubicBezTo>
                <a:cubicBezTo>
                  <a:pt x="234" y="227"/>
                  <a:pt x="231" y="235"/>
                  <a:pt x="227" y="242"/>
                </a:cubicBezTo>
                <a:cubicBezTo>
                  <a:pt x="227" y="242"/>
                  <a:pt x="227" y="242"/>
                  <a:pt x="227" y="242"/>
                </a:cubicBezTo>
                <a:cubicBezTo>
                  <a:pt x="223" y="249"/>
                  <a:pt x="219" y="255"/>
                  <a:pt x="215" y="261"/>
                </a:cubicBezTo>
                <a:cubicBezTo>
                  <a:pt x="215" y="261"/>
                  <a:pt x="215" y="261"/>
                  <a:pt x="215" y="261"/>
                </a:cubicBezTo>
                <a:cubicBezTo>
                  <a:pt x="212" y="264"/>
                  <a:pt x="210" y="268"/>
                  <a:pt x="205" y="270"/>
                </a:cubicBezTo>
                <a:cubicBezTo>
                  <a:pt x="205" y="270"/>
                  <a:pt x="205" y="270"/>
                  <a:pt x="205" y="270"/>
                </a:cubicBezTo>
                <a:cubicBezTo>
                  <a:pt x="203" y="272"/>
                  <a:pt x="199" y="273"/>
                  <a:pt x="195" y="273"/>
                </a:cubicBezTo>
                <a:cubicBezTo>
                  <a:pt x="195" y="273"/>
                  <a:pt x="195" y="273"/>
                  <a:pt x="195" y="273"/>
                </a:cubicBezTo>
                <a:cubicBezTo>
                  <a:pt x="191" y="274"/>
                  <a:pt x="188" y="272"/>
                  <a:pt x="185" y="270"/>
                </a:cubicBezTo>
                <a:cubicBezTo>
                  <a:pt x="185" y="270"/>
                  <a:pt x="185" y="270"/>
                  <a:pt x="185" y="270"/>
                </a:cubicBezTo>
                <a:cubicBezTo>
                  <a:pt x="182" y="269"/>
                  <a:pt x="180" y="266"/>
                  <a:pt x="179" y="264"/>
                </a:cubicBezTo>
                <a:cubicBezTo>
                  <a:pt x="179" y="264"/>
                  <a:pt x="179" y="264"/>
                  <a:pt x="179" y="264"/>
                </a:cubicBezTo>
                <a:cubicBezTo>
                  <a:pt x="179" y="264"/>
                  <a:pt x="179" y="264"/>
                  <a:pt x="179" y="263"/>
                </a:cubicBezTo>
                <a:cubicBezTo>
                  <a:pt x="179" y="263"/>
                  <a:pt x="179" y="263"/>
                  <a:pt x="179" y="263"/>
                </a:cubicBezTo>
                <a:cubicBezTo>
                  <a:pt x="175" y="266"/>
                  <a:pt x="172" y="269"/>
                  <a:pt x="167" y="271"/>
                </a:cubicBezTo>
                <a:cubicBezTo>
                  <a:pt x="167" y="271"/>
                  <a:pt x="167" y="271"/>
                  <a:pt x="167" y="271"/>
                </a:cubicBezTo>
                <a:cubicBezTo>
                  <a:pt x="159" y="276"/>
                  <a:pt x="149" y="279"/>
                  <a:pt x="139" y="279"/>
                </a:cubicBezTo>
                <a:cubicBezTo>
                  <a:pt x="139" y="279"/>
                  <a:pt x="139" y="279"/>
                  <a:pt x="139" y="279"/>
                </a:cubicBezTo>
                <a:cubicBezTo>
                  <a:pt x="131" y="279"/>
                  <a:pt x="123" y="277"/>
                  <a:pt x="115" y="273"/>
                </a:cubicBezTo>
                <a:cubicBezTo>
                  <a:pt x="115" y="273"/>
                  <a:pt x="115" y="273"/>
                  <a:pt x="115" y="273"/>
                </a:cubicBezTo>
                <a:cubicBezTo>
                  <a:pt x="107" y="269"/>
                  <a:pt x="100" y="262"/>
                  <a:pt x="97" y="253"/>
                </a:cubicBezTo>
                <a:cubicBezTo>
                  <a:pt x="97" y="253"/>
                  <a:pt x="97" y="253"/>
                  <a:pt x="97" y="253"/>
                </a:cubicBezTo>
                <a:cubicBezTo>
                  <a:pt x="94" y="246"/>
                  <a:pt x="93" y="239"/>
                  <a:pt x="93" y="232"/>
                </a:cubicBezTo>
                <a:cubicBezTo>
                  <a:pt x="93" y="232"/>
                  <a:pt x="93" y="232"/>
                  <a:pt x="93" y="232"/>
                </a:cubicBezTo>
                <a:cubicBezTo>
                  <a:pt x="93" y="219"/>
                  <a:pt x="96" y="207"/>
                  <a:pt x="101" y="196"/>
                </a:cubicBezTo>
                <a:cubicBezTo>
                  <a:pt x="101" y="196"/>
                  <a:pt x="101" y="196"/>
                  <a:pt x="101" y="196"/>
                </a:cubicBezTo>
                <a:cubicBezTo>
                  <a:pt x="106" y="186"/>
                  <a:pt x="111" y="176"/>
                  <a:pt x="118" y="170"/>
                </a:cubicBezTo>
                <a:cubicBezTo>
                  <a:pt x="118" y="170"/>
                  <a:pt x="118" y="170"/>
                  <a:pt x="118" y="170"/>
                </a:cubicBezTo>
                <a:cubicBezTo>
                  <a:pt x="123" y="165"/>
                  <a:pt x="129" y="161"/>
                  <a:pt x="136" y="157"/>
                </a:cubicBezTo>
                <a:cubicBezTo>
                  <a:pt x="136" y="157"/>
                  <a:pt x="136" y="157"/>
                  <a:pt x="136" y="157"/>
                </a:cubicBezTo>
                <a:cubicBezTo>
                  <a:pt x="143" y="154"/>
                  <a:pt x="151" y="152"/>
                  <a:pt x="160" y="152"/>
                </a:cubicBezTo>
                <a:cubicBezTo>
                  <a:pt x="160" y="152"/>
                  <a:pt x="160" y="152"/>
                  <a:pt x="160" y="152"/>
                </a:cubicBezTo>
                <a:cubicBezTo>
                  <a:pt x="167" y="152"/>
                  <a:pt x="174" y="154"/>
                  <a:pt x="181" y="157"/>
                </a:cubicBezTo>
                <a:cubicBezTo>
                  <a:pt x="181" y="157"/>
                  <a:pt x="181" y="157"/>
                  <a:pt x="181" y="157"/>
                </a:cubicBezTo>
                <a:cubicBezTo>
                  <a:pt x="188" y="161"/>
                  <a:pt x="194" y="166"/>
                  <a:pt x="199" y="174"/>
                </a:cubicBezTo>
                <a:cubicBezTo>
                  <a:pt x="199" y="174"/>
                  <a:pt x="199" y="174"/>
                  <a:pt x="199" y="174"/>
                </a:cubicBezTo>
                <a:cubicBezTo>
                  <a:pt x="205" y="184"/>
                  <a:pt x="207" y="195"/>
                  <a:pt x="207" y="205"/>
                </a:cubicBezTo>
                <a:cubicBezTo>
                  <a:pt x="207" y="205"/>
                  <a:pt x="207" y="205"/>
                  <a:pt x="207" y="205"/>
                </a:cubicBezTo>
                <a:cubicBezTo>
                  <a:pt x="207" y="212"/>
                  <a:pt x="206" y="219"/>
                  <a:pt x="205" y="226"/>
                </a:cubicBezTo>
                <a:cubicBezTo>
                  <a:pt x="205" y="226"/>
                  <a:pt x="205" y="226"/>
                  <a:pt x="205" y="226"/>
                </a:cubicBezTo>
                <a:cubicBezTo>
                  <a:pt x="208" y="220"/>
                  <a:pt x="210" y="215"/>
                  <a:pt x="213" y="209"/>
                </a:cubicBezTo>
                <a:cubicBezTo>
                  <a:pt x="213" y="209"/>
                  <a:pt x="213" y="209"/>
                  <a:pt x="213" y="209"/>
                </a:cubicBezTo>
                <a:cubicBezTo>
                  <a:pt x="216" y="201"/>
                  <a:pt x="218" y="193"/>
                  <a:pt x="218" y="186"/>
                </a:cubicBezTo>
                <a:cubicBezTo>
                  <a:pt x="218" y="186"/>
                  <a:pt x="218" y="186"/>
                  <a:pt x="218" y="186"/>
                </a:cubicBezTo>
                <a:cubicBezTo>
                  <a:pt x="218" y="174"/>
                  <a:pt x="215" y="163"/>
                  <a:pt x="208" y="155"/>
                </a:cubicBezTo>
                <a:cubicBezTo>
                  <a:pt x="208" y="155"/>
                  <a:pt x="208" y="155"/>
                  <a:pt x="208" y="155"/>
                </a:cubicBezTo>
                <a:cubicBezTo>
                  <a:pt x="201" y="146"/>
                  <a:pt x="192" y="139"/>
                  <a:pt x="178" y="136"/>
                </a:cubicBezTo>
                <a:cubicBezTo>
                  <a:pt x="178" y="136"/>
                  <a:pt x="178" y="136"/>
                  <a:pt x="178" y="136"/>
                </a:cubicBezTo>
                <a:cubicBezTo>
                  <a:pt x="172" y="135"/>
                  <a:pt x="167" y="134"/>
                  <a:pt x="162" y="134"/>
                </a:cubicBezTo>
                <a:cubicBezTo>
                  <a:pt x="162" y="134"/>
                  <a:pt x="162" y="134"/>
                  <a:pt x="162" y="134"/>
                </a:cubicBezTo>
                <a:cubicBezTo>
                  <a:pt x="143" y="134"/>
                  <a:pt x="126" y="143"/>
                  <a:pt x="112" y="156"/>
                </a:cubicBezTo>
                <a:cubicBezTo>
                  <a:pt x="112" y="156"/>
                  <a:pt x="112" y="156"/>
                  <a:pt x="112" y="156"/>
                </a:cubicBezTo>
                <a:cubicBezTo>
                  <a:pt x="99" y="170"/>
                  <a:pt x="89" y="189"/>
                  <a:pt x="84" y="208"/>
                </a:cubicBezTo>
                <a:cubicBezTo>
                  <a:pt x="84" y="208"/>
                  <a:pt x="84" y="208"/>
                  <a:pt x="84" y="208"/>
                </a:cubicBezTo>
                <a:cubicBezTo>
                  <a:pt x="83" y="215"/>
                  <a:pt x="82" y="223"/>
                  <a:pt x="82" y="230"/>
                </a:cubicBezTo>
                <a:cubicBezTo>
                  <a:pt x="82" y="230"/>
                  <a:pt x="82" y="230"/>
                  <a:pt x="82" y="230"/>
                </a:cubicBezTo>
                <a:cubicBezTo>
                  <a:pt x="82" y="246"/>
                  <a:pt x="86" y="262"/>
                  <a:pt x="92" y="274"/>
                </a:cubicBezTo>
                <a:cubicBezTo>
                  <a:pt x="92" y="274"/>
                  <a:pt x="92" y="274"/>
                  <a:pt x="92" y="274"/>
                </a:cubicBezTo>
                <a:cubicBezTo>
                  <a:pt x="99" y="286"/>
                  <a:pt x="108" y="296"/>
                  <a:pt x="117" y="301"/>
                </a:cubicBezTo>
                <a:cubicBezTo>
                  <a:pt x="117" y="301"/>
                  <a:pt x="117" y="301"/>
                  <a:pt x="117" y="301"/>
                </a:cubicBezTo>
                <a:cubicBezTo>
                  <a:pt x="125" y="305"/>
                  <a:pt x="135" y="308"/>
                  <a:pt x="146" y="308"/>
                </a:cubicBezTo>
                <a:cubicBezTo>
                  <a:pt x="146" y="308"/>
                  <a:pt x="146" y="308"/>
                  <a:pt x="146" y="308"/>
                </a:cubicBezTo>
                <a:cubicBezTo>
                  <a:pt x="167" y="308"/>
                  <a:pt x="191" y="299"/>
                  <a:pt x="211" y="279"/>
                </a:cubicBezTo>
                <a:cubicBezTo>
                  <a:pt x="211" y="279"/>
                  <a:pt x="211" y="279"/>
                  <a:pt x="211" y="279"/>
                </a:cubicBezTo>
                <a:cubicBezTo>
                  <a:pt x="216" y="274"/>
                  <a:pt x="222" y="266"/>
                  <a:pt x="229" y="256"/>
                </a:cubicBezTo>
                <a:cubicBezTo>
                  <a:pt x="229" y="256"/>
                  <a:pt x="229" y="256"/>
                  <a:pt x="229" y="256"/>
                </a:cubicBezTo>
                <a:cubicBezTo>
                  <a:pt x="235" y="247"/>
                  <a:pt x="242" y="235"/>
                  <a:pt x="249" y="224"/>
                </a:cubicBezTo>
                <a:cubicBezTo>
                  <a:pt x="249" y="224"/>
                  <a:pt x="249" y="224"/>
                  <a:pt x="249" y="224"/>
                </a:cubicBezTo>
                <a:cubicBezTo>
                  <a:pt x="263" y="200"/>
                  <a:pt x="276" y="174"/>
                  <a:pt x="286" y="154"/>
                </a:cubicBezTo>
                <a:cubicBezTo>
                  <a:pt x="286" y="154"/>
                  <a:pt x="286" y="154"/>
                  <a:pt x="286" y="154"/>
                </a:cubicBezTo>
                <a:cubicBezTo>
                  <a:pt x="292" y="141"/>
                  <a:pt x="297" y="130"/>
                  <a:pt x="298" y="126"/>
                </a:cubicBezTo>
                <a:cubicBezTo>
                  <a:pt x="298" y="126"/>
                  <a:pt x="298" y="126"/>
                  <a:pt x="298" y="126"/>
                </a:cubicBezTo>
                <a:cubicBezTo>
                  <a:pt x="298" y="126"/>
                  <a:pt x="298" y="126"/>
                  <a:pt x="298" y="126"/>
                </a:cubicBezTo>
                <a:cubicBezTo>
                  <a:pt x="299" y="124"/>
                  <a:pt x="300" y="122"/>
                  <a:pt x="302" y="121"/>
                </a:cubicBezTo>
                <a:cubicBezTo>
                  <a:pt x="302" y="121"/>
                  <a:pt x="302" y="121"/>
                  <a:pt x="302" y="121"/>
                </a:cubicBezTo>
                <a:cubicBezTo>
                  <a:pt x="304" y="118"/>
                  <a:pt x="308"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5" y="117"/>
                  <a:pt x="318" y="118"/>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1" y="121"/>
                  <a:pt x="321"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3"/>
                  <a:pt x="322" y="123"/>
                </a:cubicBezTo>
                <a:cubicBezTo>
                  <a:pt x="322" y="123"/>
                  <a:pt x="322" y="123"/>
                  <a:pt x="322" y="123"/>
                </a:cubicBezTo>
                <a:cubicBezTo>
                  <a:pt x="324" y="125"/>
                  <a:pt x="324" y="128"/>
                  <a:pt x="324" y="131"/>
                </a:cubicBezTo>
                <a:cubicBezTo>
                  <a:pt x="324" y="131"/>
                  <a:pt x="324" y="131"/>
                  <a:pt x="324" y="131"/>
                </a:cubicBezTo>
                <a:cubicBezTo>
                  <a:pt x="322" y="176"/>
                  <a:pt x="317" y="235"/>
                  <a:pt x="313" y="261"/>
                </a:cubicBezTo>
                <a:cubicBezTo>
                  <a:pt x="313" y="261"/>
                  <a:pt x="313" y="261"/>
                  <a:pt x="313" y="261"/>
                </a:cubicBezTo>
                <a:cubicBezTo>
                  <a:pt x="300" y="347"/>
                  <a:pt x="259" y="398"/>
                  <a:pt x="228" y="425"/>
                </a:cubicBezTo>
                <a:cubicBezTo>
                  <a:pt x="228" y="425"/>
                  <a:pt x="228" y="425"/>
                  <a:pt x="228" y="425"/>
                </a:cubicBezTo>
                <a:cubicBezTo>
                  <a:pt x="215" y="436"/>
                  <a:pt x="204" y="443"/>
                  <a:pt x="193" y="448"/>
                </a:cubicBezTo>
                <a:cubicBezTo>
                  <a:pt x="193" y="448"/>
                  <a:pt x="193" y="448"/>
                  <a:pt x="193" y="448"/>
                </a:cubicBezTo>
                <a:cubicBezTo>
                  <a:pt x="182" y="452"/>
                  <a:pt x="172" y="453"/>
                  <a:pt x="163" y="453"/>
                </a:cubicBezTo>
                <a:cubicBezTo>
                  <a:pt x="163" y="453"/>
                  <a:pt x="163" y="453"/>
                  <a:pt x="163" y="453"/>
                </a:cubicBezTo>
                <a:cubicBezTo>
                  <a:pt x="163" y="453"/>
                  <a:pt x="163" y="453"/>
                  <a:pt x="163" y="453"/>
                </a:cubicBezTo>
                <a:close/>
                <a:moveTo>
                  <a:pt x="154" y="248"/>
                </a:moveTo>
                <a:cubicBezTo>
                  <a:pt x="162" y="243"/>
                  <a:pt x="168" y="237"/>
                  <a:pt x="172" y="231"/>
                </a:cubicBezTo>
                <a:cubicBezTo>
                  <a:pt x="172" y="231"/>
                  <a:pt x="172" y="231"/>
                  <a:pt x="172" y="231"/>
                </a:cubicBezTo>
                <a:cubicBezTo>
                  <a:pt x="176" y="225"/>
                  <a:pt x="178" y="220"/>
                  <a:pt x="179" y="216"/>
                </a:cubicBezTo>
                <a:cubicBezTo>
                  <a:pt x="179" y="216"/>
                  <a:pt x="179" y="216"/>
                  <a:pt x="179" y="216"/>
                </a:cubicBezTo>
                <a:cubicBezTo>
                  <a:pt x="180" y="214"/>
                  <a:pt x="180" y="213"/>
                  <a:pt x="180" y="212"/>
                </a:cubicBezTo>
                <a:cubicBezTo>
                  <a:pt x="180" y="212"/>
                  <a:pt x="180" y="212"/>
                  <a:pt x="180" y="212"/>
                </a:cubicBezTo>
                <a:cubicBezTo>
                  <a:pt x="180" y="210"/>
                  <a:pt x="180" y="207"/>
                  <a:pt x="180" y="205"/>
                </a:cubicBezTo>
                <a:cubicBezTo>
                  <a:pt x="180" y="205"/>
                  <a:pt x="180" y="205"/>
                  <a:pt x="180" y="205"/>
                </a:cubicBezTo>
                <a:cubicBezTo>
                  <a:pt x="180" y="198"/>
                  <a:pt x="179" y="193"/>
                  <a:pt x="176" y="188"/>
                </a:cubicBezTo>
                <a:cubicBezTo>
                  <a:pt x="176" y="188"/>
                  <a:pt x="176" y="188"/>
                  <a:pt x="176" y="188"/>
                </a:cubicBezTo>
                <a:cubicBezTo>
                  <a:pt x="174" y="185"/>
                  <a:pt x="171" y="182"/>
                  <a:pt x="169" y="181"/>
                </a:cubicBezTo>
                <a:cubicBezTo>
                  <a:pt x="169" y="181"/>
                  <a:pt x="169" y="181"/>
                  <a:pt x="169" y="181"/>
                </a:cubicBezTo>
                <a:cubicBezTo>
                  <a:pt x="166" y="180"/>
                  <a:pt x="163" y="179"/>
                  <a:pt x="160" y="179"/>
                </a:cubicBezTo>
                <a:cubicBezTo>
                  <a:pt x="160" y="179"/>
                  <a:pt x="160" y="179"/>
                  <a:pt x="160" y="179"/>
                </a:cubicBezTo>
                <a:cubicBezTo>
                  <a:pt x="156" y="179"/>
                  <a:pt x="151" y="180"/>
                  <a:pt x="147" y="182"/>
                </a:cubicBezTo>
                <a:cubicBezTo>
                  <a:pt x="147" y="182"/>
                  <a:pt x="147" y="182"/>
                  <a:pt x="147" y="182"/>
                </a:cubicBezTo>
                <a:cubicBezTo>
                  <a:pt x="143" y="184"/>
                  <a:pt x="139" y="186"/>
                  <a:pt x="137" y="188"/>
                </a:cubicBezTo>
                <a:cubicBezTo>
                  <a:pt x="137" y="188"/>
                  <a:pt x="137" y="188"/>
                  <a:pt x="137" y="188"/>
                </a:cubicBezTo>
                <a:cubicBezTo>
                  <a:pt x="134" y="192"/>
                  <a:pt x="129" y="199"/>
                  <a:pt x="125" y="207"/>
                </a:cubicBezTo>
                <a:cubicBezTo>
                  <a:pt x="125" y="207"/>
                  <a:pt x="125" y="207"/>
                  <a:pt x="125" y="207"/>
                </a:cubicBezTo>
                <a:cubicBezTo>
                  <a:pt x="122" y="215"/>
                  <a:pt x="120" y="224"/>
                  <a:pt x="120" y="232"/>
                </a:cubicBezTo>
                <a:cubicBezTo>
                  <a:pt x="120" y="232"/>
                  <a:pt x="120" y="232"/>
                  <a:pt x="120" y="232"/>
                </a:cubicBezTo>
                <a:cubicBezTo>
                  <a:pt x="120" y="236"/>
                  <a:pt x="120" y="240"/>
                  <a:pt x="122" y="243"/>
                </a:cubicBezTo>
                <a:cubicBezTo>
                  <a:pt x="122" y="243"/>
                  <a:pt x="122" y="243"/>
                  <a:pt x="122" y="243"/>
                </a:cubicBezTo>
                <a:cubicBezTo>
                  <a:pt x="123" y="246"/>
                  <a:pt x="125" y="248"/>
                  <a:pt x="128" y="249"/>
                </a:cubicBezTo>
                <a:cubicBezTo>
                  <a:pt x="128" y="249"/>
                  <a:pt x="128" y="249"/>
                  <a:pt x="128" y="249"/>
                </a:cubicBezTo>
                <a:cubicBezTo>
                  <a:pt x="131" y="251"/>
                  <a:pt x="135" y="252"/>
                  <a:pt x="139" y="252"/>
                </a:cubicBezTo>
                <a:cubicBezTo>
                  <a:pt x="139" y="252"/>
                  <a:pt x="139" y="252"/>
                  <a:pt x="139" y="252"/>
                </a:cubicBezTo>
                <a:cubicBezTo>
                  <a:pt x="145" y="252"/>
                  <a:pt x="150" y="250"/>
                  <a:pt x="154" y="24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1" name="Freeform 533"/>
          <p:cNvSpPr>
            <a:spLocks/>
          </p:cNvSpPr>
          <p:nvPr userDrawn="1"/>
        </p:nvSpPr>
        <p:spPr bwMode="auto">
          <a:xfrm>
            <a:off x="6541877" y="2314657"/>
            <a:ext cx="388245" cy="242888"/>
          </a:xfrm>
          <a:custGeom>
            <a:avLst/>
            <a:gdLst/>
            <a:ahLst/>
            <a:cxnLst>
              <a:cxn ang="0">
                <a:pos x="225" y="0"/>
              </a:cxn>
              <a:cxn ang="0">
                <a:pos x="199" y="31"/>
              </a:cxn>
              <a:cxn ang="0">
                <a:pos x="199" y="39"/>
              </a:cxn>
              <a:cxn ang="0">
                <a:pos x="122" y="39"/>
              </a:cxn>
              <a:cxn ang="0">
                <a:pos x="92" y="70"/>
              </a:cxn>
              <a:cxn ang="0">
                <a:pos x="92" y="70"/>
              </a:cxn>
              <a:cxn ang="0">
                <a:pos x="105" y="84"/>
              </a:cxn>
              <a:cxn ang="0">
                <a:pos x="118" y="70"/>
              </a:cxn>
              <a:cxn ang="0">
                <a:pos x="118" y="70"/>
              </a:cxn>
              <a:cxn ang="0">
                <a:pos x="122" y="66"/>
              </a:cxn>
              <a:cxn ang="0">
                <a:pos x="213" y="66"/>
              </a:cxn>
              <a:cxn ang="0">
                <a:pos x="226" y="53"/>
              </a:cxn>
              <a:cxn ang="0">
                <a:pos x="226" y="31"/>
              </a:cxn>
              <a:cxn ang="0">
                <a:pos x="227" y="26"/>
              </a:cxn>
              <a:cxn ang="0">
                <a:pos x="323" y="26"/>
              </a:cxn>
              <a:cxn ang="0">
                <a:pos x="324" y="31"/>
              </a:cxn>
              <a:cxn ang="0">
                <a:pos x="324" y="53"/>
              </a:cxn>
              <a:cxn ang="0">
                <a:pos x="337" y="66"/>
              </a:cxn>
              <a:cxn ang="0">
                <a:pos x="428" y="66"/>
              </a:cxn>
              <a:cxn ang="0">
                <a:pos x="431" y="70"/>
              </a:cxn>
              <a:cxn ang="0">
                <a:pos x="431" y="257"/>
              </a:cxn>
              <a:cxn ang="0">
                <a:pos x="428" y="261"/>
              </a:cxn>
              <a:cxn ang="0">
                <a:pos x="122" y="261"/>
              </a:cxn>
              <a:cxn ang="0">
                <a:pos x="111" y="251"/>
              </a:cxn>
              <a:cxn ang="0">
                <a:pos x="111" y="250"/>
              </a:cxn>
              <a:cxn ang="0">
                <a:pos x="35" y="125"/>
              </a:cxn>
              <a:cxn ang="0">
                <a:pos x="34" y="124"/>
              </a:cxn>
              <a:cxn ang="0">
                <a:pos x="32" y="120"/>
              </a:cxn>
              <a:cxn ang="0">
                <a:pos x="331" y="120"/>
              </a:cxn>
              <a:cxn ang="0">
                <a:pos x="396" y="236"/>
              </a:cxn>
              <a:cxn ang="0">
                <a:pos x="414" y="241"/>
              </a:cxn>
              <a:cxn ang="0">
                <a:pos x="419" y="222"/>
              </a:cxn>
              <a:cxn ang="0">
                <a:pos x="351" y="100"/>
              </a:cxn>
              <a:cxn ang="0">
                <a:pos x="339" y="94"/>
              </a:cxn>
              <a:cxn ang="0">
                <a:pos x="31" y="94"/>
              </a:cxn>
              <a:cxn ang="0">
                <a:pos x="7" y="106"/>
              </a:cxn>
              <a:cxn ang="0">
                <a:pos x="12" y="139"/>
              </a:cxn>
              <a:cxn ang="0">
                <a:pos x="12" y="139"/>
              </a:cxn>
              <a:cxn ang="0">
                <a:pos x="88" y="264"/>
              </a:cxn>
              <a:cxn ang="0">
                <a:pos x="88" y="264"/>
              </a:cxn>
              <a:cxn ang="0">
                <a:pos x="122" y="288"/>
              </a:cxn>
              <a:cxn ang="0">
                <a:pos x="428" y="288"/>
              </a:cxn>
              <a:cxn ang="0">
                <a:pos x="458" y="257"/>
              </a:cxn>
              <a:cxn ang="0">
                <a:pos x="458" y="70"/>
              </a:cxn>
              <a:cxn ang="0">
                <a:pos x="428" y="39"/>
              </a:cxn>
              <a:cxn ang="0">
                <a:pos x="350" y="39"/>
              </a:cxn>
              <a:cxn ang="0">
                <a:pos x="350" y="31"/>
              </a:cxn>
              <a:cxn ang="0">
                <a:pos x="325" y="0"/>
              </a:cxn>
              <a:cxn ang="0">
                <a:pos x="225" y="0"/>
              </a:cxn>
            </a:cxnLst>
            <a:rect l="0" t="0" r="r" b="b"/>
            <a:pathLst>
              <a:path w="458" h="288">
                <a:moveTo>
                  <a:pt x="225" y="0"/>
                </a:moveTo>
                <a:cubicBezTo>
                  <a:pt x="211" y="0"/>
                  <a:pt x="199" y="13"/>
                  <a:pt x="199" y="31"/>
                </a:cubicBezTo>
                <a:cubicBezTo>
                  <a:pt x="199" y="31"/>
                  <a:pt x="199" y="35"/>
                  <a:pt x="199" y="39"/>
                </a:cubicBezTo>
                <a:cubicBezTo>
                  <a:pt x="180" y="39"/>
                  <a:pt x="122" y="39"/>
                  <a:pt x="122" y="39"/>
                </a:cubicBezTo>
                <a:cubicBezTo>
                  <a:pt x="105" y="39"/>
                  <a:pt x="92" y="53"/>
                  <a:pt x="92" y="70"/>
                </a:cubicBezTo>
                <a:cubicBezTo>
                  <a:pt x="92" y="70"/>
                  <a:pt x="92" y="70"/>
                  <a:pt x="92" y="70"/>
                </a:cubicBezTo>
                <a:cubicBezTo>
                  <a:pt x="92" y="78"/>
                  <a:pt x="98" y="84"/>
                  <a:pt x="105" y="84"/>
                </a:cubicBezTo>
                <a:cubicBezTo>
                  <a:pt x="112" y="84"/>
                  <a:pt x="118" y="78"/>
                  <a:pt x="118" y="70"/>
                </a:cubicBezTo>
                <a:cubicBezTo>
                  <a:pt x="118" y="70"/>
                  <a:pt x="118" y="70"/>
                  <a:pt x="118" y="70"/>
                </a:cubicBezTo>
                <a:cubicBezTo>
                  <a:pt x="118" y="68"/>
                  <a:pt x="120" y="66"/>
                  <a:pt x="122" y="66"/>
                </a:cubicBezTo>
                <a:cubicBezTo>
                  <a:pt x="213" y="66"/>
                  <a:pt x="213" y="66"/>
                  <a:pt x="213" y="66"/>
                </a:cubicBezTo>
                <a:cubicBezTo>
                  <a:pt x="220" y="66"/>
                  <a:pt x="226" y="60"/>
                  <a:pt x="226" y="53"/>
                </a:cubicBezTo>
                <a:cubicBezTo>
                  <a:pt x="226" y="31"/>
                  <a:pt x="226" y="31"/>
                  <a:pt x="226" y="31"/>
                </a:cubicBezTo>
                <a:cubicBezTo>
                  <a:pt x="226" y="29"/>
                  <a:pt x="227" y="27"/>
                  <a:pt x="227" y="26"/>
                </a:cubicBezTo>
                <a:cubicBezTo>
                  <a:pt x="231" y="26"/>
                  <a:pt x="319" y="26"/>
                  <a:pt x="323" y="26"/>
                </a:cubicBezTo>
                <a:cubicBezTo>
                  <a:pt x="323" y="27"/>
                  <a:pt x="324" y="29"/>
                  <a:pt x="324" y="31"/>
                </a:cubicBezTo>
                <a:cubicBezTo>
                  <a:pt x="324" y="53"/>
                  <a:pt x="324" y="53"/>
                  <a:pt x="324" y="53"/>
                </a:cubicBezTo>
                <a:cubicBezTo>
                  <a:pt x="324" y="60"/>
                  <a:pt x="330" y="66"/>
                  <a:pt x="337" y="66"/>
                </a:cubicBezTo>
                <a:cubicBezTo>
                  <a:pt x="428" y="66"/>
                  <a:pt x="428" y="66"/>
                  <a:pt x="428" y="66"/>
                </a:cubicBezTo>
                <a:cubicBezTo>
                  <a:pt x="430" y="66"/>
                  <a:pt x="431" y="68"/>
                  <a:pt x="431" y="70"/>
                </a:cubicBezTo>
                <a:cubicBezTo>
                  <a:pt x="431" y="257"/>
                  <a:pt x="431" y="257"/>
                  <a:pt x="431" y="257"/>
                </a:cubicBezTo>
                <a:cubicBezTo>
                  <a:pt x="431" y="259"/>
                  <a:pt x="430" y="261"/>
                  <a:pt x="428" y="261"/>
                </a:cubicBezTo>
                <a:cubicBezTo>
                  <a:pt x="122" y="261"/>
                  <a:pt x="122" y="261"/>
                  <a:pt x="122" y="261"/>
                </a:cubicBezTo>
                <a:cubicBezTo>
                  <a:pt x="120" y="261"/>
                  <a:pt x="115" y="257"/>
                  <a:pt x="111" y="251"/>
                </a:cubicBezTo>
                <a:cubicBezTo>
                  <a:pt x="111" y="250"/>
                  <a:pt x="111" y="250"/>
                  <a:pt x="111" y="250"/>
                </a:cubicBezTo>
                <a:cubicBezTo>
                  <a:pt x="35" y="125"/>
                  <a:pt x="35" y="125"/>
                  <a:pt x="35" y="125"/>
                </a:cubicBezTo>
                <a:cubicBezTo>
                  <a:pt x="35" y="125"/>
                  <a:pt x="34" y="125"/>
                  <a:pt x="34" y="124"/>
                </a:cubicBezTo>
                <a:cubicBezTo>
                  <a:pt x="34" y="123"/>
                  <a:pt x="33" y="122"/>
                  <a:pt x="32" y="120"/>
                </a:cubicBezTo>
                <a:cubicBezTo>
                  <a:pt x="34" y="120"/>
                  <a:pt x="316" y="120"/>
                  <a:pt x="331" y="120"/>
                </a:cubicBezTo>
                <a:cubicBezTo>
                  <a:pt x="338" y="132"/>
                  <a:pt x="396" y="236"/>
                  <a:pt x="396" y="236"/>
                </a:cubicBezTo>
                <a:cubicBezTo>
                  <a:pt x="400" y="242"/>
                  <a:pt x="408" y="244"/>
                  <a:pt x="414" y="241"/>
                </a:cubicBezTo>
                <a:cubicBezTo>
                  <a:pt x="421" y="237"/>
                  <a:pt x="423" y="229"/>
                  <a:pt x="419" y="222"/>
                </a:cubicBezTo>
                <a:cubicBezTo>
                  <a:pt x="351" y="100"/>
                  <a:pt x="351" y="100"/>
                  <a:pt x="351" y="100"/>
                </a:cubicBezTo>
                <a:cubicBezTo>
                  <a:pt x="348" y="96"/>
                  <a:pt x="344" y="94"/>
                  <a:pt x="339" y="94"/>
                </a:cubicBezTo>
                <a:cubicBezTo>
                  <a:pt x="31" y="94"/>
                  <a:pt x="31" y="94"/>
                  <a:pt x="31" y="94"/>
                </a:cubicBezTo>
                <a:cubicBezTo>
                  <a:pt x="17" y="94"/>
                  <a:pt x="10" y="100"/>
                  <a:pt x="7" y="106"/>
                </a:cubicBezTo>
                <a:cubicBezTo>
                  <a:pt x="0" y="119"/>
                  <a:pt x="10" y="136"/>
                  <a:pt x="12" y="139"/>
                </a:cubicBezTo>
                <a:cubicBezTo>
                  <a:pt x="12" y="139"/>
                  <a:pt x="12" y="139"/>
                  <a:pt x="12" y="139"/>
                </a:cubicBezTo>
                <a:cubicBezTo>
                  <a:pt x="88" y="264"/>
                  <a:pt x="88" y="264"/>
                  <a:pt x="88" y="264"/>
                </a:cubicBezTo>
                <a:cubicBezTo>
                  <a:pt x="88" y="264"/>
                  <a:pt x="88" y="264"/>
                  <a:pt x="88" y="264"/>
                </a:cubicBezTo>
                <a:cubicBezTo>
                  <a:pt x="96" y="279"/>
                  <a:pt x="109" y="288"/>
                  <a:pt x="122" y="288"/>
                </a:cubicBezTo>
                <a:cubicBezTo>
                  <a:pt x="428" y="288"/>
                  <a:pt x="428" y="288"/>
                  <a:pt x="428" y="288"/>
                </a:cubicBezTo>
                <a:cubicBezTo>
                  <a:pt x="444" y="288"/>
                  <a:pt x="458" y="274"/>
                  <a:pt x="458" y="257"/>
                </a:cubicBezTo>
                <a:cubicBezTo>
                  <a:pt x="458" y="70"/>
                  <a:pt x="458" y="70"/>
                  <a:pt x="458" y="70"/>
                </a:cubicBezTo>
                <a:cubicBezTo>
                  <a:pt x="458" y="53"/>
                  <a:pt x="444" y="39"/>
                  <a:pt x="428" y="39"/>
                </a:cubicBezTo>
                <a:cubicBezTo>
                  <a:pt x="428" y="39"/>
                  <a:pt x="370" y="39"/>
                  <a:pt x="350" y="39"/>
                </a:cubicBezTo>
                <a:cubicBezTo>
                  <a:pt x="350" y="35"/>
                  <a:pt x="350" y="31"/>
                  <a:pt x="350" y="31"/>
                </a:cubicBezTo>
                <a:cubicBezTo>
                  <a:pt x="350" y="13"/>
                  <a:pt x="339" y="0"/>
                  <a:pt x="325" y="0"/>
                </a:cubicBezTo>
                <a:lnTo>
                  <a:pt x="225" y="0"/>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2" name="Freeform 568"/>
          <p:cNvSpPr>
            <a:spLocks/>
          </p:cNvSpPr>
          <p:nvPr userDrawn="1"/>
        </p:nvSpPr>
        <p:spPr bwMode="auto">
          <a:xfrm>
            <a:off x="6567482" y="3823847"/>
            <a:ext cx="337035" cy="336947"/>
          </a:xfrm>
          <a:custGeom>
            <a:avLst/>
            <a:gdLst/>
            <a:ahLst/>
            <a:cxnLst>
              <a:cxn ang="0">
                <a:pos x="22" y="290"/>
              </a:cxn>
              <a:cxn ang="0">
                <a:pos x="52" y="66"/>
              </a:cxn>
              <a:cxn ang="0">
                <a:pos x="40" y="127"/>
              </a:cxn>
              <a:cxn ang="0">
                <a:pos x="130" y="361"/>
              </a:cxn>
              <a:cxn ang="0">
                <a:pos x="186" y="339"/>
              </a:cxn>
              <a:cxn ang="0">
                <a:pos x="183" y="322"/>
              </a:cxn>
              <a:cxn ang="0">
                <a:pos x="154" y="278"/>
              </a:cxn>
              <a:cxn ang="0">
                <a:pos x="163" y="257"/>
              </a:cxn>
              <a:cxn ang="0">
                <a:pos x="103" y="213"/>
              </a:cxn>
              <a:cxn ang="0">
                <a:pos x="69" y="113"/>
              </a:cxn>
              <a:cxn ang="0">
                <a:pos x="84" y="69"/>
              </a:cxn>
              <a:cxn ang="0">
                <a:pos x="93" y="31"/>
              </a:cxn>
              <a:cxn ang="0">
                <a:pos x="127" y="19"/>
              </a:cxn>
              <a:cxn ang="0">
                <a:pos x="147" y="29"/>
              </a:cxn>
              <a:cxn ang="0">
                <a:pos x="199" y="41"/>
              </a:cxn>
              <a:cxn ang="0">
                <a:pos x="249" y="91"/>
              </a:cxn>
              <a:cxn ang="0">
                <a:pos x="250" y="102"/>
              </a:cxn>
              <a:cxn ang="0">
                <a:pos x="238" y="119"/>
              </a:cxn>
              <a:cxn ang="0">
                <a:pos x="181" y="172"/>
              </a:cxn>
              <a:cxn ang="0">
                <a:pos x="172" y="167"/>
              </a:cxn>
              <a:cxn ang="0">
                <a:pos x="165" y="161"/>
              </a:cxn>
              <a:cxn ang="0">
                <a:pos x="151" y="167"/>
              </a:cxn>
              <a:cxn ang="0">
                <a:pos x="156" y="181"/>
              </a:cxn>
              <a:cxn ang="0">
                <a:pos x="177" y="197"/>
              </a:cxn>
              <a:cxn ang="0">
                <a:pos x="188" y="213"/>
              </a:cxn>
              <a:cxn ang="0">
                <a:pos x="201" y="208"/>
              </a:cxn>
              <a:cxn ang="0">
                <a:pos x="256" y="225"/>
              </a:cxn>
              <a:cxn ang="0">
                <a:pos x="330" y="259"/>
              </a:cxn>
              <a:cxn ang="0">
                <a:pos x="315" y="307"/>
              </a:cxn>
              <a:cxn ang="0">
                <a:pos x="283" y="354"/>
              </a:cxn>
              <a:cxn ang="0">
                <a:pos x="352" y="113"/>
              </a:cxn>
              <a:cxn ang="0">
                <a:pos x="170" y="26"/>
              </a:cxn>
              <a:cxn ang="0">
                <a:pos x="199" y="0"/>
              </a:cxn>
              <a:cxn ang="0">
                <a:pos x="399" y="200"/>
              </a:cxn>
              <a:cxn ang="0">
                <a:pos x="222" y="398"/>
              </a:cxn>
              <a:cxn ang="0">
                <a:pos x="265" y="324"/>
              </a:cxn>
              <a:cxn ang="0">
                <a:pos x="309" y="273"/>
              </a:cxn>
              <a:cxn ang="0">
                <a:pos x="208" y="233"/>
              </a:cxn>
              <a:cxn ang="0">
                <a:pos x="166" y="226"/>
              </a:cxn>
              <a:cxn ang="0">
                <a:pos x="132" y="192"/>
              </a:cxn>
              <a:cxn ang="0">
                <a:pos x="148" y="140"/>
              </a:cxn>
              <a:cxn ang="0">
                <a:pos x="182" y="144"/>
              </a:cxn>
              <a:cxn ang="0">
                <a:pos x="225" y="97"/>
              </a:cxn>
              <a:cxn ang="0">
                <a:pos x="185" y="62"/>
              </a:cxn>
              <a:cxn ang="0">
                <a:pos x="110" y="48"/>
              </a:cxn>
              <a:cxn ang="0">
                <a:pos x="95" y="111"/>
              </a:cxn>
              <a:cxn ang="0">
                <a:pos x="102" y="179"/>
              </a:cxn>
              <a:cxn ang="0">
                <a:pos x="159" y="224"/>
              </a:cxn>
              <a:cxn ang="0">
                <a:pos x="189" y="256"/>
              </a:cxn>
              <a:cxn ang="0">
                <a:pos x="178" y="276"/>
              </a:cxn>
              <a:cxn ang="0">
                <a:pos x="183" y="287"/>
              </a:cxn>
              <a:cxn ang="0">
                <a:pos x="210" y="332"/>
              </a:cxn>
              <a:cxn ang="0">
                <a:pos x="184" y="398"/>
              </a:cxn>
            </a:cxnLst>
            <a:rect l="0" t="0" r="r" b="b"/>
            <a:pathLst>
              <a:path w="399" h="398">
                <a:moveTo>
                  <a:pt x="183" y="398"/>
                </a:moveTo>
                <a:cubicBezTo>
                  <a:pt x="182" y="398"/>
                  <a:pt x="156" y="397"/>
                  <a:pt x="122" y="384"/>
                </a:cubicBezTo>
                <a:cubicBezTo>
                  <a:pt x="89" y="370"/>
                  <a:pt x="48" y="342"/>
                  <a:pt x="22" y="290"/>
                </a:cubicBezTo>
                <a:cubicBezTo>
                  <a:pt x="6" y="259"/>
                  <a:pt x="0" y="228"/>
                  <a:pt x="0" y="200"/>
                </a:cubicBezTo>
                <a:cubicBezTo>
                  <a:pt x="0" y="168"/>
                  <a:pt x="8" y="140"/>
                  <a:pt x="18" y="117"/>
                </a:cubicBezTo>
                <a:cubicBezTo>
                  <a:pt x="29" y="94"/>
                  <a:pt x="41" y="77"/>
                  <a:pt x="52" y="66"/>
                </a:cubicBezTo>
                <a:cubicBezTo>
                  <a:pt x="56" y="61"/>
                  <a:pt x="64" y="61"/>
                  <a:pt x="68" y="66"/>
                </a:cubicBezTo>
                <a:cubicBezTo>
                  <a:pt x="73" y="70"/>
                  <a:pt x="73" y="78"/>
                  <a:pt x="69" y="82"/>
                </a:cubicBezTo>
                <a:cubicBezTo>
                  <a:pt x="61" y="90"/>
                  <a:pt x="49" y="106"/>
                  <a:pt x="40" y="127"/>
                </a:cubicBezTo>
                <a:cubicBezTo>
                  <a:pt x="31" y="147"/>
                  <a:pt x="24" y="172"/>
                  <a:pt x="24" y="200"/>
                </a:cubicBezTo>
                <a:cubicBezTo>
                  <a:pt x="24" y="225"/>
                  <a:pt x="29" y="251"/>
                  <a:pt x="43" y="279"/>
                </a:cubicBezTo>
                <a:cubicBezTo>
                  <a:pt x="66" y="325"/>
                  <a:pt x="100" y="349"/>
                  <a:pt x="130" y="361"/>
                </a:cubicBezTo>
                <a:cubicBezTo>
                  <a:pt x="149" y="369"/>
                  <a:pt x="166" y="373"/>
                  <a:pt x="176" y="374"/>
                </a:cubicBezTo>
                <a:cubicBezTo>
                  <a:pt x="176" y="372"/>
                  <a:pt x="177" y="370"/>
                  <a:pt x="178" y="368"/>
                </a:cubicBezTo>
                <a:cubicBezTo>
                  <a:pt x="181" y="359"/>
                  <a:pt x="184" y="348"/>
                  <a:pt x="186" y="339"/>
                </a:cubicBezTo>
                <a:cubicBezTo>
                  <a:pt x="187" y="336"/>
                  <a:pt x="187" y="334"/>
                  <a:pt x="187" y="332"/>
                </a:cubicBezTo>
                <a:cubicBezTo>
                  <a:pt x="187" y="330"/>
                  <a:pt x="187" y="329"/>
                  <a:pt x="186" y="328"/>
                </a:cubicBezTo>
                <a:cubicBezTo>
                  <a:pt x="186" y="326"/>
                  <a:pt x="185" y="324"/>
                  <a:pt x="183" y="322"/>
                </a:cubicBezTo>
                <a:cubicBezTo>
                  <a:pt x="180" y="318"/>
                  <a:pt x="174" y="312"/>
                  <a:pt x="166" y="303"/>
                </a:cubicBezTo>
                <a:cubicBezTo>
                  <a:pt x="162" y="299"/>
                  <a:pt x="159" y="295"/>
                  <a:pt x="157" y="290"/>
                </a:cubicBezTo>
                <a:cubicBezTo>
                  <a:pt x="155" y="286"/>
                  <a:pt x="154" y="282"/>
                  <a:pt x="154" y="278"/>
                </a:cubicBezTo>
                <a:cubicBezTo>
                  <a:pt x="154" y="274"/>
                  <a:pt x="155" y="270"/>
                  <a:pt x="156" y="267"/>
                </a:cubicBezTo>
                <a:cubicBezTo>
                  <a:pt x="158" y="264"/>
                  <a:pt x="159" y="262"/>
                  <a:pt x="161" y="260"/>
                </a:cubicBezTo>
                <a:cubicBezTo>
                  <a:pt x="161" y="259"/>
                  <a:pt x="162" y="258"/>
                  <a:pt x="163" y="257"/>
                </a:cubicBezTo>
                <a:cubicBezTo>
                  <a:pt x="163" y="257"/>
                  <a:pt x="163" y="256"/>
                  <a:pt x="162" y="256"/>
                </a:cubicBezTo>
                <a:cubicBezTo>
                  <a:pt x="159" y="253"/>
                  <a:pt x="153" y="249"/>
                  <a:pt x="147" y="244"/>
                </a:cubicBezTo>
                <a:cubicBezTo>
                  <a:pt x="133" y="235"/>
                  <a:pt x="117" y="224"/>
                  <a:pt x="103" y="213"/>
                </a:cubicBezTo>
                <a:cubicBezTo>
                  <a:pt x="94" y="205"/>
                  <a:pt x="86" y="198"/>
                  <a:pt x="81" y="190"/>
                </a:cubicBezTo>
                <a:cubicBezTo>
                  <a:pt x="72" y="173"/>
                  <a:pt x="67" y="151"/>
                  <a:pt x="67" y="131"/>
                </a:cubicBezTo>
                <a:cubicBezTo>
                  <a:pt x="67" y="125"/>
                  <a:pt x="67" y="119"/>
                  <a:pt x="69" y="113"/>
                </a:cubicBezTo>
                <a:cubicBezTo>
                  <a:pt x="70" y="107"/>
                  <a:pt x="72" y="102"/>
                  <a:pt x="76" y="97"/>
                </a:cubicBezTo>
                <a:cubicBezTo>
                  <a:pt x="77" y="95"/>
                  <a:pt x="79" y="91"/>
                  <a:pt x="81" y="86"/>
                </a:cubicBezTo>
                <a:cubicBezTo>
                  <a:pt x="82" y="81"/>
                  <a:pt x="83" y="75"/>
                  <a:pt x="84" y="69"/>
                </a:cubicBezTo>
                <a:cubicBezTo>
                  <a:pt x="86" y="58"/>
                  <a:pt x="87" y="47"/>
                  <a:pt x="87" y="43"/>
                </a:cubicBezTo>
                <a:cubicBezTo>
                  <a:pt x="87" y="41"/>
                  <a:pt x="87" y="41"/>
                  <a:pt x="87" y="41"/>
                </a:cubicBezTo>
                <a:cubicBezTo>
                  <a:pt x="87" y="37"/>
                  <a:pt x="90" y="33"/>
                  <a:pt x="93" y="31"/>
                </a:cubicBezTo>
                <a:cubicBezTo>
                  <a:pt x="115" y="19"/>
                  <a:pt x="115" y="19"/>
                  <a:pt x="115" y="19"/>
                </a:cubicBezTo>
                <a:cubicBezTo>
                  <a:pt x="119" y="17"/>
                  <a:pt x="124" y="17"/>
                  <a:pt x="127" y="19"/>
                </a:cubicBezTo>
                <a:cubicBezTo>
                  <a:pt x="127" y="19"/>
                  <a:pt x="127" y="19"/>
                  <a:pt x="127" y="19"/>
                </a:cubicBezTo>
                <a:cubicBezTo>
                  <a:pt x="128" y="20"/>
                  <a:pt x="128" y="20"/>
                  <a:pt x="128" y="20"/>
                </a:cubicBezTo>
                <a:cubicBezTo>
                  <a:pt x="129" y="21"/>
                  <a:pt x="131" y="21"/>
                  <a:pt x="133" y="22"/>
                </a:cubicBezTo>
                <a:cubicBezTo>
                  <a:pt x="136" y="24"/>
                  <a:pt x="141" y="27"/>
                  <a:pt x="147" y="29"/>
                </a:cubicBezTo>
                <a:cubicBezTo>
                  <a:pt x="158" y="34"/>
                  <a:pt x="173" y="39"/>
                  <a:pt x="185" y="39"/>
                </a:cubicBezTo>
                <a:cubicBezTo>
                  <a:pt x="186" y="39"/>
                  <a:pt x="188" y="39"/>
                  <a:pt x="190" y="39"/>
                </a:cubicBezTo>
                <a:cubicBezTo>
                  <a:pt x="193" y="38"/>
                  <a:pt x="196" y="39"/>
                  <a:pt x="199" y="41"/>
                </a:cubicBezTo>
                <a:cubicBezTo>
                  <a:pt x="199" y="41"/>
                  <a:pt x="217" y="57"/>
                  <a:pt x="232" y="70"/>
                </a:cubicBezTo>
                <a:cubicBezTo>
                  <a:pt x="237" y="75"/>
                  <a:pt x="241" y="80"/>
                  <a:pt x="244" y="84"/>
                </a:cubicBezTo>
                <a:cubicBezTo>
                  <a:pt x="246" y="86"/>
                  <a:pt x="248" y="88"/>
                  <a:pt x="249" y="91"/>
                </a:cubicBezTo>
                <a:cubicBezTo>
                  <a:pt x="250" y="93"/>
                  <a:pt x="251" y="94"/>
                  <a:pt x="251" y="98"/>
                </a:cubicBezTo>
                <a:cubicBezTo>
                  <a:pt x="251" y="99"/>
                  <a:pt x="251" y="101"/>
                  <a:pt x="251" y="102"/>
                </a:cubicBezTo>
                <a:cubicBezTo>
                  <a:pt x="250" y="102"/>
                  <a:pt x="250" y="102"/>
                  <a:pt x="250" y="102"/>
                </a:cubicBezTo>
                <a:cubicBezTo>
                  <a:pt x="249" y="105"/>
                  <a:pt x="249" y="106"/>
                  <a:pt x="248" y="107"/>
                </a:cubicBezTo>
                <a:cubicBezTo>
                  <a:pt x="247" y="108"/>
                  <a:pt x="246" y="109"/>
                  <a:pt x="245" y="110"/>
                </a:cubicBezTo>
                <a:cubicBezTo>
                  <a:pt x="243" y="113"/>
                  <a:pt x="241" y="115"/>
                  <a:pt x="238" y="119"/>
                </a:cubicBezTo>
                <a:cubicBezTo>
                  <a:pt x="233" y="125"/>
                  <a:pt x="225" y="132"/>
                  <a:pt x="218" y="140"/>
                </a:cubicBezTo>
                <a:cubicBezTo>
                  <a:pt x="204" y="155"/>
                  <a:pt x="190" y="169"/>
                  <a:pt x="190" y="169"/>
                </a:cubicBezTo>
                <a:cubicBezTo>
                  <a:pt x="188" y="171"/>
                  <a:pt x="184" y="173"/>
                  <a:pt x="181" y="172"/>
                </a:cubicBezTo>
                <a:cubicBezTo>
                  <a:pt x="177" y="172"/>
                  <a:pt x="174" y="170"/>
                  <a:pt x="172" y="167"/>
                </a:cubicBezTo>
                <a:cubicBezTo>
                  <a:pt x="172" y="167"/>
                  <a:pt x="172" y="167"/>
                  <a:pt x="172" y="167"/>
                </a:cubicBezTo>
                <a:cubicBezTo>
                  <a:pt x="172" y="167"/>
                  <a:pt x="172" y="167"/>
                  <a:pt x="172" y="167"/>
                </a:cubicBezTo>
                <a:cubicBezTo>
                  <a:pt x="172" y="167"/>
                  <a:pt x="172" y="166"/>
                  <a:pt x="172" y="166"/>
                </a:cubicBezTo>
                <a:cubicBezTo>
                  <a:pt x="171" y="166"/>
                  <a:pt x="171" y="165"/>
                  <a:pt x="170" y="164"/>
                </a:cubicBezTo>
                <a:cubicBezTo>
                  <a:pt x="169" y="163"/>
                  <a:pt x="167" y="161"/>
                  <a:pt x="165" y="161"/>
                </a:cubicBezTo>
                <a:cubicBezTo>
                  <a:pt x="164" y="160"/>
                  <a:pt x="163" y="160"/>
                  <a:pt x="162" y="160"/>
                </a:cubicBezTo>
                <a:cubicBezTo>
                  <a:pt x="161" y="160"/>
                  <a:pt x="160" y="160"/>
                  <a:pt x="158" y="161"/>
                </a:cubicBezTo>
                <a:cubicBezTo>
                  <a:pt x="157" y="162"/>
                  <a:pt x="154" y="164"/>
                  <a:pt x="151" y="167"/>
                </a:cubicBezTo>
                <a:cubicBezTo>
                  <a:pt x="148" y="171"/>
                  <a:pt x="148" y="173"/>
                  <a:pt x="148" y="173"/>
                </a:cubicBezTo>
                <a:cubicBezTo>
                  <a:pt x="148" y="174"/>
                  <a:pt x="148" y="174"/>
                  <a:pt x="149" y="176"/>
                </a:cubicBezTo>
                <a:cubicBezTo>
                  <a:pt x="151" y="178"/>
                  <a:pt x="153" y="180"/>
                  <a:pt x="156" y="181"/>
                </a:cubicBezTo>
                <a:cubicBezTo>
                  <a:pt x="162" y="185"/>
                  <a:pt x="169" y="187"/>
                  <a:pt x="169" y="187"/>
                </a:cubicBezTo>
                <a:cubicBezTo>
                  <a:pt x="169" y="187"/>
                  <a:pt x="169" y="187"/>
                  <a:pt x="169" y="187"/>
                </a:cubicBezTo>
                <a:cubicBezTo>
                  <a:pt x="173" y="188"/>
                  <a:pt x="177" y="192"/>
                  <a:pt x="177" y="197"/>
                </a:cubicBezTo>
                <a:cubicBezTo>
                  <a:pt x="178" y="203"/>
                  <a:pt x="181" y="207"/>
                  <a:pt x="183" y="210"/>
                </a:cubicBezTo>
                <a:cubicBezTo>
                  <a:pt x="185" y="212"/>
                  <a:pt x="188" y="213"/>
                  <a:pt x="188" y="213"/>
                </a:cubicBezTo>
                <a:cubicBezTo>
                  <a:pt x="188" y="213"/>
                  <a:pt x="188" y="213"/>
                  <a:pt x="188" y="213"/>
                </a:cubicBezTo>
                <a:cubicBezTo>
                  <a:pt x="188" y="213"/>
                  <a:pt x="188" y="213"/>
                  <a:pt x="188" y="213"/>
                </a:cubicBezTo>
                <a:cubicBezTo>
                  <a:pt x="191" y="211"/>
                  <a:pt x="193" y="210"/>
                  <a:pt x="195" y="209"/>
                </a:cubicBezTo>
                <a:cubicBezTo>
                  <a:pt x="197" y="209"/>
                  <a:pt x="199" y="208"/>
                  <a:pt x="201" y="208"/>
                </a:cubicBezTo>
                <a:cubicBezTo>
                  <a:pt x="205" y="208"/>
                  <a:pt x="208" y="209"/>
                  <a:pt x="212" y="210"/>
                </a:cubicBezTo>
                <a:cubicBezTo>
                  <a:pt x="216" y="211"/>
                  <a:pt x="221" y="212"/>
                  <a:pt x="225" y="214"/>
                </a:cubicBezTo>
                <a:cubicBezTo>
                  <a:pt x="235" y="217"/>
                  <a:pt x="245" y="221"/>
                  <a:pt x="256" y="225"/>
                </a:cubicBezTo>
                <a:cubicBezTo>
                  <a:pt x="277" y="234"/>
                  <a:pt x="300" y="244"/>
                  <a:pt x="312" y="249"/>
                </a:cubicBezTo>
                <a:cubicBezTo>
                  <a:pt x="316" y="250"/>
                  <a:pt x="319" y="251"/>
                  <a:pt x="320" y="252"/>
                </a:cubicBezTo>
                <a:cubicBezTo>
                  <a:pt x="324" y="253"/>
                  <a:pt x="327" y="255"/>
                  <a:pt x="330" y="259"/>
                </a:cubicBezTo>
                <a:cubicBezTo>
                  <a:pt x="332" y="262"/>
                  <a:pt x="333" y="266"/>
                  <a:pt x="333" y="270"/>
                </a:cubicBezTo>
                <a:cubicBezTo>
                  <a:pt x="333" y="277"/>
                  <a:pt x="331" y="282"/>
                  <a:pt x="328" y="288"/>
                </a:cubicBezTo>
                <a:cubicBezTo>
                  <a:pt x="324" y="294"/>
                  <a:pt x="320" y="301"/>
                  <a:pt x="315" y="307"/>
                </a:cubicBezTo>
                <a:cubicBezTo>
                  <a:pt x="305" y="319"/>
                  <a:pt x="293" y="332"/>
                  <a:pt x="279" y="343"/>
                </a:cubicBezTo>
                <a:cubicBezTo>
                  <a:pt x="269" y="351"/>
                  <a:pt x="259" y="360"/>
                  <a:pt x="252" y="368"/>
                </a:cubicBezTo>
                <a:cubicBezTo>
                  <a:pt x="261" y="365"/>
                  <a:pt x="272" y="360"/>
                  <a:pt x="283" y="354"/>
                </a:cubicBezTo>
                <a:cubicBezTo>
                  <a:pt x="305" y="343"/>
                  <a:pt x="328" y="324"/>
                  <a:pt x="346" y="298"/>
                </a:cubicBezTo>
                <a:cubicBezTo>
                  <a:pt x="363" y="272"/>
                  <a:pt x="375" y="239"/>
                  <a:pt x="375" y="200"/>
                </a:cubicBezTo>
                <a:cubicBezTo>
                  <a:pt x="375" y="166"/>
                  <a:pt x="366" y="137"/>
                  <a:pt x="352" y="113"/>
                </a:cubicBezTo>
                <a:cubicBezTo>
                  <a:pt x="338" y="89"/>
                  <a:pt x="319" y="69"/>
                  <a:pt x="300" y="55"/>
                </a:cubicBezTo>
                <a:cubicBezTo>
                  <a:pt x="269" y="34"/>
                  <a:pt x="234" y="24"/>
                  <a:pt x="199" y="24"/>
                </a:cubicBezTo>
                <a:cubicBezTo>
                  <a:pt x="189" y="24"/>
                  <a:pt x="179" y="25"/>
                  <a:pt x="170" y="26"/>
                </a:cubicBezTo>
                <a:cubicBezTo>
                  <a:pt x="163" y="27"/>
                  <a:pt x="157" y="23"/>
                  <a:pt x="156" y="16"/>
                </a:cubicBezTo>
                <a:cubicBezTo>
                  <a:pt x="155" y="10"/>
                  <a:pt x="160" y="4"/>
                  <a:pt x="166" y="3"/>
                </a:cubicBezTo>
                <a:cubicBezTo>
                  <a:pt x="177" y="1"/>
                  <a:pt x="188" y="0"/>
                  <a:pt x="199" y="0"/>
                </a:cubicBezTo>
                <a:cubicBezTo>
                  <a:pt x="238" y="0"/>
                  <a:pt x="278" y="12"/>
                  <a:pt x="313" y="36"/>
                </a:cubicBezTo>
                <a:cubicBezTo>
                  <a:pt x="335" y="52"/>
                  <a:pt x="357" y="74"/>
                  <a:pt x="372" y="101"/>
                </a:cubicBezTo>
                <a:cubicBezTo>
                  <a:pt x="388" y="129"/>
                  <a:pt x="399" y="162"/>
                  <a:pt x="399" y="200"/>
                </a:cubicBezTo>
                <a:cubicBezTo>
                  <a:pt x="399" y="244"/>
                  <a:pt x="385" y="282"/>
                  <a:pt x="365" y="311"/>
                </a:cubicBezTo>
                <a:cubicBezTo>
                  <a:pt x="345" y="340"/>
                  <a:pt x="319" y="361"/>
                  <a:pt x="294" y="375"/>
                </a:cubicBezTo>
                <a:cubicBezTo>
                  <a:pt x="257" y="395"/>
                  <a:pt x="223" y="398"/>
                  <a:pt x="222" y="398"/>
                </a:cubicBezTo>
                <a:cubicBezTo>
                  <a:pt x="217" y="398"/>
                  <a:pt x="213" y="396"/>
                  <a:pt x="211" y="392"/>
                </a:cubicBezTo>
                <a:cubicBezTo>
                  <a:pt x="208" y="388"/>
                  <a:pt x="209" y="383"/>
                  <a:pt x="211" y="379"/>
                </a:cubicBezTo>
                <a:cubicBezTo>
                  <a:pt x="212" y="379"/>
                  <a:pt x="232" y="349"/>
                  <a:pt x="265" y="324"/>
                </a:cubicBezTo>
                <a:cubicBezTo>
                  <a:pt x="274" y="317"/>
                  <a:pt x="282" y="309"/>
                  <a:pt x="290" y="301"/>
                </a:cubicBezTo>
                <a:cubicBezTo>
                  <a:pt x="297" y="292"/>
                  <a:pt x="304" y="284"/>
                  <a:pt x="307" y="277"/>
                </a:cubicBezTo>
                <a:cubicBezTo>
                  <a:pt x="308" y="276"/>
                  <a:pt x="309" y="274"/>
                  <a:pt x="309" y="273"/>
                </a:cubicBezTo>
                <a:cubicBezTo>
                  <a:pt x="305" y="271"/>
                  <a:pt x="300" y="269"/>
                  <a:pt x="294" y="266"/>
                </a:cubicBezTo>
                <a:cubicBezTo>
                  <a:pt x="285" y="263"/>
                  <a:pt x="276" y="259"/>
                  <a:pt x="265" y="254"/>
                </a:cubicBezTo>
                <a:cubicBezTo>
                  <a:pt x="244" y="246"/>
                  <a:pt x="222" y="236"/>
                  <a:pt x="208" y="233"/>
                </a:cubicBezTo>
                <a:cubicBezTo>
                  <a:pt x="206" y="232"/>
                  <a:pt x="203" y="232"/>
                  <a:pt x="202" y="232"/>
                </a:cubicBezTo>
                <a:cubicBezTo>
                  <a:pt x="198" y="235"/>
                  <a:pt x="193" y="236"/>
                  <a:pt x="188" y="236"/>
                </a:cubicBezTo>
                <a:cubicBezTo>
                  <a:pt x="179" y="236"/>
                  <a:pt x="172" y="232"/>
                  <a:pt x="166" y="226"/>
                </a:cubicBezTo>
                <a:cubicBezTo>
                  <a:pt x="161" y="221"/>
                  <a:pt x="158" y="214"/>
                  <a:pt x="156" y="207"/>
                </a:cubicBezTo>
                <a:cubicBezTo>
                  <a:pt x="154" y="207"/>
                  <a:pt x="153" y="206"/>
                  <a:pt x="151" y="205"/>
                </a:cubicBezTo>
                <a:cubicBezTo>
                  <a:pt x="145" y="203"/>
                  <a:pt x="138" y="199"/>
                  <a:pt x="132" y="192"/>
                </a:cubicBezTo>
                <a:cubicBezTo>
                  <a:pt x="128" y="187"/>
                  <a:pt x="124" y="181"/>
                  <a:pt x="124" y="173"/>
                </a:cubicBezTo>
                <a:cubicBezTo>
                  <a:pt x="124" y="165"/>
                  <a:pt x="128" y="158"/>
                  <a:pt x="134" y="151"/>
                </a:cubicBezTo>
                <a:cubicBezTo>
                  <a:pt x="138" y="146"/>
                  <a:pt x="143" y="143"/>
                  <a:pt x="148" y="140"/>
                </a:cubicBezTo>
                <a:cubicBezTo>
                  <a:pt x="152" y="138"/>
                  <a:pt x="157" y="136"/>
                  <a:pt x="162" y="136"/>
                </a:cubicBezTo>
                <a:cubicBezTo>
                  <a:pt x="167" y="136"/>
                  <a:pt x="172" y="138"/>
                  <a:pt x="176" y="139"/>
                </a:cubicBezTo>
                <a:cubicBezTo>
                  <a:pt x="178" y="141"/>
                  <a:pt x="180" y="142"/>
                  <a:pt x="182" y="144"/>
                </a:cubicBezTo>
                <a:cubicBezTo>
                  <a:pt x="186" y="140"/>
                  <a:pt x="190" y="136"/>
                  <a:pt x="194" y="131"/>
                </a:cubicBezTo>
                <a:cubicBezTo>
                  <a:pt x="206" y="119"/>
                  <a:pt x="219" y="105"/>
                  <a:pt x="225" y="98"/>
                </a:cubicBezTo>
                <a:cubicBezTo>
                  <a:pt x="225" y="97"/>
                  <a:pt x="225" y="97"/>
                  <a:pt x="225" y="97"/>
                </a:cubicBezTo>
                <a:cubicBezTo>
                  <a:pt x="222" y="93"/>
                  <a:pt x="217" y="89"/>
                  <a:pt x="212" y="84"/>
                </a:cubicBezTo>
                <a:cubicBezTo>
                  <a:pt x="203" y="76"/>
                  <a:pt x="193" y="67"/>
                  <a:pt x="188" y="62"/>
                </a:cubicBezTo>
                <a:cubicBezTo>
                  <a:pt x="187" y="62"/>
                  <a:pt x="186" y="62"/>
                  <a:pt x="185" y="62"/>
                </a:cubicBezTo>
                <a:cubicBezTo>
                  <a:pt x="167" y="62"/>
                  <a:pt x="150" y="56"/>
                  <a:pt x="137" y="51"/>
                </a:cubicBezTo>
                <a:cubicBezTo>
                  <a:pt x="131" y="48"/>
                  <a:pt x="125" y="45"/>
                  <a:pt x="121" y="43"/>
                </a:cubicBezTo>
                <a:cubicBezTo>
                  <a:pt x="110" y="48"/>
                  <a:pt x="110" y="48"/>
                  <a:pt x="110" y="48"/>
                </a:cubicBezTo>
                <a:cubicBezTo>
                  <a:pt x="110" y="51"/>
                  <a:pt x="110" y="54"/>
                  <a:pt x="109" y="58"/>
                </a:cubicBezTo>
                <a:cubicBezTo>
                  <a:pt x="108" y="67"/>
                  <a:pt x="107" y="79"/>
                  <a:pt x="104" y="90"/>
                </a:cubicBezTo>
                <a:cubicBezTo>
                  <a:pt x="102" y="97"/>
                  <a:pt x="99" y="104"/>
                  <a:pt x="95" y="111"/>
                </a:cubicBezTo>
                <a:cubicBezTo>
                  <a:pt x="93" y="112"/>
                  <a:pt x="92" y="115"/>
                  <a:pt x="91" y="118"/>
                </a:cubicBezTo>
                <a:cubicBezTo>
                  <a:pt x="91" y="122"/>
                  <a:pt x="90" y="126"/>
                  <a:pt x="90" y="131"/>
                </a:cubicBezTo>
                <a:cubicBezTo>
                  <a:pt x="90" y="147"/>
                  <a:pt x="95" y="166"/>
                  <a:pt x="102" y="179"/>
                </a:cubicBezTo>
                <a:cubicBezTo>
                  <a:pt x="103" y="180"/>
                  <a:pt x="106" y="184"/>
                  <a:pt x="109" y="187"/>
                </a:cubicBezTo>
                <a:cubicBezTo>
                  <a:pt x="113" y="191"/>
                  <a:pt x="118" y="195"/>
                  <a:pt x="124" y="199"/>
                </a:cubicBezTo>
                <a:cubicBezTo>
                  <a:pt x="135" y="208"/>
                  <a:pt x="148" y="216"/>
                  <a:pt x="159" y="224"/>
                </a:cubicBezTo>
                <a:cubicBezTo>
                  <a:pt x="166" y="230"/>
                  <a:pt x="173" y="234"/>
                  <a:pt x="178" y="239"/>
                </a:cubicBezTo>
                <a:cubicBezTo>
                  <a:pt x="181" y="242"/>
                  <a:pt x="184" y="244"/>
                  <a:pt x="186" y="248"/>
                </a:cubicBezTo>
                <a:cubicBezTo>
                  <a:pt x="187" y="250"/>
                  <a:pt x="188" y="252"/>
                  <a:pt x="189" y="256"/>
                </a:cubicBezTo>
                <a:cubicBezTo>
                  <a:pt x="189" y="258"/>
                  <a:pt x="188" y="260"/>
                  <a:pt x="187" y="262"/>
                </a:cubicBezTo>
                <a:cubicBezTo>
                  <a:pt x="185" y="266"/>
                  <a:pt x="183" y="269"/>
                  <a:pt x="181" y="271"/>
                </a:cubicBezTo>
                <a:cubicBezTo>
                  <a:pt x="179" y="274"/>
                  <a:pt x="178" y="275"/>
                  <a:pt x="178" y="276"/>
                </a:cubicBezTo>
                <a:cubicBezTo>
                  <a:pt x="178" y="277"/>
                  <a:pt x="178" y="277"/>
                  <a:pt x="178" y="278"/>
                </a:cubicBezTo>
                <a:cubicBezTo>
                  <a:pt x="178" y="278"/>
                  <a:pt x="178" y="279"/>
                  <a:pt x="178" y="280"/>
                </a:cubicBezTo>
                <a:cubicBezTo>
                  <a:pt x="179" y="282"/>
                  <a:pt x="181" y="284"/>
                  <a:pt x="183" y="287"/>
                </a:cubicBezTo>
                <a:cubicBezTo>
                  <a:pt x="189" y="293"/>
                  <a:pt x="194" y="298"/>
                  <a:pt x="198" y="303"/>
                </a:cubicBezTo>
                <a:cubicBezTo>
                  <a:pt x="202" y="308"/>
                  <a:pt x="206" y="313"/>
                  <a:pt x="208" y="319"/>
                </a:cubicBezTo>
                <a:cubicBezTo>
                  <a:pt x="210" y="323"/>
                  <a:pt x="210" y="328"/>
                  <a:pt x="210" y="332"/>
                </a:cubicBezTo>
                <a:cubicBezTo>
                  <a:pt x="210" y="336"/>
                  <a:pt x="210" y="340"/>
                  <a:pt x="209" y="344"/>
                </a:cubicBezTo>
                <a:cubicBezTo>
                  <a:pt x="204" y="364"/>
                  <a:pt x="195" y="390"/>
                  <a:pt x="195" y="391"/>
                </a:cubicBezTo>
                <a:cubicBezTo>
                  <a:pt x="193" y="395"/>
                  <a:pt x="189" y="398"/>
                  <a:pt x="184" y="398"/>
                </a:cubicBezTo>
                <a:lnTo>
                  <a:pt x="183" y="398"/>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3" name="Freeform 572"/>
          <p:cNvSpPr>
            <a:spLocks/>
          </p:cNvSpPr>
          <p:nvPr userDrawn="1"/>
        </p:nvSpPr>
        <p:spPr bwMode="auto">
          <a:xfrm>
            <a:off x="6563908" y="2806050"/>
            <a:ext cx="344181" cy="292894"/>
          </a:xfrm>
          <a:custGeom>
            <a:avLst/>
            <a:gdLst/>
            <a:ahLst/>
            <a:cxnLst>
              <a:cxn ang="0">
                <a:pos x="406" y="233"/>
              </a:cxn>
              <a:cxn ang="0">
                <a:pos x="383" y="124"/>
              </a:cxn>
              <a:cxn ang="0">
                <a:pos x="342" y="120"/>
              </a:cxn>
              <a:cxn ang="0">
                <a:pos x="333" y="124"/>
              </a:cxn>
              <a:cxn ang="0">
                <a:pos x="274" y="147"/>
              </a:cxn>
              <a:cxn ang="0">
                <a:pos x="241" y="103"/>
              </a:cxn>
              <a:cxn ang="0">
                <a:pos x="370" y="61"/>
              </a:cxn>
              <a:cxn ang="0">
                <a:pos x="240" y="19"/>
              </a:cxn>
              <a:cxn ang="0">
                <a:pos x="195" y="0"/>
              </a:cxn>
              <a:cxn ang="0">
                <a:pos x="83" y="29"/>
              </a:cxn>
              <a:cxn ang="0">
                <a:pos x="84" y="93"/>
              </a:cxn>
              <a:cxn ang="0">
                <a:pos x="165" y="129"/>
              </a:cxn>
              <a:cxn ang="0">
                <a:pos x="85" y="147"/>
              </a:cxn>
              <a:cxn ang="0">
                <a:pos x="73" y="123"/>
              </a:cxn>
              <a:cxn ang="0">
                <a:pos x="64" y="120"/>
              </a:cxn>
              <a:cxn ang="0">
                <a:pos x="23" y="124"/>
              </a:cxn>
              <a:cxn ang="0">
                <a:pos x="23" y="343"/>
              </a:cxn>
              <a:cxn ang="0">
                <a:pos x="64" y="346"/>
              </a:cxn>
              <a:cxn ang="0">
                <a:pos x="73" y="343"/>
              </a:cxn>
              <a:cxn ang="0">
                <a:pos x="82" y="220"/>
              </a:cxn>
              <a:cxn ang="0">
                <a:pos x="57" y="319"/>
              </a:cxn>
              <a:cxn ang="0">
                <a:pos x="36" y="310"/>
              </a:cxn>
              <a:cxn ang="0">
                <a:pos x="39" y="147"/>
              </a:cxn>
              <a:cxn ang="0">
                <a:pos x="62" y="163"/>
              </a:cxn>
              <a:cxn ang="0">
                <a:pos x="136" y="174"/>
              </a:cxn>
              <a:cxn ang="0">
                <a:pos x="137" y="174"/>
              </a:cxn>
              <a:cxn ang="0">
                <a:pos x="145" y="171"/>
              </a:cxn>
              <a:cxn ang="0">
                <a:pos x="182" y="153"/>
              </a:cxn>
              <a:cxn ang="0">
                <a:pos x="192" y="139"/>
              </a:cxn>
              <a:cxn ang="0">
                <a:pos x="179" y="77"/>
              </a:cxn>
              <a:cxn ang="0">
                <a:pos x="71" y="60"/>
              </a:cxn>
              <a:cxn ang="0">
                <a:pos x="177" y="45"/>
              </a:cxn>
              <a:cxn ang="0">
                <a:pos x="190" y="32"/>
              </a:cxn>
              <a:cxn ang="0">
                <a:pos x="211" y="27"/>
              </a:cxn>
              <a:cxn ang="0">
                <a:pos x="216" y="32"/>
              </a:cxn>
              <a:cxn ang="0">
                <a:pos x="228" y="45"/>
              </a:cxn>
              <a:cxn ang="0">
                <a:pos x="335" y="60"/>
              </a:cxn>
              <a:cxn ang="0">
                <a:pos x="227" y="77"/>
              </a:cxn>
              <a:cxn ang="0">
                <a:pos x="214" y="90"/>
              </a:cxn>
              <a:cxn ang="0">
                <a:pos x="224" y="152"/>
              </a:cxn>
              <a:cxn ang="0">
                <a:pos x="261" y="171"/>
              </a:cxn>
              <a:cxn ang="0">
                <a:pos x="261" y="171"/>
              </a:cxn>
              <a:cxn ang="0">
                <a:pos x="332" y="174"/>
              </a:cxn>
              <a:cxn ang="0">
                <a:pos x="344" y="164"/>
              </a:cxn>
              <a:cxn ang="0">
                <a:pos x="366" y="147"/>
              </a:cxn>
              <a:cxn ang="0">
                <a:pos x="366" y="319"/>
              </a:cxn>
              <a:cxn ang="0">
                <a:pos x="344" y="303"/>
              </a:cxn>
              <a:cxn ang="0">
                <a:pos x="331" y="293"/>
              </a:cxn>
              <a:cxn ang="0">
                <a:pos x="123" y="293"/>
              </a:cxn>
              <a:cxn ang="0">
                <a:pos x="123" y="320"/>
              </a:cxn>
              <a:cxn ang="0">
                <a:pos x="333" y="343"/>
              </a:cxn>
              <a:cxn ang="0">
                <a:pos x="342" y="346"/>
              </a:cxn>
              <a:cxn ang="0">
                <a:pos x="383" y="343"/>
              </a:cxn>
              <a:cxn ang="0">
                <a:pos x="406" y="233"/>
              </a:cxn>
              <a:cxn ang="0">
                <a:pos x="406" y="233"/>
              </a:cxn>
              <a:cxn ang="0">
                <a:pos x="406" y="233"/>
              </a:cxn>
              <a:cxn ang="0">
                <a:pos x="406" y="233"/>
              </a:cxn>
              <a:cxn ang="0">
                <a:pos x="406" y="233"/>
              </a:cxn>
            </a:cxnLst>
            <a:rect l="0" t="0" r="r" b="b"/>
            <a:pathLst>
              <a:path w="406" h="346">
                <a:moveTo>
                  <a:pt x="406" y="233"/>
                </a:moveTo>
                <a:cubicBezTo>
                  <a:pt x="406" y="233"/>
                  <a:pt x="406" y="233"/>
                  <a:pt x="406" y="233"/>
                </a:cubicBezTo>
                <a:cubicBezTo>
                  <a:pt x="406" y="233"/>
                  <a:pt x="406" y="233"/>
                  <a:pt x="406" y="233"/>
                </a:cubicBezTo>
                <a:cubicBezTo>
                  <a:pt x="406" y="149"/>
                  <a:pt x="386" y="127"/>
                  <a:pt x="383" y="124"/>
                </a:cubicBezTo>
                <a:cubicBezTo>
                  <a:pt x="380" y="122"/>
                  <a:pt x="377" y="120"/>
                  <a:pt x="374" y="120"/>
                </a:cubicBezTo>
                <a:cubicBezTo>
                  <a:pt x="342" y="120"/>
                  <a:pt x="342" y="120"/>
                  <a:pt x="342" y="120"/>
                </a:cubicBezTo>
                <a:cubicBezTo>
                  <a:pt x="339" y="120"/>
                  <a:pt x="336" y="122"/>
                  <a:pt x="333" y="124"/>
                </a:cubicBezTo>
                <a:cubicBezTo>
                  <a:pt x="333" y="124"/>
                  <a:pt x="333" y="124"/>
                  <a:pt x="333" y="124"/>
                </a:cubicBezTo>
                <a:cubicBezTo>
                  <a:pt x="331" y="126"/>
                  <a:pt x="325" y="132"/>
                  <a:pt x="320" y="147"/>
                </a:cubicBezTo>
                <a:cubicBezTo>
                  <a:pt x="274" y="147"/>
                  <a:pt x="274" y="147"/>
                  <a:pt x="274" y="147"/>
                </a:cubicBezTo>
                <a:cubicBezTo>
                  <a:pt x="264" y="139"/>
                  <a:pt x="253" y="133"/>
                  <a:pt x="241" y="129"/>
                </a:cubicBezTo>
                <a:cubicBezTo>
                  <a:pt x="241" y="103"/>
                  <a:pt x="241" y="103"/>
                  <a:pt x="241" y="103"/>
                </a:cubicBezTo>
                <a:cubicBezTo>
                  <a:pt x="272" y="102"/>
                  <a:pt x="301" y="98"/>
                  <a:pt x="322" y="93"/>
                </a:cubicBezTo>
                <a:cubicBezTo>
                  <a:pt x="344" y="88"/>
                  <a:pt x="370" y="80"/>
                  <a:pt x="370" y="61"/>
                </a:cubicBezTo>
                <a:cubicBezTo>
                  <a:pt x="370" y="42"/>
                  <a:pt x="345" y="34"/>
                  <a:pt x="323" y="29"/>
                </a:cubicBezTo>
                <a:cubicBezTo>
                  <a:pt x="301" y="24"/>
                  <a:pt x="272" y="20"/>
                  <a:pt x="240" y="19"/>
                </a:cubicBezTo>
                <a:cubicBezTo>
                  <a:pt x="235" y="8"/>
                  <a:pt x="224" y="0"/>
                  <a:pt x="211" y="0"/>
                </a:cubicBezTo>
                <a:cubicBezTo>
                  <a:pt x="195" y="0"/>
                  <a:pt x="195" y="0"/>
                  <a:pt x="195" y="0"/>
                </a:cubicBezTo>
                <a:cubicBezTo>
                  <a:pt x="182" y="0"/>
                  <a:pt x="171" y="8"/>
                  <a:pt x="166" y="19"/>
                </a:cubicBezTo>
                <a:cubicBezTo>
                  <a:pt x="134" y="20"/>
                  <a:pt x="105" y="24"/>
                  <a:pt x="83" y="29"/>
                </a:cubicBezTo>
                <a:cubicBezTo>
                  <a:pt x="61" y="34"/>
                  <a:pt x="36" y="42"/>
                  <a:pt x="36" y="61"/>
                </a:cubicBezTo>
                <a:cubicBezTo>
                  <a:pt x="36" y="80"/>
                  <a:pt x="61" y="88"/>
                  <a:pt x="84" y="93"/>
                </a:cubicBezTo>
                <a:cubicBezTo>
                  <a:pt x="105" y="98"/>
                  <a:pt x="134" y="102"/>
                  <a:pt x="165" y="103"/>
                </a:cubicBezTo>
                <a:cubicBezTo>
                  <a:pt x="165" y="129"/>
                  <a:pt x="165" y="129"/>
                  <a:pt x="165" y="129"/>
                </a:cubicBezTo>
                <a:cubicBezTo>
                  <a:pt x="153" y="133"/>
                  <a:pt x="142" y="139"/>
                  <a:pt x="131" y="147"/>
                </a:cubicBezTo>
                <a:cubicBezTo>
                  <a:pt x="85" y="147"/>
                  <a:pt x="85" y="147"/>
                  <a:pt x="85" y="147"/>
                </a:cubicBezTo>
                <a:cubicBezTo>
                  <a:pt x="80" y="132"/>
                  <a:pt x="75" y="126"/>
                  <a:pt x="73" y="124"/>
                </a:cubicBezTo>
                <a:cubicBezTo>
                  <a:pt x="73" y="124"/>
                  <a:pt x="73" y="124"/>
                  <a:pt x="73" y="123"/>
                </a:cubicBezTo>
                <a:cubicBezTo>
                  <a:pt x="70" y="121"/>
                  <a:pt x="67" y="120"/>
                  <a:pt x="64" y="120"/>
                </a:cubicBezTo>
                <a:cubicBezTo>
                  <a:pt x="64" y="120"/>
                  <a:pt x="64" y="120"/>
                  <a:pt x="64" y="120"/>
                </a:cubicBezTo>
                <a:cubicBezTo>
                  <a:pt x="32" y="120"/>
                  <a:pt x="32" y="120"/>
                  <a:pt x="32" y="120"/>
                </a:cubicBezTo>
                <a:cubicBezTo>
                  <a:pt x="29" y="120"/>
                  <a:pt x="26" y="121"/>
                  <a:pt x="23" y="124"/>
                </a:cubicBezTo>
                <a:cubicBezTo>
                  <a:pt x="19" y="127"/>
                  <a:pt x="0" y="148"/>
                  <a:pt x="0" y="233"/>
                </a:cubicBezTo>
                <a:cubicBezTo>
                  <a:pt x="0" y="318"/>
                  <a:pt x="19" y="339"/>
                  <a:pt x="23" y="343"/>
                </a:cubicBezTo>
                <a:cubicBezTo>
                  <a:pt x="26" y="345"/>
                  <a:pt x="29" y="346"/>
                  <a:pt x="32" y="346"/>
                </a:cubicBezTo>
                <a:cubicBezTo>
                  <a:pt x="64" y="346"/>
                  <a:pt x="64" y="346"/>
                  <a:pt x="64" y="346"/>
                </a:cubicBezTo>
                <a:cubicBezTo>
                  <a:pt x="67" y="346"/>
                  <a:pt x="70" y="345"/>
                  <a:pt x="73" y="343"/>
                </a:cubicBezTo>
                <a:cubicBezTo>
                  <a:pt x="73" y="343"/>
                  <a:pt x="73" y="343"/>
                  <a:pt x="73" y="343"/>
                </a:cubicBezTo>
                <a:cubicBezTo>
                  <a:pt x="77" y="339"/>
                  <a:pt x="96" y="318"/>
                  <a:pt x="96" y="233"/>
                </a:cubicBezTo>
                <a:cubicBezTo>
                  <a:pt x="96" y="226"/>
                  <a:pt x="90" y="220"/>
                  <a:pt x="82" y="220"/>
                </a:cubicBezTo>
                <a:cubicBezTo>
                  <a:pt x="75" y="220"/>
                  <a:pt x="69" y="226"/>
                  <a:pt x="69" y="233"/>
                </a:cubicBezTo>
                <a:cubicBezTo>
                  <a:pt x="69" y="287"/>
                  <a:pt x="61" y="311"/>
                  <a:pt x="57" y="319"/>
                </a:cubicBezTo>
                <a:cubicBezTo>
                  <a:pt x="39" y="319"/>
                  <a:pt x="39" y="319"/>
                  <a:pt x="39" y="319"/>
                </a:cubicBezTo>
                <a:cubicBezTo>
                  <a:pt x="38" y="317"/>
                  <a:pt x="37" y="314"/>
                  <a:pt x="36" y="310"/>
                </a:cubicBezTo>
                <a:cubicBezTo>
                  <a:pt x="32" y="297"/>
                  <a:pt x="27" y="274"/>
                  <a:pt x="27" y="233"/>
                </a:cubicBezTo>
                <a:cubicBezTo>
                  <a:pt x="27" y="179"/>
                  <a:pt x="35" y="156"/>
                  <a:pt x="39" y="147"/>
                </a:cubicBezTo>
                <a:cubicBezTo>
                  <a:pt x="57" y="147"/>
                  <a:pt x="57" y="147"/>
                  <a:pt x="57" y="147"/>
                </a:cubicBezTo>
                <a:cubicBezTo>
                  <a:pt x="58" y="150"/>
                  <a:pt x="60" y="155"/>
                  <a:pt x="62" y="163"/>
                </a:cubicBezTo>
                <a:cubicBezTo>
                  <a:pt x="63" y="169"/>
                  <a:pt x="69" y="174"/>
                  <a:pt x="75" y="174"/>
                </a:cubicBezTo>
                <a:cubicBezTo>
                  <a:pt x="136" y="174"/>
                  <a:pt x="136" y="174"/>
                  <a:pt x="136" y="174"/>
                </a:cubicBezTo>
                <a:cubicBezTo>
                  <a:pt x="136" y="174"/>
                  <a:pt x="136" y="174"/>
                  <a:pt x="136" y="174"/>
                </a:cubicBezTo>
                <a:cubicBezTo>
                  <a:pt x="137" y="174"/>
                  <a:pt x="137" y="174"/>
                  <a:pt x="137" y="174"/>
                </a:cubicBezTo>
                <a:cubicBezTo>
                  <a:pt x="140" y="174"/>
                  <a:pt x="142" y="173"/>
                  <a:pt x="145" y="171"/>
                </a:cubicBezTo>
                <a:cubicBezTo>
                  <a:pt x="145" y="171"/>
                  <a:pt x="145" y="171"/>
                  <a:pt x="145" y="171"/>
                </a:cubicBezTo>
                <a:cubicBezTo>
                  <a:pt x="145" y="171"/>
                  <a:pt x="145" y="171"/>
                  <a:pt x="145" y="171"/>
                </a:cubicBezTo>
                <a:cubicBezTo>
                  <a:pt x="155" y="162"/>
                  <a:pt x="168" y="156"/>
                  <a:pt x="182" y="153"/>
                </a:cubicBezTo>
                <a:cubicBezTo>
                  <a:pt x="182" y="152"/>
                  <a:pt x="182" y="152"/>
                  <a:pt x="182" y="152"/>
                </a:cubicBezTo>
                <a:cubicBezTo>
                  <a:pt x="188" y="151"/>
                  <a:pt x="192" y="145"/>
                  <a:pt x="192" y="139"/>
                </a:cubicBezTo>
                <a:cubicBezTo>
                  <a:pt x="192" y="139"/>
                  <a:pt x="192" y="90"/>
                  <a:pt x="192" y="90"/>
                </a:cubicBezTo>
                <a:cubicBezTo>
                  <a:pt x="192" y="83"/>
                  <a:pt x="186" y="77"/>
                  <a:pt x="179" y="77"/>
                </a:cubicBezTo>
                <a:cubicBezTo>
                  <a:pt x="121" y="75"/>
                  <a:pt x="86" y="68"/>
                  <a:pt x="71" y="62"/>
                </a:cubicBezTo>
                <a:cubicBezTo>
                  <a:pt x="70" y="62"/>
                  <a:pt x="70" y="60"/>
                  <a:pt x="71" y="60"/>
                </a:cubicBezTo>
                <a:cubicBezTo>
                  <a:pt x="86" y="55"/>
                  <a:pt x="120" y="47"/>
                  <a:pt x="177" y="45"/>
                </a:cubicBezTo>
                <a:cubicBezTo>
                  <a:pt x="177" y="45"/>
                  <a:pt x="177" y="45"/>
                  <a:pt x="177" y="45"/>
                </a:cubicBezTo>
                <a:cubicBezTo>
                  <a:pt x="184" y="45"/>
                  <a:pt x="190" y="39"/>
                  <a:pt x="190" y="32"/>
                </a:cubicBezTo>
                <a:cubicBezTo>
                  <a:pt x="190" y="32"/>
                  <a:pt x="190" y="32"/>
                  <a:pt x="190" y="32"/>
                </a:cubicBezTo>
                <a:cubicBezTo>
                  <a:pt x="190" y="29"/>
                  <a:pt x="192" y="27"/>
                  <a:pt x="195" y="27"/>
                </a:cubicBezTo>
                <a:cubicBezTo>
                  <a:pt x="211" y="27"/>
                  <a:pt x="211" y="27"/>
                  <a:pt x="211" y="27"/>
                </a:cubicBezTo>
                <a:cubicBezTo>
                  <a:pt x="214" y="27"/>
                  <a:pt x="216" y="29"/>
                  <a:pt x="216" y="32"/>
                </a:cubicBezTo>
                <a:cubicBezTo>
                  <a:pt x="216" y="32"/>
                  <a:pt x="216" y="32"/>
                  <a:pt x="216" y="32"/>
                </a:cubicBezTo>
                <a:cubicBezTo>
                  <a:pt x="216" y="38"/>
                  <a:pt x="220" y="44"/>
                  <a:pt x="226" y="45"/>
                </a:cubicBezTo>
                <a:cubicBezTo>
                  <a:pt x="227" y="45"/>
                  <a:pt x="228" y="45"/>
                  <a:pt x="228" y="45"/>
                </a:cubicBezTo>
                <a:cubicBezTo>
                  <a:pt x="229" y="45"/>
                  <a:pt x="229" y="45"/>
                  <a:pt x="229" y="45"/>
                </a:cubicBezTo>
                <a:cubicBezTo>
                  <a:pt x="285" y="47"/>
                  <a:pt x="320" y="55"/>
                  <a:pt x="335" y="60"/>
                </a:cubicBezTo>
                <a:cubicBezTo>
                  <a:pt x="336" y="60"/>
                  <a:pt x="336" y="62"/>
                  <a:pt x="335" y="62"/>
                </a:cubicBezTo>
                <a:cubicBezTo>
                  <a:pt x="319" y="68"/>
                  <a:pt x="285" y="75"/>
                  <a:pt x="227" y="77"/>
                </a:cubicBezTo>
                <a:cubicBezTo>
                  <a:pt x="227" y="77"/>
                  <a:pt x="226" y="77"/>
                  <a:pt x="226" y="77"/>
                </a:cubicBezTo>
                <a:cubicBezTo>
                  <a:pt x="219" y="77"/>
                  <a:pt x="214" y="83"/>
                  <a:pt x="214" y="90"/>
                </a:cubicBezTo>
                <a:cubicBezTo>
                  <a:pt x="214" y="90"/>
                  <a:pt x="214" y="139"/>
                  <a:pt x="214" y="139"/>
                </a:cubicBezTo>
                <a:cubicBezTo>
                  <a:pt x="214" y="145"/>
                  <a:pt x="218" y="151"/>
                  <a:pt x="224" y="152"/>
                </a:cubicBezTo>
                <a:cubicBezTo>
                  <a:pt x="224" y="152"/>
                  <a:pt x="224" y="152"/>
                  <a:pt x="224" y="153"/>
                </a:cubicBezTo>
                <a:cubicBezTo>
                  <a:pt x="238" y="156"/>
                  <a:pt x="250" y="162"/>
                  <a:pt x="261" y="171"/>
                </a:cubicBezTo>
                <a:cubicBezTo>
                  <a:pt x="261" y="171"/>
                  <a:pt x="261" y="171"/>
                  <a:pt x="261" y="171"/>
                </a:cubicBezTo>
                <a:cubicBezTo>
                  <a:pt x="261" y="171"/>
                  <a:pt x="261" y="171"/>
                  <a:pt x="261" y="171"/>
                </a:cubicBezTo>
                <a:cubicBezTo>
                  <a:pt x="263" y="173"/>
                  <a:pt x="266" y="174"/>
                  <a:pt x="268" y="174"/>
                </a:cubicBezTo>
                <a:cubicBezTo>
                  <a:pt x="269" y="174"/>
                  <a:pt x="331" y="174"/>
                  <a:pt x="332" y="174"/>
                </a:cubicBezTo>
                <a:cubicBezTo>
                  <a:pt x="337" y="173"/>
                  <a:pt x="342" y="169"/>
                  <a:pt x="344" y="164"/>
                </a:cubicBezTo>
                <a:cubicBezTo>
                  <a:pt x="344" y="164"/>
                  <a:pt x="344" y="164"/>
                  <a:pt x="344" y="164"/>
                </a:cubicBezTo>
                <a:cubicBezTo>
                  <a:pt x="346" y="156"/>
                  <a:pt x="348" y="151"/>
                  <a:pt x="349" y="147"/>
                </a:cubicBezTo>
                <a:cubicBezTo>
                  <a:pt x="366" y="147"/>
                  <a:pt x="366" y="147"/>
                  <a:pt x="366" y="147"/>
                </a:cubicBezTo>
                <a:cubicBezTo>
                  <a:pt x="371" y="156"/>
                  <a:pt x="379" y="179"/>
                  <a:pt x="379" y="233"/>
                </a:cubicBezTo>
                <a:cubicBezTo>
                  <a:pt x="379" y="287"/>
                  <a:pt x="371" y="311"/>
                  <a:pt x="366" y="319"/>
                </a:cubicBezTo>
                <a:cubicBezTo>
                  <a:pt x="349" y="319"/>
                  <a:pt x="349" y="319"/>
                  <a:pt x="349" y="319"/>
                </a:cubicBezTo>
                <a:cubicBezTo>
                  <a:pt x="348" y="316"/>
                  <a:pt x="346" y="311"/>
                  <a:pt x="344" y="303"/>
                </a:cubicBezTo>
                <a:cubicBezTo>
                  <a:pt x="344" y="303"/>
                  <a:pt x="344" y="303"/>
                  <a:pt x="344" y="302"/>
                </a:cubicBezTo>
                <a:cubicBezTo>
                  <a:pt x="342" y="297"/>
                  <a:pt x="337" y="293"/>
                  <a:pt x="331" y="293"/>
                </a:cubicBezTo>
                <a:cubicBezTo>
                  <a:pt x="331" y="293"/>
                  <a:pt x="331" y="293"/>
                  <a:pt x="331" y="293"/>
                </a:cubicBezTo>
                <a:cubicBezTo>
                  <a:pt x="123" y="293"/>
                  <a:pt x="123" y="293"/>
                  <a:pt x="123" y="293"/>
                </a:cubicBezTo>
                <a:cubicBezTo>
                  <a:pt x="116" y="293"/>
                  <a:pt x="110" y="299"/>
                  <a:pt x="110" y="306"/>
                </a:cubicBezTo>
                <a:cubicBezTo>
                  <a:pt x="110" y="314"/>
                  <a:pt x="116" y="320"/>
                  <a:pt x="123" y="320"/>
                </a:cubicBezTo>
                <a:cubicBezTo>
                  <a:pt x="320" y="320"/>
                  <a:pt x="320" y="320"/>
                  <a:pt x="320" y="320"/>
                </a:cubicBezTo>
                <a:cubicBezTo>
                  <a:pt x="325" y="334"/>
                  <a:pt x="331" y="341"/>
                  <a:pt x="333" y="343"/>
                </a:cubicBezTo>
                <a:cubicBezTo>
                  <a:pt x="333" y="343"/>
                  <a:pt x="333" y="343"/>
                  <a:pt x="333" y="343"/>
                </a:cubicBezTo>
                <a:cubicBezTo>
                  <a:pt x="336" y="345"/>
                  <a:pt x="339" y="346"/>
                  <a:pt x="342" y="346"/>
                </a:cubicBezTo>
                <a:cubicBezTo>
                  <a:pt x="374" y="346"/>
                  <a:pt x="374" y="346"/>
                  <a:pt x="374" y="346"/>
                </a:cubicBezTo>
                <a:cubicBezTo>
                  <a:pt x="377" y="346"/>
                  <a:pt x="380" y="345"/>
                  <a:pt x="383" y="343"/>
                </a:cubicBezTo>
                <a:cubicBezTo>
                  <a:pt x="386" y="339"/>
                  <a:pt x="406" y="318"/>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4" name="Freeform 632"/>
          <p:cNvSpPr>
            <a:spLocks/>
          </p:cNvSpPr>
          <p:nvPr userDrawn="1"/>
        </p:nvSpPr>
        <p:spPr bwMode="auto">
          <a:xfrm>
            <a:off x="6630002" y="1874803"/>
            <a:ext cx="211986" cy="213122"/>
          </a:xfrm>
          <a:custGeom>
            <a:avLst/>
            <a:gdLst/>
            <a:ahLst/>
            <a:cxnLst>
              <a:cxn ang="0">
                <a:pos x="112" y="242"/>
              </a:cxn>
              <a:cxn ang="0">
                <a:pos x="103" y="214"/>
              </a:cxn>
              <a:cxn ang="0">
                <a:pos x="103" y="214"/>
              </a:cxn>
              <a:cxn ang="0">
                <a:pos x="103" y="214"/>
              </a:cxn>
              <a:cxn ang="0">
                <a:pos x="98" y="138"/>
              </a:cxn>
              <a:cxn ang="0">
                <a:pos x="91" y="141"/>
              </a:cxn>
              <a:cxn ang="0">
                <a:pos x="82" y="142"/>
              </a:cxn>
              <a:cxn ang="0">
                <a:pos x="64" y="136"/>
              </a:cxn>
              <a:cxn ang="0">
                <a:pos x="52" y="118"/>
              </a:cxn>
              <a:cxn ang="0">
                <a:pos x="51" y="110"/>
              </a:cxn>
              <a:cxn ang="0">
                <a:pos x="69" y="80"/>
              </a:cxn>
              <a:cxn ang="0">
                <a:pos x="69" y="80"/>
              </a:cxn>
              <a:cxn ang="0">
                <a:pos x="134" y="45"/>
              </a:cxn>
              <a:cxn ang="0">
                <a:pos x="135" y="45"/>
              </a:cxn>
              <a:cxn ang="0">
                <a:pos x="144" y="43"/>
              </a:cxn>
              <a:cxn ang="0">
                <a:pos x="166" y="53"/>
              </a:cxn>
              <a:cxn ang="0">
                <a:pos x="174" y="76"/>
              </a:cxn>
              <a:cxn ang="0">
                <a:pos x="174" y="195"/>
              </a:cxn>
              <a:cxn ang="0">
                <a:pos x="164" y="205"/>
              </a:cxn>
              <a:cxn ang="0">
                <a:pos x="155" y="195"/>
              </a:cxn>
              <a:cxn ang="0">
                <a:pos x="155" y="76"/>
              </a:cxn>
              <a:cxn ang="0">
                <a:pos x="152" y="65"/>
              </a:cxn>
              <a:cxn ang="0">
                <a:pos x="144" y="62"/>
              </a:cxn>
              <a:cxn ang="0">
                <a:pos x="139" y="63"/>
              </a:cxn>
              <a:cxn ang="0">
                <a:pos x="117" y="73"/>
              </a:cxn>
              <a:cxn ang="0">
                <a:pos x="117" y="73"/>
              </a:cxn>
              <a:cxn ang="0">
                <a:pos x="78" y="96"/>
              </a:cxn>
              <a:cxn ang="0">
                <a:pos x="70" y="110"/>
              </a:cxn>
              <a:cxn ang="0">
                <a:pos x="70" y="114"/>
              </a:cxn>
              <a:cxn ang="0">
                <a:pos x="75" y="121"/>
              </a:cxn>
              <a:cxn ang="0">
                <a:pos x="82" y="124"/>
              </a:cxn>
              <a:cxn ang="0">
                <a:pos x="86" y="123"/>
              </a:cxn>
              <a:cxn ang="0">
                <a:pos x="90" y="122"/>
              </a:cxn>
              <a:cxn ang="0">
                <a:pos x="122" y="214"/>
              </a:cxn>
              <a:cxn ang="0">
                <a:pos x="122" y="214"/>
              </a:cxn>
              <a:cxn ang="0">
                <a:pos x="125" y="228"/>
              </a:cxn>
              <a:cxn ang="0">
                <a:pos x="130" y="232"/>
              </a:cxn>
              <a:cxn ang="0">
                <a:pos x="136" y="233"/>
              </a:cxn>
              <a:cxn ang="0">
                <a:pos x="141" y="233"/>
              </a:cxn>
              <a:cxn ang="0">
                <a:pos x="141" y="233"/>
              </a:cxn>
              <a:cxn ang="0">
                <a:pos x="207" y="199"/>
              </a:cxn>
              <a:cxn ang="0">
                <a:pos x="232" y="127"/>
              </a:cxn>
              <a:cxn ang="0">
                <a:pos x="203" y="49"/>
              </a:cxn>
              <a:cxn ang="0">
                <a:pos x="126" y="19"/>
              </a:cxn>
              <a:cxn ang="0">
                <a:pos x="48" y="49"/>
              </a:cxn>
              <a:cxn ang="0">
                <a:pos x="19" y="126"/>
              </a:cxn>
              <a:cxn ang="0">
                <a:pos x="77" y="224"/>
              </a:cxn>
              <a:cxn ang="0">
                <a:pos x="82" y="236"/>
              </a:cxn>
              <a:cxn ang="0">
                <a:pos x="69" y="241"/>
              </a:cxn>
              <a:cxn ang="0">
                <a:pos x="0" y="126"/>
              </a:cxn>
              <a:cxn ang="0">
                <a:pos x="35" y="36"/>
              </a:cxn>
              <a:cxn ang="0">
                <a:pos x="126" y="0"/>
              </a:cxn>
              <a:cxn ang="0">
                <a:pos x="216" y="36"/>
              </a:cxn>
              <a:cxn ang="0">
                <a:pos x="251" y="127"/>
              </a:cxn>
              <a:cxn ang="0">
                <a:pos x="221" y="211"/>
              </a:cxn>
              <a:cxn ang="0">
                <a:pos x="144" y="251"/>
              </a:cxn>
              <a:cxn ang="0">
                <a:pos x="143" y="251"/>
              </a:cxn>
              <a:cxn ang="0">
                <a:pos x="136" y="252"/>
              </a:cxn>
              <a:cxn ang="0">
                <a:pos x="123" y="250"/>
              </a:cxn>
            </a:cxnLst>
            <a:rect l="0" t="0" r="r" b="b"/>
            <a:pathLst>
              <a:path w="251" h="252">
                <a:moveTo>
                  <a:pt x="123" y="250"/>
                </a:moveTo>
                <a:cubicBezTo>
                  <a:pt x="119" y="248"/>
                  <a:pt x="115" y="246"/>
                  <a:pt x="112" y="242"/>
                </a:cubicBezTo>
                <a:cubicBezTo>
                  <a:pt x="112" y="242"/>
                  <a:pt x="112" y="242"/>
                  <a:pt x="112" y="242"/>
                </a:cubicBezTo>
                <a:cubicBezTo>
                  <a:pt x="106" y="235"/>
                  <a:pt x="103" y="226"/>
                  <a:pt x="103" y="214"/>
                </a:cubicBezTo>
                <a:cubicBezTo>
                  <a:pt x="103" y="214"/>
                  <a:pt x="103" y="214"/>
                  <a:pt x="103" y="214"/>
                </a:cubicBezTo>
                <a:cubicBezTo>
                  <a:pt x="103" y="214"/>
                  <a:pt x="103" y="214"/>
                  <a:pt x="103" y="214"/>
                </a:cubicBezTo>
                <a:cubicBezTo>
                  <a:pt x="103" y="214"/>
                  <a:pt x="103" y="214"/>
                  <a:pt x="103" y="214"/>
                </a:cubicBezTo>
                <a:cubicBezTo>
                  <a:pt x="103" y="214"/>
                  <a:pt x="103" y="214"/>
                  <a:pt x="103" y="214"/>
                </a:cubicBezTo>
                <a:cubicBezTo>
                  <a:pt x="103" y="135"/>
                  <a:pt x="103" y="135"/>
                  <a:pt x="103" y="135"/>
                </a:cubicBezTo>
                <a:cubicBezTo>
                  <a:pt x="98" y="138"/>
                  <a:pt x="98" y="138"/>
                  <a:pt x="98" y="138"/>
                </a:cubicBezTo>
                <a:cubicBezTo>
                  <a:pt x="98" y="138"/>
                  <a:pt x="98" y="138"/>
                  <a:pt x="98" y="138"/>
                </a:cubicBezTo>
                <a:cubicBezTo>
                  <a:pt x="96" y="139"/>
                  <a:pt x="94" y="140"/>
                  <a:pt x="91" y="141"/>
                </a:cubicBezTo>
                <a:cubicBezTo>
                  <a:pt x="91" y="141"/>
                  <a:pt x="91" y="141"/>
                  <a:pt x="91" y="141"/>
                </a:cubicBezTo>
                <a:cubicBezTo>
                  <a:pt x="88" y="142"/>
                  <a:pt x="85" y="142"/>
                  <a:pt x="82" y="142"/>
                </a:cubicBezTo>
                <a:cubicBezTo>
                  <a:pt x="82" y="142"/>
                  <a:pt x="82" y="142"/>
                  <a:pt x="82" y="142"/>
                </a:cubicBezTo>
                <a:cubicBezTo>
                  <a:pt x="76" y="142"/>
                  <a:pt x="69" y="140"/>
                  <a:pt x="64" y="136"/>
                </a:cubicBezTo>
                <a:cubicBezTo>
                  <a:pt x="64" y="136"/>
                  <a:pt x="64" y="136"/>
                  <a:pt x="64" y="136"/>
                </a:cubicBezTo>
                <a:cubicBezTo>
                  <a:pt x="59" y="132"/>
                  <a:pt x="54" y="126"/>
                  <a:pt x="52" y="118"/>
                </a:cubicBezTo>
                <a:cubicBezTo>
                  <a:pt x="52" y="118"/>
                  <a:pt x="52" y="118"/>
                  <a:pt x="52" y="118"/>
                </a:cubicBezTo>
                <a:cubicBezTo>
                  <a:pt x="52" y="116"/>
                  <a:pt x="51" y="113"/>
                  <a:pt x="51" y="110"/>
                </a:cubicBezTo>
                <a:cubicBezTo>
                  <a:pt x="51" y="110"/>
                  <a:pt x="51" y="110"/>
                  <a:pt x="51" y="110"/>
                </a:cubicBezTo>
                <a:cubicBezTo>
                  <a:pt x="51" y="98"/>
                  <a:pt x="57" y="86"/>
                  <a:pt x="69" y="80"/>
                </a:cubicBezTo>
                <a:cubicBezTo>
                  <a:pt x="69" y="80"/>
                  <a:pt x="69" y="80"/>
                  <a:pt x="69" y="80"/>
                </a:cubicBezTo>
                <a:cubicBezTo>
                  <a:pt x="69" y="80"/>
                  <a:pt x="69" y="80"/>
                  <a:pt x="69" y="80"/>
                </a:cubicBezTo>
                <a:cubicBezTo>
                  <a:pt x="107" y="57"/>
                  <a:pt x="107" y="57"/>
                  <a:pt x="107" y="57"/>
                </a:cubicBezTo>
                <a:cubicBezTo>
                  <a:pt x="117" y="51"/>
                  <a:pt x="126" y="47"/>
                  <a:pt x="134" y="45"/>
                </a:cubicBezTo>
                <a:cubicBezTo>
                  <a:pt x="134" y="45"/>
                  <a:pt x="134" y="45"/>
                  <a:pt x="134" y="45"/>
                </a:cubicBezTo>
                <a:cubicBezTo>
                  <a:pt x="135" y="45"/>
                  <a:pt x="135" y="45"/>
                  <a:pt x="135" y="45"/>
                </a:cubicBezTo>
                <a:cubicBezTo>
                  <a:pt x="138" y="44"/>
                  <a:pt x="141" y="43"/>
                  <a:pt x="144" y="43"/>
                </a:cubicBezTo>
                <a:cubicBezTo>
                  <a:pt x="144" y="43"/>
                  <a:pt x="144" y="43"/>
                  <a:pt x="144" y="43"/>
                </a:cubicBezTo>
                <a:cubicBezTo>
                  <a:pt x="153" y="43"/>
                  <a:pt x="161" y="47"/>
                  <a:pt x="166" y="53"/>
                </a:cubicBezTo>
                <a:cubicBezTo>
                  <a:pt x="166" y="53"/>
                  <a:pt x="166" y="53"/>
                  <a:pt x="166" y="53"/>
                </a:cubicBezTo>
                <a:cubicBezTo>
                  <a:pt x="171" y="59"/>
                  <a:pt x="174" y="67"/>
                  <a:pt x="174" y="76"/>
                </a:cubicBezTo>
                <a:cubicBezTo>
                  <a:pt x="174" y="76"/>
                  <a:pt x="174" y="76"/>
                  <a:pt x="174" y="76"/>
                </a:cubicBezTo>
                <a:cubicBezTo>
                  <a:pt x="174" y="76"/>
                  <a:pt x="174" y="76"/>
                  <a:pt x="174" y="76"/>
                </a:cubicBezTo>
                <a:cubicBezTo>
                  <a:pt x="174" y="195"/>
                  <a:pt x="174" y="195"/>
                  <a:pt x="174" y="195"/>
                </a:cubicBezTo>
                <a:cubicBezTo>
                  <a:pt x="174" y="200"/>
                  <a:pt x="170" y="205"/>
                  <a:pt x="164" y="205"/>
                </a:cubicBezTo>
                <a:cubicBezTo>
                  <a:pt x="164" y="205"/>
                  <a:pt x="164" y="205"/>
                  <a:pt x="164" y="205"/>
                </a:cubicBezTo>
                <a:cubicBezTo>
                  <a:pt x="159" y="205"/>
                  <a:pt x="155" y="200"/>
                  <a:pt x="155" y="195"/>
                </a:cubicBezTo>
                <a:cubicBezTo>
                  <a:pt x="155" y="195"/>
                  <a:pt x="155" y="195"/>
                  <a:pt x="155" y="195"/>
                </a:cubicBezTo>
                <a:cubicBezTo>
                  <a:pt x="155" y="76"/>
                  <a:pt x="155" y="76"/>
                  <a:pt x="155" y="76"/>
                </a:cubicBezTo>
                <a:cubicBezTo>
                  <a:pt x="155" y="76"/>
                  <a:pt x="155" y="76"/>
                  <a:pt x="155" y="76"/>
                </a:cubicBezTo>
                <a:cubicBezTo>
                  <a:pt x="155" y="71"/>
                  <a:pt x="153" y="67"/>
                  <a:pt x="152" y="65"/>
                </a:cubicBezTo>
                <a:cubicBezTo>
                  <a:pt x="152" y="65"/>
                  <a:pt x="152" y="65"/>
                  <a:pt x="152" y="65"/>
                </a:cubicBezTo>
                <a:cubicBezTo>
                  <a:pt x="150" y="63"/>
                  <a:pt x="148" y="62"/>
                  <a:pt x="144" y="62"/>
                </a:cubicBezTo>
                <a:cubicBezTo>
                  <a:pt x="144" y="62"/>
                  <a:pt x="144" y="62"/>
                  <a:pt x="144" y="62"/>
                </a:cubicBezTo>
                <a:cubicBezTo>
                  <a:pt x="143" y="62"/>
                  <a:pt x="141" y="62"/>
                  <a:pt x="139" y="63"/>
                </a:cubicBezTo>
                <a:cubicBezTo>
                  <a:pt x="139" y="63"/>
                  <a:pt x="139" y="63"/>
                  <a:pt x="139" y="63"/>
                </a:cubicBezTo>
                <a:cubicBezTo>
                  <a:pt x="139" y="63"/>
                  <a:pt x="139" y="63"/>
                  <a:pt x="139" y="63"/>
                </a:cubicBezTo>
                <a:cubicBezTo>
                  <a:pt x="133" y="64"/>
                  <a:pt x="126" y="68"/>
                  <a:pt x="117" y="73"/>
                </a:cubicBezTo>
                <a:cubicBezTo>
                  <a:pt x="117" y="73"/>
                  <a:pt x="117" y="73"/>
                  <a:pt x="117" y="73"/>
                </a:cubicBezTo>
                <a:cubicBezTo>
                  <a:pt x="117" y="73"/>
                  <a:pt x="117" y="73"/>
                  <a:pt x="117" y="73"/>
                </a:cubicBezTo>
                <a:cubicBezTo>
                  <a:pt x="78" y="96"/>
                  <a:pt x="78" y="96"/>
                  <a:pt x="78" y="96"/>
                </a:cubicBezTo>
                <a:cubicBezTo>
                  <a:pt x="78" y="96"/>
                  <a:pt x="78" y="96"/>
                  <a:pt x="78" y="96"/>
                </a:cubicBezTo>
                <a:cubicBezTo>
                  <a:pt x="73" y="99"/>
                  <a:pt x="70" y="104"/>
                  <a:pt x="70" y="110"/>
                </a:cubicBezTo>
                <a:cubicBezTo>
                  <a:pt x="70" y="110"/>
                  <a:pt x="70" y="110"/>
                  <a:pt x="70" y="110"/>
                </a:cubicBezTo>
                <a:cubicBezTo>
                  <a:pt x="70" y="111"/>
                  <a:pt x="70" y="112"/>
                  <a:pt x="70" y="114"/>
                </a:cubicBezTo>
                <a:cubicBezTo>
                  <a:pt x="70" y="114"/>
                  <a:pt x="70" y="114"/>
                  <a:pt x="70" y="114"/>
                </a:cubicBezTo>
                <a:cubicBezTo>
                  <a:pt x="72" y="118"/>
                  <a:pt x="73" y="120"/>
                  <a:pt x="75" y="121"/>
                </a:cubicBezTo>
                <a:cubicBezTo>
                  <a:pt x="75" y="121"/>
                  <a:pt x="75" y="121"/>
                  <a:pt x="75" y="121"/>
                </a:cubicBezTo>
                <a:cubicBezTo>
                  <a:pt x="77" y="123"/>
                  <a:pt x="79" y="124"/>
                  <a:pt x="82" y="124"/>
                </a:cubicBezTo>
                <a:cubicBezTo>
                  <a:pt x="82" y="124"/>
                  <a:pt x="82" y="124"/>
                  <a:pt x="82" y="124"/>
                </a:cubicBezTo>
                <a:cubicBezTo>
                  <a:pt x="83" y="124"/>
                  <a:pt x="85" y="124"/>
                  <a:pt x="86" y="123"/>
                </a:cubicBezTo>
                <a:cubicBezTo>
                  <a:pt x="86" y="123"/>
                  <a:pt x="86" y="123"/>
                  <a:pt x="86" y="123"/>
                </a:cubicBezTo>
                <a:cubicBezTo>
                  <a:pt x="86" y="123"/>
                  <a:pt x="88" y="122"/>
                  <a:pt x="90" y="122"/>
                </a:cubicBezTo>
                <a:cubicBezTo>
                  <a:pt x="90" y="122"/>
                  <a:pt x="90" y="122"/>
                  <a:pt x="90" y="122"/>
                </a:cubicBezTo>
                <a:cubicBezTo>
                  <a:pt x="122" y="104"/>
                  <a:pt x="122" y="104"/>
                  <a:pt x="122" y="104"/>
                </a:cubicBezTo>
                <a:cubicBezTo>
                  <a:pt x="122" y="214"/>
                  <a:pt x="122" y="214"/>
                  <a:pt x="122" y="214"/>
                </a:cubicBezTo>
                <a:cubicBezTo>
                  <a:pt x="122" y="214"/>
                  <a:pt x="122" y="214"/>
                  <a:pt x="122" y="214"/>
                </a:cubicBezTo>
                <a:cubicBezTo>
                  <a:pt x="122" y="214"/>
                  <a:pt x="122" y="214"/>
                  <a:pt x="122" y="214"/>
                </a:cubicBezTo>
                <a:cubicBezTo>
                  <a:pt x="122" y="221"/>
                  <a:pt x="123" y="225"/>
                  <a:pt x="125" y="228"/>
                </a:cubicBezTo>
                <a:cubicBezTo>
                  <a:pt x="125" y="228"/>
                  <a:pt x="125" y="228"/>
                  <a:pt x="125" y="228"/>
                </a:cubicBezTo>
                <a:cubicBezTo>
                  <a:pt x="126" y="230"/>
                  <a:pt x="127" y="231"/>
                  <a:pt x="130" y="232"/>
                </a:cubicBezTo>
                <a:cubicBezTo>
                  <a:pt x="130" y="232"/>
                  <a:pt x="130" y="232"/>
                  <a:pt x="130" y="232"/>
                </a:cubicBezTo>
                <a:cubicBezTo>
                  <a:pt x="131" y="233"/>
                  <a:pt x="133" y="233"/>
                  <a:pt x="136" y="233"/>
                </a:cubicBezTo>
                <a:cubicBezTo>
                  <a:pt x="136" y="233"/>
                  <a:pt x="136" y="233"/>
                  <a:pt x="136" y="233"/>
                </a:cubicBezTo>
                <a:cubicBezTo>
                  <a:pt x="138" y="233"/>
                  <a:pt x="139" y="233"/>
                  <a:pt x="141" y="233"/>
                </a:cubicBezTo>
                <a:cubicBezTo>
                  <a:pt x="141" y="233"/>
                  <a:pt x="141" y="233"/>
                  <a:pt x="141" y="233"/>
                </a:cubicBezTo>
                <a:cubicBezTo>
                  <a:pt x="141" y="233"/>
                  <a:pt x="141" y="233"/>
                  <a:pt x="141" y="233"/>
                </a:cubicBezTo>
                <a:cubicBezTo>
                  <a:pt x="141" y="233"/>
                  <a:pt x="141" y="233"/>
                  <a:pt x="141" y="233"/>
                </a:cubicBezTo>
                <a:cubicBezTo>
                  <a:pt x="169" y="229"/>
                  <a:pt x="191" y="217"/>
                  <a:pt x="207" y="199"/>
                </a:cubicBezTo>
                <a:cubicBezTo>
                  <a:pt x="207" y="199"/>
                  <a:pt x="207" y="199"/>
                  <a:pt x="207" y="199"/>
                </a:cubicBezTo>
                <a:cubicBezTo>
                  <a:pt x="223" y="181"/>
                  <a:pt x="232" y="156"/>
                  <a:pt x="232" y="127"/>
                </a:cubicBezTo>
                <a:cubicBezTo>
                  <a:pt x="232" y="127"/>
                  <a:pt x="232" y="127"/>
                  <a:pt x="232" y="127"/>
                </a:cubicBezTo>
                <a:cubicBezTo>
                  <a:pt x="232" y="95"/>
                  <a:pt x="221" y="68"/>
                  <a:pt x="203" y="49"/>
                </a:cubicBezTo>
                <a:cubicBezTo>
                  <a:pt x="203" y="49"/>
                  <a:pt x="203" y="49"/>
                  <a:pt x="203" y="49"/>
                </a:cubicBezTo>
                <a:cubicBezTo>
                  <a:pt x="184" y="30"/>
                  <a:pt x="158" y="19"/>
                  <a:pt x="126" y="19"/>
                </a:cubicBezTo>
                <a:cubicBezTo>
                  <a:pt x="126" y="19"/>
                  <a:pt x="126" y="19"/>
                  <a:pt x="126" y="19"/>
                </a:cubicBezTo>
                <a:cubicBezTo>
                  <a:pt x="94" y="19"/>
                  <a:pt x="67" y="30"/>
                  <a:pt x="48" y="49"/>
                </a:cubicBezTo>
                <a:cubicBezTo>
                  <a:pt x="48" y="49"/>
                  <a:pt x="48" y="49"/>
                  <a:pt x="48" y="49"/>
                </a:cubicBezTo>
                <a:cubicBezTo>
                  <a:pt x="30" y="68"/>
                  <a:pt x="19" y="94"/>
                  <a:pt x="19" y="126"/>
                </a:cubicBezTo>
                <a:cubicBezTo>
                  <a:pt x="19" y="126"/>
                  <a:pt x="19" y="126"/>
                  <a:pt x="19" y="126"/>
                </a:cubicBezTo>
                <a:cubicBezTo>
                  <a:pt x="19" y="172"/>
                  <a:pt x="41" y="207"/>
                  <a:pt x="77" y="224"/>
                </a:cubicBezTo>
                <a:cubicBezTo>
                  <a:pt x="77" y="224"/>
                  <a:pt x="77" y="224"/>
                  <a:pt x="77" y="224"/>
                </a:cubicBezTo>
                <a:cubicBezTo>
                  <a:pt x="77" y="224"/>
                  <a:pt x="77" y="224"/>
                  <a:pt x="77" y="224"/>
                </a:cubicBezTo>
                <a:cubicBezTo>
                  <a:pt x="82" y="226"/>
                  <a:pt x="84" y="231"/>
                  <a:pt x="82" y="236"/>
                </a:cubicBezTo>
                <a:cubicBezTo>
                  <a:pt x="82" y="236"/>
                  <a:pt x="82" y="236"/>
                  <a:pt x="82" y="236"/>
                </a:cubicBezTo>
                <a:cubicBezTo>
                  <a:pt x="80" y="241"/>
                  <a:pt x="74" y="243"/>
                  <a:pt x="69" y="241"/>
                </a:cubicBezTo>
                <a:cubicBezTo>
                  <a:pt x="69" y="241"/>
                  <a:pt x="69" y="241"/>
                  <a:pt x="69" y="241"/>
                </a:cubicBezTo>
                <a:cubicBezTo>
                  <a:pt x="27" y="221"/>
                  <a:pt x="0" y="178"/>
                  <a:pt x="0" y="126"/>
                </a:cubicBezTo>
                <a:cubicBezTo>
                  <a:pt x="0" y="126"/>
                  <a:pt x="0" y="126"/>
                  <a:pt x="0" y="126"/>
                </a:cubicBezTo>
                <a:cubicBezTo>
                  <a:pt x="0" y="90"/>
                  <a:pt x="13" y="58"/>
                  <a:pt x="35" y="36"/>
                </a:cubicBezTo>
                <a:cubicBezTo>
                  <a:pt x="35" y="36"/>
                  <a:pt x="35" y="36"/>
                  <a:pt x="35" y="36"/>
                </a:cubicBezTo>
                <a:cubicBezTo>
                  <a:pt x="58" y="13"/>
                  <a:pt x="89" y="0"/>
                  <a:pt x="126" y="0"/>
                </a:cubicBezTo>
                <a:cubicBezTo>
                  <a:pt x="126" y="0"/>
                  <a:pt x="126" y="0"/>
                  <a:pt x="126" y="0"/>
                </a:cubicBezTo>
                <a:cubicBezTo>
                  <a:pt x="162" y="0"/>
                  <a:pt x="194" y="14"/>
                  <a:pt x="216" y="36"/>
                </a:cubicBezTo>
                <a:cubicBezTo>
                  <a:pt x="216" y="36"/>
                  <a:pt x="216" y="36"/>
                  <a:pt x="216" y="36"/>
                </a:cubicBezTo>
                <a:cubicBezTo>
                  <a:pt x="238" y="59"/>
                  <a:pt x="251" y="91"/>
                  <a:pt x="251" y="127"/>
                </a:cubicBezTo>
                <a:cubicBezTo>
                  <a:pt x="251" y="127"/>
                  <a:pt x="251" y="127"/>
                  <a:pt x="251" y="127"/>
                </a:cubicBezTo>
                <a:cubicBezTo>
                  <a:pt x="251" y="160"/>
                  <a:pt x="240" y="189"/>
                  <a:pt x="221" y="211"/>
                </a:cubicBezTo>
                <a:cubicBezTo>
                  <a:pt x="221" y="211"/>
                  <a:pt x="221" y="211"/>
                  <a:pt x="221" y="211"/>
                </a:cubicBezTo>
                <a:cubicBezTo>
                  <a:pt x="202" y="233"/>
                  <a:pt x="175" y="247"/>
                  <a:pt x="144" y="251"/>
                </a:cubicBezTo>
                <a:cubicBezTo>
                  <a:pt x="144" y="251"/>
                  <a:pt x="144" y="251"/>
                  <a:pt x="144" y="251"/>
                </a:cubicBezTo>
                <a:cubicBezTo>
                  <a:pt x="143" y="251"/>
                  <a:pt x="143" y="251"/>
                  <a:pt x="143" y="251"/>
                </a:cubicBezTo>
                <a:cubicBezTo>
                  <a:pt x="143" y="251"/>
                  <a:pt x="143" y="251"/>
                  <a:pt x="143" y="251"/>
                </a:cubicBezTo>
                <a:cubicBezTo>
                  <a:pt x="141" y="252"/>
                  <a:pt x="138" y="252"/>
                  <a:pt x="136" y="252"/>
                </a:cubicBezTo>
                <a:cubicBezTo>
                  <a:pt x="136" y="252"/>
                  <a:pt x="136" y="252"/>
                  <a:pt x="136" y="252"/>
                </a:cubicBezTo>
                <a:cubicBezTo>
                  <a:pt x="132" y="252"/>
                  <a:pt x="127" y="251"/>
                  <a:pt x="123" y="25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5" name="Freeform 640"/>
          <p:cNvSpPr>
            <a:spLocks noEditPoints="1"/>
          </p:cNvSpPr>
          <p:nvPr userDrawn="1"/>
        </p:nvSpPr>
        <p:spPr bwMode="auto">
          <a:xfrm>
            <a:off x="6630596" y="1363792"/>
            <a:ext cx="210796" cy="278606"/>
          </a:xfrm>
          <a:custGeom>
            <a:avLst/>
            <a:gdLst/>
            <a:ahLst/>
            <a:cxnLst>
              <a:cxn ang="0">
                <a:pos x="247" y="39"/>
              </a:cxn>
              <a:cxn ang="0">
                <a:pos x="236" y="28"/>
              </a:cxn>
              <a:cxn ang="0">
                <a:pos x="223" y="35"/>
              </a:cxn>
              <a:cxn ang="0">
                <a:pos x="223" y="35"/>
              </a:cxn>
              <a:cxn ang="0">
                <a:pos x="222" y="36"/>
              </a:cxn>
              <a:cxn ang="0">
                <a:pos x="125" y="53"/>
              </a:cxn>
              <a:cxn ang="0">
                <a:pos x="29" y="39"/>
              </a:cxn>
              <a:cxn ang="0">
                <a:pos x="123" y="25"/>
              </a:cxn>
              <a:cxn ang="0">
                <a:pos x="136" y="12"/>
              </a:cxn>
              <a:cxn ang="0">
                <a:pos x="123" y="0"/>
              </a:cxn>
              <a:cxn ang="0">
                <a:pos x="42" y="8"/>
              </a:cxn>
              <a:cxn ang="0">
                <a:pos x="0" y="39"/>
              </a:cxn>
              <a:cxn ang="0">
                <a:pos x="42" y="70"/>
              </a:cxn>
              <a:cxn ang="0">
                <a:pos x="125" y="78"/>
              </a:cxn>
              <a:cxn ang="0">
                <a:pos x="219" y="66"/>
              </a:cxn>
              <a:cxn ang="0">
                <a:pos x="213" y="126"/>
              </a:cxn>
              <a:cxn ang="0">
                <a:pos x="197" y="121"/>
              </a:cxn>
              <a:cxn ang="0">
                <a:pos x="123" y="113"/>
              </a:cxn>
              <a:cxn ang="0">
                <a:pos x="50" y="121"/>
              </a:cxn>
              <a:cxn ang="0">
                <a:pos x="34" y="126"/>
              </a:cxn>
              <a:cxn ang="0">
                <a:pos x="32" y="106"/>
              </a:cxn>
              <a:cxn ang="0">
                <a:pos x="18" y="94"/>
              </a:cxn>
              <a:cxn ang="0">
                <a:pos x="7" y="108"/>
              </a:cxn>
              <a:cxn ang="0">
                <a:pos x="22" y="291"/>
              </a:cxn>
              <a:cxn ang="0">
                <a:pos x="123" y="329"/>
              </a:cxn>
              <a:cxn ang="0">
                <a:pos x="223" y="291"/>
              </a:cxn>
              <a:cxn ang="0">
                <a:pos x="247" y="42"/>
              </a:cxn>
              <a:cxn ang="0">
                <a:pos x="247" y="39"/>
              </a:cxn>
              <a:cxn ang="0">
                <a:pos x="123" y="139"/>
              </a:cxn>
              <a:cxn ang="0">
                <a:pos x="206" y="151"/>
              </a:cxn>
              <a:cxn ang="0">
                <a:pos x="124" y="163"/>
              </a:cxn>
              <a:cxn ang="0">
                <a:pos x="41" y="150"/>
              </a:cxn>
              <a:cxn ang="0">
                <a:pos x="123" y="139"/>
              </a:cxn>
              <a:cxn ang="0">
                <a:pos x="123" y="304"/>
              </a:cxn>
              <a:cxn ang="0">
                <a:pos x="47" y="289"/>
              </a:cxn>
              <a:cxn ang="0">
                <a:pos x="38" y="177"/>
              </a:cxn>
              <a:cxn ang="0">
                <a:pos x="124" y="188"/>
              </a:cxn>
              <a:cxn ang="0">
                <a:pos x="209" y="177"/>
              </a:cxn>
              <a:cxn ang="0">
                <a:pos x="198" y="289"/>
              </a:cxn>
              <a:cxn ang="0">
                <a:pos x="123" y="304"/>
              </a:cxn>
            </a:cxnLst>
            <a:rect l="0" t="0" r="r" b="b"/>
            <a:pathLst>
              <a:path w="247" h="329">
                <a:moveTo>
                  <a:pt x="247" y="39"/>
                </a:moveTo>
                <a:cubicBezTo>
                  <a:pt x="246" y="33"/>
                  <a:pt x="242" y="28"/>
                  <a:pt x="236" y="28"/>
                </a:cubicBezTo>
                <a:cubicBezTo>
                  <a:pt x="230" y="27"/>
                  <a:pt x="225" y="30"/>
                  <a:pt x="223" y="35"/>
                </a:cubicBezTo>
                <a:cubicBezTo>
                  <a:pt x="223" y="35"/>
                  <a:pt x="223" y="35"/>
                  <a:pt x="223" y="35"/>
                </a:cubicBezTo>
                <a:cubicBezTo>
                  <a:pt x="222" y="36"/>
                  <a:pt x="222" y="36"/>
                  <a:pt x="222" y="36"/>
                </a:cubicBezTo>
                <a:cubicBezTo>
                  <a:pt x="216" y="42"/>
                  <a:pt x="182" y="53"/>
                  <a:pt x="125" y="53"/>
                </a:cubicBezTo>
                <a:cubicBezTo>
                  <a:pt x="76" y="53"/>
                  <a:pt x="41" y="45"/>
                  <a:pt x="29" y="39"/>
                </a:cubicBezTo>
                <a:cubicBezTo>
                  <a:pt x="40" y="33"/>
                  <a:pt x="73" y="25"/>
                  <a:pt x="123" y="25"/>
                </a:cubicBezTo>
                <a:cubicBezTo>
                  <a:pt x="130" y="25"/>
                  <a:pt x="136" y="19"/>
                  <a:pt x="136" y="12"/>
                </a:cubicBezTo>
                <a:cubicBezTo>
                  <a:pt x="136" y="5"/>
                  <a:pt x="130" y="0"/>
                  <a:pt x="123" y="0"/>
                </a:cubicBezTo>
                <a:cubicBezTo>
                  <a:pt x="93" y="0"/>
                  <a:pt x="64" y="3"/>
                  <a:pt x="42" y="8"/>
                </a:cubicBezTo>
                <a:cubicBezTo>
                  <a:pt x="31" y="10"/>
                  <a:pt x="0" y="18"/>
                  <a:pt x="0" y="39"/>
                </a:cubicBezTo>
                <a:cubicBezTo>
                  <a:pt x="0" y="60"/>
                  <a:pt x="32" y="67"/>
                  <a:pt x="42" y="70"/>
                </a:cubicBezTo>
                <a:cubicBezTo>
                  <a:pt x="65" y="75"/>
                  <a:pt x="94" y="78"/>
                  <a:pt x="125" y="78"/>
                </a:cubicBezTo>
                <a:cubicBezTo>
                  <a:pt x="138" y="78"/>
                  <a:pt x="187" y="77"/>
                  <a:pt x="219" y="66"/>
                </a:cubicBezTo>
                <a:cubicBezTo>
                  <a:pt x="218" y="82"/>
                  <a:pt x="216" y="103"/>
                  <a:pt x="213" y="126"/>
                </a:cubicBezTo>
                <a:cubicBezTo>
                  <a:pt x="207" y="123"/>
                  <a:pt x="200" y="122"/>
                  <a:pt x="197" y="121"/>
                </a:cubicBezTo>
                <a:cubicBezTo>
                  <a:pt x="177" y="116"/>
                  <a:pt x="151" y="113"/>
                  <a:pt x="123" y="113"/>
                </a:cubicBezTo>
                <a:cubicBezTo>
                  <a:pt x="96" y="113"/>
                  <a:pt x="70" y="116"/>
                  <a:pt x="50" y="121"/>
                </a:cubicBezTo>
                <a:cubicBezTo>
                  <a:pt x="47" y="122"/>
                  <a:pt x="40" y="123"/>
                  <a:pt x="34" y="126"/>
                </a:cubicBezTo>
                <a:cubicBezTo>
                  <a:pt x="33" y="114"/>
                  <a:pt x="32" y="106"/>
                  <a:pt x="32" y="106"/>
                </a:cubicBezTo>
                <a:cubicBezTo>
                  <a:pt x="31" y="99"/>
                  <a:pt x="25" y="94"/>
                  <a:pt x="18" y="94"/>
                </a:cubicBezTo>
                <a:cubicBezTo>
                  <a:pt x="11" y="95"/>
                  <a:pt x="6" y="101"/>
                  <a:pt x="7" y="108"/>
                </a:cubicBezTo>
                <a:cubicBezTo>
                  <a:pt x="22" y="291"/>
                  <a:pt x="22" y="291"/>
                  <a:pt x="22" y="291"/>
                </a:cubicBezTo>
                <a:cubicBezTo>
                  <a:pt x="23" y="319"/>
                  <a:pt x="77" y="329"/>
                  <a:pt x="123" y="329"/>
                </a:cubicBezTo>
                <a:cubicBezTo>
                  <a:pt x="168" y="329"/>
                  <a:pt x="222" y="319"/>
                  <a:pt x="223" y="291"/>
                </a:cubicBezTo>
                <a:cubicBezTo>
                  <a:pt x="247" y="42"/>
                  <a:pt x="247" y="42"/>
                  <a:pt x="247" y="42"/>
                </a:cubicBezTo>
                <a:cubicBezTo>
                  <a:pt x="247" y="41"/>
                  <a:pt x="247" y="40"/>
                  <a:pt x="247" y="39"/>
                </a:cubicBezTo>
                <a:close/>
                <a:moveTo>
                  <a:pt x="123" y="139"/>
                </a:moveTo>
                <a:cubicBezTo>
                  <a:pt x="166" y="139"/>
                  <a:pt x="195" y="145"/>
                  <a:pt x="206" y="151"/>
                </a:cubicBezTo>
                <a:cubicBezTo>
                  <a:pt x="195" y="156"/>
                  <a:pt x="167" y="163"/>
                  <a:pt x="124" y="163"/>
                </a:cubicBezTo>
                <a:cubicBezTo>
                  <a:pt x="81" y="163"/>
                  <a:pt x="52" y="156"/>
                  <a:pt x="41" y="150"/>
                </a:cubicBezTo>
                <a:cubicBezTo>
                  <a:pt x="52" y="145"/>
                  <a:pt x="81" y="139"/>
                  <a:pt x="123" y="139"/>
                </a:cubicBezTo>
                <a:close/>
                <a:moveTo>
                  <a:pt x="123" y="304"/>
                </a:moveTo>
                <a:cubicBezTo>
                  <a:pt x="77" y="304"/>
                  <a:pt x="51" y="293"/>
                  <a:pt x="47" y="289"/>
                </a:cubicBezTo>
                <a:cubicBezTo>
                  <a:pt x="47" y="288"/>
                  <a:pt x="42" y="228"/>
                  <a:pt x="38" y="177"/>
                </a:cubicBezTo>
                <a:cubicBezTo>
                  <a:pt x="67" y="187"/>
                  <a:pt x="112" y="188"/>
                  <a:pt x="124" y="188"/>
                </a:cubicBezTo>
                <a:cubicBezTo>
                  <a:pt x="136" y="188"/>
                  <a:pt x="180" y="187"/>
                  <a:pt x="209" y="177"/>
                </a:cubicBezTo>
                <a:cubicBezTo>
                  <a:pt x="203" y="235"/>
                  <a:pt x="198" y="288"/>
                  <a:pt x="198" y="289"/>
                </a:cubicBezTo>
                <a:cubicBezTo>
                  <a:pt x="194" y="293"/>
                  <a:pt x="168" y="304"/>
                  <a:pt x="123" y="30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82" name="Group 413"/>
          <p:cNvGrpSpPr>
            <a:grpSpLocks noChangeAspect="1"/>
          </p:cNvGrpSpPr>
          <p:nvPr userDrawn="1"/>
        </p:nvGrpSpPr>
        <p:grpSpPr bwMode="auto">
          <a:xfrm>
            <a:off x="7016431" y="3382783"/>
            <a:ext cx="342989" cy="226219"/>
            <a:chOff x="4193" y="3192"/>
            <a:chExt cx="288" cy="190"/>
          </a:xfrm>
          <a:noFill/>
        </p:grpSpPr>
        <p:sp>
          <p:nvSpPr>
            <p:cNvPr id="127" name="Freeform 414"/>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8" name="Line 415"/>
            <p:cNvSpPr>
              <a:spLocks noChangeShapeType="1"/>
            </p:cNvSpPr>
            <p:nvPr/>
          </p:nvSpPr>
          <p:spPr bwMode="auto">
            <a:xfrm flipH="1" flipV="1">
              <a:off x="4232" y="3235"/>
              <a:ext cx="20" cy="19"/>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29" name="Line 416"/>
            <p:cNvSpPr>
              <a:spLocks noChangeShapeType="1"/>
            </p:cNvSpPr>
            <p:nvPr/>
          </p:nvSpPr>
          <p:spPr bwMode="auto">
            <a:xfrm flipV="1">
              <a:off x="4335" y="3192"/>
              <a:ext cx="1" cy="28"/>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0" name="Line 417"/>
            <p:cNvSpPr>
              <a:spLocks noChangeShapeType="1"/>
            </p:cNvSpPr>
            <p:nvPr/>
          </p:nvSpPr>
          <p:spPr bwMode="auto">
            <a:xfrm flipV="1">
              <a:off x="4424" y="3235"/>
              <a:ext cx="17" cy="21"/>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131" name="Freeform 513"/>
          <p:cNvSpPr>
            <a:spLocks/>
          </p:cNvSpPr>
          <p:nvPr userDrawn="1"/>
        </p:nvSpPr>
        <p:spPr bwMode="auto">
          <a:xfrm>
            <a:off x="6997967" y="1836108"/>
            <a:ext cx="379908" cy="290513"/>
          </a:xfrm>
          <a:custGeom>
            <a:avLst/>
            <a:gdLst/>
            <a:ahLst/>
            <a:cxnLst>
              <a:cxn ang="0">
                <a:pos x="14" y="0"/>
              </a:cxn>
              <a:cxn ang="0">
                <a:pos x="2" y="8"/>
              </a:cxn>
              <a:cxn ang="0">
                <a:pos x="4" y="22"/>
              </a:cxn>
              <a:cxn ang="0">
                <a:pos x="101" y="331"/>
              </a:cxn>
              <a:cxn ang="0">
                <a:pos x="116" y="342"/>
              </a:cxn>
              <a:cxn ang="0">
                <a:pos x="128" y="329"/>
              </a:cxn>
              <a:cxn ang="0">
                <a:pos x="127" y="327"/>
              </a:cxn>
              <a:cxn ang="0">
                <a:pos x="40" y="27"/>
              </a:cxn>
              <a:cxn ang="0">
                <a:pos x="101" y="27"/>
              </a:cxn>
              <a:cxn ang="0">
                <a:pos x="174" y="184"/>
              </a:cxn>
              <a:cxn ang="0">
                <a:pos x="182" y="194"/>
              </a:cxn>
              <a:cxn ang="0">
                <a:pos x="194" y="193"/>
              </a:cxn>
              <a:cxn ang="0">
                <a:pos x="370" y="168"/>
              </a:cxn>
              <a:cxn ang="0">
                <a:pos x="401" y="264"/>
              </a:cxn>
              <a:cxn ang="0">
                <a:pos x="397" y="316"/>
              </a:cxn>
              <a:cxn ang="0">
                <a:pos x="362" y="316"/>
              </a:cxn>
              <a:cxn ang="0">
                <a:pos x="362" y="273"/>
              </a:cxn>
              <a:cxn ang="0">
                <a:pos x="349" y="259"/>
              </a:cxn>
              <a:cxn ang="0">
                <a:pos x="164" y="259"/>
              </a:cxn>
              <a:cxn ang="0">
                <a:pos x="150" y="273"/>
              </a:cxn>
              <a:cxn ang="0">
                <a:pos x="164" y="286"/>
              </a:cxn>
              <a:cxn ang="0">
                <a:pos x="335" y="286"/>
              </a:cxn>
              <a:cxn ang="0">
                <a:pos x="335" y="329"/>
              </a:cxn>
              <a:cxn ang="0">
                <a:pos x="349" y="342"/>
              </a:cxn>
              <a:cxn ang="0">
                <a:pos x="408" y="342"/>
              </a:cxn>
              <a:cxn ang="0">
                <a:pos x="421" y="332"/>
              </a:cxn>
              <a:cxn ang="0">
                <a:pos x="388" y="148"/>
              </a:cxn>
              <a:cxn ang="0">
                <a:pos x="258" y="138"/>
              </a:cxn>
              <a:cxn ang="0">
                <a:pos x="196" y="162"/>
              </a:cxn>
              <a:cxn ang="0">
                <a:pos x="115" y="4"/>
              </a:cxn>
              <a:cxn ang="0">
                <a:pos x="106" y="0"/>
              </a:cxn>
              <a:cxn ang="0">
                <a:pos x="14" y="0"/>
              </a:cxn>
            </a:cxnLst>
            <a:rect l="0" t="0" r="r" b="b"/>
            <a:pathLst>
              <a:path w="449" h="343">
                <a:moveTo>
                  <a:pt x="14" y="0"/>
                </a:moveTo>
                <a:cubicBezTo>
                  <a:pt x="9" y="0"/>
                  <a:pt x="4" y="3"/>
                  <a:pt x="2" y="8"/>
                </a:cubicBezTo>
                <a:cubicBezTo>
                  <a:pt x="0" y="13"/>
                  <a:pt x="1" y="18"/>
                  <a:pt x="4" y="22"/>
                </a:cubicBezTo>
                <a:cubicBezTo>
                  <a:pt x="69" y="98"/>
                  <a:pt x="101" y="328"/>
                  <a:pt x="101" y="331"/>
                </a:cubicBezTo>
                <a:cubicBezTo>
                  <a:pt x="102" y="338"/>
                  <a:pt x="109" y="343"/>
                  <a:pt x="116" y="342"/>
                </a:cubicBezTo>
                <a:cubicBezTo>
                  <a:pt x="123" y="341"/>
                  <a:pt x="128" y="336"/>
                  <a:pt x="128" y="329"/>
                </a:cubicBezTo>
                <a:cubicBezTo>
                  <a:pt x="128" y="328"/>
                  <a:pt x="128" y="328"/>
                  <a:pt x="127" y="327"/>
                </a:cubicBezTo>
                <a:cubicBezTo>
                  <a:pt x="126" y="318"/>
                  <a:pt x="100" y="122"/>
                  <a:pt x="40" y="27"/>
                </a:cubicBezTo>
                <a:cubicBezTo>
                  <a:pt x="65" y="27"/>
                  <a:pt x="94" y="27"/>
                  <a:pt x="101" y="27"/>
                </a:cubicBezTo>
                <a:cubicBezTo>
                  <a:pt x="129" y="55"/>
                  <a:pt x="160" y="120"/>
                  <a:pt x="174" y="184"/>
                </a:cubicBezTo>
                <a:cubicBezTo>
                  <a:pt x="175" y="188"/>
                  <a:pt x="178" y="192"/>
                  <a:pt x="182" y="194"/>
                </a:cubicBezTo>
                <a:cubicBezTo>
                  <a:pt x="185" y="195"/>
                  <a:pt x="190" y="195"/>
                  <a:pt x="194" y="193"/>
                </a:cubicBezTo>
                <a:cubicBezTo>
                  <a:pt x="229" y="174"/>
                  <a:pt x="330" y="132"/>
                  <a:pt x="370" y="168"/>
                </a:cubicBezTo>
                <a:cubicBezTo>
                  <a:pt x="395" y="190"/>
                  <a:pt x="401" y="230"/>
                  <a:pt x="401" y="264"/>
                </a:cubicBezTo>
                <a:cubicBezTo>
                  <a:pt x="401" y="285"/>
                  <a:pt x="399" y="304"/>
                  <a:pt x="397" y="316"/>
                </a:cubicBezTo>
                <a:cubicBezTo>
                  <a:pt x="386" y="316"/>
                  <a:pt x="374" y="316"/>
                  <a:pt x="362" y="316"/>
                </a:cubicBezTo>
                <a:cubicBezTo>
                  <a:pt x="362" y="300"/>
                  <a:pt x="362" y="273"/>
                  <a:pt x="362" y="273"/>
                </a:cubicBezTo>
                <a:cubicBezTo>
                  <a:pt x="362" y="265"/>
                  <a:pt x="356" y="259"/>
                  <a:pt x="349" y="259"/>
                </a:cubicBezTo>
                <a:cubicBezTo>
                  <a:pt x="164" y="259"/>
                  <a:pt x="164" y="259"/>
                  <a:pt x="164" y="259"/>
                </a:cubicBezTo>
                <a:cubicBezTo>
                  <a:pt x="156" y="259"/>
                  <a:pt x="150" y="265"/>
                  <a:pt x="150" y="273"/>
                </a:cubicBezTo>
                <a:cubicBezTo>
                  <a:pt x="150" y="280"/>
                  <a:pt x="156" y="286"/>
                  <a:pt x="164" y="286"/>
                </a:cubicBezTo>
                <a:cubicBezTo>
                  <a:pt x="164" y="286"/>
                  <a:pt x="312" y="286"/>
                  <a:pt x="335" y="286"/>
                </a:cubicBezTo>
                <a:cubicBezTo>
                  <a:pt x="335" y="301"/>
                  <a:pt x="335" y="329"/>
                  <a:pt x="335" y="329"/>
                </a:cubicBezTo>
                <a:cubicBezTo>
                  <a:pt x="335" y="336"/>
                  <a:pt x="341" y="342"/>
                  <a:pt x="349" y="342"/>
                </a:cubicBezTo>
                <a:cubicBezTo>
                  <a:pt x="408" y="342"/>
                  <a:pt x="408" y="342"/>
                  <a:pt x="408" y="342"/>
                </a:cubicBezTo>
                <a:cubicBezTo>
                  <a:pt x="414" y="342"/>
                  <a:pt x="420" y="338"/>
                  <a:pt x="421" y="332"/>
                </a:cubicBezTo>
                <a:cubicBezTo>
                  <a:pt x="422" y="327"/>
                  <a:pt x="449" y="202"/>
                  <a:pt x="388" y="148"/>
                </a:cubicBezTo>
                <a:cubicBezTo>
                  <a:pt x="361" y="124"/>
                  <a:pt x="317" y="121"/>
                  <a:pt x="258" y="138"/>
                </a:cubicBezTo>
                <a:cubicBezTo>
                  <a:pt x="233" y="146"/>
                  <a:pt x="210" y="155"/>
                  <a:pt x="196" y="162"/>
                </a:cubicBezTo>
                <a:cubicBezTo>
                  <a:pt x="178" y="95"/>
                  <a:pt x="146" y="32"/>
                  <a:pt x="115" y="4"/>
                </a:cubicBezTo>
                <a:cubicBezTo>
                  <a:pt x="113" y="1"/>
                  <a:pt x="109" y="0"/>
                  <a:pt x="106" y="0"/>
                </a:cubicBezTo>
                <a:lnTo>
                  <a:pt x="14" y="0"/>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2" name="Freeform 517"/>
          <p:cNvSpPr>
            <a:spLocks noEditPoints="1"/>
          </p:cNvSpPr>
          <p:nvPr userDrawn="1"/>
        </p:nvSpPr>
        <p:spPr bwMode="auto">
          <a:xfrm>
            <a:off x="7070618" y="887317"/>
            <a:ext cx="234615" cy="358379"/>
          </a:xfrm>
          <a:custGeom>
            <a:avLst/>
            <a:gdLst/>
            <a:ahLst/>
            <a:cxnLst>
              <a:cxn ang="0">
                <a:pos x="141" y="1"/>
              </a:cxn>
              <a:cxn ang="0">
                <a:pos x="9" y="49"/>
              </a:cxn>
              <a:cxn ang="0">
                <a:pos x="0" y="62"/>
              </a:cxn>
              <a:cxn ang="0">
                <a:pos x="0" y="202"/>
              </a:cxn>
              <a:cxn ang="0">
                <a:pos x="9" y="214"/>
              </a:cxn>
              <a:cxn ang="0">
                <a:pos x="117" y="272"/>
              </a:cxn>
              <a:cxn ang="0">
                <a:pos x="117" y="387"/>
              </a:cxn>
              <a:cxn ang="0">
                <a:pos x="26" y="339"/>
              </a:cxn>
              <a:cxn ang="0">
                <a:pos x="26" y="266"/>
              </a:cxn>
              <a:cxn ang="0">
                <a:pos x="13" y="253"/>
              </a:cxn>
              <a:cxn ang="0">
                <a:pos x="0" y="266"/>
              </a:cxn>
              <a:cxn ang="0">
                <a:pos x="0" y="347"/>
              </a:cxn>
              <a:cxn ang="0">
                <a:pos x="7" y="359"/>
              </a:cxn>
              <a:cxn ang="0">
                <a:pos x="125" y="421"/>
              </a:cxn>
              <a:cxn ang="0">
                <a:pos x="138" y="420"/>
              </a:cxn>
              <a:cxn ang="0">
                <a:pos x="144" y="409"/>
              </a:cxn>
              <a:cxn ang="0">
                <a:pos x="144" y="264"/>
              </a:cxn>
              <a:cxn ang="0">
                <a:pos x="137" y="252"/>
              </a:cxn>
              <a:cxn ang="0">
                <a:pos x="26" y="194"/>
              </a:cxn>
              <a:cxn ang="0">
                <a:pos x="26" y="71"/>
              </a:cxn>
              <a:cxn ang="0">
                <a:pos x="132" y="33"/>
              </a:cxn>
              <a:cxn ang="0">
                <a:pos x="132" y="154"/>
              </a:cxn>
              <a:cxn ang="0">
                <a:pos x="139" y="165"/>
              </a:cxn>
              <a:cxn ang="0">
                <a:pos x="250" y="224"/>
              </a:cxn>
              <a:cxn ang="0">
                <a:pos x="250" y="342"/>
              </a:cxn>
              <a:cxn ang="0">
                <a:pos x="264" y="355"/>
              </a:cxn>
              <a:cxn ang="0">
                <a:pos x="277" y="342"/>
              </a:cxn>
              <a:cxn ang="0">
                <a:pos x="277" y="216"/>
              </a:cxn>
              <a:cxn ang="0">
                <a:pos x="272" y="206"/>
              </a:cxn>
              <a:cxn ang="0">
                <a:pos x="268" y="203"/>
              </a:cxn>
              <a:cxn ang="0">
                <a:pos x="159" y="146"/>
              </a:cxn>
              <a:cxn ang="0">
                <a:pos x="159" y="14"/>
              </a:cxn>
              <a:cxn ang="0">
                <a:pos x="153" y="3"/>
              </a:cxn>
              <a:cxn ang="0">
                <a:pos x="141" y="1"/>
              </a:cxn>
              <a:cxn ang="0">
                <a:pos x="261" y="229"/>
              </a:cxn>
              <a:cxn ang="0">
                <a:pos x="262" y="229"/>
              </a:cxn>
              <a:cxn ang="0">
                <a:pos x="261" y="229"/>
              </a:cxn>
            </a:cxnLst>
            <a:rect l="0" t="0" r="r" b="b"/>
            <a:pathLst>
              <a:path w="277" h="423">
                <a:moveTo>
                  <a:pt x="141" y="1"/>
                </a:moveTo>
                <a:cubicBezTo>
                  <a:pt x="9" y="49"/>
                  <a:pt x="9" y="49"/>
                  <a:pt x="9" y="49"/>
                </a:cubicBezTo>
                <a:cubicBezTo>
                  <a:pt x="3" y="51"/>
                  <a:pt x="0" y="56"/>
                  <a:pt x="0" y="62"/>
                </a:cubicBezTo>
                <a:cubicBezTo>
                  <a:pt x="0" y="202"/>
                  <a:pt x="0" y="202"/>
                  <a:pt x="0" y="202"/>
                </a:cubicBezTo>
                <a:cubicBezTo>
                  <a:pt x="0" y="208"/>
                  <a:pt x="4" y="212"/>
                  <a:pt x="9" y="214"/>
                </a:cubicBezTo>
                <a:cubicBezTo>
                  <a:pt x="12" y="216"/>
                  <a:pt x="105" y="265"/>
                  <a:pt x="117" y="272"/>
                </a:cubicBezTo>
                <a:cubicBezTo>
                  <a:pt x="117" y="284"/>
                  <a:pt x="117" y="357"/>
                  <a:pt x="117" y="387"/>
                </a:cubicBezTo>
                <a:cubicBezTo>
                  <a:pt x="92" y="374"/>
                  <a:pt x="37" y="345"/>
                  <a:pt x="26" y="339"/>
                </a:cubicBezTo>
                <a:cubicBezTo>
                  <a:pt x="26" y="326"/>
                  <a:pt x="26" y="266"/>
                  <a:pt x="26" y="266"/>
                </a:cubicBezTo>
                <a:cubicBezTo>
                  <a:pt x="26" y="259"/>
                  <a:pt x="20" y="253"/>
                  <a:pt x="13" y="253"/>
                </a:cubicBezTo>
                <a:cubicBezTo>
                  <a:pt x="6" y="253"/>
                  <a:pt x="0" y="259"/>
                  <a:pt x="0" y="266"/>
                </a:cubicBezTo>
                <a:cubicBezTo>
                  <a:pt x="0" y="347"/>
                  <a:pt x="0" y="347"/>
                  <a:pt x="0" y="347"/>
                </a:cubicBezTo>
                <a:cubicBezTo>
                  <a:pt x="0" y="352"/>
                  <a:pt x="3" y="357"/>
                  <a:pt x="7" y="359"/>
                </a:cubicBezTo>
                <a:cubicBezTo>
                  <a:pt x="125" y="421"/>
                  <a:pt x="125" y="421"/>
                  <a:pt x="125" y="421"/>
                </a:cubicBezTo>
                <a:cubicBezTo>
                  <a:pt x="129" y="423"/>
                  <a:pt x="134" y="423"/>
                  <a:pt x="138" y="420"/>
                </a:cubicBezTo>
                <a:cubicBezTo>
                  <a:pt x="142" y="418"/>
                  <a:pt x="144" y="413"/>
                  <a:pt x="144" y="409"/>
                </a:cubicBezTo>
                <a:cubicBezTo>
                  <a:pt x="144" y="264"/>
                  <a:pt x="144" y="264"/>
                  <a:pt x="144" y="264"/>
                </a:cubicBezTo>
                <a:cubicBezTo>
                  <a:pt x="144" y="259"/>
                  <a:pt x="141" y="254"/>
                  <a:pt x="137" y="252"/>
                </a:cubicBezTo>
                <a:cubicBezTo>
                  <a:pt x="137" y="252"/>
                  <a:pt x="39" y="200"/>
                  <a:pt x="26" y="194"/>
                </a:cubicBezTo>
                <a:cubicBezTo>
                  <a:pt x="26" y="180"/>
                  <a:pt x="26" y="86"/>
                  <a:pt x="26" y="71"/>
                </a:cubicBezTo>
                <a:cubicBezTo>
                  <a:pt x="40" y="66"/>
                  <a:pt x="108" y="42"/>
                  <a:pt x="132" y="33"/>
                </a:cubicBezTo>
                <a:cubicBezTo>
                  <a:pt x="132" y="61"/>
                  <a:pt x="132" y="154"/>
                  <a:pt x="132" y="154"/>
                </a:cubicBezTo>
                <a:cubicBezTo>
                  <a:pt x="132" y="159"/>
                  <a:pt x="135" y="163"/>
                  <a:pt x="139" y="165"/>
                </a:cubicBezTo>
                <a:cubicBezTo>
                  <a:pt x="139" y="165"/>
                  <a:pt x="238" y="217"/>
                  <a:pt x="250" y="224"/>
                </a:cubicBezTo>
                <a:cubicBezTo>
                  <a:pt x="250" y="238"/>
                  <a:pt x="250" y="342"/>
                  <a:pt x="250" y="342"/>
                </a:cubicBezTo>
                <a:cubicBezTo>
                  <a:pt x="250" y="349"/>
                  <a:pt x="256" y="355"/>
                  <a:pt x="264" y="355"/>
                </a:cubicBezTo>
                <a:cubicBezTo>
                  <a:pt x="271" y="355"/>
                  <a:pt x="277" y="349"/>
                  <a:pt x="277" y="342"/>
                </a:cubicBezTo>
                <a:cubicBezTo>
                  <a:pt x="277" y="216"/>
                  <a:pt x="277" y="216"/>
                  <a:pt x="277" y="216"/>
                </a:cubicBezTo>
                <a:cubicBezTo>
                  <a:pt x="277" y="212"/>
                  <a:pt x="275" y="208"/>
                  <a:pt x="272" y="206"/>
                </a:cubicBezTo>
                <a:cubicBezTo>
                  <a:pt x="271" y="205"/>
                  <a:pt x="270" y="204"/>
                  <a:pt x="268" y="203"/>
                </a:cubicBezTo>
                <a:cubicBezTo>
                  <a:pt x="265" y="202"/>
                  <a:pt x="171" y="152"/>
                  <a:pt x="159" y="146"/>
                </a:cubicBezTo>
                <a:cubicBezTo>
                  <a:pt x="159" y="131"/>
                  <a:pt x="159" y="14"/>
                  <a:pt x="159" y="14"/>
                </a:cubicBezTo>
                <a:cubicBezTo>
                  <a:pt x="159" y="10"/>
                  <a:pt x="157" y="6"/>
                  <a:pt x="153" y="3"/>
                </a:cubicBezTo>
                <a:cubicBezTo>
                  <a:pt x="150" y="1"/>
                  <a:pt x="145" y="0"/>
                  <a:pt x="141" y="1"/>
                </a:cubicBezTo>
                <a:close/>
                <a:moveTo>
                  <a:pt x="261" y="229"/>
                </a:moveTo>
                <a:cubicBezTo>
                  <a:pt x="261" y="229"/>
                  <a:pt x="261" y="229"/>
                  <a:pt x="262" y="229"/>
                </a:cubicBezTo>
                <a:cubicBezTo>
                  <a:pt x="261" y="229"/>
                  <a:pt x="261" y="229"/>
                  <a:pt x="261" y="229"/>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3" name="Freeform 564"/>
          <p:cNvSpPr>
            <a:spLocks/>
          </p:cNvSpPr>
          <p:nvPr userDrawn="1"/>
        </p:nvSpPr>
        <p:spPr bwMode="auto">
          <a:xfrm>
            <a:off x="7038459" y="3871472"/>
            <a:ext cx="298924" cy="241697"/>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4" name="Freeform 584"/>
          <p:cNvSpPr>
            <a:spLocks/>
          </p:cNvSpPr>
          <p:nvPr userDrawn="1"/>
        </p:nvSpPr>
        <p:spPr bwMode="auto">
          <a:xfrm>
            <a:off x="7051563" y="2761402"/>
            <a:ext cx="272725" cy="382190"/>
          </a:xfrm>
          <a:custGeom>
            <a:avLst/>
            <a:gdLst/>
            <a:ahLst/>
            <a:cxnLst>
              <a:cxn ang="0">
                <a:pos x="311" y="117"/>
              </a:cxn>
              <a:cxn ang="0">
                <a:pos x="246" y="130"/>
              </a:cxn>
              <a:cxn ang="0">
                <a:pos x="209" y="151"/>
              </a:cxn>
              <a:cxn ang="0">
                <a:pos x="153" y="195"/>
              </a:cxn>
              <a:cxn ang="0">
                <a:pos x="151" y="320"/>
              </a:cxn>
              <a:cxn ang="0">
                <a:pos x="116" y="286"/>
              </a:cxn>
              <a:cxn ang="0">
                <a:pos x="100" y="271"/>
              </a:cxn>
              <a:cxn ang="0">
                <a:pos x="132" y="192"/>
              </a:cxn>
              <a:cxn ang="0">
                <a:pos x="148" y="170"/>
              </a:cxn>
              <a:cxn ang="0">
                <a:pos x="66" y="131"/>
              </a:cxn>
              <a:cxn ang="0">
                <a:pos x="74" y="280"/>
              </a:cxn>
              <a:cxn ang="0">
                <a:pos x="88" y="295"/>
              </a:cxn>
              <a:cxn ang="0">
                <a:pos x="147" y="356"/>
              </a:cxn>
              <a:cxn ang="0">
                <a:pos x="154" y="364"/>
              </a:cxn>
              <a:cxn ang="0">
                <a:pos x="155" y="365"/>
              </a:cxn>
              <a:cxn ang="0">
                <a:pos x="156" y="366"/>
              </a:cxn>
              <a:cxn ang="0">
                <a:pos x="157" y="366"/>
              </a:cxn>
              <a:cxn ang="0">
                <a:pos x="159" y="367"/>
              </a:cxn>
              <a:cxn ang="0">
                <a:pos x="159" y="367"/>
              </a:cxn>
              <a:cxn ang="0">
                <a:pos x="161" y="368"/>
              </a:cxn>
              <a:cxn ang="0">
                <a:pos x="162" y="368"/>
              </a:cxn>
              <a:cxn ang="0">
                <a:pos x="163" y="368"/>
              </a:cxn>
              <a:cxn ang="0">
                <a:pos x="164" y="368"/>
              </a:cxn>
              <a:cxn ang="0">
                <a:pos x="167" y="368"/>
              </a:cxn>
              <a:cxn ang="0">
                <a:pos x="168" y="367"/>
              </a:cxn>
              <a:cxn ang="0">
                <a:pos x="169" y="367"/>
              </a:cxn>
              <a:cxn ang="0">
                <a:pos x="171" y="366"/>
              </a:cxn>
              <a:cxn ang="0">
                <a:pos x="172" y="365"/>
              </a:cxn>
              <a:cxn ang="0">
                <a:pos x="173" y="365"/>
              </a:cxn>
              <a:cxn ang="0">
                <a:pos x="174" y="364"/>
              </a:cxn>
              <a:cxn ang="0">
                <a:pos x="174" y="364"/>
              </a:cxn>
              <a:cxn ang="0">
                <a:pos x="217" y="317"/>
              </a:cxn>
              <a:cxn ang="0">
                <a:pos x="247" y="290"/>
              </a:cxn>
              <a:cxn ang="0">
                <a:pos x="263" y="187"/>
              </a:cxn>
              <a:cxn ang="0">
                <a:pos x="237" y="184"/>
              </a:cxn>
              <a:cxn ang="0">
                <a:pos x="223" y="275"/>
              </a:cxn>
              <a:cxn ang="0">
                <a:pos x="177" y="320"/>
              </a:cxn>
              <a:cxn ang="0">
                <a:pos x="194" y="193"/>
              </a:cxn>
              <a:cxn ang="0">
                <a:pos x="252" y="157"/>
              </a:cxn>
              <a:cxn ang="0">
                <a:pos x="258" y="154"/>
              </a:cxn>
              <a:cxn ang="0">
                <a:pos x="286" y="257"/>
              </a:cxn>
              <a:cxn ang="0">
                <a:pos x="182" y="423"/>
              </a:cxn>
              <a:cxn ang="0">
                <a:pos x="161" y="426"/>
              </a:cxn>
              <a:cxn ang="0">
                <a:pos x="114" y="404"/>
              </a:cxn>
              <a:cxn ang="0">
                <a:pos x="26" y="100"/>
              </a:cxn>
              <a:cxn ang="0">
                <a:pos x="27" y="81"/>
              </a:cxn>
              <a:cxn ang="0">
                <a:pos x="84" y="47"/>
              </a:cxn>
              <a:cxn ang="0">
                <a:pos x="162" y="27"/>
              </a:cxn>
              <a:cxn ang="0">
                <a:pos x="284" y="72"/>
              </a:cxn>
              <a:cxn ang="0">
                <a:pos x="299" y="83"/>
              </a:cxn>
              <a:cxn ang="0">
                <a:pos x="318" y="64"/>
              </a:cxn>
              <a:cxn ang="0">
                <a:pos x="251" y="23"/>
              </a:cxn>
              <a:cxn ang="0">
                <a:pos x="162" y="0"/>
              </a:cxn>
              <a:cxn ang="0">
                <a:pos x="25" y="50"/>
              </a:cxn>
              <a:cxn ang="0">
                <a:pos x="6" y="64"/>
              </a:cxn>
              <a:cxn ang="0">
                <a:pos x="1" y="76"/>
              </a:cxn>
              <a:cxn ang="0">
                <a:pos x="12" y="261"/>
              </a:cxn>
              <a:cxn ang="0">
                <a:pos x="132" y="447"/>
              </a:cxn>
              <a:cxn ang="0">
                <a:pos x="162" y="453"/>
              </a:cxn>
              <a:cxn ang="0">
                <a:pos x="162" y="453"/>
              </a:cxn>
              <a:cxn ang="0">
                <a:pos x="228" y="424"/>
              </a:cxn>
              <a:cxn ang="0">
                <a:pos x="324" y="130"/>
              </a:cxn>
            </a:cxnLst>
            <a:rect l="0" t="0" r="r" b="b"/>
            <a:pathLst>
              <a:path w="324" h="453">
                <a:moveTo>
                  <a:pt x="320" y="121"/>
                </a:moveTo>
                <a:cubicBezTo>
                  <a:pt x="317" y="118"/>
                  <a:pt x="314" y="117"/>
                  <a:pt x="311" y="117"/>
                </a:cubicBezTo>
                <a:cubicBezTo>
                  <a:pt x="309" y="116"/>
                  <a:pt x="308" y="116"/>
                  <a:pt x="306" y="116"/>
                </a:cubicBezTo>
                <a:cubicBezTo>
                  <a:pt x="288" y="116"/>
                  <a:pt x="265" y="121"/>
                  <a:pt x="246" y="130"/>
                </a:cubicBezTo>
                <a:cubicBezTo>
                  <a:pt x="246" y="130"/>
                  <a:pt x="246" y="130"/>
                  <a:pt x="246" y="130"/>
                </a:cubicBezTo>
                <a:cubicBezTo>
                  <a:pt x="246" y="130"/>
                  <a:pt x="229" y="139"/>
                  <a:pt x="209" y="151"/>
                </a:cubicBezTo>
                <a:cubicBezTo>
                  <a:pt x="199" y="157"/>
                  <a:pt x="188" y="164"/>
                  <a:pt x="178" y="171"/>
                </a:cubicBezTo>
                <a:cubicBezTo>
                  <a:pt x="168" y="179"/>
                  <a:pt x="159" y="187"/>
                  <a:pt x="153" y="195"/>
                </a:cubicBezTo>
                <a:cubicBezTo>
                  <a:pt x="151" y="198"/>
                  <a:pt x="151" y="200"/>
                  <a:pt x="151" y="203"/>
                </a:cubicBezTo>
                <a:cubicBezTo>
                  <a:pt x="151" y="320"/>
                  <a:pt x="151" y="320"/>
                  <a:pt x="151" y="320"/>
                </a:cubicBezTo>
                <a:cubicBezTo>
                  <a:pt x="148" y="318"/>
                  <a:pt x="145" y="315"/>
                  <a:pt x="142" y="312"/>
                </a:cubicBezTo>
                <a:cubicBezTo>
                  <a:pt x="134" y="303"/>
                  <a:pt x="125" y="293"/>
                  <a:pt x="116" y="286"/>
                </a:cubicBezTo>
                <a:cubicBezTo>
                  <a:pt x="112" y="282"/>
                  <a:pt x="108" y="278"/>
                  <a:pt x="105" y="275"/>
                </a:cubicBezTo>
                <a:cubicBezTo>
                  <a:pt x="103" y="274"/>
                  <a:pt x="102" y="272"/>
                  <a:pt x="100" y="271"/>
                </a:cubicBezTo>
                <a:cubicBezTo>
                  <a:pt x="89" y="165"/>
                  <a:pt x="89" y="165"/>
                  <a:pt x="89" y="165"/>
                </a:cubicBezTo>
                <a:cubicBezTo>
                  <a:pt x="102" y="172"/>
                  <a:pt x="118" y="182"/>
                  <a:pt x="132" y="192"/>
                </a:cubicBezTo>
                <a:cubicBezTo>
                  <a:pt x="138" y="196"/>
                  <a:pt x="146" y="195"/>
                  <a:pt x="151" y="189"/>
                </a:cubicBezTo>
                <a:cubicBezTo>
                  <a:pt x="155" y="183"/>
                  <a:pt x="154" y="174"/>
                  <a:pt x="148" y="170"/>
                </a:cubicBezTo>
                <a:cubicBezTo>
                  <a:pt x="118" y="148"/>
                  <a:pt x="79" y="130"/>
                  <a:pt x="79" y="130"/>
                </a:cubicBezTo>
                <a:cubicBezTo>
                  <a:pt x="75" y="128"/>
                  <a:pt x="70" y="129"/>
                  <a:pt x="66" y="131"/>
                </a:cubicBezTo>
                <a:cubicBezTo>
                  <a:pt x="62" y="134"/>
                  <a:pt x="60" y="139"/>
                  <a:pt x="60" y="144"/>
                </a:cubicBezTo>
                <a:cubicBezTo>
                  <a:pt x="74" y="280"/>
                  <a:pt x="74" y="280"/>
                  <a:pt x="74" y="280"/>
                </a:cubicBezTo>
                <a:cubicBezTo>
                  <a:pt x="75" y="284"/>
                  <a:pt x="77" y="288"/>
                  <a:pt x="81" y="290"/>
                </a:cubicBezTo>
                <a:cubicBezTo>
                  <a:pt x="82" y="291"/>
                  <a:pt x="84" y="293"/>
                  <a:pt x="88" y="295"/>
                </a:cubicBezTo>
                <a:cubicBezTo>
                  <a:pt x="98" y="304"/>
                  <a:pt x="115" y="322"/>
                  <a:pt x="129" y="337"/>
                </a:cubicBezTo>
                <a:cubicBezTo>
                  <a:pt x="136" y="344"/>
                  <a:pt x="142" y="351"/>
                  <a:pt x="147" y="356"/>
                </a:cubicBezTo>
                <a:cubicBezTo>
                  <a:pt x="151" y="361"/>
                  <a:pt x="154" y="364"/>
                  <a:pt x="154" y="364"/>
                </a:cubicBezTo>
                <a:cubicBezTo>
                  <a:pt x="154" y="364"/>
                  <a:pt x="154" y="364"/>
                  <a:pt x="154" y="364"/>
                </a:cubicBezTo>
                <a:cubicBezTo>
                  <a:pt x="154" y="364"/>
                  <a:pt x="155" y="364"/>
                  <a:pt x="155" y="365"/>
                </a:cubicBezTo>
                <a:cubicBezTo>
                  <a:pt x="155" y="365"/>
                  <a:pt x="155" y="365"/>
                  <a:pt x="155" y="365"/>
                </a:cubicBezTo>
                <a:cubicBezTo>
                  <a:pt x="155" y="365"/>
                  <a:pt x="156" y="365"/>
                  <a:pt x="156" y="365"/>
                </a:cubicBezTo>
                <a:cubicBezTo>
                  <a:pt x="156" y="365"/>
                  <a:pt x="156" y="366"/>
                  <a:pt x="156" y="366"/>
                </a:cubicBezTo>
                <a:cubicBezTo>
                  <a:pt x="156" y="366"/>
                  <a:pt x="157" y="366"/>
                  <a:pt x="157" y="366"/>
                </a:cubicBezTo>
                <a:cubicBezTo>
                  <a:pt x="157" y="366"/>
                  <a:pt x="157" y="366"/>
                  <a:pt x="157" y="366"/>
                </a:cubicBezTo>
                <a:cubicBezTo>
                  <a:pt x="158" y="367"/>
                  <a:pt x="158" y="367"/>
                  <a:pt x="158" y="367"/>
                </a:cubicBezTo>
                <a:cubicBezTo>
                  <a:pt x="158" y="367"/>
                  <a:pt x="159" y="367"/>
                  <a:pt x="159" y="367"/>
                </a:cubicBezTo>
                <a:cubicBezTo>
                  <a:pt x="159" y="367"/>
                  <a:pt x="159" y="367"/>
                  <a:pt x="159" y="367"/>
                </a:cubicBezTo>
                <a:cubicBezTo>
                  <a:pt x="159" y="367"/>
                  <a:pt x="159" y="367"/>
                  <a:pt x="159" y="367"/>
                </a:cubicBezTo>
                <a:cubicBezTo>
                  <a:pt x="160" y="367"/>
                  <a:pt x="160" y="367"/>
                  <a:pt x="160" y="367"/>
                </a:cubicBezTo>
                <a:cubicBezTo>
                  <a:pt x="160" y="368"/>
                  <a:pt x="161" y="368"/>
                  <a:pt x="161" y="368"/>
                </a:cubicBezTo>
                <a:cubicBezTo>
                  <a:pt x="161" y="368"/>
                  <a:pt x="161" y="368"/>
                  <a:pt x="161" y="368"/>
                </a:cubicBezTo>
                <a:cubicBezTo>
                  <a:pt x="162" y="368"/>
                  <a:pt x="162" y="368"/>
                  <a:pt x="162" y="368"/>
                </a:cubicBezTo>
                <a:cubicBezTo>
                  <a:pt x="162" y="368"/>
                  <a:pt x="163" y="368"/>
                  <a:pt x="163" y="368"/>
                </a:cubicBezTo>
                <a:cubicBezTo>
                  <a:pt x="163" y="368"/>
                  <a:pt x="163" y="368"/>
                  <a:pt x="163" y="368"/>
                </a:cubicBezTo>
                <a:cubicBezTo>
                  <a:pt x="164" y="368"/>
                  <a:pt x="164" y="368"/>
                  <a:pt x="164" y="368"/>
                </a:cubicBezTo>
                <a:cubicBezTo>
                  <a:pt x="164" y="368"/>
                  <a:pt x="164" y="368"/>
                  <a:pt x="164" y="368"/>
                </a:cubicBezTo>
                <a:cubicBezTo>
                  <a:pt x="164" y="368"/>
                  <a:pt x="164" y="368"/>
                  <a:pt x="164" y="368"/>
                </a:cubicBezTo>
                <a:cubicBezTo>
                  <a:pt x="165" y="368"/>
                  <a:pt x="166" y="368"/>
                  <a:pt x="167" y="368"/>
                </a:cubicBezTo>
                <a:cubicBezTo>
                  <a:pt x="167" y="368"/>
                  <a:pt x="167" y="368"/>
                  <a:pt x="167" y="368"/>
                </a:cubicBezTo>
                <a:cubicBezTo>
                  <a:pt x="167" y="368"/>
                  <a:pt x="168" y="368"/>
                  <a:pt x="168" y="367"/>
                </a:cubicBezTo>
                <a:cubicBezTo>
                  <a:pt x="168" y="367"/>
                  <a:pt x="168" y="367"/>
                  <a:pt x="168" y="367"/>
                </a:cubicBezTo>
                <a:cubicBezTo>
                  <a:pt x="168" y="367"/>
                  <a:pt x="169" y="367"/>
                  <a:pt x="169" y="367"/>
                </a:cubicBezTo>
                <a:cubicBezTo>
                  <a:pt x="169" y="367"/>
                  <a:pt x="169" y="367"/>
                  <a:pt x="169" y="367"/>
                </a:cubicBezTo>
                <a:cubicBezTo>
                  <a:pt x="170" y="367"/>
                  <a:pt x="170" y="366"/>
                  <a:pt x="171" y="366"/>
                </a:cubicBezTo>
                <a:cubicBezTo>
                  <a:pt x="171" y="366"/>
                  <a:pt x="171" y="366"/>
                  <a:pt x="172" y="366"/>
                </a:cubicBezTo>
                <a:cubicBezTo>
                  <a:pt x="172" y="365"/>
                  <a:pt x="172" y="365"/>
                  <a:pt x="172" y="365"/>
                </a:cubicBezTo>
                <a:cubicBezTo>
                  <a:pt x="172" y="365"/>
                  <a:pt x="172" y="365"/>
                  <a:pt x="173" y="365"/>
                </a:cubicBezTo>
                <a:cubicBezTo>
                  <a:pt x="173" y="365"/>
                  <a:pt x="173" y="365"/>
                  <a:pt x="173" y="365"/>
                </a:cubicBezTo>
                <a:cubicBezTo>
                  <a:pt x="173" y="365"/>
                  <a:pt x="173" y="365"/>
                  <a:pt x="173" y="365"/>
                </a:cubicBezTo>
                <a:cubicBezTo>
                  <a:pt x="173" y="364"/>
                  <a:pt x="173" y="364"/>
                  <a:pt x="174" y="364"/>
                </a:cubicBezTo>
                <a:cubicBezTo>
                  <a:pt x="174" y="364"/>
                  <a:pt x="174" y="364"/>
                  <a:pt x="174" y="364"/>
                </a:cubicBezTo>
                <a:cubicBezTo>
                  <a:pt x="174" y="364"/>
                  <a:pt x="174" y="364"/>
                  <a:pt x="174" y="364"/>
                </a:cubicBezTo>
                <a:cubicBezTo>
                  <a:pt x="174" y="364"/>
                  <a:pt x="177" y="360"/>
                  <a:pt x="183" y="353"/>
                </a:cubicBezTo>
                <a:cubicBezTo>
                  <a:pt x="192" y="344"/>
                  <a:pt x="205" y="330"/>
                  <a:pt x="217" y="317"/>
                </a:cubicBezTo>
                <a:cubicBezTo>
                  <a:pt x="224" y="311"/>
                  <a:pt x="230" y="304"/>
                  <a:pt x="235" y="300"/>
                </a:cubicBezTo>
                <a:cubicBezTo>
                  <a:pt x="240" y="295"/>
                  <a:pt x="245" y="291"/>
                  <a:pt x="247" y="290"/>
                </a:cubicBezTo>
                <a:cubicBezTo>
                  <a:pt x="251" y="288"/>
                  <a:pt x="253" y="284"/>
                  <a:pt x="253" y="280"/>
                </a:cubicBezTo>
                <a:cubicBezTo>
                  <a:pt x="263" y="187"/>
                  <a:pt x="263" y="187"/>
                  <a:pt x="263" y="187"/>
                </a:cubicBezTo>
                <a:cubicBezTo>
                  <a:pt x="264" y="179"/>
                  <a:pt x="258" y="173"/>
                  <a:pt x="251" y="172"/>
                </a:cubicBezTo>
                <a:cubicBezTo>
                  <a:pt x="244" y="171"/>
                  <a:pt x="237" y="177"/>
                  <a:pt x="237" y="184"/>
                </a:cubicBezTo>
                <a:cubicBezTo>
                  <a:pt x="227" y="271"/>
                  <a:pt x="227" y="271"/>
                  <a:pt x="227" y="271"/>
                </a:cubicBezTo>
                <a:cubicBezTo>
                  <a:pt x="226" y="272"/>
                  <a:pt x="224" y="274"/>
                  <a:pt x="223" y="275"/>
                </a:cubicBezTo>
                <a:cubicBezTo>
                  <a:pt x="210" y="286"/>
                  <a:pt x="193" y="303"/>
                  <a:pt x="179" y="318"/>
                </a:cubicBezTo>
                <a:cubicBezTo>
                  <a:pt x="179" y="319"/>
                  <a:pt x="178" y="320"/>
                  <a:pt x="177" y="320"/>
                </a:cubicBezTo>
                <a:cubicBezTo>
                  <a:pt x="177" y="208"/>
                  <a:pt x="177" y="208"/>
                  <a:pt x="177" y="208"/>
                </a:cubicBezTo>
                <a:cubicBezTo>
                  <a:pt x="181" y="203"/>
                  <a:pt x="187" y="198"/>
                  <a:pt x="194" y="193"/>
                </a:cubicBezTo>
                <a:cubicBezTo>
                  <a:pt x="207" y="183"/>
                  <a:pt x="223" y="173"/>
                  <a:pt x="236" y="166"/>
                </a:cubicBezTo>
                <a:cubicBezTo>
                  <a:pt x="242" y="162"/>
                  <a:pt x="248" y="159"/>
                  <a:pt x="252" y="157"/>
                </a:cubicBezTo>
                <a:cubicBezTo>
                  <a:pt x="254" y="156"/>
                  <a:pt x="255" y="155"/>
                  <a:pt x="256" y="155"/>
                </a:cubicBezTo>
                <a:cubicBezTo>
                  <a:pt x="257" y="155"/>
                  <a:pt x="257" y="154"/>
                  <a:pt x="258" y="154"/>
                </a:cubicBezTo>
                <a:cubicBezTo>
                  <a:pt x="269" y="149"/>
                  <a:pt x="284" y="145"/>
                  <a:pt x="296" y="144"/>
                </a:cubicBezTo>
                <a:cubicBezTo>
                  <a:pt x="294" y="185"/>
                  <a:pt x="289" y="235"/>
                  <a:pt x="286" y="257"/>
                </a:cubicBezTo>
                <a:cubicBezTo>
                  <a:pt x="274" y="336"/>
                  <a:pt x="237" y="381"/>
                  <a:pt x="210" y="404"/>
                </a:cubicBezTo>
                <a:cubicBezTo>
                  <a:pt x="199" y="414"/>
                  <a:pt x="190" y="419"/>
                  <a:pt x="182" y="423"/>
                </a:cubicBezTo>
                <a:cubicBezTo>
                  <a:pt x="175" y="426"/>
                  <a:pt x="169" y="426"/>
                  <a:pt x="163" y="426"/>
                </a:cubicBezTo>
                <a:cubicBezTo>
                  <a:pt x="162" y="426"/>
                  <a:pt x="162" y="426"/>
                  <a:pt x="161" y="426"/>
                </a:cubicBezTo>
                <a:cubicBezTo>
                  <a:pt x="155" y="426"/>
                  <a:pt x="149" y="426"/>
                  <a:pt x="142" y="423"/>
                </a:cubicBezTo>
                <a:cubicBezTo>
                  <a:pt x="134" y="419"/>
                  <a:pt x="125" y="414"/>
                  <a:pt x="114" y="404"/>
                </a:cubicBezTo>
                <a:cubicBezTo>
                  <a:pt x="87" y="381"/>
                  <a:pt x="50" y="336"/>
                  <a:pt x="38" y="257"/>
                </a:cubicBezTo>
                <a:cubicBezTo>
                  <a:pt x="34" y="226"/>
                  <a:pt x="26" y="142"/>
                  <a:pt x="26" y="100"/>
                </a:cubicBezTo>
                <a:cubicBezTo>
                  <a:pt x="26" y="93"/>
                  <a:pt x="26" y="87"/>
                  <a:pt x="27" y="83"/>
                </a:cubicBezTo>
                <a:cubicBezTo>
                  <a:pt x="27" y="83"/>
                  <a:pt x="27" y="82"/>
                  <a:pt x="27" y="81"/>
                </a:cubicBezTo>
                <a:cubicBezTo>
                  <a:pt x="28" y="81"/>
                  <a:pt x="29" y="80"/>
                  <a:pt x="30" y="79"/>
                </a:cubicBezTo>
                <a:cubicBezTo>
                  <a:pt x="39" y="72"/>
                  <a:pt x="59" y="59"/>
                  <a:pt x="84" y="47"/>
                </a:cubicBezTo>
                <a:cubicBezTo>
                  <a:pt x="108" y="36"/>
                  <a:pt x="137" y="26"/>
                  <a:pt x="162" y="27"/>
                </a:cubicBezTo>
                <a:cubicBezTo>
                  <a:pt x="162" y="27"/>
                  <a:pt x="162" y="27"/>
                  <a:pt x="162" y="27"/>
                </a:cubicBezTo>
                <a:cubicBezTo>
                  <a:pt x="191" y="26"/>
                  <a:pt x="224" y="39"/>
                  <a:pt x="250" y="52"/>
                </a:cubicBezTo>
                <a:cubicBezTo>
                  <a:pt x="263" y="59"/>
                  <a:pt x="275" y="66"/>
                  <a:pt x="284" y="72"/>
                </a:cubicBezTo>
                <a:cubicBezTo>
                  <a:pt x="288" y="75"/>
                  <a:pt x="291" y="77"/>
                  <a:pt x="294" y="79"/>
                </a:cubicBezTo>
                <a:cubicBezTo>
                  <a:pt x="297" y="81"/>
                  <a:pt x="299" y="83"/>
                  <a:pt x="299" y="83"/>
                </a:cubicBezTo>
                <a:cubicBezTo>
                  <a:pt x="304" y="88"/>
                  <a:pt x="312" y="88"/>
                  <a:pt x="318" y="83"/>
                </a:cubicBezTo>
                <a:cubicBezTo>
                  <a:pt x="323" y="78"/>
                  <a:pt x="323" y="69"/>
                  <a:pt x="318" y="64"/>
                </a:cubicBezTo>
                <a:cubicBezTo>
                  <a:pt x="316" y="62"/>
                  <a:pt x="313" y="60"/>
                  <a:pt x="310" y="58"/>
                </a:cubicBezTo>
                <a:cubicBezTo>
                  <a:pt x="299" y="50"/>
                  <a:pt x="278" y="35"/>
                  <a:pt x="251" y="23"/>
                </a:cubicBezTo>
                <a:cubicBezTo>
                  <a:pt x="225" y="11"/>
                  <a:pt x="194" y="0"/>
                  <a:pt x="162" y="0"/>
                </a:cubicBezTo>
                <a:cubicBezTo>
                  <a:pt x="162" y="0"/>
                  <a:pt x="162" y="0"/>
                  <a:pt x="162" y="0"/>
                </a:cubicBezTo>
                <a:cubicBezTo>
                  <a:pt x="126" y="0"/>
                  <a:pt x="90" y="14"/>
                  <a:pt x="61" y="28"/>
                </a:cubicBezTo>
                <a:cubicBezTo>
                  <a:pt x="47" y="36"/>
                  <a:pt x="35" y="43"/>
                  <a:pt x="25" y="50"/>
                </a:cubicBezTo>
                <a:cubicBezTo>
                  <a:pt x="21" y="53"/>
                  <a:pt x="17" y="56"/>
                  <a:pt x="14" y="58"/>
                </a:cubicBezTo>
                <a:cubicBezTo>
                  <a:pt x="10" y="60"/>
                  <a:pt x="8" y="62"/>
                  <a:pt x="6" y="64"/>
                </a:cubicBezTo>
                <a:cubicBezTo>
                  <a:pt x="4" y="66"/>
                  <a:pt x="3" y="68"/>
                  <a:pt x="3" y="69"/>
                </a:cubicBezTo>
                <a:cubicBezTo>
                  <a:pt x="2" y="72"/>
                  <a:pt x="1" y="74"/>
                  <a:pt x="1" y="76"/>
                </a:cubicBezTo>
                <a:cubicBezTo>
                  <a:pt x="0" y="82"/>
                  <a:pt x="0" y="90"/>
                  <a:pt x="0" y="100"/>
                </a:cubicBezTo>
                <a:cubicBezTo>
                  <a:pt x="0" y="145"/>
                  <a:pt x="7" y="228"/>
                  <a:pt x="12" y="261"/>
                </a:cubicBezTo>
                <a:cubicBezTo>
                  <a:pt x="25" y="347"/>
                  <a:pt x="66" y="398"/>
                  <a:pt x="96" y="424"/>
                </a:cubicBezTo>
                <a:cubicBezTo>
                  <a:pt x="109" y="436"/>
                  <a:pt x="121" y="443"/>
                  <a:pt x="132" y="447"/>
                </a:cubicBezTo>
                <a:cubicBezTo>
                  <a:pt x="143" y="452"/>
                  <a:pt x="153" y="453"/>
                  <a:pt x="162" y="453"/>
                </a:cubicBezTo>
                <a:cubicBezTo>
                  <a:pt x="162" y="453"/>
                  <a:pt x="162" y="453"/>
                  <a:pt x="162" y="453"/>
                </a:cubicBezTo>
                <a:cubicBezTo>
                  <a:pt x="162" y="453"/>
                  <a:pt x="162" y="453"/>
                  <a:pt x="162" y="453"/>
                </a:cubicBezTo>
                <a:cubicBezTo>
                  <a:pt x="162" y="453"/>
                  <a:pt x="162" y="453"/>
                  <a:pt x="162" y="453"/>
                </a:cubicBezTo>
                <a:cubicBezTo>
                  <a:pt x="171" y="453"/>
                  <a:pt x="181" y="452"/>
                  <a:pt x="192" y="447"/>
                </a:cubicBezTo>
                <a:cubicBezTo>
                  <a:pt x="203" y="443"/>
                  <a:pt x="215" y="436"/>
                  <a:pt x="228" y="424"/>
                </a:cubicBezTo>
                <a:cubicBezTo>
                  <a:pt x="258" y="398"/>
                  <a:pt x="299" y="347"/>
                  <a:pt x="312" y="261"/>
                </a:cubicBezTo>
                <a:cubicBezTo>
                  <a:pt x="316" y="235"/>
                  <a:pt x="321" y="176"/>
                  <a:pt x="324" y="130"/>
                </a:cubicBezTo>
                <a:cubicBezTo>
                  <a:pt x="324" y="127"/>
                  <a:pt x="322" y="123"/>
                  <a:pt x="320" y="12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5" name="Freeform 592"/>
          <p:cNvSpPr>
            <a:spLocks/>
          </p:cNvSpPr>
          <p:nvPr userDrawn="1"/>
        </p:nvSpPr>
        <p:spPr bwMode="auto">
          <a:xfrm>
            <a:off x="6994395" y="2296203"/>
            <a:ext cx="387054" cy="279797"/>
          </a:xfrm>
          <a:custGeom>
            <a:avLst/>
            <a:gdLst/>
            <a:ahLst/>
            <a:cxnLst>
              <a:cxn ang="0">
                <a:pos x="445" y="331"/>
              </a:cxn>
              <a:cxn ang="0">
                <a:pos x="13" y="331"/>
              </a:cxn>
              <a:cxn ang="0">
                <a:pos x="0" y="317"/>
              </a:cxn>
              <a:cxn ang="0">
                <a:pos x="0" y="282"/>
              </a:cxn>
              <a:cxn ang="0">
                <a:pos x="4" y="272"/>
              </a:cxn>
              <a:cxn ang="0">
                <a:pos x="70" y="207"/>
              </a:cxn>
              <a:cxn ang="0">
                <a:pos x="70" y="13"/>
              </a:cxn>
              <a:cxn ang="0">
                <a:pos x="83" y="0"/>
              </a:cxn>
              <a:cxn ang="0">
                <a:pos x="375" y="0"/>
              </a:cxn>
              <a:cxn ang="0">
                <a:pos x="388" y="13"/>
              </a:cxn>
              <a:cxn ang="0">
                <a:pos x="388" y="188"/>
              </a:cxn>
              <a:cxn ang="0">
                <a:pos x="375" y="202"/>
              </a:cxn>
              <a:cxn ang="0">
                <a:pos x="361" y="188"/>
              </a:cxn>
              <a:cxn ang="0">
                <a:pos x="361" y="27"/>
              </a:cxn>
              <a:cxn ang="0">
                <a:pos x="97" y="27"/>
              </a:cxn>
              <a:cxn ang="0">
                <a:pos x="97" y="213"/>
              </a:cxn>
              <a:cxn ang="0">
                <a:pos x="93" y="222"/>
              </a:cxn>
              <a:cxn ang="0">
                <a:pos x="26" y="288"/>
              </a:cxn>
              <a:cxn ang="0">
                <a:pos x="26" y="304"/>
              </a:cxn>
              <a:cxn ang="0">
                <a:pos x="432" y="304"/>
              </a:cxn>
              <a:cxn ang="0">
                <a:pos x="432" y="288"/>
              </a:cxn>
              <a:cxn ang="0">
                <a:pos x="371" y="240"/>
              </a:cxn>
              <a:cxn ang="0">
                <a:pos x="139" y="240"/>
              </a:cxn>
              <a:cxn ang="0">
                <a:pos x="126" y="254"/>
              </a:cxn>
              <a:cxn ang="0">
                <a:pos x="363" y="254"/>
              </a:cxn>
              <a:cxn ang="0">
                <a:pos x="377" y="267"/>
              </a:cxn>
              <a:cxn ang="0">
                <a:pos x="363" y="280"/>
              </a:cxn>
              <a:cxn ang="0">
                <a:pos x="96" y="280"/>
              </a:cxn>
              <a:cxn ang="0">
                <a:pos x="83" y="272"/>
              </a:cxn>
              <a:cxn ang="0">
                <a:pos x="86" y="258"/>
              </a:cxn>
              <a:cxn ang="0">
                <a:pos x="124" y="217"/>
              </a:cxn>
              <a:cxn ang="0">
                <a:pos x="134" y="213"/>
              </a:cxn>
              <a:cxn ang="0">
                <a:pos x="376" y="213"/>
              </a:cxn>
              <a:cxn ang="0">
                <a:pos x="385" y="216"/>
              </a:cxn>
              <a:cxn ang="0">
                <a:pos x="454" y="272"/>
              </a:cxn>
              <a:cxn ang="0">
                <a:pos x="458" y="282"/>
              </a:cxn>
              <a:cxn ang="0">
                <a:pos x="458" y="317"/>
              </a:cxn>
              <a:cxn ang="0">
                <a:pos x="445" y="331"/>
              </a:cxn>
            </a:cxnLst>
            <a:rect l="0" t="0" r="r" b="b"/>
            <a:pathLst>
              <a:path w="458" h="331">
                <a:moveTo>
                  <a:pt x="445" y="331"/>
                </a:moveTo>
                <a:cubicBezTo>
                  <a:pt x="13" y="331"/>
                  <a:pt x="13" y="331"/>
                  <a:pt x="13" y="331"/>
                </a:cubicBezTo>
                <a:cubicBezTo>
                  <a:pt x="5" y="331"/>
                  <a:pt x="0" y="325"/>
                  <a:pt x="0" y="317"/>
                </a:cubicBezTo>
                <a:cubicBezTo>
                  <a:pt x="0" y="282"/>
                  <a:pt x="0" y="282"/>
                  <a:pt x="0" y="282"/>
                </a:cubicBezTo>
                <a:cubicBezTo>
                  <a:pt x="0" y="278"/>
                  <a:pt x="1" y="275"/>
                  <a:pt x="4" y="272"/>
                </a:cubicBezTo>
                <a:cubicBezTo>
                  <a:pt x="70" y="207"/>
                  <a:pt x="70" y="207"/>
                  <a:pt x="70" y="207"/>
                </a:cubicBezTo>
                <a:cubicBezTo>
                  <a:pt x="70" y="13"/>
                  <a:pt x="70" y="13"/>
                  <a:pt x="70" y="13"/>
                </a:cubicBezTo>
                <a:cubicBezTo>
                  <a:pt x="70" y="6"/>
                  <a:pt x="76" y="0"/>
                  <a:pt x="83" y="0"/>
                </a:cubicBezTo>
                <a:cubicBezTo>
                  <a:pt x="375" y="0"/>
                  <a:pt x="375" y="0"/>
                  <a:pt x="375" y="0"/>
                </a:cubicBezTo>
                <a:cubicBezTo>
                  <a:pt x="382" y="0"/>
                  <a:pt x="388" y="6"/>
                  <a:pt x="388" y="13"/>
                </a:cubicBezTo>
                <a:cubicBezTo>
                  <a:pt x="388" y="188"/>
                  <a:pt x="388" y="188"/>
                  <a:pt x="388" y="188"/>
                </a:cubicBezTo>
                <a:cubicBezTo>
                  <a:pt x="388" y="196"/>
                  <a:pt x="382" y="202"/>
                  <a:pt x="375" y="202"/>
                </a:cubicBezTo>
                <a:cubicBezTo>
                  <a:pt x="367" y="202"/>
                  <a:pt x="361" y="196"/>
                  <a:pt x="361" y="188"/>
                </a:cubicBezTo>
                <a:cubicBezTo>
                  <a:pt x="361" y="27"/>
                  <a:pt x="361" y="27"/>
                  <a:pt x="361" y="27"/>
                </a:cubicBezTo>
                <a:cubicBezTo>
                  <a:pt x="97" y="27"/>
                  <a:pt x="97" y="27"/>
                  <a:pt x="97" y="27"/>
                </a:cubicBezTo>
                <a:cubicBezTo>
                  <a:pt x="97" y="213"/>
                  <a:pt x="97" y="213"/>
                  <a:pt x="97" y="213"/>
                </a:cubicBezTo>
                <a:cubicBezTo>
                  <a:pt x="97" y="217"/>
                  <a:pt x="95" y="220"/>
                  <a:pt x="93" y="222"/>
                </a:cubicBezTo>
                <a:cubicBezTo>
                  <a:pt x="26" y="288"/>
                  <a:pt x="26" y="288"/>
                  <a:pt x="26" y="288"/>
                </a:cubicBezTo>
                <a:cubicBezTo>
                  <a:pt x="26" y="304"/>
                  <a:pt x="26" y="304"/>
                  <a:pt x="26" y="304"/>
                </a:cubicBezTo>
                <a:cubicBezTo>
                  <a:pt x="432" y="304"/>
                  <a:pt x="432" y="304"/>
                  <a:pt x="432" y="304"/>
                </a:cubicBezTo>
                <a:cubicBezTo>
                  <a:pt x="432" y="288"/>
                  <a:pt x="432" y="288"/>
                  <a:pt x="432" y="288"/>
                </a:cubicBezTo>
                <a:cubicBezTo>
                  <a:pt x="371" y="240"/>
                  <a:pt x="371" y="240"/>
                  <a:pt x="371" y="240"/>
                </a:cubicBezTo>
                <a:cubicBezTo>
                  <a:pt x="139" y="240"/>
                  <a:pt x="139" y="240"/>
                  <a:pt x="139" y="240"/>
                </a:cubicBezTo>
                <a:cubicBezTo>
                  <a:pt x="126" y="254"/>
                  <a:pt x="126" y="254"/>
                  <a:pt x="126" y="254"/>
                </a:cubicBezTo>
                <a:cubicBezTo>
                  <a:pt x="363" y="254"/>
                  <a:pt x="363" y="254"/>
                  <a:pt x="363" y="254"/>
                </a:cubicBezTo>
                <a:cubicBezTo>
                  <a:pt x="371" y="254"/>
                  <a:pt x="377" y="260"/>
                  <a:pt x="377" y="267"/>
                </a:cubicBezTo>
                <a:cubicBezTo>
                  <a:pt x="377" y="274"/>
                  <a:pt x="371" y="280"/>
                  <a:pt x="363" y="280"/>
                </a:cubicBezTo>
                <a:cubicBezTo>
                  <a:pt x="96" y="280"/>
                  <a:pt x="96" y="280"/>
                  <a:pt x="96" y="280"/>
                </a:cubicBezTo>
                <a:cubicBezTo>
                  <a:pt x="90" y="280"/>
                  <a:pt x="86" y="277"/>
                  <a:pt x="83" y="272"/>
                </a:cubicBezTo>
                <a:cubicBezTo>
                  <a:pt x="81" y="267"/>
                  <a:pt x="82" y="262"/>
                  <a:pt x="86" y="258"/>
                </a:cubicBezTo>
                <a:cubicBezTo>
                  <a:pt x="124" y="217"/>
                  <a:pt x="124" y="217"/>
                  <a:pt x="124" y="217"/>
                </a:cubicBezTo>
                <a:cubicBezTo>
                  <a:pt x="126" y="214"/>
                  <a:pt x="130" y="213"/>
                  <a:pt x="134" y="213"/>
                </a:cubicBezTo>
                <a:cubicBezTo>
                  <a:pt x="376" y="213"/>
                  <a:pt x="376" y="213"/>
                  <a:pt x="376" y="213"/>
                </a:cubicBezTo>
                <a:cubicBezTo>
                  <a:pt x="379" y="213"/>
                  <a:pt x="382" y="214"/>
                  <a:pt x="385" y="216"/>
                </a:cubicBezTo>
                <a:cubicBezTo>
                  <a:pt x="454" y="272"/>
                  <a:pt x="454" y="272"/>
                  <a:pt x="454" y="272"/>
                </a:cubicBezTo>
                <a:cubicBezTo>
                  <a:pt x="457" y="274"/>
                  <a:pt x="458" y="278"/>
                  <a:pt x="458" y="282"/>
                </a:cubicBezTo>
                <a:cubicBezTo>
                  <a:pt x="458" y="317"/>
                  <a:pt x="458" y="317"/>
                  <a:pt x="458" y="317"/>
                </a:cubicBezTo>
                <a:cubicBezTo>
                  <a:pt x="458" y="325"/>
                  <a:pt x="453" y="331"/>
                  <a:pt x="445" y="33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6" name="Freeform 644"/>
          <p:cNvSpPr>
            <a:spLocks/>
          </p:cNvSpPr>
          <p:nvPr userDrawn="1"/>
        </p:nvSpPr>
        <p:spPr bwMode="auto">
          <a:xfrm>
            <a:off x="7081929" y="1378673"/>
            <a:ext cx="211986" cy="248841"/>
          </a:xfrm>
          <a:custGeom>
            <a:avLst/>
            <a:gdLst/>
            <a:ahLst/>
            <a:cxnLst>
              <a:cxn ang="0">
                <a:pos x="218" y="89"/>
              </a:cxn>
              <a:cxn ang="0">
                <a:pos x="200" y="103"/>
              </a:cxn>
              <a:cxn ang="0">
                <a:pos x="195" y="116"/>
              </a:cxn>
              <a:cxn ang="0">
                <a:pos x="187" y="231"/>
              </a:cxn>
              <a:cxn ang="0">
                <a:pos x="83" y="247"/>
              </a:cxn>
              <a:cxn ang="0">
                <a:pos x="172" y="227"/>
              </a:cxn>
              <a:cxn ang="0">
                <a:pos x="184" y="223"/>
              </a:cxn>
              <a:cxn ang="0">
                <a:pos x="141" y="157"/>
              </a:cxn>
              <a:cxn ang="0">
                <a:pos x="130" y="157"/>
              </a:cxn>
              <a:cxn ang="0">
                <a:pos x="93" y="135"/>
              </a:cxn>
              <a:cxn ang="0">
                <a:pos x="130" y="152"/>
              </a:cxn>
              <a:cxn ang="0">
                <a:pos x="188" y="91"/>
              </a:cxn>
              <a:cxn ang="0">
                <a:pos x="185" y="87"/>
              </a:cxn>
              <a:cxn ang="0">
                <a:pos x="57" y="93"/>
              </a:cxn>
              <a:cxn ang="0">
                <a:pos x="48" y="101"/>
              </a:cxn>
              <a:cxn ang="0">
                <a:pos x="23" y="169"/>
              </a:cxn>
              <a:cxn ang="0">
                <a:pos x="34" y="233"/>
              </a:cxn>
              <a:cxn ang="0">
                <a:pos x="46" y="91"/>
              </a:cxn>
              <a:cxn ang="0">
                <a:pos x="112" y="59"/>
              </a:cxn>
              <a:cxn ang="0">
                <a:pos x="118" y="53"/>
              </a:cxn>
              <a:cxn ang="0">
                <a:pos x="107" y="31"/>
              </a:cxn>
              <a:cxn ang="0">
                <a:pos x="143" y="31"/>
              </a:cxn>
              <a:cxn ang="0">
                <a:pos x="132" y="53"/>
              </a:cxn>
              <a:cxn ang="0">
                <a:pos x="139" y="59"/>
              </a:cxn>
              <a:cxn ang="0">
                <a:pos x="194" y="82"/>
              </a:cxn>
              <a:cxn ang="0">
                <a:pos x="203" y="72"/>
              </a:cxn>
              <a:cxn ang="0">
                <a:pos x="157" y="31"/>
              </a:cxn>
              <a:cxn ang="0">
                <a:pos x="93" y="31"/>
              </a:cxn>
              <a:cxn ang="0">
                <a:pos x="36" y="81"/>
              </a:cxn>
              <a:cxn ang="0">
                <a:pos x="28" y="247"/>
              </a:cxn>
              <a:cxn ang="0">
                <a:pos x="33" y="250"/>
              </a:cxn>
              <a:cxn ang="0">
                <a:pos x="50" y="236"/>
              </a:cxn>
              <a:cxn ang="0">
                <a:pos x="55" y="223"/>
              </a:cxn>
              <a:cxn ang="0">
                <a:pos x="58" y="111"/>
              </a:cxn>
              <a:cxn ang="0">
                <a:pos x="125" y="81"/>
              </a:cxn>
              <a:cxn ang="0">
                <a:pos x="124" y="138"/>
              </a:cxn>
              <a:cxn ang="0">
                <a:pos x="70" y="110"/>
              </a:cxn>
              <a:cxn ang="0">
                <a:pos x="66" y="123"/>
              </a:cxn>
              <a:cxn ang="0">
                <a:pos x="117" y="186"/>
              </a:cxn>
              <a:cxn ang="0">
                <a:pos x="135" y="172"/>
              </a:cxn>
              <a:cxn ang="0">
                <a:pos x="131" y="187"/>
              </a:cxn>
              <a:cxn ang="0">
                <a:pos x="67" y="243"/>
              </a:cxn>
              <a:cxn ang="0">
                <a:pos x="68" y="254"/>
              </a:cxn>
              <a:cxn ang="0">
                <a:pos x="197" y="241"/>
              </a:cxn>
              <a:cxn ang="0">
                <a:pos x="210" y="112"/>
              </a:cxn>
              <a:cxn ang="0">
                <a:pos x="236" y="169"/>
              </a:cxn>
              <a:cxn ang="0">
                <a:pos x="125" y="280"/>
              </a:cxn>
              <a:cxn ang="0">
                <a:pos x="49" y="260"/>
              </a:cxn>
              <a:cxn ang="0">
                <a:pos x="50" y="269"/>
              </a:cxn>
              <a:cxn ang="0">
                <a:pos x="125" y="294"/>
              </a:cxn>
              <a:cxn ang="0">
                <a:pos x="249" y="169"/>
              </a:cxn>
            </a:cxnLst>
            <a:rect l="0" t="0" r="r" b="b"/>
            <a:pathLst>
              <a:path w="249" h="294">
                <a:moveTo>
                  <a:pt x="223" y="92"/>
                </a:moveTo>
                <a:cubicBezTo>
                  <a:pt x="221" y="90"/>
                  <a:pt x="220" y="89"/>
                  <a:pt x="218" y="89"/>
                </a:cubicBezTo>
                <a:cubicBezTo>
                  <a:pt x="216" y="89"/>
                  <a:pt x="214" y="90"/>
                  <a:pt x="212" y="91"/>
                </a:cubicBezTo>
                <a:cubicBezTo>
                  <a:pt x="200" y="103"/>
                  <a:pt x="200" y="103"/>
                  <a:pt x="200" y="103"/>
                </a:cubicBezTo>
                <a:cubicBezTo>
                  <a:pt x="196" y="106"/>
                  <a:pt x="196" y="106"/>
                  <a:pt x="196" y="106"/>
                </a:cubicBezTo>
                <a:cubicBezTo>
                  <a:pt x="193" y="109"/>
                  <a:pt x="193" y="113"/>
                  <a:pt x="195" y="116"/>
                </a:cubicBezTo>
                <a:cubicBezTo>
                  <a:pt x="207" y="131"/>
                  <a:pt x="213" y="150"/>
                  <a:pt x="213" y="169"/>
                </a:cubicBezTo>
                <a:cubicBezTo>
                  <a:pt x="213" y="192"/>
                  <a:pt x="204" y="214"/>
                  <a:pt x="187" y="231"/>
                </a:cubicBezTo>
                <a:cubicBezTo>
                  <a:pt x="170" y="249"/>
                  <a:pt x="147" y="257"/>
                  <a:pt x="125" y="257"/>
                </a:cubicBezTo>
                <a:cubicBezTo>
                  <a:pt x="110" y="257"/>
                  <a:pt x="96" y="254"/>
                  <a:pt x="83" y="247"/>
                </a:cubicBezTo>
                <a:cubicBezTo>
                  <a:pt x="128" y="202"/>
                  <a:pt x="128" y="202"/>
                  <a:pt x="128" y="202"/>
                </a:cubicBezTo>
                <a:cubicBezTo>
                  <a:pt x="172" y="227"/>
                  <a:pt x="172" y="227"/>
                  <a:pt x="172" y="227"/>
                </a:cubicBezTo>
                <a:cubicBezTo>
                  <a:pt x="175" y="229"/>
                  <a:pt x="178" y="229"/>
                  <a:pt x="181" y="226"/>
                </a:cubicBezTo>
                <a:cubicBezTo>
                  <a:pt x="184" y="223"/>
                  <a:pt x="184" y="223"/>
                  <a:pt x="184" y="223"/>
                </a:cubicBezTo>
                <a:cubicBezTo>
                  <a:pt x="186" y="220"/>
                  <a:pt x="186" y="217"/>
                  <a:pt x="184" y="214"/>
                </a:cubicBezTo>
                <a:cubicBezTo>
                  <a:pt x="141" y="157"/>
                  <a:pt x="141" y="157"/>
                  <a:pt x="141" y="157"/>
                </a:cubicBezTo>
                <a:cubicBezTo>
                  <a:pt x="140" y="156"/>
                  <a:pt x="138" y="155"/>
                  <a:pt x="136" y="155"/>
                </a:cubicBezTo>
                <a:cubicBezTo>
                  <a:pt x="134" y="154"/>
                  <a:pt x="132" y="155"/>
                  <a:pt x="130" y="157"/>
                </a:cubicBezTo>
                <a:cubicBezTo>
                  <a:pt x="119" y="169"/>
                  <a:pt x="119" y="169"/>
                  <a:pt x="119" y="169"/>
                </a:cubicBezTo>
                <a:cubicBezTo>
                  <a:pt x="93" y="135"/>
                  <a:pt x="93" y="135"/>
                  <a:pt x="93" y="135"/>
                </a:cubicBezTo>
                <a:cubicBezTo>
                  <a:pt x="122" y="153"/>
                  <a:pt x="122" y="153"/>
                  <a:pt x="122" y="153"/>
                </a:cubicBezTo>
                <a:cubicBezTo>
                  <a:pt x="124" y="155"/>
                  <a:pt x="128" y="154"/>
                  <a:pt x="130" y="152"/>
                </a:cubicBezTo>
                <a:cubicBezTo>
                  <a:pt x="186" y="98"/>
                  <a:pt x="186" y="98"/>
                  <a:pt x="186" y="98"/>
                </a:cubicBezTo>
                <a:cubicBezTo>
                  <a:pt x="187" y="96"/>
                  <a:pt x="188" y="94"/>
                  <a:pt x="188" y="91"/>
                </a:cubicBezTo>
                <a:cubicBezTo>
                  <a:pt x="187" y="90"/>
                  <a:pt x="186" y="88"/>
                  <a:pt x="185" y="87"/>
                </a:cubicBezTo>
                <a:cubicBezTo>
                  <a:pt x="185" y="87"/>
                  <a:pt x="185" y="87"/>
                  <a:pt x="185" y="87"/>
                </a:cubicBezTo>
                <a:cubicBezTo>
                  <a:pt x="167" y="74"/>
                  <a:pt x="146" y="67"/>
                  <a:pt x="125" y="67"/>
                </a:cubicBezTo>
                <a:cubicBezTo>
                  <a:pt x="100" y="67"/>
                  <a:pt x="76" y="76"/>
                  <a:pt x="57" y="93"/>
                </a:cubicBezTo>
                <a:cubicBezTo>
                  <a:pt x="57" y="93"/>
                  <a:pt x="57" y="93"/>
                  <a:pt x="57" y="93"/>
                </a:cubicBezTo>
                <a:cubicBezTo>
                  <a:pt x="48" y="101"/>
                  <a:pt x="48" y="101"/>
                  <a:pt x="48" y="101"/>
                </a:cubicBezTo>
                <a:cubicBezTo>
                  <a:pt x="48" y="102"/>
                  <a:pt x="48" y="102"/>
                  <a:pt x="48" y="102"/>
                </a:cubicBezTo>
                <a:cubicBezTo>
                  <a:pt x="31" y="121"/>
                  <a:pt x="23" y="145"/>
                  <a:pt x="23" y="169"/>
                </a:cubicBezTo>
                <a:cubicBezTo>
                  <a:pt x="23" y="189"/>
                  <a:pt x="29" y="209"/>
                  <a:pt x="40" y="226"/>
                </a:cubicBezTo>
                <a:cubicBezTo>
                  <a:pt x="34" y="233"/>
                  <a:pt x="34" y="233"/>
                  <a:pt x="34" y="233"/>
                </a:cubicBezTo>
                <a:cubicBezTo>
                  <a:pt x="20" y="214"/>
                  <a:pt x="14" y="191"/>
                  <a:pt x="14" y="169"/>
                </a:cubicBezTo>
                <a:cubicBezTo>
                  <a:pt x="14" y="141"/>
                  <a:pt x="25" y="112"/>
                  <a:pt x="46" y="91"/>
                </a:cubicBezTo>
                <a:cubicBezTo>
                  <a:pt x="64" y="72"/>
                  <a:pt x="87" y="62"/>
                  <a:pt x="111" y="59"/>
                </a:cubicBezTo>
                <a:cubicBezTo>
                  <a:pt x="112" y="59"/>
                  <a:pt x="112" y="59"/>
                  <a:pt x="112" y="59"/>
                </a:cubicBezTo>
                <a:cubicBezTo>
                  <a:pt x="113" y="58"/>
                  <a:pt x="113" y="58"/>
                  <a:pt x="113" y="58"/>
                </a:cubicBezTo>
                <a:cubicBezTo>
                  <a:pt x="116" y="58"/>
                  <a:pt x="118" y="56"/>
                  <a:pt x="118" y="53"/>
                </a:cubicBezTo>
                <a:cubicBezTo>
                  <a:pt x="118" y="50"/>
                  <a:pt x="117" y="48"/>
                  <a:pt x="115" y="46"/>
                </a:cubicBezTo>
                <a:cubicBezTo>
                  <a:pt x="110" y="43"/>
                  <a:pt x="107" y="37"/>
                  <a:pt x="107" y="31"/>
                </a:cubicBezTo>
                <a:cubicBezTo>
                  <a:pt x="107" y="21"/>
                  <a:pt x="115" y="14"/>
                  <a:pt x="125" y="13"/>
                </a:cubicBezTo>
                <a:cubicBezTo>
                  <a:pt x="135" y="14"/>
                  <a:pt x="143" y="21"/>
                  <a:pt x="143" y="31"/>
                </a:cubicBezTo>
                <a:cubicBezTo>
                  <a:pt x="143" y="37"/>
                  <a:pt x="139" y="43"/>
                  <a:pt x="135" y="46"/>
                </a:cubicBezTo>
                <a:cubicBezTo>
                  <a:pt x="132" y="48"/>
                  <a:pt x="131" y="51"/>
                  <a:pt x="132" y="53"/>
                </a:cubicBezTo>
                <a:cubicBezTo>
                  <a:pt x="132" y="56"/>
                  <a:pt x="135" y="58"/>
                  <a:pt x="137" y="59"/>
                </a:cubicBezTo>
                <a:cubicBezTo>
                  <a:pt x="139" y="59"/>
                  <a:pt x="139" y="59"/>
                  <a:pt x="139" y="59"/>
                </a:cubicBezTo>
                <a:cubicBezTo>
                  <a:pt x="140" y="59"/>
                  <a:pt x="140" y="59"/>
                  <a:pt x="140" y="59"/>
                </a:cubicBezTo>
                <a:cubicBezTo>
                  <a:pt x="159" y="62"/>
                  <a:pt x="178" y="70"/>
                  <a:pt x="194" y="82"/>
                </a:cubicBezTo>
                <a:cubicBezTo>
                  <a:pt x="197" y="85"/>
                  <a:pt x="201" y="84"/>
                  <a:pt x="204" y="81"/>
                </a:cubicBezTo>
                <a:cubicBezTo>
                  <a:pt x="206" y="78"/>
                  <a:pt x="206" y="74"/>
                  <a:pt x="203" y="72"/>
                </a:cubicBezTo>
                <a:cubicBezTo>
                  <a:pt x="187" y="59"/>
                  <a:pt x="170" y="51"/>
                  <a:pt x="152" y="47"/>
                </a:cubicBezTo>
                <a:cubicBezTo>
                  <a:pt x="155" y="43"/>
                  <a:pt x="157" y="37"/>
                  <a:pt x="157" y="31"/>
                </a:cubicBezTo>
                <a:cubicBezTo>
                  <a:pt x="157" y="14"/>
                  <a:pt x="142" y="0"/>
                  <a:pt x="125" y="0"/>
                </a:cubicBezTo>
                <a:cubicBezTo>
                  <a:pt x="107" y="0"/>
                  <a:pt x="93" y="14"/>
                  <a:pt x="93" y="31"/>
                </a:cubicBezTo>
                <a:cubicBezTo>
                  <a:pt x="93" y="37"/>
                  <a:pt x="95" y="43"/>
                  <a:pt x="97" y="47"/>
                </a:cubicBezTo>
                <a:cubicBezTo>
                  <a:pt x="75" y="52"/>
                  <a:pt x="54" y="63"/>
                  <a:pt x="36" y="81"/>
                </a:cubicBezTo>
                <a:cubicBezTo>
                  <a:pt x="12" y="105"/>
                  <a:pt x="0" y="137"/>
                  <a:pt x="0" y="169"/>
                </a:cubicBezTo>
                <a:cubicBezTo>
                  <a:pt x="0" y="197"/>
                  <a:pt x="9" y="225"/>
                  <a:pt x="28" y="247"/>
                </a:cubicBezTo>
                <a:cubicBezTo>
                  <a:pt x="29" y="249"/>
                  <a:pt x="31" y="250"/>
                  <a:pt x="33" y="250"/>
                </a:cubicBezTo>
                <a:cubicBezTo>
                  <a:pt x="33" y="250"/>
                  <a:pt x="33" y="250"/>
                  <a:pt x="33" y="250"/>
                </a:cubicBezTo>
                <a:cubicBezTo>
                  <a:pt x="35" y="250"/>
                  <a:pt x="36" y="249"/>
                  <a:pt x="38" y="248"/>
                </a:cubicBezTo>
                <a:cubicBezTo>
                  <a:pt x="50" y="236"/>
                  <a:pt x="50" y="236"/>
                  <a:pt x="50" y="236"/>
                </a:cubicBezTo>
                <a:cubicBezTo>
                  <a:pt x="54" y="233"/>
                  <a:pt x="54" y="233"/>
                  <a:pt x="54" y="233"/>
                </a:cubicBezTo>
                <a:cubicBezTo>
                  <a:pt x="57" y="230"/>
                  <a:pt x="57" y="226"/>
                  <a:pt x="55" y="223"/>
                </a:cubicBezTo>
                <a:cubicBezTo>
                  <a:pt x="43" y="207"/>
                  <a:pt x="37" y="188"/>
                  <a:pt x="37" y="169"/>
                </a:cubicBezTo>
                <a:cubicBezTo>
                  <a:pt x="37" y="148"/>
                  <a:pt x="44" y="128"/>
                  <a:pt x="58" y="111"/>
                </a:cubicBezTo>
                <a:cubicBezTo>
                  <a:pt x="66" y="103"/>
                  <a:pt x="66" y="103"/>
                  <a:pt x="66" y="103"/>
                </a:cubicBezTo>
                <a:cubicBezTo>
                  <a:pt x="83" y="88"/>
                  <a:pt x="104" y="81"/>
                  <a:pt x="125" y="81"/>
                </a:cubicBezTo>
                <a:cubicBezTo>
                  <a:pt x="140" y="81"/>
                  <a:pt x="156" y="85"/>
                  <a:pt x="170" y="94"/>
                </a:cubicBezTo>
                <a:cubicBezTo>
                  <a:pt x="124" y="138"/>
                  <a:pt x="124" y="138"/>
                  <a:pt x="124" y="138"/>
                </a:cubicBezTo>
                <a:cubicBezTo>
                  <a:pt x="78" y="109"/>
                  <a:pt x="78" y="109"/>
                  <a:pt x="78" y="109"/>
                </a:cubicBezTo>
                <a:cubicBezTo>
                  <a:pt x="76" y="108"/>
                  <a:pt x="72" y="108"/>
                  <a:pt x="70" y="110"/>
                </a:cubicBezTo>
                <a:cubicBezTo>
                  <a:pt x="67" y="113"/>
                  <a:pt x="67" y="113"/>
                  <a:pt x="67" y="113"/>
                </a:cubicBezTo>
                <a:cubicBezTo>
                  <a:pt x="64" y="116"/>
                  <a:pt x="64" y="120"/>
                  <a:pt x="66" y="123"/>
                </a:cubicBezTo>
                <a:cubicBezTo>
                  <a:pt x="112" y="183"/>
                  <a:pt x="112" y="183"/>
                  <a:pt x="112" y="183"/>
                </a:cubicBezTo>
                <a:cubicBezTo>
                  <a:pt x="114" y="185"/>
                  <a:pt x="115" y="186"/>
                  <a:pt x="117" y="186"/>
                </a:cubicBezTo>
                <a:cubicBezTo>
                  <a:pt x="119" y="186"/>
                  <a:pt x="121" y="185"/>
                  <a:pt x="123" y="184"/>
                </a:cubicBezTo>
                <a:cubicBezTo>
                  <a:pt x="135" y="172"/>
                  <a:pt x="135" y="172"/>
                  <a:pt x="135" y="172"/>
                </a:cubicBezTo>
                <a:cubicBezTo>
                  <a:pt x="159" y="204"/>
                  <a:pt x="159" y="204"/>
                  <a:pt x="159" y="204"/>
                </a:cubicBezTo>
                <a:cubicBezTo>
                  <a:pt x="131" y="187"/>
                  <a:pt x="131" y="187"/>
                  <a:pt x="131" y="187"/>
                </a:cubicBezTo>
                <a:cubicBezTo>
                  <a:pt x="128" y="185"/>
                  <a:pt x="125" y="186"/>
                  <a:pt x="122" y="188"/>
                </a:cubicBezTo>
                <a:cubicBezTo>
                  <a:pt x="67" y="243"/>
                  <a:pt x="67" y="243"/>
                  <a:pt x="67" y="243"/>
                </a:cubicBezTo>
                <a:cubicBezTo>
                  <a:pt x="65" y="245"/>
                  <a:pt x="65" y="247"/>
                  <a:pt x="65" y="249"/>
                </a:cubicBezTo>
                <a:cubicBezTo>
                  <a:pt x="65" y="251"/>
                  <a:pt x="66" y="253"/>
                  <a:pt x="68" y="254"/>
                </a:cubicBezTo>
                <a:cubicBezTo>
                  <a:pt x="85" y="265"/>
                  <a:pt x="105" y="271"/>
                  <a:pt x="125" y="271"/>
                </a:cubicBezTo>
                <a:cubicBezTo>
                  <a:pt x="151" y="271"/>
                  <a:pt x="177" y="261"/>
                  <a:pt x="197" y="241"/>
                </a:cubicBezTo>
                <a:cubicBezTo>
                  <a:pt x="217" y="221"/>
                  <a:pt x="227" y="195"/>
                  <a:pt x="227" y="169"/>
                </a:cubicBezTo>
                <a:cubicBezTo>
                  <a:pt x="227" y="149"/>
                  <a:pt x="221" y="129"/>
                  <a:pt x="210" y="112"/>
                </a:cubicBezTo>
                <a:cubicBezTo>
                  <a:pt x="216" y="106"/>
                  <a:pt x="216" y="106"/>
                  <a:pt x="216" y="106"/>
                </a:cubicBezTo>
                <a:cubicBezTo>
                  <a:pt x="229" y="125"/>
                  <a:pt x="236" y="147"/>
                  <a:pt x="236" y="169"/>
                </a:cubicBezTo>
                <a:cubicBezTo>
                  <a:pt x="236" y="197"/>
                  <a:pt x="225" y="226"/>
                  <a:pt x="203" y="247"/>
                </a:cubicBezTo>
                <a:cubicBezTo>
                  <a:pt x="181" y="269"/>
                  <a:pt x="153" y="280"/>
                  <a:pt x="125" y="280"/>
                </a:cubicBezTo>
                <a:cubicBezTo>
                  <a:pt x="101" y="280"/>
                  <a:pt x="78" y="273"/>
                  <a:pt x="59" y="258"/>
                </a:cubicBezTo>
                <a:cubicBezTo>
                  <a:pt x="56" y="256"/>
                  <a:pt x="51" y="257"/>
                  <a:pt x="49" y="260"/>
                </a:cubicBezTo>
                <a:cubicBezTo>
                  <a:pt x="47" y="263"/>
                  <a:pt x="47" y="267"/>
                  <a:pt x="50" y="269"/>
                </a:cubicBezTo>
                <a:cubicBezTo>
                  <a:pt x="50" y="269"/>
                  <a:pt x="50" y="269"/>
                  <a:pt x="50" y="269"/>
                </a:cubicBezTo>
                <a:cubicBezTo>
                  <a:pt x="72" y="286"/>
                  <a:pt x="99" y="294"/>
                  <a:pt x="125" y="294"/>
                </a:cubicBezTo>
                <a:cubicBezTo>
                  <a:pt x="125" y="294"/>
                  <a:pt x="125" y="294"/>
                  <a:pt x="125" y="294"/>
                </a:cubicBezTo>
                <a:cubicBezTo>
                  <a:pt x="157" y="294"/>
                  <a:pt x="189" y="282"/>
                  <a:pt x="213" y="257"/>
                </a:cubicBezTo>
                <a:cubicBezTo>
                  <a:pt x="237" y="233"/>
                  <a:pt x="249" y="201"/>
                  <a:pt x="249" y="169"/>
                </a:cubicBezTo>
                <a:cubicBezTo>
                  <a:pt x="249" y="142"/>
                  <a:pt x="241" y="114"/>
                  <a:pt x="223" y="9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7" name="Freeform 493"/>
          <p:cNvSpPr>
            <a:spLocks/>
          </p:cNvSpPr>
          <p:nvPr userDrawn="1"/>
        </p:nvSpPr>
        <p:spPr bwMode="auto">
          <a:xfrm>
            <a:off x="7506466" y="3302416"/>
            <a:ext cx="238187" cy="386953"/>
          </a:xfrm>
          <a:custGeom>
            <a:avLst/>
            <a:gdLst/>
            <a:ahLst/>
            <a:cxnLst>
              <a:cxn ang="0">
                <a:pos x="265" y="150"/>
              </a:cxn>
              <a:cxn ang="0">
                <a:pos x="275" y="105"/>
              </a:cxn>
              <a:cxn ang="0">
                <a:pos x="277" y="53"/>
              </a:cxn>
              <a:cxn ang="0">
                <a:pos x="260" y="17"/>
              </a:cxn>
              <a:cxn ang="0">
                <a:pos x="190" y="12"/>
              </a:cxn>
              <a:cxn ang="0">
                <a:pos x="58" y="19"/>
              </a:cxn>
              <a:cxn ang="0">
                <a:pos x="31" y="34"/>
              </a:cxn>
              <a:cxn ang="0">
                <a:pos x="0" y="80"/>
              </a:cxn>
              <a:cxn ang="0">
                <a:pos x="0" y="142"/>
              </a:cxn>
              <a:cxn ang="0">
                <a:pos x="11" y="174"/>
              </a:cxn>
              <a:cxn ang="0">
                <a:pos x="0" y="209"/>
              </a:cxn>
              <a:cxn ang="0">
                <a:pos x="43" y="240"/>
              </a:cxn>
              <a:cxn ang="0">
                <a:pos x="26" y="208"/>
              </a:cxn>
              <a:cxn ang="0">
                <a:pos x="49" y="173"/>
              </a:cxn>
              <a:cxn ang="0">
                <a:pos x="26" y="143"/>
              </a:cxn>
              <a:cxn ang="0">
                <a:pos x="38" y="125"/>
              </a:cxn>
              <a:cxn ang="0">
                <a:pos x="49" y="114"/>
              </a:cxn>
              <a:cxn ang="0">
                <a:pos x="48" y="103"/>
              </a:cxn>
              <a:cxn ang="0">
                <a:pos x="26" y="79"/>
              </a:cxn>
              <a:cxn ang="0">
                <a:pos x="38" y="60"/>
              </a:cxn>
              <a:cxn ang="0">
                <a:pos x="71" y="42"/>
              </a:cxn>
              <a:cxn ang="0">
                <a:pos x="106" y="27"/>
              </a:cxn>
              <a:cxn ang="0">
                <a:pos x="191" y="39"/>
              </a:cxn>
              <a:cxn ang="0">
                <a:pos x="231" y="35"/>
              </a:cxn>
              <a:cxn ang="0">
                <a:pos x="249" y="44"/>
              </a:cxn>
              <a:cxn ang="0">
                <a:pos x="236" y="71"/>
              </a:cxn>
              <a:cxn ang="0">
                <a:pos x="82" y="107"/>
              </a:cxn>
              <a:cxn ang="0">
                <a:pos x="238" y="98"/>
              </a:cxn>
              <a:cxn ang="0">
                <a:pos x="249" y="109"/>
              </a:cxn>
              <a:cxn ang="0">
                <a:pos x="236" y="137"/>
              </a:cxn>
              <a:cxn ang="0">
                <a:pos x="227" y="138"/>
              </a:cxn>
              <a:cxn ang="0">
                <a:pos x="96" y="155"/>
              </a:cxn>
              <a:cxn ang="0">
                <a:pos x="99" y="181"/>
              </a:cxn>
              <a:cxn ang="0">
                <a:pos x="231" y="165"/>
              </a:cxn>
              <a:cxn ang="0">
                <a:pos x="249" y="174"/>
              </a:cxn>
              <a:cxn ang="0">
                <a:pos x="251" y="188"/>
              </a:cxn>
              <a:cxn ang="0">
                <a:pos x="90" y="224"/>
              </a:cxn>
              <a:cxn ang="0">
                <a:pos x="58" y="247"/>
              </a:cxn>
              <a:cxn ang="0">
                <a:pos x="64" y="267"/>
              </a:cxn>
              <a:cxn ang="0">
                <a:pos x="54" y="278"/>
              </a:cxn>
              <a:cxn ang="0">
                <a:pos x="36" y="321"/>
              </a:cxn>
              <a:cxn ang="0">
                <a:pos x="91" y="394"/>
              </a:cxn>
              <a:cxn ang="0">
                <a:pos x="97" y="441"/>
              </a:cxn>
              <a:cxn ang="0">
                <a:pos x="139" y="459"/>
              </a:cxn>
              <a:cxn ang="0">
                <a:pos x="182" y="437"/>
              </a:cxn>
              <a:cxn ang="0">
                <a:pos x="231" y="360"/>
              </a:cxn>
              <a:cxn ang="0">
                <a:pos x="235" y="287"/>
              </a:cxn>
              <a:cxn ang="0">
                <a:pos x="186" y="278"/>
              </a:cxn>
              <a:cxn ang="0">
                <a:pos x="189" y="267"/>
              </a:cxn>
              <a:cxn ang="0">
                <a:pos x="163" y="262"/>
              </a:cxn>
              <a:cxn ang="0">
                <a:pos x="156" y="299"/>
              </a:cxn>
              <a:cxn ang="0">
                <a:pos x="212" y="304"/>
              </a:cxn>
              <a:cxn ang="0">
                <a:pos x="208" y="347"/>
              </a:cxn>
              <a:cxn ang="0">
                <a:pos x="160" y="383"/>
              </a:cxn>
              <a:cxn ang="0">
                <a:pos x="140" y="432"/>
              </a:cxn>
              <a:cxn ang="0">
                <a:pos x="121" y="428"/>
              </a:cxn>
              <a:cxn ang="0">
                <a:pos x="106" y="371"/>
              </a:cxn>
              <a:cxn ang="0">
                <a:pos x="63" y="321"/>
              </a:cxn>
              <a:cxn ang="0">
                <a:pos x="110" y="304"/>
              </a:cxn>
              <a:cxn ang="0">
                <a:pos x="124" y="291"/>
              </a:cxn>
              <a:cxn ang="0">
                <a:pos x="88" y="253"/>
              </a:cxn>
              <a:cxn ang="0">
                <a:pos x="240" y="227"/>
              </a:cxn>
              <a:cxn ang="0">
                <a:pos x="277" y="183"/>
              </a:cxn>
            </a:cxnLst>
            <a:rect l="0" t="0" r="r" b="b"/>
            <a:pathLst>
              <a:path w="280" h="459">
                <a:moveTo>
                  <a:pt x="275" y="170"/>
                </a:moveTo>
                <a:cubicBezTo>
                  <a:pt x="274" y="162"/>
                  <a:pt x="271" y="156"/>
                  <a:pt x="265" y="150"/>
                </a:cubicBezTo>
                <a:cubicBezTo>
                  <a:pt x="274" y="142"/>
                  <a:pt x="279" y="130"/>
                  <a:pt x="277" y="118"/>
                </a:cubicBezTo>
                <a:cubicBezTo>
                  <a:pt x="275" y="105"/>
                  <a:pt x="275" y="105"/>
                  <a:pt x="275" y="105"/>
                </a:cubicBezTo>
                <a:cubicBezTo>
                  <a:pt x="274" y="97"/>
                  <a:pt x="271" y="90"/>
                  <a:pt x="266" y="85"/>
                </a:cubicBezTo>
                <a:cubicBezTo>
                  <a:pt x="274" y="77"/>
                  <a:pt x="279" y="65"/>
                  <a:pt x="277" y="53"/>
                </a:cubicBezTo>
                <a:cubicBezTo>
                  <a:pt x="275" y="40"/>
                  <a:pt x="275" y="40"/>
                  <a:pt x="275" y="40"/>
                </a:cubicBezTo>
                <a:cubicBezTo>
                  <a:pt x="274" y="31"/>
                  <a:pt x="268" y="23"/>
                  <a:pt x="260" y="17"/>
                </a:cubicBezTo>
                <a:cubicBezTo>
                  <a:pt x="251" y="10"/>
                  <a:pt x="239" y="7"/>
                  <a:pt x="228" y="9"/>
                </a:cubicBezTo>
                <a:cubicBezTo>
                  <a:pt x="225" y="9"/>
                  <a:pt x="193" y="12"/>
                  <a:pt x="190" y="12"/>
                </a:cubicBezTo>
                <a:cubicBezTo>
                  <a:pt x="166" y="8"/>
                  <a:pt x="113" y="0"/>
                  <a:pt x="106" y="0"/>
                </a:cubicBezTo>
                <a:cubicBezTo>
                  <a:pt x="93" y="0"/>
                  <a:pt x="58" y="19"/>
                  <a:pt x="58" y="19"/>
                </a:cubicBezTo>
                <a:cubicBezTo>
                  <a:pt x="58" y="19"/>
                  <a:pt x="58" y="19"/>
                  <a:pt x="58" y="19"/>
                </a:cubicBezTo>
                <a:cubicBezTo>
                  <a:pt x="58" y="19"/>
                  <a:pt x="34" y="32"/>
                  <a:pt x="31" y="34"/>
                </a:cubicBezTo>
                <a:cubicBezTo>
                  <a:pt x="12" y="38"/>
                  <a:pt x="0" y="55"/>
                  <a:pt x="0" y="77"/>
                </a:cubicBezTo>
                <a:cubicBezTo>
                  <a:pt x="0" y="78"/>
                  <a:pt x="0" y="79"/>
                  <a:pt x="0" y="80"/>
                </a:cubicBezTo>
                <a:cubicBezTo>
                  <a:pt x="0" y="92"/>
                  <a:pt x="5" y="102"/>
                  <a:pt x="11" y="110"/>
                </a:cubicBezTo>
                <a:cubicBezTo>
                  <a:pt x="4" y="118"/>
                  <a:pt x="0" y="129"/>
                  <a:pt x="0" y="142"/>
                </a:cubicBezTo>
                <a:cubicBezTo>
                  <a:pt x="0" y="143"/>
                  <a:pt x="0" y="143"/>
                  <a:pt x="0" y="144"/>
                </a:cubicBezTo>
                <a:cubicBezTo>
                  <a:pt x="0" y="156"/>
                  <a:pt x="5" y="166"/>
                  <a:pt x="11" y="174"/>
                </a:cubicBezTo>
                <a:cubicBezTo>
                  <a:pt x="4" y="183"/>
                  <a:pt x="0" y="195"/>
                  <a:pt x="0" y="207"/>
                </a:cubicBezTo>
                <a:cubicBezTo>
                  <a:pt x="0" y="208"/>
                  <a:pt x="0" y="208"/>
                  <a:pt x="0" y="209"/>
                </a:cubicBezTo>
                <a:cubicBezTo>
                  <a:pt x="0" y="221"/>
                  <a:pt x="5" y="237"/>
                  <a:pt x="25" y="246"/>
                </a:cubicBezTo>
                <a:cubicBezTo>
                  <a:pt x="32" y="250"/>
                  <a:pt x="40" y="247"/>
                  <a:pt x="43" y="240"/>
                </a:cubicBezTo>
                <a:cubicBezTo>
                  <a:pt x="46" y="234"/>
                  <a:pt x="44" y="226"/>
                  <a:pt x="37" y="223"/>
                </a:cubicBezTo>
                <a:cubicBezTo>
                  <a:pt x="30" y="219"/>
                  <a:pt x="27" y="215"/>
                  <a:pt x="26" y="208"/>
                </a:cubicBezTo>
                <a:cubicBezTo>
                  <a:pt x="26" y="200"/>
                  <a:pt x="31" y="189"/>
                  <a:pt x="38" y="187"/>
                </a:cubicBezTo>
                <a:cubicBezTo>
                  <a:pt x="45" y="186"/>
                  <a:pt x="50" y="180"/>
                  <a:pt x="49" y="173"/>
                </a:cubicBezTo>
                <a:cubicBezTo>
                  <a:pt x="48" y="166"/>
                  <a:pt x="42" y="161"/>
                  <a:pt x="35" y="161"/>
                </a:cubicBezTo>
                <a:cubicBezTo>
                  <a:pt x="32" y="159"/>
                  <a:pt x="27" y="152"/>
                  <a:pt x="26" y="143"/>
                </a:cubicBezTo>
                <a:cubicBezTo>
                  <a:pt x="26" y="143"/>
                  <a:pt x="26" y="142"/>
                  <a:pt x="26" y="142"/>
                </a:cubicBezTo>
                <a:cubicBezTo>
                  <a:pt x="26" y="135"/>
                  <a:pt x="28" y="127"/>
                  <a:pt x="38" y="125"/>
                </a:cubicBezTo>
                <a:cubicBezTo>
                  <a:pt x="43" y="124"/>
                  <a:pt x="47" y="121"/>
                  <a:pt x="49" y="116"/>
                </a:cubicBezTo>
                <a:cubicBezTo>
                  <a:pt x="49" y="114"/>
                  <a:pt x="49" y="114"/>
                  <a:pt x="49" y="114"/>
                </a:cubicBezTo>
                <a:cubicBezTo>
                  <a:pt x="50" y="113"/>
                  <a:pt x="50" y="111"/>
                  <a:pt x="50" y="110"/>
                </a:cubicBezTo>
                <a:cubicBezTo>
                  <a:pt x="50" y="108"/>
                  <a:pt x="49" y="105"/>
                  <a:pt x="48" y="103"/>
                </a:cubicBezTo>
                <a:cubicBezTo>
                  <a:pt x="45" y="100"/>
                  <a:pt x="42" y="97"/>
                  <a:pt x="38" y="97"/>
                </a:cubicBezTo>
                <a:cubicBezTo>
                  <a:pt x="33" y="96"/>
                  <a:pt x="27" y="89"/>
                  <a:pt x="26" y="79"/>
                </a:cubicBezTo>
                <a:cubicBezTo>
                  <a:pt x="26" y="78"/>
                  <a:pt x="26" y="78"/>
                  <a:pt x="26" y="77"/>
                </a:cubicBezTo>
                <a:cubicBezTo>
                  <a:pt x="26" y="72"/>
                  <a:pt x="28" y="61"/>
                  <a:pt x="38" y="60"/>
                </a:cubicBezTo>
                <a:cubicBezTo>
                  <a:pt x="39" y="59"/>
                  <a:pt x="41" y="59"/>
                  <a:pt x="42" y="58"/>
                </a:cubicBezTo>
                <a:cubicBezTo>
                  <a:pt x="71" y="42"/>
                  <a:pt x="71" y="42"/>
                  <a:pt x="71" y="42"/>
                </a:cubicBezTo>
                <a:cubicBezTo>
                  <a:pt x="71" y="42"/>
                  <a:pt x="71" y="42"/>
                  <a:pt x="71" y="42"/>
                </a:cubicBezTo>
                <a:cubicBezTo>
                  <a:pt x="78" y="38"/>
                  <a:pt x="100" y="28"/>
                  <a:pt x="106" y="27"/>
                </a:cubicBezTo>
                <a:cubicBezTo>
                  <a:pt x="113" y="27"/>
                  <a:pt x="158" y="34"/>
                  <a:pt x="188" y="39"/>
                </a:cubicBezTo>
                <a:cubicBezTo>
                  <a:pt x="189" y="39"/>
                  <a:pt x="190" y="39"/>
                  <a:pt x="191" y="39"/>
                </a:cubicBezTo>
                <a:cubicBezTo>
                  <a:pt x="230" y="35"/>
                  <a:pt x="230" y="35"/>
                  <a:pt x="230" y="35"/>
                </a:cubicBezTo>
                <a:cubicBezTo>
                  <a:pt x="230" y="35"/>
                  <a:pt x="231" y="35"/>
                  <a:pt x="231" y="35"/>
                </a:cubicBezTo>
                <a:cubicBezTo>
                  <a:pt x="236" y="35"/>
                  <a:pt x="241" y="36"/>
                  <a:pt x="245" y="38"/>
                </a:cubicBezTo>
                <a:cubicBezTo>
                  <a:pt x="246" y="39"/>
                  <a:pt x="248" y="41"/>
                  <a:pt x="249" y="44"/>
                </a:cubicBezTo>
                <a:cubicBezTo>
                  <a:pt x="251" y="57"/>
                  <a:pt x="251" y="57"/>
                  <a:pt x="251" y="57"/>
                </a:cubicBezTo>
                <a:cubicBezTo>
                  <a:pt x="251" y="64"/>
                  <a:pt x="245" y="70"/>
                  <a:pt x="236" y="71"/>
                </a:cubicBezTo>
                <a:cubicBezTo>
                  <a:pt x="93" y="92"/>
                  <a:pt x="93" y="92"/>
                  <a:pt x="93" y="92"/>
                </a:cubicBezTo>
                <a:cubicBezTo>
                  <a:pt x="86" y="93"/>
                  <a:pt x="81" y="100"/>
                  <a:pt x="82" y="107"/>
                </a:cubicBezTo>
                <a:cubicBezTo>
                  <a:pt x="83" y="114"/>
                  <a:pt x="90" y="119"/>
                  <a:pt x="97" y="118"/>
                </a:cubicBezTo>
                <a:cubicBezTo>
                  <a:pt x="238" y="98"/>
                  <a:pt x="238" y="98"/>
                  <a:pt x="238" y="98"/>
                </a:cubicBezTo>
                <a:cubicBezTo>
                  <a:pt x="238" y="98"/>
                  <a:pt x="239" y="98"/>
                  <a:pt x="239" y="98"/>
                </a:cubicBezTo>
                <a:cubicBezTo>
                  <a:pt x="245" y="100"/>
                  <a:pt x="248" y="105"/>
                  <a:pt x="249" y="109"/>
                </a:cubicBezTo>
                <a:cubicBezTo>
                  <a:pt x="251" y="122"/>
                  <a:pt x="251" y="122"/>
                  <a:pt x="251" y="122"/>
                </a:cubicBezTo>
                <a:cubicBezTo>
                  <a:pt x="251" y="128"/>
                  <a:pt x="245" y="135"/>
                  <a:pt x="236" y="137"/>
                </a:cubicBezTo>
                <a:cubicBezTo>
                  <a:pt x="235" y="137"/>
                  <a:pt x="234" y="137"/>
                  <a:pt x="233" y="138"/>
                </a:cubicBezTo>
                <a:cubicBezTo>
                  <a:pt x="231" y="138"/>
                  <a:pt x="229" y="138"/>
                  <a:pt x="227" y="138"/>
                </a:cubicBezTo>
                <a:cubicBezTo>
                  <a:pt x="227" y="138"/>
                  <a:pt x="227" y="138"/>
                  <a:pt x="227" y="138"/>
                </a:cubicBezTo>
                <a:cubicBezTo>
                  <a:pt x="96" y="155"/>
                  <a:pt x="96" y="155"/>
                  <a:pt x="96" y="155"/>
                </a:cubicBezTo>
                <a:cubicBezTo>
                  <a:pt x="89" y="156"/>
                  <a:pt x="84" y="162"/>
                  <a:pt x="85" y="169"/>
                </a:cubicBezTo>
                <a:cubicBezTo>
                  <a:pt x="85" y="177"/>
                  <a:pt x="92" y="182"/>
                  <a:pt x="99" y="181"/>
                </a:cubicBezTo>
                <a:cubicBezTo>
                  <a:pt x="231" y="165"/>
                  <a:pt x="231" y="165"/>
                  <a:pt x="231" y="165"/>
                </a:cubicBezTo>
                <a:cubicBezTo>
                  <a:pt x="231" y="165"/>
                  <a:pt x="231" y="165"/>
                  <a:pt x="231" y="165"/>
                </a:cubicBezTo>
                <a:cubicBezTo>
                  <a:pt x="236" y="164"/>
                  <a:pt x="241" y="165"/>
                  <a:pt x="245" y="168"/>
                </a:cubicBezTo>
                <a:cubicBezTo>
                  <a:pt x="246" y="169"/>
                  <a:pt x="248" y="171"/>
                  <a:pt x="249" y="174"/>
                </a:cubicBezTo>
                <a:cubicBezTo>
                  <a:pt x="251" y="187"/>
                  <a:pt x="251" y="187"/>
                  <a:pt x="251" y="187"/>
                </a:cubicBezTo>
                <a:cubicBezTo>
                  <a:pt x="251" y="187"/>
                  <a:pt x="251" y="187"/>
                  <a:pt x="251" y="188"/>
                </a:cubicBezTo>
                <a:cubicBezTo>
                  <a:pt x="251" y="194"/>
                  <a:pt x="244" y="199"/>
                  <a:pt x="236" y="200"/>
                </a:cubicBezTo>
                <a:cubicBezTo>
                  <a:pt x="236" y="200"/>
                  <a:pt x="90" y="224"/>
                  <a:pt x="90" y="224"/>
                </a:cubicBezTo>
                <a:cubicBezTo>
                  <a:pt x="90" y="224"/>
                  <a:pt x="89" y="224"/>
                  <a:pt x="89" y="224"/>
                </a:cubicBezTo>
                <a:cubicBezTo>
                  <a:pt x="81" y="226"/>
                  <a:pt x="62" y="233"/>
                  <a:pt x="58" y="247"/>
                </a:cubicBezTo>
                <a:cubicBezTo>
                  <a:pt x="58" y="248"/>
                  <a:pt x="58" y="250"/>
                  <a:pt x="58" y="252"/>
                </a:cubicBezTo>
                <a:cubicBezTo>
                  <a:pt x="58" y="257"/>
                  <a:pt x="60" y="262"/>
                  <a:pt x="64" y="267"/>
                </a:cubicBezTo>
                <a:cubicBezTo>
                  <a:pt x="68" y="270"/>
                  <a:pt x="72" y="274"/>
                  <a:pt x="76" y="278"/>
                </a:cubicBezTo>
                <a:cubicBezTo>
                  <a:pt x="66" y="278"/>
                  <a:pt x="54" y="278"/>
                  <a:pt x="54" y="278"/>
                </a:cubicBezTo>
                <a:cubicBezTo>
                  <a:pt x="49" y="278"/>
                  <a:pt x="43" y="281"/>
                  <a:pt x="42" y="287"/>
                </a:cubicBezTo>
                <a:cubicBezTo>
                  <a:pt x="41" y="288"/>
                  <a:pt x="36" y="302"/>
                  <a:pt x="36" y="321"/>
                </a:cubicBezTo>
                <a:cubicBezTo>
                  <a:pt x="36" y="333"/>
                  <a:pt x="38" y="347"/>
                  <a:pt x="46" y="360"/>
                </a:cubicBezTo>
                <a:cubicBezTo>
                  <a:pt x="55" y="377"/>
                  <a:pt x="70" y="388"/>
                  <a:pt x="91" y="394"/>
                </a:cubicBezTo>
                <a:cubicBezTo>
                  <a:pt x="92" y="420"/>
                  <a:pt x="95" y="436"/>
                  <a:pt x="95" y="437"/>
                </a:cubicBezTo>
                <a:cubicBezTo>
                  <a:pt x="95" y="438"/>
                  <a:pt x="96" y="440"/>
                  <a:pt x="97" y="441"/>
                </a:cubicBezTo>
                <a:cubicBezTo>
                  <a:pt x="98" y="443"/>
                  <a:pt x="108" y="459"/>
                  <a:pt x="137" y="459"/>
                </a:cubicBezTo>
                <a:cubicBezTo>
                  <a:pt x="139" y="459"/>
                  <a:pt x="139" y="459"/>
                  <a:pt x="139" y="459"/>
                </a:cubicBezTo>
                <a:cubicBezTo>
                  <a:pt x="169" y="459"/>
                  <a:pt x="179" y="443"/>
                  <a:pt x="180" y="441"/>
                </a:cubicBezTo>
                <a:cubicBezTo>
                  <a:pt x="181" y="440"/>
                  <a:pt x="181" y="438"/>
                  <a:pt x="182" y="437"/>
                </a:cubicBezTo>
                <a:cubicBezTo>
                  <a:pt x="182" y="436"/>
                  <a:pt x="185" y="420"/>
                  <a:pt x="186" y="394"/>
                </a:cubicBezTo>
                <a:cubicBezTo>
                  <a:pt x="207" y="388"/>
                  <a:pt x="222" y="377"/>
                  <a:pt x="231" y="360"/>
                </a:cubicBezTo>
                <a:cubicBezTo>
                  <a:pt x="238" y="347"/>
                  <a:pt x="241" y="333"/>
                  <a:pt x="241" y="321"/>
                </a:cubicBezTo>
                <a:cubicBezTo>
                  <a:pt x="241" y="302"/>
                  <a:pt x="235" y="288"/>
                  <a:pt x="235" y="287"/>
                </a:cubicBezTo>
                <a:cubicBezTo>
                  <a:pt x="233" y="281"/>
                  <a:pt x="228" y="278"/>
                  <a:pt x="223" y="278"/>
                </a:cubicBezTo>
                <a:cubicBezTo>
                  <a:pt x="223" y="278"/>
                  <a:pt x="203" y="278"/>
                  <a:pt x="186" y="278"/>
                </a:cubicBezTo>
                <a:cubicBezTo>
                  <a:pt x="187" y="276"/>
                  <a:pt x="188" y="272"/>
                  <a:pt x="188" y="272"/>
                </a:cubicBezTo>
                <a:cubicBezTo>
                  <a:pt x="189" y="270"/>
                  <a:pt x="189" y="269"/>
                  <a:pt x="189" y="267"/>
                </a:cubicBezTo>
                <a:cubicBezTo>
                  <a:pt x="189" y="262"/>
                  <a:pt x="186" y="257"/>
                  <a:pt x="181" y="255"/>
                </a:cubicBezTo>
                <a:cubicBezTo>
                  <a:pt x="174" y="252"/>
                  <a:pt x="166" y="255"/>
                  <a:pt x="163" y="262"/>
                </a:cubicBezTo>
                <a:cubicBezTo>
                  <a:pt x="154" y="286"/>
                  <a:pt x="154" y="286"/>
                  <a:pt x="154" y="286"/>
                </a:cubicBezTo>
                <a:cubicBezTo>
                  <a:pt x="152" y="290"/>
                  <a:pt x="153" y="295"/>
                  <a:pt x="156" y="299"/>
                </a:cubicBezTo>
                <a:cubicBezTo>
                  <a:pt x="158" y="302"/>
                  <a:pt x="162" y="304"/>
                  <a:pt x="167" y="304"/>
                </a:cubicBezTo>
                <a:cubicBezTo>
                  <a:pt x="167" y="304"/>
                  <a:pt x="199" y="304"/>
                  <a:pt x="212" y="304"/>
                </a:cubicBezTo>
                <a:cubicBezTo>
                  <a:pt x="213" y="309"/>
                  <a:pt x="214" y="315"/>
                  <a:pt x="214" y="321"/>
                </a:cubicBezTo>
                <a:cubicBezTo>
                  <a:pt x="214" y="330"/>
                  <a:pt x="213" y="339"/>
                  <a:pt x="208" y="347"/>
                </a:cubicBezTo>
                <a:cubicBezTo>
                  <a:pt x="201" y="359"/>
                  <a:pt x="189" y="367"/>
                  <a:pt x="170" y="371"/>
                </a:cubicBezTo>
                <a:cubicBezTo>
                  <a:pt x="164" y="372"/>
                  <a:pt x="160" y="377"/>
                  <a:pt x="160" y="383"/>
                </a:cubicBezTo>
                <a:cubicBezTo>
                  <a:pt x="159" y="405"/>
                  <a:pt x="157" y="421"/>
                  <a:pt x="156" y="428"/>
                </a:cubicBezTo>
                <a:cubicBezTo>
                  <a:pt x="154" y="430"/>
                  <a:pt x="149" y="432"/>
                  <a:pt x="140" y="432"/>
                </a:cubicBezTo>
                <a:cubicBezTo>
                  <a:pt x="140" y="432"/>
                  <a:pt x="137" y="432"/>
                  <a:pt x="137" y="432"/>
                </a:cubicBezTo>
                <a:cubicBezTo>
                  <a:pt x="128" y="432"/>
                  <a:pt x="123" y="430"/>
                  <a:pt x="121" y="428"/>
                </a:cubicBezTo>
                <a:cubicBezTo>
                  <a:pt x="120" y="421"/>
                  <a:pt x="118" y="405"/>
                  <a:pt x="117" y="383"/>
                </a:cubicBezTo>
                <a:cubicBezTo>
                  <a:pt x="117" y="377"/>
                  <a:pt x="112" y="372"/>
                  <a:pt x="106" y="371"/>
                </a:cubicBezTo>
                <a:cubicBezTo>
                  <a:pt x="88" y="367"/>
                  <a:pt x="76" y="359"/>
                  <a:pt x="69" y="347"/>
                </a:cubicBezTo>
                <a:cubicBezTo>
                  <a:pt x="64" y="339"/>
                  <a:pt x="63" y="330"/>
                  <a:pt x="63" y="321"/>
                </a:cubicBezTo>
                <a:cubicBezTo>
                  <a:pt x="63" y="315"/>
                  <a:pt x="64" y="309"/>
                  <a:pt x="64" y="304"/>
                </a:cubicBezTo>
                <a:cubicBezTo>
                  <a:pt x="78" y="304"/>
                  <a:pt x="110" y="304"/>
                  <a:pt x="110" y="304"/>
                </a:cubicBezTo>
                <a:cubicBezTo>
                  <a:pt x="116" y="304"/>
                  <a:pt x="121" y="301"/>
                  <a:pt x="123" y="296"/>
                </a:cubicBezTo>
                <a:cubicBezTo>
                  <a:pt x="123" y="294"/>
                  <a:pt x="124" y="293"/>
                  <a:pt x="124" y="291"/>
                </a:cubicBezTo>
                <a:cubicBezTo>
                  <a:pt x="124" y="287"/>
                  <a:pt x="122" y="284"/>
                  <a:pt x="119" y="281"/>
                </a:cubicBezTo>
                <a:cubicBezTo>
                  <a:pt x="119" y="281"/>
                  <a:pt x="101" y="265"/>
                  <a:pt x="88" y="253"/>
                </a:cubicBezTo>
                <a:cubicBezTo>
                  <a:pt x="90" y="252"/>
                  <a:pt x="93" y="251"/>
                  <a:pt x="95" y="250"/>
                </a:cubicBezTo>
                <a:cubicBezTo>
                  <a:pt x="97" y="250"/>
                  <a:pt x="240" y="227"/>
                  <a:pt x="240" y="227"/>
                </a:cubicBezTo>
                <a:cubicBezTo>
                  <a:pt x="240" y="227"/>
                  <a:pt x="240" y="227"/>
                  <a:pt x="240" y="227"/>
                </a:cubicBezTo>
                <a:cubicBezTo>
                  <a:pt x="263" y="223"/>
                  <a:pt x="280" y="204"/>
                  <a:pt x="277" y="183"/>
                </a:cubicBezTo>
                <a:lnTo>
                  <a:pt x="275" y="170"/>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8" name="Freeform 529"/>
          <p:cNvSpPr>
            <a:spLocks noEditPoints="1"/>
          </p:cNvSpPr>
          <p:nvPr userDrawn="1"/>
        </p:nvSpPr>
        <p:spPr bwMode="auto">
          <a:xfrm>
            <a:off x="7483240" y="1874208"/>
            <a:ext cx="284634" cy="214313"/>
          </a:xfrm>
          <a:custGeom>
            <a:avLst/>
            <a:gdLst/>
            <a:ahLst/>
            <a:cxnLst>
              <a:cxn ang="0">
                <a:pos x="315" y="4"/>
              </a:cxn>
              <a:cxn ang="0">
                <a:pos x="260" y="34"/>
              </a:cxn>
              <a:cxn ang="0">
                <a:pos x="201" y="2"/>
              </a:cxn>
              <a:cxn ang="0">
                <a:pos x="192" y="4"/>
              </a:cxn>
              <a:cxn ang="0">
                <a:pos x="137" y="34"/>
              </a:cxn>
              <a:cxn ang="0">
                <a:pos x="69" y="4"/>
              </a:cxn>
              <a:cxn ang="0">
                <a:pos x="65" y="8"/>
              </a:cxn>
              <a:cxn ang="0">
                <a:pos x="1" y="46"/>
              </a:cxn>
              <a:cxn ang="0">
                <a:pos x="4" y="120"/>
              </a:cxn>
              <a:cxn ang="0">
                <a:pos x="136" y="131"/>
              </a:cxn>
              <a:cxn ang="0">
                <a:pos x="260" y="131"/>
              </a:cxn>
              <a:cxn ang="0">
                <a:pos x="309" y="204"/>
              </a:cxn>
              <a:cxn ang="0">
                <a:pos x="209" y="201"/>
              </a:cxn>
              <a:cxn ang="0">
                <a:pos x="192" y="198"/>
              </a:cxn>
              <a:cxn ang="0">
                <a:pos x="137" y="227"/>
              </a:cxn>
              <a:cxn ang="0">
                <a:pos x="69" y="198"/>
              </a:cxn>
              <a:cxn ang="0">
                <a:pos x="65" y="202"/>
              </a:cxn>
              <a:cxn ang="0">
                <a:pos x="1" y="240"/>
              </a:cxn>
              <a:cxn ang="0">
                <a:pos x="75" y="228"/>
              </a:cxn>
              <a:cxn ang="0">
                <a:pos x="199" y="228"/>
              </a:cxn>
              <a:cxn ang="0">
                <a:pos x="332" y="216"/>
              </a:cxn>
              <a:cxn ang="0">
                <a:pos x="334" y="143"/>
              </a:cxn>
              <a:cxn ang="0">
                <a:pos x="270" y="105"/>
              </a:cxn>
              <a:cxn ang="0">
                <a:pos x="253" y="101"/>
              </a:cxn>
              <a:cxn ang="0">
                <a:pos x="198" y="130"/>
              </a:cxn>
              <a:cxn ang="0">
                <a:pos x="130" y="101"/>
              </a:cxn>
              <a:cxn ang="0">
                <a:pos x="126" y="105"/>
              </a:cxn>
              <a:cxn ang="0">
                <a:pos x="26" y="107"/>
              </a:cxn>
              <a:cxn ang="0">
                <a:pos x="75" y="34"/>
              </a:cxn>
              <a:cxn ang="0">
                <a:pos x="199" y="34"/>
              </a:cxn>
              <a:cxn ang="0">
                <a:pos x="332" y="22"/>
              </a:cxn>
              <a:cxn ang="0">
                <a:pos x="333" y="8"/>
              </a:cxn>
              <a:cxn ang="0">
                <a:pos x="330" y="24"/>
              </a:cxn>
              <a:cxn ang="0">
                <a:pos x="330" y="24"/>
              </a:cxn>
              <a:cxn ang="0">
                <a:pos x="330" y="218"/>
              </a:cxn>
            </a:cxnLst>
            <a:rect l="0" t="0" r="r" b="b"/>
            <a:pathLst>
              <a:path w="335" h="253">
                <a:moveTo>
                  <a:pt x="316" y="4"/>
                </a:moveTo>
                <a:cubicBezTo>
                  <a:pt x="315" y="4"/>
                  <a:pt x="315" y="4"/>
                  <a:pt x="315" y="4"/>
                </a:cubicBezTo>
                <a:cubicBezTo>
                  <a:pt x="314" y="5"/>
                  <a:pt x="312" y="6"/>
                  <a:pt x="311" y="8"/>
                </a:cubicBezTo>
                <a:cubicBezTo>
                  <a:pt x="301" y="24"/>
                  <a:pt x="281" y="34"/>
                  <a:pt x="260" y="34"/>
                </a:cubicBezTo>
                <a:cubicBezTo>
                  <a:pt x="239" y="34"/>
                  <a:pt x="220" y="24"/>
                  <a:pt x="209" y="8"/>
                </a:cubicBezTo>
                <a:cubicBezTo>
                  <a:pt x="207" y="5"/>
                  <a:pt x="205" y="3"/>
                  <a:pt x="201" y="2"/>
                </a:cubicBezTo>
                <a:cubicBezTo>
                  <a:pt x="198" y="2"/>
                  <a:pt x="195" y="2"/>
                  <a:pt x="192" y="4"/>
                </a:cubicBezTo>
                <a:cubicBezTo>
                  <a:pt x="192" y="4"/>
                  <a:pt x="192" y="4"/>
                  <a:pt x="192" y="4"/>
                </a:cubicBezTo>
                <a:cubicBezTo>
                  <a:pt x="190" y="5"/>
                  <a:pt x="189" y="6"/>
                  <a:pt x="188" y="8"/>
                </a:cubicBezTo>
                <a:cubicBezTo>
                  <a:pt x="178" y="24"/>
                  <a:pt x="158" y="34"/>
                  <a:pt x="137" y="34"/>
                </a:cubicBezTo>
                <a:cubicBezTo>
                  <a:pt x="116" y="34"/>
                  <a:pt x="96" y="24"/>
                  <a:pt x="86" y="8"/>
                </a:cubicBezTo>
                <a:cubicBezTo>
                  <a:pt x="82" y="2"/>
                  <a:pt x="74" y="0"/>
                  <a:pt x="69" y="4"/>
                </a:cubicBezTo>
                <a:cubicBezTo>
                  <a:pt x="68" y="4"/>
                  <a:pt x="68" y="4"/>
                  <a:pt x="68" y="4"/>
                </a:cubicBezTo>
                <a:cubicBezTo>
                  <a:pt x="67" y="5"/>
                  <a:pt x="66" y="6"/>
                  <a:pt x="65" y="8"/>
                </a:cubicBezTo>
                <a:cubicBezTo>
                  <a:pt x="54" y="24"/>
                  <a:pt x="35" y="34"/>
                  <a:pt x="14" y="34"/>
                </a:cubicBezTo>
                <a:cubicBezTo>
                  <a:pt x="7" y="34"/>
                  <a:pt x="1" y="39"/>
                  <a:pt x="1" y="46"/>
                </a:cubicBezTo>
                <a:cubicBezTo>
                  <a:pt x="1" y="46"/>
                  <a:pt x="0" y="112"/>
                  <a:pt x="0" y="112"/>
                </a:cubicBezTo>
                <a:cubicBezTo>
                  <a:pt x="0" y="115"/>
                  <a:pt x="1" y="118"/>
                  <a:pt x="4" y="120"/>
                </a:cubicBezTo>
                <a:cubicBezTo>
                  <a:pt x="19" y="142"/>
                  <a:pt x="46" y="156"/>
                  <a:pt x="75" y="156"/>
                </a:cubicBezTo>
                <a:cubicBezTo>
                  <a:pt x="98" y="156"/>
                  <a:pt x="121" y="147"/>
                  <a:pt x="136" y="131"/>
                </a:cubicBezTo>
                <a:cubicBezTo>
                  <a:pt x="152" y="147"/>
                  <a:pt x="174" y="156"/>
                  <a:pt x="198" y="156"/>
                </a:cubicBezTo>
                <a:cubicBezTo>
                  <a:pt x="221" y="156"/>
                  <a:pt x="244" y="147"/>
                  <a:pt x="260" y="131"/>
                </a:cubicBezTo>
                <a:cubicBezTo>
                  <a:pt x="272" y="144"/>
                  <a:pt x="290" y="152"/>
                  <a:pt x="309" y="155"/>
                </a:cubicBezTo>
                <a:cubicBezTo>
                  <a:pt x="309" y="169"/>
                  <a:pt x="309" y="198"/>
                  <a:pt x="309" y="204"/>
                </a:cubicBezTo>
                <a:cubicBezTo>
                  <a:pt x="298" y="218"/>
                  <a:pt x="280" y="227"/>
                  <a:pt x="260" y="227"/>
                </a:cubicBezTo>
                <a:cubicBezTo>
                  <a:pt x="239" y="227"/>
                  <a:pt x="220" y="217"/>
                  <a:pt x="209" y="201"/>
                </a:cubicBezTo>
                <a:cubicBezTo>
                  <a:pt x="206" y="196"/>
                  <a:pt x="198" y="194"/>
                  <a:pt x="192" y="198"/>
                </a:cubicBezTo>
                <a:cubicBezTo>
                  <a:pt x="192" y="198"/>
                  <a:pt x="192" y="198"/>
                  <a:pt x="192" y="198"/>
                </a:cubicBezTo>
                <a:cubicBezTo>
                  <a:pt x="190" y="199"/>
                  <a:pt x="189" y="200"/>
                  <a:pt x="188" y="202"/>
                </a:cubicBezTo>
                <a:cubicBezTo>
                  <a:pt x="178" y="217"/>
                  <a:pt x="158" y="227"/>
                  <a:pt x="137" y="227"/>
                </a:cubicBezTo>
                <a:cubicBezTo>
                  <a:pt x="116" y="227"/>
                  <a:pt x="96" y="217"/>
                  <a:pt x="86" y="201"/>
                </a:cubicBezTo>
                <a:cubicBezTo>
                  <a:pt x="82" y="196"/>
                  <a:pt x="75" y="194"/>
                  <a:pt x="69" y="198"/>
                </a:cubicBezTo>
                <a:cubicBezTo>
                  <a:pt x="69" y="198"/>
                  <a:pt x="69" y="198"/>
                  <a:pt x="69" y="198"/>
                </a:cubicBezTo>
                <a:cubicBezTo>
                  <a:pt x="67" y="199"/>
                  <a:pt x="66" y="200"/>
                  <a:pt x="65" y="202"/>
                </a:cubicBezTo>
                <a:cubicBezTo>
                  <a:pt x="54" y="217"/>
                  <a:pt x="35" y="227"/>
                  <a:pt x="14" y="227"/>
                </a:cubicBezTo>
                <a:cubicBezTo>
                  <a:pt x="7" y="227"/>
                  <a:pt x="1" y="233"/>
                  <a:pt x="1" y="240"/>
                </a:cubicBezTo>
                <a:cubicBezTo>
                  <a:pt x="1" y="247"/>
                  <a:pt x="7" y="253"/>
                  <a:pt x="14" y="253"/>
                </a:cubicBezTo>
                <a:cubicBezTo>
                  <a:pt x="37" y="253"/>
                  <a:pt x="60" y="244"/>
                  <a:pt x="75" y="228"/>
                </a:cubicBezTo>
                <a:cubicBezTo>
                  <a:pt x="91" y="244"/>
                  <a:pt x="113" y="253"/>
                  <a:pt x="137" y="253"/>
                </a:cubicBezTo>
                <a:cubicBezTo>
                  <a:pt x="161" y="253"/>
                  <a:pt x="183" y="244"/>
                  <a:pt x="199" y="228"/>
                </a:cubicBezTo>
                <a:cubicBezTo>
                  <a:pt x="214" y="244"/>
                  <a:pt x="237" y="253"/>
                  <a:pt x="260" y="253"/>
                </a:cubicBezTo>
                <a:cubicBezTo>
                  <a:pt x="290" y="253"/>
                  <a:pt x="317" y="239"/>
                  <a:pt x="332" y="216"/>
                </a:cubicBezTo>
                <a:cubicBezTo>
                  <a:pt x="334" y="214"/>
                  <a:pt x="335" y="211"/>
                  <a:pt x="335" y="208"/>
                </a:cubicBezTo>
                <a:cubicBezTo>
                  <a:pt x="335" y="208"/>
                  <a:pt x="334" y="143"/>
                  <a:pt x="334" y="143"/>
                </a:cubicBezTo>
                <a:cubicBezTo>
                  <a:pt x="334" y="136"/>
                  <a:pt x="328" y="130"/>
                  <a:pt x="321" y="130"/>
                </a:cubicBezTo>
                <a:cubicBezTo>
                  <a:pt x="300" y="130"/>
                  <a:pt x="281" y="121"/>
                  <a:pt x="270" y="105"/>
                </a:cubicBezTo>
                <a:cubicBezTo>
                  <a:pt x="267" y="99"/>
                  <a:pt x="259" y="97"/>
                  <a:pt x="253" y="101"/>
                </a:cubicBezTo>
                <a:cubicBezTo>
                  <a:pt x="253" y="101"/>
                  <a:pt x="253" y="101"/>
                  <a:pt x="253" y="101"/>
                </a:cubicBezTo>
                <a:cubicBezTo>
                  <a:pt x="251" y="102"/>
                  <a:pt x="250" y="103"/>
                  <a:pt x="249" y="105"/>
                </a:cubicBezTo>
                <a:cubicBezTo>
                  <a:pt x="238" y="121"/>
                  <a:pt x="219" y="130"/>
                  <a:pt x="198" y="130"/>
                </a:cubicBezTo>
                <a:cubicBezTo>
                  <a:pt x="177" y="130"/>
                  <a:pt x="157" y="121"/>
                  <a:pt x="147" y="105"/>
                </a:cubicBezTo>
                <a:cubicBezTo>
                  <a:pt x="143" y="99"/>
                  <a:pt x="136" y="97"/>
                  <a:pt x="130" y="101"/>
                </a:cubicBezTo>
                <a:cubicBezTo>
                  <a:pt x="130" y="101"/>
                  <a:pt x="130" y="101"/>
                  <a:pt x="130" y="101"/>
                </a:cubicBezTo>
                <a:cubicBezTo>
                  <a:pt x="128" y="102"/>
                  <a:pt x="127" y="103"/>
                  <a:pt x="126" y="105"/>
                </a:cubicBezTo>
                <a:cubicBezTo>
                  <a:pt x="115" y="121"/>
                  <a:pt x="96" y="130"/>
                  <a:pt x="75" y="130"/>
                </a:cubicBezTo>
                <a:cubicBezTo>
                  <a:pt x="55" y="130"/>
                  <a:pt x="36" y="122"/>
                  <a:pt x="26" y="107"/>
                </a:cubicBezTo>
                <a:cubicBezTo>
                  <a:pt x="26" y="101"/>
                  <a:pt x="26" y="72"/>
                  <a:pt x="26" y="58"/>
                </a:cubicBezTo>
                <a:cubicBezTo>
                  <a:pt x="45" y="55"/>
                  <a:pt x="62" y="47"/>
                  <a:pt x="75" y="34"/>
                </a:cubicBezTo>
                <a:cubicBezTo>
                  <a:pt x="91" y="50"/>
                  <a:pt x="113" y="59"/>
                  <a:pt x="137" y="59"/>
                </a:cubicBezTo>
                <a:cubicBezTo>
                  <a:pt x="161" y="59"/>
                  <a:pt x="183" y="50"/>
                  <a:pt x="199" y="34"/>
                </a:cubicBezTo>
                <a:cubicBezTo>
                  <a:pt x="214" y="50"/>
                  <a:pt x="237" y="59"/>
                  <a:pt x="260" y="59"/>
                </a:cubicBezTo>
                <a:cubicBezTo>
                  <a:pt x="290" y="59"/>
                  <a:pt x="317" y="45"/>
                  <a:pt x="332" y="22"/>
                </a:cubicBezTo>
                <a:cubicBezTo>
                  <a:pt x="334" y="20"/>
                  <a:pt x="335" y="17"/>
                  <a:pt x="335" y="15"/>
                </a:cubicBezTo>
                <a:cubicBezTo>
                  <a:pt x="335" y="13"/>
                  <a:pt x="334" y="10"/>
                  <a:pt x="333" y="8"/>
                </a:cubicBezTo>
                <a:cubicBezTo>
                  <a:pt x="329" y="2"/>
                  <a:pt x="322" y="0"/>
                  <a:pt x="316" y="4"/>
                </a:cubicBezTo>
                <a:close/>
                <a:moveTo>
                  <a:pt x="330" y="24"/>
                </a:moveTo>
                <a:cubicBezTo>
                  <a:pt x="330" y="24"/>
                  <a:pt x="330" y="24"/>
                  <a:pt x="329" y="25"/>
                </a:cubicBezTo>
                <a:cubicBezTo>
                  <a:pt x="330" y="24"/>
                  <a:pt x="330" y="24"/>
                  <a:pt x="330" y="24"/>
                </a:cubicBezTo>
                <a:close/>
                <a:moveTo>
                  <a:pt x="330" y="218"/>
                </a:moveTo>
                <a:cubicBezTo>
                  <a:pt x="330" y="218"/>
                  <a:pt x="330" y="218"/>
                  <a:pt x="330" y="218"/>
                </a:cubicBezTo>
                <a:cubicBezTo>
                  <a:pt x="330" y="218"/>
                  <a:pt x="330" y="218"/>
                  <a:pt x="330" y="21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39" name="Freeform 588"/>
          <p:cNvSpPr>
            <a:spLocks/>
          </p:cNvSpPr>
          <p:nvPr userDrawn="1"/>
        </p:nvSpPr>
        <p:spPr bwMode="auto">
          <a:xfrm>
            <a:off x="7452874" y="2805455"/>
            <a:ext cx="345371" cy="294085"/>
          </a:xfrm>
          <a:custGeom>
            <a:avLst/>
            <a:gdLst/>
            <a:ahLst/>
            <a:cxnLst>
              <a:cxn ang="0">
                <a:pos x="26" y="70"/>
              </a:cxn>
              <a:cxn ang="0">
                <a:pos x="6" y="162"/>
              </a:cxn>
              <a:cxn ang="0">
                <a:pos x="57" y="242"/>
              </a:cxn>
              <a:cxn ang="0">
                <a:pos x="150" y="262"/>
              </a:cxn>
              <a:cxn ang="0">
                <a:pos x="192" y="245"/>
              </a:cxn>
              <a:cxn ang="0">
                <a:pos x="197" y="227"/>
              </a:cxn>
              <a:cxn ang="0">
                <a:pos x="178" y="223"/>
              </a:cxn>
              <a:cxn ang="0">
                <a:pos x="145" y="235"/>
              </a:cxn>
              <a:cxn ang="0">
                <a:pos x="72" y="220"/>
              </a:cxn>
              <a:cxn ang="0">
                <a:pos x="32" y="157"/>
              </a:cxn>
              <a:cxn ang="0">
                <a:pos x="48" y="85"/>
              </a:cxn>
              <a:cxn ang="0">
                <a:pos x="183" y="60"/>
              </a:cxn>
              <a:cxn ang="0">
                <a:pos x="215" y="183"/>
              </a:cxn>
              <a:cxn ang="0">
                <a:pos x="217" y="198"/>
              </a:cxn>
              <a:cxn ang="0">
                <a:pos x="232" y="201"/>
              </a:cxn>
              <a:cxn ang="0">
                <a:pos x="248" y="202"/>
              </a:cxn>
              <a:cxn ang="0">
                <a:pos x="373" y="289"/>
              </a:cxn>
              <a:cxn ang="0">
                <a:pos x="377" y="312"/>
              </a:cxn>
              <a:cxn ang="0">
                <a:pos x="366" y="319"/>
              </a:cxn>
              <a:cxn ang="0">
                <a:pos x="353" y="317"/>
              </a:cxn>
              <a:cxn ang="0">
                <a:pos x="248" y="244"/>
              </a:cxn>
              <a:cxn ang="0">
                <a:pos x="230" y="247"/>
              </a:cxn>
              <a:cxn ang="0">
                <a:pos x="233" y="266"/>
              </a:cxn>
              <a:cxn ang="0">
                <a:pos x="338" y="339"/>
              </a:cxn>
              <a:cxn ang="0">
                <a:pos x="371" y="346"/>
              </a:cxn>
              <a:cxn ang="0">
                <a:pos x="399" y="327"/>
              </a:cxn>
              <a:cxn ang="0">
                <a:pos x="407" y="303"/>
              </a:cxn>
              <a:cxn ang="0">
                <a:pos x="388" y="267"/>
              </a:cxn>
              <a:cxn ang="0">
                <a:pos x="263" y="180"/>
              </a:cxn>
              <a:cxn ang="0">
                <a:pos x="246" y="174"/>
              </a:cxn>
              <a:cxn ang="0">
                <a:pos x="251" y="140"/>
              </a:cxn>
              <a:cxn ang="0">
                <a:pos x="247" y="109"/>
              </a:cxn>
              <a:cxn ang="0">
                <a:pos x="198" y="38"/>
              </a:cxn>
              <a:cxn ang="0">
                <a:pos x="26" y="70"/>
              </a:cxn>
            </a:cxnLst>
            <a:rect l="0" t="0" r="r" b="b"/>
            <a:pathLst>
              <a:path w="407" h="348">
                <a:moveTo>
                  <a:pt x="26" y="70"/>
                </a:moveTo>
                <a:cubicBezTo>
                  <a:pt x="7" y="97"/>
                  <a:pt x="0" y="130"/>
                  <a:pt x="6" y="162"/>
                </a:cubicBezTo>
                <a:cubicBezTo>
                  <a:pt x="12" y="195"/>
                  <a:pt x="30" y="223"/>
                  <a:pt x="57" y="242"/>
                </a:cubicBezTo>
                <a:cubicBezTo>
                  <a:pt x="84" y="260"/>
                  <a:pt x="117" y="267"/>
                  <a:pt x="150" y="262"/>
                </a:cubicBezTo>
                <a:cubicBezTo>
                  <a:pt x="165" y="259"/>
                  <a:pt x="179" y="253"/>
                  <a:pt x="192" y="245"/>
                </a:cubicBezTo>
                <a:cubicBezTo>
                  <a:pt x="199" y="241"/>
                  <a:pt x="201" y="233"/>
                  <a:pt x="197" y="227"/>
                </a:cubicBezTo>
                <a:cubicBezTo>
                  <a:pt x="193" y="221"/>
                  <a:pt x="185" y="219"/>
                  <a:pt x="178" y="223"/>
                </a:cubicBezTo>
                <a:cubicBezTo>
                  <a:pt x="168" y="229"/>
                  <a:pt x="157" y="233"/>
                  <a:pt x="145" y="235"/>
                </a:cubicBezTo>
                <a:cubicBezTo>
                  <a:pt x="119" y="240"/>
                  <a:pt x="94" y="234"/>
                  <a:pt x="72" y="220"/>
                </a:cubicBezTo>
                <a:cubicBezTo>
                  <a:pt x="51" y="205"/>
                  <a:pt x="37" y="183"/>
                  <a:pt x="32" y="157"/>
                </a:cubicBezTo>
                <a:cubicBezTo>
                  <a:pt x="28" y="132"/>
                  <a:pt x="33" y="106"/>
                  <a:pt x="48" y="85"/>
                </a:cubicBezTo>
                <a:cubicBezTo>
                  <a:pt x="78" y="41"/>
                  <a:pt x="139" y="30"/>
                  <a:pt x="183" y="60"/>
                </a:cubicBezTo>
                <a:cubicBezTo>
                  <a:pt x="222" y="87"/>
                  <a:pt x="236" y="140"/>
                  <a:pt x="215" y="183"/>
                </a:cubicBezTo>
                <a:cubicBezTo>
                  <a:pt x="212" y="188"/>
                  <a:pt x="213" y="194"/>
                  <a:pt x="217" y="198"/>
                </a:cubicBezTo>
                <a:cubicBezTo>
                  <a:pt x="221" y="202"/>
                  <a:pt x="227" y="203"/>
                  <a:pt x="232" y="201"/>
                </a:cubicBezTo>
                <a:cubicBezTo>
                  <a:pt x="237" y="198"/>
                  <a:pt x="243" y="199"/>
                  <a:pt x="248" y="202"/>
                </a:cubicBezTo>
                <a:cubicBezTo>
                  <a:pt x="373" y="289"/>
                  <a:pt x="373" y="289"/>
                  <a:pt x="373" y="289"/>
                </a:cubicBezTo>
                <a:cubicBezTo>
                  <a:pt x="380" y="294"/>
                  <a:pt x="382" y="305"/>
                  <a:pt x="377" y="312"/>
                </a:cubicBezTo>
                <a:cubicBezTo>
                  <a:pt x="374" y="316"/>
                  <a:pt x="371" y="319"/>
                  <a:pt x="366" y="319"/>
                </a:cubicBezTo>
                <a:cubicBezTo>
                  <a:pt x="362" y="320"/>
                  <a:pt x="357" y="319"/>
                  <a:pt x="353" y="317"/>
                </a:cubicBezTo>
                <a:cubicBezTo>
                  <a:pt x="248" y="244"/>
                  <a:pt x="248" y="244"/>
                  <a:pt x="248" y="244"/>
                </a:cubicBezTo>
                <a:cubicBezTo>
                  <a:pt x="242" y="240"/>
                  <a:pt x="234" y="241"/>
                  <a:pt x="230" y="247"/>
                </a:cubicBezTo>
                <a:cubicBezTo>
                  <a:pt x="226" y="253"/>
                  <a:pt x="227" y="262"/>
                  <a:pt x="233" y="266"/>
                </a:cubicBezTo>
                <a:cubicBezTo>
                  <a:pt x="338" y="339"/>
                  <a:pt x="338" y="339"/>
                  <a:pt x="338" y="339"/>
                </a:cubicBezTo>
                <a:cubicBezTo>
                  <a:pt x="348" y="345"/>
                  <a:pt x="359" y="348"/>
                  <a:pt x="371" y="346"/>
                </a:cubicBezTo>
                <a:cubicBezTo>
                  <a:pt x="382" y="344"/>
                  <a:pt x="392" y="337"/>
                  <a:pt x="399" y="327"/>
                </a:cubicBezTo>
                <a:cubicBezTo>
                  <a:pt x="404" y="320"/>
                  <a:pt x="407" y="311"/>
                  <a:pt x="407" y="303"/>
                </a:cubicBezTo>
                <a:cubicBezTo>
                  <a:pt x="407" y="289"/>
                  <a:pt x="400" y="275"/>
                  <a:pt x="388" y="267"/>
                </a:cubicBezTo>
                <a:cubicBezTo>
                  <a:pt x="263" y="180"/>
                  <a:pt x="263" y="180"/>
                  <a:pt x="263" y="180"/>
                </a:cubicBezTo>
                <a:cubicBezTo>
                  <a:pt x="258" y="177"/>
                  <a:pt x="252" y="175"/>
                  <a:pt x="246" y="174"/>
                </a:cubicBezTo>
                <a:cubicBezTo>
                  <a:pt x="250" y="163"/>
                  <a:pt x="251" y="151"/>
                  <a:pt x="251" y="140"/>
                </a:cubicBezTo>
                <a:cubicBezTo>
                  <a:pt x="251" y="130"/>
                  <a:pt x="250" y="119"/>
                  <a:pt x="247" y="109"/>
                </a:cubicBezTo>
                <a:cubicBezTo>
                  <a:pt x="240" y="80"/>
                  <a:pt x="222" y="55"/>
                  <a:pt x="198" y="38"/>
                </a:cubicBezTo>
                <a:cubicBezTo>
                  <a:pt x="142" y="0"/>
                  <a:pt x="65" y="14"/>
                  <a:pt x="26" y="7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0" name="Freeform 608"/>
          <p:cNvSpPr>
            <a:spLocks/>
          </p:cNvSpPr>
          <p:nvPr userDrawn="1"/>
        </p:nvSpPr>
        <p:spPr bwMode="auto">
          <a:xfrm>
            <a:off x="7488602" y="3800032"/>
            <a:ext cx="273915" cy="384572"/>
          </a:xfrm>
          <a:custGeom>
            <a:avLst/>
            <a:gdLst/>
            <a:ahLst/>
            <a:cxnLst>
              <a:cxn ang="0">
                <a:pos x="163" y="454"/>
              </a:cxn>
              <a:cxn ang="0">
                <a:pos x="13" y="261"/>
              </a:cxn>
              <a:cxn ang="0">
                <a:pos x="2" y="77"/>
              </a:cxn>
              <a:cxn ang="0">
                <a:pos x="15" y="58"/>
              </a:cxn>
              <a:cxn ang="0">
                <a:pos x="62" y="29"/>
              </a:cxn>
              <a:cxn ang="0">
                <a:pos x="252" y="24"/>
              </a:cxn>
              <a:cxn ang="0">
                <a:pos x="318" y="83"/>
              </a:cxn>
              <a:cxn ang="0">
                <a:pos x="295" y="80"/>
              </a:cxn>
              <a:cxn ang="0">
                <a:pos x="163" y="27"/>
              </a:cxn>
              <a:cxn ang="0">
                <a:pos x="31" y="80"/>
              </a:cxn>
              <a:cxn ang="0">
                <a:pos x="28" y="84"/>
              </a:cxn>
              <a:cxn ang="0">
                <a:pos x="115" y="405"/>
              </a:cxn>
              <a:cxn ang="0">
                <a:pos x="162" y="427"/>
              </a:cxn>
              <a:cxn ang="0">
                <a:pos x="211" y="405"/>
              </a:cxn>
              <a:cxn ang="0">
                <a:pos x="296" y="165"/>
              </a:cxn>
              <a:cxn ang="0">
                <a:pos x="264" y="216"/>
              </a:cxn>
              <a:cxn ang="0">
                <a:pos x="253" y="319"/>
              </a:cxn>
              <a:cxn ang="0">
                <a:pos x="72" y="320"/>
              </a:cxn>
              <a:cxn ang="0">
                <a:pos x="58" y="225"/>
              </a:cxn>
              <a:cxn ang="0">
                <a:pos x="93" y="177"/>
              </a:cxn>
              <a:cxn ang="0">
                <a:pos x="94" y="134"/>
              </a:cxn>
              <a:cxn ang="0">
                <a:pos x="162" y="78"/>
              </a:cxn>
              <a:cxn ang="0">
                <a:pos x="229" y="127"/>
              </a:cxn>
              <a:cxn ang="0">
                <a:pos x="229" y="197"/>
              </a:cxn>
              <a:cxn ang="0">
                <a:pos x="205" y="212"/>
              </a:cxn>
              <a:cxn ang="0">
                <a:pos x="177" y="183"/>
              </a:cxn>
              <a:cxn ang="0">
                <a:pos x="173" y="139"/>
              </a:cxn>
              <a:cxn ang="0">
                <a:pos x="153" y="140"/>
              </a:cxn>
              <a:cxn ang="0">
                <a:pos x="149" y="191"/>
              </a:cxn>
              <a:cxn ang="0">
                <a:pos x="168" y="223"/>
              </a:cxn>
              <a:cxn ang="0">
                <a:pos x="195" y="241"/>
              </a:cxn>
              <a:cxn ang="0">
                <a:pos x="185" y="285"/>
              </a:cxn>
              <a:cxn ang="0">
                <a:pos x="145" y="288"/>
              </a:cxn>
              <a:cxn ang="0">
                <a:pos x="139" y="244"/>
              </a:cxn>
              <a:cxn ang="0">
                <a:pos x="153" y="261"/>
              </a:cxn>
              <a:cxn ang="0">
                <a:pos x="167" y="264"/>
              </a:cxn>
              <a:cxn ang="0">
                <a:pos x="172" y="257"/>
              </a:cxn>
              <a:cxn ang="0">
                <a:pos x="162" y="249"/>
              </a:cxn>
              <a:cxn ang="0">
                <a:pos x="144" y="239"/>
              </a:cxn>
              <a:cxn ang="0">
                <a:pos x="141" y="217"/>
              </a:cxn>
              <a:cxn ang="0">
                <a:pos x="126" y="209"/>
              </a:cxn>
              <a:cxn ang="0">
                <a:pos x="122" y="153"/>
              </a:cxn>
              <a:cxn ang="0">
                <a:pos x="144" y="113"/>
              </a:cxn>
              <a:cxn ang="0">
                <a:pos x="204" y="153"/>
              </a:cxn>
              <a:cxn ang="0">
                <a:pos x="204" y="186"/>
              </a:cxn>
              <a:cxn ang="0">
                <a:pos x="206" y="183"/>
              </a:cxn>
              <a:cxn ang="0">
                <a:pos x="201" y="128"/>
              </a:cxn>
              <a:cxn ang="0">
                <a:pos x="134" y="115"/>
              </a:cxn>
              <a:cxn ang="0">
                <a:pos x="119" y="147"/>
              </a:cxn>
              <a:cxn ang="0">
                <a:pos x="114" y="197"/>
              </a:cxn>
              <a:cxn ang="0">
                <a:pos x="97" y="205"/>
              </a:cxn>
              <a:cxn ang="0">
                <a:pos x="84" y="287"/>
              </a:cxn>
              <a:cxn ang="0">
                <a:pos x="106" y="309"/>
              </a:cxn>
              <a:cxn ang="0">
                <a:pos x="238" y="287"/>
              </a:cxn>
              <a:cxn ang="0">
                <a:pos x="242" y="189"/>
              </a:cxn>
              <a:cxn ang="0">
                <a:pos x="313" y="117"/>
              </a:cxn>
              <a:cxn ang="0">
                <a:pos x="313" y="261"/>
              </a:cxn>
              <a:cxn ang="0">
                <a:pos x="193" y="448"/>
              </a:cxn>
            </a:cxnLst>
            <a:rect l="0" t="0" r="r" b="b"/>
            <a:pathLst>
              <a:path w="325" h="454">
                <a:moveTo>
                  <a:pt x="163" y="454"/>
                </a:moveTo>
                <a:cubicBezTo>
                  <a:pt x="163" y="454"/>
                  <a:pt x="163" y="454"/>
                  <a:pt x="163" y="454"/>
                </a:cubicBezTo>
                <a:cubicBezTo>
                  <a:pt x="163" y="454"/>
                  <a:pt x="163" y="454"/>
                  <a:pt x="163" y="454"/>
                </a:cubicBezTo>
                <a:cubicBezTo>
                  <a:pt x="163" y="454"/>
                  <a:pt x="163" y="454"/>
                  <a:pt x="163" y="454"/>
                </a:cubicBezTo>
                <a:cubicBezTo>
                  <a:pt x="163" y="454"/>
                  <a:pt x="163" y="454"/>
                  <a:pt x="163" y="454"/>
                </a:cubicBezTo>
                <a:cubicBezTo>
                  <a:pt x="154" y="454"/>
                  <a:pt x="144" y="452"/>
                  <a:pt x="133" y="448"/>
                </a:cubicBezTo>
                <a:cubicBezTo>
                  <a:pt x="133" y="448"/>
                  <a:pt x="133" y="448"/>
                  <a:pt x="133" y="448"/>
                </a:cubicBezTo>
                <a:cubicBezTo>
                  <a:pt x="122" y="443"/>
                  <a:pt x="110" y="436"/>
                  <a:pt x="97" y="425"/>
                </a:cubicBezTo>
                <a:cubicBezTo>
                  <a:pt x="97" y="425"/>
                  <a:pt x="97" y="425"/>
                  <a:pt x="97" y="425"/>
                </a:cubicBezTo>
                <a:cubicBezTo>
                  <a:pt x="67" y="399"/>
                  <a:pt x="26" y="348"/>
                  <a:pt x="13" y="261"/>
                </a:cubicBezTo>
                <a:cubicBezTo>
                  <a:pt x="13" y="261"/>
                  <a:pt x="13" y="261"/>
                  <a:pt x="13" y="261"/>
                </a:cubicBezTo>
                <a:cubicBezTo>
                  <a:pt x="8" y="229"/>
                  <a:pt x="0" y="145"/>
                  <a:pt x="0" y="101"/>
                </a:cubicBezTo>
                <a:cubicBezTo>
                  <a:pt x="0" y="101"/>
                  <a:pt x="0" y="101"/>
                  <a:pt x="0" y="101"/>
                </a:cubicBezTo>
                <a:cubicBezTo>
                  <a:pt x="0" y="91"/>
                  <a:pt x="1" y="83"/>
                  <a:pt x="2" y="77"/>
                </a:cubicBezTo>
                <a:cubicBezTo>
                  <a:pt x="2" y="77"/>
                  <a:pt x="2" y="77"/>
                  <a:pt x="2" y="77"/>
                </a:cubicBezTo>
                <a:cubicBezTo>
                  <a:pt x="2" y="74"/>
                  <a:pt x="3" y="72"/>
                  <a:pt x="4" y="70"/>
                </a:cubicBezTo>
                <a:cubicBezTo>
                  <a:pt x="4" y="70"/>
                  <a:pt x="4" y="70"/>
                  <a:pt x="4" y="70"/>
                </a:cubicBezTo>
                <a:cubicBezTo>
                  <a:pt x="4" y="68"/>
                  <a:pt x="5" y="67"/>
                  <a:pt x="7" y="65"/>
                </a:cubicBezTo>
                <a:cubicBezTo>
                  <a:pt x="7" y="65"/>
                  <a:pt x="7" y="65"/>
                  <a:pt x="7" y="65"/>
                </a:cubicBezTo>
                <a:cubicBezTo>
                  <a:pt x="9" y="63"/>
                  <a:pt x="11" y="61"/>
                  <a:pt x="15" y="58"/>
                </a:cubicBezTo>
                <a:cubicBezTo>
                  <a:pt x="15" y="58"/>
                  <a:pt x="15" y="58"/>
                  <a:pt x="15"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1"/>
                  <a:pt x="163" y="0"/>
                </a:cubicBezTo>
                <a:cubicBezTo>
                  <a:pt x="163" y="0"/>
                  <a:pt x="163" y="0"/>
                  <a:pt x="163" y="0"/>
                </a:cubicBezTo>
                <a:cubicBezTo>
                  <a:pt x="163" y="0"/>
                  <a:pt x="163" y="0"/>
                  <a:pt x="163" y="0"/>
                </a:cubicBezTo>
                <a:cubicBezTo>
                  <a:pt x="195" y="0"/>
                  <a:pt x="226" y="11"/>
                  <a:pt x="252" y="24"/>
                </a:cubicBezTo>
                <a:cubicBezTo>
                  <a:pt x="252" y="24"/>
                  <a:pt x="252" y="24"/>
                  <a:pt x="252" y="24"/>
                </a:cubicBezTo>
                <a:cubicBezTo>
                  <a:pt x="279" y="36"/>
                  <a:pt x="300" y="50"/>
                  <a:pt x="311" y="58"/>
                </a:cubicBezTo>
                <a:cubicBezTo>
                  <a:pt x="311" y="58"/>
                  <a:pt x="311" y="58"/>
                  <a:pt x="311" y="58"/>
                </a:cubicBezTo>
                <a:cubicBezTo>
                  <a:pt x="314" y="61"/>
                  <a:pt x="317" y="63"/>
                  <a:pt x="318" y="65"/>
                </a:cubicBezTo>
                <a:cubicBezTo>
                  <a:pt x="318" y="65"/>
                  <a:pt x="318" y="65"/>
                  <a:pt x="318" y="65"/>
                </a:cubicBezTo>
                <a:cubicBezTo>
                  <a:pt x="324" y="70"/>
                  <a:pt x="324" y="78"/>
                  <a:pt x="318" y="83"/>
                </a:cubicBezTo>
                <a:cubicBezTo>
                  <a:pt x="318" y="83"/>
                  <a:pt x="318" y="83"/>
                  <a:pt x="318" y="83"/>
                </a:cubicBezTo>
                <a:cubicBezTo>
                  <a:pt x="313" y="89"/>
                  <a:pt x="305" y="89"/>
                  <a:pt x="300" y="83"/>
                </a:cubicBezTo>
                <a:cubicBezTo>
                  <a:pt x="300" y="83"/>
                  <a:pt x="300" y="83"/>
                  <a:pt x="300" y="83"/>
                </a:cubicBezTo>
                <a:cubicBezTo>
                  <a:pt x="300" y="83"/>
                  <a:pt x="298" y="82"/>
                  <a:pt x="295" y="80"/>
                </a:cubicBezTo>
                <a:cubicBezTo>
                  <a:pt x="295" y="80"/>
                  <a:pt x="295" y="80"/>
                  <a:pt x="295" y="80"/>
                </a:cubicBezTo>
                <a:cubicBezTo>
                  <a:pt x="292" y="78"/>
                  <a:pt x="289" y="75"/>
                  <a:pt x="285" y="72"/>
                </a:cubicBezTo>
                <a:cubicBezTo>
                  <a:pt x="285" y="72"/>
                  <a:pt x="285" y="72"/>
                  <a:pt x="285" y="72"/>
                </a:cubicBezTo>
                <a:cubicBezTo>
                  <a:pt x="276" y="66"/>
                  <a:pt x="264" y="59"/>
                  <a:pt x="251" y="53"/>
                </a:cubicBezTo>
                <a:cubicBezTo>
                  <a:pt x="251" y="53"/>
                  <a:pt x="251" y="53"/>
                  <a:pt x="251" y="53"/>
                </a:cubicBezTo>
                <a:cubicBezTo>
                  <a:pt x="225" y="39"/>
                  <a:pt x="192" y="27"/>
                  <a:pt x="163" y="27"/>
                </a:cubicBezTo>
                <a:cubicBezTo>
                  <a:pt x="163" y="27"/>
                  <a:pt x="163" y="27"/>
                  <a:pt x="163" y="27"/>
                </a:cubicBezTo>
                <a:cubicBezTo>
                  <a:pt x="163" y="27"/>
                  <a:pt x="163" y="27"/>
                  <a:pt x="163" y="27"/>
                </a:cubicBezTo>
                <a:cubicBezTo>
                  <a:pt x="137" y="27"/>
                  <a:pt x="109" y="36"/>
                  <a:pt x="85" y="48"/>
                </a:cubicBezTo>
                <a:cubicBezTo>
                  <a:pt x="85" y="48"/>
                  <a:pt x="85" y="48"/>
                  <a:pt x="85" y="48"/>
                </a:cubicBezTo>
                <a:cubicBezTo>
                  <a:pt x="60" y="59"/>
                  <a:pt x="40" y="73"/>
                  <a:pt x="31" y="80"/>
                </a:cubicBezTo>
                <a:cubicBezTo>
                  <a:pt x="31" y="80"/>
                  <a:pt x="31" y="80"/>
                  <a:pt x="31" y="80"/>
                </a:cubicBezTo>
                <a:cubicBezTo>
                  <a:pt x="30" y="80"/>
                  <a:pt x="29" y="81"/>
                  <a:pt x="28" y="82"/>
                </a:cubicBezTo>
                <a:cubicBezTo>
                  <a:pt x="28" y="82"/>
                  <a:pt x="28" y="82"/>
                  <a:pt x="28" y="82"/>
                </a:cubicBezTo>
                <a:cubicBezTo>
                  <a:pt x="28" y="82"/>
                  <a:pt x="28" y="83"/>
                  <a:pt x="28" y="84"/>
                </a:cubicBezTo>
                <a:cubicBezTo>
                  <a:pt x="28" y="84"/>
                  <a:pt x="28" y="84"/>
                  <a:pt x="28" y="84"/>
                </a:cubicBezTo>
                <a:cubicBezTo>
                  <a:pt x="27" y="88"/>
                  <a:pt x="27" y="94"/>
                  <a:pt x="27" y="101"/>
                </a:cubicBezTo>
                <a:cubicBezTo>
                  <a:pt x="27" y="101"/>
                  <a:pt x="27" y="101"/>
                  <a:pt x="27" y="101"/>
                </a:cubicBezTo>
                <a:cubicBezTo>
                  <a:pt x="27" y="143"/>
                  <a:pt x="34" y="227"/>
                  <a:pt x="39" y="257"/>
                </a:cubicBezTo>
                <a:cubicBezTo>
                  <a:pt x="39" y="257"/>
                  <a:pt x="39" y="257"/>
                  <a:pt x="39" y="257"/>
                </a:cubicBezTo>
                <a:cubicBezTo>
                  <a:pt x="51" y="337"/>
                  <a:pt x="88" y="382"/>
                  <a:pt x="115" y="405"/>
                </a:cubicBezTo>
                <a:cubicBezTo>
                  <a:pt x="115" y="405"/>
                  <a:pt x="115" y="405"/>
                  <a:pt x="115" y="405"/>
                </a:cubicBezTo>
                <a:cubicBezTo>
                  <a:pt x="126" y="415"/>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6" y="426"/>
                  <a:pt x="183" y="423"/>
                </a:cubicBezTo>
                <a:cubicBezTo>
                  <a:pt x="183" y="423"/>
                  <a:pt x="183" y="423"/>
                  <a:pt x="183" y="423"/>
                </a:cubicBezTo>
                <a:cubicBezTo>
                  <a:pt x="191" y="420"/>
                  <a:pt x="200" y="415"/>
                  <a:pt x="211" y="405"/>
                </a:cubicBezTo>
                <a:cubicBezTo>
                  <a:pt x="211" y="405"/>
                  <a:pt x="211" y="405"/>
                  <a:pt x="211" y="405"/>
                </a:cubicBezTo>
                <a:cubicBezTo>
                  <a:pt x="238" y="382"/>
                  <a:pt x="275" y="337"/>
                  <a:pt x="287" y="257"/>
                </a:cubicBezTo>
                <a:cubicBezTo>
                  <a:pt x="287" y="257"/>
                  <a:pt x="287" y="257"/>
                  <a:pt x="287" y="257"/>
                </a:cubicBezTo>
                <a:cubicBezTo>
                  <a:pt x="289" y="239"/>
                  <a:pt x="293" y="201"/>
                  <a:pt x="296" y="165"/>
                </a:cubicBezTo>
                <a:cubicBezTo>
                  <a:pt x="296" y="165"/>
                  <a:pt x="296" y="165"/>
                  <a:pt x="296" y="165"/>
                </a:cubicBezTo>
                <a:cubicBezTo>
                  <a:pt x="288" y="173"/>
                  <a:pt x="280" y="180"/>
                  <a:pt x="276" y="184"/>
                </a:cubicBezTo>
                <a:cubicBezTo>
                  <a:pt x="276" y="184"/>
                  <a:pt x="276" y="184"/>
                  <a:pt x="276" y="184"/>
                </a:cubicBezTo>
                <a:cubicBezTo>
                  <a:pt x="271" y="189"/>
                  <a:pt x="269" y="193"/>
                  <a:pt x="267" y="198"/>
                </a:cubicBezTo>
                <a:cubicBezTo>
                  <a:pt x="267" y="198"/>
                  <a:pt x="267" y="198"/>
                  <a:pt x="267" y="198"/>
                </a:cubicBezTo>
                <a:cubicBezTo>
                  <a:pt x="265" y="203"/>
                  <a:pt x="264" y="208"/>
                  <a:pt x="264" y="216"/>
                </a:cubicBezTo>
                <a:cubicBezTo>
                  <a:pt x="264" y="216"/>
                  <a:pt x="264" y="216"/>
                  <a:pt x="264" y="216"/>
                </a:cubicBezTo>
                <a:cubicBezTo>
                  <a:pt x="264" y="233"/>
                  <a:pt x="264" y="270"/>
                  <a:pt x="264" y="287"/>
                </a:cubicBezTo>
                <a:cubicBezTo>
                  <a:pt x="264" y="287"/>
                  <a:pt x="264" y="287"/>
                  <a:pt x="264" y="287"/>
                </a:cubicBezTo>
                <a:cubicBezTo>
                  <a:pt x="264" y="299"/>
                  <a:pt x="260" y="310"/>
                  <a:pt x="253" y="319"/>
                </a:cubicBezTo>
                <a:cubicBezTo>
                  <a:pt x="253" y="319"/>
                  <a:pt x="253" y="319"/>
                  <a:pt x="253" y="319"/>
                </a:cubicBezTo>
                <a:cubicBezTo>
                  <a:pt x="245" y="329"/>
                  <a:pt x="233" y="335"/>
                  <a:pt x="219" y="335"/>
                </a:cubicBezTo>
                <a:cubicBezTo>
                  <a:pt x="219" y="335"/>
                  <a:pt x="219" y="335"/>
                  <a:pt x="219" y="335"/>
                </a:cubicBezTo>
                <a:cubicBezTo>
                  <a:pt x="205" y="335"/>
                  <a:pt x="121" y="335"/>
                  <a:pt x="106" y="335"/>
                </a:cubicBezTo>
                <a:cubicBezTo>
                  <a:pt x="106" y="335"/>
                  <a:pt x="106" y="335"/>
                  <a:pt x="106" y="335"/>
                </a:cubicBezTo>
                <a:cubicBezTo>
                  <a:pt x="92" y="335"/>
                  <a:pt x="81" y="329"/>
                  <a:pt x="72" y="320"/>
                </a:cubicBezTo>
                <a:cubicBezTo>
                  <a:pt x="72" y="320"/>
                  <a:pt x="72" y="320"/>
                  <a:pt x="72" y="320"/>
                </a:cubicBezTo>
                <a:cubicBezTo>
                  <a:pt x="64" y="311"/>
                  <a:pt x="58" y="300"/>
                  <a:pt x="58" y="287"/>
                </a:cubicBezTo>
                <a:cubicBezTo>
                  <a:pt x="58" y="287"/>
                  <a:pt x="58" y="287"/>
                  <a:pt x="58" y="287"/>
                </a:cubicBezTo>
                <a:cubicBezTo>
                  <a:pt x="58" y="274"/>
                  <a:pt x="58" y="241"/>
                  <a:pt x="58" y="225"/>
                </a:cubicBezTo>
                <a:cubicBezTo>
                  <a:pt x="58" y="225"/>
                  <a:pt x="58" y="225"/>
                  <a:pt x="58" y="225"/>
                </a:cubicBezTo>
                <a:cubicBezTo>
                  <a:pt x="58" y="213"/>
                  <a:pt x="61" y="202"/>
                  <a:pt x="68" y="193"/>
                </a:cubicBezTo>
                <a:cubicBezTo>
                  <a:pt x="68" y="193"/>
                  <a:pt x="68" y="193"/>
                  <a:pt x="68" y="193"/>
                </a:cubicBezTo>
                <a:cubicBezTo>
                  <a:pt x="74" y="186"/>
                  <a:pt x="82" y="180"/>
                  <a:pt x="93" y="179"/>
                </a:cubicBezTo>
                <a:cubicBezTo>
                  <a:pt x="93" y="179"/>
                  <a:pt x="93" y="179"/>
                  <a:pt x="93" y="179"/>
                </a:cubicBezTo>
                <a:cubicBezTo>
                  <a:pt x="93" y="178"/>
                  <a:pt x="93" y="178"/>
                  <a:pt x="93" y="177"/>
                </a:cubicBezTo>
                <a:cubicBezTo>
                  <a:pt x="93" y="177"/>
                  <a:pt x="93" y="177"/>
                  <a:pt x="93" y="177"/>
                </a:cubicBezTo>
                <a:cubicBezTo>
                  <a:pt x="93" y="170"/>
                  <a:pt x="93" y="161"/>
                  <a:pt x="93" y="147"/>
                </a:cubicBezTo>
                <a:cubicBezTo>
                  <a:pt x="93" y="147"/>
                  <a:pt x="93" y="147"/>
                  <a:pt x="93" y="147"/>
                </a:cubicBezTo>
                <a:cubicBezTo>
                  <a:pt x="93" y="143"/>
                  <a:pt x="93" y="139"/>
                  <a:pt x="94" y="134"/>
                </a:cubicBezTo>
                <a:cubicBezTo>
                  <a:pt x="94" y="134"/>
                  <a:pt x="94" y="134"/>
                  <a:pt x="94" y="134"/>
                </a:cubicBezTo>
                <a:cubicBezTo>
                  <a:pt x="96" y="129"/>
                  <a:pt x="98" y="123"/>
                  <a:pt x="100" y="118"/>
                </a:cubicBezTo>
                <a:cubicBezTo>
                  <a:pt x="100" y="118"/>
                  <a:pt x="100" y="118"/>
                  <a:pt x="100" y="118"/>
                </a:cubicBezTo>
                <a:cubicBezTo>
                  <a:pt x="106" y="106"/>
                  <a:pt x="114" y="94"/>
                  <a:pt x="129" y="87"/>
                </a:cubicBezTo>
                <a:cubicBezTo>
                  <a:pt x="129" y="87"/>
                  <a:pt x="129" y="87"/>
                  <a:pt x="129" y="87"/>
                </a:cubicBezTo>
                <a:cubicBezTo>
                  <a:pt x="138" y="81"/>
                  <a:pt x="149" y="78"/>
                  <a:pt x="162" y="78"/>
                </a:cubicBezTo>
                <a:cubicBezTo>
                  <a:pt x="162" y="78"/>
                  <a:pt x="162" y="78"/>
                  <a:pt x="162" y="78"/>
                </a:cubicBezTo>
                <a:cubicBezTo>
                  <a:pt x="182" y="78"/>
                  <a:pt x="198" y="85"/>
                  <a:pt x="209" y="94"/>
                </a:cubicBezTo>
                <a:cubicBezTo>
                  <a:pt x="209" y="94"/>
                  <a:pt x="209" y="94"/>
                  <a:pt x="209" y="94"/>
                </a:cubicBezTo>
                <a:cubicBezTo>
                  <a:pt x="220" y="104"/>
                  <a:pt x="226" y="116"/>
                  <a:pt x="229" y="127"/>
                </a:cubicBezTo>
                <a:cubicBezTo>
                  <a:pt x="229" y="127"/>
                  <a:pt x="229" y="127"/>
                  <a:pt x="229" y="127"/>
                </a:cubicBezTo>
                <a:cubicBezTo>
                  <a:pt x="232" y="134"/>
                  <a:pt x="233" y="141"/>
                  <a:pt x="233" y="147"/>
                </a:cubicBezTo>
                <a:cubicBezTo>
                  <a:pt x="233" y="147"/>
                  <a:pt x="233" y="147"/>
                  <a:pt x="233" y="147"/>
                </a:cubicBezTo>
                <a:cubicBezTo>
                  <a:pt x="233" y="160"/>
                  <a:pt x="233" y="175"/>
                  <a:pt x="233" y="183"/>
                </a:cubicBezTo>
                <a:cubicBezTo>
                  <a:pt x="233" y="183"/>
                  <a:pt x="233" y="183"/>
                  <a:pt x="233" y="183"/>
                </a:cubicBezTo>
                <a:cubicBezTo>
                  <a:pt x="233" y="187"/>
                  <a:pt x="232" y="192"/>
                  <a:pt x="229" y="197"/>
                </a:cubicBezTo>
                <a:cubicBezTo>
                  <a:pt x="229" y="197"/>
                  <a:pt x="229" y="197"/>
                  <a:pt x="229" y="197"/>
                </a:cubicBezTo>
                <a:cubicBezTo>
                  <a:pt x="227" y="202"/>
                  <a:pt x="223" y="207"/>
                  <a:pt x="217" y="210"/>
                </a:cubicBezTo>
                <a:cubicBezTo>
                  <a:pt x="217" y="210"/>
                  <a:pt x="217" y="210"/>
                  <a:pt x="217" y="210"/>
                </a:cubicBezTo>
                <a:cubicBezTo>
                  <a:pt x="213" y="212"/>
                  <a:pt x="209" y="212"/>
                  <a:pt x="205" y="212"/>
                </a:cubicBezTo>
                <a:cubicBezTo>
                  <a:pt x="205" y="212"/>
                  <a:pt x="205" y="212"/>
                  <a:pt x="205" y="212"/>
                </a:cubicBezTo>
                <a:cubicBezTo>
                  <a:pt x="200" y="212"/>
                  <a:pt x="196" y="212"/>
                  <a:pt x="192" y="210"/>
                </a:cubicBezTo>
                <a:cubicBezTo>
                  <a:pt x="192" y="210"/>
                  <a:pt x="192" y="210"/>
                  <a:pt x="192" y="210"/>
                </a:cubicBezTo>
                <a:cubicBezTo>
                  <a:pt x="188" y="208"/>
                  <a:pt x="185" y="205"/>
                  <a:pt x="183" y="202"/>
                </a:cubicBezTo>
                <a:cubicBezTo>
                  <a:pt x="183" y="202"/>
                  <a:pt x="183" y="202"/>
                  <a:pt x="183" y="202"/>
                </a:cubicBezTo>
                <a:cubicBezTo>
                  <a:pt x="178" y="196"/>
                  <a:pt x="177" y="189"/>
                  <a:pt x="177" y="183"/>
                </a:cubicBezTo>
                <a:cubicBezTo>
                  <a:pt x="177" y="183"/>
                  <a:pt x="177" y="183"/>
                  <a:pt x="177" y="183"/>
                </a:cubicBezTo>
                <a:cubicBezTo>
                  <a:pt x="177" y="177"/>
                  <a:pt x="177" y="171"/>
                  <a:pt x="177" y="153"/>
                </a:cubicBezTo>
                <a:cubicBezTo>
                  <a:pt x="177" y="153"/>
                  <a:pt x="177" y="153"/>
                  <a:pt x="177" y="153"/>
                </a:cubicBezTo>
                <a:cubicBezTo>
                  <a:pt x="177" y="147"/>
                  <a:pt x="175" y="142"/>
                  <a:pt x="173" y="139"/>
                </a:cubicBezTo>
                <a:cubicBezTo>
                  <a:pt x="173" y="139"/>
                  <a:pt x="173" y="139"/>
                  <a:pt x="173" y="139"/>
                </a:cubicBezTo>
                <a:cubicBezTo>
                  <a:pt x="170" y="136"/>
                  <a:pt x="168" y="135"/>
                  <a:pt x="162" y="135"/>
                </a:cubicBezTo>
                <a:cubicBezTo>
                  <a:pt x="162" y="135"/>
                  <a:pt x="162" y="135"/>
                  <a:pt x="162" y="135"/>
                </a:cubicBezTo>
                <a:cubicBezTo>
                  <a:pt x="160" y="135"/>
                  <a:pt x="158" y="135"/>
                  <a:pt x="157" y="136"/>
                </a:cubicBezTo>
                <a:cubicBezTo>
                  <a:pt x="157" y="136"/>
                  <a:pt x="157" y="136"/>
                  <a:pt x="157" y="136"/>
                </a:cubicBezTo>
                <a:cubicBezTo>
                  <a:pt x="155" y="137"/>
                  <a:pt x="154" y="138"/>
                  <a:pt x="153" y="140"/>
                </a:cubicBezTo>
                <a:cubicBezTo>
                  <a:pt x="153" y="140"/>
                  <a:pt x="153" y="140"/>
                  <a:pt x="153" y="140"/>
                </a:cubicBezTo>
                <a:cubicBezTo>
                  <a:pt x="150" y="143"/>
                  <a:pt x="148" y="148"/>
                  <a:pt x="149" y="153"/>
                </a:cubicBezTo>
                <a:cubicBezTo>
                  <a:pt x="149" y="153"/>
                  <a:pt x="149" y="153"/>
                  <a:pt x="149" y="153"/>
                </a:cubicBezTo>
                <a:cubicBezTo>
                  <a:pt x="149" y="167"/>
                  <a:pt x="149" y="182"/>
                  <a:pt x="149" y="191"/>
                </a:cubicBezTo>
                <a:cubicBezTo>
                  <a:pt x="149" y="191"/>
                  <a:pt x="149" y="191"/>
                  <a:pt x="149" y="191"/>
                </a:cubicBezTo>
                <a:cubicBezTo>
                  <a:pt x="153" y="191"/>
                  <a:pt x="157" y="193"/>
                  <a:pt x="161" y="197"/>
                </a:cubicBezTo>
                <a:cubicBezTo>
                  <a:pt x="161" y="197"/>
                  <a:pt x="161" y="197"/>
                  <a:pt x="161" y="197"/>
                </a:cubicBezTo>
                <a:cubicBezTo>
                  <a:pt x="165" y="201"/>
                  <a:pt x="168" y="207"/>
                  <a:pt x="168" y="213"/>
                </a:cubicBezTo>
                <a:cubicBezTo>
                  <a:pt x="168" y="213"/>
                  <a:pt x="168" y="213"/>
                  <a:pt x="168" y="213"/>
                </a:cubicBezTo>
                <a:cubicBezTo>
                  <a:pt x="168" y="220"/>
                  <a:pt x="168" y="218"/>
                  <a:pt x="168" y="223"/>
                </a:cubicBezTo>
                <a:cubicBezTo>
                  <a:pt x="168" y="223"/>
                  <a:pt x="168" y="223"/>
                  <a:pt x="168" y="223"/>
                </a:cubicBezTo>
                <a:cubicBezTo>
                  <a:pt x="171" y="223"/>
                  <a:pt x="175" y="224"/>
                  <a:pt x="179" y="226"/>
                </a:cubicBezTo>
                <a:cubicBezTo>
                  <a:pt x="179" y="226"/>
                  <a:pt x="179" y="226"/>
                  <a:pt x="179" y="226"/>
                </a:cubicBezTo>
                <a:cubicBezTo>
                  <a:pt x="185" y="229"/>
                  <a:pt x="191" y="234"/>
                  <a:pt x="195" y="241"/>
                </a:cubicBezTo>
                <a:cubicBezTo>
                  <a:pt x="195" y="241"/>
                  <a:pt x="195" y="241"/>
                  <a:pt x="195" y="241"/>
                </a:cubicBezTo>
                <a:cubicBezTo>
                  <a:pt x="197" y="246"/>
                  <a:pt x="198" y="251"/>
                  <a:pt x="198" y="257"/>
                </a:cubicBezTo>
                <a:cubicBezTo>
                  <a:pt x="198" y="257"/>
                  <a:pt x="198" y="257"/>
                  <a:pt x="198" y="257"/>
                </a:cubicBezTo>
                <a:cubicBezTo>
                  <a:pt x="198" y="263"/>
                  <a:pt x="197" y="269"/>
                  <a:pt x="194" y="273"/>
                </a:cubicBezTo>
                <a:cubicBezTo>
                  <a:pt x="194" y="273"/>
                  <a:pt x="194" y="273"/>
                  <a:pt x="194" y="273"/>
                </a:cubicBezTo>
                <a:cubicBezTo>
                  <a:pt x="192" y="278"/>
                  <a:pt x="189" y="282"/>
                  <a:pt x="185" y="285"/>
                </a:cubicBezTo>
                <a:cubicBezTo>
                  <a:pt x="185" y="285"/>
                  <a:pt x="185" y="285"/>
                  <a:pt x="185" y="285"/>
                </a:cubicBezTo>
                <a:cubicBezTo>
                  <a:pt x="177" y="290"/>
                  <a:pt x="169" y="292"/>
                  <a:pt x="162" y="292"/>
                </a:cubicBezTo>
                <a:cubicBezTo>
                  <a:pt x="162" y="292"/>
                  <a:pt x="162" y="292"/>
                  <a:pt x="162" y="292"/>
                </a:cubicBezTo>
                <a:cubicBezTo>
                  <a:pt x="157" y="292"/>
                  <a:pt x="151" y="291"/>
                  <a:pt x="145" y="288"/>
                </a:cubicBezTo>
                <a:cubicBezTo>
                  <a:pt x="145" y="288"/>
                  <a:pt x="145" y="288"/>
                  <a:pt x="145" y="288"/>
                </a:cubicBezTo>
                <a:cubicBezTo>
                  <a:pt x="140" y="286"/>
                  <a:pt x="134" y="281"/>
                  <a:pt x="130" y="274"/>
                </a:cubicBezTo>
                <a:cubicBezTo>
                  <a:pt x="130" y="274"/>
                  <a:pt x="130" y="274"/>
                  <a:pt x="130" y="274"/>
                </a:cubicBezTo>
                <a:cubicBezTo>
                  <a:pt x="127" y="269"/>
                  <a:pt x="126" y="263"/>
                  <a:pt x="126" y="257"/>
                </a:cubicBezTo>
                <a:cubicBezTo>
                  <a:pt x="126" y="257"/>
                  <a:pt x="126" y="257"/>
                  <a:pt x="126" y="257"/>
                </a:cubicBezTo>
                <a:cubicBezTo>
                  <a:pt x="126" y="250"/>
                  <a:pt x="132" y="244"/>
                  <a:pt x="139" y="244"/>
                </a:cubicBezTo>
                <a:cubicBezTo>
                  <a:pt x="139" y="244"/>
                  <a:pt x="139" y="244"/>
                  <a:pt x="139" y="244"/>
                </a:cubicBezTo>
                <a:cubicBezTo>
                  <a:pt x="146" y="244"/>
                  <a:pt x="152" y="250"/>
                  <a:pt x="152" y="257"/>
                </a:cubicBezTo>
                <a:cubicBezTo>
                  <a:pt x="152" y="257"/>
                  <a:pt x="152" y="257"/>
                  <a:pt x="152" y="257"/>
                </a:cubicBezTo>
                <a:cubicBezTo>
                  <a:pt x="152" y="259"/>
                  <a:pt x="153" y="260"/>
                  <a:pt x="153" y="261"/>
                </a:cubicBezTo>
                <a:cubicBezTo>
                  <a:pt x="153" y="261"/>
                  <a:pt x="153" y="261"/>
                  <a:pt x="153" y="261"/>
                </a:cubicBezTo>
                <a:cubicBezTo>
                  <a:pt x="154" y="262"/>
                  <a:pt x="154" y="263"/>
                  <a:pt x="155" y="263"/>
                </a:cubicBezTo>
                <a:cubicBezTo>
                  <a:pt x="155" y="263"/>
                  <a:pt x="155" y="263"/>
                  <a:pt x="155" y="263"/>
                </a:cubicBezTo>
                <a:cubicBezTo>
                  <a:pt x="157" y="265"/>
                  <a:pt x="161" y="266"/>
                  <a:pt x="162" y="266"/>
                </a:cubicBezTo>
                <a:cubicBezTo>
                  <a:pt x="162" y="266"/>
                  <a:pt x="162" y="266"/>
                  <a:pt x="162" y="266"/>
                </a:cubicBezTo>
                <a:cubicBezTo>
                  <a:pt x="163" y="266"/>
                  <a:pt x="166" y="265"/>
                  <a:pt x="167" y="264"/>
                </a:cubicBezTo>
                <a:cubicBezTo>
                  <a:pt x="167" y="264"/>
                  <a:pt x="167" y="264"/>
                  <a:pt x="167" y="264"/>
                </a:cubicBezTo>
                <a:cubicBezTo>
                  <a:pt x="169" y="263"/>
                  <a:pt x="170" y="262"/>
                  <a:pt x="171" y="261"/>
                </a:cubicBezTo>
                <a:cubicBezTo>
                  <a:pt x="171" y="261"/>
                  <a:pt x="171" y="261"/>
                  <a:pt x="171" y="261"/>
                </a:cubicBezTo>
                <a:cubicBezTo>
                  <a:pt x="171" y="260"/>
                  <a:pt x="172" y="259"/>
                  <a:pt x="172" y="257"/>
                </a:cubicBezTo>
                <a:cubicBezTo>
                  <a:pt x="172" y="257"/>
                  <a:pt x="172" y="257"/>
                  <a:pt x="172" y="257"/>
                </a:cubicBezTo>
                <a:cubicBezTo>
                  <a:pt x="172" y="255"/>
                  <a:pt x="171" y="254"/>
                  <a:pt x="171" y="253"/>
                </a:cubicBezTo>
                <a:cubicBezTo>
                  <a:pt x="171" y="253"/>
                  <a:pt x="171" y="253"/>
                  <a:pt x="171" y="253"/>
                </a:cubicBezTo>
                <a:cubicBezTo>
                  <a:pt x="170" y="252"/>
                  <a:pt x="170" y="252"/>
                  <a:pt x="169" y="251"/>
                </a:cubicBezTo>
                <a:cubicBezTo>
                  <a:pt x="169" y="251"/>
                  <a:pt x="169" y="251"/>
                  <a:pt x="169" y="251"/>
                </a:cubicBezTo>
                <a:cubicBezTo>
                  <a:pt x="168" y="250"/>
                  <a:pt x="164" y="249"/>
                  <a:pt x="162" y="249"/>
                </a:cubicBezTo>
                <a:cubicBezTo>
                  <a:pt x="162" y="249"/>
                  <a:pt x="162" y="249"/>
                  <a:pt x="162" y="249"/>
                </a:cubicBezTo>
                <a:cubicBezTo>
                  <a:pt x="159" y="249"/>
                  <a:pt x="156" y="249"/>
                  <a:pt x="152" y="247"/>
                </a:cubicBezTo>
                <a:cubicBezTo>
                  <a:pt x="152" y="247"/>
                  <a:pt x="152" y="247"/>
                  <a:pt x="152" y="247"/>
                </a:cubicBezTo>
                <a:cubicBezTo>
                  <a:pt x="149" y="245"/>
                  <a:pt x="145" y="242"/>
                  <a:pt x="144" y="239"/>
                </a:cubicBezTo>
                <a:cubicBezTo>
                  <a:pt x="144" y="239"/>
                  <a:pt x="144" y="239"/>
                  <a:pt x="144" y="239"/>
                </a:cubicBezTo>
                <a:cubicBezTo>
                  <a:pt x="143" y="236"/>
                  <a:pt x="142" y="234"/>
                  <a:pt x="142" y="232"/>
                </a:cubicBezTo>
                <a:cubicBezTo>
                  <a:pt x="142" y="232"/>
                  <a:pt x="142" y="232"/>
                  <a:pt x="142" y="232"/>
                </a:cubicBezTo>
                <a:cubicBezTo>
                  <a:pt x="141" y="230"/>
                  <a:pt x="141" y="227"/>
                  <a:pt x="141" y="225"/>
                </a:cubicBezTo>
                <a:cubicBezTo>
                  <a:pt x="141" y="225"/>
                  <a:pt x="141" y="225"/>
                  <a:pt x="141" y="225"/>
                </a:cubicBezTo>
                <a:cubicBezTo>
                  <a:pt x="141" y="219"/>
                  <a:pt x="141" y="220"/>
                  <a:pt x="141" y="217"/>
                </a:cubicBezTo>
                <a:cubicBezTo>
                  <a:pt x="141" y="217"/>
                  <a:pt x="141" y="217"/>
                  <a:pt x="141" y="217"/>
                </a:cubicBezTo>
                <a:cubicBezTo>
                  <a:pt x="139" y="217"/>
                  <a:pt x="138" y="216"/>
                  <a:pt x="136" y="216"/>
                </a:cubicBezTo>
                <a:cubicBezTo>
                  <a:pt x="136" y="216"/>
                  <a:pt x="136" y="216"/>
                  <a:pt x="136" y="216"/>
                </a:cubicBezTo>
                <a:cubicBezTo>
                  <a:pt x="132" y="215"/>
                  <a:pt x="129" y="212"/>
                  <a:pt x="126" y="209"/>
                </a:cubicBezTo>
                <a:cubicBezTo>
                  <a:pt x="126" y="209"/>
                  <a:pt x="126" y="209"/>
                  <a:pt x="126" y="209"/>
                </a:cubicBezTo>
                <a:cubicBezTo>
                  <a:pt x="124" y="207"/>
                  <a:pt x="123" y="204"/>
                  <a:pt x="123" y="202"/>
                </a:cubicBezTo>
                <a:cubicBezTo>
                  <a:pt x="123" y="202"/>
                  <a:pt x="123" y="202"/>
                  <a:pt x="123" y="202"/>
                </a:cubicBezTo>
                <a:cubicBezTo>
                  <a:pt x="122" y="199"/>
                  <a:pt x="122" y="196"/>
                  <a:pt x="122" y="194"/>
                </a:cubicBezTo>
                <a:cubicBezTo>
                  <a:pt x="122" y="194"/>
                  <a:pt x="122" y="194"/>
                  <a:pt x="122" y="194"/>
                </a:cubicBezTo>
                <a:cubicBezTo>
                  <a:pt x="122" y="186"/>
                  <a:pt x="122" y="168"/>
                  <a:pt x="122" y="153"/>
                </a:cubicBezTo>
                <a:cubicBezTo>
                  <a:pt x="122" y="153"/>
                  <a:pt x="122" y="153"/>
                  <a:pt x="122" y="153"/>
                </a:cubicBezTo>
                <a:cubicBezTo>
                  <a:pt x="122" y="146"/>
                  <a:pt x="124" y="138"/>
                  <a:pt x="127" y="131"/>
                </a:cubicBezTo>
                <a:cubicBezTo>
                  <a:pt x="127" y="131"/>
                  <a:pt x="127" y="131"/>
                  <a:pt x="127" y="131"/>
                </a:cubicBezTo>
                <a:cubicBezTo>
                  <a:pt x="131" y="123"/>
                  <a:pt x="136" y="117"/>
                  <a:pt x="144" y="113"/>
                </a:cubicBezTo>
                <a:cubicBezTo>
                  <a:pt x="144" y="113"/>
                  <a:pt x="144" y="113"/>
                  <a:pt x="144" y="113"/>
                </a:cubicBezTo>
                <a:cubicBezTo>
                  <a:pt x="150" y="110"/>
                  <a:pt x="156" y="108"/>
                  <a:pt x="162" y="108"/>
                </a:cubicBezTo>
                <a:cubicBezTo>
                  <a:pt x="162" y="108"/>
                  <a:pt x="162" y="108"/>
                  <a:pt x="162" y="108"/>
                </a:cubicBezTo>
                <a:cubicBezTo>
                  <a:pt x="175" y="108"/>
                  <a:pt x="186" y="114"/>
                  <a:pt x="193" y="122"/>
                </a:cubicBezTo>
                <a:cubicBezTo>
                  <a:pt x="193" y="122"/>
                  <a:pt x="193" y="122"/>
                  <a:pt x="193" y="122"/>
                </a:cubicBezTo>
                <a:cubicBezTo>
                  <a:pt x="200" y="131"/>
                  <a:pt x="204" y="142"/>
                  <a:pt x="204" y="153"/>
                </a:cubicBezTo>
                <a:cubicBezTo>
                  <a:pt x="204" y="153"/>
                  <a:pt x="204" y="153"/>
                  <a:pt x="204" y="153"/>
                </a:cubicBezTo>
                <a:cubicBezTo>
                  <a:pt x="204" y="171"/>
                  <a:pt x="204" y="177"/>
                  <a:pt x="204" y="183"/>
                </a:cubicBezTo>
                <a:cubicBezTo>
                  <a:pt x="204" y="183"/>
                  <a:pt x="204" y="183"/>
                  <a:pt x="204" y="183"/>
                </a:cubicBezTo>
                <a:cubicBezTo>
                  <a:pt x="204" y="184"/>
                  <a:pt x="204" y="185"/>
                  <a:pt x="204" y="186"/>
                </a:cubicBezTo>
                <a:cubicBezTo>
                  <a:pt x="204" y="186"/>
                  <a:pt x="204" y="186"/>
                  <a:pt x="204" y="186"/>
                </a:cubicBezTo>
                <a:cubicBezTo>
                  <a:pt x="204" y="186"/>
                  <a:pt x="204" y="186"/>
                  <a:pt x="205" y="186"/>
                </a:cubicBezTo>
                <a:cubicBezTo>
                  <a:pt x="205" y="186"/>
                  <a:pt x="205" y="186"/>
                  <a:pt x="205" y="186"/>
                </a:cubicBezTo>
                <a:cubicBezTo>
                  <a:pt x="205" y="186"/>
                  <a:pt x="205" y="186"/>
                  <a:pt x="205" y="186"/>
                </a:cubicBezTo>
                <a:cubicBezTo>
                  <a:pt x="205" y="186"/>
                  <a:pt x="205" y="186"/>
                  <a:pt x="205" y="186"/>
                </a:cubicBezTo>
                <a:cubicBezTo>
                  <a:pt x="206" y="185"/>
                  <a:pt x="206" y="184"/>
                  <a:pt x="206" y="183"/>
                </a:cubicBezTo>
                <a:cubicBezTo>
                  <a:pt x="206" y="183"/>
                  <a:pt x="206" y="183"/>
                  <a:pt x="206" y="183"/>
                </a:cubicBezTo>
                <a:cubicBezTo>
                  <a:pt x="206" y="175"/>
                  <a:pt x="206" y="160"/>
                  <a:pt x="206" y="147"/>
                </a:cubicBezTo>
                <a:cubicBezTo>
                  <a:pt x="206" y="147"/>
                  <a:pt x="206" y="147"/>
                  <a:pt x="206" y="147"/>
                </a:cubicBezTo>
                <a:cubicBezTo>
                  <a:pt x="206" y="143"/>
                  <a:pt x="205" y="135"/>
                  <a:pt x="201" y="128"/>
                </a:cubicBezTo>
                <a:cubicBezTo>
                  <a:pt x="201" y="128"/>
                  <a:pt x="201" y="128"/>
                  <a:pt x="201" y="128"/>
                </a:cubicBezTo>
                <a:cubicBezTo>
                  <a:pt x="197" y="120"/>
                  <a:pt x="192" y="114"/>
                  <a:pt x="184" y="110"/>
                </a:cubicBezTo>
                <a:cubicBezTo>
                  <a:pt x="184" y="110"/>
                  <a:pt x="184" y="110"/>
                  <a:pt x="184" y="110"/>
                </a:cubicBezTo>
                <a:cubicBezTo>
                  <a:pt x="178" y="107"/>
                  <a:pt x="172" y="105"/>
                  <a:pt x="162" y="105"/>
                </a:cubicBezTo>
                <a:cubicBezTo>
                  <a:pt x="162" y="105"/>
                  <a:pt x="162" y="105"/>
                  <a:pt x="162" y="105"/>
                </a:cubicBezTo>
                <a:cubicBezTo>
                  <a:pt x="149" y="105"/>
                  <a:pt x="141" y="109"/>
                  <a:pt x="134" y="115"/>
                </a:cubicBezTo>
                <a:cubicBezTo>
                  <a:pt x="134" y="115"/>
                  <a:pt x="134" y="115"/>
                  <a:pt x="134" y="115"/>
                </a:cubicBezTo>
                <a:cubicBezTo>
                  <a:pt x="128" y="121"/>
                  <a:pt x="124" y="129"/>
                  <a:pt x="121" y="137"/>
                </a:cubicBezTo>
                <a:cubicBezTo>
                  <a:pt x="121" y="137"/>
                  <a:pt x="121" y="137"/>
                  <a:pt x="121" y="137"/>
                </a:cubicBezTo>
                <a:cubicBezTo>
                  <a:pt x="120" y="141"/>
                  <a:pt x="119" y="146"/>
                  <a:pt x="119" y="147"/>
                </a:cubicBezTo>
                <a:cubicBezTo>
                  <a:pt x="119" y="147"/>
                  <a:pt x="119" y="147"/>
                  <a:pt x="119" y="147"/>
                </a:cubicBezTo>
                <a:cubicBezTo>
                  <a:pt x="119" y="161"/>
                  <a:pt x="119" y="170"/>
                  <a:pt x="119" y="177"/>
                </a:cubicBezTo>
                <a:cubicBezTo>
                  <a:pt x="119" y="177"/>
                  <a:pt x="119" y="177"/>
                  <a:pt x="119" y="177"/>
                </a:cubicBezTo>
                <a:cubicBezTo>
                  <a:pt x="119" y="181"/>
                  <a:pt x="119" y="184"/>
                  <a:pt x="118" y="187"/>
                </a:cubicBezTo>
                <a:cubicBezTo>
                  <a:pt x="118" y="187"/>
                  <a:pt x="118" y="187"/>
                  <a:pt x="118" y="187"/>
                </a:cubicBezTo>
                <a:cubicBezTo>
                  <a:pt x="118" y="191"/>
                  <a:pt x="117" y="194"/>
                  <a:pt x="114" y="197"/>
                </a:cubicBezTo>
                <a:cubicBezTo>
                  <a:pt x="114" y="197"/>
                  <a:pt x="114" y="197"/>
                  <a:pt x="114" y="197"/>
                </a:cubicBezTo>
                <a:cubicBezTo>
                  <a:pt x="112" y="200"/>
                  <a:pt x="110" y="202"/>
                  <a:pt x="107" y="203"/>
                </a:cubicBezTo>
                <a:cubicBezTo>
                  <a:pt x="107" y="203"/>
                  <a:pt x="107" y="203"/>
                  <a:pt x="107" y="203"/>
                </a:cubicBezTo>
                <a:cubicBezTo>
                  <a:pt x="104" y="204"/>
                  <a:pt x="100" y="205"/>
                  <a:pt x="97" y="205"/>
                </a:cubicBezTo>
                <a:cubicBezTo>
                  <a:pt x="97" y="205"/>
                  <a:pt x="97" y="205"/>
                  <a:pt x="97" y="205"/>
                </a:cubicBezTo>
                <a:cubicBezTo>
                  <a:pt x="94" y="205"/>
                  <a:pt x="92" y="206"/>
                  <a:pt x="89" y="210"/>
                </a:cubicBezTo>
                <a:cubicBezTo>
                  <a:pt x="89" y="210"/>
                  <a:pt x="89" y="210"/>
                  <a:pt x="89" y="210"/>
                </a:cubicBezTo>
                <a:cubicBezTo>
                  <a:pt x="86" y="213"/>
                  <a:pt x="84" y="218"/>
                  <a:pt x="84" y="225"/>
                </a:cubicBezTo>
                <a:cubicBezTo>
                  <a:pt x="84" y="225"/>
                  <a:pt x="84" y="225"/>
                  <a:pt x="84" y="225"/>
                </a:cubicBezTo>
                <a:cubicBezTo>
                  <a:pt x="84" y="241"/>
                  <a:pt x="84" y="274"/>
                  <a:pt x="84" y="287"/>
                </a:cubicBezTo>
                <a:cubicBezTo>
                  <a:pt x="84" y="287"/>
                  <a:pt x="84" y="287"/>
                  <a:pt x="84" y="287"/>
                </a:cubicBezTo>
                <a:cubicBezTo>
                  <a:pt x="84" y="291"/>
                  <a:pt x="87" y="297"/>
                  <a:pt x="91" y="301"/>
                </a:cubicBezTo>
                <a:cubicBezTo>
                  <a:pt x="91" y="301"/>
                  <a:pt x="91" y="301"/>
                  <a:pt x="91" y="301"/>
                </a:cubicBezTo>
                <a:cubicBezTo>
                  <a:pt x="96" y="306"/>
                  <a:pt x="102" y="309"/>
                  <a:pt x="106" y="309"/>
                </a:cubicBezTo>
                <a:cubicBezTo>
                  <a:pt x="106" y="309"/>
                  <a:pt x="106" y="309"/>
                  <a:pt x="106" y="309"/>
                </a:cubicBezTo>
                <a:cubicBezTo>
                  <a:pt x="121" y="309"/>
                  <a:pt x="205" y="309"/>
                  <a:pt x="219" y="309"/>
                </a:cubicBezTo>
                <a:cubicBezTo>
                  <a:pt x="219" y="309"/>
                  <a:pt x="219" y="309"/>
                  <a:pt x="219" y="309"/>
                </a:cubicBezTo>
                <a:cubicBezTo>
                  <a:pt x="225" y="309"/>
                  <a:pt x="229" y="306"/>
                  <a:pt x="232" y="302"/>
                </a:cubicBezTo>
                <a:cubicBezTo>
                  <a:pt x="232" y="302"/>
                  <a:pt x="232" y="302"/>
                  <a:pt x="232" y="302"/>
                </a:cubicBezTo>
                <a:cubicBezTo>
                  <a:pt x="236" y="298"/>
                  <a:pt x="238" y="292"/>
                  <a:pt x="238" y="287"/>
                </a:cubicBezTo>
                <a:cubicBezTo>
                  <a:pt x="238" y="287"/>
                  <a:pt x="238" y="287"/>
                  <a:pt x="238" y="287"/>
                </a:cubicBezTo>
                <a:cubicBezTo>
                  <a:pt x="238" y="270"/>
                  <a:pt x="238" y="233"/>
                  <a:pt x="238" y="216"/>
                </a:cubicBezTo>
                <a:cubicBezTo>
                  <a:pt x="238" y="216"/>
                  <a:pt x="238" y="216"/>
                  <a:pt x="238" y="216"/>
                </a:cubicBezTo>
                <a:cubicBezTo>
                  <a:pt x="238" y="207"/>
                  <a:pt x="239" y="198"/>
                  <a:pt x="242" y="189"/>
                </a:cubicBezTo>
                <a:cubicBezTo>
                  <a:pt x="242" y="189"/>
                  <a:pt x="242" y="189"/>
                  <a:pt x="242" y="189"/>
                </a:cubicBezTo>
                <a:cubicBezTo>
                  <a:pt x="245" y="180"/>
                  <a:pt x="250" y="172"/>
                  <a:pt x="257" y="165"/>
                </a:cubicBezTo>
                <a:cubicBezTo>
                  <a:pt x="257" y="165"/>
                  <a:pt x="257" y="165"/>
                  <a:pt x="257" y="165"/>
                </a:cubicBezTo>
                <a:cubicBezTo>
                  <a:pt x="266" y="157"/>
                  <a:pt x="288" y="134"/>
                  <a:pt x="302" y="121"/>
                </a:cubicBezTo>
                <a:cubicBezTo>
                  <a:pt x="302" y="121"/>
                  <a:pt x="302" y="121"/>
                  <a:pt x="302" y="121"/>
                </a:cubicBezTo>
                <a:cubicBezTo>
                  <a:pt x="305" y="118"/>
                  <a:pt x="309" y="117"/>
                  <a:pt x="313" y="117"/>
                </a:cubicBezTo>
                <a:cubicBezTo>
                  <a:pt x="313" y="117"/>
                  <a:pt x="313" y="117"/>
                  <a:pt x="313" y="117"/>
                </a:cubicBezTo>
                <a:cubicBezTo>
                  <a:pt x="313" y="117"/>
                  <a:pt x="313" y="117"/>
                  <a:pt x="313" y="117"/>
                </a:cubicBezTo>
                <a:cubicBezTo>
                  <a:pt x="320" y="118"/>
                  <a:pt x="325" y="124"/>
                  <a:pt x="324" y="131"/>
                </a:cubicBezTo>
                <a:cubicBezTo>
                  <a:pt x="324" y="131"/>
                  <a:pt x="324" y="131"/>
                  <a:pt x="324" y="131"/>
                </a:cubicBezTo>
                <a:cubicBezTo>
                  <a:pt x="322" y="176"/>
                  <a:pt x="317" y="235"/>
                  <a:pt x="313" y="261"/>
                </a:cubicBezTo>
                <a:cubicBezTo>
                  <a:pt x="313" y="261"/>
                  <a:pt x="313" y="261"/>
                  <a:pt x="313" y="261"/>
                </a:cubicBezTo>
                <a:cubicBezTo>
                  <a:pt x="300" y="348"/>
                  <a:pt x="259" y="399"/>
                  <a:pt x="228" y="425"/>
                </a:cubicBezTo>
                <a:cubicBezTo>
                  <a:pt x="228" y="425"/>
                  <a:pt x="228" y="425"/>
                  <a:pt x="228" y="425"/>
                </a:cubicBezTo>
                <a:cubicBezTo>
                  <a:pt x="216" y="436"/>
                  <a:pt x="204" y="443"/>
                  <a:pt x="193" y="448"/>
                </a:cubicBezTo>
                <a:cubicBezTo>
                  <a:pt x="193" y="448"/>
                  <a:pt x="193" y="448"/>
                  <a:pt x="193" y="448"/>
                </a:cubicBezTo>
                <a:cubicBezTo>
                  <a:pt x="182" y="452"/>
                  <a:pt x="172" y="454"/>
                  <a:pt x="163" y="454"/>
                </a:cubicBezTo>
                <a:cubicBezTo>
                  <a:pt x="163" y="454"/>
                  <a:pt x="163" y="454"/>
                  <a:pt x="163" y="454"/>
                </a:cubicBezTo>
                <a:cubicBezTo>
                  <a:pt x="163" y="454"/>
                  <a:pt x="163" y="454"/>
                  <a:pt x="163" y="45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1" name="Freeform 628"/>
          <p:cNvSpPr>
            <a:spLocks/>
          </p:cNvSpPr>
          <p:nvPr userDrawn="1"/>
        </p:nvSpPr>
        <p:spPr bwMode="auto">
          <a:xfrm>
            <a:off x="7445726" y="2299776"/>
            <a:ext cx="359662" cy="272653"/>
          </a:xfrm>
          <a:custGeom>
            <a:avLst/>
            <a:gdLst/>
            <a:ahLst/>
            <a:cxnLst>
              <a:cxn ang="0">
                <a:pos x="417" y="7"/>
              </a:cxn>
              <a:cxn ang="0">
                <a:pos x="397" y="0"/>
              </a:cxn>
              <a:cxn ang="0">
                <a:pos x="143" y="0"/>
              </a:cxn>
              <a:cxn ang="0">
                <a:pos x="114" y="28"/>
              </a:cxn>
              <a:cxn ang="0">
                <a:pos x="114" y="158"/>
              </a:cxn>
              <a:cxn ang="0">
                <a:pos x="128" y="171"/>
              </a:cxn>
              <a:cxn ang="0">
                <a:pos x="202" y="171"/>
              </a:cxn>
              <a:cxn ang="0">
                <a:pos x="204" y="176"/>
              </a:cxn>
              <a:cxn ang="0">
                <a:pos x="204" y="292"/>
              </a:cxn>
              <a:cxn ang="0">
                <a:pos x="202" y="296"/>
              </a:cxn>
              <a:cxn ang="0">
                <a:pos x="29" y="296"/>
              </a:cxn>
              <a:cxn ang="0">
                <a:pos x="27" y="292"/>
              </a:cxn>
              <a:cxn ang="0">
                <a:pos x="27" y="176"/>
              </a:cxn>
              <a:cxn ang="0">
                <a:pos x="29" y="171"/>
              </a:cxn>
              <a:cxn ang="0">
                <a:pos x="77" y="171"/>
              </a:cxn>
              <a:cxn ang="0">
                <a:pos x="90" y="158"/>
              </a:cxn>
              <a:cxn ang="0">
                <a:pos x="77" y="145"/>
              </a:cxn>
              <a:cxn ang="0">
                <a:pos x="28" y="145"/>
              </a:cxn>
              <a:cxn ang="0">
                <a:pos x="0" y="176"/>
              </a:cxn>
              <a:cxn ang="0">
                <a:pos x="0" y="292"/>
              </a:cxn>
              <a:cxn ang="0">
                <a:pos x="28" y="323"/>
              </a:cxn>
              <a:cxn ang="0">
                <a:pos x="203" y="323"/>
              </a:cxn>
              <a:cxn ang="0">
                <a:pos x="231" y="292"/>
              </a:cxn>
              <a:cxn ang="0">
                <a:pos x="231" y="176"/>
              </a:cxn>
              <a:cxn ang="0">
                <a:pos x="203" y="145"/>
              </a:cxn>
              <a:cxn ang="0">
                <a:pos x="141" y="145"/>
              </a:cxn>
              <a:cxn ang="0">
                <a:pos x="141" y="28"/>
              </a:cxn>
              <a:cxn ang="0">
                <a:pos x="143" y="26"/>
              </a:cxn>
              <a:cxn ang="0">
                <a:pos x="397" y="26"/>
              </a:cxn>
              <a:cxn ang="0">
                <a:pos x="400" y="28"/>
              </a:cxn>
              <a:cxn ang="0">
                <a:pos x="400" y="223"/>
              </a:cxn>
              <a:cxn ang="0">
                <a:pos x="397" y="224"/>
              </a:cxn>
              <a:cxn ang="0">
                <a:pos x="292" y="224"/>
              </a:cxn>
              <a:cxn ang="0">
                <a:pos x="304" y="212"/>
              </a:cxn>
              <a:cxn ang="0">
                <a:pos x="304" y="195"/>
              </a:cxn>
              <a:cxn ang="0">
                <a:pos x="287" y="195"/>
              </a:cxn>
              <a:cxn ang="0">
                <a:pos x="252" y="230"/>
              </a:cxn>
              <a:cxn ang="0">
                <a:pos x="252" y="247"/>
              </a:cxn>
              <a:cxn ang="0">
                <a:pos x="287" y="283"/>
              </a:cxn>
              <a:cxn ang="0">
                <a:pos x="304" y="283"/>
              </a:cxn>
              <a:cxn ang="0">
                <a:pos x="304" y="266"/>
              </a:cxn>
              <a:cxn ang="0">
                <a:pos x="290" y="252"/>
              </a:cxn>
              <a:cxn ang="0">
                <a:pos x="290" y="251"/>
              </a:cxn>
              <a:cxn ang="0">
                <a:pos x="397" y="251"/>
              </a:cxn>
              <a:cxn ang="0">
                <a:pos x="426" y="223"/>
              </a:cxn>
              <a:cxn ang="0">
                <a:pos x="426" y="28"/>
              </a:cxn>
              <a:cxn ang="0">
                <a:pos x="417" y="7"/>
              </a:cxn>
            </a:cxnLst>
            <a:rect l="0" t="0" r="r" b="b"/>
            <a:pathLst>
              <a:path w="426" h="323">
                <a:moveTo>
                  <a:pt x="417" y="7"/>
                </a:moveTo>
                <a:cubicBezTo>
                  <a:pt x="412" y="2"/>
                  <a:pt x="405" y="0"/>
                  <a:pt x="397" y="0"/>
                </a:cubicBezTo>
                <a:cubicBezTo>
                  <a:pt x="143" y="0"/>
                  <a:pt x="143" y="0"/>
                  <a:pt x="143" y="0"/>
                </a:cubicBezTo>
                <a:cubicBezTo>
                  <a:pt x="127" y="0"/>
                  <a:pt x="114" y="12"/>
                  <a:pt x="114" y="28"/>
                </a:cubicBezTo>
                <a:cubicBezTo>
                  <a:pt x="114" y="158"/>
                  <a:pt x="114" y="158"/>
                  <a:pt x="114" y="158"/>
                </a:cubicBezTo>
                <a:cubicBezTo>
                  <a:pt x="114" y="165"/>
                  <a:pt x="120" y="171"/>
                  <a:pt x="128" y="171"/>
                </a:cubicBezTo>
                <a:cubicBezTo>
                  <a:pt x="128" y="171"/>
                  <a:pt x="202" y="171"/>
                  <a:pt x="202" y="171"/>
                </a:cubicBezTo>
                <a:cubicBezTo>
                  <a:pt x="203" y="172"/>
                  <a:pt x="204" y="173"/>
                  <a:pt x="204" y="176"/>
                </a:cubicBezTo>
                <a:cubicBezTo>
                  <a:pt x="204" y="292"/>
                  <a:pt x="204" y="292"/>
                  <a:pt x="204" y="292"/>
                </a:cubicBezTo>
                <a:cubicBezTo>
                  <a:pt x="204" y="295"/>
                  <a:pt x="203" y="296"/>
                  <a:pt x="202" y="296"/>
                </a:cubicBezTo>
                <a:cubicBezTo>
                  <a:pt x="202" y="296"/>
                  <a:pt x="29" y="296"/>
                  <a:pt x="29" y="296"/>
                </a:cubicBezTo>
                <a:cubicBezTo>
                  <a:pt x="28" y="296"/>
                  <a:pt x="27" y="295"/>
                  <a:pt x="27" y="292"/>
                </a:cubicBezTo>
                <a:cubicBezTo>
                  <a:pt x="27" y="176"/>
                  <a:pt x="27" y="176"/>
                  <a:pt x="27" y="176"/>
                </a:cubicBezTo>
                <a:cubicBezTo>
                  <a:pt x="27" y="173"/>
                  <a:pt x="28" y="172"/>
                  <a:pt x="29" y="171"/>
                </a:cubicBezTo>
                <a:cubicBezTo>
                  <a:pt x="29" y="171"/>
                  <a:pt x="77" y="171"/>
                  <a:pt x="77" y="171"/>
                </a:cubicBezTo>
                <a:cubicBezTo>
                  <a:pt x="84" y="171"/>
                  <a:pt x="90" y="165"/>
                  <a:pt x="90" y="158"/>
                </a:cubicBezTo>
                <a:cubicBezTo>
                  <a:pt x="90" y="151"/>
                  <a:pt x="84" y="145"/>
                  <a:pt x="77" y="145"/>
                </a:cubicBezTo>
                <a:cubicBezTo>
                  <a:pt x="28" y="145"/>
                  <a:pt x="28" y="145"/>
                  <a:pt x="28" y="145"/>
                </a:cubicBezTo>
                <a:cubicBezTo>
                  <a:pt x="13" y="145"/>
                  <a:pt x="0" y="159"/>
                  <a:pt x="0" y="176"/>
                </a:cubicBezTo>
                <a:cubicBezTo>
                  <a:pt x="0" y="292"/>
                  <a:pt x="0" y="292"/>
                  <a:pt x="0" y="292"/>
                </a:cubicBezTo>
                <a:cubicBezTo>
                  <a:pt x="0" y="309"/>
                  <a:pt x="13" y="323"/>
                  <a:pt x="28" y="323"/>
                </a:cubicBezTo>
                <a:cubicBezTo>
                  <a:pt x="203" y="323"/>
                  <a:pt x="203" y="323"/>
                  <a:pt x="203" y="323"/>
                </a:cubicBezTo>
                <a:cubicBezTo>
                  <a:pt x="218" y="323"/>
                  <a:pt x="231" y="309"/>
                  <a:pt x="231" y="292"/>
                </a:cubicBezTo>
                <a:cubicBezTo>
                  <a:pt x="231" y="176"/>
                  <a:pt x="231" y="176"/>
                  <a:pt x="231" y="176"/>
                </a:cubicBezTo>
                <a:cubicBezTo>
                  <a:pt x="231" y="159"/>
                  <a:pt x="218" y="145"/>
                  <a:pt x="203" y="145"/>
                </a:cubicBezTo>
                <a:cubicBezTo>
                  <a:pt x="203" y="145"/>
                  <a:pt x="159" y="145"/>
                  <a:pt x="141" y="145"/>
                </a:cubicBezTo>
                <a:cubicBezTo>
                  <a:pt x="141" y="123"/>
                  <a:pt x="141" y="28"/>
                  <a:pt x="141" y="28"/>
                </a:cubicBezTo>
                <a:cubicBezTo>
                  <a:pt x="141" y="27"/>
                  <a:pt x="142" y="26"/>
                  <a:pt x="143" y="26"/>
                </a:cubicBezTo>
                <a:cubicBezTo>
                  <a:pt x="397" y="26"/>
                  <a:pt x="397" y="26"/>
                  <a:pt x="397" y="26"/>
                </a:cubicBezTo>
                <a:cubicBezTo>
                  <a:pt x="399" y="26"/>
                  <a:pt x="400" y="27"/>
                  <a:pt x="400" y="28"/>
                </a:cubicBezTo>
                <a:cubicBezTo>
                  <a:pt x="400" y="223"/>
                  <a:pt x="400" y="223"/>
                  <a:pt x="400" y="223"/>
                </a:cubicBezTo>
                <a:cubicBezTo>
                  <a:pt x="400" y="223"/>
                  <a:pt x="399" y="224"/>
                  <a:pt x="397" y="224"/>
                </a:cubicBezTo>
                <a:cubicBezTo>
                  <a:pt x="292" y="224"/>
                  <a:pt x="292" y="224"/>
                  <a:pt x="292" y="224"/>
                </a:cubicBezTo>
                <a:cubicBezTo>
                  <a:pt x="304" y="212"/>
                  <a:pt x="304" y="212"/>
                  <a:pt x="304" y="212"/>
                </a:cubicBezTo>
                <a:cubicBezTo>
                  <a:pt x="309" y="207"/>
                  <a:pt x="309" y="199"/>
                  <a:pt x="304" y="195"/>
                </a:cubicBezTo>
                <a:cubicBezTo>
                  <a:pt x="300" y="190"/>
                  <a:pt x="292" y="190"/>
                  <a:pt x="287" y="195"/>
                </a:cubicBezTo>
                <a:cubicBezTo>
                  <a:pt x="252" y="230"/>
                  <a:pt x="252" y="230"/>
                  <a:pt x="252" y="230"/>
                </a:cubicBezTo>
                <a:cubicBezTo>
                  <a:pt x="247" y="235"/>
                  <a:pt x="247" y="243"/>
                  <a:pt x="252" y="247"/>
                </a:cubicBezTo>
                <a:cubicBezTo>
                  <a:pt x="287" y="283"/>
                  <a:pt x="287" y="283"/>
                  <a:pt x="287" y="283"/>
                </a:cubicBezTo>
                <a:cubicBezTo>
                  <a:pt x="292" y="288"/>
                  <a:pt x="300" y="288"/>
                  <a:pt x="304" y="283"/>
                </a:cubicBezTo>
                <a:cubicBezTo>
                  <a:pt x="309" y="278"/>
                  <a:pt x="309" y="270"/>
                  <a:pt x="304" y="266"/>
                </a:cubicBezTo>
                <a:cubicBezTo>
                  <a:pt x="290" y="252"/>
                  <a:pt x="290" y="252"/>
                  <a:pt x="290" y="252"/>
                </a:cubicBezTo>
                <a:cubicBezTo>
                  <a:pt x="290" y="251"/>
                  <a:pt x="290" y="251"/>
                  <a:pt x="290" y="251"/>
                </a:cubicBezTo>
                <a:cubicBezTo>
                  <a:pt x="397" y="251"/>
                  <a:pt x="397" y="251"/>
                  <a:pt x="397" y="251"/>
                </a:cubicBezTo>
                <a:cubicBezTo>
                  <a:pt x="413" y="251"/>
                  <a:pt x="426" y="238"/>
                  <a:pt x="426" y="223"/>
                </a:cubicBezTo>
                <a:cubicBezTo>
                  <a:pt x="426" y="28"/>
                  <a:pt x="426" y="28"/>
                  <a:pt x="426" y="28"/>
                </a:cubicBezTo>
                <a:cubicBezTo>
                  <a:pt x="426" y="20"/>
                  <a:pt x="423" y="13"/>
                  <a:pt x="417" y="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2" name="Freeform 648"/>
          <p:cNvSpPr>
            <a:spLocks/>
          </p:cNvSpPr>
          <p:nvPr userDrawn="1"/>
        </p:nvSpPr>
        <p:spPr bwMode="auto">
          <a:xfrm>
            <a:off x="7510634" y="947444"/>
            <a:ext cx="229851" cy="238125"/>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FFFFFF"/>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3" name="Freeform 652"/>
          <p:cNvSpPr>
            <a:spLocks/>
          </p:cNvSpPr>
          <p:nvPr userDrawn="1"/>
        </p:nvSpPr>
        <p:spPr bwMode="auto">
          <a:xfrm>
            <a:off x="7467758" y="1416180"/>
            <a:ext cx="315598" cy="173831"/>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chemeClr val="bg1"/>
          </a:solidFill>
          <a:ln w="1588" cap="flat">
            <a:noFill/>
            <a:prstDash val="solid"/>
            <a:miter lim="800000"/>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4" name="Freeform 525"/>
          <p:cNvSpPr>
            <a:spLocks/>
          </p:cNvSpPr>
          <p:nvPr userDrawn="1"/>
        </p:nvSpPr>
        <p:spPr bwMode="auto">
          <a:xfrm>
            <a:off x="7923257" y="1875400"/>
            <a:ext cx="277488" cy="211931"/>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5" name="Freeform 576"/>
          <p:cNvSpPr>
            <a:spLocks noEditPoints="1"/>
          </p:cNvSpPr>
          <p:nvPr userDrawn="1"/>
        </p:nvSpPr>
        <p:spPr bwMode="auto">
          <a:xfrm>
            <a:off x="7878602" y="3354801"/>
            <a:ext cx="366809" cy="282178"/>
          </a:xfrm>
          <a:custGeom>
            <a:avLst/>
            <a:gdLst/>
            <a:ahLst/>
            <a:cxnLst>
              <a:cxn ang="0">
                <a:pos x="223" y="107"/>
              </a:cxn>
              <a:cxn ang="0">
                <a:pos x="387" y="290"/>
              </a:cxn>
              <a:cxn ang="0">
                <a:pos x="237" y="290"/>
              </a:cxn>
              <a:cxn ang="0">
                <a:pos x="283" y="267"/>
              </a:cxn>
              <a:cxn ang="0">
                <a:pos x="285" y="266"/>
              </a:cxn>
              <a:cxn ang="0">
                <a:pos x="287" y="263"/>
              </a:cxn>
              <a:cxn ang="0">
                <a:pos x="291" y="259"/>
              </a:cxn>
              <a:cxn ang="0">
                <a:pos x="295" y="255"/>
              </a:cxn>
              <a:cxn ang="0">
                <a:pos x="299" y="250"/>
              </a:cxn>
              <a:cxn ang="0">
                <a:pos x="303" y="244"/>
              </a:cxn>
              <a:cxn ang="0">
                <a:pos x="309" y="229"/>
              </a:cxn>
              <a:cxn ang="0">
                <a:pos x="303" y="195"/>
              </a:cxn>
              <a:cxn ang="0">
                <a:pos x="278" y="167"/>
              </a:cxn>
              <a:cxn ang="0">
                <a:pos x="195" y="136"/>
              </a:cxn>
              <a:cxn ang="0">
                <a:pos x="172" y="107"/>
              </a:cxn>
              <a:cxn ang="0">
                <a:pos x="201" y="114"/>
              </a:cxn>
              <a:cxn ang="0">
                <a:pos x="204" y="114"/>
              </a:cxn>
              <a:cxn ang="0">
                <a:pos x="209" y="112"/>
              </a:cxn>
              <a:cxn ang="0">
                <a:pos x="211" y="110"/>
              </a:cxn>
              <a:cxn ang="0">
                <a:pos x="214" y="105"/>
              </a:cxn>
              <a:cxn ang="0">
                <a:pos x="214" y="102"/>
              </a:cxn>
              <a:cxn ang="0">
                <a:pos x="214" y="98"/>
              </a:cxn>
              <a:cxn ang="0">
                <a:pos x="149" y="36"/>
              </a:cxn>
              <a:cxn ang="0">
                <a:pos x="150" y="194"/>
              </a:cxn>
              <a:cxn ang="0">
                <a:pos x="27" y="196"/>
              </a:cxn>
              <a:cxn ang="0">
                <a:pos x="168" y="16"/>
              </a:cxn>
              <a:cxn ang="0">
                <a:pos x="0" y="29"/>
              </a:cxn>
              <a:cxn ang="0">
                <a:pos x="55" y="232"/>
              </a:cxn>
              <a:cxn ang="0">
                <a:pos x="179" y="175"/>
              </a:cxn>
              <a:cxn ang="0">
                <a:pos x="178" y="171"/>
              </a:cxn>
              <a:cxn ang="0">
                <a:pos x="175" y="167"/>
              </a:cxn>
              <a:cxn ang="0">
                <a:pos x="173" y="165"/>
              </a:cxn>
              <a:cxn ang="0">
                <a:pos x="169" y="163"/>
              </a:cxn>
              <a:cxn ang="0">
                <a:pos x="163" y="163"/>
              </a:cxn>
              <a:cxn ang="0">
                <a:pos x="102" y="115"/>
              </a:cxn>
              <a:cxn ang="0">
                <a:pos x="179" y="81"/>
              </a:cxn>
              <a:cxn ang="0">
                <a:pos x="174" y="80"/>
              </a:cxn>
              <a:cxn ang="0">
                <a:pos x="170" y="80"/>
              </a:cxn>
              <a:cxn ang="0">
                <a:pos x="164" y="80"/>
              </a:cxn>
              <a:cxn ang="0">
                <a:pos x="205" y="191"/>
              </a:cxn>
              <a:cxn ang="0">
                <a:pos x="251" y="325"/>
              </a:cxn>
              <a:cxn ang="0">
                <a:pos x="404" y="310"/>
              </a:cxn>
              <a:cxn ang="0">
                <a:pos x="245" y="181"/>
              </a:cxn>
              <a:cxn ang="0">
                <a:pos x="262" y="189"/>
              </a:cxn>
              <a:cxn ang="0">
                <a:pos x="257" y="196"/>
              </a:cxn>
              <a:cxn ang="0">
                <a:pos x="253" y="203"/>
              </a:cxn>
              <a:cxn ang="0">
                <a:pos x="252" y="207"/>
              </a:cxn>
              <a:cxn ang="0">
                <a:pos x="251" y="213"/>
              </a:cxn>
              <a:cxn ang="0">
                <a:pos x="252" y="216"/>
              </a:cxn>
              <a:cxn ang="0">
                <a:pos x="269" y="233"/>
              </a:cxn>
              <a:cxn ang="0">
                <a:pos x="273" y="240"/>
              </a:cxn>
              <a:cxn ang="0">
                <a:pos x="253" y="247"/>
              </a:cxn>
            </a:cxnLst>
            <a:rect l="0" t="0" r="r" b="b"/>
            <a:pathLst>
              <a:path w="432" h="333">
                <a:moveTo>
                  <a:pt x="424" y="179"/>
                </a:moveTo>
                <a:cubicBezTo>
                  <a:pt x="294" y="116"/>
                  <a:pt x="275" y="108"/>
                  <a:pt x="271" y="107"/>
                </a:cubicBezTo>
                <a:cubicBezTo>
                  <a:pt x="271" y="107"/>
                  <a:pt x="271" y="107"/>
                  <a:pt x="271" y="107"/>
                </a:cubicBezTo>
                <a:cubicBezTo>
                  <a:pt x="239" y="98"/>
                  <a:pt x="239" y="98"/>
                  <a:pt x="239" y="98"/>
                </a:cubicBezTo>
                <a:cubicBezTo>
                  <a:pt x="232" y="96"/>
                  <a:pt x="225" y="100"/>
                  <a:pt x="223" y="107"/>
                </a:cubicBezTo>
                <a:cubicBezTo>
                  <a:pt x="222" y="112"/>
                  <a:pt x="223" y="116"/>
                  <a:pt x="226" y="120"/>
                </a:cubicBezTo>
                <a:cubicBezTo>
                  <a:pt x="228" y="121"/>
                  <a:pt x="230" y="123"/>
                  <a:pt x="232" y="123"/>
                </a:cubicBezTo>
                <a:cubicBezTo>
                  <a:pt x="264" y="132"/>
                  <a:pt x="264" y="132"/>
                  <a:pt x="264" y="132"/>
                </a:cubicBezTo>
                <a:cubicBezTo>
                  <a:pt x="272" y="136"/>
                  <a:pt x="348" y="172"/>
                  <a:pt x="403" y="198"/>
                </a:cubicBezTo>
                <a:cubicBezTo>
                  <a:pt x="387" y="290"/>
                  <a:pt x="387" y="290"/>
                  <a:pt x="387" y="290"/>
                </a:cubicBezTo>
                <a:cubicBezTo>
                  <a:pt x="383" y="292"/>
                  <a:pt x="379" y="295"/>
                  <a:pt x="375" y="297"/>
                </a:cubicBezTo>
                <a:cubicBezTo>
                  <a:pt x="369" y="301"/>
                  <a:pt x="364" y="305"/>
                  <a:pt x="359" y="307"/>
                </a:cubicBezTo>
                <a:cubicBezTo>
                  <a:pt x="252" y="298"/>
                  <a:pt x="252" y="298"/>
                  <a:pt x="252" y="298"/>
                </a:cubicBezTo>
                <a:cubicBezTo>
                  <a:pt x="251" y="298"/>
                  <a:pt x="250" y="298"/>
                  <a:pt x="249" y="298"/>
                </a:cubicBezTo>
                <a:cubicBezTo>
                  <a:pt x="246" y="299"/>
                  <a:pt x="238" y="299"/>
                  <a:pt x="237" y="290"/>
                </a:cubicBezTo>
                <a:cubicBezTo>
                  <a:pt x="236" y="286"/>
                  <a:pt x="237" y="283"/>
                  <a:pt x="238" y="280"/>
                </a:cubicBezTo>
                <a:cubicBezTo>
                  <a:pt x="239" y="278"/>
                  <a:pt x="241" y="276"/>
                  <a:pt x="244" y="275"/>
                </a:cubicBezTo>
                <a:cubicBezTo>
                  <a:pt x="271" y="271"/>
                  <a:pt x="271" y="271"/>
                  <a:pt x="271" y="271"/>
                </a:cubicBezTo>
                <a:cubicBezTo>
                  <a:pt x="277" y="270"/>
                  <a:pt x="277" y="270"/>
                  <a:pt x="277" y="270"/>
                </a:cubicBezTo>
                <a:cubicBezTo>
                  <a:pt x="279" y="269"/>
                  <a:pt x="281" y="269"/>
                  <a:pt x="283" y="267"/>
                </a:cubicBezTo>
                <a:cubicBezTo>
                  <a:pt x="283" y="267"/>
                  <a:pt x="283" y="267"/>
                  <a:pt x="283" y="267"/>
                </a:cubicBezTo>
                <a:cubicBezTo>
                  <a:pt x="283" y="267"/>
                  <a:pt x="283" y="267"/>
                  <a:pt x="283" y="267"/>
                </a:cubicBezTo>
                <a:cubicBezTo>
                  <a:pt x="283" y="267"/>
                  <a:pt x="284" y="266"/>
                  <a:pt x="284" y="266"/>
                </a:cubicBezTo>
                <a:cubicBezTo>
                  <a:pt x="284" y="266"/>
                  <a:pt x="284" y="266"/>
                  <a:pt x="284" y="266"/>
                </a:cubicBezTo>
                <a:cubicBezTo>
                  <a:pt x="284" y="266"/>
                  <a:pt x="284" y="266"/>
                  <a:pt x="285" y="266"/>
                </a:cubicBezTo>
                <a:cubicBezTo>
                  <a:pt x="285" y="266"/>
                  <a:pt x="285" y="265"/>
                  <a:pt x="285" y="265"/>
                </a:cubicBezTo>
                <a:cubicBezTo>
                  <a:pt x="285" y="265"/>
                  <a:pt x="285" y="265"/>
                  <a:pt x="286" y="265"/>
                </a:cubicBezTo>
                <a:cubicBezTo>
                  <a:pt x="286" y="265"/>
                  <a:pt x="286" y="264"/>
                  <a:pt x="286" y="264"/>
                </a:cubicBezTo>
                <a:cubicBezTo>
                  <a:pt x="286" y="264"/>
                  <a:pt x="287" y="264"/>
                  <a:pt x="287" y="264"/>
                </a:cubicBezTo>
                <a:cubicBezTo>
                  <a:pt x="287" y="264"/>
                  <a:pt x="287" y="263"/>
                  <a:pt x="287" y="263"/>
                </a:cubicBezTo>
                <a:cubicBezTo>
                  <a:pt x="288" y="263"/>
                  <a:pt x="288" y="263"/>
                  <a:pt x="288" y="262"/>
                </a:cubicBezTo>
                <a:cubicBezTo>
                  <a:pt x="288" y="262"/>
                  <a:pt x="289" y="262"/>
                  <a:pt x="289" y="262"/>
                </a:cubicBezTo>
                <a:cubicBezTo>
                  <a:pt x="289" y="262"/>
                  <a:pt x="289" y="261"/>
                  <a:pt x="290" y="261"/>
                </a:cubicBezTo>
                <a:cubicBezTo>
                  <a:pt x="290" y="261"/>
                  <a:pt x="290" y="260"/>
                  <a:pt x="290" y="260"/>
                </a:cubicBezTo>
                <a:cubicBezTo>
                  <a:pt x="291" y="260"/>
                  <a:pt x="291" y="260"/>
                  <a:pt x="291" y="259"/>
                </a:cubicBezTo>
                <a:cubicBezTo>
                  <a:pt x="291" y="259"/>
                  <a:pt x="292" y="259"/>
                  <a:pt x="292" y="259"/>
                </a:cubicBezTo>
                <a:cubicBezTo>
                  <a:pt x="292" y="258"/>
                  <a:pt x="293" y="258"/>
                  <a:pt x="293" y="258"/>
                </a:cubicBezTo>
                <a:cubicBezTo>
                  <a:pt x="293" y="257"/>
                  <a:pt x="293" y="257"/>
                  <a:pt x="294" y="257"/>
                </a:cubicBezTo>
                <a:cubicBezTo>
                  <a:pt x="294" y="256"/>
                  <a:pt x="294" y="256"/>
                  <a:pt x="295" y="256"/>
                </a:cubicBezTo>
                <a:cubicBezTo>
                  <a:pt x="295" y="255"/>
                  <a:pt x="295" y="255"/>
                  <a:pt x="295" y="255"/>
                </a:cubicBezTo>
                <a:cubicBezTo>
                  <a:pt x="296" y="254"/>
                  <a:pt x="296" y="254"/>
                  <a:pt x="296" y="254"/>
                </a:cubicBezTo>
                <a:cubicBezTo>
                  <a:pt x="297" y="253"/>
                  <a:pt x="297" y="253"/>
                  <a:pt x="297" y="253"/>
                </a:cubicBezTo>
                <a:cubicBezTo>
                  <a:pt x="297" y="253"/>
                  <a:pt x="297" y="253"/>
                  <a:pt x="297" y="253"/>
                </a:cubicBezTo>
                <a:cubicBezTo>
                  <a:pt x="297" y="252"/>
                  <a:pt x="298" y="252"/>
                  <a:pt x="298" y="251"/>
                </a:cubicBezTo>
                <a:cubicBezTo>
                  <a:pt x="298" y="251"/>
                  <a:pt x="299" y="251"/>
                  <a:pt x="299" y="250"/>
                </a:cubicBezTo>
                <a:cubicBezTo>
                  <a:pt x="299" y="250"/>
                  <a:pt x="300" y="249"/>
                  <a:pt x="300" y="249"/>
                </a:cubicBezTo>
                <a:cubicBezTo>
                  <a:pt x="300" y="249"/>
                  <a:pt x="300" y="248"/>
                  <a:pt x="301" y="248"/>
                </a:cubicBezTo>
                <a:cubicBezTo>
                  <a:pt x="301" y="247"/>
                  <a:pt x="301" y="247"/>
                  <a:pt x="302" y="246"/>
                </a:cubicBezTo>
                <a:cubicBezTo>
                  <a:pt x="302" y="246"/>
                  <a:pt x="302" y="246"/>
                  <a:pt x="302" y="245"/>
                </a:cubicBezTo>
                <a:cubicBezTo>
                  <a:pt x="303" y="245"/>
                  <a:pt x="303" y="244"/>
                  <a:pt x="303" y="244"/>
                </a:cubicBezTo>
                <a:cubicBezTo>
                  <a:pt x="303" y="243"/>
                  <a:pt x="304" y="243"/>
                  <a:pt x="304" y="243"/>
                </a:cubicBezTo>
                <a:cubicBezTo>
                  <a:pt x="304" y="242"/>
                  <a:pt x="305" y="241"/>
                  <a:pt x="305" y="240"/>
                </a:cubicBezTo>
                <a:cubicBezTo>
                  <a:pt x="305" y="240"/>
                  <a:pt x="305" y="240"/>
                  <a:pt x="305" y="240"/>
                </a:cubicBezTo>
                <a:cubicBezTo>
                  <a:pt x="305" y="240"/>
                  <a:pt x="305" y="240"/>
                  <a:pt x="305" y="240"/>
                </a:cubicBezTo>
                <a:cubicBezTo>
                  <a:pt x="307" y="236"/>
                  <a:pt x="308" y="233"/>
                  <a:pt x="309" y="229"/>
                </a:cubicBezTo>
                <a:cubicBezTo>
                  <a:pt x="310" y="225"/>
                  <a:pt x="310" y="222"/>
                  <a:pt x="310" y="218"/>
                </a:cubicBezTo>
                <a:cubicBezTo>
                  <a:pt x="310" y="217"/>
                  <a:pt x="310" y="216"/>
                  <a:pt x="310" y="216"/>
                </a:cubicBezTo>
                <a:cubicBezTo>
                  <a:pt x="310" y="212"/>
                  <a:pt x="309" y="209"/>
                  <a:pt x="308" y="206"/>
                </a:cubicBezTo>
                <a:cubicBezTo>
                  <a:pt x="307" y="203"/>
                  <a:pt x="305" y="200"/>
                  <a:pt x="304" y="197"/>
                </a:cubicBezTo>
                <a:cubicBezTo>
                  <a:pt x="303" y="196"/>
                  <a:pt x="303" y="196"/>
                  <a:pt x="303" y="195"/>
                </a:cubicBezTo>
                <a:cubicBezTo>
                  <a:pt x="301" y="192"/>
                  <a:pt x="299" y="190"/>
                  <a:pt x="298" y="187"/>
                </a:cubicBezTo>
                <a:cubicBezTo>
                  <a:pt x="296" y="186"/>
                  <a:pt x="295" y="184"/>
                  <a:pt x="293" y="182"/>
                </a:cubicBezTo>
                <a:cubicBezTo>
                  <a:pt x="292" y="181"/>
                  <a:pt x="291" y="180"/>
                  <a:pt x="290" y="178"/>
                </a:cubicBezTo>
                <a:cubicBezTo>
                  <a:pt x="285" y="173"/>
                  <a:pt x="281" y="169"/>
                  <a:pt x="279" y="168"/>
                </a:cubicBezTo>
                <a:cubicBezTo>
                  <a:pt x="279" y="168"/>
                  <a:pt x="278" y="167"/>
                  <a:pt x="278" y="167"/>
                </a:cubicBezTo>
                <a:cubicBezTo>
                  <a:pt x="278" y="167"/>
                  <a:pt x="277" y="167"/>
                  <a:pt x="276" y="166"/>
                </a:cubicBezTo>
                <a:cubicBezTo>
                  <a:pt x="266" y="160"/>
                  <a:pt x="266" y="160"/>
                  <a:pt x="266" y="160"/>
                </a:cubicBezTo>
                <a:cubicBezTo>
                  <a:pt x="265" y="160"/>
                  <a:pt x="237" y="150"/>
                  <a:pt x="237" y="150"/>
                </a:cubicBezTo>
                <a:cubicBezTo>
                  <a:pt x="195" y="136"/>
                  <a:pt x="195" y="136"/>
                  <a:pt x="195" y="136"/>
                </a:cubicBezTo>
                <a:cubicBezTo>
                  <a:pt x="195" y="136"/>
                  <a:pt x="195" y="136"/>
                  <a:pt x="195" y="136"/>
                </a:cubicBezTo>
                <a:cubicBezTo>
                  <a:pt x="165" y="126"/>
                  <a:pt x="165" y="126"/>
                  <a:pt x="165" y="126"/>
                </a:cubicBezTo>
                <a:cubicBezTo>
                  <a:pt x="162" y="125"/>
                  <a:pt x="160" y="123"/>
                  <a:pt x="159" y="121"/>
                </a:cubicBezTo>
                <a:cubicBezTo>
                  <a:pt x="158" y="119"/>
                  <a:pt x="158" y="116"/>
                  <a:pt x="159" y="113"/>
                </a:cubicBezTo>
                <a:cubicBezTo>
                  <a:pt x="160" y="109"/>
                  <a:pt x="163" y="107"/>
                  <a:pt x="167" y="106"/>
                </a:cubicBezTo>
                <a:cubicBezTo>
                  <a:pt x="169" y="106"/>
                  <a:pt x="170" y="106"/>
                  <a:pt x="172" y="107"/>
                </a:cubicBezTo>
                <a:cubicBezTo>
                  <a:pt x="172" y="107"/>
                  <a:pt x="172" y="107"/>
                  <a:pt x="172" y="107"/>
                </a:cubicBezTo>
                <a:cubicBezTo>
                  <a:pt x="197" y="114"/>
                  <a:pt x="197" y="114"/>
                  <a:pt x="197" y="114"/>
                </a:cubicBezTo>
                <a:cubicBezTo>
                  <a:pt x="198" y="114"/>
                  <a:pt x="199" y="114"/>
                  <a:pt x="199" y="114"/>
                </a:cubicBezTo>
                <a:cubicBezTo>
                  <a:pt x="199" y="114"/>
                  <a:pt x="199" y="114"/>
                  <a:pt x="199" y="114"/>
                </a:cubicBezTo>
                <a:cubicBezTo>
                  <a:pt x="200" y="114"/>
                  <a:pt x="200" y="114"/>
                  <a:pt x="201" y="114"/>
                </a:cubicBezTo>
                <a:cubicBezTo>
                  <a:pt x="201" y="114"/>
                  <a:pt x="201" y="114"/>
                  <a:pt x="201" y="114"/>
                </a:cubicBezTo>
                <a:cubicBezTo>
                  <a:pt x="201" y="114"/>
                  <a:pt x="202" y="114"/>
                  <a:pt x="202" y="114"/>
                </a:cubicBezTo>
                <a:cubicBezTo>
                  <a:pt x="202" y="114"/>
                  <a:pt x="202" y="114"/>
                  <a:pt x="203" y="114"/>
                </a:cubicBezTo>
                <a:cubicBezTo>
                  <a:pt x="203" y="114"/>
                  <a:pt x="204" y="114"/>
                  <a:pt x="204" y="114"/>
                </a:cubicBezTo>
                <a:cubicBezTo>
                  <a:pt x="204" y="114"/>
                  <a:pt x="204" y="114"/>
                  <a:pt x="204" y="114"/>
                </a:cubicBezTo>
                <a:cubicBezTo>
                  <a:pt x="205" y="114"/>
                  <a:pt x="205" y="114"/>
                  <a:pt x="205" y="114"/>
                </a:cubicBezTo>
                <a:cubicBezTo>
                  <a:pt x="206" y="114"/>
                  <a:pt x="206" y="113"/>
                  <a:pt x="206" y="113"/>
                </a:cubicBezTo>
                <a:cubicBezTo>
                  <a:pt x="206" y="113"/>
                  <a:pt x="207" y="113"/>
                  <a:pt x="207" y="113"/>
                </a:cubicBezTo>
                <a:cubicBezTo>
                  <a:pt x="207" y="113"/>
                  <a:pt x="207" y="113"/>
                  <a:pt x="207" y="113"/>
                </a:cubicBezTo>
                <a:cubicBezTo>
                  <a:pt x="208" y="113"/>
                  <a:pt x="208" y="112"/>
                  <a:pt x="209" y="112"/>
                </a:cubicBezTo>
                <a:cubicBezTo>
                  <a:pt x="209" y="112"/>
                  <a:pt x="209" y="112"/>
                  <a:pt x="209" y="112"/>
                </a:cubicBezTo>
                <a:cubicBezTo>
                  <a:pt x="209" y="112"/>
                  <a:pt x="209" y="111"/>
                  <a:pt x="210" y="111"/>
                </a:cubicBezTo>
                <a:cubicBezTo>
                  <a:pt x="210" y="111"/>
                  <a:pt x="210" y="111"/>
                  <a:pt x="210" y="111"/>
                </a:cubicBezTo>
                <a:cubicBezTo>
                  <a:pt x="210" y="111"/>
                  <a:pt x="210" y="111"/>
                  <a:pt x="210" y="111"/>
                </a:cubicBezTo>
                <a:cubicBezTo>
                  <a:pt x="210" y="110"/>
                  <a:pt x="211" y="110"/>
                  <a:pt x="211" y="110"/>
                </a:cubicBezTo>
                <a:cubicBezTo>
                  <a:pt x="211" y="110"/>
                  <a:pt x="211" y="110"/>
                  <a:pt x="211" y="110"/>
                </a:cubicBezTo>
                <a:cubicBezTo>
                  <a:pt x="212" y="109"/>
                  <a:pt x="212" y="108"/>
                  <a:pt x="213" y="107"/>
                </a:cubicBezTo>
                <a:cubicBezTo>
                  <a:pt x="213" y="107"/>
                  <a:pt x="213" y="107"/>
                  <a:pt x="213" y="107"/>
                </a:cubicBezTo>
                <a:cubicBezTo>
                  <a:pt x="213" y="106"/>
                  <a:pt x="213" y="106"/>
                  <a:pt x="213" y="106"/>
                </a:cubicBezTo>
                <a:cubicBezTo>
                  <a:pt x="214" y="105"/>
                  <a:pt x="214" y="105"/>
                  <a:pt x="214" y="105"/>
                </a:cubicBezTo>
                <a:cubicBezTo>
                  <a:pt x="214" y="105"/>
                  <a:pt x="214" y="105"/>
                  <a:pt x="214" y="105"/>
                </a:cubicBezTo>
                <a:cubicBezTo>
                  <a:pt x="214" y="104"/>
                  <a:pt x="214" y="104"/>
                  <a:pt x="214" y="104"/>
                </a:cubicBezTo>
                <a:cubicBezTo>
                  <a:pt x="214" y="104"/>
                  <a:pt x="214" y="104"/>
                  <a:pt x="214" y="103"/>
                </a:cubicBezTo>
                <a:cubicBezTo>
                  <a:pt x="214" y="103"/>
                  <a:pt x="214" y="103"/>
                  <a:pt x="214" y="102"/>
                </a:cubicBezTo>
                <a:cubicBezTo>
                  <a:pt x="214" y="102"/>
                  <a:pt x="214" y="102"/>
                  <a:pt x="214" y="102"/>
                </a:cubicBezTo>
                <a:cubicBezTo>
                  <a:pt x="214" y="101"/>
                  <a:pt x="214" y="101"/>
                  <a:pt x="214" y="100"/>
                </a:cubicBezTo>
                <a:cubicBezTo>
                  <a:pt x="214" y="100"/>
                  <a:pt x="214" y="100"/>
                  <a:pt x="214" y="100"/>
                </a:cubicBezTo>
                <a:cubicBezTo>
                  <a:pt x="214" y="100"/>
                  <a:pt x="214" y="99"/>
                  <a:pt x="214" y="99"/>
                </a:cubicBezTo>
                <a:cubicBezTo>
                  <a:pt x="214" y="99"/>
                  <a:pt x="214" y="99"/>
                  <a:pt x="214" y="99"/>
                </a:cubicBezTo>
                <a:cubicBezTo>
                  <a:pt x="214" y="98"/>
                  <a:pt x="214" y="98"/>
                  <a:pt x="214" y="98"/>
                </a:cubicBezTo>
                <a:cubicBezTo>
                  <a:pt x="214" y="98"/>
                  <a:pt x="214" y="98"/>
                  <a:pt x="214" y="98"/>
                </a:cubicBezTo>
                <a:cubicBezTo>
                  <a:pt x="209" y="72"/>
                  <a:pt x="193" y="51"/>
                  <a:pt x="171" y="41"/>
                </a:cubicBezTo>
                <a:cubicBezTo>
                  <a:pt x="168" y="40"/>
                  <a:pt x="165" y="39"/>
                  <a:pt x="161" y="38"/>
                </a:cubicBezTo>
                <a:cubicBezTo>
                  <a:pt x="158" y="37"/>
                  <a:pt x="155" y="36"/>
                  <a:pt x="152" y="36"/>
                </a:cubicBezTo>
                <a:cubicBezTo>
                  <a:pt x="151" y="36"/>
                  <a:pt x="150" y="36"/>
                  <a:pt x="149" y="36"/>
                </a:cubicBezTo>
                <a:cubicBezTo>
                  <a:pt x="148" y="36"/>
                  <a:pt x="147" y="36"/>
                  <a:pt x="145" y="36"/>
                </a:cubicBezTo>
                <a:cubicBezTo>
                  <a:pt x="107" y="36"/>
                  <a:pt x="75" y="71"/>
                  <a:pt x="75" y="115"/>
                </a:cubicBezTo>
                <a:cubicBezTo>
                  <a:pt x="75" y="159"/>
                  <a:pt x="107" y="194"/>
                  <a:pt x="145" y="194"/>
                </a:cubicBezTo>
                <a:cubicBezTo>
                  <a:pt x="147" y="194"/>
                  <a:pt x="148" y="194"/>
                  <a:pt x="149" y="194"/>
                </a:cubicBezTo>
                <a:cubicBezTo>
                  <a:pt x="149" y="194"/>
                  <a:pt x="150" y="194"/>
                  <a:pt x="150" y="194"/>
                </a:cubicBezTo>
                <a:cubicBezTo>
                  <a:pt x="151" y="194"/>
                  <a:pt x="151" y="194"/>
                  <a:pt x="152" y="194"/>
                </a:cubicBezTo>
                <a:cubicBezTo>
                  <a:pt x="152" y="194"/>
                  <a:pt x="152" y="194"/>
                  <a:pt x="152" y="194"/>
                </a:cubicBezTo>
                <a:cubicBezTo>
                  <a:pt x="152" y="201"/>
                  <a:pt x="152" y="201"/>
                  <a:pt x="152" y="201"/>
                </a:cubicBezTo>
                <a:cubicBezTo>
                  <a:pt x="56" y="206"/>
                  <a:pt x="56" y="206"/>
                  <a:pt x="56" y="206"/>
                </a:cubicBezTo>
                <a:cubicBezTo>
                  <a:pt x="27" y="196"/>
                  <a:pt x="27" y="196"/>
                  <a:pt x="27" y="196"/>
                </a:cubicBezTo>
                <a:cubicBezTo>
                  <a:pt x="27" y="38"/>
                  <a:pt x="27" y="38"/>
                  <a:pt x="27" y="38"/>
                </a:cubicBezTo>
                <a:cubicBezTo>
                  <a:pt x="57" y="26"/>
                  <a:pt x="57" y="26"/>
                  <a:pt x="57" y="26"/>
                </a:cubicBezTo>
                <a:cubicBezTo>
                  <a:pt x="155" y="29"/>
                  <a:pt x="155" y="29"/>
                  <a:pt x="155" y="29"/>
                </a:cubicBezTo>
                <a:cubicBezTo>
                  <a:pt x="156" y="29"/>
                  <a:pt x="157" y="29"/>
                  <a:pt x="159" y="29"/>
                </a:cubicBezTo>
                <a:cubicBezTo>
                  <a:pt x="164" y="27"/>
                  <a:pt x="168" y="22"/>
                  <a:pt x="168" y="16"/>
                </a:cubicBezTo>
                <a:cubicBezTo>
                  <a:pt x="169" y="9"/>
                  <a:pt x="163" y="3"/>
                  <a:pt x="155" y="3"/>
                </a:cubicBezTo>
                <a:cubicBezTo>
                  <a:pt x="55" y="0"/>
                  <a:pt x="55" y="0"/>
                  <a:pt x="55" y="0"/>
                </a:cubicBezTo>
                <a:cubicBezTo>
                  <a:pt x="54" y="0"/>
                  <a:pt x="52" y="0"/>
                  <a:pt x="50" y="1"/>
                </a:cubicBezTo>
                <a:cubicBezTo>
                  <a:pt x="9" y="16"/>
                  <a:pt x="9" y="16"/>
                  <a:pt x="9" y="16"/>
                </a:cubicBezTo>
                <a:cubicBezTo>
                  <a:pt x="4" y="18"/>
                  <a:pt x="0" y="23"/>
                  <a:pt x="0" y="29"/>
                </a:cubicBezTo>
                <a:cubicBezTo>
                  <a:pt x="0" y="206"/>
                  <a:pt x="0" y="206"/>
                  <a:pt x="0" y="206"/>
                </a:cubicBezTo>
                <a:cubicBezTo>
                  <a:pt x="0" y="211"/>
                  <a:pt x="4" y="216"/>
                  <a:pt x="9" y="218"/>
                </a:cubicBezTo>
                <a:cubicBezTo>
                  <a:pt x="50" y="232"/>
                  <a:pt x="50" y="232"/>
                  <a:pt x="50" y="232"/>
                </a:cubicBezTo>
                <a:cubicBezTo>
                  <a:pt x="51" y="232"/>
                  <a:pt x="53" y="232"/>
                  <a:pt x="54" y="232"/>
                </a:cubicBezTo>
                <a:cubicBezTo>
                  <a:pt x="55" y="232"/>
                  <a:pt x="55" y="232"/>
                  <a:pt x="55" y="232"/>
                </a:cubicBezTo>
                <a:cubicBezTo>
                  <a:pt x="166" y="227"/>
                  <a:pt x="166" y="227"/>
                  <a:pt x="166" y="227"/>
                </a:cubicBezTo>
                <a:cubicBezTo>
                  <a:pt x="173" y="227"/>
                  <a:pt x="179" y="221"/>
                  <a:pt x="179" y="214"/>
                </a:cubicBezTo>
                <a:cubicBezTo>
                  <a:pt x="179" y="176"/>
                  <a:pt x="179" y="176"/>
                  <a:pt x="179" y="176"/>
                </a:cubicBezTo>
                <a:cubicBezTo>
                  <a:pt x="179" y="176"/>
                  <a:pt x="179" y="176"/>
                  <a:pt x="179" y="176"/>
                </a:cubicBezTo>
                <a:cubicBezTo>
                  <a:pt x="179" y="176"/>
                  <a:pt x="179" y="175"/>
                  <a:pt x="179" y="175"/>
                </a:cubicBezTo>
                <a:cubicBezTo>
                  <a:pt x="179" y="175"/>
                  <a:pt x="179" y="175"/>
                  <a:pt x="179" y="175"/>
                </a:cubicBezTo>
                <a:cubicBezTo>
                  <a:pt x="179" y="174"/>
                  <a:pt x="179" y="174"/>
                  <a:pt x="179" y="173"/>
                </a:cubicBezTo>
                <a:cubicBezTo>
                  <a:pt x="179" y="173"/>
                  <a:pt x="179" y="173"/>
                  <a:pt x="178" y="173"/>
                </a:cubicBezTo>
                <a:cubicBezTo>
                  <a:pt x="178" y="173"/>
                  <a:pt x="178" y="172"/>
                  <a:pt x="178" y="172"/>
                </a:cubicBezTo>
                <a:cubicBezTo>
                  <a:pt x="178" y="172"/>
                  <a:pt x="178" y="172"/>
                  <a:pt x="178" y="171"/>
                </a:cubicBezTo>
                <a:cubicBezTo>
                  <a:pt x="178" y="171"/>
                  <a:pt x="178" y="171"/>
                  <a:pt x="178" y="170"/>
                </a:cubicBezTo>
                <a:cubicBezTo>
                  <a:pt x="177" y="170"/>
                  <a:pt x="177" y="170"/>
                  <a:pt x="177" y="170"/>
                </a:cubicBezTo>
                <a:cubicBezTo>
                  <a:pt x="177" y="170"/>
                  <a:pt x="177" y="169"/>
                  <a:pt x="177" y="169"/>
                </a:cubicBezTo>
                <a:cubicBezTo>
                  <a:pt x="176" y="168"/>
                  <a:pt x="176" y="168"/>
                  <a:pt x="176" y="168"/>
                </a:cubicBezTo>
                <a:cubicBezTo>
                  <a:pt x="175" y="167"/>
                  <a:pt x="175" y="167"/>
                  <a:pt x="175" y="167"/>
                </a:cubicBezTo>
                <a:cubicBezTo>
                  <a:pt x="175" y="167"/>
                  <a:pt x="175" y="167"/>
                  <a:pt x="175" y="167"/>
                </a:cubicBezTo>
                <a:cubicBezTo>
                  <a:pt x="175" y="167"/>
                  <a:pt x="175" y="167"/>
                  <a:pt x="174" y="166"/>
                </a:cubicBezTo>
                <a:cubicBezTo>
                  <a:pt x="174" y="166"/>
                  <a:pt x="174" y="166"/>
                  <a:pt x="174" y="166"/>
                </a:cubicBezTo>
                <a:cubicBezTo>
                  <a:pt x="174" y="166"/>
                  <a:pt x="173" y="166"/>
                  <a:pt x="173" y="165"/>
                </a:cubicBezTo>
                <a:cubicBezTo>
                  <a:pt x="173" y="165"/>
                  <a:pt x="173" y="165"/>
                  <a:pt x="173" y="165"/>
                </a:cubicBezTo>
                <a:cubicBezTo>
                  <a:pt x="172" y="165"/>
                  <a:pt x="172" y="165"/>
                  <a:pt x="172" y="165"/>
                </a:cubicBezTo>
                <a:cubicBezTo>
                  <a:pt x="171" y="164"/>
                  <a:pt x="171" y="164"/>
                  <a:pt x="171" y="164"/>
                </a:cubicBezTo>
                <a:cubicBezTo>
                  <a:pt x="171" y="164"/>
                  <a:pt x="171" y="164"/>
                  <a:pt x="170" y="164"/>
                </a:cubicBezTo>
                <a:cubicBezTo>
                  <a:pt x="170" y="164"/>
                  <a:pt x="170" y="164"/>
                  <a:pt x="170" y="164"/>
                </a:cubicBezTo>
                <a:cubicBezTo>
                  <a:pt x="169" y="164"/>
                  <a:pt x="169" y="164"/>
                  <a:pt x="169" y="163"/>
                </a:cubicBezTo>
                <a:cubicBezTo>
                  <a:pt x="169" y="163"/>
                  <a:pt x="168" y="163"/>
                  <a:pt x="168" y="163"/>
                </a:cubicBezTo>
                <a:cubicBezTo>
                  <a:pt x="167" y="163"/>
                  <a:pt x="166" y="163"/>
                  <a:pt x="165" y="163"/>
                </a:cubicBezTo>
                <a:cubicBezTo>
                  <a:pt x="165" y="163"/>
                  <a:pt x="165" y="163"/>
                  <a:pt x="165" y="163"/>
                </a:cubicBezTo>
                <a:cubicBezTo>
                  <a:pt x="164" y="163"/>
                  <a:pt x="164" y="163"/>
                  <a:pt x="164" y="163"/>
                </a:cubicBezTo>
                <a:cubicBezTo>
                  <a:pt x="164" y="163"/>
                  <a:pt x="163" y="163"/>
                  <a:pt x="163" y="163"/>
                </a:cubicBezTo>
                <a:cubicBezTo>
                  <a:pt x="163" y="163"/>
                  <a:pt x="162" y="164"/>
                  <a:pt x="162" y="164"/>
                </a:cubicBezTo>
                <a:cubicBezTo>
                  <a:pt x="162" y="164"/>
                  <a:pt x="162" y="164"/>
                  <a:pt x="162" y="164"/>
                </a:cubicBezTo>
                <a:cubicBezTo>
                  <a:pt x="161" y="164"/>
                  <a:pt x="161" y="164"/>
                  <a:pt x="160" y="164"/>
                </a:cubicBezTo>
                <a:cubicBezTo>
                  <a:pt x="156" y="166"/>
                  <a:pt x="151" y="167"/>
                  <a:pt x="145" y="167"/>
                </a:cubicBezTo>
                <a:cubicBezTo>
                  <a:pt x="122" y="167"/>
                  <a:pt x="102" y="144"/>
                  <a:pt x="102" y="115"/>
                </a:cubicBezTo>
                <a:cubicBezTo>
                  <a:pt x="102" y="86"/>
                  <a:pt x="122" y="62"/>
                  <a:pt x="145" y="62"/>
                </a:cubicBezTo>
                <a:cubicBezTo>
                  <a:pt x="147" y="62"/>
                  <a:pt x="148" y="62"/>
                  <a:pt x="149" y="63"/>
                </a:cubicBezTo>
                <a:cubicBezTo>
                  <a:pt x="153" y="63"/>
                  <a:pt x="157" y="64"/>
                  <a:pt x="160" y="65"/>
                </a:cubicBezTo>
                <a:cubicBezTo>
                  <a:pt x="160" y="65"/>
                  <a:pt x="160" y="65"/>
                  <a:pt x="160" y="65"/>
                </a:cubicBezTo>
                <a:cubicBezTo>
                  <a:pt x="167" y="69"/>
                  <a:pt x="174" y="74"/>
                  <a:pt x="179" y="81"/>
                </a:cubicBezTo>
                <a:cubicBezTo>
                  <a:pt x="178" y="81"/>
                  <a:pt x="178" y="81"/>
                  <a:pt x="178" y="81"/>
                </a:cubicBezTo>
                <a:cubicBezTo>
                  <a:pt x="178" y="81"/>
                  <a:pt x="178" y="81"/>
                  <a:pt x="177" y="81"/>
                </a:cubicBezTo>
                <a:cubicBezTo>
                  <a:pt x="177" y="81"/>
                  <a:pt x="177" y="81"/>
                  <a:pt x="176" y="80"/>
                </a:cubicBezTo>
                <a:cubicBezTo>
                  <a:pt x="176" y="80"/>
                  <a:pt x="176" y="80"/>
                  <a:pt x="176" y="80"/>
                </a:cubicBezTo>
                <a:cubicBezTo>
                  <a:pt x="175" y="80"/>
                  <a:pt x="175" y="80"/>
                  <a:pt x="174" y="80"/>
                </a:cubicBezTo>
                <a:cubicBezTo>
                  <a:pt x="174" y="80"/>
                  <a:pt x="174" y="80"/>
                  <a:pt x="174" y="80"/>
                </a:cubicBezTo>
                <a:cubicBezTo>
                  <a:pt x="173" y="80"/>
                  <a:pt x="173" y="80"/>
                  <a:pt x="173" y="80"/>
                </a:cubicBezTo>
                <a:cubicBezTo>
                  <a:pt x="172" y="80"/>
                  <a:pt x="172" y="80"/>
                  <a:pt x="172" y="80"/>
                </a:cubicBezTo>
                <a:cubicBezTo>
                  <a:pt x="171" y="80"/>
                  <a:pt x="171" y="80"/>
                  <a:pt x="171" y="80"/>
                </a:cubicBezTo>
                <a:cubicBezTo>
                  <a:pt x="170" y="80"/>
                  <a:pt x="170" y="80"/>
                  <a:pt x="170" y="80"/>
                </a:cubicBezTo>
                <a:cubicBezTo>
                  <a:pt x="169" y="80"/>
                  <a:pt x="169" y="80"/>
                  <a:pt x="169" y="80"/>
                </a:cubicBezTo>
                <a:cubicBezTo>
                  <a:pt x="168" y="80"/>
                  <a:pt x="168" y="80"/>
                  <a:pt x="168" y="80"/>
                </a:cubicBezTo>
                <a:cubicBezTo>
                  <a:pt x="168" y="80"/>
                  <a:pt x="167" y="80"/>
                  <a:pt x="167" y="80"/>
                </a:cubicBezTo>
                <a:cubicBezTo>
                  <a:pt x="166" y="80"/>
                  <a:pt x="166" y="80"/>
                  <a:pt x="166" y="80"/>
                </a:cubicBezTo>
                <a:cubicBezTo>
                  <a:pt x="165" y="80"/>
                  <a:pt x="165" y="80"/>
                  <a:pt x="164" y="80"/>
                </a:cubicBezTo>
                <a:cubicBezTo>
                  <a:pt x="150" y="82"/>
                  <a:pt x="138" y="91"/>
                  <a:pt x="134" y="105"/>
                </a:cubicBezTo>
                <a:cubicBezTo>
                  <a:pt x="130" y="114"/>
                  <a:pt x="131" y="124"/>
                  <a:pt x="135" y="133"/>
                </a:cubicBezTo>
                <a:cubicBezTo>
                  <a:pt x="140" y="142"/>
                  <a:pt x="147" y="148"/>
                  <a:pt x="157" y="151"/>
                </a:cubicBezTo>
                <a:cubicBezTo>
                  <a:pt x="218" y="172"/>
                  <a:pt x="218" y="172"/>
                  <a:pt x="218" y="172"/>
                </a:cubicBezTo>
                <a:cubicBezTo>
                  <a:pt x="213" y="179"/>
                  <a:pt x="208" y="186"/>
                  <a:pt x="205" y="191"/>
                </a:cubicBezTo>
                <a:cubicBezTo>
                  <a:pt x="195" y="209"/>
                  <a:pt x="198" y="240"/>
                  <a:pt x="216" y="253"/>
                </a:cubicBezTo>
                <a:cubicBezTo>
                  <a:pt x="218" y="254"/>
                  <a:pt x="220" y="256"/>
                  <a:pt x="222" y="258"/>
                </a:cubicBezTo>
                <a:cubicBezTo>
                  <a:pt x="220" y="260"/>
                  <a:pt x="217" y="263"/>
                  <a:pt x="216" y="266"/>
                </a:cubicBezTo>
                <a:cubicBezTo>
                  <a:pt x="210" y="274"/>
                  <a:pt x="209" y="285"/>
                  <a:pt x="210" y="295"/>
                </a:cubicBezTo>
                <a:cubicBezTo>
                  <a:pt x="214" y="315"/>
                  <a:pt x="231" y="327"/>
                  <a:pt x="251" y="325"/>
                </a:cubicBezTo>
                <a:cubicBezTo>
                  <a:pt x="359" y="333"/>
                  <a:pt x="359" y="333"/>
                  <a:pt x="359" y="333"/>
                </a:cubicBezTo>
                <a:cubicBezTo>
                  <a:pt x="359" y="333"/>
                  <a:pt x="360" y="333"/>
                  <a:pt x="360" y="333"/>
                </a:cubicBezTo>
                <a:cubicBezTo>
                  <a:pt x="361" y="333"/>
                  <a:pt x="361" y="333"/>
                  <a:pt x="362" y="333"/>
                </a:cubicBezTo>
                <a:cubicBezTo>
                  <a:pt x="373" y="331"/>
                  <a:pt x="382" y="325"/>
                  <a:pt x="390" y="319"/>
                </a:cubicBezTo>
                <a:cubicBezTo>
                  <a:pt x="395" y="316"/>
                  <a:pt x="400" y="312"/>
                  <a:pt x="404" y="310"/>
                </a:cubicBezTo>
                <a:cubicBezTo>
                  <a:pt x="408" y="308"/>
                  <a:pt x="411" y="305"/>
                  <a:pt x="412" y="301"/>
                </a:cubicBezTo>
                <a:cubicBezTo>
                  <a:pt x="431" y="193"/>
                  <a:pt x="431" y="193"/>
                  <a:pt x="431" y="193"/>
                </a:cubicBezTo>
                <a:cubicBezTo>
                  <a:pt x="432" y="187"/>
                  <a:pt x="429" y="181"/>
                  <a:pt x="424" y="179"/>
                </a:cubicBezTo>
                <a:close/>
                <a:moveTo>
                  <a:pt x="228" y="204"/>
                </a:moveTo>
                <a:cubicBezTo>
                  <a:pt x="231" y="199"/>
                  <a:pt x="237" y="191"/>
                  <a:pt x="245" y="181"/>
                </a:cubicBezTo>
                <a:cubicBezTo>
                  <a:pt x="251" y="183"/>
                  <a:pt x="251" y="183"/>
                  <a:pt x="251" y="183"/>
                </a:cubicBezTo>
                <a:cubicBezTo>
                  <a:pt x="254" y="184"/>
                  <a:pt x="254" y="184"/>
                  <a:pt x="254" y="184"/>
                </a:cubicBezTo>
                <a:cubicBezTo>
                  <a:pt x="261" y="188"/>
                  <a:pt x="261" y="188"/>
                  <a:pt x="261" y="188"/>
                </a:cubicBezTo>
                <a:cubicBezTo>
                  <a:pt x="262" y="189"/>
                  <a:pt x="262" y="189"/>
                  <a:pt x="262" y="189"/>
                </a:cubicBezTo>
                <a:cubicBezTo>
                  <a:pt x="262" y="189"/>
                  <a:pt x="262" y="189"/>
                  <a:pt x="262" y="189"/>
                </a:cubicBezTo>
                <a:cubicBezTo>
                  <a:pt x="262" y="190"/>
                  <a:pt x="261" y="190"/>
                  <a:pt x="261" y="190"/>
                </a:cubicBezTo>
                <a:cubicBezTo>
                  <a:pt x="261" y="191"/>
                  <a:pt x="260" y="191"/>
                  <a:pt x="260" y="192"/>
                </a:cubicBezTo>
                <a:cubicBezTo>
                  <a:pt x="260" y="192"/>
                  <a:pt x="259" y="193"/>
                  <a:pt x="259" y="193"/>
                </a:cubicBezTo>
                <a:cubicBezTo>
                  <a:pt x="259" y="194"/>
                  <a:pt x="258" y="194"/>
                  <a:pt x="258" y="195"/>
                </a:cubicBezTo>
                <a:cubicBezTo>
                  <a:pt x="258" y="195"/>
                  <a:pt x="257" y="195"/>
                  <a:pt x="257" y="196"/>
                </a:cubicBezTo>
                <a:cubicBezTo>
                  <a:pt x="257" y="196"/>
                  <a:pt x="256" y="197"/>
                  <a:pt x="256" y="198"/>
                </a:cubicBezTo>
                <a:cubicBezTo>
                  <a:pt x="256" y="198"/>
                  <a:pt x="256" y="198"/>
                  <a:pt x="256" y="198"/>
                </a:cubicBezTo>
                <a:cubicBezTo>
                  <a:pt x="255" y="199"/>
                  <a:pt x="255" y="200"/>
                  <a:pt x="254" y="200"/>
                </a:cubicBezTo>
                <a:cubicBezTo>
                  <a:pt x="254" y="201"/>
                  <a:pt x="254" y="201"/>
                  <a:pt x="254" y="201"/>
                </a:cubicBezTo>
                <a:cubicBezTo>
                  <a:pt x="254" y="202"/>
                  <a:pt x="254" y="202"/>
                  <a:pt x="253" y="203"/>
                </a:cubicBezTo>
                <a:cubicBezTo>
                  <a:pt x="253" y="203"/>
                  <a:pt x="253" y="203"/>
                  <a:pt x="253" y="203"/>
                </a:cubicBezTo>
                <a:cubicBezTo>
                  <a:pt x="253" y="204"/>
                  <a:pt x="253" y="204"/>
                  <a:pt x="252" y="205"/>
                </a:cubicBezTo>
                <a:cubicBezTo>
                  <a:pt x="252" y="205"/>
                  <a:pt x="252" y="205"/>
                  <a:pt x="252" y="205"/>
                </a:cubicBezTo>
                <a:cubicBezTo>
                  <a:pt x="252" y="206"/>
                  <a:pt x="252" y="206"/>
                  <a:pt x="252" y="207"/>
                </a:cubicBezTo>
                <a:cubicBezTo>
                  <a:pt x="252" y="207"/>
                  <a:pt x="252" y="207"/>
                  <a:pt x="252" y="207"/>
                </a:cubicBezTo>
                <a:cubicBezTo>
                  <a:pt x="251" y="208"/>
                  <a:pt x="251" y="208"/>
                  <a:pt x="251" y="209"/>
                </a:cubicBezTo>
                <a:cubicBezTo>
                  <a:pt x="251" y="209"/>
                  <a:pt x="251" y="209"/>
                  <a:pt x="251" y="209"/>
                </a:cubicBezTo>
                <a:cubicBezTo>
                  <a:pt x="251" y="210"/>
                  <a:pt x="251" y="210"/>
                  <a:pt x="251" y="211"/>
                </a:cubicBezTo>
                <a:cubicBezTo>
                  <a:pt x="251" y="211"/>
                  <a:pt x="251" y="211"/>
                  <a:pt x="251" y="211"/>
                </a:cubicBezTo>
                <a:cubicBezTo>
                  <a:pt x="251" y="212"/>
                  <a:pt x="251" y="212"/>
                  <a:pt x="251" y="213"/>
                </a:cubicBezTo>
                <a:cubicBezTo>
                  <a:pt x="251" y="213"/>
                  <a:pt x="251" y="213"/>
                  <a:pt x="251" y="213"/>
                </a:cubicBezTo>
                <a:cubicBezTo>
                  <a:pt x="251" y="214"/>
                  <a:pt x="251" y="214"/>
                  <a:pt x="251" y="214"/>
                </a:cubicBezTo>
                <a:cubicBezTo>
                  <a:pt x="251" y="214"/>
                  <a:pt x="251" y="215"/>
                  <a:pt x="251" y="215"/>
                </a:cubicBezTo>
                <a:cubicBezTo>
                  <a:pt x="252" y="215"/>
                  <a:pt x="252" y="216"/>
                  <a:pt x="252" y="216"/>
                </a:cubicBezTo>
                <a:cubicBezTo>
                  <a:pt x="252" y="216"/>
                  <a:pt x="252" y="216"/>
                  <a:pt x="252" y="216"/>
                </a:cubicBezTo>
                <a:cubicBezTo>
                  <a:pt x="252" y="217"/>
                  <a:pt x="252" y="218"/>
                  <a:pt x="253" y="218"/>
                </a:cubicBezTo>
                <a:cubicBezTo>
                  <a:pt x="253" y="219"/>
                  <a:pt x="253" y="219"/>
                  <a:pt x="254" y="220"/>
                </a:cubicBezTo>
                <a:cubicBezTo>
                  <a:pt x="255" y="221"/>
                  <a:pt x="256" y="222"/>
                  <a:pt x="258" y="224"/>
                </a:cubicBezTo>
                <a:cubicBezTo>
                  <a:pt x="269" y="233"/>
                  <a:pt x="269" y="233"/>
                  <a:pt x="269" y="233"/>
                </a:cubicBezTo>
                <a:cubicBezTo>
                  <a:pt x="269" y="233"/>
                  <a:pt x="269" y="233"/>
                  <a:pt x="269" y="233"/>
                </a:cubicBezTo>
                <a:cubicBezTo>
                  <a:pt x="269" y="233"/>
                  <a:pt x="269" y="233"/>
                  <a:pt x="269" y="233"/>
                </a:cubicBezTo>
                <a:cubicBezTo>
                  <a:pt x="275" y="237"/>
                  <a:pt x="275" y="237"/>
                  <a:pt x="275" y="237"/>
                </a:cubicBezTo>
                <a:cubicBezTo>
                  <a:pt x="275" y="238"/>
                  <a:pt x="274" y="238"/>
                  <a:pt x="274" y="238"/>
                </a:cubicBezTo>
                <a:cubicBezTo>
                  <a:pt x="274" y="239"/>
                  <a:pt x="274" y="239"/>
                  <a:pt x="273" y="239"/>
                </a:cubicBezTo>
                <a:cubicBezTo>
                  <a:pt x="273" y="240"/>
                  <a:pt x="273" y="240"/>
                  <a:pt x="273" y="240"/>
                </a:cubicBezTo>
                <a:cubicBezTo>
                  <a:pt x="272" y="241"/>
                  <a:pt x="272" y="241"/>
                  <a:pt x="272" y="241"/>
                </a:cubicBezTo>
                <a:cubicBezTo>
                  <a:pt x="271" y="241"/>
                  <a:pt x="271" y="242"/>
                  <a:pt x="271" y="242"/>
                </a:cubicBezTo>
                <a:cubicBezTo>
                  <a:pt x="271" y="242"/>
                  <a:pt x="270" y="242"/>
                  <a:pt x="270" y="243"/>
                </a:cubicBezTo>
                <a:cubicBezTo>
                  <a:pt x="270" y="243"/>
                  <a:pt x="269" y="244"/>
                  <a:pt x="269" y="244"/>
                </a:cubicBezTo>
                <a:cubicBezTo>
                  <a:pt x="253" y="247"/>
                  <a:pt x="253" y="247"/>
                  <a:pt x="253" y="247"/>
                </a:cubicBezTo>
                <a:cubicBezTo>
                  <a:pt x="246" y="241"/>
                  <a:pt x="237" y="235"/>
                  <a:pt x="231" y="231"/>
                </a:cubicBezTo>
                <a:cubicBezTo>
                  <a:pt x="226" y="228"/>
                  <a:pt x="224" y="213"/>
                  <a:pt x="228" y="20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6" name="Freeform 596"/>
          <p:cNvSpPr>
            <a:spLocks noEditPoints="1"/>
          </p:cNvSpPr>
          <p:nvPr userDrawn="1"/>
        </p:nvSpPr>
        <p:spPr bwMode="auto">
          <a:xfrm>
            <a:off x="7887529" y="2757828"/>
            <a:ext cx="348944" cy="389334"/>
          </a:xfrm>
          <a:custGeom>
            <a:avLst/>
            <a:gdLst/>
            <a:ahLst/>
            <a:cxnLst>
              <a:cxn ang="0">
                <a:pos x="157" y="15"/>
              </a:cxn>
              <a:cxn ang="0">
                <a:pos x="154" y="35"/>
              </a:cxn>
              <a:cxn ang="0">
                <a:pos x="22" y="68"/>
              </a:cxn>
              <a:cxn ang="0">
                <a:pos x="0" y="99"/>
              </a:cxn>
              <a:cxn ang="0">
                <a:pos x="25" y="164"/>
              </a:cxn>
              <a:cxn ang="0">
                <a:pos x="72" y="402"/>
              </a:cxn>
              <a:cxn ang="0">
                <a:pos x="207" y="461"/>
              </a:cxn>
              <a:cxn ang="0">
                <a:pos x="323" y="432"/>
              </a:cxn>
              <a:cxn ang="0">
                <a:pos x="344" y="401"/>
              </a:cxn>
              <a:cxn ang="0">
                <a:pos x="370" y="153"/>
              </a:cxn>
              <a:cxn ang="0">
                <a:pos x="207" y="177"/>
              </a:cxn>
              <a:cxn ang="0">
                <a:pos x="98" y="179"/>
              </a:cxn>
              <a:cxn ang="0">
                <a:pos x="207" y="204"/>
              </a:cxn>
              <a:cxn ang="0">
                <a:pos x="317" y="397"/>
              </a:cxn>
              <a:cxn ang="0">
                <a:pos x="305" y="412"/>
              </a:cxn>
              <a:cxn ang="0">
                <a:pos x="99" y="401"/>
              </a:cxn>
              <a:cxn ang="0">
                <a:pos x="66" y="162"/>
              </a:cxn>
              <a:cxn ang="0">
                <a:pos x="41" y="143"/>
              </a:cxn>
              <a:cxn ang="0">
                <a:pos x="27" y="98"/>
              </a:cxn>
              <a:cxn ang="0">
                <a:pos x="167" y="61"/>
              </a:cxn>
              <a:cxn ang="0">
                <a:pos x="182" y="27"/>
              </a:cxn>
              <a:cxn ang="0">
                <a:pos x="232" y="27"/>
              </a:cxn>
              <a:cxn ang="0">
                <a:pos x="248" y="61"/>
              </a:cxn>
              <a:cxn ang="0">
                <a:pos x="388" y="98"/>
              </a:cxn>
              <a:cxn ang="0">
                <a:pos x="385" y="130"/>
              </a:cxn>
              <a:cxn ang="0">
                <a:pos x="412" y="132"/>
              </a:cxn>
              <a:cxn ang="0">
                <a:pos x="414" y="87"/>
              </a:cxn>
              <a:cxn ang="0">
                <a:pos x="357" y="53"/>
              </a:cxn>
              <a:cxn ang="0">
                <a:pos x="258" y="17"/>
              </a:cxn>
              <a:cxn ang="0">
                <a:pos x="241" y="0"/>
              </a:cxn>
              <a:cxn ang="0">
                <a:pos x="207" y="0"/>
              </a:cxn>
              <a:cxn ang="0">
                <a:pos x="241" y="27"/>
              </a:cxn>
            </a:cxnLst>
            <a:rect l="0" t="0" r="r" b="b"/>
            <a:pathLst>
              <a:path w="415" h="461">
                <a:moveTo>
                  <a:pt x="174" y="0"/>
                </a:moveTo>
                <a:cubicBezTo>
                  <a:pt x="165" y="0"/>
                  <a:pt x="159" y="8"/>
                  <a:pt x="157" y="15"/>
                </a:cubicBezTo>
                <a:cubicBezTo>
                  <a:pt x="157" y="15"/>
                  <a:pt x="156" y="16"/>
                  <a:pt x="156" y="17"/>
                </a:cubicBezTo>
                <a:cubicBezTo>
                  <a:pt x="156" y="17"/>
                  <a:pt x="155" y="26"/>
                  <a:pt x="154" y="35"/>
                </a:cubicBezTo>
                <a:cubicBezTo>
                  <a:pt x="112" y="37"/>
                  <a:pt x="76" y="47"/>
                  <a:pt x="58" y="53"/>
                </a:cubicBezTo>
                <a:cubicBezTo>
                  <a:pt x="44" y="58"/>
                  <a:pt x="31" y="63"/>
                  <a:pt x="22" y="68"/>
                </a:cubicBezTo>
                <a:cubicBezTo>
                  <a:pt x="9" y="74"/>
                  <a:pt x="3" y="80"/>
                  <a:pt x="1" y="87"/>
                </a:cubicBezTo>
                <a:cubicBezTo>
                  <a:pt x="0" y="89"/>
                  <a:pt x="0" y="94"/>
                  <a:pt x="0" y="99"/>
                </a:cubicBezTo>
                <a:cubicBezTo>
                  <a:pt x="0" y="108"/>
                  <a:pt x="1" y="121"/>
                  <a:pt x="3" y="132"/>
                </a:cubicBezTo>
                <a:cubicBezTo>
                  <a:pt x="3" y="136"/>
                  <a:pt x="6" y="150"/>
                  <a:pt x="25" y="164"/>
                </a:cubicBezTo>
                <a:cubicBezTo>
                  <a:pt x="30" y="168"/>
                  <a:pt x="36" y="171"/>
                  <a:pt x="40" y="173"/>
                </a:cubicBezTo>
                <a:cubicBezTo>
                  <a:pt x="45" y="209"/>
                  <a:pt x="68" y="375"/>
                  <a:pt x="72" y="402"/>
                </a:cubicBezTo>
                <a:cubicBezTo>
                  <a:pt x="72" y="402"/>
                  <a:pt x="74" y="411"/>
                  <a:pt x="78" y="417"/>
                </a:cubicBezTo>
                <a:cubicBezTo>
                  <a:pt x="91" y="434"/>
                  <a:pt x="137" y="461"/>
                  <a:pt x="207" y="461"/>
                </a:cubicBezTo>
                <a:cubicBezTo>
                  <a:pt x="281" y="461"/>
                  <a:pt x="305" y="444"/>
                  <a:pt x="320" y="434"/>
                </a:cubicBezTo>
                <a:cubicBezTo>
                  <a:pt x="323" y="432"/>
                  <a:pt x="323" y="432"/>
                  <a:pt x="323" y="432"/>
                </a:cubicBezTo>
                <a:cubicBezTo>
                  <a:pt x="340" y="421"/>
                  <a:pt x="343" y="403"/>
                  <a:pt x="344" y="401"/>
                </a:cubicBezTo>
                <a:cubicBezTo>
                  <a:pt x="344" y="401"/>
                  <a:pt x="344" y="401"/>
                  <a:pt x="344" y="401"/>
                </a:cubicBezTo>
                <a:cubicBezTo>
                  <a:pt x="376" y="166"/>
                  <a:pt x="376" y="166"/>
                  <a:pt x="376" y="166"/>
                </a:cubicBezTo>
                <a:cubicBezTo>
                  <a:pt x="376" y="161"/>
                  <a:pt x="374" y="156"/>
                  <a:pt x="370" y="153"/>
                </a:cubicBezTo>
                <a:cubicBezTo>
                  <a:pt x="366" y="151"/>
                  <a:pt x="361" y="150"/>
                  <a:pt x="357" y="152"/>
                </a:cubicBezTo>
                <a:cubicBezTo>
                  <a:pt x="326" y="167"/>
                  <a:pt x="263" y="177"/>
                  <a:pt x="207" y="177"/>
                </a:cubicBezTo>
                <a:cubicBezTo>
                  <a:pt x="166" y="177"/>
                  <a:pt x="133" y="172"/>
                  <a:pt x="113" y="169"/>
                </a:cubicBezTo>
                <a:cubicBezTo>
                  <a:pt x="106" y="167"/>
                  <a:pt x="99" y="172"/>
                  <a:pt x="98" y="179"/>
                </a:cubicBezTo>
                <a:cubicBezTo>
                  <a:pt x="96" y="186"/>
                  <a:pt x="101" y="193"/>
                  <a:pt x="108" y="195"/>
                </a:cubicBezTo>
                <a:cubicBezTo>
                  <a:pt x="129" y="199"/>
                  <a:pt x="163" y="204"/>
                  <a:pt x="207" y="204"/>
                </a:cubicBezTo>
                <a:cubicBezTo>
                  <a:pt x="249" y="204"/>
                  <a:pt x="305" y="198"/>
                  <a:pt x="346" y="185"/>
                </a:cubicBezTo>
                <a:cubicBezTo>
                  <a:pt x="341" y="222"/>
                  <a:pt x="317" y="396"/>
                  <a:pt x="317" y="397"/>
                </a:cubicBezTo>
                <a:cubicBezTo>
                  <a:pt x="317" y="397"/>
                  <a:pt x="315" y="405"/>
                  <a:pt x="309" y="410"/>
                </a:cubicBezTo>
                <a:cubicBezTo>
                  <a:pt x="305" y="412"/>
                  <a:pt x="305" y="412"/>
                  <a:pt x="305" y="412"/>
                </a:cubicBezTo>
                <a:cubicBezTo>
                  <a:pt x="293" y="420"/>
                  <a:pt x="273" y="434"/>
                  <a:pt x="207" y="434"/>
                </a:cubicBezTo>
                <a:cubicBezTo>
                  <a:pt x="145" y="434"/>
                  <a:pt x="107" y="410"/>
                  <a:pt x="99" y="401"/>
                </a:cubicBezTo>
                <a:cubicBezTo>
                  <a:pt x="99" y="400"/>
                  <a:pt x="99" y="399"/>
                  <a:pt x="98" y="398"/>
                </a:cubicBezTo>
                <a:cubicBezTo>
                  <a:pt x="94" y="369"/>
                  <a:pt x="66" y="165"/>
                  <a:pt x="66" y="162"/>
                </a:cubicBezTo>
                <a:cubicBezTo>
                  <a:pt x="65" y="158"/>
                  <a:pt x="62" y="154"/>
                  <a:pt x="58" y="152"/>
                </a:cubicBezTo>
                <a:cubicBezTo>
                  <a:pt x="58" y="152"/>
                  <a:pt x="48" y="147"/>
                  <a:pt x="41" y="143"/>
                </a:cubicBezTo>
                <a:cubicBezTo>
                  <a:pt x="31" y="135"/>
                  <a:pt x="29" y="129"/>
                  <a:pt x="29" y="129"/>
                </a:cubicBezTo>
                <a:cubicBezTo>
                  <a:pt x="28" y="118"/>
                  <a:pt x="27" y="105"/>
                  <a:pt x="27" y="98"/>
                </a:cubicBezTo>
                <a:cubicBezTo>
                  <a:pt x="27" y="97"/>
                  <a:pt x="27" y="96"/>
                  <a:pt x="27" y="96"/>
                </a:cubicBezTo>
                <a:cubicBezTo>
                  <a:pt x="38" y="87"/>
                  <a:pt x="98" y="63"/>
                  <a:pt x="167" y="61"/>
                </a:cubicBezTo>
                <a:cubicBezTo>
                  <a:pt x="174" y="60"/>
                  <a:pt x="179" y="55"/>
                  <a:pt x="180" y="49"/>
                </a:cubicBezTo>
                <a:cubicBezTo>
                  <a:pt x="180" y="49"/>
                  <a:pt x="181" y="35"/>
                  <a:pt x="182" y="27"/>
                </a:cubicBezTo>
                <a:cubicBezTo>
                  <a:pt x="191" y="27"/>
                  <a:pt x="207" y="27"/>
                  <a:pt x="207" y="27"/>
                </a:cubicBezTo>
                <a:cubicBezTo>
                  <a:pt x="207" y="27"/>
                  <a:pt x="224" y="27"/>
                  <a:pt x="232" y="27"/>
                </a:cubicBezTo>
                <a:cubicBezTo>
                  <a:pt x="233" y="35"/>
                  <a:pt x="235" y="49"/>
                  <a:pt x="235" y="49"/>
                </a:cubicBezTo>
                <a:cubicBezTo>
                  <a:pt x="236" y="55"/>
                  <a:pt x="241" y="60"/>
                  <a:pt x="248" y="61"/>
                </a:cubicBezTo>
                <a:cubicBezTo>
                  <a:pt x="316" y="62"/>
                  <a:pt x="376" y="86"/>
                  <a:pt x="388" y="96"/>
                </a:cubicBezTo>
                <a:cubicBezTo>
                  <a:pt x="388" y="96"/>
                  <a:pt x="388" y="97"/>
                  <a:pt x="388" y="98"/>
                </a:cubicBezTo>
                <a:cubicBezTo>
                  <a:pt x="388" y="105"/>
                  <a:pt x="387" y="118"/>
                  <a:pt x="386" y="129"/>
                </a:cubicBezTo>
                <a:cubicBezTo>
                  <a:pt x="386" y="129"/>
                  <a:pt x="385" y="130"/>
                  <a:pt x="385" y="130"/>
                </a:cubicBezTo>
                <a:cubicBezTo>
                  <a:pt x="385" y="137"/>
                  <a:pt x="390" y="143"/>
                  <a:pt x="397" y="144"/>
                </a:cubicBezTo>
                <a:cubicBezTo>
                  <a:pt x="404" y="144"/>
                  <a:pt x="411" y="139"/>
                  <a:pt x="412" y="132"/>
                </a:cubicBezTo>
                <a:cubicBezTo>
                  <a:pt x="413" y="121"/>
                  <a:pt x="415" y="108"/>
                  <a:pt x="415" y="99"/>
                </a:cubicBezTo>
                <a:cubicBezTo>
                  <a:pt x="415" y="94"/>
                  <a:pt x="414" y="89"/>
                  <a:pt x="414" y="87"/>
                </a:cubicBezTo>
                <a:cubicBezTo>
                  <a:pt x="412" y="80"/>
                  <a:pt x="405" y="74"/>
                  <a:pt x="393" y="68"/>
                </a:cubicBezTo>
                <a:cubicBezTo>
                  <a:pt x="383" y="63"/>
                  <a:pt x="371" y="58"/>
                  <a:pt x="357" y="53"/>
                </a:cubicBezTo>
                <a:cubicBezTo>
                  <a:pt x="339" y="47"/>
                  <a:pt x="303" y="37"/>
                  <a:pt x="260" y="34"/>
                </a:cubicBezTo>
                <a:cubicBezTo>
                  <a:pt x="259" y="26"/>
                  <a:pt x="258" y="17"/>
                  <a:pt x="258" y="17"/>
                </a:cubicBezTo>
                <a:cubicBezTo>
                  <a:pt x="258" y="16"/>
                  <a:pt x="258" y="15"/>
                  <a:pt x="258" y="15"/>
                </a:cubicBezTo>
                <a:cubicBezTo>
                  <a:pt x="256" y="8"/>
                  <a:pt x="250" y="0"/>
                  <a:pt x="241" y="0"/>
                </a:cubicBezTo>
                <a:cubicBezTo>
                  <a:pt x="237" y="0"/>
                  <a:pt x="237" y="0"/>
                  <a:pt x="237" y="0"/>
                </a:cubicBezTo>
                <a:cubicBezTo>
                  <a:pt x="207" y="0"/>
                  <a:pt x="207" y="0"/>
                  <a:pt x="207" y="0"/>
                </a:cubicBezTo>
                <a:cubicBezTo>
                  <a:pt x="207" y="0"/>
                  <a:pt x="174" y="0"/>
                  <a:pt x="174" y="0"/>
                </a:cubicBezTo>
                <a:close/>
                <a:moveTo>
                  <a:pt x="241" y="27"/>
                </a:moveTo>
                <a:cubicBezTo>
                  <a:pt x="241" y="27"/>
                  <a:pt x="241" y="27"/>
                  <a:pt x="241" y="2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7" name="Freeform 604"/>
          <p:cNvSpPr>
            <a:spLocks/>
          </p:cNvSpPr>
          <p:nvPr userDrawn="1"/>
        </p:nvSpPr>
        <p:spPr bwMode="auto">
          <a:xfrm>
            <a:off x="7901826" y="3898261"/>
            <a:ext cx="320361" cy="188119"/>
          </a:xfrm>
          <a:custGeom>
            <a:avLst/>
            <a:gdLst/>
            <a:ahLst/>
            <a:cxnLst>
              <a:cxn ang="0">
                <a:pos x="0" y="146"/>
              </a:cxn>
              <a:cxn ang="0">
                <a:pos x="3" y="156"/>
              </a:cxn>
              <a:cxn ang="0">
                <a:pos x="12" y="160"/>
              </a:cxn>
              <a:cxn ang="0">
                <a:pos x="124" y="160"/>
              </a:cxn>
              <a:cxn ang="0">
                <a:pos x="137" y="147"/>
              </a:cxn>
              <a:cxn ang="0">
                <a:pos x="124" y="135"/>
              </a:cxn>
              <a:cxn ang="0">
                <a:pos x="26" y="135"/>
              </a:cxn>
              <a:cxn ang="0">
                <a:pos x="162" y="24"/>
              </a:cxn>
              <a:cxn ang="0">
                <a:pos x="300" y="163"/>
              </a:cxn>
              <a:cxn ang="0">
                <a:pos x="308" y="174"/>
              </a:cxn>
              <a:cxn ang="0">
                <a:pos x="333" y="185"/>
              </a:cxn>
              <a:cxn ang="0">
                <a:pos x="296" y="190"/>
              </a:cxn>
              <a:cxn ang="0">
                <a:pos x="296" y="190"/>
              </a:cxn>
              <a:cxn ang="0">
                <a:pos x="225" y="180"/>
              </a:cxn>
              <a:cxn ang="0">
                <a:pos x="222" y="180"/>
              </a:cxn>
              <a:cxn ang="0">
                <a:pos x="47" y="180"/>
              </a:cxn>
              <a:cxn ang="0">
                <a:pos x="35" y="192"/>
              </a:cxn>
              <a:cxn ang="0">
                <a:pos x="35" y="208"/>
              </a:cxn>
              <a:cxn ang="0">
                <a:pos x="47" y="221"/>
              </a:cxn>
              <a:cxn ang="0">
                <a:pos x="59" y="208"/>
              </a:cxn>
              <a:cxn ang="0">
                <a:pos x="59" y="204"/>
              </a:cxn>
              <a:cxn ang="0">
                <a:pos x="220" y="204"/>
              </a:cxn>
              <a:cxn ang="0">
                <a:pos x="296" y="215"/>
              </a:cxn>
              <a:cxn ang="0">
                <a:pos x="296" y="215"/>
              </a:cxn>
              <a:cxn ang="0">
                <a:pos x="372" y="198"/>
              </a:cxn>
              <a:cxn ang="0">
                <a:pos x="379" y="187"/>
              </a:cxn>
              <a:cxn ang="0">
                <a:pos x="379" y="187"/>
              </a:cxn>
              <a:cxn ang="0">
                <a:pos x="372" y="176"/>
              </a:cxn>
              <a:cxn ang="0">
                <a:pos x="324" y="155"/>
              </a:cxn>
              <a:cxn ang="0">
                <a:pos x="162" y="0"/>
              </a:cxn>
              <a:cxn ang="0">
                <a:pos x="0" y="146"/>
              </a:cxn>
            </a:cxnLst>
            <a:rect l="0" t="0" r="r" b="b"/>
            <a:pathLst>
              <a:path w="379" h="221">
                <a:moveTo>
                  <a:pt x="0" y="146"/>
                </a:moveTo>
                <a:cubicBezTo>
                  <a:pt x="0" y="150"/>
                  <a:pt x="1" y="153"/>
                  <a:pt x="3" y="156"/>
                </a:cubicBezTo>
                <a:cubicBezTo>
                  <a:pt x="5" y="158"/>
                  <a:pt x="9" y="160"/>
                  <a:pt x="12" y="160"/>
                </a:cubicBezTo>
                <a:cubicBezTo>
                  <a:pt x="124" y="160"/>
                  <a:pt x="124" y="160"/>
                  <a:pt x="124" y="160"/>
                </a:cubicBezTo>
                <a:cubicBezTo>
                  <a:pt x="131" y="160"/>
                  <a:pt x="137" y="154"/>
                  <a:pt x="137" y="147"/>
                </a:cubicBezTo>
                <a:cubicBezTo>
                  <a:pt x="137" y="141"/>
                  <a:pt x="131" y="135"/>
                  <a:pt x="124" y="135"/>
                </a:cubicBezTo>
                <a:cubicBezTo>
                  <a:pt x="124" y="135"/>
                  <a:pt x="48" y="135"/>
                  <a:pt x="26" y="135"/>
                </a:cubicBezTo>
                <a:cubicBezTo>
                  <a:pt x="39" y="71"/>
                  <a:pt x="95" y="24"/>
                  <a:pt x="162" y="24"/>
                </a:cubicBezTo>
                <a:cubicBezTo>
                  <a:pt x="238" y="24"/>
                  <a:pt x="300" y="87"/>
                  <a:pt x="300" y="163"/>
                </a:cubicBezTo>
                <a:cubicBezTo>
                  <a:pt x="300" y="168"/>
                  <a:pt x="303" y="172"/>
                  <a:pt x="308" y="174"/>
                </a:cubicBezTo>
                <a:cubicBezTo>
                  <a:pt x="308" y="174"/>
                  <a:pt x="320" y="180"/>
                  <a:pt x="333" y="185"/>
                </a:cubicBezTo>
                <a:cubicBezTo>
                  <a:pt x="322" y="188"/>
                  <a:pt x="309" y="190"/>
                  <a:pt x="296" y="190"/>
                </a:cubicBezTo>
                <a:cubicBezTo>
                  <a:pt x="296" y="190"/>
                  <a:pt x="296" y="190"/>
                  <a:pt x="296" y="190"/>
                </a:cubicBezTo>
                <a:cubicBezTo>
                  <a:pt x="263" y="190"/>
                  <a:pt x="225" y="180"/>
                  <a:pt x="225" y="180"/>
                </a:cubicBezTo>
                <a:cubicBezTo>
                  <a:pt x="224" y="180"/>
                  <a:pt x="223" y="180"/>
                  <a:pt x="222" y="180"/>
                </a:cubicBezTo>
                <a:cubicBezTo>
                  <a:pt x="47" y="180"/>
                  <a:pt x="47" y="180"/>
                  <a:pt x="47" y="180"/>
                </a:cubicBezTo>
                <a:cubicBezTo>
                  <a:pt x="40" y="180"/>
                  <a:pt x="35" y="185"/>
                  <a:pt x="35" y="192"/>
                </a:cubicBezTo>
                <a:cubicBezTo>
                  <a:pt x="35" y="208"/>
                  <a:pt x="35" y="208"/>
                  <a:pt x="35" y="208"/>
                </a:cubicBezTo>
                <a:cubicBezTo>
                  <a:pt x="35" y="215"/>
                  <a:pt x="40" y="221"/>
                  <a:pt x="47" y="221"/>
                </a:cubicBezTo>
                <a:cubicBezTo>
                  <a:pt x="54" y="221"/>
                  <a:pt x="59" y="215"/>
                  <a:pt x="59" y="208"/>
                </a:cubicBezTo>
                <a:cubicBezTo>
                  <a:pt x="59" y="208"/>
                  <a:pt x="59" y="206"/>
                  <a:pt x="59" y="204"/>
                </a:cubicBezTo>
                <a:cubicBezTo>
                  <a:pt x="80" y="204"/>
                  <a:pt x="217" y="204"/>
                  <a:pt x="220" y="204"/>
                </a:cubicBezTo>
                <a:cubicBezTo>
                  <a:pt x="227" y="206"/>
                  <a:pt x="263" y="215"/>
                  <a:pt x="296" y="215"/>
                </a:cubicBezTo>
                <a:cubicBezTo>
                  <a:pt x="296" y="215"/>
                  <a:pt x="296" y="215"/>
                  <a:pt x="296" y="215"/>
                </a:cubicBezTo>
                <a:cubicBezTo>
                  <a:pt x="333" y="215"/>
                  <a:pt x="370" y="199"/>
                  <a:pt x="372" y="198"/>
                </a:cubicBezTo>
                <a:cubicBezTo>
                  <a:pt x="376" y="196"/>
                  <a:pt x="379" y="192"/>
                  <a:pt x="379" y="187"/>
                </a:cubicBezTo>
                <a:cubicBezTo>
                  <a:pt x="379" y="187"/>
                  <a:pt x="379" y="187"/>
                  <a:pt x="379" y="187"/>
                </a:cubicBezTo>
                <a:cubicBezTo>
                  <a:pt x="379" y="182"/>
                  <a:pt x="376" y="178"/>
                  <a:pt x="372" y="176"/>
                </a:cubicBezTo>
                <a:cubicBezTo>
                  <a:pt x="372" y="176"/>
                  <a:pt x="335" y="159"/>
                  <a:pt x="324" y="155"/>
                </a:cubicBezTo>
                <a:cubicBezTo>
                  <a:pt x="320" y="69"/>
                  <a:pt x="249" y="0"/>
                  <a:pt x="162" y="0"/>
                </a:cubicBezTo>
                <a:cubicBezTo>
                  <a:pt x="78" y="0"/>
                  <a:pt x="8" y="63"/>
                  <a:pt x="0" y="14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8" name="Freeform 620"/>
          <p:cNvSpPr>
            <a:spLocks/>
          </p:cNvSpPr>
          <p:nvPr userDrawn="1"/>
        </p:nvSpPr>
        <p:spPr bwMode="auto">
          <a:xfrm>
            <a:off x="7885153" y="2330729"/>
            <a:ext cx="353707" cy="210741"/>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49" name="Freeform 656"/>
          <p:cNvSpPr>
            <a:spLocks/>
          </p:cNvSpPr>
          <p:nvPr userDrawn="1"/>
        </p:nvSpPr>
        <p:spPr bwMode="auto">
          <a:xfrm>
            <a:off x="7869666" y="1311405"/>
            <a:ext cx="384672" cy="383381"/>
          </a:xfrm>
          <a:custGeom>
            <a:avLst/>
            <a:gdLst/>
            <a:ahLst/>
            <a:cxnLst>
              <a:cxn ang="0">
                <a:pos x="227" y="1"/>
              </a:cxn>
              <a:cxn ang="0">
                <a:pos x="11" y="46"/>
              </a:cxn>
              <a:cxn ang="0">
                <a:pos x="1" y="54"/>
              </a:cxn>
              <a:cxn ang="0">
                <a:pos x="0" y="59"/>
              </a:cxn>
              <a:cxn ang="0">
                <a:pos x="2" y="66"/>
              </a:cxn>
              <a:cxn ang="0">
                <a:pos x="45" y="147"/>
              </a:cxn>
              <a:cxn ang="0">
                <a:pos x="45" y="330"/>
              </a:cxn>
              <a:cxn ang="0">
                <a:pos x="50" y="341"/>
              </a:cxn>
              <a:cxn ang="0">
                <a:pos x="186" y="450"/>
              </a:cxn>
              <a:cxn ang="0">
                <a:pos x="200" y="452"/>
              </a:cxn>
              <a:cxn ang="0">
                <a:pos x="208" y="440"/>
              </a:cxn>
              <a:cxn ang="0">
                <a:pos x="208" y="240"/>
              </a:cxn>
              <a:cxn ang="0">
                <a:pos x="250" y="194"/>
              </a:cxn>
              <a:cxn ang="0">
                <a:pos x="368" y="163"/>
              </a:cxn>
              <a:cxn ang="0">
                <a:pos x="378" y="150"/>
              </a:cxn>
              <a:cxn ang="0">
                <a:pos x="377" y="147"/>
              </a:cxn>
              <a:cxn ang="0">
                <a:pos x="361" y="137"/>
              </a:cxn>
              <a:cxn ang="0">
                <a:pos x="240" y="169"/>
              </a:cxn>
              <a:cxn ang="0">
                <a:pos x="234" y="173"/>
              </a:cxn>
              <a:cxn ang="0">
                <a:pos x="184" y="225"/>
              </a:cxn>
              <a:cxn ang="0">
                <a:pos x="181" y="235"/>
              </a:cxn>
              <a:cxn ang="0">
                <a:pos x="181" y="412"/>
              </a:cxn>
              <a:cxn ang="0">
                <a:pos x="72" y="324"/>
              </a:cxn>
              <a:cxn ang="0">
                <a:pos x="72" y="143"/>
              </a:cxn>
              <a:cxn ang="0">
                <a:pos x="70" y="137"/>
              </a:cxn>
              <a:cxn ang="0">
                <a:pos x="34" y="69"/>
              </a:cxn>
              <a:cxn ang="0">
                <a:pos x="224" y="29"/>
              </a:cxn>
              <a:cxn ang="0">
                <a:pos x="265" y="91"/>
              </a:cxn>
              <a:cxn ang="0">
                <a:pos x="273" y="97"/>
              </a:cxn>
              <a:cxn ang="0">
                <a:pos x="420" y="130"/>
              </a:cxn>
              <a:cxn ang="0">
                <a:pos x="364" y="218"/>
              </a:cxn>
              <a:cxn ang="0">
                <a:pos x="362" y="225"/>
              </a:cxn>
              <a:cxn ang="0">
                <a:pos x="361" y="372"/>
              </a:cxn>
              <a:cxn ang="0">
                <a:pos x="242" y="414"/>
              </a:cxn>
              <a:cxn ang="0">
                <a:pos x="233" y="426"/>
              </a:cxn>
              <a:cxn ang="0">
                <a:pos x="234" y="431"/>
              </a:cxn>
              <a:cxn ang="0">
                <a:pos x="251" y="439"/>
              </a:cxn>
              <a:cxn ang="0">
                <a:pos x="379" y="394"/>
              </a:cxn>
              <a:cxn ang="0">
                <a:pos x="388" y="381"/>
              </a:cxn>
              <a:cxn ang="0">
                <a:pos x="388" y="229"/>
              </a:cxn>
              <a:cxn ang="0">
                <a:pos x="452" y="129"/>
              </a:cxn>
              <a:cxn ang="0">
                <a:pos x="455" y="122"/>
              </a:cxn>
              <a:cxn ang="0">
                <a:pos x="454" y="117"/>
              </a:cxn>
              <a:cxn ang="0">
                <a:pos x="444" y="109"/>
              </a:cxn>
              <a:cxn ang="0">
                <a:pos x="284" y="72"/>
              </a:cxn>
              <a:cxn ang="0">
                <a:pos x="241" y="7"/>
              </a:cxn>
              <a:cxn ang="0">
                <a:pos x="227" y="1"/>
              </a:cxn>
            </a:cxnLst>
            <a:rect l="0" t="0" r="r" b="b"/>
            <a:pathLst>
              <a:path w="455" h="454">
                <a:moveTo>
                  <a:pt x="227" y="1"/>
                </a:moveTo>
                <a:cubicBezTo>
                  <a:pt x="11" y="46"/>
                  <a:pt x="11" y="46"/>
                  <a:pt x="11" y="46"/>
                </a:cubicBezTo>
                <a:cubicBezTo>
                  <a:pt x="7" y="47"/>
                  <a:pt x="3" y="50"/>
                  <a:pt x="1" y="54"/>
                </a:cubicBezTo>
                <a:cubicBezTo>
                  <a:pt x="1" y="55"/>
                  <a:pt x="0" y="57"/>
                  <a:pt x="0" y="59"/>
                </a:cubicBezTo>
                <a:cubicBezTo>
                  <a:pt x="0" y="61"/>
                  <a:pt x="1" y="64"/>
                  <a:pt x="2" y="66"/>
                </a:cubicBezTo>
                <a:cubicBezTo>
                  <a:pt x="2" y="66"/>
                  <a:pt x="42" y="141"/>
                  <a:pt x="45" y="147"/>
                </a:cubicBezTo>
                <a:cubicBezTo>
                  <a:pt x="45" y="153"/>
                  <a:pt x="45" y="330"/>
                  <a:pt x="45" y="330"/>
                </a:cubicBezTo>
                <a:cubicBezTo>
                  <a:pt x="45" y="334"/>
                  <a:pt x="47" y="338"/>
                  <a:pt x="50" y="341"/>
                </a:cubicBezTo>
                <a:cubicBezTo>
                  <a:pt x="186" y="450"/>
                  <a:pt x="186" y="450"/>
                  <a:pt x="186" y="450"/>
                </a:cubicBezTo>
                <a:cubicBezTo>
                  <a:pt x="190" y="454"/>
                  <a:pt x="195" y="454"/>
                  <a:pt x="200" y="452"/>
                </a:cubicBezTo>
                <a:cubicBezTo>
                  <a:pt x="205" y="450"/>
                  <a:pt x="208" y="445"/>
                  <a:pt x="208" y="440"/>
                </a:cubicBezTo>
                <a:cubicBezTo>
                  <a:pt x="208" y="440"/>
                  <a:pt x="208" y="250"/>
                  <a:pt x="208" y="240"/>
                </a:cubicBezTo>
                <a:cubicBezTo>
                  <a:pt x="213" y="234"/>
                  <a:pt x="246" y="199"/>
                  <a:pt x="250" y="194"/>
                </a:cubicBezTo>
                <a:cubicBezTo>
                  <a:pt x="257" y="192"/>
                  <a:pt x="368" y="163"/>
                  <a:pt x="368" y="163"/>
                </a:cubicBezTo>
                <a:cubicBezTo>
                  <a:pt x="374" y="161"/>
                  <a:pt x="378" y="156"/>
                  <a:pt x="378" y="150"/>
                </a:cubicBezTo>
                <a:cubicBezTo>
                  <a:pt x="378" y="149"/>
                  <a:pt x="378" y="148"/>
                  <a:pt x="377" y="147"/>
                </a:cubicBezTo>
                <a:cubicBezTo>
                  <a:pt x="375" y="139"/>
                  <a:pt x="368" y="135"/>
                  <a:pt x="361" y="137"/>
                </a:cubicBezTo>
                <a:cubicBezTo>
                  <a:pt x="240" y="169"/>
                  <a:pt x="240" y="169"/>
                  <a:pt x="240" y="169"/>
                </a:cubicBezTo>
                <a:cubicBezTo>
                  <a:pt x="238" y="170"/>
                  <a:pt x="235" y="171"/>
                  <a:pt x="234" y="173"/>
                </a:cubicBezTo>
                <a:cubicBezTo>
                  <a:pt x="184" y="225"/>
                  <a:pt x="184" y="225"/>
                  <a:pt x="184" y="225"/>
                </a:cubicBezTo>
                <a:cubicBezTo>
                  <a:pt x="182" y="228"/>
                  <a:pt x="181" y="231"/>
                  <a:pt x="181" y="235"/>
                </a:cubicBezTo>
                <a:cubicBezTo>
                  <a:pt x="181" y="235"/>
                  <a:pt x="181" y="370"/>
                  <a:pt x="181" y="412"/>
                </a:cubicBezTo>
                <a:cubicBezTo>
                  <a:pt x="151" y="388"/>
                  <a:pt x="79" y="330"/>
                  <a:pt x="72" y="324"/>
                </a:cubicBezTo>
                <a:cubicBezTo>
                  <a:pt x="72" y="312"/>
                  <a:pt x="72" y="143"/>
                  <a:pt x="72" y="143"/>
                </a:cubicBezTo>
                <a:cubicBezTo>
                  <a:pt x="72" y="141"/>
                  <a:pt x="71" y="139"/>
                  <a:pt x="70" y="137"/>
                </a:cubicBezTo>
                <a:cubicBezTo>
                  <a:pt x="70" y="137"/>
                  <a:pt x="45" y="90"/>
                  <a:pt x="34" y="69"/>
                </a:cubicBezTo>
                <a:cubicBezTo>
                  <a:pt x="62" y="63"/>
                  <a:pt x="209" y="32"/>
                  <a:pt x="224" y="29"/>
                </a:cubicBezTo>
                <a:cubicBezTo>
                  <a:pt x="232" y="41"/>
                  <a:pt x="265" y="91"/>
                  <a:pt x="265" y="91"/>
                </a:cubicBezTo>
                <a:cubicBezTo>
                  <a:pt x="267" y="94"/>
                  <a:pt x="270" y="96"/>
                  <a:pt x="273" y="97"/>
                </a:cubicBezTo>
                <a:cubicBezTo>
                  <a:pt x="273" y="97"/>
                  <a:pt x="391" y="124"/>
                  <a:pt x="420" y="130"/>
                </a:cubicBezTo>
                <a:cubicBezTo>
                  <a:pt x="405" y="153"/>
                  <a:pt x="364" y="218"/>
                  <a:pt x="364" y="218"/>
                </a:cubicBezTo>
                <a:cubicBezTo>
                  <a:pt x="362" y="220"/>
                  <a:pt x="362" y="223"/>
                  <a:pt x="362" y="225"/>
                </a:cubicBezTo>
                <a:cubicBezTo>
                  <a:pt x="362" y="225"/>
                  <a:pt x="361" y="355"/>
                  <a:pt x="361" y="372"/>
                </a:cubicBezTo>
                <a:cubicBezTo>
                  <a:pt x="346" y="377"/>
                  <a:pt x="242" y="414"/>
                  <a:pt x="242" y="414"/>
                </a:cubicBezTo>
                <a:cubicBezTo>
                  <a:pt x="236" y="416"/>
                  <a:pt x="233" y="421"/>
                  <a:pt x="233" y="426"/>
                </a:cubicBezTo>
                <a:cubicBezTo>
                  <a:pt x="233" y="428"/>
                  <a:pt x="233" y="429"/>
                  <a:pt x="234" y="431"/>
                </a:cubicBezTo>
                <a:cubicBezTo>
                  <a:pt x="236" y="438"/>
                  <a:pt x="244" y="441"/>
                  <a:pt x="251" y="439"/>
                </a:cubicBezTo>
                <a:cubicBezTo>
                  <a:pt x="379" y="394"/>
                  <a:pt x="379" y="394"/>
                  <a:pt x="379" y="394"/>
                </a:cubicBezTo>
                <a:cubicBezTo>
                  <a:pt x="384" y="392"/>
                  <a:pt x="388" y="387"/>
                  <a:pt x="388" y="381"/>
                </a:cubicBezTo>
                <a:cubicBezTo>
                  <a:pt x="388" y="381"/>
                  <a:pt x="388" y="236"/>
                  <a:pt x="388" y="229"/>
                </a:cubicBezTo>
                <a:cubicBezTo>
                  <a:pt x="392" y="223"/>
                  <a:pt x="452" y="129"/>
                  <a:pt x="452" y="129"/>
                </a:cubicBezTo>
                <a:cubicBezTo>
                  <a:pt x="454" y="127"/>
                  <a:pt x="455" y="124"/>
                  <a:pt x="455" y="122"/>
                </a:cubicBezTo>
                <a:cubicBezTo>
                  <a:pt x="455" y="120"/>
                  <a:pt x="454" y="118"/>
                  <a:pt x="454" y="117"/>
                </a:cubicBezTo>
                <a:cubicBezTo>
                  <a:pt x="452" y="113"/>
                  <a:pt x="448" y="110"/>
                  <a:pt x="444" y="109"/>
                </a:cubicBezTo>
                <a:cubicBezTo>
                  <a:pt x="444" y="109"/>
                  <a:pt x="294" y="74"/>
                  <a:pt x="284" y="72"/>
                </a:cubicBezTo>
                <a:cubicBezTo>
                  <a:pt x="279" y="64"/>
                  <a:pt x="241" y="7"/>
                  <a:pt x="241" y="7"/>
                </a:cubicBezTo>
                <a:cubicBezTo>
                  <a:pt x="238" y="3"/>
                  <a:pt x="233" y="0"/>
                  <a:pt x="227" y="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0" name="Freeform 660"/>
          <p:cNvSpPr>
            <a:spLocks/>
          </p:cNvSpPr>
          <p:nvPr userDrawn="1"/>
        </p:nvSpPr>
        <p:spPr bwMode="auto">
          <a:xfrm>
            <a:off x="7959585" y="893269"/>
            <a:ext cx="204841" cy="346472"/>
          </a:xfrm>
          <a:custGeom>
            <a:avLst/>
            <a:gdLst/>
            <a:ahLst/>
            <a:cxnLst>
              <a:cxn ang="0">
                <a:pos x="172" y="259"/>
              </a:cxn>
              <a:cxn ang="0">
                <a:pos x="172" y="291"/>
              </a:cxn>
              <a:cxn ang="0">
                <a:pos x="0" y="291"/>
              </a:cxn>
              <a:cxn ang="0">
                <a:pos x="0" y="259"/>
              </a:cxn>
              <a:cxn ang="0">
                <a:pos x="19" y="232"/>
              </a:cxn>
              <a:cxn ang="0">
                <a:pos x="153" y="232"/>
              </a:cxn>
              <a:cxn ang="0">
                <a:pos x="142" y="199"/>
              </a:cxn>
              <a:cxn ang="0">
                <a:pos x="31" y="199"/>
              </a:cxn>
              <a:cxn ang="0">
                <a:pos x="34" y="167"/>
              </a:cxn>
              <a:cxn ang="0">
                <a:pos x="139" y="167"/>
              </a:cxn>
              <a:cxn ang="0">
                <a:pos x="139" y="75"/>
              </a:cxn>
              <a:cxn ang="0">
                <a:pos x="166" y="75"/>
              </a:cxn>
              <a:cxn ang="0">
                <a:pos x="166" y="0"/>
              </a:cxn>
              <a:cxn ang="0">
                <a:pos x="132" y="0"/>
              </a:cxn>
              <a:cxn ang="0">
                <a:pos x="132" y="23"/>
              </a:cxn>
              <a:cxn ang="0">
                <a:pos x="105" y="23"/>
              </a:cxn>
              <a:cxn ang="0">
                <a:pos x="105" y="0"/>
              </a:cxn>
              <a:cxn ang="0">
                <a:pos x="68" y="0"/>
              </a:cxn>
              <a:cxn ang="0">
                <a:pos x="68" y="23"/>
              </a:cxn>
              <a:cxn ang="0">
                <a:pos x="41" y="23"/>
              </a:cxn>
              <a:cxn ang="0">
                <a:pos x="41" y="0"/>
              </a:cxn>
              <a:cxn ang="0">
                <a:pos x="7" y="0"/>
              </a:cxn>
              <a:cxn ang="0">
                <a:pos x="7" y="72"/>
              </a:cxn>
              <a:cxn ang="0">
                <a:pos x="32" y="72"/>
              </a:cxn>
              <a:cxn ang="0">
                <a:pos x="32" y="117"/>
              </a:cxn>
            </a:cxnLst>
            <a:rect l="0" t="0" r="r" b="b"/>
            <a:pathLst>
              <a:path w="172" h="291">
                <a:moveTo>
                  <a:pt x="172" y="259"/>
                </a:moveTo>
                <a:lnTo>
                  <a:pt x="172" y="291"/>
                </a:lnTo>
                <a:lnTo>
                  <a:pt x="0" y="291"/>
                </a:lnTo>
                <a:lnTo>
                  <a:pt x="0" y="259"/>
                </a:lnTo>
                <a:lnTo>
                  <a:pt x="19" y="232"/>
                </a:lnTo>
                <a:lnTo>
                  <a:pt x="153" y="232"/>
                </a:lnTo>
                <a:lnTo>
                  <a:pt x="142" y="199"/>
                </a:lnTo>
                <a:lnTo>
                  <a:pt x="31" y="199"/>
                </a:lnTo>
                <a:lnTo>
                  <a:pt x="34" y="167"/>
                </a:lnTo>
                <a:lnTo>
                  <a:pt x="139" y="167"/>
                </a:lnTo>
                <a:lnTo>
                  <a:pt x="139" y="75"/>
                </a:lnTo>
                <a:lnTo>
                  <a:pt x="166" y="75"/>
                </a:lnTo>
                <a:lnTo>
                  <a:pt x="166" y="0"/>
                </a:lnTo>
                <a:lnTo>
                  <a:pt x="132" y="0"/>
                </a:lnTo>
                <a:lnTo>
                  <a:pt x="132" y="23"/>
                </a:lnTo>
                <a:lnTo>
                  <a:pt x="105" y="23"/>
                </a:lnTo>
                <a:lnTo>
                  <a:pt x="105" y="0"/>
                </a:lnTo>
                <a:lnTo>
                  <a:pt x="68" y="0"/>
                </a:lnTo>
                <a:lnTo>
                  <a:pt x="68" y="23"/>
                </a:lnTo>
                <a:lnTo>
                  <a:pt x="41" y="23"/>
                </a:lnTo>
                <a:lnTo>
                  <a:pt x="41" y="0"/>
                </a:lnTo>
                <a:lnTo>
                  <a:pt x="7" y="0"/>
                </a:lnTo>
                <a:lnTo>
                  <a:pt x="7" y="72"/>
                </a:lnTo>
                <a:lnTo>
                  <a:pt x="32" y="72"/>
                </a:lnTo>
                <a:lnTo>
                  <a:pt x="32" y="117"/>
                </a:lnTo>
              </a:path>
            </a:pathLst>
          </a:custGeom>
          <a:noFill/>
          <a:ln w="30163" cap="rnd">
            <a:solidFill>
              <a:srgbClr val="FFFFFF"/>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1" name="Freeform 143"/>
          <p:cNvSpPr>
            <a:spLocks noEditPoints="1"/>
          </p:cNvSpPr>
          <p:nvPr userDrawn="1"/>
        </p:nvSpPr>
        <p:spPr bwMode="auto">
          <a:xfrm>
            <a:off x="8400397" y="3878621"/>
            <a:ext cx="221120" cy="227399"/>
          </a:xfrm>
          <a:custGeom>
            <a:avLst/>
            <a:gdLst/>
            <a:ahLst/>
            <a:cxnLst>
              <a:cxn ang="0">
                <a:pos x="88" y="9"/>
              </a:cxn>
              <a:cxn ang="0">
                <a:pos x="31" y="21"/>
              </a:cxn>
              <a:cxn ang="0">
                <a:pos x="0" y="48"/>
              </a:cxn>
              <a:cxn ang="0">
                <a:pos x="0" y="49"/>
              </a:cxn>
              <a:cxn ang="0">
                <a:pos x="74" y="85"/>
              </a:cxn>
              <a:cxn ang="0">
                <a:pos x="214" y="103"/>
              </a:cxn>
              <a:cxn ang="0">
                <a:pos x="339" y="117"/>
              </a:cxn>
              <a:cxn ang="0">
                <a:pos x="393" y="129"/>
              </a:cxn>
              <a:cxn ang="0">
                <a:pos x="335" y="143"/>
              </a:cxn>
              <a:cxn ang="0">
                <a:pos x="203" y="165"/>
              </a:cxn>
              <a:cxn ang="0">
                <a:pos x="71" y="186"/>
              </a:cxn>
              <a:cxn ang="0">
                <a:pos x="27" y="197"/>
              </a:cxn>
              <a:cxn ang="0">
                <a:pos x="2" y="221"/>
              </a:cxn>
              <a:cxn ang="0">
                <a:pos x="2" y="221"/>
              </a:cxn>
              <a:cxn ang="0">
                <a:pos x="219" y="284"/>
              </a:cxn>
              <a:cxn ang="0">
                <a:pos x="341" y="304"/>
              </a:cxn>
              <a:cxn ang="0">
                <a:pos x="390" y="316"/>
              </a:cxn>
              <a:cxn ang="0">
                <a:pos x="334" y="330"/>
              </a:cxn>
              <a:cxn ang="0">
                <a:pos x="201" y="353"/>
              </a:cxn>
              <a:cxn ang="0">
                <a:pos x="71" y="375"/>
              </a:cxn>
              <a:cxn ang="0">
                <a:pos x="27" y="386"/>
              </a:cxn>
              <a:cxn ang="0">
                <a:pos x="2" y="409"/>
              </a:cxn>
              <a:cxn ang="0">
                <a:pos x="29" y="436"/>
              </a:cxn>
              <a:cxn ang="0">
                <a:pos x="80" y="447"/>
              </a:cxn>
              <a:cxn ang="0">
                <a:pos x="227" y="455"/>
              </a:cxn>
              <a:cxn ang="0">
                <a:pos x="368" y="447"/>
              </a:cxn>
              <a:cxn ang="0">
                <a:pos x="443" y="409"/>
              </a:cxn>
              <a:cxn ang="0">
                <a:pos x="435" y="394"/>
              </a:cxn>
              <a:cxn ang="0">
                <a:pos x="326" y="369"/>
              </a:cxn>
              <a:cxn ang="0">
                <a:pos x="289" y="365"/>
              </a:cxn>
              <a:cxn ang="0">
                <a:pos x="350" y="354"/>
              </a:cxn>
              <a:cxn ang="0">
                <a:pos x="427" y="316"/>
              </a:cxn>
              <a:cxn ang="0">
                <a:pos x="356" y="280"/>
              </a:cxn>
              <a:cxn ang="0">
                <a:pos x="223" y="257"/>
              </a:cxn>
              <a:cxn ang="0">
                <a:pos x="93" y="235"/>
              </a:cxn>
              <a:cxn ang="0">
                <a:pos x="38" y="222"/>
              </a:cxn>
              <a:cxn ang="0">
                <a:pos x="87" y="210"/>
              </a:cxn>
              <a:cxn ang="0">
                <a:pos x="207" y="191"/>
              </a:cxn>
              <a:cxn ang="0">
                <a:pos x="350" y="167"/>
              </a:cxn>
              <a:cxn ang="0">
                <a:pos x="400" y="154"/>
              </a:cxn>
              <a:cxn ang="0">
                <a:pos x="427" y="128"/>
              </a:cxn>
              <a:cxn ang="0">
                <a:pos x="354" y="93"/>
              </a:cxn>
              <a:cxn ang="0">
                <a:pos x="217" y="76"/>
              </a:cxn>
              <a:cxn ang="0">
                <a:pos x="89" y="61"/>
              </a:cxn>
              <a:cxn ang="0">
                <a:pos x="33" y="49"/>
              </a:cxn>
              <a:cxn ang="0">
                <a:pos x="101" y="35"/>
              </a:cxn>
              <a:cxn ang="0">
                <a:pos x="221" y="28"/>
              </a:cxn>
              <a:cxn ang="0">
                <a:pos x="235" y="15"/>
              </a:cxn>
              <a:cxn ang="0">
                <a:pos x="222" y="2"/>
              </a:cxn>
              <a:cxn ang="0">
                <a:pos x="88" y="9"/>
              </a:cxn>
              <a:cxn ang="0">
                <a:pos x="86" y="399"/>
              </a:cxn>
              <a:cxn ang="0">
                <a:pos x="205" y="379"/>
              </a:cxn>
              <a:cxn ang="0">
                <a:pos x="210" y="378"/>
              </a:cxn>
              <a:cxn ang="0">
                <a:pos x="211" y="380"/>
              </a:cxn>
              <a:cxn ang="0">
                <a:pos x="226" y="390"/>
              </a:cxn>
              <a:cxn ang="0">
                <a:pos x="324" y="395"/>
              </a:cxn>
              <a:cxn ang="0">
                <a:pos x="409" y="410"/>
              </a:cxn>
              <a:cxn ang="0">
                <a:pos x="363" y="421"/>
              </a:cxn>
              <a:cxn ang="0">
                <a:pos x="250" y="428"/>
              </a:cxn>
              <a:cxn ang="0">
                <a:pos x="103" y="423"/>
              </a:cxn>
              <a:cxn ang="0">
                <a:pos x="38" y="411"/>
              </a:cxn>
              <a:cxn ang="0">
                <a:pos x="86" y="399"/>
              </a:cxn>
            </a:cxnLst>
            <a:rect l="0" t="0" r="r" b="b"/>
            <a:pathLst>
              <a:path w="443" h="455">
                <a:moveTo>
                  <a:pt x="88" y="9"/>
                </a:moveTo>
                <a:cubicBezTo>
                  <a:pt x="64" y="13"/>
                  <a:pt x="45" y="17"/>
                  <a:pt x="31" y="21"/>
                </a:cubicBezTo>
                <a:cubicBezTo>
                  <a:pt x="18" y="25"/>
                  <a:pt x="1" y="33"/>
                  <a:pt x="0" y="48"/>
                </a:cubicBezTo>
                <a:cubicBezTo>
                  <a:pt x="0" y="49"/>
                  <a:pt x="0" y="49"/>
                  <a:pt x="0" y="49"/>
                </a:cubicBezTo>
                <a:cubicBezTo>
                  <a:pt x="0" y="69"/>
                  <a:pt x="27" y="78"/>
                  <a:pt x="74" y="85"/>
                </a:cubicBezTo>
                <a:cubicBezTo>
                  <a:pt x="112" y="92"/>
                  <a:pt x="164" y="97"/>
                  <a:pt x="214" y="103"/>
                </a:cubicBezTo>
                <a:cubicBezTo>
                  <a:pt x="258" y="107"/>
                  <a:pt x="304" y="112"/>
                  <a:pt x="339" y="117"/>
                </a:cubicBezTo>
                <a:cubicBezTo>
                  <a:pt x="368" y="122"/>
                  <a:pt x="384" y="126"/>
                  <a:pt x="393" y="129"/>
                </a:cubicBezTo>
                <a:cubicBezTo>
                  <a:pt x="384" y="132"/>
                  <a:pt x="367" y="137"/>
                  <a:pt x="335" y="143"/>
                </a:cubicBezTo>
                <a:cubicBezTo>
                  <a:pt x="297" y="151"/>
                  <a:pt x="249" y="158"/>
                  <a:pt x="203" y="165"/>
                </a:cubicBezTo>
                <a:cubicBezTo>
                  <a:pt x="153" y="172"/>
                  <a:pt x="107" y="179"/>
                  <a:pt x="71" y="186"/>
                </a:cubicBezTo>
                <a:cubicBezTo>
                  <a:pt x="52" y="190"/>
                  <a:pt x="37" y="194"/>
                  <a:pt x="27" y="197"/>
                </a:cubicBezTo>
                <a:cubicBezTo>
                  <a:pt x="19" y="200"/>
                  <a:pt x="2" y="206"/>
                  <a:pt x="2" y="221"/>
                </a:cubicBezTo>
                <a:cubicBezTo>
                  <a:pt x="2" y="221"/>
                  <a:pt x="2" y="221"/>
                  <a:pt x="2" y="221"/>
                </a:cubicBezTo>
                <a:cubicBezTo>
                  <a:pt x="2" y="247"/>
                  <a:pt x="46" y="257"/>
                  <a:pt x="219" y="284"/>
                </a:cubicBezTo>
                <a:cubicBezTo>
                  <a:pt x="262" y="290"/>
                  <a:pt x="306" y="297"/>
                  <a:pt x="341" y="304"/>
                </a:cubicBezTo>
                <a:cubicBezTo>
                  <a:pt x="366" y="309"/>
                  <a:pt x="381" y="313"/>
                  <a:pt x="390" y="316"/>
                </a:cubicBezTo>
                <a:cubicBezTo>
                  <a:pt x="381" y="320"/>
                  <a:pt x="364" y="324"/>
                  <a:pt x="334" y="330"/>
                </a:cubicBezTo>
                <a:cubicBezTo>
                  <a:pt x="296" y="338"/>
                  <a:pt x="248" y="345"/>
                  <a:pt x="201" y="353"/>
                </a:cubicBezTo>
                <a:cubicBezTo>
                  <a:pt x="152" y="361"/>
                  <a:pt x="106" y="368"/>
                  <a:pt x="71" y="375"/>
                </a:cubicBezTo>
                <a:cubicBezTo>
                  <a:pt x="51" y="379"/>
                  <a:pt x="37" y="383"/>
                  <a:pt x="27" y="386"/>
                </a:cubicBezTo>
                <a:cubicBezTo>
                  <a:pt x="19" y="389"/>
                  <a:pt x="2" y="395"/>
                  <a:pt x="2" y="409"/>
                </a:cubicBezTo>
                <a:cubicBezTo>
                  <a:pt x="2" y="426"/>
                  <a:pt x="22" y="433"/>
                  <a:pt x="29" y="436"/>
                </a:cubicBezTo>
                <a:cubicBezTo>
                  <a:pt x="41" y="440"/>
                  <a:pt x="58" y="444"/>
                  <a:pt x="80" y="447"/>
                </a:cubicBezTo>
                <a:cubicBezTo>
                  <a:pt x="119" y="452"/>
                  <a:pt x="171" y="455"/>
                  <a:pt x="227" y="455"/>
                </a:cubicBezTo>
                <a:cubicBezTo>
                  <a:pt x="281" y="455"/>
                  <a:pt x="331" y="452"/>
                  <a:pt x="368" y="447"/>
                </a:cubicBezTo>
                <a:cubicBezTo>
                  <a:pt x="421" y="439"/>
                  <a:pt x="443" y="428"/>
                  <a:pt x="443" y="409"/>
                </a:cubicBezTo>
                <a:cubicBezTo>
                  <a:pt x="443" y="405"/>
                  <a:pt x="442" y="399"/>
                  <a:pt x="435" y="394"/>
                </a:cubicBezTo>
                <a:cubicBezTo>
                  <a:pt x="423" y="384"/>
                  <a:pt x="386" y="375"/>
                  <a:pt x="326" y="369"/>
                </a:cubicBezTo>
                <a:cubicBezTo>
                  <a:pt x="314" y="368"/>
                  <a:pt x="302" y="366"/>
                  <a:pt x="289" y="365"/>
                </a:cubicBezTo>
                <a:cubicBezTo>
                  <a:pt x="311" y="362"/>
                  <a:pt x="332" y="358"/>
                  <a:pt x="350" y="354"/>
                </a:cubicBezTo>
                <a:cubicBezTo>
                  <a:pt x="408" y="342"/>
                  <a:pt x="427" y="333"/>
                  <a:pt x="427" y="316"/>
                </a:cubicBezTo>
                <a:cubicBezTo>
                  <a:pt x="427" y="300"/>
                  <a:pt x="410" y="291"/>
                  <a:pt x="356" y="280"/>
                </a:cubicBezTo>
                <a:cubicBezTo>
                  <a:pt x="320" y="272"/>
                  <a:pt x="271" y="265"/>
                  <a:pt x="223" y="257"/>
                </a:cubicBezTo>
                <a:cubicBezTo>
                  <a:pt x="177" y="250"/>
                  <a:pt x="130" y="243"/>
                  <a:pt x="93" y="235"/>
                </a:cubicBezTo>
                <a:cubicBezTo>
                  <a:pt x="63" y="230"/>
                  <a:pt x="47" y="225"/>
                  <a:pt x="38" y="222"/>
                </a:cubicBezTo>
                <a:cubicBezTo>
                  <a:pt x="47" y="219"/>
                  <a:pt x="61" y="215"/>
                  <a:pt x="87" y="210"/>
                </a:cubicBezTo>
                <a:cubicBezTo>
                  <a:pt x="120" y="204"/>
                  <a:pt x="162" y="197"/>
                  <a:pt x="207" y="191"/>
                </a:cubicBezTo>
                <a:cubicBezTo>
                  <a:pt x="258" y="183"/>
                  <a:pt x="311" y="176"/>
                  <a:pt x="350" y="167"/>
                </a:cubicBezTo>
                <a:cubicBezTo>
                  <a:pt x="372" y="163"/>
                  <a:pt x="389" y="159"/>
                  <a:pt x="400" y="154"/>
                </a:cubicBezTo>
                <a:cubicBezTo>
                  <a:pt x="408" y="151"/>
                  <a:pt x="427" y="144"/>
                  <a:pt x="427" y="128"/>
                </a:cubicBezTo>
                <a:cubicBezTo>
                  <a:pt x="427" y="109"/>
                  <a:pt x="400" y="100"/>
                  <a:pt x="354" y="93"/>
                </a:cubicBezTo>
                <a:cubicBezTo>
                  <a:pt x="317" y="87"/>
                  <a:pt x="266" y="81"/>
                  <a:pt x="217" y="76"/>
                </a:cubicBezTo>
                <a:cubicBezTo>
                  <a:pt x="172" y="71"/>
                  <a:pt x="126" y="66"/>
                  <a:pt x="89" y="61"/>
                </a:cubicBezTo>
                <a:cubicBezTo>
                  <a:pt x="58" y="56"/>
                  <a:pt x="41" y="52"/>
                  <a:pt x="33" y="49"/>
                </a:cubicBezTo>
                <a:cubicBezTo>
                  <a:pt x="43" y="45"/>
                  <a:pt x="64" y="39"/>
                  <a:pt x="101" y="35"/>
                </a:cubicBezTo>
                <a:cubicBezTo>
                  <a:pt x="140" y="30"/>
                  <a:pt x="186" y="27"/>
                  <a:pt x="221" y="28"/>
                </a:cubicBezTo>
                <a:cubicBezTo>
                  <a:pt x="228" y="29"/>
                  <a:pt x="234" y="23"/>
                  <a:pt x="235" y="15"/>
                </a:cubicBezTo>
                <a:cubicBezTo>
                  <a:pt x="235" y="8"/>
                  <a:pt x="229" y="2"/>
                  <a:pt x="222" y="2"/>
                </a:cubicBezTo>
                <a:cubicBezTo>
                  <a:pt x="183" y="0"/>
                  <a:pt x="130" y="3"/>
                  <a:pt x="88" y="9"/>
                </a:cubicBezTo>
                <a:close/>
                <a:moveTo>
                  <a:pt x="86" y="399"/>
                </a:moveTo>
                <a:cubicBezTo>
                  <a:pt x="120" y="393"/>
                  <a:pt x="161" y="386"/>
                  <a:pt x="205" y="379"/>
                </a:cubicBezTo>
                <a:cubicBezTo>
                  <a:pt x="207" y="379"/>
                  <a:pt x="209" y="379"/>
                  <a:pt x="210" y="378"/>
                </a:cubicBezTo>
                <a:cubicBezTo>
                  <a:pt x="210" y="379"/>
                  <a:pt x="210" y="379"/>
                  <a:pt x="211" y="380"/>
                </a:cubicBezTo>
                <a:cubicBezTo>
                  <a:pt x="212" y="387"/>
                  <a:pt x="219" y="392"/>
                  <a:pt x="226" y="390"/>
                </a:cubicBezTo>
                <a:cubicBezTo>
                  <a:pt x="234" y="389"/>
                  <a:pt x="274" y="390"/>
                  <a:pt x="324" y="395"/>
                </a:cubicBezTo>
                <a:cubicBezTo>
                  <a:pt x="370" y="400"/>
                  <a:pt x="396" y="406"/>
                  <a:pt x="409" y="410"/>
                </a:cubicBezTo>
                <a:cubicBezTo>
                  <a:pt x="402" y="413"/>
                  <a:pt x="388" y="417"/>
                  <a:pt x="363" y="421"/>
                </a:cubicBezTo>
                <a:cubicBezTo>
                  <a:pt x="333" y="425"/>
                  <a:pt x="294" y="428"/>
                  <a:pt x="250" y="428"/>
                </a:cubicBezTo>
                <a:cubicBezTo>
                  <a:pt x="198" y="429"/>
                  <a:pt x="145" y="427"/>
                  <a:pt x="103" y="423"/>
                </a:cubicBezTo>
                <a:cubicBezTo>
                  <a:pt x="67" y="419"/>
                  <a:pt x="48" y="414"/>
                  <a:pt x="38" y="411"/>
                </a:cubicBezTo>
                <a:cubicBezTo>
                  <a:pt x="47" y="408"/>
                  <a:pt x="61" y="404"/>
                  <a:pt x="86" y="399"/>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2" name="Freeform 600"/>
          <p:cNvSpPr>
            <a:spLocks/>
          </p:cNvSpPr>
          <p:nvPr userDrawn="1"/>
        </p:nvSpPr>
        <p:spPr bwMode="auto">
          <a:xfrm>
            <a:off x="8318622" y="2862007"/>
            <a:ext cx="384672" cy="180975"/>
          </a:xfrm>
          <a:custGeom>
            <a:avLst/>
            <a:gdLst/>
            <a:ahLst/>
            <a:cxnLst>
              <a:cxn ang="0">
                <a:pos x="228" y="22"/>
              </a:cxn>
              <a:cxn ang="0">
                <a:pos x="169" y="6"/>
              </a:cxn>
              <a:cxn ang="0">
                <a:pos x="12" y="47"/>
              </a:cxn>
              <a:cxn ang="0">
                <a:pos x="2" y="63"/>
              </a:cxn>
              <a:cxn ang="0">
                <a:pos x="18" y="72"/>
              </a:cxn>
              <a:cxn ang="0">
                <a:pos x="176" y="32"/>
              </a:cxn>
              <a:cxn ang="0">
                <a:pos x="219" y="49"/>
              </a:cxn>
              <a:cxn ang="0">
                <a:pos x="235" y="49"/>
              </a:cxn>
              <a:cxn ang="0">
                <a:pos x="279" y="32"/>
              </a:cxn>
              <a:cxn ang="0">
                <a:pos x="416" y="67"/>
              </a:cxn>
              <a:cxn ang="0">
                <a:pos x="222" y="183"/>
              </a:cxn>
              <a:cxn ang="0">
                <a:pos x="90" y="115"/>
              </a:cxn>
              <a:cxn ang="0">
                <a:pos x="361" y="105"/>
              </a:cxn>
              <a:cxn ang="0">
                <a:pos x="367" y="87"/>
              </a:cxn>
              <a:cxn ang="0">
                <a:pos x="350" y="80"/>
              </a:cxn>
              <a:cxn ang="0">
                <a:pos x="59" y="81"/>
              </a:cxn>
              <a:cxn ang="0">
                <a:pos x="44" y="86"/>
              </a:cxn>
              <a:cxn ang="0">
                <a:pos x="44" y="102"/>
              </a:cxn>
              <a:cxn ang="0">
                <a:pos x="221" y="210"/>
              </a:cxn>
              <a:cxn ang="0">
                <a:pos x="451" y="66"/>
              </a:cxn>
              <a:cxn ang="0">
                <a:pos x="452" y="54"/>
              </a:cxn>
              <a:cxn ang="0">
                <a:pos x="443" y="45"/>
              </a:cxn>
              <a:cxn ang="0">
                <a:pos x="286" y="6"/>
              </a:cxn>
              <a:cxn ang="0">
                <a:pos x="228" y="22"/>
              </a:cxn>
            </a:cxnLst>
            <a:rect l="0" t="0" r="r" b="b"/>
            <a:pathLst>
              <a:path w="454" h="214">
                <a:moveTo>
                  <a:pt x="228" y="22"/>
                </a:moveTo>
                <a:cubicBezTo>
                  <a:pt x="215" y="14"/>
                  <a:pt x="191" y="1"/>
                  <a:pt x="169" y="6"/>
                </a:cubicBezTo>
                <a:cubicBezTo>
                  <a:pt x="151" y="11"/>
                  <a:pt x="13" y="46"/>
                  <a:pt x="12" y="47"/>
                </a:cubicBezTo>
                <a:cubicBezTo>
                  <a:pt x="4" y="48"/>
                  <a:pt x="0" y="56"/>
                  <a:pt x="2" y="63"/>
                </a:cubicBezTo>
                <a:cubicBezTo>
                  <a:pt x="4" y="70"/>
                  <a:pt x="11" y="74"/>
                  <a:pt x="18" y="72"/>
                </a:cubicBezTo>
                <a:cubicBezTo>
                  <a:pt x="20" y="72"/>
                  <a:pt x="157" y="37"/>
                  <a:pt x="176" y="32"/>
                </a:cubicBezTo>
                <a:cubicBezTo>
                  <a:pt x="190" y="29"/>
                  <a:pt x="212" y="43"/>
                  <a:pt x="219" y="49"/>
                </a:cubicBezTo>
                <a:cubicBezTo>
                  <a:pt x="224" y="53"/>
                  <a:pt x="230" y="53"/>
                  <a:pt x="235" y="49"/>
                </a:cubicBezTo>
                <a:cubicBezTo>
                  <a:pt x="247" y="40"/>
                  <a:pt x="269" y="29"/>
                  <a:pt x="279" y="32"/>
                </a:cubicBezTo>
                <a:cubicBezTo>
                  <a:pt x="308" y="41"/>
                  <a:pt x="381" y="58"/>
                  <a:pt x="416" y="67"/>
                </a:cubicBezTo>
                <a:cubicBezTo>
                  <a:pt x="386" y="102"/>
                  <a:pt x="306" y="186"/>
                  <a:pt x="222" y="183"/>
                </a:cubicBezTo>
                <a:cubicBezTo>
                  <a:pt x="163" y="181"/>
                  <a:pt x="117" y="143"/>
                  <a:pt x="90" y="115"/>
                </a:cubicBezTo>
                <a:cubicBezTo>
                  <a:pt x="152" y="127"/>
                  <a:pt x="274" y="143"/>
                  <a:pt x="361" y="105"/>
                </a:cubicBezTo>
                <a:cubicBezTo>
                  <a:pt x="367" y="102"/>
                  <a:pt x="370" y="94"/>
                  <a:pt x="367" y="87"/>
                </a:cubicBezTo>
                <a:cubicBezTo>
                  <a:pt x="364" y="80"/>
                  <a:pt x="357" y="77"/>
                  <a:pt x="350" y="80"/>
                </a:cubicBezTo>
                <a:cubicBezTo>
                  <a:pt x="241" y="128"/>
                  <a:pt x="61" y="82"/>
                  <a:pt x="59" y="81"/>
                </a:cubicBezTo>
                <a:cubicBezTo>
                  <a:pt x="53" y="80"/>
                  <a:pt x="48" y="82"/>
                  <a:pt x="44" y="86"/>
                </a:cubicBezTo>
                <a:cubicBezTo>
                  <a:pt x="41" y="91"/>
                  <a:pt x="41" y="97"/>
                  <a:pt x="44" y="102"/>
                </a:cubicBezTo>
                <a:cubicBezTo>
                  <a:pt x="47" y="106"/>
                  <a:pt x="115" y="206"/>
                  <a:pt x="221" y="210"/>
                </a:cubicBezTo>
                <a:cubicBezTo>
                  <a:pt x="342" y="214"/>
                  <a:pt x="446" y="72"/>
                  <a:pt x="451" y="66"/>
                </a:cubicBezTo>
                <a:cubicBezTo>
                  <a:pt x="453" y="63"/>
                  <a:pt x="454" y="58"/>
                  <a:pt x="452" y="54"/>
                </a:cubicBezTo>
                <a:cubicBezTo>
                  <a:pt x="451" y="50"/>
                  <a:pt x="447" y="47"/>
                  <a:pt x="443" y="45"/>
                </a:cubicBezTo>
                <a:cubicBezTo>
                  <a:pt x="442" y="45"/>
                  <a:pt x="325" y="18"/>
                  <a:pt x="286" y="6"/>
                </a:cubicBezTo>
                <a:cubicBezTo>
                  <a:pt x="266" y="0"/>
                  <a:pt x="241" y="14"/>
                  <a:pt x="228" y="2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3" name="Freeform 612"/>
          <p:cNvSpPr>
            <a:spLocks/>
          </p:cNvSpPr>
          <p:nvPr userDrawn="1"/>
        </p:nvSpPr>
        <p:spPr bwMode="auto">
          <a:xfrm>
            <a:off x="8338271" y="3323252"/>
            <a:ext cx="345372" cy="345281"/>
          </a:xfrm>
          <a:custGeom>
            <a:avLst/>
            <a:gdLst/>
            <a:ahLst/>
            <a:cxnLst>
              <a:cxn ang="0">
                <a:pos x="153" y="404"/>
              </a:cxn>
              <a:cxn ang="0">
                <a:pos x="149" y="156"/>
              </a:cxn>
              <a:cxn ang="0">
                <a:pos x="175" y="156"/>
              </a:cxn>
              <a:cxn ang="0">
                <a:pos x="249" y="381"/>
              </a:cxn>
              <a:cxn ang="0">
                <a:pos x="253" y="232"/>
              </a:cxn>
              <a:cxn ang="0">
                <a:pos x="310" y="228"/>
              </a:cxn>
              <a:cxn ang="0">
                <a:pos x="323" y="242"/>
              </a:cxn>
              <a:cxn ang="0">
                <a:pos x="381" y="269"/>
              </a:cxn>
              <a:cxn ang="0">
                <a:pos x="381" y="238"/>
              </a:cxn>
              <a:cxn ang="0">
                <a:pos x="378" y="203"/>
              </a:cxn>
              <a:cxn ang="0">
                <a:pos x="351" y="173"/>
              </a:cxn>
              <a:cxn ang="0">
                <a:pos x="323" y="169"/>
              </a:cxn>
              <a:cxn ang="0">
                <a:pos x="254" y="165"/>
              </a:cxn>
              <a:cxn ang="0">
                <a:pos x="250" y="102"/>
              </a:cxn>
              <a:cxn ang="0">
                <a:pos x="212" y="98"/>
              </a:cxn>
              <a:cxn ang="0">
                <a:pos x="208" y="33"/>
              </a:cxn>
              <a:cxn ang="0">
                <a:pos x="176" y="27"/>
              </a:cxn>
              <a:cxn ang="0">
                <a:pos x="158" y="29"/>
              </a:cxn>
              <a:cxn ang="0">
                <a:pos x="124" y="69"/>
              </a:cxn>
              <a:cxn ang="0">
                <a:pos x="113" y="113"/>
              </a:cxn>
              <a:cxn ang="0">
                <a:pos x="24" y="329"/>
              </a:cxn>
              <a:cxn ang="0">
                <a:pos x="6" y="330"/>
              </a:cxn>
              <a:cxn ang="0">
                <a:pos x="5" y="311"/>
              </a:cxn>
              <a:cxn ang="0">
                <a:pos x="5" y="311"/>
              </a:cxn>
              <a:cxn ang="0">
                <a:pos x="10" y="305"/>
              </a:cxn>
              <a:cxn ang="0">
                <a:pos x="25" y="285"/>
              </a:cxn>
              <a:cxn ang="0">
                <a:pos x="82" y="135"/>
              </a:cxn>
              <a:cxn ang="0">
                <a:pos x="99" y="60"/>
              </a:cxn>
              <a:cxn ang="0">
                <a:pos x="149" y="4"/>
              </a:cxn>
              <a:cxn ang="0">
                <a:pos x="176" y="0"/>
              </a:cxn>
              <a:cxn ang="0">
                <a:pos x="235" y="24"/>
              </a:cxn>
              <a:cxn ang="0">
                <a:pos x="263" y="75"/>
              </a:cxn>
              <a:cxn ang="0">
                <a:pos x="277" y="88"/>
              </a:cxn>
              <a:cxn ang="0">
                <a:pos x="324" y="142"/>
              </a:cxn>
              <a:cxn ang="0">
                <a:pos x="360" y="148"/>
              </a:cxn>
              <a:cxn ang="0">
                <a:pos x="405" y="198"/>
              </a:cxn>
              <a:cxn ang="0">
                <a:pos x="408" y="238"/>
              </a:cxn>
              <a:cxn ang="0">
                <a:pos x="408" y="283"/>
              </a:cxn>
              <a:cxn ang="0">
                <a:pos x="395" y="296"/>
              </a:cxn>
              <a:cxn ang="0">
                <a:pos x="297" y="283"/>
              </a:cxn>
              <a:cxn ang="0">
                <a:pos x="275" y="255"/>
              </a:cxn>
              <a:cxn ang="0">
                <a:pos x="271" y="404"/>
              </a:cxn>
              <a:cxn ang="0">
                <a:pos x="162" y="408"/>
              </a:cxn>
            </a:cxnLst>
            <a:rect l="0" t="0" r="r" b="b"/>
            <a:pathLst>
              <a:path w="408" h="408">
                <a:moveTo>
                  <a:pt x="162" y="408"/>
                </a:moveTo>
                <a:cubicBezTo>
                  <a:pt x="158" y="408"/>
                  <a:pt x="155" y="406"/>
                  <a:pt x="153" y="404"/>
                </a:cubicBezTo>
                <a:cubicBezTo>
                  <a:pt x="153" y="404"/>
                  <a:pt x="153" y="404"/>
                  <a:pt x="153" y="404"/>
                </a:cubicBezTo>
                <a:cubicBezTo>
                  <a:pt x="150" y="401"/>
                  <a:pt x="149" y="398"/>
                  <a:pt x="149" y="394"/>
                </a:cubicBezTo>
                <a:cubicBezTo>
                  <a:pt x="149" y="394"/>
                  <a:pt x="149" y="394"/>
                  <a:pt x="149" y="394"/>
                </a:cubicBezTo>
                <a:cubicBezTo>
                  <a:pt x="149" y="156"/>
                  <a:pt x="149" y="156"/>
                  <a:pt x="149" y="156"/>
                </a:cubicBezTo>
                <a:cubicBezTo>
                  <a:pt x="149" y="149"/>
                  <a:pt x="155" y="143"/>
                  <a:pt x="162" y="143"/>
                </a:cubicBezTo>
                <a:cubicBezTo>
                  <a:pt x="162" y="143"/>
                  <a:pt x="162" y="143"/>
                  <a:pt x="162" y="143"/>
                </a:cubicBezTo>
                <a:cubicBezTo>
                  <a:pt x="169" y="143"/>
                  <a:pt x="175" y="149"/>
                  <a:pt x="175" y="156"/>
                </a:cubicBezTo>
                <a:cubicBezTo>
                  <a:pt x="175" y="156"/>
                  <a:pt x="175" y="156"/>
                  <a:pt x="175" y="156"/>
                </a:cubicBezTo>
                <a:cubicBezTo>
                  <a:pt x="175" y="381"/>
                  <a:pt x="175" y="381"/>
                  <a:pt x="175" y="381"/>
                </a:cubicBezTo>
                <a:cubicBezTo>
                  <a:pt x="249" y="381"/>
                  <a:pt x="249" y="381"/>
                  <a:pt x="249" y="381"/>
                </a:cubicBezTo>
                <a:cubicBezTo>
                  <a:pt x="249" y="242"/>
                  <a:pt x="249" y="242"/>
                  <a:pt x="249" y="242"/>
                </a:cubicBezTo>
                <a:cubicBezTo>
                  <a:pt x="249" y="238"/>
                  <a:pt x="250" y="235"/>
                  <a:pt x="253" y="232"/>
                </a:cubicBezTo>
                <a:cubicBezTo>
                  <a:pt x="253" y="232"/>
                  <a:pt x="253" y="232"/>
                  <a:pt x="253" y="232"/>
                </a:cubicBezTo>
                <a:cubicBezTo>
                  <a:pt x="255" y="230"/>
                  <a:pt x="258" y="228"/>
                  <a:pt x="262" y="228"/>
                </a:cubicBezTo>
                <a:cubicBezTo>
                  <a:pt x="262" y="228"/>
                  <a:pt x="262" y="228"/>
                  <a:pt x="262" y="228"/>
                </a:cubicBezTo>
                <a:cubicBezTo>
                  <a:pt x="310" y="228"/>
                  <a:pt x="310" y="228"/>
                  <a:pt x="310" y="228"/>
                </a:cubicBezTo>
                <a:cubicBezTo>
                  <a:pt x="313" y="228"/>
                  <a:pt x="317" y="230"/>
                  <a:pt x="319" y="232"/>
                </a:cubicBezTo>
                <a:cubicBezTo>
                  <a:pt x="319" y="232"/>
                  <a:pt x="319" y="232"/>
                  <a:pt x="319" y="232"/>
                </a:cubicBezTo>
                <a:cubicBezTo>
                  <a:pt x="322" y="235"/>
                  <a:pt x="323" y="238"/>
                  <a:pt x="323" y="242"/>
                </a:cubicBezTo>
                <a:cubicBezTo>
                  <a:pt x="323" y="242"/>
                  <a:pt x="323" y="242"/>
                  <a:pt x="323" y="242"/>
                </a:cubicBezTo>
                <a:cubicBezTo>
                  <a:pt x="323" y="269"/>
                  <a:pt x="323" y="269"/>
                  <a:pt x="323" y="269"/>
                </a:cubicBezTo>
                <a:cubicBezTo>
                  <a:pt x="381" y="269"/>
                  <a:pt x="381" y="269"/>
                  <a:pt x="381" y="269"/>
                </a:cubicBezTo>
                <a:cubicBezTo>
                  <a:pt x="381" y="247"/>
                  <a:pt x="381" y="247"/>
                  <a:pt x="381" y="247"/>
                </a:cubicBezTo>
                <a:cubicBezTo>
                  <a:pt x="381" y="246"/>
                  <a:pt x="381" y="246"/>
                  <a:pt x="381" y="246"/>
                </a:cubicBezTo>
                <a:cubicBezTo>
                  <a:pt x="381" y="243"/>
                  <a:pt x="381" y="241"/>
                  <a:pt x="381" y="238"/>
                </a:cubicBezTo>
                <a:cubicBezTo>
                  <a:pt x="381" y="238"/>
                  <a:pt x="381" y="238"/>
                  <a:pt x="381" y="238"/>
                </a:cubicBezTo>
                <a:cubicBezTo>
                  <a:pt x="381" y="223"/>
                  <a:pt x="380" y="212"/>
                  <a:pt x="378" y="203"/>
                </a:cubicBezTo>
                <a:cubicBezTo>
                  <a:pt x="378" y="203"/>
                  <a:pt x="378" y="203"/>
                  <a:pt x="378" y="203"/>
                </a:cubicBezTo>
                <a:cubicBezTo>
                  <a:pt x="377" y="195"/>
                  <a:pt x="374" y="190"/>
                  <a:pt x="371" y="187"/>
                </a:cubicBezTo>
                <a:cubicBezTo>
                  <a:pt x="371" y="187"/>
                  <a:pt x="371" y="187"/>
                  <a:pt x="371" y="187"/>
                </a:cubicBezTo>
                <a:cubicBezTo>
                  <a:pt x="366" y="180"/>
                  <a:pt x="359" y="176"/>
                  <a:pt x="351" y="173"/>
                </a:cubicBezTo>
                <a:cubicBezTo>
                  <a:pt x="351" y="173"/>
                  <a:pt x="351" y="173"/>
                  <a:pt x="351" y="173"/>
                </a:cubicBezTo>
                <a:cubicBezTo>
                  <a:pt x="344" y="170"/>
                  <a:pt x="334" y="169"/>
                  <a:pt x="323" y="169"/>
                </a:cubicBezTo>
                <a:cubicBezTo>
                  <a:pt x="323" y="169"/>
                  <a:pt x="323" y="169"/>
                  <a:pt x="323" y="169"/>
                </a:cubicBezTo>
                <a:cubicBezTo>
                  <a:pt x="263" y="169"/>
                  <a:pt x="263" y="169"/>
                  <a:pt x="263" y="169"/>
                </a:cubicBezTo>
                <a:cubicBezTo>
                  <a:pt x="260" y="169"/>
                  <a:pt x="256" y="167"/>
                  <a:pt x="254" y="165"/>
                </a:cubicBezTo>
                <a:cubicBezTo>
                  <a:pt x="254" y="165"/>
                  <a:pt x="254" y="165"/>
                  <a:pt x="254" y="165"/>
                </a:cubicBezTo>
                <a:cubicBezTo>
                  <a:pt x="251" y="162"/>
                  <a:pt x="250" y="159"/>
                  <a:pt x="250" y="156"/>
                </a:cubicBezTo>
                <a:cubicBezTo>
                  <a:pt x="250" y="156"/>
                  <a:pt x="250" y="156"/>
                  <a:pt x="250" y="156"/>
                </a:cubicBezTo>
                <a:cubicBezTo>
                  <a:pt x="250" y="102"/>
                  <a:pt x="250" y="102"/>
                  <a:pt x="250" y="102"/>
                </a:cubicBezTo>
                <a:cubicBezTo>
                  <a:pt x="222" y="102"/>
                  <a:pt x="222" y="102"/>
                  <a:pt x="222" y="102"/>
                </a:cubicBezTo>
                <a:cubicBezTo>
                  <a:pt x="218" y="102"/>
                  <a:pt x="215" y="100"/>
                  <a:pt x="212" y="98"/>
                </a:cubicBezTo>
                <a:cubicBezTo>
                  <a:pt x="212" y="98"/>
                  <a:pt x="212" y="98"/>
                  <a:pt x="212" y="98"/>
                </a:cubicBezTo>
                <a:cubicBezTo>
                  <a:pt x="210" y="95"/>
                  <a:pt x="208" y="92"/>
                  <a:pt x="208" y="88"/>
                </a:cubicBezTo>
                <a:cubicBezTo>
                  <a:pt x="208" y="88"/>
                  <a:pt x="208" y="88"/>
                  <a:pt x="208" y="88"/>
                </a:cubicBezTo>
                <a:cubicBezTo>
                  <a:pt x="208" y="33"/>
                  <a:pt x="208" y="33"/>
                  <a:pt x="208" y="33"/>
                </a:cubicBezTo>
                <a:cubicBezTo>
                  <a:pt x="207" y="33"/>
                  <a:pt x="205" y="32"/>
                  <a:pt x="204" y="31"/>
                </a:cubicBezTo>
                <a:cubicBezTo>
                  <a:pt x="204" y="31"/>
                  <a:pt x="204" y="31"/>
                  <a:pt x="204" y="31"/>
                </a:cubicBezTo>
                <a:cubicBezTo>
                  <a:pt x="196" y="29"/>
                  <a:pt x="186" y="27"/>
                  <a:pt x="176" y="27"/>
                </a:cubicBezTo>
                <a:cubicBezTo>
                  <a:pt x="176" y="27"/>
                  <a:pt x="176" y="27"/>
                  <a:pt x="176" y="27"/>
                </a:cubicBezTo>
                <a:cubicBezTo>
                  <a:pt x="170" y="27"/>
                  <a:pt x="164" y="27"/>
                  <a:pt x="158" y="29"/>
                </a:cubicBezTo>
                <a:cubicBezTo>
                  <a:pt x="158" y="29"/>
                  <a:pt x="158" y="29"/>
                  <a:pt x="158" y="29"/>
                </a:cubicBezTo>
                <a:cubicBezTo>
                  <a:pt x="152" y="31"/>
                  <a:pt x="146" y="35"/>
                  <a:pt x="141" y="40"/>
                </a:cubicBezTo>
                <a:cubicBezTo>
                  <a:pt x="141" y="40"/>
                  <a:pt x="141" y="40"/>
                  <a:pt x="141" y="40"/>
                </a:cubicBezTo>
                <a:cubicBezTo>
                  <a:pt x="134" y="46"/>
                  <a:pt x="128" y="56"/>
                  <a:pt x="124" y="69"/>
                </a:cubicBezTo>
                <a:cubicBezTo>
                  <a:pt x="124" y="69"/>
                  <a:pt x="124" y="69"/>
                  <a:pt x="124" y="69"/>
                </a:cubicBezTo>
                <a:cubicBezTo>
                  <a:pt x="119" y="81"/>
                  <a:pt x="116" y="97"/>
                  <a:pt x="113" y="113"/>
                </a:cubicBezTo>
                <a:cubicBezTo>
                  <a:pt x="113" y="113"/>
                  <a:pt x="113" y="113"/>
                  <a:pt x="113" y="113"/>
                </a:cubicBezTo>
                <a:cubicBezTo>
                  <a:pt x="107" y="147"/>
                  <a:pt x="102" y="186"/>
                  <a:pt x="89" y="221"/>
                </a:cubicBezTo>
                <a:cubicBezTo>
                  <a:pt x="89" y="221"/>
                  <a:pt x="89" y="221"/>
                  <a:pt x="89" y="221"/>
                </a:cubicBezTo>
                <a:cubicBezTo>
                  <a:pt x="63" y="287"/>
                  <a:pt x="25" y="329"/>
                  <a:pt x="24" y="329"/>
                </a:cubicBezTo>
                <a:cubicBezTo>
                  <a:pt x="24" y="329"/>
                  <a:pt x="24" y="329"/>
                  <a:pt x="24" y="329"/>
                </a:cubicBezTo>
                <a:cubicBezTo>
                  <a:pt x="19" y="335"/>
                  <a:pt x="11" y="335"/>
                  <a:pt x="6" y="330"/>
                </a:cubicBezTo>
                <a:cubicBezTo>
                  <a:pt x="6" y="330"/>
                  <a:pt x="6" y="330"/>
                  <a:pt x="6" y="330"/>
                </a:cubicBezTo>
                <a:cubicBezTo>
                  <a:pt x="0" y="325"/>
                  <a:pt x="0" y="317"/>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6" y="310"/>
                  <a:pt x="6" y="310"/>
                </a:cubicBezTo>
                <a:cubicBezTo>
                  <a:pt x="6" y="310"/>
                  <a:pt x="6" y="310"/>
                  <a:pt x="6" y="310"/>
                </a:cubicBezTo>
                <a:cubicBezTo>
                  <a:pt x="7" y="309"/>
                  <a:pt x="9" y="307"/>
                  <a:pt x="10" y="305"/>
                </a:cubicBezTo>
                <a:cubicBezTo>
                  <a:pt x="10" y="305"/>
                  <a:pt x="10" y="305"/>
                  <a:pt x="10" y="305"/>
                </a:cubicBezTo>
                <a:cubicBezTo>
                  <a:pt x="14" y="300"/>
                  <a:pt x="19" y="293"/>
                  <a:pt x="25" y="285"/>
                </a:cubicBezTo>
                <a:cubicBezTo>
                  <a:pt x="25" y="285"/>
                  <a:pt x="25" y="285"/>
                  <a:pt x="25" y="285"/>
                </a:cubicBezTo>
                <a:cubicBezTo>
                  <a:pt x="37" y="267"/>
                  <a:pt x="52" y="242"/>
                  <a:pt x="64" y="211"/>
                </a:cubicBezTo>
                <a:cubicBezTo>
                  <a:pt x="64" y="211"/>
                  <a:pt x="64" y="211"/>
                  <a:pt x="64" y="211"/>
                </a:cubicBezTo>
                <a:cubicBezTo>
                  <a:pt x="73" y="188"/>
                  <a:pt x="78" y="162"/>
                  <a:pt x="82" y="135"/>
                </a:cubicBezTo>
                <a:cubicBezTo>
                  <a:pt x="82" y="135"/>
                  <a:pt x="82" y="135"/>
                  <a:pt x="82" y="135"/>
                </a:cubicBezTo>
                <a:cubicBezTo>
                  <a:pt x="87" y="109"/>
                  <a:pt x="91" y="82"/>
                  <a:pt x="99" y="60"/>
                </a:cubicBezTo>
                <a:cubicBezTo>
                  <a:pt x="99" y="60"/>
                  <a:pt x="99" y="60"/>
                  <a:pt x="99" y="60"/>
                </a:cubicBezTo>
                <a:cubicBezTo>
                  <a:pt x="104" y="45"/>
                  <a:pt x="111" y="31"/>
                  <a:pt x="123" y="20"/>
                </a:cubicBezTo>
                <a:cubicBezTo>
                  <a:pt x="123" y="20"/>
                  <a:pt x="123" y="20"/>
                  <a:pt x="123" y="20"/>
                </a:cubicBezTo>
                <a:cubicBezTo>
                  <a:pt x="131" y="12"/>
                  <a:pt x="140" y="7"/>
                  <a:pt x="149" y="4"/>
                </a:cubicBezTo>
                <a:cubicBezTo>
                  <a:pt x="149" y="4"/>
                  <a:pt x="149" y="4"/>
                  <a:pt x="149" y="4"/>
                </a:cubicBezTo>
                <a:cubicBezTo>
                  <a:pt x="158" y="1"/>
                  <a:pt x="168" y="0"/>
                  <a:pt x="176" y="0"/>
                </a:cubicBezTo>
                <a:cubicBezTo>
                  <a:pt x="176" y="0"/>
                  <a:pt x="176" y="0"/>
                  <a:pt x="176" y="0"/>
                </a:cubicBezTo>
                <a:cubicBezTo>
                  <a:pt x="205" y="0"/>
                  <a:pt x="227" y="12"/>
                  <a:pt x="228" y="13"/>
                </a:cubicBezTo>
                <a:cubicBezTo>
                  <a:pt x="228" y="13"/>
                  <a:pt x="228" y="13"/>
                  <a:pt x="228" y="13"/>
                </a:cubicBezTo>
                <a:cubicBezTo>
                  <a:pt x="232" y="15"/>
                  <a:pt x="235" y="20"/>
                  <a:pt x="235" y="24"/>
                </a:cubicBezTo>
                <a:cubicBezTo>
                  <a:pt x="235" y="24"/>
                  <a:pt x="235" y="24"/>
                  <a:pt x="235" y="24"/>
                </a:cubicBezTo>
                <a:cubicBezTo>
                  <a:pt x="235" y="75"/>
                  <a:pt x="235" y="75"/>
                  <a:pt x="235" y="75"/>
                </a:cubicBezTo>
                <a:cubicBezTo>
                  <a:pt x="263" y="75"/>
                  <a:pt x="263" y="75"/>
                  <a:pt x="263" y="75"/>
                </a:cubicBezTo>
                <a:cubicBezTo>
                  <a:pt x="267" y="75"/>
                  <a:pt x="270" y="76"/>
                  <a:pt x="273" y="79"/>
                </a:cubicBezTo>
                <a:cubicBezTo>
                  <a:pt x="273" y="79"/>
                  <a:pt x="273" y="79"/>
                  <a:pt x="273" y="79"/>
                </a:cubicBezTo>
                <a:cubicBezTo>
                  <a:pt x="275" y="82"/>
                  <a:pt x="277" y="85"/>
                  <a:pt x="277" y="88"/>
                </a:cubicBezTo>
                <a:cubicBezTo>
                  <a:pt x="277" y="88"/>
                  <a:pt x="277" y="88"/>
                  <a:pt x="277" y="88"/>
                </a:cubicBezTo>
                <a:cubicBezTo>
                  <a:pt x="277" y="142"/>
                  <a:pt x="277" y="142"/>
                  <a:pt x="277" y="142"/>
                </a:cubicBezTo>
                <a:cubicBezTo>
                  <a:pt x="324" y="142"/>
                  <a:pt x="324" y="142"/>
                  <a:pt x="324" y="142"/>
                </a:cubicBezTo>
                <a:cubicBezTo>
                  <a:pt x="324" y="142"/>
                  <a:pt x="324" y="142"/>
                  <a:pt x="324" y="142"/>
                </a:cubicBezTo>
                <a:cubicBezTo>
                  <a:pt x="336" y="142"/>
                  <a:pt x="349" y="144"/>
                  <a:pt x="360" y="148"/>
                </a:cubicBezTo>
                <a:cubicBezTo>
                  <a:pt x="360" y="148"/>
                  <a:pt x="360" y="148"/>
                  <a:pt x="360" y="148"/>
                </a:cubicBezTo>
                <a:cubicBezTo>
                  <a:pt x="372" y="152"/>
                  <a:pt x="383" y="159"/>
                  <a:pt x="391" y="169"/>
                </a:cubicBezTo>
                <a:cubicBezTo>
                  <a:pt x="391" y="169"/>
                  <a:pt x="391" y="169"/>
                  <a:pt x="391" y="169"/>
                </a:cubicBezTo>
                <a:cubicBezTo>
                  <a:pt x="398" y="177"/>
                  <a:pt x="402" y="186"/>
                  <a:pt x="405" y="198"/>
                </a:cubicBezTo>
                <a:cubicBezTo>
                  <a:pt x="405" y="198"/>
                  <a:pt x="405" y="198"/>
                  <a:pt x="405" y="198"/>
                </a:cubicBezTo>
                <a:cubicBezTo>
                  <a:pt x="407" y="209"/>
                  <a:pt x="408" y="222"/>
                  <a:pt x="408" y="238"/>
                </a:cubicBezTo>
                <a:cubicBezTo>
                  <a:pt x="408" y="238"/>
                  <a:pt x="408" y="238"/>
                  <a:pt x="408" y="238"/>
                </a:cubicBezTo>
                <a:cubicBezTo>
                  <a:pt x="408" y="241"/>
                  <a:pt x="408" y="244"/>
                  <a:pt x="408" y="246"/>
                </a:cubicBezTo>
                <a:cubicBezTo>
                  <a:pt x="408" y="246"/>
                  <a:pt x="408" y="246"/>
                  <a:pt x="408" y="246"/>
                </a:cubicBezTo>
                <a:cubicBezTo>
                  <a:pt x="408" y="283"/>
                  <a:pt x="408" y="283"/>
                  <a:pt x="408" y="283"/>
                </a:cubicBezTo>
                <a:cubicBezTo>
                  <a:pt x="408" y="286"/>
                  <a:pt x="407" y="290"/>
                  <a:pt x="404" y="292"/>
                </a:cubicBezTo>
                <a:cubicBezTo>
                  <a:pt x="404" y="292"/>
                  <a:pt x="404" y="292"/>
                  <a:pt x="404" y="292"/>
                </a:cubicBezTo>
                <a:cubicBezTo>
                  <a:pt x="402" y="295"/>
                  <a:pt x="398" y="296"/>
                  <a:pt x="395" y="296"/>
                </a:cubicBezTo>
                <a:cubicBezTo>
                  <a:pt x="395" y="296"/>
                  <a:pt x="395" y="296"/>
                  <a:pt x="395" y="296"/>
                </a:cubicBezTo>
                <a:cubicBezTo>
                  <a:pt x="310" y="296"/>
                  <a:pt x="310" y="296"/>
                  <a:pt x="310" y="296"/>
                </a:cubicBezTo>
                <a:cubicBezTo>
                  <a:pt x="303" y="296"/>
                  <a:pt x="297" y="290"/>
                  <a:pt x="297" y="283"/>
                </a:cubicBezTo>
                <a:cubicBezTo>
                  <a:pt x="297" y="283"/>
                  <a:pt x="297" y="283"/>
                  <a:pt x="297" y="283"/>
                </a:cubicBezTo>
                <a:cubicBezTo>
                  <a:pt x="297" y="255"/>
                  <a:pt x="297" y="255"/>
                  <a:pt x="297" y="255"/>
                </a:cubicBezTo>
                <a:cubicBezTo>
                  <a:pt x="275" y="255"/>
                  <a:pt x="275" y="255"/>
                  <a:pt x="275" y="255"/>
                </a:cubicBezTo>
                <a:cubicBezTo>
                  <a:pt x="275" y="394"/>
                  <a:pt x="275" y="394"/>
                  <a:pt x="275" y="394"/>
                </a:cubicBezTo>
                <a:cubicBezTo>
                  <a:pt x="275" y="398"/>
                  <a:pt x="274" y="401"/>
                  <a:pt x="271" y="404"/>
                </a:cubicBezTo>
                <a:cubicBezTo>
                  <a:pt x="271" y="404"/>
                  <a:pt x="271" y="404"/>
                  <a:pt x="271" y="404"/>
                </a:cubicBezTo>
                <a:cubicBezTo>
                  <a:pt x="269" y="406"/>
                  <a:pt x="266" y="408"/>
                  <a:pt x="262" y="408"/>
                </a:cubicBezTo>
                <a:cubicBezTo>
                  <a:pt x="262" y="408"/>
                  <a:pt x="262" y="408"/>
                  <a:pt x="262" y="408"/>
                </a:cubicBezTo>
                <a:cubicBezTo>
                  <a:pt x="162" y="408"/>
                  <a:pt x="162" y="408"/>
                  <a:pt x="162" y="40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4" name="Freeform 616"/>
          <p:cNvSpPr>
            <a:spLocks/>
          </p:cNvSpPr>
          <p:nvPr userDrawn="1"/>
        </p:nvSpPr>
        <p:spPr bwMode="auto">
          <a:xfrm>
            <a:off x="8324580" y="2282511"/>
            <a:ext cx="372763" cy="307181"/>
          </a:xfrm>
          <a:custGeom>
            <a:avLst/>
            <a:gdLst/>
            <a:ahLst/>
            <a:cxnLst>
              <a:cxn ang="0">
                <a:pos x="439" y="11"/>
              </a:cxn>
              <a:cxn ang="0">
                <a:pos x="318" y="78"/>
              </a:cxn>
              <a:cxn ang="0">
                <a:pos x="230" y="141"/>
              </a:cxn>
              <a:cxn ang="0">
                <a:pos x="191" y="159"/>
              </a:cxn>
              <a:cxn ang="0">
                <a:pos x="162" y="198"/>
              </a:cxn>
              <a:cxn ang="0">
                <a:pos x="248" y="168"/>
              </a:cxn>
              <a:cxn ang="0">
                <a:pos x="361" y="95"/>
              </a:cxn>
              <a:cxn ang="0">
                <a:pos x="376" y="202"/>
              </a:cxn>
              <a:cxn ang="0">
                <a:pos x="29" y="214"/>
              </a:cxn>
              <a:cxn ang="0">
                <a:pos x="88" y="178"/>
              </a:cxn>
              <a:cxn ang="0">
                <a:pos x="63" y="129"/>
              </a:cxn>
              <a:cxn ang="0">
                <a:pos x="89" y="56"/>
              </a:cxn>
              <a:cxn ang="0">
                <a:pos x="301" y="35"/>
              </a:cxn>
            </a:cxnLst>
            <a:rect l="0" t="0" r="r" b="b"/>
            <a:pathLst>
              <a:path w="439" h="363">
                <a:moveTo>
                  <a:pt x="439" y="11"/>
                </a:moveTo>
                <a:cubicBezTo>
                  <a:pt x="439" y="11"/>
                  <a:pt x="372" y="42"/>
                  <a:pt x="318" y="78"/>
                </a:cubicBezTo>
                <a:cubicBezTo>
                  <a:pt x="276" y="106"/>
                  <a:pt x="239" y="135"/>
                  <a:pt x="230" y="141"/>
                </a:cubicBezTo>
                <a:cubicBezTo>
                  <a:pt x="221" y="144"/>
                  <a:pt x="205" y="145"/>
                  <a:pt x="191" y="159"/>
                </a:cubicBezTo>
                <a:cubicBezTo>
                  <a:pt x="181" y="169"/>
                  <a:pt x="176" y="191"/>
                  <a:pt x="162" y="198"/>
                </a:cubicBezTo>
                <a:cubicBezTo>
                  <a:pt x="208" y="217"/>
                  <a:pt x="241" y="170"/>
                  <a:pt x="248" y="168"/>
                </a:cubicBezTo>
                <a:cubicBezTo>
                  <a:pt x="255" y="165"/>
                  <a:pt x="358" y="97"/>
                  <a:pt x="361" y="95"/>
                </a:cubicBezTo>
                <a:cubicBezTo>
                  <a:pt x="409" y="136"/>
                  <a:pt x="376" y="202"/>
                  <a:pt x="376" y="202"/>
                </a:cubicBezTo>
                <a:cubicBezTo>
                  <a:pt x="313" y="330"/>
                  <a:pt x="0" y="363"/>
                  <a:pt x="29" y="214"/>
                </a:cubicBezTo>
                <a:cubicBezTo>
                  <a:pt x="35" y="194"/>
                  <a:pt x="56" y="182"/>
                  <a:pt x="88" y="178"/>
                </a:cubicBezTo>
                <a:cubicBezTo>
                  <a:pt x="121" y="174"/>
                  <a:pt x="125" y="131"/>
                  <a:pt x="63" y="129"/>
                </a:cubicBezTo>
                <a:cubicBezTo>
                  <a:pt x="22" y="128"/>
                  <a:pt x="68" y="77"/>
                  <a:pt x="89" y="56"/>
                </a:cubicBezTo>
                <a:cubicBezTo>
                  <a:pt x="135" y="11"/>
                  <a:pt x="214" y="0"/>
                  <a:pt x="301" y="35"/>
                </a:cubicBezTo>
              </a:path>
            </a:pathLst>
          </a:custGeom>
          <a:noFill/>
          <a:ln w="30163" cap="rnd">
            <a:solidFill>
              <a:srgbClr val="FFFFFF"/>
            </a:solidFill>
            <a:prstDash val="solid"/>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5" name="Freeform 624"/>
          <p:cNvSpPr>
            <a:spLocks/>
          </p:cNvSpPr>
          <p:nvPr userDrawn="1"/>
        </p:nvSpPr>
        <p:spPr bwMode="auto">
          <a:xfrm>
            <a:off x="8338871" y="1805748"/>
            <a:ext cx="344181" cy="351235"/>
          </a:xfrm>
          <a:custGeom>
            <a:avLst/>
            <a:gdLst/>
            <a:ahLst/>
            <a:cxnLst>
              <a:cxn ang="0">
                <a:pos x="198" y="5"/>
              </a:cxn>
              <a:cxn ang="0">
                <a:pos x="186" y="41"/>
              </a:cxn>
              <a:cxn ang="0">
                <a:pos x="145" y="74"/>
              </a:cxn>
              <a:cxn ang="0">
                <a:pos x="112" y="60"/>
              </a:cxn>
              <a:cxn ang="0">
                <a:pos x="80" y="70"/>
              </a:cxn>
              <a:cxn ang="0">
                <a:pos x="79" y="108"/>
              </a:cxn>
              <a:cxn ang="0">
                <a:pos x="61" y="93"/>
              </a:cxn>
              <a:cxn ang="0">
                <a:pos x="1" y="110"/>
              </a:cxn>
              <a:cxn ang="0">
                <a:pos x="22" y="165"/>
              </a:cxn>
              <a:cxn ang="0">
                <a:pos x="96" y="286"/>
              </a:cxn>
              <a:cxn ang="0">
                <a:pos x="79" y="344"/>
              </a:cxn>
              <a:cxn ang="0">
                <a:pos x="247" y="406"/>
              </a:cxn>
              <a:cxn ang="0">
                <a:pos x="258" y="390"/>
              </a:cxn>
              <a:cxn ang="0">
                <a:pos x="284" y="355"/>
              </a:cxn>
              <a:cxn ang="0">
                <a:pos x="355" y="372"/>
              </a:cxn>
              <a:cxn ang="0">
                <a:pos x="400" y="318"/>
              </a:cxn>
              <a:cxn ang="0">
                <a:pos x="363" y="228"/>
              </a:cxn>
              <a:cxn ang="0">
                <a:pos x="345" y="259"/>
              </a:cxn>
              <a:cxn ang="0">
                <a:pos x="346" y="349"/>
              </a:cxn>
              <a:cxn ang="0">
                <a:pos x="282" y="330"/>
              </a:cxn>
              <a:cxn ang="0">
                <a:pos x="232" y="380"/>
              </a:cxn>
              <a:cxn ang="0">
                <a:pos x="105" y="348"/>
              </a:cxn>
              <a:cxn ang="0">
                <a:pos x="123" y="263"/>
              </a:cxn>
              <a:cxn ang="0">
                <a:pos x="28" y="141"/>
              </a:cxn>
              <a:cxn ang="0">
                <a:pos x="56" y="119"/>
              </a:cxn>
              <a:cxn ang="0">
                <a:pos x="80" y="133"/>
              </a:cxn>
              <a:cxn ang="0">
                <a:pos x="123" y="117"/>
              </a:cxn>
              <a:cxn ang="0">
                <a:pos x="119" y="105"/>
              </a:cxn>
              <a:cxn ang="0">
                <a:pos x="128" y="94"/>
              </a:cxn>
              <a:cxn ang="0">
                <a:pos x="167" y="87"/>
              </a:cxn>
              <a:cxn ang="0">
                <a:pos x="211" y="42"/>
              </a:cxn>
              <a:cxn ang="0">
                <a:pos x="211" y="32"/>
              </a:cxn>
              <a:cxn ang="0">
                <a:pos x="221" y="25"/>
              </a:cxn>
              <a:cxn ang="0">
                <a:pos x="368" y="157"/>
              </a:cxn>
              <a:cxn ang="0">
                <a:pos x="320" y="228"/>
              </a:cxn>
              <a:cxn ang="0">
                <a:pos x="333" y="241"/>
              </a:cxn>
              <a:cxn ang="0">
                <a:pos x="386" y="178"/>
              </a:cxn>
              <a:cxn ang="0">
                <a:pos x="403" y="103"/>
              </a:cxn>
              <a:cxn ang="0">
                <a:pos x="393" y="87"/>
              </a:cxn>
              <a:cxn ang="0">
                <a:pos x="225" y="0"/>
              </a:cxn>
            </a:cxnLst>
            <a:rect l="0" t="0" r="r" b="b"/>
            <a:pathLst>
              <a:path w="406" h="414">
                <a:moveTo>
                  <a:pt x="225" y="0"/>
                </a:moveTo>
                <a:cubicBezTo>
                  <a:pt x="222" y="0"/>
                  <a:pt x="207" y="1"/>
                  <a:pt x="198" y="5"/>
                </a:cubicBezTo>
                <a:cubicBezTo>
                  <a:pt x="184" y="10"/>
                  <a:pt x="185" y="24"/>
                  <a:pt x="186" y="33"/>
                </a:cubicBezTo>
                <a:cubicBezTo>
                  <a:pt x="186" y="36"/>
                  <a:pt x="186" y="38"/>
                  <a:pt x="186" y="41"/>
                </a:cubicBezTo>
                <a:cubicBezTo>
                  <a:pt x="185" y="44"/>
                  <a:pt x="179" y="52"/>
                  <a:pt x="172" y="52"/>
                </a:cubicBezTo>
                <a:cubicBezTo>
                  <a:pt x="156" y="51"/>
                  <a:pt x="149" y="65"/>
                  <a:pt x="145" y="74"/>
                </a:cubicBezTo>
                <a:cubicBezTo>
                  <a:pt x="143" y="73"/>
                  <a:pt x="141" y="72"/>
                  <a:pt x="138" y="71"/>
                </a:cubicBezTo>
                <a:cubicBezTo>
                  <a:pt x="130" y="68"/>
                  <a:pt x="120" y="63"/>
                  <a:pt x="112" y="60"/>
                </a:cubicBezTo>
                <a:cubicBezTo>
                  <a:pt x="103" y="57"/>
                  <a:pt x="88" y="51"/>
                  <a:pt x="82" y="63"/>
                </a:cubicBezTo>
                <a:cubicBezTo>
                  <a:pt x="81" y="65"/>
                  <a:pt x="80" y="67"/>
                  <a:pt x="80" y="70"/>
                </a:cubicBezTo>
                <a:cubicBezTo>
                  <a:pt x="80" y="76"/>
                  <a:pt x="84" y="86"/>
                  <a:pt x="93" y="107"/>
                </a:cubicBezTo>
                <a:cubicBezTo>
                  <a:pt x="89" y="108"/>
                  <a:pt x="84" y="108"/>
                  <a:pt x="79" y="108"/>
                </a:cubicBezTo>
                <a:cubicBezTo>
                  <a:pt x="77" y="106"/>
                  <a:pt x="75" y="102"/>
                  <a:pt x="73" y="100"/>
                </a:cubicBezTo>
                <a:cubicBezTo>
                  <a:pt x="72" y="97"/>
                  <a:pt x="68" y="93"/>
                  <a:pt x="61" y="93"/>
                </a:cubicBezTo>
                <a:cubicBezTo>
                  <a:pt x="53" y="93"/>
                  <a:pt x="35" y="97"/>
                  <a:pt x="31" y="98"/>
                </a:cubicBezTo>
                <a:cubicBezTo>
                  <a:pt x="8" y="103"/>
                  <a:pt x="4" y="105"/>
                  <a:pt x="1" y="110"/>
                </a:cubicBezTo>
                <a:cubicBezTo>
                  <a:pt x="0" y="112"/>
                  <a:pt x="0" y="114"/>
                  <a:pt x="0" y="116"/>
                </a:cubicBezTo>
                <a:cubicBezTo>
                  <a:pt x="0" y="130"/>
                  <a:pt x="1" y="163"/>
                  <a:pt x="22" y="165"/>
                </a:cubicBezTo>
                <a:cubicBezTo>
                  <a:pt x="30" y="166"/>
                  <a:pt x="65" y="182"/>
                  <a:pt x="76" y="198"/>
                </a:cubicBezTo>
                <a:cubicBezTo>
                  <a:pt x="90" y="219"/>
                  <a:pt x="103" y="243"/>
                  <a:pt x="96" y="286"/>
                </a:cubicBezTo>
                <a:cubicBezTo>
                  <a:pt x="89" y="329"/>
                  <a:pt x="79" y="344"/>
                  <a:pt x="78" y="344"/>
                </a:cubicBezTo>
                <a:cubicBezTo>
                  <a:pt x="79" y="344"/>
                  <a:pt x="79" y="344"/>
                  <a:pt x="79" y="344"/>
                </a:cubicBezTo>
                <a:cubicBezTo>
                  <a:pt x="74" y="349"/>
                  <a:pt x="75" y="357"/>
                  <a:pt x="81" y="361"/>
                </a:cubicBezTo>
                <a:cubicBezTo>
                  <a:pt x="83" y="363"/>
                  <a:pt x="148" y="414"/>
                  <a:pt x="247" y="406"/>
                </a:cubicBezTo>
                <a:cubicBezTo>
                  <a:pt x="251" y="405"/>
                  <a:pt x="254" y="403"/>
                  <a:pt x="256" y="400"/>
                </a:cubicBezTo>
                <a:cubicBezTo>
                  <a:pt x="259" y="397"/>
                  <a:pt x="259" y="393"/>
                  <a:pt x="258" y="390"/>
                </a:cubicBezTo>
                <a:cubicBezTo>
                  <a:pt x="257" y="386"/>
                  <a:pt x="255" y="373"/>
                  <a:pt x="261" y="365"/>
                </a:cubicBezTo>
                <a:cubicBezTo>
                  <a:pt x="265" y="359"/>
                  <a:pt x="273" y="356"/>
                  <a:pt x="284" y="355"/>
                </a:cubicBezTo>
                <a:cubicBezTo>
                  <a:pt x="307" y="353"/>
                  <a:pt x="314" y="359"/>
                  <a:pt x="321" y="365"/>
                </a:cubicBezTo>
                <a:cubicBezTo>
                  <a:pt x="328" y="371"/>
                  <a:pt x="338" y="379"/>
                  <a:pt x="355" y="372"/>
                </a:cubicBezTo>
                <a:cubicBezTo>
                  <a:pt x="382" y="362"/>
                  <a:pt x="402" y="336"/>
                  <a:pt x="402" y="335"/>
                </a:cubicBezTo>
                <a:cubicBezTo>
                  <a:pt x="406" y="330"/>
                  <a:pt x="405" y="322"/>
                  <a:pt x="400" y="318"/>
                </a:cubicBezTo>
                <a:cubicBezTo>
                  <a:pt x="399" y="317"/>
                  <a:pt x="362" y="287"/>
                  <a:pt x="372" y="243"/>
                </a:cubicBezTo>
                <a:cubicBezTo>
                  <a:pt x="374" y="236"/>
                  <a:pt x="370" y="230"/>
                  <a:pt x="363" y="228"/>
                </a:cubicBezTo>
                <a:cubicBezTo>
                  <a:pt x="357" y="226"/>
                  <a:pt x="350" y="230"/>
                  <a:pt x="348" y="237"/>
                </a:cubicBezTo>
                <a:cubicBezTo>
                  <a:pt x="346" y="245"/>
                  <a:pt x="345" y="252"/>
                  <a:pt x="345" y="259"/>
                </a:cubicBezTo>
                <a:cubicBezTo>
                  <a:pt x="345" y="292"/>
                  <a:pt x="363" y="316"/>
                  <a:pt x="375" y="328"/>
                </a:cubicBezTo>
                <a:cubicBezTo>
                  <a:pt x="368" y="335"/>
                  <a:pt x="358" y="344"/>
                  <a:pt x="346" y="349"/>
                </a:cubicBezTo>
                <a:cubicBezTo>
                  <a:pt x="342" y="351"/>
                  <a:pt x="342" y="351"/>
                  <a:pt x="337" y="346"/>
                </a:cubicBezTo>
                <a:cubicBezTo>
                  <a:pt x="328" y="339"/>
                  <a:pt x="315" y="328"/>
                  <a:pt x="282" y="330"/>
                </a:cubicBezTo>
                <a:cubicBezTo>
                  <a:pt x="263" y="331"/>
                  <a:pt x="249" y="338"/>
                  <a:pt x="241" y="350"/>
                </a:cubicBezTo>
                <a:cubicBezTo>
                  <a:pt x="234" y="360"/>
                  <a:pt x="232" y="371"/>
                  <a:pt x="232" y="380"/>
                </a:cubicBezTo>
                <a:cubicBezTo>
                  <a:pt x="232" y="380"/>
                  <a:pt x="232" y="381"/>
                  <a:pt x="232" y="381"/>
                </a:cubicBezTo>
                <a:cubicBezTo>
                  <a:pt x="169" y="383"/>
                  <a:pt x="123" y="359"/>
                  <a:pt x="105" y="348"/>
                </a:cubicBezTo>
                <a:cubicBezTo>
                  <a:pt x="109" y="337"/>
                  <a:pt x="116" y="319"/>
                  <a:pt x="121" y="290"/>
                </a:cubicBezTo>
                <a:cubicBezTo>
                  <a:pt x="122" y="280"/>
                  <a:pt x="123" y="272"/>
                  <a:pt x="123" y="263"/>
                </a:cubicBezTo>
                <a:cubicBezTo>
                  <a:pt x="123" y="223"/>
                  <a:pt x="106" y="199"/>
                  <a:pt x="96" y="184"/>
                </a:cubicBezTo>
                <a:cubicBezTo>
                  <a:pt x="82" y="163"/>
                  <a:pt x="45" y="145"/>
                  <a:pt x="28" y="141"/>
                </a:cubicBezTo>
                <a:cubicBezTo>
                  <a:pt x="27" y="138"/>
                  <a:pt x="26" y="132"/>
                  <a:pt x="25" y="125"/>
                </a:cubicBezTo>
                <a:cubicBezTo>
                  <a:pt x="33" y="123"/>
                  <a:pt x="48" y="120"/>
                  <a:pt x="56" y="119"/>
                </a:cubicBezTo>
                <a:cubicBezTo>
                  <a:pt x="62" y="129"/>
                  <a:pt x="67" y="135"/>
                  <a:pt x="75" y="134"/>
                </a:cubicBezTo>
                <a:cubicBezTo>
                  <a:pt x="76" y="134"/>
                  <a:pt x="80" y="133"/>
                  <a:pt x="80" y="133"/>
                </a:cubicBezTo>
                <a:cubicBezTo>
                  <a:pt x="110" y="131"/>
                  <a:pt x="116" y="130"/>
                  <a:pt x="121" y="124"/>
                </a:cubicBezTo>
                <a:cubicBezTo>
                  <a:pt x="122" y="122"/>
                  <a:pt x="123" y="119"/>
                  <a:pt x="123" y="117"/>
                </a:cubicBezTo>
                <a:cubicBezTo>
                  <a:pt x="123" y="115"/>
                  <a:pt x="123" y="114"/>
                  <a:pt x="122" y="112"/>
                </a:cubicBezTo>
                <a:cubicBezTo>
                  <a:pt x="119" y="105"/>
                  <a:pt x="119" y="105"/>
                  <a:pt x="119" y="105"/>
                </a:cubicBezTo>
                <a:cubicBezTo>
                  <a:pt x="116" y="98"/>
                  <a:pt x="113" y="92"/>
                  <a:pt x="111" y="87"/>
                </a:cubicBezTo>
                <a:cubicBezTo>
                  <a:pt x="117" y="89"/>
                  <a:pt x="124" y="92"/>
                  <a:pt x="128" y="94"/>
                </a:cubicBezTo>
                <a:cubicBezTo>
                  <a:pt x="145" y="101"/>
                  <a:pt x="147" y="103"/>
                  <a:pt x="152" y="102"/>
                </a:cubicBezTo>
                <a:cubicBezTo>
                  <a:pt x="161" y="102"/>
                  <a:pt x="164" y="94"/>
                  <a:pt x="167" y="87"/>
                </a:cubicBezTo>
                <a:cubicBezTo>
                  <a:pt x="168" y="85"/>
                  <a:pt x="170" y="79"/>
                  <a:pt x="172" y="77"/>
                </a:cubicBezTo>
                <a:cubicBezTo>
                  <a:pt x="192" y="77"/>
                  <a:pt x="209" y="59"/>
                  <a:pt x="211" y="42"/>
                </a:cubicBezTo>
                <a:cubicBezTo>
                  <a:pt x="211" y="41"/>
                  <a:pt x="211" y="40"/>
                  <a:pt x="211" y="38"/>
                </a:cubicBezTo>
                <a:cubicBezTo>
                  <a:pt x="211" y="36"/>
                  <a:pt x="211" y="34"/>
                  <a:pt x="211" y="32"/>
                </a:cubicBezTo>
                <a:cubicBezTo>
                  <a:pt x="210" y="30"/>
                  <a:pt x="210" y="28"/>
                  <a:pt x="210" y="27"/>
                </a:cubicBezTo>
                <a:cubicBezTo>
                  <a:pt x="213" y="26"/>
                  <a:pt x="217" y="26"/>
                  <a:pt x="221" y="25"/>
                </a:cubicBezTo>
                <a:cubicBezTo>
                  <a:pt x="237" y="40"/>
                  <a:pt x="296" y="90"/>
                  <a:pt x="375" y="109"/>
                </a:cubicBezTo>
                <a:cubicBezTo>
                  <a:pt x="372" y="121"/>
                  <a:pt x="368" y="140"/>
                  <a:pt x="368" y="157"/>
                </a:cubicBezTo>
                <a:cubicBezTo>
                  <a:pt x="368" y="157"/>
                  <a:pt x="368" y="158"/>
                  <a:pt x="368" y="159"/>
                </a:cubicBezTo>
                <a:cubicBezTo>
                  <a:pt x="353" y="167"/>
                  <a:pt x="321" y="190"/>
                  <a:pt x="320" y="228"/>
                </a:cubicBezTo>
                <a:cubicBezTo>
                  <a:pt x="320" y="228"/>
                  <a:pt x="320" y="228"/>
                  <a:pt x="320" y="228"/>
                </a:cubicBezTo>
                <a:cubicBezTo>
                  <a:pt x="320" y="235"/>
                  <a:pt x="326" y="241"/>
                  <a:pt x="333" y="241"/>
                </a:cubicBezTo>
                <a:cubicBezTo>
                  <a:pt x="339" y="241"/>
                  <a:pt x="345" y="235"/>
                  <a:pt x="345" y="228"/>
                </a:cubicBezTo>
                <a:cubicBezTo>
                  <a:pt x="345" y="195"/>
                  <a:pt x="386" y="178"/>
                  <a:pt x="386" y="178"/>
                </a:cubicBezTo>
                <a:cubicBezTo>
                  <a:pt x="391" y="175"/>
                  <a:pt x="394" y="170"/>
                  <a:pt x="394" y="164"/>
                </a:cubicBezTo>
                <a:cubicBezTo>
                  <a:pt x="391" y="146"/>
                  <a:pt x="399" y="114"/>
                  <a:pt x="403" y="103"/>
                </a:cubicBezTo>
                <a:cubicBezTo>
                  <a:pt x="404" y="100"/>
                  <a:pt x="403" y="96"/>
                  <a:pt x="402" y="93"/>
                </a:cubicBezTo>
                <a:cubicBezTo>
                  <a:pt x="400" y="90"/>
                  <a:pt x="397" y="88"/>
                  <a:pt x="393" y="87"/>
                </a:cubicBezTo>
                <a:cubicBezTo>
                  <a:pt x="303" y="70"/>
                  <a:pt x="235" y="4"/>
                  <a:pt x="235" y="4"/>
                </a:cubicBezTo>
                <a:cubicBezTo>
                  <a:pt x="232" y="1"/>
                  <a:pt x="229" y="0"/>
                  <a:pt x="225" y="0"/>
                </a:cubicBezTo>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6" name="Freeform 664"/>
          <p:cNvSpPr>
            <a:spLocks noEditPoints="1"/>
          </p:cNvSpPr>
          <p:nvPr userDrawn="1"/>
        </p:nvSpPr>
        <p:spPr bwMode="auto">
          <a:xfrm>
            <a:off x="8318622" y="903986"/>
            <a:ext cx="384672" cy="325041"/>
          </a:xfrm>
          <a:custGeom>
            <a:avLst/>
            <a:gdLst/>
            <a:ahLst/>
            <a:cxnLst>
              <a:cxn ang="0">
                <a:pos x="443" y="0"/>
              </a:cxn>
              <a:cxn ang="0">
                <a:pos x="217" y="90"/>
              </a:cxn>
              <a:cxn ang="0">
                <a:pos x="215" y="97"/>
              </a:cxn>
              <a:cxn ang="0">
                <a:pos x="215" y="336"/>
              </a:cxn>
              <a:cxn ang="0">
                <a:pos x="27" y="275"/>
              </a:cxn>
              <a:cxn ang="0">
                <a:pos x="27" y="28"/>
              </a:cxn>
              <a:cxn ang="0">
                <a:pos x="191" y="77"/>
              </a:cxn>
              <a:cxn ang="0">
                <a:pos x="210" y="75"/>
              </a:cxn>
              <a:cxn ang="0">
                <a:pos x="207" y="56"/>
              </a:cxn>
              <a:cxn ang="0">
                <a:pos x="14" y="0"/>
              </a:cxn>
              <a:cxn ang="0">
                <a:pos x="4" y="4"/>
              </a:cxn>
              <a:cxn ang="0">
                <a:pos x="0" y="14"/>
              </a:cxn>
              <a:cxn ang="0">
                <a:pos x="0" y="287"/>
              </a:cxn>
              <a:cxn ang="0">
                <a:pos x="13" y="301"/>
              </a:cxn>
              <a:cxn ang="0">
                <a:pos x="217" y="378"/>
              </a:cxn>
              <a:cxn ang="0">
                <a:pos x="218" y="379"/>
              </a:cxn>
              <a:cxn ang="0">
                <a:pos x="219" y="381"/>
              </a:cxn>
              <a:cxn ang="0">
                <a:pos x="220" y="382"/>
              </a:cxn>
              <a:cxn ang="0">
                <a:pos x="221" y="382"/>
              </a:cxn>
              <a:cxn ang="0">
                <a:pos x="222" y="383"/>
              </a:cxn>
              <a:cxn ang="0">
                <a:pos x="224" y="384"/>
              </a:cxn>
              <a:cxn ang="0">
                <a:pos x="225" y="384"/>
              </a:cxn>
              <a:cxn ang="0">
                <a:pos x="228" y="384"/>
              </a:cxn>
              <a:cxn ang="0">
                <a:pos x="228" y="384"/>
              </a:cxn>
              <a:cxn ang="0">
                <a:pos x="228" y="384"/>
              </a:cxn>
              <a:cxn ang="0">
                <a:pos x="232" y="384"/>
              </a:cxn>
              <a:cxn ang="0">
                <a:pos x="232" y="384"/>
              </a:cxn>
              <a:cxn ang="0">
                <a:pos x="234" y="383"/>
              </a:cxn>
              <a:cxn ang="0">
                <a:pos x="235" y="383"/>
              </a:cxn>
              <a:cxn ang="0">
                <a:pos x="237" y="381"/>
              </a:cxn>
              <a:cxn ang="0">
                <a:pos x="237" y="381"/>
              </a:cxn>
              <a:cxn ang="0">
                <a:pos x="239" y="379"/>
              </a:cxn>
              <a:cxn ang="0">
                <a:pos x="240" y="378"/>
              </a:cxn>
              <a:cxn ang="0">
                <a:pos x="443" y="301"/>
              </a:cxn>
              <a:cxn ang="0">
                <a:pos x="456" y="287"/>
              </a:cxn>
              <a:cxn ang="0">
                <a:pos x="456" y="14"/>
              </a:cxn>
              <a:cxn ang="0">
                <a:pos x="452" y="4"/>
              </a:cxn>
              <a:cxn ang="0">
                <a:pos x="443" y="0"/>
              </a:cxn>
              <a:cxn ang="0">
                <a:pos x="430" y="28"/>
              </a:cxn>
              <a:cxn ang="0">
                <a:pos x="430" y="275"/>
              </a:cxn>
              <a:cxn ang="0">
                <a:pos x="242" y="336"/>
              </a:cxn>
              <a:cxn ang="0">
                <a:pos x="242" y="102"/>
              </a:cxn>
              <a:cxn ang="0">
                <a:pos x="430" y="28"/>
              </a:cxn>
            </a:cxnLst>
            <a:rect l="0" t="0" r="r" b="b"/>
            <a:pathLst>
              <a:path w="456" h="384">
                <a:moveTo>
                  <a:pt x="443" y="0"/>
                </a:moveTo>
                <a:cubicBezTo>
                  <a:pt x="436" y="0"/>
                  <a:pt x="273" y="5"/>
                  <a:pt x="217" y="90"/>
                </a:cubicBezTo>
                <a:cubicBezTo>
                  <a:pt x="216" y="92"/>
                  <a:pt x="215" y="95"/>
                  <a:pt x="215" y="97"/>
                </a:cubicBezTo>
                <a:cubicBezTo>
                  <a:pt x="215" y="97"/>
                  <a:pt x="215" y="283"/>
                  <a:pt x="215" y="336"/>
                </a:cubicBezTo>
                <a:cubicBezTo>
                  <a:pt x="159" y="288"/>
                  <a:pt x="62" y="277"/>
                  <a:pt x="27" y="275"/>
                </a:cubicBezTo>
                <a:cubicBezTo>
                  <a:pt x="27" y="253"/>
                  <a:pt x="27" y="52"/>
                  <a:pt x="27" y="28"/>
                </a:cubicBezTo>
                <a:cubicBezTo>
                  <a:pt x="59" y="30"/>
                  <a:pt x="141" y="40"/>
                  <a:pt x="191" y="77"/>
                </a:cubicBezTo>
                <a:cubicBezTo>
                  <a:pt x="197" y="82"/>
                  <a:pt x="205" y="81"/>
                  <a:pt x="210" y="75"/>
                </a:cubicBezTo>
                <a:cubicBezTo>
                  <a:pt x="214" y="69"/>
                  <a:pt x="213" y="61"/>
                  <a:pt x="207" y="56"/>
                </a:cubicBezTo>
                <a:cubicBezTo>
                  <a:pt x="137" y="3"/>
                  <a:pt x="19" y="0"/>
                  <a:pt x="14" y="0"/>
                </a:cubicBezTo>
                <a:cubicBezTo>
                  <a:pt x="10" y="0"/>
                  <a:pt x="7" y="1"/>
                  <a:pt x="4" y="4"/>
                </a:cubicBezTo>
                <a:cubicBezTo>
                  <a:pt x="2" y="6"/>
                  <a:pt x="0" y="10"/>
                  <a:pt x="0" y="14"/>
                </a:cubicBezTo>
                <a:cubicBezTo>
                  <a:pt x="0" y="287"/>
                  <a:pt x="0" y="287"/>
                  <a:pt x="0" y="287"/>
                </a:cubicBezTo>
                <a:cubicBezTo>
                  <a:pt x="0" y="294"/>
                  <a:pt x="6" y="300"/>
                  <a:pt x="13" y="301"/>
                </a:cubicBezTo>
                <a:cubicBezTo>
                  <a:pt x="15" y="301"/>
                  <a:pt x="169" y="305"/>
                  <a:pt x="217" y="378"/>
                </a:cubicBezTo>
                <a:cubicBezTo>
                  <a:pt x="217" y="379"/>
                  <a:pt x="218" y="379"/>
                  <a:pt x="218" y="379"/>
                </a:cubicBezTo>
                <a:cubicBezTo>
                  <a:pt x="218" y="380"/>
                  <a:pt x="219" y="380"/>
                  <a:pt x="219" y="381"/>
                </a:cubicBezTo>
                <a:cubicBezTo>
                  <a:pt x="219" y="381"/>
                  <a:pt x="220" y="381"/>
                  <a:pt x="220" y="382"/>
                </a:cubicBezTo>
                <a:cubicBezTo>
                  <a:pt x="221" y="382"/>
                  <a:pt x="221" y="382"/>
                  <a:pt x="221" y="382"/>
                </a:cubicBezTo>
                <a:cubicBezTo>
                  <a:pt x="221" y="382"/>
                  <a:pt x="221" y="382"/>
                  <a:pt x="222" y="383"/>
                </a:cubicBezTo>
                <a:cubicBezTo>
                  <a:pt x="222" y="383"/>
                  <a:pt x="223" y="383"/>
                  <a:pt x="224" y="384"/>
                </a:cubicBezTo>
                <a:cubicBezTo>
                  <a:pt x="224" y="384"/>
                  <a:pt x="224" y="384"/>
                  <a:pt x="225" y="384"/>
                </a:cubicBezTo>
                <a:cubicBezTo>
                  <a:pt x="226" y="384"/>
                  <a:pt x="227" y="384"/>
                  <a:pt x="228" y="384"/>
                </a:cubicBezTo>
                <a:cubicBezTo>
                  <a:pt x="228" y="384"/>
                  <a:pt x="228" y="384"/>
                  <a:pt x="228" y="384"/>
                </a:cubicBezTo>
                <a:cubicBezTo>
                  <a:pt x="228" y="384"/>
                  <a:pt x="228" y="384"/>
                  <a:pt x="228" y="384"/>
                </a:cubicBezTo>
                <a:cubicBezTo>
                  <a:pt x="230" y="384"/>
                  <a:pt x="231" y="384"/>
                  <a:pt x="232" y="384"/>
                </a:cubicBezTo>
                <a:cubicBezTo>
                  <a:pt x="232" y="384"/>
                  <a:pt x="232" y="384"/>
                  <a:pt x="232" y="384"/>
                </a:cubicBezTo>
                <a:cubicBezTo>
                  <a:pt x="233" y="384"/>
                  <a:pt x="234" y="383"/>
                  <a:pt x="234" y="383"/>
                </a:cubicBezTo>
                <a:cubicBezTo>
                  <a:pt x="235" y="383"/>
                  <a:pt x="235" y="383"/>
                  <a:pt x="235" y="383"/>
                </a:cubicBezTo>
                <a:cubicBezTo>
                  <a:pt x="236" y="382"/>
                  <a:pt x="236" y="382"/>
                  <a:pt x="237" y="381"/>
                </a:cubicBezTo>
                <a:cubicBezTo>
                  <a:pt x="237" y="381"/>
                  <a:pt x="237" y="381"/>
                  <a:pt x="237" y="381"/>
                </a:cubicBezTo>
                <a:cubicBezTo>
                  <a:pt x="238" y="380"/>
                  <a:pt x="239" y="379"/>
                  <a:pt x="239" y="379"/>
                </a:cubicBezTo>
                <a:cubicBezTo>
                  <a:pt x="239" y="379"/>
                  <a:pt x="239" y="378"/>
                  <a:pt x="240" y="378"/>
                </a:cubicBezTo>
                <a:cubicBezTo>
                  <a:pt x="287" y="305"/>
                  <a:pt x="442" y="301"/>
                  <a:pt x="443" y="301"/>
                </a:cubicBezTo>
                <a:cubicBezTo>
                  <a:pt x="450" y="300"/>
                  <a:pt x="456" y="294"/>
                  <a:pt x="456" y="287"/>
                </a:cubicBezTo>
                <a:cubicBezTo>
                  <a:pt x="456" y="14"/>
                  <a:pt x="456" y="14"/>
                  <a:pt x="456" y="14"/>
                </a:cubicBezTo>
                <a:cubicBezTo>
                  <a:pt x="456" y="10"/>
                  <a:pt x="455" y="6"/>
                  <a:pt x="452" y="4"/>
                </a:cubicBezTo>
                <a:cubicBezTo>
                  <a:pt x="450" y="1"/>
                  <a:pt x="446" y="0"/>
                  <a:pt x="443" y="0"/>
                </a:cubicBezTo>
                <a:close/>
                <a:moveTo>
                  <a:pt x="430" y="28"/>
                </a:moveTo>
                <a:cubicBezTo>
                  <a:pt x="430" y="52"/>
                  <a:pt x="430" y="253"/>
                  <a:pt x="430" y="275"/>
                </a:cubicBezTo>
                <a:cubicBezTo>
                  <a:pt x="395" y="277"/>
                  <a:pt x="298" y="288"/>
                  <a:pt x="242" y="336"/>
                </a:cubicBezTo>
                <a:cubicBezTo>
                  <a:pt x="242" y="284"/>
                  <a:pt x="242" y="109"/>
                  <a:pt x="242" y="102"/>
                </a:cubicBezTo>
                <a:cubicBezTo>
                  <a:pt x="283" y="44"/>
                  <a:pt x="391" y="30"/>
                  <a:pt x="430" y="2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57" name="Freeform 668"/>
          <p:cNvSpPr>
            <a:spLocks/>
          </p:cNvSpPr>
          <p:nvPr userDrawn="1"/>
        </p:nvSpPr>
        <p:spPr bwMode="auto">
          <a:xfrm>
            <a:off x="8371623" y="1361411"/>
            <a:ext cx="278679" cy="283369"/>
          </a:xfrm>
          <a:custGeom>
            <a:avLst/>
            <a:gdLst/>
            <a:ahLst/>
            <a:cxnLst>
              <a:cxn ang="0">
                <a:pos x="212" y="60"/>
              </a:cxn>
              <a:cxn ang="0">
                <a:pos x="37" y="15"/>
              </a:cxn>
              <a:cxn ang="0">
                <a:pos x="0" y="57"/>
              </a:cxn>
              <a:cxn ang="0">
                <a:pos x="9" y="69"/>
              </a:cxn>
              <a:cxn ang="0">
                <a:pos x="135" y="139"/>
              </a:cxn>
              <a:cxn ang="0">
                <a:pos x="31" y="210"/>
              </a:cxn>
              <a:cxn ang="0">
                <a:pos x="7" y="222"/>
              </a:cxn>
              <a:cxn ang="0">
                <a:pos x="24" y="240"/>
              </a:cxn>
              <a:cxn ang="0">
                <a:pos x="60" y="250"/>
              </a:cxn>
              <a:cxn ang="0">
                <a:pos x="162" y="145"/>
              </a:cxn>
              <a:cxn ang="0">
                <a:pos x="165" y="135"/>
              </a:cxn>
              <a:cxn ang="0">
                <a:pos x="53" y="56"/>
              </a:cxn>
              <a:cxn ang="0">
                <a:pos x="36" y="51"/>
              </a:cxn>
              <a:cxn ang="0">
                <a:pos x="212" y="86"/>
              </a:cxn>
              <a:cxn ang="0">
                <a:pos x="273" y="34"/>
              </a:cxn>
              <a:cxn ang="0">
                <a:pos x="304" y="38"/>
              </a:cxn>
              <a:cxn ang="0">
                <a:pos x="251" y="109"/>
              </a:cxn>
              <a:cxn ang="0">
                <a:pos x="248" y="122"/>
              </a:cxn>
              <a:cxn ang="0">
                <a:pos x="283" y="297"/>
              </a:cxn>
              <a:cxn ang="0">
                <a:pos x="278" y="280"/>
              </a:cxn>
              <a:cxn ang="0">
                <a:pos x="198" y="169"/>
              </a:cxn>
              <a:cxn ang="0">
                <a:pos x="86" y="260"/>
              </a:cxn>
              <a:cxn ang="0">
                <a:pos x="83" y="274"/>
              </a:cxn>
              <a:cxn ang="0">
                <a:pos x="94" y="309"/>
              </a:cxn>
              <a:cxn ang="0">
                <a:pos x="94" y="327"/>
              </a:cxn>
              <a:cxn ang="0">
                <a:pos x="121" y="316"/>
              </a:cxn>
              <a:cxn ang="0">
                <a:pos x="124" y="302"/>
              </a:cxn>
              <a:cxn ang="0">
                <a:pos x="194" y="199"/>
              </a:cxn>
              <a:cxn ang="0">
                <a:pos x="264" y="324"/>
              </a:cxn>
              <a:cxn ang="0">
                <a:pos x="285" y="330"/>
              </a:cxn>
              <a:cxn ang="0">
                <a:pos x="322" y="288"/>
              </a:cxn>
              <a:cxn ang="0">
                <a:pos x="273" y="122"/>
              </a:cxn>
              <a:cxn ang="0">
                <a:pos x="329" y="39"/>
              </a:cxn>
              <a:cxn ang="0">
                <a:pos x="256" y="17"/>
              </a:cxn>
            </a:cxnLst>
            <a:rect l="0" t="0" r="r" b="b"/>
            <a:pathLst>
              <a:path w="329" h="334">
                <a:moveTo>
                  <a:pt x="256" y="17"/>
                </a:moveTo>
                <a:cubicBezTo>
                  <a:pt x="256" y="17"/>
                  <a:pt x="220" y="52"/>
                  <a:pt x="212" y="60"/>
                </a:cubicBezTo>
                <a:cubicBezTo>
                  <a:pt x="199" y="56"/>
                  <a:pt x="49" y="12"/>
                  <a:pt x="49" y="12"/>
                </a:cubicBezTo>
                <a:cubicBezTo>
                  <a:pt x="45" y="10"/>
                  <a:pt x="40" y="12"/>
                  <a:pt x="37" y="15"/>
                </a:cubicBezTo>
                <a:cubicBezTo>
                  <a:pt x="4" y="49"/>
                  <a:pt x="4" y="49"/>
                  <a:pt x="4" y="49"/>
                </a:cubicBezTo>
                <a:cubicBezTo>
                  <a:pt x="1" y="51"/>
                  <a:pt x="0" y="54"/>
                  <a:pt x="0" y="57"/>
                </a:cubicBezTo>
                <a:cubicBezTo>
                  <a:pt x="0" y="58"/>
                  <a:pt x="0" y="59"/>
                  <a:pt x="0" y="61"/>
                </a:cubicBezTo>
                <a:cubicBezTo>
                  <a:pt x="2" y="65"/>
                  <a:pt x="5" y="68"/>
                  <a:pt x="9" y="69"/>
                </a:cubicBezTo>
                <a:cubicBezTo>
                  <a:pt x="9" y="69"/>
                  <a:pt x="38" y="76"/>
                  <a:pt x="41" y="77"/>
                </a:cubicBezTo>
                <a:cubicBezTo>
                  <a:pt x="45" y="79"/>
                  <a:pt x="117" y="127"/>
                  <a:pt x="135" y="139"/>
                </a:cubicBezTo>
                <a:cubicBezTo>
                  <a:pt x="121" y="155"/>
                  <a:pt x="71" y="213"/>
                  <a:pt x="62" y="224"/>
                </a:cubicBezTo>
                <a:cubicBezTo>
                  <a:pt x="51" y="219"/>
                  <a:pt x="31" y="210"/>
                  <a:pt x="31" y="210"/>
                </a:cubicBezTo>
                <a:cubicBezTo>
                  <a:pt x="27" y="208"/>
                  <a:pt x="21" y="209"/>
                  <a:pt x="17" y="212"/>
                </a:cubicBezTo>
                <a:cubicBezTo>
                  <a:pt x="7" y="222"/>
                  <a:pt x="7" y="222"/>
                  <a:pt x="7" y="222"/>
                </a:cubicBezTo>
                <a:cubicBezTo>
                  <a:pt x="2" y="227"/>
                  <a:pt x="2" y="235"/>
                  <a:pt x="7" y="240"/>
                </a:cubicBezTo>
                <a:cubicBezTo>
                  <a:pt x="12" y="245"/>
                  <a:pt x="20" y="245"/>
                  <a:pt x="24" y="240"/>
                </a:cubicBezTo>
                <a:cubicBezTo>
                  <a:pt x="24" y="240"/>
                  <a:pt x="27" y="238"/>
                  <a:pt x="29" y="236"/>
                </a:cubicBezTo>
                <a:cubicBezTo>
                  <a:pt x="38" y="240"/>
                  <a:pt x="60" y="250"/>
                  <a:pt x="60" y="250"/>
                </a:cubicBezTo>
                <a:cubicBezTo>
                  <a:pt x="65" y="253"/>
                  <a:pt x="71" y="251"/>
                  <a:pt x="74" y="247"/>
                </a:cubicBezTo>
                <a:cubicBezTo>
                  <a:pt x="162" y="145"/>
                  <a:pt x="162" y="145"/>
                  <a:pt x="162" y="145"/>
                </a:cubicBezTo>
                <a:cubicBezTo>
                  <a:pt x="164" y="143"/>
                  <a:pt x="165" y="140"/>
                  <a:pt x="165" y="137"/>
                </a:cubicBezTo>
                <a:cubicBezTo>
                  <a:pt x="165" y="136"/>
                  <a:pt x="165" y="136"/>
                  <a:pt x="165" y="135"/>
                </a:cubicBezTo>
                <a:cubicBezTo>
                  <a:pt x="165" y="132"/>
                  <a:pt x="163" y="129"/>
                  <a:pt x="160" y="127"/>
                </a:cubicBezTo>
                <a:cubicBezTo>
                  <a:pt x="53" y="56"/>
                  <a:pt x="53" y="56"/>
                  <a:pt x="53" y="56"/>
                </a:cubicBezTo>
                <a:cubicBezTo>
                  <a:pt x="52" y="55"/>
                  <a:pt x="51" y="54"/>
                  <a:pt x="49" y="54"/>
                </a:cubicBezTo>
                <a:cubicBezTo>
                  <a:pt x="49" y="54"/>
                  <a:pt x="43" y="52"/>
                  <a:pt x="36" y="51"/>
                </a:cubicBezTo>
                <a:cubicBezTo>
                  <a:pt x="43" y="44"/>
                  <a:pt x="46" y="41"/>
                  <a:pt x="49" y="37"/>
                </a:cubicBezTo>
                <a:cubicBezTo>
                  <a:pt x="62" y="41"/>
                  <a:pt x="212" y="86"/>
                  <a:pt x="212" y="86"/>
                </a:cubicBezTo>
                <a:cubicBezTo>
                  <a:pt x="216" y="87"/>
                  <a:pt x="221" y="86"/>
                  <a:pt x="224" y="83"/>
                </a:cubicBezTo>
                <a:cubicBezTo>
                  <a:pt x="273" y="34"/>
                  <a:pt x="273" y="34"/>
                  <a:pt x="273" y="34"/>
                </a:cubicBezTo>
                <a:cubicBezTo>
                  <a:pt x="277" y="30"/>
                  <a:pt x="296" y="28"/>
                  <a:pt x="303" y="31"/>
                </a:cubicBezTo>
                <a:cubicBezTo>
                  <a:pt x="304" y="32"/>
                  <a:pt x="304" y="35"/>
                  <a:pt x="304" y="38"/>
                </a:cubicBezTo>
                <a:cubicBezTo>
                  <a:pt x="304" y="47"/>
                  <a:pt x="302" y="58"/>
                  <a:pt x="300" y="61"/>
                </a:cubicBezTo>
                <a:cubicBezTo>
                  <a:pt x="251" y="109"/>
                  <a:pt x="251" y="109"/>
                  <a:pt x="251" y="109"/>
                </a:cubicBezTo>
                <a:cubicBezTo>
                  <a:pt x="248" y="112"/>
                  <a:pt x="247" y="115"/>
                  <a:pt x="247" y="118"/>
                </a:cubicBezTo>
                <a:cubicBezTo>
                  <a:pt x="247" y="119"/>
                  <a:pt x="247" y="120"/>
                  <a:pt x="248" y="122"/>
                </a:cubicBezTo>
                <a:cubicBezTo>
                  <a:pt x="248" y="122"/>
                  <a:pt x="292" y="271"/>
                  <a:pt x="296" y="284"/>
                </a:cubicBezTo>
                <a:cubicBezTo>
                  <a:pt x="293" y="288"/>
                  <a:pt x="290" y="291"/>
                  <a:pt x="283" y="297"/>
                </a:cubicBezTo>
                <a:cubicBezTo>
                  <a:pt x="281" y="291"/>
                  <a:pt x="280" y="284"/>
                  <a:pt x="280" y="284"/>
                </a:cubicBezTo>
                <a:cubicBezTo>
                  <a:pt x="279" y="283"/>
                  <a:pt x="279" y="282"/>
                  <a:pt x="278" y="280"/>
                </a:cubicBezTo>
                <a:cubicBezTo>
                  <a:pt x="207" y="174"/>
                  <a:pt x="207" y="174"/>
                  <a:pt x="207" y="174"/>
                </a:cubicBezTo>
                <a:cubicBezTo>
                  <a:pt x="205" y="171"/>
                  <a:pt x="202" y="169"/>
                  <a:pt x="198" y="169"/>
                </a:cubicBezTo>
                <a:cubicBezTo>
                  <a:pt x="195" y="168"/>
                  <a:pt x="191" y="169"/>
                  <a:pt x="189" y="171"/>
                </a:cubicBezTo>
                <a:cubicBezTo>
                  <a:pt x="86" y="260"/>
                  <a:pt x="86" y="260"/>
                  <a:pt x="86" y="260"/>
                </a:cubicBezTo>
                <a:cubicBezTo>
                  <a:pt x="84" y="262"/>
                  <a:pt x="82" y="265"/>
                  <a:pt x="82" y="269"/>
                </a:cubicBezTo>
                <a:cubicBezTo>
                  <a:pt x="82" y="271"/>
                  <a:pt x="83" y="272"/>
                  <a:pt x="83" y="274"/>
                </a:cubicBezTo>
                <a:cubicBezTo>
                  <a:pt x="83" y="274"/>
                  <a:pt x="93" y="295"/>
                  <a:pt x="98" y="305"/>
                </a:cubicBezTo>
                <a:cubicBezTo>
                  <a:pt x="96" y="307"/>
                  <a:pt x="94" y="309"/>
                  <a:pt x="94" y="309"/>
                </a:cubicBezTo>
                <a:cubicBezTo>
                  <a:pt x="91" y="312"/>
                  <a:pt x="90" y="315"/>
                  <a:pt x="90" y="318"/>
                </a:cubicBezTo>
                <a:cubicBezTo>
                  <a:pt x="90" y="321"/>
                  <a:pt x="91" y="324"/>
                  <a:pt x="94" y="327"/>
                </a:cubicBezTo>
                <a:cubicBezTo>
                  <a:pt x="99" y="331"/>
                  <a:pt x="106" y="331"/>
                  <a:pt x="111" y="327"/>
                </a:cubicBezTo>
                <a:cubicBezTo>
                  <a:pt x="121" y="316"/>
                  <a:pt x="121" y="316"/>
                  <a:pt x="121" y="316"/>
                </a:cubicBezTo>
                <a:cubicBezTo>
                  <a:pt x="124" y="314"/>
                  <a:pt x="125" y="311"/>
                  <a:pt x="125" y="308"/>
                </a:cubicBezTo>
                <a:cubicBezTo>
                  <a:pt x="125" y="306"/>
                  <a:pt x="125" y="304"/>
                  <a:pt x="124" y="302"/>
                </a:cubicBezTo>
                <a:cubicBezTo>
                  <a:pt x="124" y="302"/>
                  <a:pt x="114" y="282"/>
                  <a:pt x="110" y="272"/>
                </a:cubicBezTo>
                <a:cubicBezTo>
                  <a:pt x="120" y="263"/>
                  <a:pt x="179" y="212"/>
                  <a:pt x="194" y="199"/>
                </a:cubicBezTo>
                <a:cubicBezTo>
                  <a:pt x="206" y="217"/>
                  <a:pt x="254" y="289"/>
                  <a:pt x="256" y="292"/>
                </a:cubicBezTo>
                <a:cubicBezTo>
                  <a:pt x="257" y="296"/>
                  <a:pt x="264" y="324"/>
                  <a:pt x="264" y="324"/>
                </a:cubicBezTo>
                <a:cubicBezTo>
                  <a:pt x="266" y="329"/>
                  <a:pt x="269" y="332"/>
                  <a:pt x="273" y="333"/>
                </a:cubicBezTo>
                <a:cubicBezTo>
                  <a:pt x="277" y="334"/>
                  <a:pt x="282" y="333"/>
                  <a:pt x="285" y="330"/>
                </a:cubicBezTo>
                <a:cubicBezTo>
                  <a:pt x="319" y="296"/>
                  <a:pt x="319" y="296"/>
                  <a:pt x="319" y="296"/>
                </a:cubicBezTo>
                <a:cubicBezTo>
                  <a:pt x="321" y="294"/>
                  <a:pt x="322" y="291"/>
                  <a:pt x="322" y="288"/>
                </a:cubicBezTo>
                <a:cubicBezTo>
                  <a:pt x="322" y="287"/>
                  <a:pt x="322" y="285"/>
                  <a:pt x="322" y="284"/>
                </a:cubicBezTo>
                <a:cubicBezTo>
                  <a:pt x="322" y="284"/>
                  <a:pt x="277" y="134"/>
                  <a:pt x="273" y="122"/>
                </a:cubicBezTo>
                <a:cubicBezTo>
                  <a:pt x="282" y="113"/>
                  <a:pt x="317" y="78"/>
                  <a:pt x="317" y="78"/>
                </a:cubicBezTo>
                <a:cubicBezTo>
                  <a:pt x="324" y="71"/>
                  <a:pt x="329" y="54"/>
                  <a:pt x="329" y="39"/>
                </a:cubicBezTo>
                <a:cubicBezTo>
                  <a:pt x="329" y="28"/>
                  <a:pt x="326" y="18"/>
                  <a:pt x="321" y="13"/>
                </a:cubicBezTo>
                <a:cubicBezTo>
                  <a:pt x="308" y="0"/>
                  <a:pt x="268" y="4"/>
                  <a:pt x="256" y="1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41" name="Freeform 17"/>
          <p:cNvSpPr>
            <a:spLocks noEditPoints="1"/>
          </p:cNvSpPr>
          <p:nvPr userDrawn="1"/>
        </p:nvSpPr>
        <p:spPr bwMode="auto">
          <a:xfrm>
            <a:off x="665737" y="4518424"/>
            <a:ext cx="131003" cy="69056"/>
          </a:xfrm>
          <a:custGeom>
            <a:avLst/>
            <a:gdLst/>
            <a:ahLst/>
            <a:cxnLst>
              <a:cxn ang="0">
                <a:pos x="149" y="6"/>
              </a:cxn>
              <a:cxn ang="0">
                <a:pos x="149" y="6"/>
              </a:cxn>
              <a:cxn ang="0">
                <a:pos x="149" y="6"/>
              </a:cxn>
              <a:cxn ang="0">
                <a:pos x="152" y="60"/>
              </a:cxn>
              <a:cxn ang="0">
                <a:pos x="153" y="53"/>
              </a:cxn>
              <a:cxn ang="0">
                <a:pos x="153" y="23"/>
              </a:cxn>
              <a:cxn ang="0">
                <a:pos x="153" y="14"/>
              </a:cxn>
              <a:cxn ang="0">
                <a:pos x="149" y="6"/>
              </a:cxn>
              <a:cxn ang="0">
                <a:pos x="140" y="2"/>
              </a:cxn>
              <a:cxn ang="0">
                <a:pos x="132" y="2"/>
              </a:cxn>
              <a:cxn ang="0">
                <a:pos x="103" y="3"/>
              </a:cxn>
              <a:cxn ang="0">
                <a:pos x="96" y="4"/>
              </a:cxn>
              <a:cxn ang="0">
                <a:pos x="88" y="16"/>
              </a:cxn>
              <a:cxn ang="0">
                <a:pos x="102" y="25"/>
              </a:cxn>
              <a:cxn ang="0">
                <a:pos x="114" y="24"/>
              </a:cxn>
              <a:cxn ang="0">
                <a:pos x="98" y="39"/>
              </a:cxn>
              <a:cxn ang="0">
                <a:pos x="77" y="48"/>
              </a:cxn>
              <a:cxn ang="0">
                <a:pos x="28" y="12"/>
              </a:cxn>
              <a:cxn ang="0">
                <a:pos x="12" y="1"/>
              </a:cxn>
              <a:cxn ang="0">
                <a:pos x="1" y="17"/>
              </a:cxn>
              <a:cxn ang="0">
                <a:pos x="82" y="75"/>
              </a:cxn>
              <a:cxn ang="0">
                <a:pos x="112" y="62"/>
              </a:cxn>
              <a:cxn ang="0">
                <a:pos x="132" y="43"/>
              </a:cxn>
              <a:cxn ang="0">
                <a:pos x="131" y="54"/>
              </a:cxn>
              <a:cxn ang="0">
                <a:pos x="140" y="68"/>
              </a:cxn>
              <a:cxn ang="0">
                <a:pos x="152" y="60"/>
              </a:cxn>
            </a:cxnLst>
            <a:rect l="0" t="0" r="r" b="b"/>
            <a:pathLst>
              <a:path w="154" h="81">
                <a:moveTo>
                  <a:pt x="149" y="6"/>
                </a:moveTo>
                <a:cubicBezTo>
                  <a:pt x="149" y="6"/>
                  <a:pt x="149" y="6"/>
                  <a:pt x="149" y="6"/>
                </a:cubicBezTo>
                <a:cubicBezTo>
                  <a:pt x="149" y="6"/>
                  <a:pt x="149" y="6"/>
                  <a:pt x="149" y="6"/>
                </a:cubicBezTo>
                <a:close/>
                <a:moveTo>
                  <a:pt x="152" y="60"/>
                </a:moveTo>
                <a:cubicBezTo>
                  <a:pt x="153" y="53"/>
                  <a:pt x="153" y="53"/>
                  <a:pt x="153" y="53"/>
                </a:cubicBezTo>
                <a:cubicBezTo>
                  <a:pt x="153" y="23"/>
                  <a:pt x="153" y="23"/>
                  <a:pt x="153" y="23"/>
                </a:cubicBezTo>
                <a:cubicBezTo>
                  <a:pt x="154" y="19"/>
                  <a:pt x="154" y="17"/>
                  <a:pt x="153" y="14"/>
                </a:cubicBezTo>
                <a:cubicBezTo>
                  <a:pt x="153" y="12"/>
                  <a:pt x="151" y="9"/>
                  <a:pt x="149" y="6"/>
                </a:cubicBezTo>
                <a:cubicBezTo>
                  <a:pt x="146" y="3"/>
                  <a:pt x="143" y="2"/>
                  <a:pt x="140" y="2"/>
                </a:cubicBezTo>
                <a:cubicBezTo>
                  <a:pt x="138" y="1"/>
                  <a:pt x="135" y="1"/>
                  <a:pt x="132" y="2"/>
                </a:cubicBezTo>
                <a:cubicBezTo>
                  <a:pt x="103" y="3"/>
                  <a:pt x="103" y="3"/>
                  <a:pt x="103" y="3"/>
                </a:cubicBezTo>
                <a:cubicBezTo>
                  <a:pt x="96" y="4"/>
                  <a:pt x="96" y="4"/>
                  <a:pt x="96" y="4"/>
                </a:cubicBezTo>
                <a:cubicBezTo>
                  <a:pt x="96" y="4"/>
                  <a:pt x="86" y="4"/>
                  <a:pt x="88" y="16"/>
                </a:cubicBezTo>
                <a:cubicBezTo>
                  <a:pt x="89" y="24"/>
                  <a:pt x="94" y="26"/>
                  <a:pt x="102" y="25"/>
                </a:cubicBezTo>
                <a:cubicBezTo>
                  <a:pt x="105" y="25"/>
                  <a:pt x="109" y="25"/>
                  <a:pt x="114" y="24"/>
                </a:cubicBezTo>
                <a:cubicBezTo>
                  <a:pt x="107" y="32"/>
                  <a:pt x="98" y="39"/>
                  <a:pt x="98" y="39"/>
                </a:cubicBezTo>
                <a:cubicBezTo>
                  <a:pt x="92" y="44"/>
                  <a:pt x="85" y="47"/>
                  <a:pt x="77" y="48"/>
                </a:cubicBezTo>
                <a:cubicBezTo>
                  <a:pt x="54" y="52"/>
                  <a:pt x="32" y="36"/>
                  <a:pt x="28" y="12"/>
                </a:cubicBezTo>
                <a:cubicBezTo>
                  <a:pt x="26" y="5"/>
                  <a:pt x="20" y="0"/>
                  <a:pt x="12" y="1"/>
                </a:cubicBezTo>
                <a:cubicBezTo>
                  <a:pt x="5" y="3"/>
                  <a:pt x="0" y="9"/>
                  <a:pt x="1" y="17"/>
                </a:cubicBezTo>
                <a:cubicBezTo>
                  <a:pt x="7" y="55"/>
                  <a:pt x="44" y="81"/>
                  <a:pt x="82" y="75"/>
                </a:cubicBezTo>
                <a:cubicBezTo>
                  <a:pt x="93" y="73"/>
                  <a:pt x="103" y="68"/>
                  <a:pt x="112" y="62"/>
                </a:cubicBezTo>
                <a:cubicBezTo>
                  <a:pt x="112" y="62"/>
                  <a:pt x="124" y="53"/>
                  <a:pt x="132" y="43"/>
                </a:cubicBezTo>
                <a:cubicBezTo>
                  <a:pt x="132" y="47"/>
                  <a:pt x="131" y="50"/>
                  <a:pt x="131" y="54"/>
                </a:cubicBezTo>
                <a:cubicBezTo>
                  <a:pt x="130" y="62"/>
                  <a:pt x="132" y="67"/>
                  <a:pt x="140" y="68"/>
                </a:cubicBezTo>
                <a:cubicBezTo>
                  <a:pt x="152" y="69"/>
                  <a:pt x="152" y="60"/>
                  <a:pt x="152" y="60"/>
                </a:cubicBezTo>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45" name="Freeform 21"/>
          <p:cNvSpPr>
            <a:spLocks noEditPoints="1"/>
          </p:cNvSpPr>
          <p:nvPr userDrawn="1"/>
        </p:nvSpPr>
        <p:spPr bwMode="auto">
          <a:xfrm>
            <a:off x="932503" y="4502947"/>
            <a:ext cx="120284" cy="88106"/>
          </a:xfrm>
          <a:custGeom>
            <a:avLst/>
            <a:gdLst/>
            <a:ahLst/>
            <a:cxnLst>
              <a:cxn ang="0">
                <a:pos x="132" y="35"/>
              </a:cxn>
              <a:cxn ang="0">
                <a:pos x="107" y="12"/>
              </a:cxn>
              <a:cxn ang="0">
                <a:pos x="102" y="8"/>
              </a:cxn>
              <a:cxn ang="0">
                <a:pos x="86" y="11"/>
              </a:cxn>
              <a:cxn ang="0">
                <a:pos x="90" y="29"/>
              </a:cxn>
              <a:cxn ang="0">
                <a:pos x="100" y="38"/>
              </a:cxn>
              <a:cxn ang="0">
                <a:pos x="14" y="38"/>
              </a:cxn>
              <a:cxn ang="0">
                <a:pos x="0" y="51"/>
              </a:cxn>
              <a:cxn ang="0">
                <a:pos x="0" y="53"/>
              </a:cxn>
              <a:cxn ang="0">
                <a:pos x="14" y="65"/>
              </a:cxn>
              <a:cxn ang="0">
                <a:pos x="100" y="65"/>
              </a:cxn>
              <a:cxn ang="0">
                <a:pos x="90" y="74"/>
              </a:cxn>
              <a:cxn ang="0">
                <a:pos x="86" y="92"/>
              </a:cxn>
              <a:cxn ang="0">
                <a:pos x="102" y="95"/>
              </a:cxn>
              <a:cxn ang="0">
                <a:pos x="108" y="90"/>
              </a:cxn>
              <a:cxn ang="0">
                <a:pos x="132" y="68"/>
              </a:cxn>
              <a:cxn ang="0">
                <a:pos x="138" y="62"/>
              </a:cxn>
              <a:cxn ang="0">
                <a:pos x="141" y="52"/>
              </a:cxn>
              <a:cxn ang="0">
                <a:pos x="138" y="42"/>
              </a:cxn>
              <a:cxn ang="0">
                <a:pos x="132" y="35"/>
              </a:cxn>
              <a:cxn ang="0">
                <a:pos x="141" y="52"/>
              </a:cxn>
              <a:cxn ang="0">
                <a:pos x="141" y="52"/>
              </a:cxn>
              <a:cxn ang="0">
                <a:pos x="141" y="52"/>
              </a:cxn>
              <a:cxn ang="0">
                <a:pos x="141" y="52"/>
              </a:cxn>
            </a:cxnLst>
            <a:rect l="0" t="0" r="r" b="b"/>
            <a:pathLst>
              <a:path w="141" h="103">
                <a:moveTo>
                  <a:pt x="132" y="35"/>
                </a:moveTo>
                <a:cubicBezTo>
                  <a:pt x="107" y="12"/>
                  <a:pt x="107" y="12"/>
                  <a:pt x="107" y="12"/>
                </a:cubicBezTo>
                <a:cubicBezTo>
                  <a:pt x="102" y="8"/>
                  <a:pt x="102" y="8"/>
                  <a:pt x="102" y="8"/>
                </a:cubicBezTo>
                <a:cubicBezTo>
                  <a:pt x="102" y="8"/>
                  <a:pt x="94" y="0"/>
                  <a:pt x="86" y="11"/>
                </a:cubicBezTo>
                <a:cubicBezTo>
                  <a:pt x="80" y="18"/>
                  <a:pt x="83" y="23"/>
                  <a:pt x="90" y="29"/>
                </a:cubicBezTo>
                <a:cubicBezTo>
                  <a:pt x="92" y="31"/>
                  <a:pt x="96" y="35"/>
                  <a:pt x="100" y="38"/>
                </a:cubicBezTo>
                <a:cubicBezTo>
                  <a:pt x="14" y="38"/>
                  <a:pt x="14" y="38"/>
                  <a:pt x="14" y="38"/>
                </a:cubicBezTo>
                <a:cubicBezTo>
                  <a:pt x="4" y="38"/>
                  <a:pt x="0" y="43"/>
                  <a:pt x="0" y="51"/>
                </a:cubicBezTo>
                <a:cubicBezTo>
                  <a:pt x="0" y="53"/>
                  <a:pt x="0" y="53"/>
                  <a:pt x="0" y="53"/>
                </a:cubicBezTo>
                <a:cubicBezTo>
                  <a:pt x="0" y="60"/>
                  <a:pt x="4" y="65"/>
                  <a:pt x="14" y="65"/>
                </a:cubicBezTo>
                <a:cubicBezTo>
                  <a:pt x="100" y="65"/>
                  <a:pt x="100" y="65"/>
                  <a:pt x="100" y="65"/>
                </a:cubicBezTo>
                <a:cubicBezTo>
                  <a:pt x="96" y="68"/>
                  <a:pt x="93" y="71"/>
                  <a:pt x="90" y="74"/>
                </a:cubicBezTo>
                <a:cubicBezTo>
                  <a:pt x="83" y="80"/>
                  <a:pt x="81" y="85"/>
                  <a:pt x="86" y="92"/>
                </a:cubicBezTo>
                <a:cubicBezTo>
                  <a:pt x="94" y="103"/>
                  <a:pt x="102" y="95"/>
                  <a:pt x="102" y="95"/>
                </a:cubicBezTo>
                <a:cubicBezTo>
                  <a:pt x="108" y="90"/>
                  <a:pt x="108" y="90"/>
                  <a:pt x="108" y="90"/>
                </a:cubicBezTo>
                <a:cubicBezTo>
                  <a:pt x="132" y="68"/>
                  <a:pt x="132" y="68"/>
                  <a:pt x="132" y="68"/>
                </a:cubicBezTo>
                <a:cubicBezTo>
                  <a:pt x="135" y="66"/>
                  <a:pt x="137" y="64"/>
                  <a:pt x="138" y="62"/>
                </a:cubicBezTo>
                <a:cubicBezTo>
                  <a:pt x="140" y="59"/>
                  <a:pt x="141" y="56"/>
                  <a:pt x="141" y="52"/>
                </a:cubicBezTo>
                <a:cubicBezTo>
                  <a:pt x="141" y="48"/>
                  <a:pt x="140" y="44"/>
                  <a:pt x="138" y="42"/>
                </a:cubicBezTo>
                <a:cubicBezTo>
                  <a:pt x="137" y="39"/>
                  <a:pt x="135" y="38"/>
                  <a:pt x="132" y="35"/>
                </a:cubicBezTo>
                <a:close/>
                <a:moveTo>
                  <a:pt x="141" y="52"/>
                </a:moveTo>
                <a:cubicBezTo>
                  <a:pt x="141" y="52"/>
                  <a:pt x="141" y="52"/>
                  <a:pt x="141" y="52"/>
                </a:cubicBezTo>
                <a:cubicBezTo>
                  <a:pt x="141" y="52"/>
                  <a:pt x="141" y="52"/>
                  <a:pt x="141" y="52"/>
                </a:cubicBezTo>
                <a:cubicBezTo>
                  <a:pt x="141" y="52"/>
                  <a:pt x="141" y="52"/>
                  <a:pt x="141" y="5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49" name="Freeform 25"/>
          <p:cNvSpPr>
            <a:spLocks/>
          </p:cNvSpPr>
          <p:nvPr userDrawn="1"/>
        </p:nvSpPr>
        <p:spPr bwMode="auto">
          <a:xfrm>
            <a:off x="1184985" y="4496991"/>
            <a:ext cx="128621" cy="110728"/>
          </a:xfrm>
          <a:custGeom>
            <a:avLst/>
            <a:gdLst/>
            <a:ahLst/>
            <a:cxnLst>
              <a:cxn ang="0">
                <a:pos x="143" y="34"/>
              </a:cxn>
              <a:cxn ang="0">
                <a:pos x="138" y="30"/>
              </a:cxn>
              <a:cxn ang="0">
                <a:pos x="118" y="8"/>
              </a:cxn>
              <a:cxn ang="0">
                <a:pos x="112" y="2"/>
              </a:cxn>
              <a:cxn ang="0">
                <a:pos x="103" y="0"/>
              </a:cxn>
              <a:cxn ang="0">
                <a:pos x="94" y="2"/>
              </a:cxn>
              <a:cxn ang="0">
                <a:pos x="88" y="8"/>
              </a:cxn>
              <a:cxn ang="0">
                <a:pos x="69" y="30"/>
              </a:cxn>
              <a:cxn ang="0">
                <a:pos x="64" y="35"/>
              </a:cxn>
              <a:cxn ang="0">
                <a:pos x="67" y="49"/>
              </a:cxn>
              <a:cxn ang="0">
                <a:pos x="84" y="45"/>
              </a:cxn>
              <a:cxn ang="0">
                <a:pos x="91" y="37"/>
              </a:cxn>
              <a:cxn ang="0">
                <a:pos x="90" y="58"/>
              </a:cxn>
              <a:cxn ang="0">
                <a:pos x="82" y="79"/>
              </a:cxn>
              <a:cxn ang="0">
                <a:pos x="22" y="89"/>
              </a:cxn>
              <a:cxn ang="0">
                <a:pos x="4" y="92"/>
              </a:cxn>
              <a:cxn ang="0">
                <a:pos x="7" y="110"/>
              </a:cxn>
              <a:cxn ang="0">
                <a:pos x="104" y="94"/>
              </a:cxn>
              <a:cxn ang="0">
                <a:pos x="116" y="64"/>
              </a:cxn>
              <a:cxn ang="0">
                <a:pos x="117" y="37"/>
              </a:cxn>
              <a:cxn ang="0">
                <a:pos x="124" y="45"/>
              </a:cxn>
              <a:cxn ang="0">
                <a:pos x="140" y="49"/>
              </a:cxn>
              <a:cxn ang="0">
                <a:pos x="143" y="34"/>
              </a:cxn>
            </a:cxnLst>
            <a:rect l="0" t="0" r="r" b="b"/>
            <a:pathLst>
              <a:path w="150" h="132">
                <a:moveTo>
                  <a:pt x="143" y="34"/>
                </a:moveTo>
                <a:cubicBezTo>
                  <a:pt x="138" y="30"/>
                  <a:pt x="138" y="30"/>
                  <a:pt x="138" y="30"/>
                </a:cubicBezTo>
                <a:cubicBezTo>
                  <a:pt x="118" y="8"/>
                  <a:pt x="118" y="8"/>
                  <a:pt x="118" y="8"/>
                </a:cubicBezTo>
                <a:cubicBezTo>
                  <a:pt x="116" y="5"/>
                  <a:pt x="114" y="3"/>
                  <a:pt x="112" y="2"/>
                </a:cubicBezTo>
                <a:cubicBezTo>
                  <a:pt x="110" y="0"/>
                  <a:pt x="107" y="0"/>
                  <a:pt x="103" y="0"/>
                </a:cubicBezTo>
                <a:cubicBezTo>
                  <a:pt x="99" y="0"/>
                  <a:pt x="96" y="0"/>
                  <a:pt x="94" y="2"/>
                </a:cubicBezTo>
                <a:cubicBezTo>
                  <a:pt x="92" y="4"/>
                  <a:pt x="90" y="6"/>
                  <a:pt x="88" y="8"/>
                </a:cubicBezTo>
                <a:cubicBezTo>
                  <a:pt x="69" y="30"/>
                  <a:pt x="69" y="30"/>
                  <a:pt x="69" y="30"/>
                </a:cubicBezTo>
                <a:cubicBezTo>
                  <a:pt x="64" y="35"/>
                  <a:pt x="64" y="35"/>
                  <a:pt x="64" y="35"/>
                </a:cubicBezTo>
                <a:cubicBezTo>
                  <a:pt x="64" y="35"/>
                  <a:pt x="58" y="42"/>
                  <a:pt x="67" y="49"/>
                </a:cubicBezTo>
                <a:cubicBezTo>
                  <a:pt x="74" y="54"/>
                  <a:pt x="78" y="52"/>
                  <a:pt x="84" y="45"/>
                </a:cubicBezTo>
                <a:cubicBezTo>
                  <a:pt x="86" y="43"/>
                  <a:pt x="88" y="40"/>
                  <a:pt x="91" y="37"/>
                </a:cubicBezTo>
                <a:cubicBezTo>
                  <a:pt x="91" y="47"/>
                  <a:pt x="90" y="58"/>
                  <a:pt x="90" y="58"/>
                </a:cubicBezTo>
                <a:cubicBezTo>
                  <a:pt x="89" y="65"/>
                  <a:pt x="87" y="72"/>
                  <a:pt x="82" y="79"/>
                </a:cubicBezTo>
                <a:cubicBezTo>
                  <a:pt x="69" y="98"/>
                  <a:pt x="42" y="102"/>
                  <a:pt x="22" y="89"/>
                </a:cubicBezTo>
                <a:cubicBezTo>
                  <a:pt x="17" y="84"/>
                  <a:pt x="8" y="86"/>
                  <a:pt x="4" y="92"/>
                </a:cubicBezTo>
                <a:cubicBezTo>
                  <a:pt x="0" y="98"/>
                  <a:pt x="1" y="106"/>
                  <a:pt x="7" y="110"/>
                </a:cubicBezTo>
                <a:cubicBezTo>
                  <a:pt x="38" y="132"/>
                  <a:pt x="82" y="125"/>
                  <a:pt x="104" y="94"/>
                </a:cubicBezTo>
                <a:cubicBezTo>
                  <a:pt x="111" y="85"/>
                  <a:pt x="115" y="75"/>
                  <a:pt x="116" y="64"/>
                </a:cubicBezTo>
                <a:cubicBezTo>
                  <a:pt x="116" y="64"/>
                  <a:pt x="118" y="49"/>
                  <a:pt x="117" y="37"/>
                </a:cubicBezTo>
                <a:cubicBezTo>
                  <a:pt x="119" y="40"/>
                  <a:pt x="121" y="42"/>
                  <a:pt x="124" y="45"/>
                </a:cubicBezTo>
                <a:cubicBezTo>
                  <a:pt x="129" y="52"/>
                  <a:pt x="134" y="54"/>
                  <a:pt x="140" y="49"/>
                </a:cubicBezTo>
                <a:cubicBezTo>
                  <a:pt x="150" y="42"/>
                  <a:pt x="143" y="34"/>
                  <a:pt x="143" y="3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53" name="Freeform 29"/>
          <p:cNvSpPr>
            <a:spLocks/>
          </p:cNvSpPr>
          <p:nvPr userDrawn="1"/>
        </p:nvSpPr>
        <p:spPr bwMode="auto">
          <a:xfrm>
            <a:off x="1441036" y="4487466"/>
            <a:ext cx="128621" cy="113110"/>
          </a:xfrm>
          <a:custGeom>
            <a:avLst/>
            <a:gdLst/>
            <a:ahLst/>
            <a:cxnLst>
              <a:cxn ang="0">
                <a:pos x="140" y="84"/>
              </a:cxn>
              <a:cxn ang="0">
                <a:pos x="124" y="87"/>
              </a:cxn>
              <a:cxn ang="0">
                <a:pos x="117" y="96"/>
              </a:cxn>
              <a:cxn ang="0">
                <a:pos x="116" y="68"/>
              </a:cxn>
              <a:cxn ang="0">
                <a:pos x="104" y="38"/>
              </a:cxn>
              <a:cxn ang="0">
                <a:pos x="7" y="23"/>
              </a:cxn>
              <a:cxn ang="0">
                <a:pos x="4" y="41"/>
              </a:cxn>
              <a:cxn ang="0">
                <a:pos x="22" y="44"/>
              </a:cxn>
              <a:cxn ang="0">
                <a:pos x="82" y="54"/>
              </a:cxn>
              <a:cxn ang="0">
                <a:pos x="90" y="75"/>
              </a:cxn>
              <a:cxn ang="0">
                <a:pos x="91" y="96"/>
              </a:cxn>
              <a:cxn ang="0">
                <a:pos x="84" y="87"/>
              </a:cxn>
              <a:cxn ang="0">
                <a:pos x="67" y="84"/>
              </a:cxn>
              <a:cxn ang="0">
                <a:pos x="64" y="98"/>
              </a:cxn>
              <a:cxn ang="0">
                <a:pos x="69" y="103"/>
              </a:cxn>
              <a:cxn ang="0">
                <a:pos x="88" y="125"/>
              </a:cxn>
              <a:cxn ang="0">
                <a:pos x="94" y="131"/>
              </a:cxn>
              <a:cxn ang="0">
                <a:pos x="103" y="133"/>
              </a:cxn>
              <a:cxn ang="0">
                <a:pos x="112" y="131"/>
              </a:cxn>
              <a:cxn ang="0">
                <a:pos x="118" y="125"/>
              </a:cxn>
              <a:cxn ang="0">
                <a:pos x="138" y="103"/>
              </a:cxn>
              <a:cxn ang="0">
                <a:pos x="143" y="98"/>
              </a:cxn>
              <a:cxn ang="0">
                <a:pos x="140" y="84"/>
              </a:cxn>
            </a:cxnLst>
            <a:rect l="0" t="0" r="r" b="b"/>
            <a:pathLst>
              <a:path w="150" h="133">
                <a:moveTo>
                  <a:pt x="140" y="84"/>
                </a:moveTo>
                <a:cubicBezTo>
                  <a:pt x="134" y="79"/>
                  <a:pt x="129" y="81"/>
                  <a:pt x="124" y="87"/>
                </a:cubicBezTo>
                <a:cubicBezTo>
                  <a:pt x="121" y="90"/>
                  <a:pt x="119" y="93"/>
                  <a:pt x="117" y="96"/>
                </a:cubicBezTo>
                <a:cubicBezTo>
                  <a:pt x="118" y="83"/>
                  <a:pt x="116" y="68"/>
                  <a:pt x="116" y="68"/>
                </a:cubicBezTo>
                <a:cubicBezTo>
                  <a:pt x="115" y="58"/>
                  <a:pt x="111" y="48"/>
                  <a:pt x="104" y="38"/>
                </a:cubicBezTo>
                <a:cubicBezTo>
                  <a:pt x="82" y="7"/>
                  <a:pt x="38" y="0"/>
                  <a:pt x="7" y="23"/>
                </a:cubicBezTo>
                <a:cubicBezTo>
                  <a:pt x="1" y="27"/>
                  <a:pt x="0" y="35"/>
                  <a:pt x="4" y="41"/>
                </a:cubicBezTo>
                <a:cubicBezTo>
                  <a:pt x="8" y="47"/>
                  <a:pt x="17" y="48"/>
                  <a:pt x="22" y="44"/>
                </a:cubicBezTo>
                <a:cubicBezTo>
                  <a:pt x="42" y="30"/>
                  <a:pt x="69" y="35"/>
                  <a:pt x="82" y="54"/>
                </a:cubicBezTo>
                <a:cubicBezTo>
                  <a:pt x="87" y="60"/>
                  <a:pt x="89" y="67"/>
                  <a:pt x="90" y="75"/>
                </a:cubicBezTo>
                <a:cubicBezTo>
                  <a:pt x="90" y="75"/>
                  <a:pt x="91" y="86"/>
                  <a:pt x="91" y="96"/>
                </a:cubicBezTo>
                <a:cubicBezTo>
                  <a:pt x="88" y="93"/>
                  <a:pt x="86" y="90"/>
                  <a:pt x="84" y="87"/>
                </a:cubicBezTo>
                <a:cubicBezTo>
                  <a:pt x="78" y="81"/>
                  <a:pt x="74" y="79"/>
                  <a:pt x="67" y="84"/>
                </a:cubicBezTo>
                <a:cubicBezTo>
                  <a:pt x="58" y="91"/>
                  <a:pt x="64" y="98"/>
                  <a:pt x="64" y="98"/>
                </a:cubicBezTo>
                <a:cubicBezTo>
                  <a:pt x="69" y="103"/>
                  <a:pt x="69" y="103"/>
                  <a:pt x="69" y="103"/>
                </a:cubicBezTo>
                <a:cubicBezTo>
                  <a:pt x="88" y="125"/>
                  <a:pt x="88" y="125"/>
                  <a:pt x="88" y="125"/>
                </a:cubicBezTo>
                <a:cubicBezTo>
                  <a:pt x="90" y="127"/>
                  <a:pt x="92" y="129"/>
                  <a:pt x="94" y="131"/>
                </a:cubicBezTo>
                <a:cubicBezTo>
                  <a:pt x="96" y="132"/>
                  <a:pt x="99" y="133"/>
                  <a:pt x="103" y="133"/>
                </a:cubicBezTo>
                <a:cubicBezTo>
                  <a:pt x="107" y="133"/>
                  <a:pt x="110" y="132"/>
                  <a:pt x="112" y="131"/>
                </a:cubicBezTo>
                <a:cubicBezTo>
                  <a:pt x="114" y="129"/>
                  <a:pt x="116" y="127"/>
                  <a:pt x="118" y="125"/>
                </a:cubicBezTo>
                <a:cubicBezTo>
                  <a:pt x="138" y="103"/>
                  <a:pt x="138" y="103"/>
                  <a:pt x="138" y="103"/>
                </a:cubicBezTo>
                <a:cubicBezTo>
                  <a:pt x="143" y="98"/>
                  <a:pt x="143" y="98"/>
                  <a:pt x="143" y="98"/>
                </a:cubicBezTo>
                <a:cubicBezTo>
                  <a:pt x="143" y="98"/>
                  <a:pt x="150" y="91"/>
                  <a:pt x="140" y="8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83" name="Group 32"/>
          <p:cNvGrpSpPr>
            <a:grpSpLocks noChangeAspect="1"/>
          </p:cNvGrpSpPr>
          <p:nvPr userDrawn="1"/>
        </p:nvGrpSpPr>
        <p:grpSpPr bwMode="auto">
          <a:xfrm>
            <a:off x="1697083" y="4511284"/>
            <a:ext cx="107184" cy="72629"/>
            <a:chOff x="1425" y="3789"/>
            <a:chExt cx="90" cy="61"/>
          </a:xfrm>
          <a:solidFill>
            <a:schemeClr val="bg1"/>
          </a:solidFill>
        </p:grpSpPr>
        <p:sp>
          <p:nvSpPr>
            <p:cNvPr id="1057" name="Freeform 33"/>
            <p:cNvSpPr>
              <a:spLocks/>
            </p:cNvSpPr>
            <p:nvPr userDrawn="1"/>
          </p:nvSpPr>
          <p:spPr bwMode="auto">
            <a:xfrm>
              <a:off x="1425" y="3789"/>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58" name="Freeform 34"/>
            <p:cNvSpPr>
              <a:spLocks/>
            </p:cNvSpPr>
            <p:nvPr userDrawn="1"/>
          </p:nvSpPr>
          <p:spPr bwMode="auto">
            <a:xfrm>
              <a:off x="1425" y="3830"/>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1062" name="Freeform 38"/>
          <p:cNvSpPr>
            <a:spLocks/>
          </p:cNvSpPr>
          <p:nvPr userDrawn="1"/>
        </p:nvSpPr>
        <p:spPr bwMode="auto">
          <a:xfrm>
            <a:off x="1938842" y="4536283"/>
            <a:ext cx="105994" cy="23813"/>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3"/>
                  <a:pt x="0" y="15"/>
                </a:cubicBezTo>
                <a:cubicBezTo>
                  <a:pt x="0" y="13"/>
                  <a:pt x="0" y="13"/>
                  <a:pt x="0" y="13"/>
                </a:cubicBezTo>
                <a:cubicBezTo>
                  <a:pt x="0" y="6"/>
                  <a:pt x="5" y="0"/>
                  <a:pt x="16" y="0"/>
                </a:cubicBezTo>
                <a:cubicBezTo>
                  <a:pt x="49" y="0"/>
                  <a:pt x="49" y="0"/>
                  <a:pt x="49" y="0"/>
                </a:cubicBezTo>
                <a:cubicBezTo>
                  <a:pt x="78" y="0"/>
                  <a:pt x="78" y="0"/>
                  <a:pt x="78" y="0"/>
                </a:cubicBezTo>
                <a:cubicBezTo>
                  <a:pt x="111" y="0"/>
                  <a:pt x="111" y="0"/>
                  <a:pt x="111" y="0"/>
                </a:cubicBezTo>
                <a:cubicBezTo>
                  <a:pt x="122" y="0"/>
                  <a:pt x="126" y="6"/>
                  <a:pt x="126" y="13"/>
                </a:cubicBezTo>
                <a:cubicBezTo>
                  <a:pt x="126" y="15"/>
                  <a:pt x="126" y="15"/>
                  <a:pt x="126" y="15"/>
                </a:cubicBezTo>
                <a:cubicBezTo>
                  <a:pt x="126" y="23"/>
                  <a:pt x="122" y="28"/>
                  <a:pt x="111" y="28"/>
                </a:cubicBezTo>
                <a:cubicBezTo>
                  <a:pt x="78" y="28"/>
                  <a:pt x="78" y="28"/>
                  <a:pt x="78" y="28"/>
                </a:cubicBezTo>
                <a:lnTo>
                  <a:pt x="49" y="28"/>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66" name="Freeform 42"/>
          <p:cNvSpPr>
            <a:spLocks/>
          </p:cNvSpPr>
          <p:nvPr userDrawn="1"/>
        </p:nvSpPr>
        <p:spPr bwMode="auto">
          <a:xfrm>
            <a:off x="2177030" y="4494612"/>
            <a:ext cx="107184" cy="108347"/>
          </a:xfrm>
          <a:custGeom>
            <a:avLst/>
            <a:gdLst/>
            <a:ahLst/>
            <a:cxnLst>
              <a:cxn ang="0">
                <a:pos x="16" y="76"/>
              </a:cxn>
              <a:cxn ang="0">
                <a:pos x="0" y="63"/>
              </a:cxn>
              <a:cxn ang="0">
                <a:pos x="0" y="61"/>
              </a:cxn>
              <a:cxn ang="0">
                <a:pos x="16" y="49"/>
              </a:cxn>
              <a:cxn ang="0">
                <a:pos x="49" y="49"/>
              </a:cxn>
              <a:cxn ang="0">
                <a:pos x="49" y="15"/>
              </a:cxn>
              <a:cxn ang="0">
                <a:pos x="62" y="0"/>
              </a:cxn>
              <a:cxn ang="0">
                <a:pos x="65" y="0"/>
              </a:cxn>
              <a:cxn ang="0">
                <a:pos x="78" y="15"/>
              </a:cxn>
              <a:cxn ang="0">
                <a:pos x="78" y="49"/>
              </a:cxn>
              <a:cxn ang="0">
                <a:pos x="111" y="49"/>
              </a:cxn>
              <a:cxn ang="0">
                <a:pos x="126" y="61"/>
              </a:cxn>
              <a:cxn ang="0">
                <a:pos x="126" y="63"/>
              </a:cxn>
              <a:cxn ang="0">
                <a:pos x="111" y="76"/>
              </a:cxn>
              <a:cxn ang="0">
                <a:pos x="78" y="76"/>
              </a:cxn>
              <a:cxn ang="0">
                <a:pos x="78" y="112"/>
              </a:cxn>
              <a:cxn ang="0">
                <a:pos x="65" y="127"/>
              </a:cxn>
              <a:cxn ang="0">
                <a:pos x="62" y="127"/>
              </a:cxn>
              <a:cxn ang="0">
                <a:pos x="49" y="112"/>
              </a:cxn>
              <a:cxn ang="0">
                <a:pos x="49" y="76"/>
              </a:cxn>
              <a:cxn ang="0">
                <a:pos x="16" y="76"/>
              </a:cxn>
            </a:cxnLst>
            <a:rect l="0" t="0" r="r" b="b"/>
            <a:pathLst>
              <a:path w="126" h="127">
                <a:moveTo>
                  <a:pt x="16" y="76"/>
                </a:moveTo>
                <a:cubicBezTo>
                  <a:pt x="5" y="76"/>
                  <a:pt x="0" y="71"/>
                  <a:pt x="0" y="63"/>
                </a:cubicBezTo>
                <a:cubicBezTo>
                  <a:pt x="0" y="61"/>
                  <a:pt x="0" y="61"/>
                  <a:pt x="0" y="61"/>
                </a:cubicBezTo>
                <a:cubicBezTo>
                  <a:pt x="0" y="54"/>
                  <a:pt x="5" y="49"/>
                  <a:pt x="16" y="49"/>
                </a:cubicBezTo>
                <a:cubicBezTo>
                  <a:pt x="49" y="49"/>
                  <a:pt x="49" y="49"/>
                  <a:pt x="49" y="49"/>
                </a:cubicBezTo>
                <a:cubicBezTo>
                  <a:pt x="49" y="15"/>
                  <a:pt x="49" y="15"/>
                  <a:pt x="49" y="15"/>
                </a:cubicBezTo>
                <a:cubicBezTo>
                  <a:pt x="49" y="4"/>
                  <a:pt x="54" y="0"/>
                  <a:pt x="62" y="0"/>
                </a:cubicBezTo>
                <a:cubicBezTo>
                  <a:pt x="65" y="0"/>
                  <a:pt x="65" y="0"/>
                  <a:pt x="65" y="0"/>
                </a:cubicBezTo>
                <a:cubicBezTo>
                  <a:pt x="72" y="0"/>
                  <a:pt x="78" y="4"/>
                  <a:pt x="78" y="15"/>
                </a:cubicBezTo>
                <a:cubicBezTo>
                  <a:pt x="78" y="49"/>
                  <a:pt x="78" y="49"/>
                  <a:pt x="78" y="49"/>
                </a:cubicBezTo>
                <a:cubicBezTo>
                  <a:pt x="111" y="49"/>
                  <a:pt x="111" y="49"/>
                  <a:pt x="111" y="49"/>
                </a:cubicBezTo>
                <a:cubicBezTo>
                  <a:pt x="122" y="49"/>
                  <a:pt x="126" y="54"/>
                  <a:pt x="126" y="61"/>
                </a:cubicBezTo>
                <a:cubicBezTo>
                  <a:pt x="126" y="63"/>
                  <a:pt x="126" y="63"/>
                  <a:pt x="126" y="63"/>
                </a:cubicBezTo>
                <a:cubicBezTo>
                  <a:pt x="126" y="71"/>
                  <a:pt x="122" y="76"/>
                  <a:pt x="111" y="76"/>
                </a:cubicBezTo>
                <a:cubicBezTo>
                  <a:pt x="78" y="76"/>
                  <a:pt x="78" y="76"/>
                  <a:pt x="78" y="76"/>
                </a:cubicBezTo>
                <a:cubicBezTo>
                  <a:pt x="78" y="112"/>
                  <a:pt x="78" y="112"/>
                  <a:pt x="78" y="112"/>
                </a:cubicBezTo>
                <a:cubicBezTo>
                  <a:pt x="78" y="122"/>
                  <a:pt x="72" y="127"/>
                  <a:pt x="65" y="127"/>
                </a:cubicBezTo>
                <a:cubicBezTo>
                  <a:pt x="62" y="127"/>
                  <a:pt x="62" y="127"/>
                  <a:pt x="62" y="127"/>
                </a:cubicBezTo>
                <a:cubicBezTo>
                  <a:pt x="54" y="127"/>
                  <a:pt x="49" y="122"/>
                  <a:pt x="49" y="112"/>
                </a:cubicBezTo>
                <a:cubicBezTo>
                  <a:pt x="49" y="76"/>
                  <a:pt x="49" y="76"/>
                  <a:pt x="49" y="76"/>
                </a:cubicBezTo>
                <a:lnTo>
                  <a:pt x="16" y="76"/>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nvGrpSpPr>
          <p:cNvPr id="84" name="Group 45"/>
          <p:cNvGrpSpPr>
            <a:grpSpLocks noChangeAspect="1"/>
          </p:cNvGrpSpPr>
          <p:nvPr userDrawn="1"/>
        </p:nvGrpSpPr>
        <p:grpSpPr bwMode="auto">
          <a:xfrm>
            <a:off x="2417602" y="4499371"/>
            <a:ext cx="101229" cy="98822"/>
            <a:chOff x="2030" y="3779"/>
            <a:chExt cx="85" cy="83"/>
          </a:xfrm>
          <a:solidFill>
            <a:schemeClr val="bg1"/>
          </a:solidFill>
        </p:grpSpPr>
        <p:sp>
          <p:nvSpPr>
            <p:cNvPr id="1070" name="Freeform 46"/>
            <p:cNvSpPr>
              <a:spLocks noEditPoints="1"/>
            </p:cNvSpPr>
            <p:nvPr userDrawn="1"/>
          </p:nvSpPr>
          <p:spPr bwMode="auto">
            <a:xfrm>
              <a:off x="2030" y="3780"/>
              <a:ext cx="85" cy="82"/>
            </a:xfrm>
            <a:custGeom>
              <a:avLst/>
              <a:gdLst/>
              <a:ahLst/>
              <a:cxnLst>
                <a:cxn ang="0">
                  <a:pos x="28" y="54"/>
                </a:cxn>
                <a:cxn ang="0">
                  <a:pos x="16" y="52"/>
                </a:cxn>
                <a:cxn ang="0">
                  <a:pos x="7" y="46"/>
                </a:cxn>
                <a:cxn ang="0">
                  <a:pos x="2" y="38"/>
                </a:cxn>
                <a:cxn ang="0">
                  <a:pos x="0" y="27"/>
                </a:cxn>
                <a:cxn ang="0">
                  <a:pos x="0" y="26"/>
                </a:cxn>
                <a:cxn ang="0">
                  <a:pos x="2" y="15"/>
                </a:cxn>
                <a:cxn ang="0">
                  <a:pos x="8" y="7"/>
                </a:cxn>
                <a:cxn ang="0">
                  <a:pos x="16" y="2"/>
                </a:cxn>
                <a:cxn ang="0">
                  <a:pos x="28" y="0"/>
                </a:cxn>
                <a:cxn ang="0">
                  <a:pos x="39" y="2"/>
                </a:cxn>
                <a:cxn ang="0">
                  <a:pos x="48" y="7"/>
                </a:cxn>
                <a:cxn ang="0">
                  <a:pos x="53" y="15"/>
                </a:cxn>
                <a:cxn ang="0">
                  <a:pos x="55" y="26"/>
                </a:cxn>
                <a:cxn ang="0">
                  <a:pos x="55" y="27"/>
                </a:cxn>
                <a:cxn ang="0">
                  <a:pos x="53" y="38"/>
                </a:cxn>
                <a:cxn ang="0">
                  <a:pos x="48" y="46"/>
                </a:cxn>
                <a:cxn ang="0">
                  <a:pos x="39" y="52"/>
                </a:cxn>
                <a:cxn ang="0">
                  <a:pos x="28" y="54"/>
                </a:cxn>
                <a:cxn ang="0">
                  <a:pos x="28" y="41"/>
                </a:cxn>
                <a:cxn ang="0">
                  <a:pos x="36" y="37"/>
                </a:cxn>
                <a:cxn ang="0">
                  <a:pos x="39" y="28"/>
                </a:cxn>
                <a:cxn ang="0">
                  <a:pos x="39" y="25"/>
                </a:cxn>
                <a:cxn ang="0">
                  <a:pos x="36" y="16"/>
                </a:cxn>
                <a:cxn ang="0">
                  <a:pos x="28" y="13"/>
                </a:cxn>
                <a:cxn ang="0">
                  <a:pos x="19" y="16"/>
                </a:cxn>
                <a:cxn ang="0">
                  <a:pos x="16" y="25"/>
                </a:cxn>
                <a:cxn ang="0">
                  <a:pos x="16" y="28"/>
                </a:cxn>
                <a:cxn ang="0">
                  <a:pos x="20" y="37"/>
                </a:cxn>
                <a:cxn ang="0">
                  <a:pos x="28" y="41"/>
                </a:cxn>
                <a:cxn ang="0">
                  <a:pos x="91" y="113"/>
                </a:cxn>
                <a:cxn ang="0">
                  <a:pos x="80" y="111"/>
                </a:cxn>
                <a:cxn ang="0">
                  <a:pos x="71" y="106"/>
                </a:cxn>
                <a:cxn ang="0">
                  <a:pos x="65" y="97"/>
                </a:cxn>
                <a:cxn ang="0">
                  <a:pos x="63" y="87"/>
                </a:cxn>
                <a:cxn ang="0">
                  <a:pos x="63" y="85"/>
                </a:cxn>
                <a:cxn ang="0">
                  <a:pos x="65" y="75"/>
                </a:cxn>
                <a:cxn ang="0">
                  <a:pos x="71" y="66"/>
                </a:cxn>
                <a:cxn ang="0">
                  <a:pos x="80" y="61"/>
                </a:cxn>
                <a:cxn ang="0">
                  <a:pos x="91" y="59"/>
                </a:cxn>
                <a:cxn ang="0">
                  <a:pos x="102" y="61"/>
                </a:cxn>
                <a:cxn ang="0">
                  <a:pos x="111" y="66"/>
                </a:cxn>
                <a:cxn ang="0">
                  <a:pos x="117" y="75"/>
                </a:cxn>
                <a:cxn ang="0">
                  <a:pos x="119" y="85"/>
                </a:cxn>
                <a:cxn ang="0">
                  <a:pos x="119" y="87"/>
                </a:cxn>
                <a:cxn ang="0">
                  <a:pos x="117" y="97"/>
                </a:cxn>
                <a:cxn ang="0">
                  <a:pos x="111" y="106"/>
                </a:cxn>
                <a:cxn ang="0">
                  <a:pos x="102" y="111"/>
                </a:cxn>
                <a:cxn ang="0">
                  <a:pos x="91" y="113"/>
                </a:cxn>
                <a:cxn ang="0">
                  <a:pos x="91" y="100"/>
                </a:cxn>
                <a:cxn ang="0">
                  <a:pos x="99" y="96"/>
                </a:cxn>
                <a:cxn ang="0">
                  <a:pos x="102" y="87"/>
                </a:cxn>
                <a:cxn ang="0">
                  <a:pos x="102" y="85"/>
                </a:cxn>
                <a:cxn ang="0">
                  <a:pos x="99" y="75"/>
                </a:cxn>
                <a:cxn ang="0">
                  <a:pos x="91" y="72"/>
                </a:cxn>
                <a:cxn ang="0">
                  <a:pos x="83" y="75"/>
                </a:cxn>
                <a:cxn ang="0">
                  <a:pos x="80" y="85"/>
                </a:cxn>
                <a:cxn ang="0">
                  <a:pos x="80" y="87"/>
                </a:cxn>
                <a:cxn ang="0">
                  <a:pos x="83" y="96"/>
                </a:cxn>
                <a:cxn ang="0">
                  <a:pos x="91" y="100"/>
                </a:cxn>
              </a:cxnLst>
              <a:rect l="0" t="0" r="r" b="b"/>
              <a:pathLst>
                <a:path w="119" h="113">
                  <a:moveTo>
                    <a:pt x="28" y="54"/>
                  </a:moveTo>
                  <a:cubicBezTo>
                    <a:pt x="23" y="54"/>
                    <a:pt x="20" y="53"/>
                    <a:pt x="16" y="52"/>
                  </a:cubicBezTo>
                  <a:cubicBezTo>
                    <a:pt x="13" y="50"/>
                    <a:pt x="10" y="49"/>
                    <a:pt x="7" y="46"/>
                  </a:cubicBezTo>
                  <a:cubicBezTo>
                    <a:pt x="5" y="44"/>
                    <a:pt x="3" y="41"/>
                    <a:pt x="2" y="38"/>
                  </a:cubicBezTo>
                  <a:cubicBezTo>
                    <a:pt x="0" y="35"/>
                    <a:pt x="0" y="31"/>
                    <a:pt x="0" y="27"/>
                  </a:cubicBezTo>
                  <a:cubicBezTo>
                    <a:pt x="0" y="26"/>
                    <a:pt x="0" y="26"/>
                    <a:pt x="0" y="26"/>
                  </a:cubicBezTo>
                  <a:cubicBezTo>
                    <a:pt x="0" y="22"/>
                    <a:pt x="0" y="19"/>
                    <a:pt x="2" y="15"/>
                  </a:cubicBezTo>
                  <a:cubicBezTo>
                    <a:pt x="3" y="12"/>
                    <a:pt x="5" y="9"/>
                    <a:pt x="8" y="7"/>
                  </a:cubicBezTo>
                  <a:cubicBezTo>
                    <a:pt x="10" y="5"/>
                    <a:pt x="13" y="3"/>
                    <a:pt x="16" y="2"/>
                  </a:cubicBezTo>
                  <a:cubicBezTo>
                    <a:pt x="20" y="0"/>
                    <a:pt x="24" y="0"/>
                    <a:pt x="28" y="0"/>
                  </a:cubicBezTo>
                  <a:cubicBezTo>
                    <a:pt x="32" y="0"/>
                    <a:pt x="36" y="0"/>
                    <a:pt x="39" y="2"/>
                  </a:cubicBezTo>
                  <a:cubicBezTo>
                    <a:pt x="42" y="3"/>
                    <a:pt x="45" y="5"/>
                    <a:pt x="48" y="7"/>
                  </a:cubicBezTo>
                  <a:cubicBezTo>
                    <a:pt x="50" y="9"/>
                    <a:pt x="52" y="12"/>
                    <a:pt x="53" y="15"/>
                  </a:cubicBezTo>
                  <a:cubicBezTo>
                    <a:pt x="55" y="19"/>
                    <a:pt x="55" y="22"/>
                    <a:pt x="55" y="26"/>
                  </a:cubicBezTo>
                  <a:cubicBezTo>
                    <a:pt x="55" y="27"/>
                    <a:pt x="55" y="27"/>
                    <a:pt x="55" y="27"/>
                  </a:cubicBezTo>
                  <a:cubicBezTo>
                    <a:pt x="55" y="31"/>
                    <a:pt x="55" y="35"/>
                    <a:pt x="53" y="38"/>
                  </a:cubicBezTo>
                  <a:cubicBezTo>
                    <a:pt x="52" y="41"/>
                    <a:pt x="50" y="44"/>
                    <a:pt x="48" y="46"/>
                  </a:cubicBezTo>
                  <a:cubicBezTo>
                    <a:pt x="45" y="49"/>
                    <a:pt x="42" y="50"/>
                    <a:pt x="39" y="52"/>
                  </a:cubicBezTo>
                  <a:cubicBezTo>
                    <a:pt x="35" y="53"/>
                    <a:pt x="32" y="54"/>
                    <a:pt x="28" y="54"/>
                  </a:cubicBezTo>
                  <a:close/>
                  <a:moveTo>
                    <a:pt x="28" y="41"/>
                  </a:moveTo>
                  <a:cubicBezTo>
                    <a:pt x="31" y="41"/>
                    <a:pt x="34" y="39"/>
                    <a:pt x="36" y="37"/>
                  </a:cubicBezTo>
                  <a:cubicBezTo>
                    <a:pt x="38" y="35"/>
                    <a:pt x="39" y="32"/>
                    <a:pt x="39" y="28"/>
                  </a:cubicBezTo>
                  <a:cubicBezTo>
                    <a:pt x="39" y="25"/>
                    <a:pt x="39" y="25"/>
                    <a:pt x="39" y="25"/>
                  </a:cubicBezTo>
                  <a:cubicBezTo>
                    <a:pt x="39" y="21"/>
                    <a:pt x="38" y="18"/>
                    <a:pt x="36" y="16"/>
                  </a:cubicBezTo>
                  <a:cubicBezTo>
                    <a:pt x="34" y="14"/>
                    <a:pt x="31" y="13"/>
                    <a:pt x="28" y="13"/>
                  </a:cubicBezTo>
                  <a:cubicBezTo>
                    <a:pt x="24" y="13"/>
                    <a:pt x="22" y="14"/>
                    <a:pt x="19" y="16"/>
                  </a:cubicBezTo>
                  <a:cubicBezTo>
                    <a:pt x="17" y="18"/>
                    <a:pt x="16" y="21"/>
                    <a:pt x="16" y="25"/>
                  </a:cubicBezTo>
                  <a:cubicBezTo>
                    <a:pt x="16" y="28"/>
                    <a:pt x="16" y="28"/>
                    <a:pt x="16" y="28"/>
                  </a:cubicBezTo>
                  <a:cubicBezTo>
                    <a:pt x="16" y="32"/>
                    <a:pt x="17" y="35"/>
                    <a:pt x="20" y="37"/>
                  </a:cubicBezTo>
                  <a:cubicBezTo>
                    <a:pt x="22" y="39"/>
                    <a:pt x="24" y="41"/>
                    <a:pt x="28" y="41"/>
                  </a:cubicBezTo>
                  <a:close/>
                  <a:moveTo>
                    <a:pt x="91" y="113"/>
                  </a:moveTo>
                  <a:cubicBezTo>
                    <a:pt x="87" y="113"/>
                    <a:pt x="83" y="112"/>
                    <a:pt x="80" y="111"/>
                  </a:cubicBezTo>
                  <a:cubicBezTo>
                    <a:pt x="76" y="110"/>
                    <a:pt x="73" y="108"/>
                    <a:pt x="71" y="106"/>
                  </a:cubicBezTo>
                  <a:cubicBezTo>
                    <a:pt x="69" y="103"/>
                    <a:pt x="67" y="101"/>
                    <a:pt x="65" y="97"/>
                  </a:cubicBezTo>
                  <a:cubicBezTo>
                    <a:pt x="64" y="94"/>
                    <a:pt x="63" y="91"/>
                    <a:pt x="63" y="87"/>
                  </a:cubicBezTo>
                  <a:cubicBezTo>
                    <a:pt x="63" y="85"/>
                    <a:pt x="63" y="85"/>
                    <a:pt x="63" y="85"/>
                  </a:cubicBezTo>
                  <a:cubicBezTo>
                    <a:pt x="63" y="82"/>
                    <a:pt x="64" y="78"/>
                    <a:pt x="65" y="75"/>
                  </a:cubicBezTo>
                  <a:cubicBezTo>
                    <a:pt x="67" y="72"/>
                    <a:pt x="69" y="69"/>
                    <a:pt x="71" y="66"/>
                  </a:cubicBezTo>
                  <a:cubicBezTo>
                    <a:pt x="74" y="64"/>
                    <a:pt x="77" y="62"/>
                    <a:pt x="80" y="61"/>
                  </a:cubicBezTo>
                  <a:cubicBezTo>
                    <a:pt x="83" y="60"/>
                    <a:pt x="87" y="59"/>
                    <a:pt x="91" y="59"/>
                  </a:cubicBezTo>
                  <a:cubicBezTo>
                    <a:pt x="95" y="59"/>
                    <a:pt x="99" y="60"/>
                    <a:pt x="102" y="61"/>
                  </a:cubicBezTo>
                  <a:cubicBezTo>
                    <a:pt x="106" y="62"/>
                    <a:pt x="109" y="64"/>
                    <a:pt x="111" y="66"/>
                  </a:cubicBezTo>
                  <a:cubicBezTo>
                    <a:pt x="114" y="69"/>
                    <a:pt x="116" y="71"/>
                    <a:pt x="117" y="75"/>
                  </a:cubicBezTo>
                  <a:cubicBezTo>
                    <a:pt x="118" y="78"/>
                    <a:pt x="119" y="81"/>
                    <a:pt x="119" y="85"/>
                  </a:cubicBezTo>
                  <a:cubicBezTo>
                    <a:pt x="119" y="87"/>
                    <a:pt x="119" y="87"/>
                    <a:pt x="119" y="87"/>
                  </a:cubicBezTo>
                  <a:cubicBezTo>
                    <a:pt x="119" y="90"/>
                    <a:pt x="118" y="94"/>
                    <a:pt x="117" y="97"/>
                  </a:cubicBezTo>
                  <a:cubicBezTo>
                    <a:pt x="116" y="100"/>
                    <a:pt x="114" y="103"/>
                    <a:pt x="111" y="106"/>
                  </a:cubicBezTo>
                  <a:cubicBezTo>
                    <a:pt x="109" y="108"/>
                    <a:pt x="106" y="110"/>
                    <a:pt x="102" y="111"/>
                  </a:cubicBezTo>
                  <a:cubicBezTo>
                    <a:pt x="99" y="112"/>
                    <a:pt x="95" y="113"/>
                    <a:pt x="91" y="113"/>
                  </a:cubicBezTo>
                  <a:close/>
                  <a:moveTo>
                    <a:pt x="91" y="100"/>
                  </a:moveTo>
                  <a:cubicBezTo>
                    <a:pt x="94" y="100"/>
                    <a:pt x="97" y="99"/>
                    <a:pt x="99" y="96"/>
                  </a:cubicBezTo>
                  <a:cubicBezTo>
                    <a:pt x="101" y="94"/>
                    <a:pt x="102" y="91"/>
                    <a:pt x="102" y="87"/>
                  </a:cubicBezTo>
                  <a:cubicBezTo>
                    <a:pt x="102" y="85"/>
                    <a:pt x="102" y="85"/>
                    <a:pt x="102" y="85"/>
                  </a:cubicBezTo>
                  <a:cubicBezTo>
                    <a:pt x="102" y="81"/>
                    <a:pt x="101" y="78"/>
                    <a:pt x="99" y="75"/>
                  </a:cubicBezTo>
                  <a:cubicBezTo>
                    <a:pt x="97" y="73"/>
                    <a:pt x="94" y="72"/>
                    <a:pt x="91" y="72"/>
                  </a:cubicBezTo>
                  <a:cubicBezTo>
                    <a:pt x="88" y="72"/>
                    <a:pt x="85" y="73"/>
                    <a:pt x="83" y="75"/>
                  </a:cubicBezTo>
                  <a:cubicBezTo>
                    <a:pt x="81" y="78"/>
                    <a:pt x="80" y="81"/>
                    <a:pt x="80" y="85"/>
                  </a:cubicBezTo>
                  <a:cubicBezTo>
                    <a:pt x="80" y="87"/>
                    <a:pt x="80" y="87"/>
                    <a:pt x="80" y="87"/>
                  </a:cubicBezTo>
                  <a:cubicBezTo>
                    <a:pt x="80" y="91"/>
                    <a:pt x="81" y="94"/>
                    <a:pt x="83" y="96"/>
                  </a:cubicBezTo>
                  <a:cubicBezTo>
                    <a:pt x="85" y="99"/>
                    <a:pt x="88" y="100"/>
                    <a:pt x="91" y="1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71" name="Freeform 47"/>
            <p:cNvSpPr>
              <a:spLocks/>
            </p:cNvSpPr>
            <p:nvPr userDrawn="1"/>
          </p:nvSpPr>
          <p:spPr bwMode="auto">
            <a:xfrm>
              <a:off x="2036" y="3779"/>
              <a:ext cx="74" cy="83"/>
            </a:xfrm>
            <a:custGeom>
              <a:avLst/>
              <a:gdLst/>
              <a:ahLst/>
              <a:cxnLst>
                <a:cxn ang="0">
                  <a:pos x="35" y="90"/>
                </a:cxn>
                <a:cxn ang="0">
                  <a:pos x="17" y="111"/>
                </a:cxn>
                <a:cxn ang="0">
                  <a:pos x="10" y="116"/>
                </a:cxn>
                <a:cxn ang="0">
                  <a:pos x="4" y="113"/>
                </a:cxn>
                <a:cxn ang="0">
                  <a:pos x="3" y="113"/>
                </a:cxn>
                <a:cxn ang="0">
                  <a:pos x="0" y="107"/>
                </a:cxn>
                <a:cxn ang="0">
                  <a:pos x="4" y="99"/>
                </a:cxn>
                <a:cxn ang="0">
                  <a:pos x="16" y="85"/>
                </a:cxn>
                <a:cxn ang="0">
                  <a:pos x="19" y="82"/>
                </a:cxn>
                <a:cxn ang="0">
                  <a:pos x="66" y="29"/>
                </a:cxn>
                <a:cxn ang="0">
                  <a:pos x="67" y="27"/>
                </a:cxn>
                <a:cxn ang="0">
                  <a:pos x="86" y="5"/>
                </a:cxn>
                <a:cxn ang="0">
                  <a:pos x="99" y="3"/>
                </a:cxn>
                <a:cxn ang="0">
                  <a:pos x="100" y="4"/>
                </a:cxn>
                <a:cxn ang="0">
                  <a:pos x="100" y="17"/>
                </a:cxn>
                <a:cxn ang="0">
                  <a:pos x="80" y="39"/>
                </a:cxn>
                <a:cxn ang="0">
                  <a:pos x="76" y="44"/>
                </a:cxn>
                <a:cxn ang="0">
                  <a:pos x="35" y="91"/>
                </a:cxn>
              </a:cxnLst>
              <a:rect l="0" t="0" r="r" b="b"/>
              <a:pathLst>
                <a:path w="104" h="116">
                  <a:moveTo>
                    <a:pt x="35" y="90"/>
                  </a:moveTo>
                  <a:cubicBezTo>
                    <a:pt x="17" y="111"/>
                    <a:pt x="17" y="111"/>
                    <a:pt x="17" y="111"/>
                  </a:cubicBezTo>
                  <a:cubicBezTo>
                    <a:pt x="15" y="114"/>
                    <a:pt x="12" y="115"/>
                    <a:pt x="10" y="116"/>
                  </a:cubicBezTo>
                  <a:cubicBezTo>
                    <a:pt x="8" y="116"/>
                    <a:pt x="6" y="115"/>
                    <a:pt x="4" y="113"/>
                  </a:cubicBezTo>
                  <a:cubicBezTo>
                    <a:pt x="3" y="113"/>
                    <a:pt x="3" y="113"/>
                    <a:pt x="3" y="113"/>
                  </a:cubicBezTo>
                  <a:cubicBezTo>
                    <a:pt x="1" y="111"/>
                    <a:pt x="0" y="109"/>
                    <a:pt x="0" y="107"/>
                  </a:cubicBezTo>
                  <a:cubicBezTo>
                    <a:pt x="0" y="105"/>
                    <a:pt x="1" y="102"/>
                    <a:pt x="4" y="99"/>
                  </a:cubicBezTo>
                  <a:cubicBezTo>
                    <a:pt x="16" y="85"/>
                    <a:pt x="16" y="85"/>
                    <a:pt x="16" y="85"/>
                  </a:cubicBezTo>
                  <a:cubicBezTo>
                    <a:pt x="16" y="85"/>
                    <a:pt x="16" y="85"/>
                    <a:pt x="19" y="82"/>
                  </a:cubicBezTo>
                  <a:cubicBezTo>
                    <a:pt x="66" y="29"/>
                    <a:pt x="66" y="29"/>
                    <a:pt x="66" y="29"/>
                  </a:cubicBezTo>
                  <a:cubicBezTo>
                    <a:pt x="68" y="26"/>
                    <a:pt x="67" y="27"/>
                    <a:pt x="67" y="27"/>
                  </a:cubicBezTo>
                  <a:cubicBezTo>
                    <a:pt x="86" y="5"/>
                    <a:pt x="86" y="5"/>
                    <a:pt x="86" y="5"/>
                  </a:cubicBezTo>
                  <a:cubicBezTo>
                    <a:pt x="91" y="0"/>
                    <a:pt x="95" y="0"/>
                    <a:pt x="99" y="3"/>
                  </a:cubicBezTo>
                  <a:cubicBezTo>
                    <a:pt x="100" y="4"/>
                    <a:pt x="100" y="4"/>
                    <a:pt x="100" y="4"/>
                  </a:cubicBezTo>
                  <a:cubicBezTo>
                    <a:pt x="104" y="7"/>
                    <a:pt x="104" y="11"/>
                    <a:pt x="100" y="17"/>
                  </a:cubicBezTo>
                  <a:cubicBezTo>
                    <a:pt x="80" y="39"/>
                    <a:pt x="80" y="39"/>
                    <a:pt x="80" y="39"/>
                  </a:cubicBezTo>
                  <a:cubicBezTo>
                    <a:pt x="76" y="44"/>
                    <a:pt x="76" y="44"/>
                    <a:pt x="76" y="44"/>
                  </a:cubicBezTo>
                  <a:cubicBezTo>
                    <a:pt x="35" y="91"/>
                    <a:pt x="35" y="91"/>
                    <a:pt x="35"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grpSp>
        <p:nvGrpSpPr>
          <p:cNvPr id="85" name="Group 50"/>
          <p:cNvGrpSpPr>
            <a:grpSpLocks noChangeAspect="1"/>
          </p:cNvGrpSpPr>
          <p:nvPr userDrawn="1"/>
        </p:nvGrpSpPr>
        <p:grpSpPr bwMode="auto">
          <a:xfrm>
            <a:off x="2652205" y="4495802"/>
            <a:ext cx="102420" cy="105966"/>
            <a:chOff x="2227" y="3776"/>
            <a:chExt cx="86" cy="89"/>
          </a:xfrm>
          <a:solidFill>
            <a:schemeClr val="bg1"/>
          </a:solidFill>
        </p:grpSpPr>
        <p:sp>
          <p:nvSpPr>
            <p:cNvPr id="1075" name="Freeform 51"/>
            <p:cNvSpPr>
              <a:spLocks/>
            </p:cNvSpPr>
            <p:nvPr userDrawn="1"/>
          </p:nvSpPr>
          <p:spPr bwMode="auto">
            <a:xfrm>
              <a:off x="2227" y="3811"/>
              <a:ext cx="86" cy="19"/>
            </a:xfrm>
            <a:custGeom>
              <a:avLst/>
              <a:gdLst/>
              <a:ahLst/>
              <a:cxnLst>
                <a:cxn ang="0">
                  <a:pos x="46" y="26"/>
                </a:cxn>
                <a:cxn ang="0">
                  <a:pos x="15" y="26"/>
                </a:cxn>
                <a:cxn ang="0">
                  <a:pos x="0" y="14"/>
                </a:cxn>
                <a:cxn ang="0">
                  <a:pos x="0" y="12"/>
                </a:cxn>
                <a:cxn ang="0">
                  <a:pos x="15" y="0"/>
                </a:cxn>
                <a:cxn ang="0">
                  <a:pos x="46" y="0"/>
                </a:cxn>
                <a:cxn ang="0">
                  <a:pos x="74" y="0"/>
                </a:cxn>
                <a:cxn ang="0">
                  <a:pos x="106" y="0"/>
                </a:cxn>
                <a:cxn ang="0">
                  <a:pos x="121" y="12"/>
                </a:cxn>
                <a:cxn ang="0">
                  <a:pos x="121" y="14"/>
                </a:cxn>
                <a:cxn ang="0">
                  <a:pos x="106" y="26"/>
                </a:cxn>
                <a:cxn ang="0">
                  <a:pos x="74" y="26"/>
                </a:cxn>
                <a:cxn ang="0">
                  <a:pos x="46" y="26"/>
                </a:cxn>
              </a:cxnLst>
              <a:rect l="0" t="0" r="r" b="b"/>
              <a:pathLst>
                <a:path w="121" h="26">
                  <a:moveTo>
                    <a:pt x="46" y="26"/>
                  </a:moveTo>
                  <a:cubicBezTo>
                    <a:pt x="15" y="26"/>
                    <a:pt x="15" y="26"/>
                    <a:pt x="15" y="26"/>
                  </a:cubicBezTo>
                  <a:cubicBezTo>
                    <a:pt x="5" y="26"/>
                    <a:pt x="0" y="21"/>
                    <a:pt x="0" y="14"/>
                  </a:cubicBezTo>
                  <a:cubicBezTo>
                    <a:pt x="0" y="12"/>
                    <a:pt x="0" y="12"/>
                    <a:pt x="0" y="12"/>
                  </a:cubicBezTo>
                  <a:cubicBezTo>
                    <a:pt x="0" y="5"/>
                    <a:pt x="5" y="0"/>
                    <a:pt x="15" y="0"/>
                  </a:cubicBezTo>
                  <a:cubicBezTo>
                    <a:pt x="46" y="0"/>
                    <a:pt x="46" y="0"/>
                    <a:pt x="46" y="0"/>
                  </a:cubicBezTo>
                  <a:cubicBezTo>
                    <a:pt x="74" y="0"/>
                    <a:pt x="74" y="0"/>
                    <a:pt x="74" y="0"/>
                  </a:cubicBezTo>
                  <a:cubicBezTo>
                    <a:pt x="106" y="0"/>
                    <a:pt x="106" y="0"/>
                    <a:pt x="106" y="0"/>
                  </a:cubicBezTo>
                  <a:cubicBezTo>
                    <a:pt x="116" y="0"/>
                    <a:pt x="121" y="5"/>
                    <a:pt x="121" y="12"/>
                  </a:cubicBezTo>
                  <a:cubicBezTo>
                    <a:pt x="121" y="14"/>
                    <a:pt x="121" y="14"/>
                    <a:pt x="121" y="14"/>
                  </a:cubicBezTo>
                  <a:cubicBezTo>
                    <a:pt x="121" y="21"/>
                    <a:pt x="116" y="26"/>
                    <a:pt x="106" y="26"/>
                  </a:cubicBezTo>
                  <a:cubicBezTo>
                    <a:pt x="74" y="26"/>
                    <a:pt x="74" y="26"/>
                    <a:pt x="74" y="26"/>
                  </a:cubicBezTo>
                  <a:lnTo>
                    <a:pt x="46"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76" name="Oval 52"/>
            <p:cNvSpPr>
              <a:spLocks noChangeArrowheads="1"/>
            </p:cNvSpPr>
            <p:nvPr userDrawn="1"/>
          </p:nvSpPr>
          <p:spPr bwMode="auto">
            <a:xfrm>
              <a:off x="2260" y="3776"/>
              <a:ext cx="21" cy="2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77" name="Oval 53"/>
            <p:cNvSpPr>
              <a:spLocks noChangeArrowheads="1"/>
            </p:cNvSpPr>
            <p:nvPr userDrawn="1"/>
          </p:nvSpPr>
          <p:spPr bwMode="auto">
            <a:xfrm>
              <a:off x="2260" y="3845"/>
              <a:ext cx="21"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grpSp>
      <p:sp>
        <p:nvSpPr>
          <p:cNvPr id="1081" name="Freeform 57"/>
          <p:cNvSpPr>
            <a:spLocks/>
          </p:cNvSpPr>
          <p:nvPr userDrawn="1"/>
        </p:nvSpPr>
        <p:spPr bwMode="auto">
          <a:xfrm>
            <a:off x="2892782" y="4496991"/>
            <a:ext cx="82174" cy="103584"/>
          </a:xfrm>
          <a:custGeom>
            <a:avLst/>
            <a:gdLst/>
            <a:ahLst/>
            <a:cxnLst>
              <a:cxn ang="0">
                <a:pos x="11" y="73"/>
              </a:cxn>
              <a:cxn ang="0">
                <a:pos x="4" y="70"/>
              </a:cxn>
              <a:cxn ang="0">
                <a:pos x="1" y="65"/>
              </a:cxn>
              <a:cxn ang="0">
                <a:pos x="1" y="63"/>
              </a:cxn>
              <a:cxn ang="0">
                <a:pos x="4" y="58"/>
              </a:cxn>
              <a:cxn ang="0">
                <a:pos x="11" y="55"/>
              </a:cxn>
              <a:cxn ang="0">
                <a:pos x="29" y="55"/>
              </a:cxn>
              <a:cxn ang="0">
                <a:pos x="24" y="49"/>
              </a:cxn>
              <a:cxn ang="0">
                <a:pos x="20" y="41"/>
              </a:cxn>
              <a:cxn ang="0">
                <a:pos x="14" y="34"/>
              </a:cxn>
              <a:cxn ang="0">
                <a:pos x="0" y="12"/>
              </a:cxn>
              <a:cxn ang="0">
                <a:pos x="1" y="9"/>
              </a:cxn>
              <a:cxn ang="0">
                <a:pos x="3" y="6"/>
              </a:cxn>
              <a:cxn ang="0">
                <a:pos x="8" y="2"/>
              </a:cxn>
              <a:cxn ang="0">
                <a:pos x="16" y="1"/>
              </a:cxn>
              <a:cxn ang="0">
                <a:pos x="23" y="3"/>
              </a:cxn>
              <a:cxn ang="0">
                <a:pos x="28" y="10"/>
              </a:cxn>
              <a:cxn ang="0">
                <a:pos x="49" y="48"/>
              </a:cxn>
              <a:cxn ang="0">
                <a:pos x="69" y="10"/>
              </a:cxn>
              <a:cxn ang="0">
                <a:pos x="75" y="3"/>
              </a:cxn>
              <a:cxn ang="0">
                <a:pos x="82" y="0"/>
              </a:cxn>
              <a:cxn ang="0">
                <a:pos x="89" y="2"/>
              </a:cxn>
              <a:cxn ang="0">
                <a:pos x="94" y="6"/>
              </a:cxn>
              <a:cxn ang="0">
                <a:pos x="96" y="9"/>
              </a:cxn>
              <a:cxn ang="0">
                <a:pos x="96" y="12"/>
              </a:cxn>
              <a:cxn ang="0">
                <a:pos x="68" y="55"/>
              </a:cxn>
              <a:cxn ang="0">
                <a:pos x="86" y="55"/>
              </a:cxn>
              <a:cxn ang="0">
                <a:pos x="93" y="58"/>
              </a:cxn>
              <a:cxn ang="0">
                <a:pos x="95" y="63"/>
              </a:cxn>
              <a:cxn ang="0">
                <a:pos x="95" y="65"/>
              </a:cxn>
              <a:cxn ang="0">
                <a:pos x="93" y="70"/>
              </a:cxn>
              <a:cxn ang="0">
                <a:pos x="86" y="73"/>
              </a:cxn>
              <a:cxn ang="0">
                <a:pos x="60" y="73"/>
              </a:cxn>
              <a:cxn ang="0">
                <a:pos x="60" y="82"/>
              </a:cxn>
              <a:cxn ang="0">
                <a:pos x="86" y="82"/>
              </a:cxn>
              <a:cxn ang="0">
                <a:pos x="93" y="84"/>
              </a:cxn>
              <a:cxn ang="0">
                <a:pos x="95" y="90"/>
              </a:cxn>
              <a:cxn ang="0">
                <a:pos x="95" y="92"/>
              </a:cxn>
              <a:cxn ang="0">
                <a:pos x="93" y="97"/>
              </a:cxn>
              <a:cxn ang="0">
                <a:pos x="86" y="100"/>
              </a:cxn>
              <a:cxn ang="0">
                <a:pos x="60" y="100"/>
              </a:cxn>
              <a:cxn ang="0">
                <a:pos x="60" y="108"/>
              </a:cxn>
              <a:cxn ang="0">
                <a:pos x="58" y="117"/>
              </a:cxn>
              <a:cxn ang="0">
                <a:pos x="50" y="120"/>
              </a:cxn>
              <a:cxn ang="0">
                <a:pos x="47" y="120"/>
              </a:cxn>
              <a:cxn ang="0">
                <a:pos x="39" y="117"/>
              </a:cxn>
              <a:cxn ang="0">
                <a:pos x="37" y="108"/>
              </a:cxn>
              <a:cxn ang="0">
                <a:pos x="37" y="100"/>
              </a:cxn>
              <a:cxn ang="0">
                <a:pos x="11" y="100"/>
              </a:cxn>
              <a:cxn ang="0">
                <a:pos x="4" y="97"/>
              </a:cxn>
              <a:cxn ang="0">
                <a:pos x="1" y="92"/>
              </a:cxn>
              <a:cxn ang="0">
                <a:pos x="1" y="90"/>
              </a:cxn>
              <a:cxn ang="0">
                <a:pos x="4" y="84"/>
              </a:cxn>
              <a:cxn ang="0">
                <a:pos x="11" y="82"/>
              </a:cxn>
              <a:cxn ang="0">
                <a:pos x="37" y="82"/>
              </a:cxn>
              <a:cxn ang="0">
                <a:pos x="37" y="73"/>
              </a:cxn>
              <a:cxn ang="0">
                <a:pos x="11" y="73"/>
              </a:cxn>
            </a:cxnLst>
            <a:rect l="0" t="0" r="r" b="b"/>
            <a:pathLst>
              <a:path w="97" h="120">
                <a:moveTo>
                  <a:pt x="11" y="73"/>
                </a:moveTo>
                <a:cubicBezTo>
                  <a:pt x="8" y="73"/>
                  <a:pt x="5" y="72"/>
                  <a:pt x="4" y="70"/>
                </a:cubicBezTo>
                <a:cubicBezTo>
                  <a:pt x="2" y="69"/>
                  <a:pt x="1" y="67"/>
                  <a:pt x="1" y="65"/>
                </a:cubicBezTo>
                <a:cubicBezTo>
                  <a:pt x="1" y="63"/>
                  <a:pt x="1" y="63"/>
                  <a:pt x="1" y="63"/>
                </a:cubicBezTo>
                <a:cubicBezTo>
                  <a:pt x="1" y="61"/>
                  <a:pt x="2" y="59"/>
                  <a:pt x="4" y="58"/>
                </a:cubicBezTo>
                <a:cubicBezTo>
                  <a:pt x="5" y="56"/>
                  <a:pt x="8" y="55"/>
                  <a:pt x="11" y="55"/>
                </a:cubicBezTo>
                <a:cubicBezTo>
                  <a:pt x="29" y="55"/>
                  <a:pt x="29" y="55"/>
                  <a:pt x="29" y="55"/>
                </a:cubicBezTo>
                <a:cubicBezTo>
                  <a:pt x="27" y="53"/>
                  <a:pt x="26" y="51"/>
                  <a:pt x="24" y="49"/>
                </a:cubicBezTo>
                <a:cubicBezTo>
                  <a:pt x="23" y="46"/>
                  <a:pt x="21" y="44"/>
                  <a:pt x="20" y="41"/>
                </a:cubicBezTo>
                <a:cubicBezTo>
                  <a:pt x="18" y="39"/>
                  <a:pt x="16" y="36"/>
                  <a:pt x="14" y="34"/>
                </a:cubicBezTo>
                <a:cubicBezTo>
                  <a:pt x="0" y="12"/>
                  <a:pt x="0" y="12"/>
                  <a:pt x="0" y="12"/>
                </a:cubicBezTo>
                <a:cubicBezTo>
                  <a:pt x="0" y="11"/>
                  <a:pt x="0" y="11"/>
                  <a:pt x="1" y="9"/>
                </a:cubicBezTo>
                <a:cubicBezTo>
                  <a:pt x="1" y="8"/>
                  <a:pt x="2" y="7"/>
                  <a:pt x="3" y="6"/>
                </a:cubicBezTo>
                <a:cubicBezTo>
                  <a:pt x="4" y="4"/>
                  <a:pt x="6" y="3"/>
                  <a:pt x="8" y="2"/>
                </a:cubicBezTo>
                <a:cubicBezTo>
                  <a:pt x="10" y="1"/>
                  <a:pt x="13" y="1"/>
                  <a:pt x="16" y="1"/>
                </a:cubicBezTo>
                <a:cubicBezTo>
                  <a:pt x="18" y="1"/>
                  <a:pt x="21" y="1"/>
                  <a:pt x="23" y="3"/>
                </a:cubicBezTo>
                <a:cubicBezTo>
                  <a:pt x="25" y="4"/>
                  <a:pt x="27" y="7"/>
                  <a:pt x="28" y="10"/>
                </a:cubicBezTo>
                <a:cubicBezTo>
                  <a:pt x="49" y="48"/>
                  <a:pt x="49" y="48"/>
                  <a:pt x="49" y="48"/>
                </a:cubicBezTo>
                <a:cubicBezTo>
                  <a:pt x="69" y="10"/>
                  <a:pt x="69" y="10"/>
                  <a:pt x="69" y="10"/>
                </a:cubicBezTo>
                <a:cubicBezTo>
                  <a:pt x="71" y="6"/>
                  <a:pt x="73" y="4"/>
                  <a:pt x="75" y="3"/>
                </a:cubicBezTo>
                <a:cubicBezTo>
                  <a:pt x="77" y="1"/>
                  <a:pt x="80" y="0"/>
                  <a:pt x="82" y="0"/>
                </a:cubicBezTo>
                <a:cubicBezTo>
                  <a:pt x="85" y="0"/>
                  <a:pt x="87" y="1"/>
                  <a:pt x="89" y="2"/>
                </a:cubicBezTo>
                <a:cubicBezTo>
                  <a:pt x="91" y="3"/>
                  <a:pt x="93" y="4"/>
                  <a:pt x="94" y="6"/>
                </a:cubicBezTo>
                <a:cubicBezTo>
                  <a:pt x="95" y="7"/>
                  <a:pt x="96" y="8"/>
                  <a:pt x="96" y="9"/>
                </a:cubicBezTo>
                <a:cubicBezTo>
                  <a:pt x="97" y="11"/>
                  <a:pt x="97" y="11"/>
                  <a:pt x="96" y="12"/>
                </a:cubicBezTo>
                <a:cubicBezTo>
                  <a:pt x="68" y="55"/>
                  <a:pt x="68" y="55"/>
                  <a:pt x="68" y="55"/>
                </a:cubicBezTo>
                <a:cubicBezTo>
                  <a:pt x="86" y="55"/>
                  <a:pt x="86" y="55"/>
                  <a:pt x="86" y="55"/>
                </a:cubicBezTo>
                <a:cubicBezTo>
                  <a:pt x="89" y="55"/>
                  <a:pt x="92" y="56"/>
                  <a:pt x="93" y="58"/>
                </a:cubicBezTo>
                <a:cubicBezTo>
                  <a:pt x="95" y="59"/>
                  <a:pt x="95" y="61"/>
                  <a:pt x="95" y="63"/>
                </a:cubicBezTo>
                <a:cubicBezTo>
                  <a:pt x="95" y="65"/>
                  <a:pt x="95" y="65"/>
                  <a:pt x="95" y="65"/>
                </a:cubicBezTo>
                <a:cubicBezTo>
                  <a:pt x="95" y="67"/>
                  <a:pt x="95" y="69"/>
                  <a:pt x="93" y="70"/>
                </a:cubicBezTo>
                <a:cubicBezTo>
                  <a:pt x="92" y="72"/>
                  <a:pt x="89" y="73"/>
                  <a:pt x="86" y="73"/>
                </a:cubicBezTo>
                <a:cubicBezTo>
                  <a:pt x="60" y="73"/>
                  <a:pt x="60" y="73"/>
                  <a:pt x="60" y="73"/>
                </a:cubicBezTo>
                <a:cubicBezTo>
                  <a:pt x="60" y="82"/>
                  <a:pt x="60" y="82"/>
                  <a:pt x="60" y="82"/>
                </a:cubicBezTo>
                <a:cubicBezTo>
                  <a:pt x="86" y="82"/>
                  <a:pt x="86" y="82"/>
                  <a:pt x="86" y="82"/>
                </a:cubicBezTo>
                <a:cubicBezTo>
                  <a:pt x="89" y="82"/>
                  <a:pt x="92" y="83"/>
                  <a:pt x="93" y="84"/>
                </a:cubicBezTo>
                <a:cubicBezTo>
                  <a:pt x="95" y="86"/>
                  <a:pt x="95" y="88"/>
                  <a:pt x="95" y="90"/>
                </a:cubicBezTo>
                <a:cubicBezTo>
                  <a:pt x="95" y="92"/>
                  <a:pt x="95" y="92"/>
                  <a:pt x="95" y="92"/>
                </a:cubicBezTo>
                <a:cubicBezTo>
                  <a:pt x="95" y="94"/>
                  <a:pt x="95" y="96"/>
                  <a:pt x="93" y="97"/>
                </a:cubicBezTo>
                <a:cubicBezTo>
                  <a:pt x="92" y="99"/>
                  <a:pt x="89" y="100"/>
                  <a:pt x="86" y="100"/>
                </a:cubicBezTo>
                <a:cubicBezTo>
                  <a:pt x="60" y="100"/>
                  <a:pt x="60" y="100"/>
                  <a:pt x="60" y="100"/>
                </a:cubicBezTo>
                <a:cubicBezTo>
                  <a:pt x="60" y="108"/>
                  <a:pt x="60" y="108"/>
                  <a:pt x="60" y="108"/>
                </a:cubicBezTo>
                <a:cubicBezTo>
                  <a:pt x="60" y="112"/>
                  <a:pt x="59" y="115"/>
                  <a:pt x="58" y="117"/>
                </a:cubicBezTo>
                <a:cubicBezTo>
                  <a:pt x="56" y="119"/>
                  <a:pt x="53" y="120"/>
                  <a:pt x="50" y="120"/>
                </a:cubicBezTo>
                <a:cubicBezTo>
                  <a:pt x="47" y="120"/>
                  <a:pt x="47" y="120"/>
                  <a:pt x="47" y="120"/>
                </a:cubicBezTo>
                <a:cubicBezTo>
                  <a:pt x="43" y="120"/>
                  <a:pt x="40" y="119"/>
                  <a:pt x="39" y="117"/>
                </a:cubicBezTo>
                <a:cubicBezTo>
                  <a:pt x="37" y="115"/>
                  <a:pt x="37" y="112"/>
                  <a:pt x="37" y="108"/>
                </a:cubicBezTo>
                <a:cubicBezTo>
                  <a:pt x="37" y="100"/>
                  <a:pt x="37" y="100"/>
                  <a:pt x="37" y="100"/>
                </a:cubicBezTo>
                <a:cubicBezTo>
                  <a:pt x="11" y="100"/>
                  <a:pt x="11" y="100"/>
                  <a:pt x="11" y="100"/>
                </a:cubicBezTo>
                <a:cubicBezTo>
                  <a:pt x="8" y="100"/>
                  <a:pt x="5" y="99"/>
                  <a:pt x="4" y="97"/>
                </a:cubicBezTo>
                <a:cubicBezTo>
                  <a:pt x="2" y="96"/>
                  <a:pt x="1" y="94"/>
                  <a:pt x="1" y="92"/>
                </a:cubicBezTo>
                <a:cubicBezTo>
                  <a:pt x="1" y="90"/>
                  <a:pt x="1" y="90"/>
                  <a:pt x="1" y="90"/>
                </a:cubicBezTo>
                <a:cubicBezTo>
                  <a:pt x="1" y="88"/>
                  <a:pt x="2" y="86"/>
                  <a:pt x="4" y="84"/>
                </a:cubicBezTo>
                <a:cubicBezTo>
                  <a:pt x="5" y="83"/>
                  <a:pt x="8" y="82"/>
                  <a:pt x="11" y="82"/>
                </a:cubicBezTo>
                <a:cubicBezTo>
                  <a:pt x="37" y="82"/>
                  <a:pt x="37" y="82"/>
                  <a:pt x="37" y="82"/>
                </a:cubicBezTo>
                <a:cubicBezTo>
                  <a:pt x="37" y="73"/>
                  <a:pt x="37" y="73"/>
                  <a:pt x="37" y="73"/>
                </a:cubicBezTo>
                <a:lnTo>
                  <a:pt x="11" y="73"/>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85" name="Freeform 61"/>
          <p:cNvSpPr>
            <a:spLocks/>
          </p:cNvSpPr>
          <p:nvPr userDrawn="1"/>
        </p:nvSpPr>
        <p:spPr bwMode="auto">
          <a:xfrm>
            <a:off x="3121446" y="4500565"/>
            <a:ext cx="75029" cy="97631"/>
          </a:xfrm>
          <a:custGeom>
            <a:avLst/>
            <a:gdLst/>
            <a:ahLst/>
            <a:cxnLst>
              <a:cxn ang="0">
                <a:pos x="66" y="52"/>
              </a:cxn>
              <a:cxn ang="0">
                <a:pos x="81" y="63"/>
              </a:cxn>
              <a:cxn ang="0">
                <a:pos x="87" y="80"/>
              </a:cxn>
              <a:cxn ang="0">
                <a:pos x="75" y="104"/>
              </a:cxn>
              <a:cxn ang="0">
                <a:pos x="42" y="113"/>
              </a:cxn>
              <a:cxn ang="0">
                <a:pos x="24" y="111"/>
              </a:cxn>
              <a:cxn ang="0">
                <a:pos x="11" y="105"/>
              </a:cxn>
              <a:cxn ang="0">
                <a:pos x="3" y="97"/>
              </a:cxn>
              <a:cxn ang="0">
                <a:pos x="0" y="88"/>
              </a:cxn>
              <a:cxn ang="0">
                <a:pos x="2" y="81"/>
              </a:cxn>
              <a:cxn ang="0">
                <a:pos x="7" y="77"/>
              </a:cxn>
              <a:cxn ang="0">
                <a:pos x="12" y="76"/>
              </a:cxn>
              <a:cxn ang="0">
                <a:pos x="15" y="76"/>
              </a:cxn>
              <a:cxn ang="0">
                <a:pos x="24" y="89"/>
              </a:cxn>
              <a:cxn ang="0">
                <a:pos x="41" y="94"/>
              </a:cxn>
              <a:cxn ang="0">
                <a:pos x="57" y="90"/>
              </a:cxn>
              <a:cxn ang="0">
                <a:pos x="63" y="78"/>
              </a:cxn>
              <a:cxn ang="0">
                <a:pos x="44" y="63"/>
              </a:cxn>
              <a:cxn ang="0">
                <a:pos x="38" y="63"/>
              </a:cxn>
              <a:cxn ang="0">
                <a:pos x="29" y="61"/>
              </a:cxn>
              <a:cxn ang="0">
                <a:pos x="26" y="55"/>
              </a:cxn>
              <a:cxn ang="0">
                <a:pos x="26" y="54"/>
              </a:cxn>
              <a:cxn ang="0">
                <a:pos x="38" y="45"/>
              </a:cxn>
              <a:cxn ang="0">
                <a:pos x="46" y="45"/>
              </a:cxn>
              <a:cxn ang="0">
                <a:pos x="57" y="42"/>
              </a:cxn>
              <a:cxn ang="0">
                <a:pos x="61" y="33"/>
              </a:cxn>
              <a:cxn ang="0">
                <a:pos x="56" y="22"/>
              </a:cxn>
              <a:cxn ang="0">
                <a:pos x="41" y="19"/>
              </a:cxn>
              <a:cxn ang="0">
                <a:pos x="32" y="20"/>
              </a:cxn>
              <a:cxn ang="0">
                <a:pos x="25" y="24"/>
              </a:cxn>
              <a:cxn ang="0">
                <a:pos x="20" y="28"/>
              </a:cxn>
              <a:cxn ang="0">
                <a:pos x="17" y="34"/>
              </a:cxn>
              <a:cxn ang="0">
                <a:pos x="15" y="35"/>
              </a:cxn>
              <a:cxn ang="0">
                <a:pos x="10" y="33"/>
              </a:cxn>
              <a:cxn ang="0">
                <a:pos x="5" y="30"/>
              </a:cxn>
              <a:cxn ang="0">
                <a:pos x="3" y="23"/>
              </a:cxn>
              <a:cxn ang="0">
                <a:pos x="5" y="14"/>
              </a:cxn>
              <a:cxn ang="0">
                <a:pos x="13" y="7"/>
              </a:cxn>
              <a:cxn ang="0">
                <a:pos x="25" y="2"/>
              </a:cxn>
              <a:cxn ang="0">
                <a:pos x="42" y="0"/>
              </a:cxn>
              <a:cxn ang="0">
                <a:pos x="74" y="7"/>
              </a:cxn>
              <a:cxn ang="0">
                <a:pos x="85" y="29"/>
              </a:cxn>
              <a:cxn ang="0">
                <a:pos x="66" y="52"/>
              </a:cxn>
            </a:cxnLst>
            <a:rect l="0" t="0" r="r" b="b"/>
            <a:pathLst>
              <a:path w="87" h="113">
                <a:moveTo>
                  <a:pt x="66" y="52"/>
                </a:moveTo>
                <a:cubicBezTo>
                  <a:pt x="73" y="54"/>
                  <a:pt x="78" y="58"/>
                  <a:pt x="81" y="63"/>
                </a:cubicBezTo>
                <a:cubicBezTo>
                  <a:pt x="85" y="68"/>
                  <a:pt x="87" y="73"/>
                  <a:pt x="87" y="80"/>
                </a:cubicBezTo>
                <a:cubicBezTo>
                  <a:pt x="87" y="90"/>
                  <a:pt x="83" y="99"/>
                  <a:pt x="75" y="104"/>
                </a:cubicBezTo>
                <a:cubicBezTo>
                  <a:pt x="67" y="110"/>
                  <a:pt x="56" y="113"/>
                  <a:pt x="42" y="113"/>
                </a:cubicBezTo>
                <a:cubicBezTo>
                  <a:pt x="35" y="113"/>
                  <a:pt x="29" y="112"/>
                  <a:pt x="24" y="111"/>
                </a:cubicBezTo>
                <a:cubicBezTo>
                  <a:pt x="19" y="109"/>
                  <a:pt x="14" y="107"/>
                  <a:pt x="11" y="105"/>
                </a:cubicBezTo>
                <a:cubicBezTo>
                  <a:pt x="7" y="103"/>
                  <a:pt x="5" y="100"/>
                  <a:pt x="3" y="97"/>
                </a:cubicBezTo>
                <a:cubicBezTo>
                  <a:pt x="1" y="94"/>
                  <a:pt x="0" y="91"/>
                  <a:pt x="0" y="88"/>
                </a:cubicBezTo>
                <a:cubicBezTo>
                  <a:pt x="0" y="85"/>
                  <a:pt x="1" y="83"/>
                  <a:pt x="2" y="81"/>
                </a:cubicBezTo>
                <a:cubicBezTo>
                  <a:pt x="4" y="79"/>
                  <a:pt x="5" y="78"/>
                  <a:pt x="7" y="77"/>
                </a:cubicBezTo>
                <a:cubicBezTo>
                  <a:pt x="9" y="77"/>
                  <a:pt x="11" y="76"/>
                  <a:pt x="12" y="76"/>
                </a:cubicBezTo>
                <a:cubicBezTo>
                  <a:pt x="14" y="76"/>
                  <a:pt x="15" y="76"/>
                  <a:pt x="15" y="76"/>
                </a:cubicBezTo>
                <a:cubicBezTo>
                  <a:pt x="16" y="82"/>
                  <a:pt x="20" y="86"/>
                  <a:pt x="24" y="89"/>
                </a:cubicBezTo>
                <a:cubicBezTo>
                  <a:pt x="29" y="92"/>
                  <a:pt x="35" y="94"/>
                  <a:pt x="41" y="94"/>
                </a:cubicBezTo>
                <a:cubicBezTo>
                  <a:pt x="48" y="94"/>
                  <a:pt x="53" y="92"/>
                  <a:pt x="57" y="90"/>
                </a:cubicBezTo>
                <a:cubicBezTo>
                  <a:pt x="61" y="87"/>
                  <a:pt x="63" y="83"/>
                  <a:pt x="63" y="78"/>
                </a:cubicBezTo>
                <a:cubicBezTo>
                  <a:pt x="63" y="68"/>
                  <a:pt x="57" y="63"/>
                  <a:pt x="44" y="63"/>
                </a:cubicBezTo>
                <a:cubicBezTo>
                  <a:pt x="38" y="63"/>
                  <a:pt x="38" y="63"/>
                  <a:pt x="38" y="63"/>
                </a:cubicBezTo>
                <a:cubicBezTo>
                  <a:pt x="34" y="63"/>
                  <a:pt x="31" y="63"/>
                  <a:pt x="29" y="61"/>
                </a:cubicBezTo>
                <a:cubicBezTo>
                  <a:pt x="27" y="60"/>
                  <a:pt x="26" y="58"/>
                  <a:pt x="26" y="55"/>
                </a:cubicBezTo>
                <a:cubicBezTo>
                  <a:pt x="26" y="54"/>
                  <a:pt x="26" y="54"/>
                  <a:pt x="26" y="54"/>
                </a:cubicBezTo>
                <a:cubicBezTo>
                  <a:pt x="26" y="48"/>
                  <a:pt x="30" y="45"/>
                  <a:pt x="38" y="45"/>
                </a:cubicBezTo>
                <a:cubicBezTo>
                  <a:pt x="46" y="45"/>
                  <a:pt x="46" y="45"/>
                  <a:pt x="46" y="45"/>
                </a:cubicBezTo>
                <a:cubicBezTo>
                  <a:pt x="51" y="45"/>
                  <a:pt x="55" y="44"/>
                  <a:pt x="57" y="42"/>
                </a:cubicBezTo>
                <a:cubicBezTo>
                  <a:pt x="60" y="40"/>
                  <a:pt x="61" y="36"/>
                  <a:pt x="61" y="33"/>
                </a:cubicBezTo>
                <a:cubicBezTo>
                  <a:pt x="61" y="28"/>
                  <a:pt x="59" y="25"/>
                  <a:pt x="56" y="22"/>
                </a:cubicBezTo>
                <a:cubicBezTo>
                  <a:pt x="52" y="20"/>
                  <a:pt x="48" y="19"/>
                  <a:pt x="41" y="19"/>
                </a:cubicBezTo>
                <a:cubicBezTo>
                  <a:pt x="38" y="19"/>
                  <a:pt x="35" y="19"/>
                  <a:pt x="32" y="20"/>
                </a:cubicBezTo>
                <a:cubicBezTo>
                  <a:pt x="29" y="21"/>
                  <a:pt x="27" y="22"/>
                  <a:pt x="25" y="24"/>
                </a:cubicBezTo>
                <a:cubicBezTo>
                  <a:pt x="23" y="25"/>
                  <a:pt x="21" y="27"/>
                  <a:pt x="20" y="28"/>
                </a:cubicBezTo>
                <a:cubicBezTo>
                  <a:pt x="19" y="30"/>
                  <a:pt x="18" y="32"/>
                  <a:pt x="17" y="34"/>
                </a:cubicBezTo>
                <a:cubicBezTo>
                  <a:pt x="17" y="35"/>
                  <a:pt x="16" y="35"/>
                  <a:pt x="15" y="35"/>
                </a:cubicBezTo>
                <a:cubicBezTo>
                  <a:pt x="13" y="35"/>
                  <a:pt x="11" y="34"/>
                  <a:pt x="10" y="33"/>
                </a:cubicBezTo>
                <a:cubicBezTo>
                  <a:pt x="8" y="33"/>
                  <a:pt x="6" y="32"/>
                  <a:pt x="5" y="30"/>
                </a:cubicBezTo>
                <a:cubicBezTo>
                  <a:pt x="3" y="28"/>
                  <a:pt x="3" y="26"/>
                  <a:pt x="3" y="23"/>
                </a:cubicBezTo>
                <a:cubicBezTo>
                  <a:pt x="3" y="20"/>
                  <a:pt x="4" y="17"/>
                  <a:pt x="5" y="14"/>
                </a:cubicBezTo>
                <a:cubicBezTo>
                  <a:pt x="7" y="12"/>
                  <a:pt x="10" y="9"/>
                  <a:pt x="13" y="7"/>
                </a:cubicBezTo>
                <a:cubicBezTo>
                  <a:pt x="17" y="5"/>
                  <a:pt x="21" y="3"/>
                  <a:pt x="25" y="2"/>
                </a:cubicBezTo>
                <a:cubicBezTo>
                  <a:pt x="30" y="0"/>
                  <a:pt x="36" y="0"/>
                  <a:pt x="42" y="0"/>
                </a:cubicBezTo>
                <a:cubicBezTo>
                  <a:pt x="56" y="0"/>
                  <a:pt x="66" y="2"/>
                  <a:pt x="74" y="7"/>
                </a:cubicBezTo>
                <a:cubicBezTo>
                  <a:pt x="81" y="12"/>
                  <a:pt x="85" y="20"/>
                  <a:pt x="85" y="29"/>
                </a:cubicBezTo>
                <a:cubicBezTo>
                  <a:pt x="85" y="41"/>
                  <a:pt x="78" y="48"/>
                  <a:pt x="66" y="5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89" name="Freeform 65"/>
          <p:cNvSpPr>
            <a:spLocks noEditPoints="1"/>
          </p:cNvSpPr>
          <p:nvPr userDrawn="1"/>
        </p:nvSpPr>
        <p:spPr bwMode="auto">
          <a:xfrm>
            <a:off x="3342959" y="4501754"/>
            <a:ext cx="82175" cy="95250"/>
          </a:xfrm>
          <a:custGeom>
            <a:avLst/>
            <a:gdLst/>
            <a:ahLst/>
            <a:cxnLst>
              <a:cxn ang="0">
                <a:pos x="86" y="64"/>
              </a:cxn>
              <a:cxn ang="0">
                <a:pos x="94" y="66"/>
              </a:cxn>
              <a:cxn ang="0">
                <a:pos x="96" y="73"/>
              </a:cxn>
              <a:cxn ang="0">
                <a:pos x="96" y="74"/>
              </a:cxn>
              <a:cxn ang="0">
                <a:pos x="94" y="81"/>
              </a:cxn>
              <a:cxn ang="0">
                <a:pos x="86" y="83"/>
              </a:cxn>
              <a:cxn ang="0">
                <a:pos x="77" y="83"/>
              </a:cxn>
              <a:cxn ang="0">
                <a:pos x="77" y="100"/>
              </a:cxn>
              <a:cxn ang="0">
                <a:pos x="67" y="111"/>
              </a:cxn>
              <a:cxn ang="0">
                <a:pos x="64" y="111"/>
              </a:cxn>
              <a:cxn ang="0">
                <a:pos x="57" y="108"/>
              </a:cxn>
              <a:cxn ang="0">
                <a:pos x="55" y="100"/>
              </a:cxn>
              <a:cxn ang="0">
                <a:pos x="55" y="83"/>
              </a:cxn>
              <a:cxn ang="0">
                <a:pos x="14" y="83"/>
              </a:cxn>
              <a:cxn ang="0">
                <a:pos x="4" y="80"/>
              </a:cxn>
              <a:cxn ang="0">
                <a:pos x="0" y="73"/>
              </a:cxn>
              <a:cxn ang="0">
                <a:pos x="0" y="68"/>
              </a:cxn>
              <a:cxn ang="0">
                <a:pos x="2" y="62"/>
              </a:cxn>
              <a:cxn ang="0">
                <a:pos x="6" y="55"/>
              </a:cxn>
              <a:cxn ang="0">
                <a:pos x="39" y="9"/>
              </a:cxn>
              <a:cxn ang="0">
                <a:pos x="42" y="4"/>
              </a:cxn>
              <a:cxn ang="0">
                <a:pos x="46" y="2"/>
              </a:cxn>
              <a:cxn ang="0">
                <a:pos x="52" y="0"/>
              </a:cxn>
              <a:cxn ang="0">
                <a:pos x="59" y="0"/>
              </a:cxn>
              <a:cxn ang="0">
                <a:pos x="73" y="3"/>
              </a:cxn>
              <a:cxn ang="0">
                <a:pos x="77" y="16"/>
              </a:cxn>
              <a:cxn ang="0">
                <a:pos x="77" y="64"/>
              </a:cxn>
              <a:cxn ang="0">
                <a:pos x="86" y="64"/>
              </a:cxn>
              <a:cxn ang="0">
                <a:pos x="56" y="65"/>
              </a:cxn>
              <a:cxn ang="0">
                <a:pos x="56" y="18"/>
              </a:cxn>
              <a:cxn ang="0">
                <a:pos x="22" y="65"/>
              </a:cxn>
              <a:cxn ang="0">
                <a:pos x="56" y="65"/>
              </a:cxn>
            </a:cxnLst>
            <a:rect l="0" t="0" r="r" b="b"/>
            <a:pathLst>
              <a:path w="96" h="111">
                <a:moveTo>
                  <a:pt x="86" y="64"/>
                </a:moveTo>
                <a:cubicBezTo>
                  <a:pt x="90" y="64"/>
                  <a:pt x="92" y="65"/>
                  <a:pt x="94" y="66"/>
                </a:cubicBezTo>
                <a:cubicBezTo>
                  <a:pt x="95" y="68"/>
                  <a:pt x="96" y="70"/>
                  <a:pt x="96" y="73"/>
                </a:cubicBezTo>
                <a:cubicBezTo>
                  <a:pt x="96" y="74"/>
                  <a:pt x="96" y="74"/>
                  <a:pt x="96" y="74"/>
                </a:cubicBezTo>
                <a:cubicBezTo>
                  <a:pt x="96" y="77"/>
                  <a:pt x="95" y="80"/>
                  <a:pt x="94" y="81"/>
                </a:cubicBezTo>
                <a:cubicBezTo>
                  <a:pt x="92" y="83"/>
                  <a:pt x="90" y="83"/>
                  <a:pt x="86" y="83"/>
                </a:cubicBezTo>
                <a:cubicBezTo>
                  <a:pt x="77" y="83"/>
                  <a:pt x="77" y="83"/>
                  <a:pt x="77" y="83"/>
                </a:cubicBezTo>
                <a:cubicBezTo>
                  <a:pt x="77" y="100"/>
                  <a:pt x="77" y="100"/>
                  <a:pt x="77" y="100"/>
                </a:cubicBezTo>
                <a:cubicBezTo>
                  <a:pt x="77" y="107"/>
                  <a:pt x="74" y="111"/>
                  <a:pt x="67" y="111"/>
                </a:cubicBezTo>
                <a:cubicBezTo>
                  <a:pt x="64" y="111"/>
                  <a:pt x="64" y="111"/>
                  <a:pt x="64" y="111"/>
                </a:cubicBezTo>
                <a:cubicBezTo>
                  <a:pt x="61" y="111"/>
                  <a:pt x="59" y="110"/>
                  <a:pt x="57" y="108"/>
                </a:cubicBezTo>
                <a:cubicBezTo>
                  <a:pt x="55" y="106"/>
                  <a:pt x="55" y="103"/>
                  <a:pt x="55" y="100"/>
                </a:cubicBezTo>
                <a:cubicBezTo>
                  <a:pt x="55" y="83"/>
                  <a:pt x="55" y="83"/>
                  <a:pt x="55" y="83"/>
                </a:cubicBezTo>
                <a:cubicBezTo>
                  <a:pt x="14" y="83"/>
                  <a:pt x="14" y="83"/>
                  <a:pt x="14" y="83"/>
                </a:cubicBezTo>
                <a:cubicBezTo>
                  <a:pt x="10" y="83"/>
                  <a:pt x="7" y="82"/>
                  <a:pt x="4" y="80"/>
                </a:cubicBezTo>
                <a:cubicBezTo>
                  <a:pt x="2" y="78"/>
                  <a:pt x="0" y="76"/>
                  <a:pt x="0" y="73"/>
                </a:cubicBezTo>
                <a:cubicBezTo>
                  <a:pt x="0" y="68"/>
                  <a:pt x="0" y="68"/>
                  <a:pt x="0" y="68"/>
                </a:cubicBezTo>
                <a:cubicBezTo>
                  <a:pt x="0" y="66"/>
                  <a:pt x="1" y="64"/>
                  <a:pt x="2" y="62"/>
                </a:cubicBezTo>
                <a:cubicBezTo>
                  <a:pt x="2" y="60"/>
                  <a:pt x="4" y="58"/>
                  <a:pt x="6" y="55"/>
                </a:cubicBezTo>
                <a:cubicBezTo>
                  <a:pt x="39" y="9"/>
                  <a:pt x="39" y="9"/>
                  <a:pt x="39" y="9"/>
                </a:cubicBezTo>
                <a:cubicBezTo>
                  <a:pt x="40" y="7"/>
                  <a:pt x="41" y="6"/>
                  <a:pt x="42" y="4"/>
                </a:cubicBezTo>
                <a:cubicBezTo>
                  <a:pt x="44" y="3"/>
                  <a:pt x="45" y="2"/>
                  <a:pt x="46" y="2"/>
                </a:cubicBezTo>
                <a:cubicBezTo>
                  <a:pt x="48" y="1"/>
                  <a:pt x="50" y="0"/>
                  <a:pt x="52" y="0"/>
                </a:cubicBezTo>
                <a:cubicBezTo>
                  <a:pt x="54" y="0"/>
                  <a:pt x="56" y="0"/>
                  <a:pt x="59" y="0"/>
                </a:cubicBezTo>
                <a:cubicBezTo>
                  <a:pt x="66" y="0"/>
                  <a:pt x="70" y="1"/>
                  <a:pt x="73" y="3"/>
                </a:cubicBezTo>
                <a:cubicBezTo>
                  <a:pt x="76" y="6"/>
                  <a:pt x="77" y="10"/>
                  <a:pt x="77" y="16"/>
                </a:cubicBezTo>
                <a:cubicBezTo>
                  <a:pt x="77" y="64"/>
                  <a:pt x="77" y="64"/>
                  <a:pt x="77" y="64"/>
                </a:cubicBezTo>
                <a:lnTo>
                  <a:pt x="86" y="64"/>
                </a:lnTo>
                <a:close/>
                <a:moveTo>
                  <a:pt x="56" y="65"/>
                </a:moveTo>
                <a:cubicBezTo>
                  <a:pt x="56" y="18"/>
                  <a:pt x="56" y="18"/>
                  <a:pt x="56" y="18"/>
                </a:cubicBezTo>
                <a:cubicBezTo>
                  <a:pt x="22" y="65"/>
                  <a:pt x="22" y="65"/>
                  <a:pt x="22" y="65"/>
                </a:cubicBezTo>
                <a:lnTo>
                  <a:pt x="56" y="65"/>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93" name="Freeform 69"/>
          <p:cNvSpPr>
            <a:spLocks/>
          </p:cNvSpPr>
          <p:nvPr userDrawn="1"/>
        </p:nvSpPr>
        <p:spPr bwMode="auto">
          <a:xfrm>
            <a:off x="3574000" y="4501754"/>
            <a:ext cx="72647" cy="95250"/>
          </a:xfrm>
          <a:custGeom>
            <a:avLst/>
            <a:gdLst/>
            <a:ahLst/>
            <a:cxnLst>
              <a:cxn ang="0">
                <a:pos x="34" y="41"/>
              </a:cxn>
              <a:cxn ang="0">
                <a:pos x="45" y="40"/>
              </a:cxn>
              <a:cxn ang="0">
                <a:pos x="61" y="43"/>
              </a:cxn>
              <a:cxn ang="0">
                <a:pos x="74" y="50"/>
              </a:cxn>
              <a:cxn ang="0">
                <a:pos x="82" y="60"/>
              </a:cxn>
              <a:cxn ang="0">
                <a:pos x="85" y="75"/>
              </a:cxn>
              <a:cxn ang="0">
                <a:pos x="82" y="90"/>
              </a:cxn>
              <a:cxn ang="0">
                <a:pos x="73" y="101"/>
              </a:cxn>
              <a:cxn ang="0">
                <a:pos x="59" y="108"/>
              </a:cxn>
              <a:cxn ang="0">
                <a:pos x="40" y="111"/>
              </a:cxn>
              <a:cxn ang="0">
                <a:pos x="23" y="109"/>
              </a:cxn>
              <a:cxn ang="0">
                <a:pos x="11" y="104"/>
              </a:cxn>
              <a:cxn ang="0">
                <a:pos x="3" y="97"/>
              </a:cxn>
              <a:cxn ang="0">
                <a:pos x="0" y="90"/>
              </a:cxn>
              <a:cxn ang="0">
                <a:pos x="1" y="85"/>
              </a:cxn>
              <a:cxn ang="0">
                <a:pos x="5" y="81"/>
              </a:cxn>
              <a:cxn ang="0">
                <a:pos x="8" y="78"/>
              </a:cxn>
              <a:cxn ang="0">
                <a:pos x="10" y="78"/>
              </a:cxn>
              <a:cxn ang="0">
                <a:pos x="23" y="89"/>
              </a:cxn>
              <a:cxn ang="0">
                <a:pos x="40" y="93"/>
              </a:cxn>
              <a:cxn ang="0">
                <a:pos x="57" y="88"/>
              </a:cxn>
              <a:cxn ang="0">
                <a:pos x="63" y="75"/>
              </a:cxn>
              <a:cxn ang="0">
                <a:pos x="57" y="62"/>
              </a:cxn>
              <a:cxn ang="0">
                <a:pos x="41" y="57"/>
              </a:cxn>
              <a:cxn ang="0">
                <a:pos x="28" y="59"/>
              </a:cxn>
              <a:cxn ang="0">
                <a:pos x="18" y="64"/>
              </a:cxn>
              <a:cxn ang="0">
                <a:pos x="7" y="60"/>
              </a:cxn>
              <a:cxn ang="0">
                <a:pos x="4" y="50"/>
              </a:cxn>
              <a:cxn ang="0">
                <a:pos x="4" y="14"/>
              </a:cxn>
              <a:cxn ang="0">
                <a:pos x="7" y="3"/>
              </a:cxn>
              <a:cxn ang="0">
                <a:pos x="16" y="0"/>
              </a:cxn>
              <a:cxn ang="0">
                <a:pos x="69" y="0"/>
              </a:cxn>
              <a:cxn ang="0">
                <a:pos x="80" y="10"/>
              </a:cxn>
              <a:cxn ang="0">
                <a:pos x="80" y="10"/>
              </a:cxn>
              <a:cxn ang="0">
                <a:pos x="69" y="20"/>
              </a:cxn>
              <a:cxn ang="0">
                <a:pos x="25" y="20"/>
              </a:cxn>
              <a:cxn ang="0">
                <a:pos x="25" y="44"/>
              </a:cxn>
              <a:cxn ang="0">
                <a:pos x="34" y="41"/>
              </a:cxn>
            </a:cxnLst>
            <a:rect l="0" t="0" r="r" b="b"/>
            <a:pathLst>
              <a:path w="85" h="111">
                <a:moveTo>
                  <a:pt x="34" y="41"/>
                </a:moveTo>
                <a:cubicBezTo>
                  <a:pt x="37" y="41"/>
                  <a:pt x="41" y="40"/>
                  <a:pt x="45" y="40"/>
                </a:cubicBezTo>
                <a:cubicBezTo>
                  <a:pt x="51" y="40"/>
                  <a:pt x="56" y="41"/>
                  <a:pt x="61" y="43"/>
                </a:cubicBezTo>
                <a:cubicBezTo>
                  <a:pt x="66" y="44"/>
                  <a:pt x="70" y="47"/>
                  <a:pt x="74" y="50"/>
                </a:cubicBezTo>
                <a:cubicBezTo>
                  <a:pt x="77" y="53"/>
                  <a:pt x="80" y="56"/>
                  <a:pt x="82" y="60"/>
                </a:cubicBezTo>
                <a:cubicBezTo>
                  <a:pt x="84" y="65"/>
                  <a:pt x="85" y="69"/>
                  <a:pt x="85" y="75"/>
                </a:cubicBezTo>
                <a:cubicBezTo>
                  <a:pt x="85" y="80"/>
                  <a:pt x="84" y="85"/>
                  <a:pt x="82" y="90"/>
                </a:cubicBezTo>
                <a:cubicBezTo>
                  <a:pt x="80" y="94"/>
                  <a:pt x="77" y="98"/>
                  <a:pt x="73" y="101"/>
                </a:cubicBezTo>
                <a:cubicBezTo>
                  <a:pt x="69" y="104"/>
                  <a:pt x="64" y="107"/>
                  <a:pt x="59" y="108"/>
                </a:cubicBezTo>
                <a:cubicBezTo>
                  <a:pt x="53" y="110"/>
                  <a:pt x="47" y="111"/>
                  <a:pt x="40" y="111"/>
                </a:cubicBezTo>
                <a:cubicBezTo>
                  <a:pt x="34" y="111"/>
                  <a:pt x="28" y="110"/>
                  <a:pt x="23" y="109"/>
                </a:cubicBezTo>
                <a:cubicBezTo>
                  <a:pt x="18" y="108"/>
                  <a:pt x="14" y="106"/>
                  <a:pt x="11" y="104"/>
                </a:cubicBezTo>
                <a:cubicBezTo>
                  <a:pt x="7" y="102"/>
                  <a:pt x="5" y="100"/>
                  <a:pt x="3" y="97"/>
                </a:cubicBezTo>
                <a:cubicBezTo>
                  <a:pt x="1" y="95"/>
                  <a:pt x="0" y="92"/>
                  <a:pt x="0" y="90"/>
                </a:cubicBezTo>
                <a:cubicBezTo>
                  <a:pt x="0" y="88"/>
                  <a:pt x="0" y="86"/>
                  <a:pt x="1" y="85"/>
                </a:cubicBezTo>
                <a:cubicBezTo>
                  <a:pt x="2" y="83"/>
                  <a:pt x="4" y="82"/>
                  <a:pt x="5" y="81"/>
                </a:cubicBezTo>
                <a:cubicBezTo>
                  <a:pt x="6" y="80"/>
                  <a:pt x="7" y="79"/>
                  <a:pt x="8" y="78"/>
                </a:cubicBezTo>
                <a:cubicBezTo>
                  <a:pt x="9" y="78"/>
                  <a:pt x="10" y="78"/>
                  <a:pt x="10" y="78"/>
                </a:cubicBezTo>
                <a:cubicBezTo>
                  <a:pt x="13" y="83"/>
                  <a:pt x="18" y="86"/>
                  <a:pt x="23" y="89"/>
                </a:cubicBezTo>
                <a:cubicBezTo>
                  <a:pt x="28" y="91"/>
                  <a:pt x="34" y="93"/>
                  <a:pt x="40" y="93"/>
                </a:cubicBezTo>
                <a:cubicBezTo>
                  <a:pt x="47" y="93"/>
                  <a:pt x="53" y="91"/>
                  <a:pt x="57" y="88"/>
                </a:cubicBezTo>
                <a:cubicBezTo>
                  <a:pt x="61" y="85"/>
                  <a:pt x="63" y="80"/>
                  <a:pt x="63" y="75"/>
                </a:cubicBezTo>
                <a:cubicBezTo>
                  <a:pt x="63" y="69"/>
                  <a:pt x="61" y="65"/>
                  <a:pt x="57" y="62"/>
                </a:cubicBezTo>
                <a:cubicBezTo>
                  <a:pt x="53" y="59"/>
                  <a:pt x="48" y="57"/>
                  <a:pt x="41" y="57"/>
                </a:cubicBezTo>
                <a:cubicBezTo>
                  <a:pt x="36" y="57"/>
                  <a:pt x="31" y="58"/>
                  <a:pt x="28" y="59"/>
                </a:cubicBezTo>
                <a:cubicBezTo>
                  <a:pt x="24" y="61"/>
                  <a:pt x="21" y="62"/>
                  <a:pt x="18" y="64"/>
                </a:cubicBezTo>
                <a:cubicBezTo>
                  <a:pt x="14" y="64"/>
                  <a:pt x="10" y="63"/>
                  <a:pt x="7" y="60"/>
                </a:cubicBezTo>
                <a:cubicBezTo>
                  <a:pt x="5" y="58"/>
                  <a:pt x="4" y="55"/>
                  <a:pt x="4" y="50"/>
                </a:cubicBezTo>
                <a:cubicBezTo>
                  <a:pt x="4" y="14"/>
                  <a:pt x="4" y="14"/>
                  <a:pt x="4" y="14"/>
                </a:cubicBezTo>
                <a:cubicBezTo>
                  <a:pt x="4" y="9"/>
                  <a:pt x="5" y="6"/>
                  <a:pt x="7" y="3"/>
                </a:cubicBezTo>
                <a:cubicBezTo>
                  <a:pt x="9" y="1"/>
                  <a:pt x="12" y="0"/>
                  <a:pt x="16" y="0"/>
                </a:cubicBezTo>
                <a:cubicBezTo>
                  <a:pt x="69" y="0"/>
                  <a:pt x="69" y="0"/>
                  <a:pt x="69" y="0"/>
                </a:cubicBezTo>
                <a:cubicBezTo>
                  <a:pt x="76" y="0"/>
                  <a:pt x="80" y="3"/>
                  <a:pt x="80" y="10"/>
                </a:cubicBezTo>
                <a:cubicBezTo>
                  <a:pt x="80" y="10"/>
                  <a:pt x="80" y="10"/>
                  <a:pt x="80" y="10"/>
                </a:cubicBezTo>
                <a:cubicBezTo>
                  <a:pt x="80" y="17"/>
                  <a:pt x="76" y="20"/>
                  <a:pt x="69" y="20"/>
                </a:cubicBezTo>
                <a:cubicBezTo>
                  <a:pt x="25" y="20"/>
                  <a:pt x="25" y="20"/>
                  <a:pt x="25" y="20"/>
                </a:cubicBezTo>
                <a:cubicBezTo>
                  <a:pt x="25" y="44"/>
                  <a:pt x="25" y="44"/>
                  <a:pt x="25" y="44"/>
                </a:cubicBezTo>
                <a:cubicBezTo>
                  <a:pt x="28" y="43"/>
                  <a:pt x="31" y="42"/>
                  <a:pt x="34" y="4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097" name="Freeform 73"/>
          <p:cNvSpPr>
            <a:spLocks noEditPoints="1"/>
          </p:cNvSpPr>
          <p:nvPr userDrawn="1"/>
        </p:nvSpPr>
        <p:spPr bwMode="auto">
          <a:xfrm>
            <a:off x="3796705" y="4500565"/>
            <a:ext cx="77411" cy="97631"/>
          </a:xfrm>
          <a:custGeom>
            <a:avLst/>
            <a:gdLst/>
            <a:ahLst/>
            <a:cxnLst>
              <a:cxn ang="0">
                <a:pos x="37" y="45"/>
              </a:cxn>
              <a:cxn ang="0">
                <a:pos x="54" y="41"/>
              </a:cxn>
              <a:cxn ang="0">
                <a:pos x="69" y="44"/>
              </a:cxn>
              <a:cxn ang="0">
                <a:pos x="81" y="50"/>
              </a:cxn>
              <a:cxn ang="0">
                <a:pos x="88" y="60"/>
              </a:cxn>
              <a:cxn ang="0">
                <a:pos x="91" y="74"/>
              </a:cxn>
              <a:cxn ang="0">
                <a:pos x="91" y="75"/>
              </a:cxn>
              <a:cxn ang="0">
                <a:pos x="87" y="90"/>
              </a:cxn>
              <a:cxn ang="0">
                <a:pos x="78" y="102"/>
              </a:cxn>
              <a:cxn ang="0">
                <a:pos x="65" y="110"/>
              </a:cxn>
              <a:cxn ang="0">
                <a:pos x="47" y="113"/>
              </a:cxn>
              <a:cxn ang="0">
                <a:pos x="27" y="109"/>
              </a:cxn>
              <a:cxn ang="0">
                <a:pos x="13" y="99"/>
              </a:cxn>
              <a:cxn ang="0">
                <a:pos x="3" y="83"/>
              </a:cxn>
              <a:cxn ang="0">
                <a:pos x="0" y="62"/>
              </a:cxn>
              <a:cxn ang="0">
                <a:pos x="0" y="52"/>
              </a:cxn>
              <a:cxn ang="0">
                <a:pos x="4" y="30"/>
              </a:cxn>
              <a:cxn ang="0">
                <a:pos x="13" y="14"/>
              </a:cxn>
              <a:cxn ang="0">
                <a:pos x="29" y="3"/>
              </a:cxn>
              <a:cxn ang="0">
                <a:pos x="49" y="0"/>
              </a:cxn>
              <a:cxn ang="0">
                <a:pos x="65" y="1"/>
              </a:cxn>
              <a:cxn ang="0">
                <a:pos x="77" y="6"/>
              </a:cxn>
              <a:cxn ang="0">
                <a:pos x="84" y="13"/>
              </a:cxn>
              <a:cxn ang="0">
                <a:pos x="86" y="21"/>
              </a:cxn>
              <a:cxn ang="0">
                <a:pos x="84" y="27"/>
              </a:cxn>
              <a:cxn ang="0">
                <a:pos x="80" y="30"/>
              </a:cxn>
              <a:cxn ang="0">
                <a:pos x="76" y="32"/>
              </a:cxn>
              <a:cxn ang="0">
                <a:pos x="74" y="32"/>
              </a:cxn>
              <a:cxn ang="0">
                <a:pos x="65" y="23"/>
              </a:cxn>
              <a:cxn ang="0">
                <a:pos x="51" y="19"/>
              </a:cxn>
              <a:cxn ang="0">
                <a:pos x="25" y="51"/>
              </a:cxn>
              <a:cxn ang="0">
                <a:pos x="25" y="52"/>
              </a:cxn>
              <a:cxn ang="0">
                <a:pos x="37" y="45"/>
              </a:cxn>
              <a:cxn ang="0">
                <a:pos x="25" y="68"/>
              </a:cxn>
              <a:cxn ang="0">
                <a:pos x="31" y="87"/>
              </a:cxn>
              <a:cxn ang="0">
                <a:pos x="47" y="94"/>
              </a:cxn>
              <a:cxn ang="0">
                <a:pos x="61" y="89"/>
              </a:cxn>
              <a:cxn ang="0">
                <a:pos x="67" y="77"/>
              </a:cxn>
              <a:cxn ang="0">
                <a:pos x="67" y="76"/>
              </a:cxn>
              <a:cxn ang="0">
                <a:pos x="62" y="63"/>
              </a:cxn>
              <a:cxn ang="0">
                <a:pos x="47" y="59"/>
              </a:cxn>
              <a:cxn ang="0">
                <a:pos x="35" y="61"/>
              </a:cxn>
              <a:cxn ang="0">
                <a:pos x="25" y="68"/>
              </a:cxn>
            </a:cxnLst>
            <a:rect l="0" t="0" r="r" b="b"/>
            <a:pathLst>
              <a:path w="91" h="113">
                <a:moveTo>
                  <a:pt x="37" y="45"/>
                </a:moveTo>
                <a:cubicBezTo>
                  <a:pt x="42" y="43"/>
                  <a:pt x="48" y="41"/>
                  <a:pt x="54" y="41"/>
                </a:cubicBezTo>
                <a:cubicBezTo>
                  <a:pt x="60" y="41"/>
                  <a:pt x="65" y="42"/>
                  <a:pt x="69" y="44"/>
                </a:cubicBezTo>
                <a:cubicBezTo>
                  <a:pt x="73" y="45"/>
                  <a:pt x="77" y="47"/>
                  <a:pt x="81" y="50"/>
                </a:cubicBezTo>
                <a:cubicBezTo>
                  <a:pt x="84" y="53"/>
                  <a:pt x="86" y="56"/>
                  <a:pt x="88" y="60"/>
                </a:cubicBezTo>
                <a:cubicBezTo>
                  <a:pt x="90" y="64"/>
                  <a:pt x="91" y="69"/>
                  <a:pt x="91" y="74"/>
                </a:cubicBezTo>
                <a:cubicBezTo>
                  <a:pt x="91" y="75"/>
                  <a:pt x="91" y="75"/>
                  <a:pt x="91" y="75"/>
                </a:cubicBezTo>
                <a:cubicBezTo>
                  <a:pt x="91" y="81"/>
                  <a:pt x="89" y="86"/>
                  <a:pt x="87" y="90"/>
                </a:cubicBezTo>
                <a:cubicBezTo>
                  <a:pt x="85" y="95"/>
                  <a:pt x="82" y="99"/>
                  <a:pt x="78" y="102"/>
                </a:cubicBezTo>
                <a:cubicBezTo>
                  <a:pt x="75" y="106"/>
                  <a:pt x="70" y="108"/>
                  <a:pt x="65" y="110"/>
                </a:cubicBezTo>
                <a:cubicBezTo>
                  <a:pt x="60" y="112"/>
                  <a:pt x="54" y="113"/>
                  <a:pt x="47" y="113"/>
                </a:cubicBezTo>
                <a:cubicBezTo>
                  <a:pt x="40" y="113"/>
                  <a:pt x="33" y="112"/>
                  <a:pt x="27" y="109"/>
                </a:cubicBezTo>
                <a:cubicBezTo>
                  <a:pt x="22" y="107"/>
                  <a:pt x="17" y="103"/>
                  <a:pt x="13" y="99"/>
                </a:cubicBezTo>
                <a:cubicBezTo>
                  <a:pt x="9" y="94"/>
                  <a:pt x="5" y="89"/>
                  <a:pt x="3" y="83"/>
                </a:cubicBezTo>
                <a:cubicBezTo>
                  <a:pt x="1" y="77"/>
                  <a:pt x="0" y="70"/>
                  <a:pt x="0" y="62"/>
                </a:cubicBezTo>
                <a:cubicBezTo>
                  <a:pt x="0" y="52"/>
                  <a:pt x="0" y="52"/>
                  <a:pt x="0" y="52"/>
                </a:cubicBezTo>
                <a:cubicBezTo>
                  <a:pt x="0" y="44"/>
                  <a:pt x="1" y="37"/>
                  <a:pt x="4" y="30"/>
                </a:cubicBezTo>
                <a:cubicBezTo>
                  <a:pt x="6" y="24"/>
                  <a:pt x="9" y="18"/>
                  <a:pt x="13" y="14"/>
                </a:cubicBezTo>
                <a:cubicBezTo>
                  <a:pt x="18" y="9"/>
                  <a:pt x="23" y="6"/>
                  <a:pt x="29" y="3"/>
                </a:cubicBezTo>
                <a:cubicBezTo>
                  <a:pt x="35" y="1"/>
                  <a:pt x="42" y="0"/>
                  <a:pt x="49" y="0"/>
                </a:cubicBezTo>
                <a:cubicBezTo>
                  <a:pt x="55" y="0"/>
                  <a:pt x="61" y="0"/>
                  <a:pt x="65" y="1"/>
                </a:cubicBezTo>
                <a:cubicBezTo>
                  <a:pt x="70" y="3"/>
                  <a:pt x="74" y="4"/>
                  <a:pt x="77" y="6"/>
                </a:cubicBezTo>
                <a:cubicBezTo>
                  <a:pt x="80" y="8"/>
                  <a:pt x="82" y="10"/>
                  <a:pt x="84" y="13"/>
                </a:cubicBezTo>
                <a:cubicBezTo>
                  <a:pt x="85" y="15"/>
                  <a:pt x="86" y="18"/>
                  <a:pt x="86" y="21"/>
                </a:cubicBezTo>
                <a:cubicBezTo>
                  <a:pt x="86" y="23"/>
                  <a:pt x="86" y="25"/>
                  <a:pt x="84" y="27"/>
                </a:cubicBezTo>
                <a:cubicBezTo>
                  <a:pt x="83" y="28"/>
                  <a:pt x="82" y="29"/>
                  <a:pt x="80" y="30"/>
                </a:cubicBezTo>
                <a:cubicBezTo>
                  <a:pt x="79" y="31"/>
                  <a:pt x="77" y="31"/>
                  <a:pt x="76" y="32"/>
                </a:cubicBezTo>
                <a:cubicBezTo>
                  <a:pt x="75" y="32"/>
                  <a:pt x="74" y="32"/>
                  <a:pt x="74" y="32"/>
                </a:cubicBezTo>
                <a:cubicBezTo>
                  <a:pt x="72" y="28"/>
                  <a:pt x="69" y="26"/>
                  <a:pt x="65" y="23"/>
                </a:cubicBezTo>
                <a:cubicBezTo>
                  <a:pt x="62" y="21"/>
                  <a:pt x="57" y="19"/>
                  <a:pt x="51" y="19"/>
                </a:cubicBezTo>
                <a:cubicBezTo>
                  <a:pt x="33" y="19"/>
                  <a:pt x="25" y="30"/>
                  <a:pt x="25" y="51"/>
                </a:cubicBezTo>
                <a:cubicBezTo>
                  <a:pt x="25" y="52"/>
                  <a:pt x="25" y="52"/>
                  <a:pt x="25" y="52"/>
                </a:cubicBezTo>
                <a:cubicBezTo>
                  <a:pt x="28" y="49"/>
                  <a:pt x="32" y="47"/>
                  <a:pt x="37" y="45"/>
                </a:cubicBezTo>
                <a:close/>
                <a:moveTo>
                  <a:pt x="25" y="68"/>
                </a:moveTo>
                <a:cubicBezTo>
                  <a:pt x="26" y="76"/>
                  <a:pt x="28" y="83"/>
                  <a:pt x="31" y="87"/>
                </a:cubicBezTo>
                <a:cubicBezTo>
                  <a:pt x="35" y="92"/>
                  <a:pt x="40" y="94"/>
                  <a:pt x="47" y="94"/>
                </a:cubicBezTo>
                <a:cubicBezTo>
                  <a:pt x="53" y="94"/>
                  <a:pt x="57" y="93"/>
                  <a:pt x="61" y="89"/>
                </a:cubicBezTo>
                <a:cubicBezTo>
                  <a:pt x="65" y="86"/>
                  <a:pt x="67" y="82"/>
                  <a:pt x="67" y="77"/>
                </a:cubicBezTo>
                <a:cubicBezTo>
                  <a:pt x="67" y="76"/>
                  <a:pt x="67" y="76"/>
                  <a:pt x="67" y="76"/>
                </a:cubicBezTo>
                <a:cubicBezTo>
                  <a:pt x="67" y="70"/>
                  <a:pt x="65" y="66"/>
                  <a:pt x="62" y="63"/>
                </a:cubicBezTo>
                <a:cubicBezTo>
                  <a:pt x="58" y="60"/>
                  <a:pt x="53" y="59"/>
                  <a:pt x="47" y="59"/>
                </a:cubicBezTo>
                <a:cubicBezTo>
                  <a:pt x="43" y="59"/>
                  <a:pt x="39" y="60"/>
                  <a:pt x="35" y="61"/>
                </a:cubicBezTo>
                <a:cubicBezTo>
                  <a:pt x="31" y="63"/>
                  <a:pt x="28" y="65"/>
                  <a:pt x="25" y="6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01" name="Freeform 77"/>
          <p:cNvSpPr>
            <a:spLocks/>
          </p:cNvSpPr>
          <p:nvPr userDrawn="1"/>
        </p:nvSpPr>
        <p:spPr bwMode="auto">
          <a:xfrm>
            <a:off x="4025361" y="4501754"/>
            <a:ext cx="71456" cy="94059"/>
          </a:xfrm>
          <a:custGeom>
            <a:avLst/>
            <a:gdLst/>
            <a:ahLst/>
            <a:cxnLst>
              <a:cxn ang="0">
                <a:pos x="58" y="21"/>
              </a:cxn>
              <a:cxn ang="0">
                <a:pos x="11" y="21"/>
              </a:cxn>
              <a:cxn ang="0">
                <a:pos x="2" y="19"/>
              </a:cxn>
              <a:cxn ang="0">
                <a:pos x="0" y="11"/>
              </a:cxn>
              <a:cxn ang="0">
                <a:pos x="0" y="10"/>
              </a:cxn>
              <a:cxn ang="0">
                <a:pos x="2" y="3"/>
              </a:cxn>
              <a:cxn ang="0">
                <a:pos x="11" y="0"/>
              </a:cxn>
              <a:cxn ang="0">
                <a:pos x="69" y="0"/>
              </a:cxn>
              <a:cxn ang="0">
                <a:pos x="77" y="1"/>
              </a:cxn>
              <a:cxn ang="0">
                <a:pos x="82" y="4"/>
              </a:cxn>
              <a:cxn ang="0">
                <a:pos x="84" y="8"/>
              </a:cxn>
              <a:cxn ang="0">
                <a:pos x="85" y="13"/>
              </a:cxn>
              <a:cxn ang="0">
                <a:pos x="85" y="14"/>
              </a:cxn>
              <a:cxn ang="0">
                <a:pos x="82" y="24"/>
              </a:cxn>
              <a:cxn ang="0">
                <a:pos x="78" y="33"/>
              </a:cxn>
              <a:cxn ang="0">
                <a:pos x="40" y="102"/>
              </a:cxn>
              <a:cxn ang="0">
                <a:pos x="34" y="108"/>
              </a:cxn>
              <a:cxn ang="0">
                <a:pos x="27" y="110"/>
              </a:cxn>
              <a:cxn ang="0">
                <a:pos x="21" y="109"/>
              </a:cxn>
              <a:cxn ang="0">
                <a:pos x="17" y="107"/>
              </a:cxn>
              <a:cxn ang="0">
                <a:pos x="14" y="104"/>
              </a:cxn>
              <a:cxn ang="0">
                <a:pos x="13" y="101"/>
              </a:cxn>
              <a:cxn ang="0">
                <a:pos x="58" y="21"/>
              </a:cxn>
            </a:cxnLst>
            <a:rect l="0" t="0" r="r" b="b"/>
            <a:pathLst>
              <a:path w="85" h="110">
                <a:moveTo>
                  <a:pt x="58" y="21"/>
                </a:moveTo>
                <a:cubicBezTo>
                  <a:pt x="11" y="21"/>
                  <a:pt x="11" y="21"/>
                  <a:pt x="11" y="21"/>
                </a:cubicBezTo>
                <a:cubicBezTo>
                  <a:pt x="7" y="21"/>
                  <a:pt x="4" y="20"/>
                  <a:pt x="2" y="19"/>
                </a:cubicBezTo>
                <a:cubicBezTo>
                  <a:pt x="1" y="17"/>
                  <a:pt x="0" y="15"/>
                  <a:pt x="0" y="11"/>
                </a:cubicBezTo>
                <a:cubicBezTo>
                  <a:pt x="0" y="10"/>
                  <a:pt x="0" y="10"/>
                  <a:pt x="0" y="10"/>
                </a:cubicBezTo>
                <a:cubicBezTo>
                  <a:pt x="0" y="7"/>
                  <a:pt x="1" y="4"/>
                  <a:pt x="2" y="3"/>
                </a:cubicBezTo>
                <a:cubicBezTo>
                  <a:pt x="4" y="1"/>
                  <a:pt x="7" y="0"/>
                  <a:pt x="11" y="0"/>
                </a:cubicBezTo>
                <a:cubicBezTo>
                  <a:pt x="69" y="0"/>
                  <a:pt x="69" y="0"/>
                  <a:pt x="69" y="0"/>
                </a:cubicBezTo>
                <a:cubicBezTo>
                  <a:pt x="72" y="0"/>
                  <a:pt x="75" y="1"/>
                  <a:pt x="77" y="1"/>
                </a:cubicBezTo>
                <a:cubicBezTo>
                  <a:pt x="79" y="2"/>
                  <a:pt x="81" y="3"/>
                  <a:pt x="82" y="4"/>
                </a:cubicBezTo>
                <a:cubicBezTo>
                  <a:pt x="83" y="5"/>
                  <a:pt x="84" y="7"/>
                  <a:pt x="84" y="8"/>
                </a:cubicBezTo>
                <a:cubicBezTo>
                  <a:pt x="85" y="10"/>
                  <a:pt x="85" y="11"/>
                  <a:pt x="85" y="13"/>
                </a:cubicBezTo>
                <a:cubicBezTo>
                  <a:pt x="85" y="14"/>
                  <a:pt x="85" y="14"/>
                  <a:pt x="85" y="14"/>
                </a:cubicBezTo>
                <a:cubicBezTo>
                  <a:pt x="85" y="17"/>
                  <a:pt x="84" y="20"/>
                  <a:pt x="82" y="24"/>
                </a:cubicBezTo>
                <a:cubicBezTo>
                  <a:pt x="81" y="27"/>
                  <a:pt x="79" y="30"/>
                  <a:pt x="78" y="33"/>
                </a:cubicBezTo>
                <a:cubicBezTo>
                  <a:pt x="40" y="102"/>
                  <a:pt x="40" y="102"/>
                  <a:pt x="40" y="102"/>
                </a:cubicBezTo>
                <a:cubicBezTo>
                  <a:pt x="38" y="105"/>
                  <a:pt x="36" y="107"/>
                  <a:pt x="34" y="108"/>
                </a:cubicBezTo>
                <a:cubicBezTo>
                  <a:pt x="31" y="110"/>
                  <a:pt x="29" y="110"/>
                  <a:pt x="27" y="110"/>
                </a:cubicBezTo>
                <a:cubicBezTo>
                  <a:pt x="25" y="110"/>
                  <a:pt x="23" y="110"/>
                  <a:pt x="21" y="109"/>
                </a:cubicBezTo>
                <a:cubicBezTo>
                  <a:pt x="19" y="108"/>
                  <a:pt x="18" y="108"/>
                  <a:pt x="17" y="107"/>
                </a:cubicBezTo>
                <a:cubicBezTo>
                  <a:pt x="15" y="106"/>
                  <a:pt x="14" y="105"/>
                  <a:pt x="14" y="104"/>
                </a:cubicBezTo>
                <a:cubicBezTo>
                  <a:pt x="13" y="103"/>
                  <a:pt x="13" y="102"/>
                  <a:pt x="13" y="101"/>
                </a:cubicBezTo>
                <a:lnTo>
                  <a:pt x="58" y="21"/>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05" name="Freeform 81"/>
          <p:cNvSpPr>
            <a:spLocks noEditPoints="1"/>
          </p:cNvSpPr>
          <p:nvPr userDrawn="1"/>
        </p:nvSpPr>
        <p:spPr bwMode="auto">
          <a:xfrm>
            <a:off x="4248070" y="4500565"/>
            <a:ext cx="77411" cy="97631"/>
          </a:xfrm>
          <a:custGeom>
            <a:avLst/>
            <a:gdLst/>
            <a:ahLst/>
            <a:cxnLst>
              <a:cxn ang="0">
                <a:pos x="22" y="55"/>
              </a:cxn>
              <a:cxn ang="0">
                <a:pos x="8" y="46"/>
              </a:cxn>
              <a:cxn ang="0">
                <a:pos x="3" y="31"/>
              </a:cxn>
              <a:cxn ang="0">
                <a:pos x="6" y="18"/>
              </a:cxn>
              <a:cxn ang="0">
                <a:pos x="15" y="8"/>
              </a:cxn>
              <a:cxn ang="0">
                <a:pos x="28" y="2"/>
              </a:cxn>
              <a:cxn ang="0">
                <a:pos x="46" y="0"/>
              </a:cxn>
              <a:cxn ang="0">
                <a:pos x="63" y="2"/>
              </a:cxn>
              <a:cxn ang="0">
                <a:pos x="76" y="8"/>
              </a:cxn>
              <a:cxn ang="0">
                <a:pos x="84" y="18"/>
              </a:cxn>
              <a:cxn ang="0">
                <a:pos x="87" y="30"/>
              </a:cxn>
              <a:cxn ang="0">
                <a:pos x="83" y="45"/>
              </a:cxn>
              <a:cxn ang="0">
                <a:pos x="69" y="55"/>
              </a:cxn>
              <a:cxn ang="0">
                <a:pos x="85" y="65"/>
              </a:cxn>
              <a:cxn ang="0">
                <a:pos x="91" y="82"/>
              </a:cxn>
              <a:cxn ang="0">
                <a:pos x="88" y="94"/>
              </a:cxn>
              <a:cxn ang="0">
                <a:pos x="78" y="104"/>
              </a:cxn>
              <a:cxn ang="0">
                <a:pos x="64" y="111"/>
              </a:cxn>
              <a:cxn ang="0">
                <a:pos x="45" y="113"/>
              </a:cxn>
              <a:cxn ang="0">
                <a:pos x="12" y="105"/>
              </a:cxn>
              <a:cxn ang="0">
                <a:pos x="0" y="82"/>
              </a:cxn>
              <a:cxn ang="0">
                <a:pos x="5" y="65"/>
              </a:cxn>
              <a:cxn ang="0">
                <a:pos x="22" y="55"/>
              </a:cxn>
              <a:cxn ang="0">
                <a:pos x="45" y="95"/>
              </a:cxn>
              <a:cxn ang="0">
                <a:pos x="61" y="91"/>
              </a:cxn>
              <a:cxn ang="0">
                <a:pos x="67" y="79"/>
              </a:cxn>
              <a:cxn ang="0">
                <a:pos x="61" y="67"/>
              </a:cxn>
              <a:cxn ang="0">
                <a:pos x="45" y="63"/>
              </a:cxn>
              <a:cxn ang="0">
                <a:pos x="30" y="67"/>
              </a:cxn>
              <a:cxn ang="0">
                <a:pos x="24" y="79"/>
              </a:cxn>
              <a:cxn ang="0">
                <a:pos x="30" y="91"/>
              </a:cxn>
              <a:cxn ang="0">
                <a:pos x="45" y="95"/>
              </a:cxn>
              <a:cxn ang="0">
                <a:pos x="45" y="48"/>
              </a:cxn>
              <a:cxn ang="0">
                <a:pos x="59" y="44"/>
              </a:cxn>
              <a:cxn ang="0">
                <a:pos x="64" y="33"/>
              </a:cxn>
              <a:cxn ang="0">
                <a:pos x="59" y="22"/>
              </a:cxn>
              <a:cxn ang="0">
                <a:pos x="45" y="18"/>
              </a:cxn>
              <a:cxn ang="0">
                <a:pos x="31" y="22"/>
              </a:cxn>
              <a:cxn ang="0">
                <a:pos x="26" y="33"/>
              </a:cxn>
              <a:cxn ang="0">
                <a:pos x="32" y="43"/>
              </a:cxn>
              <a:cxn ang="0">
                <a:pos x="45" y="48"/>
              </a:cxn>
            </a:cxnLst>
            <a:rect l="0" t="0" r="r" b="b"/>
            <a:pathLst>
              <a:path w="91" h="113">
                <a:moveTo>
                  <a:pt x="22" y="55"/>
                </a:moveTo>
                <a:cubicBezTo>
                  <a:pt x="15" y="53"/>
                  <a:pt x="11" y="50"/>
                  <a:pt x="8" y="46"/>
                </a:cubicBezTo>
                <a:cubicBezTo>
                  <a:pt x="5" y="42"/>
                  <a:pt x="3" y="37"/>
                  <a:pt x="3" y="31"/>
                </a:cubicBezTo>
                <a:cubicBezTo>
                  <a:pt x="3" y="26"/>
                  <a:pt x="4" y="22"/>
                  <a:pt x="6" y="18"/>
                </a:cubicBezTo>
                <a:cubicBezTo>
                  <a:pt x="8" y="14"/>
                  <a:pt x="11" y="11"/>
                  <a:pt x="15" y="8"/>
                </a:cubicBezTo>
                <a:cubicBezTo>
                  <a:pt x="18" y="6"/>
                  <a:pt x="23" y="3"/>
                  <a:pt x="28" y="2"/>
                </a:cubicBezTo>
                <a:cubicBezTo>
                  <a:pt x="33" y="0"/>
                  <a:pt x="39" y="0"/>
                  <a:pt x="46" y="0"/>
                </a:cubicBezTo>
                <a:cubicBezTo>
                  <a:pt x="52" y="0"/>
                  <a:pt x="58" y="0"/>
                  <a:pt x="63" y="2"/>
                </a:cubicBezTo>
                <a:cubicBezTo>
                  <a:pt x="68" y="3"/>
                  <a:pt x="72" y="5"/>
                  <a:pt x="76" y="8"/>
                </a:cubicBezTo>
                <a:cubicBezTo>
                  <a:pt x="80" y="11"/>
                  <a:pt x="82" y="14"/>
                  <a:pt x="84" y="18"/>
                </a:cubicBezTo>
                <a:cubicBezTo>
                  <a:pt x="86" y="21"/>
                  <a:pt x="87" y="26"/>
                  <a:pt x="87" y="30"/>
                </a:cubicBezTo>
                <a:cubicBezTo>
                  <a:pt x="87" y="36"/>
                  <a:pt x="86" y="41"/>
                  <a:pt x="83" y="45"/>
                </a:cubicBezTo>
                <a:cubicBezTo>
                  <a:pt x="80" y="49"/>
                  <a:pt x="75" y="53"/>
                  <a:pt x="69" y="55"/>
                </a:cubicBezTo>
                <a:cubicBezTo>
                  <a:pt x="76" y="57"/>
                  <a:pt x="82" y="60"/>
                  <a:pt x="85" y="65"/>
                </a:cubicBezTo>
                <a:cubicBezTo>
                  <a:pt x="89" y="70"/>
                  <a:pt x="91" y="75"/>
                  <a:pt x="91" y="82"/>
                </a:cubicBezTo>
                <a:cubicBezTo>
                  <a:pt x="91" y="86"/>
                  <a:pt x="90" y="91"/>
                  <a:pt x="88" y="94"/>
                </a:cubicBezTo>
                <a:cubicBezTo>
                  <a:pt x="85" y="98"/>
                  <a:pt x="82" y="102"/>
                  <a:pt x="78" y="104"/>
                </a:cubicBezTo>
                <a:cubicBezTo>
                  <a:pt x="74" y="107"/>
                  <a:pt x="70" y="109"/>
                  <a:pt x="64" y="111"/>
                </a:cubicBezTo>
                <a:cubicBezTo>
                  <a:pt x="58" y="112"/>
                  <a:pt x="52" y="113"/>
                  <a:pt x="45" y="113"/>
                </a:cubicBezTo>
                <a:cubicBezTo>
                  <a:pt x="31" y="113"/>
                  <a:pt x="20" y="110"/>
                  <a:pt x="12" y="105"/>
                </a:cubicBezTo>
                <a:cubicBezTo>
                  <a:pt x="4" y="99"/>
                  <a:pt x="0" y="91"/>
                  <a:pt x="0" y="82"/>
                </a:cubicBezTo>
                <a:cubicBezTo>
                  <a:pt x="0" y="75"/>
                  <a:pt x="2" y="70"/>
                  <a:pt x="5" y="65"/>
                </a:cubicBezTo>
                <a:cubicBezTo>
                  <a:pt x="9" y="61"/>
                  <a:pt x="14" y="57"/>
                  <a:pt x="22" y="55"/>
                </a:cubicBezTo>
                <a:close/>
                <a:moveTo>
                  <a:pt x="45" y="95"/>
                </a:moveTo>
                <a:cubicBezTo>
                  <a:pt x="52" y="95"/>
                  <a:pt x="58" y="94"/>
                  <a:pt x="61" y="91"/>
                </a:cubicBezTo>
                <a:cubicBezTo>
                  <a:pt x="65" y="88"/>
                  <a:pt x="67" y="84"/>
                  <a:pt x="67" y="79"/>
                </a:cubicBezTo>
                <a:cubicBezTo>
                  <a:pt x="67" y="74"/>
                  <a:pt x="65" y="70"/>
                  <a:pt x="61" y="67"/>
                </a:cubicBezTo>
                <a:cubicBezTo>
                  <a:pt x="57" y="65"/>
                  <a:pt x="52" y="63"/>
                  <a:pt x="45" y="63"/>
                </a:cubicBezTo>
                <a:cubicBezTo>
                  <a:pt x="39" y="63"/>
                  <a:pt x="33" y="65"/>
                  <a:pt x="30" y="67"/>
                </a:cubicBezTo>
                <a:cubicBezTo>
                  <a:pt x="26" y="70"/>
                  <a:pt x="24" y="74"/>
                  <a:pt x="24" y="79"/>
                </a:cubicBezTo>
                <a:cubicBezTo>
                  <a:pt x="24" y="84"/>
                  <a:pt x="26" y="88"/>
                  <a:pt x="30" y="91"/>
                </a:cubicBezTo>
                <a:cubicBezTo>
                  <a:pt x="33" y="94"/>
                  <a:pt x="39" y="95"/>
                  <a:pt x="45" y="95"/>
                </a:cubicBezTo>
                <a:close/>
                <a:moveTo>
                  <a:pt x="45" y="48"/>
                </a:moveTo>
                <a:cubicBezTo>
                  <a:pt x="51" y="48"/>
                  <a:pt x="56" y="46"/>
                  <a:pt x="59" y="44"/>
                </a:cubicBezTo>
                <a:cubicBezTo>
                  <a:pt x="63" y="41"/>
                  <a:pt x="64" y="37"/>
                  <a:pt x="64" y="33"/>
                </a:cubicBezTo>
                <a:cubicBezTo>
                  <a:pt x="64" y="28"/>
                  <a:pt x="63" y="25"/>
                  <a:pt x="59" y="22"/>
                </a:cubicBezTo>
                <a:cubicBezTo>
                  <a:pt x="56" y="19"/>
                  <a:pt x="51" y="18"/>
                  <a:pt x="45" y="18"/>
                </a:cubicBezTo>
                <a:cubicBezTo>
                  <a:pt x="39" y="18"/>
                  <a:pt x="35" y="19"/>
                  <a:pt x="31" y="22"/>
                </a:cubicBezTo>
                <a:cubicBezTo>
                  <a:pt x="28" y="25"/>
                  <a:pt x="26" y="28"/>
                  <a:pt x="26" y="33"/>
                </a:cubicBezTo>
                <a:cubicBezTo>
                  <a:pt x="26" y="37"/>
                  <a:pt x="28" y="41"/>
                  <a:pt x="32" y="43"/>
                </a:cubicBezTo>
                <a:cubicBezTo>
                  <a:pt x="35" y="46"/>
                  <a:pt x="40" y="48"/>
                  <a:pt x="45" y="4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09" name="Freeform 85"/>
          <p:cNvSpPr>
            <a:spLocks noEditPoints="1"/>
          </p:cNvSpPr>
          <p:nvPr userDrawn="1"/>
        </p:nvSpPr>
        <p:spPr bwMode="auto">
          <a:xfrm>
            <a:off x="4473156" y="4500565"/>
            <a:ext cx="77411" cy="97631"/>
          </a:xfrm>
          <a:custGeom>
            <a:avLst/>
            <a:gdLst/>
            <a:ahLst/>
            <a:cxnLst>
              <a:cxn ang="0">
                <a:pos x="54" y="69"/>
              </a:cxn>
              <a:cxn ang="0">
                <a:pos x="37" y="72"/>
              </a:cxn>
              <a:cxn ang="0">
                <a:pos x="22" y="70"/>
              </a:cxn>
              <a:cxn ang="0">
                <a:pos x="10" y="63"/>
              </a:cxn>
              <a:cxn ang="0">
                <a:pos x="3" y="53"/>
              </a:cxn>
              <a:cxn ang="0">
                <a:pos x="0" y="39"/>
              </a:cxn>
              <a:cxn ang="0">
                <a:pos x="0" y="38"/>
              </a:cxn>
              <a:cxn ang="0">
                <a:pos x="3" y="23"/>
              </a:cxn>
              <a:cxn ang="0">
                <a:pos x="12" y="11"/>
              </a:cxn>
              <a:cxn ang="0">
                <a:pos x="26" y="3"/>
              </a:cxn>
              <a:cxn ang="0">
                <a:pos x="43" y="0"/>
              </a:cxn>
              <a:cxn ang="0">
                <a:pos x="63" y="3"/>
              </a:cxn>
              <a:cxn ang="0">
                <a:pos x="78" y="13"/>
              </a:cxn>
              <a:cxn ang="0">
                <a:pos x="87" y="29"/>
              </a:cxn>
              <a:cxn ang="0">
                <a:pos x="90" y="51"/>
              </a:cxn>
              <a:cxn ang="0">
                <a:pos x="90" y="61"/>
              </a:cxn>
              <a:cxn ang="0">
                <a:pos x="78" y="100"/>
              </a:cxn>
              <a:cxn ang="0">
                <a:pos x="41" y="113"/>
              </a:cxn>
              <a:cxn ang="0">
                <a:pos x="25" y="111"/>
              </a:cxn>
              <a:cxn ang="0">
                <a:pos x="13" y="107"/>
              </a:cxn>
              <a:cxn ang="0">
                <a:pos x="6" y="101"/>
              </a:cxn>
              <a:cxn ang="0">
                <a:pos x="4" y="94"/>
              </a:cxn>
              <a:cxn ang="0">
                <a:pos x="5" y="88"/>
              </a:cxn>
              <a:cxn ang="0">
                <a:pos x="8" y="84"/>
              </a:cxn>
              <a:cxn ang="0">
                <a:pos x="11" y="82"/>
              </a:cxn>
              <a:cxn ang="0">
                <a:pos x="13" y="82"/>
              </a:cxn>
              <a:cxn ang="0">
                <a:pos x="24" y="90"/>
              </a:cxn>
              <a:cxn ang="0">
                <a:pos x="39" y="93"/>
              </a:cxn>
              <a:cxn ang="0">
                <a:pos x="60" y="86"/>
              </a:cxn>
              <a:cxn ang="0">
                <a:pos x="66" y="62"/>
              </a:cxn>
              <a:cxn ang="0">
                <a:pos x="66" y="61"/>
              </a:cxn>
              <a:cxn ang="0">
                <a:pos x="54" y="69"/>
              </a:cxn>
              <a:cxn ang="0">
                <a:pos x="66" y="45"/>
              </a:cxn>
              <a:cxn ang="0">
                <a:pos x="60" y="25"/>
              </a:cxn>
              <a:cxn ang="0">
                <a:pos x="44" y="18"/>
              </a:cxn>
              <a:cxn ang="0">
                <a:pos x="30" y="24"/>
              </a:cxn>
              <a:cxn ang="0">
                <a:pos x="24" y="37"/>
              </a:cxn>
              <a:cxn ang="0">
                <a:pos x="24" y="37"/>
              </a:cxn>
              <a:cxn ang="0">
                <a:pos x="29" y="50"/>
              </a:cxn>
              <a:cxn ang="0">
                <a:pos x="44" y="54"/>
              </a:cxn>
              <a:cxn ang="0">
                <a:pos x="56" y="52"/>
              </a:cxn>
              <a:cxn ang="0">
                <a:pos x="66" y="45"/>
              </a:cxn>
            </a:cxnLst>
            <a:rect l="0" t="0" r="r" b="b"/>
            <a:pathLst>
              <a:path w="90" h="113">
                <a:moveTo>
                  <a:pt x="54" y="69"/>
                </a:moveTo>
                <a:cubicBezTo>
                  <a:pt x="49" y="71"/>
                  <a:pt x="43" y="72"/>
                  <a:pt x="37" y="72"/>
                </a:cubicBezTo>
                <a:cubicBezTo>
                  <a:pt x="31" y="72"/>
                  <a:pt x="26" y="71"/>
                  <a:pt x="22" y="70"/>
                </a:cubicBezTo>
                <a:cubicBezTo>
                  <a:pt x="17" y="68"/>
                  <a:pt x="13" y="66"/>
                  <a:pt x="10" y="63"/>
                </a:cubicBezTo>
                <a:cubicBezTo>
                  <a:pt x="7" y="61"/>
                  <a:pt x="5" y="57"/>
                  <a:pt x="3" y="53"/>
                </a:cubicBezTo>
                <a:cubicBezTo>
                  <a:pt x="1" y="49"/>
                  <a:pt x="0" y="44"/>
                  <a:pt x="0" y="39"/>
                </a:cubicBezTo>
                <a:cubicBezTo>
                  <a:pt x="0" y="38"/>
                  <a:pt x="0" y="38"/>
                  <a:pt x="0" y="38"/>
                </a:cubicBezTo>
                <a:cubicBezTo>
                  <a:pt x="0" y="33"/>
                  <a:pt x="1" y="28"/>
                  <a:pt x="3" y="23"/>
                </a:cubicBezTo>
                <a:cubicBezTo>
                  <a:pt x="6" y="18"/>
                  <a:pt x="8" y="14"/>
                  <a:pt x="12" y="11"/>
                </a:cubicBezTo>
                <a:cubicBezTo>
                  <a:pt x="16" y="7"/>
                  <a:pt x="21" y="5"/>
                  <a:pt x="26" y="3"/>
                </a:cubicBezTo>
                <a:cubicBezTo>
                  <a:pt x="31" y="1"/>
                  <a:pt x="37" y="0"/>
                  <a:pt x="43" y="0"/>
                </a:cubicBezTo>
                <a:cubicBezTo>
                  <a:pt x="51" y="0"/>
                  <a:pt x="57" y="1"/>
                  <a:pt x="63" y="3"/>
                </a:cubicBezTo>
                <a:cubicBezTo>
                  <a:pt x="69" y="6"/>
                  <a:pt x="74" y="9"/>
                  <a:pt x="78" y="13"/>
                </a:cubicBezTo>
                <a:cubicBezTo>
                  <a:pt x="82" y="18"/>
                  <a:pt x="85" y="23"/>
                  <a:pt x="87" y="29"/>
                </a:cubicBezTo>
                <a:cubicBezTo>
                  <a:pt x="89" y="36"/>
                  <a:pt x="90" y="43"/>
                  <a:pt x="90" y="51"/>
                </a:cubicBezTo>
                <a:cubicBezTo>
                  <a:pt x="90" y="61"/>
                  <a:pt x="90" y="61"/>
                  <a:pt x="90" y="61"/>
                </a:cubicBezTo>
                <a:cubicBezTo>
                  <a:pt x="90" y="78"/>
                  <a:pt x="86" y="91"/>
                  <a:pt x="78" y="100"/>
                </a:cubicBezTo>
                <a:cubicBezTo>
                  <a:pt x="69" y="109"/>
                  <a:pt x="57" y="113"/>
                  <a:pt x="41" y="113"/>
                </a:cubicBezTo>
                <a:cubicBezTo>
                  <a:pt x="35" y="113"/>
                  <a:pt x="29" y="113"/>
                  <a:pt x="25" y="111"/>
                </a:cubicBezTo>
                <a:cubicBezTo>
                  <a:pt x="20" y="110"/>
                  <a:pt x="16" y="109"/>
                  <a:pt x="13" y="107"/>
                </a:cubicBezTo>
                <a:cubicBezTo>
                  <a:pt x="10" y="105"/>
                  <a:pt x="8" y="103"/>
                  <a:pt x="6" y="101"/>
                </a:cubicBezTo>
                <a:cubicBezTo>
                  <a:pt x="5" y="99"/>
                  <a:pt x="4" y="96"/>
                  <a:pt x="4" y="94"/>
                </a:cubicBezTo>
                <a:cubicBezTo>
                  <a:pt x="4" y="92"/>
                  <a:pt x="5" y="90"/>
                  <a:pt x="5" y="88"/>
                </a:cubicBezTo>
                <a:cubicBezTo>
                  <a:pt x="6" y="86"/>
                  <a:pt x="7" y="85"/>
                  <a:pt x="8" y="84"/>
                </a:cubicBezTo>
                <a:cubicBezTo>
                  <a:pt x="9" y="83"/>
                  <a:pt x="10" y="83"/>
                  <a:pt x="11" y="82"/>
                </a:cubicBezTo>
                <a:cubicBezTo>
                  <a:pt x="12" y="82"/>
                  <a:pt x="13" y="82"/>
                  <a:pt x="13" y="82"/>
                </a:cubicBezTo>
                <a:cubicBezTo>
                  <a:pt x="16" y="85"/>
                  <a:pt x="19" y="88"/>
                  <a:pt x="24" y="90"/>
                </a:cubicBezTo>
                <a:cubicBezTo>
                  <a:pt x="28" y="92"/>
                  <a:pt x="33" y="93"/>
                  <a:pt x="39" y="93"/>
                </a:cubicBezTo>
                <a:cubicBezTo>
                  <a:pt x="48" y="93"/>
                  <a:pt x="55" y="91"/>
                  <a:pt x="60" y="86"/>
                </a:cubicBezTo>
                <a:cubicBezTo>
                  <a:pt x="64" y="81"/>
                  <a:pt x="66" y="73"/>
                  <a:pt x="66" y="62"/>
                </a:cubicBezTo>
                <a:cubicBezTo>
                  <a:pt x="66" y="61"/>
                  <a:pt x="66" y="61"/>
                  <a:pt x="66" y="61"/>
                </a:cubicBezTo>
                <a:cubicBezTo>
                  <a:pt x="63" y="64"/>
                  <a:pt x="59" y="66"/>
                  <a:pt x="54" y="69"/>
                </a:cubicBezTo>
                <a:close/>
                <a:moveTo>
                  <a:pt x="66" y="45"/>
                </a:moveTo>
                <a:cubicBezTo>
                  <a:pt x="65" y="37"/>
                  <a:pt x="63" y="30"/>
                  <a:pt x="60" y="25"/>
                </a:cubicBezTo>
                <a:cubicBezTo>
                  <a:pt x="56" y="21"/>
                  <a:pt x="51" y="18"/>
                  <a:pt x="44" y="18"/>
                </a:cubicBezTo>
                <a:cubicBezTo>
                  <a:pt x="38" y="18"/>
                  <a:pt x="33" y="20"/>
                  <a:pt x="30" y="24"/>
                </a:cubicBezTo>
                <a:cubicBezTo>
                  <a:pt x="26" y="27"/>
                  <a:pt x="24" y="32"/>
                  <a:pt x="24" y="37"/>
                </a:cubicBezTo>
                <a:cubicBezTo>
                  <a:pt x="24" y="37"/>
                  <a:pt x="24" y="37"/>
                  <a:pt x="24" y="37"/>
                </a:cubicBezTo>
                <a:cubicBezTo>
                  <a:pt x="24" y="43"/>
                  <a:pt x="26" y="47"/>
                  <a:pt x="29" y="50"/>
                </a:cubicBezTo>
                <a:cubicBezTo>
                  <a:pt x="32" y="53"/>
                  <a:pt x="37" y="54"/>
                  <a:pt x="44" y="54"/>
                </a:cubicBezTo>
                <a:cubicBezTo>
                  <a:pt x="48" y="54"/>
                  <a:pt x="52" y="54"/>
                  <a:pt x="56" y="52"/>
                </a:cubicBezTo>
                <a:cubicBezTo>
                  <a:pt x="59" y="50"/>
                  <a:pt x="63" y="48"/>
                  <a:pt x="66" y="4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13" name="Freeform 89"/>
          <p:cNvSpPr>
            <a:spLocks noEditPoints="1"/>
          </p:cNvSpPr>
          <p:nvPr userDrawn="1"/>
        </p:nvSpPr>
        <p:spPr bwMode="auto">
          <a:xfrm>
            <a:off x="4694671" y="4482703"/>
            <a:ext cx="88129" cy="120254"/>
          </a:xfrm>
          <a:custGeom>
            <a:avLst/>
            <a:gdLst/>
            <a:ahLst/>
            <a:cxnLst>
              <a:cxn ang="0">
                <a:pos x="67" y="132"/>
              </a:cxn>
              <a:cxn ang="0">
                <a:pos x="90" y="107"/>
              </a:cxn>
              <a:cxn ang="0">
                <a:pos x="95" y="102"/>
              </a:cxn>
              <a:cxn ang="0">
                <a:pos x="92" y="86"/>
              </a:cxn>
              <a:cxn ang="0">
                <a:pos x="74" y="90"/>
              </a:cxn>
              <a:cxn ang="0">
                <a:pos x="64" y="100"/>
              </a:cxn>
              <a:cxn ang="0">
                <a:pos x="64" y="14"/>
              </a:cxn>
              <a:cxn ang="0">
                <a:pos x="52" y="0"/>
              </a:cxn>
              <a:cxn ang="0">
                <a:pos x="50" y="0"/>
              </a:cxn>
              <a:cxn ang="0">
                <a:pos x="38" y="14"/>
              </a:cxn>
              <a:cxn ang="0">
                <a:pos x="38" y="100"/>
              </a:cxn>
              <a:cxn ang="0">
                <a:pos x="29" y="90"/>
              </a:cxn>
              <a:cxn ang="0">
                <a:pos x="11" y="86"/>
              </a:cxn>
              <a:cxn ang="0">
                <a:pos x="8" y="102"/>
              </a:cxn>
              <a:cxn ang="0">
                <a:pos x="12" y="108"/>
              </a:cxn>
              <a:cxn ang="0">
                <a:pos x="34" y="132"/>
              </a:cxn>
              <a:cxn ang="0">
                <a:pos x="41" y="138"/>
              </a:cxn>
              <a:cxn ang="0">
                <a:pos x="51" y="141"/>
              </a:cxn>
              <a:cxn ang="0">
                <a:pos x="61" y="138"/>
              </a:cxn>
              <a:cxn ang="0">
                <a:pos x="67" y="132"/>
              </a:cxn>
              <a:cxn ang="0">
                <a:pos x="51" y="141"/>
              </a:cxn>
              <a:cxn ang="0">
                <a:pos x="51" y="141"/>
              </a:cxn>
              <a:cxn ang="0">
                <a:pos x="51" y="141"/>
              </a:cxn>
              <a:cxn ang="0">
                <a:pos x="51" y="141"/>
              </a:cxn>
            </a:cxnLst>
            <a:rect l="0" t="0" r="r" b="b"/>
            <a:pathLst>
              <a:path w="103" h="141">
                <a:moveTo>
                  <a:pt x="67" y="132"/>
                </a:moveTo>
                <a:cubicBezTo>
                  <a:pt x="90" y="107"/>
                  <a:pt x="90" y="107"/>
                  <a:pt x="90" y="107"/>
                </a:cubicBezTo>
                <a:cubicBezTo>
                  <a:pt x="95" y="102"/>
                  <a:pt x="95" y="102"/>
                  <a:pt x="95" y="102"/>
                </a:cubicBezTo>
                <a:cubicBezTo>
                  <a:pt x="95" y="102"/>
                  <a:pt x="103" y="94"/>
                  <a:pt x="92" y="86"/>
                </a:cubicBezTo>
                <a:cubicBezTo>
                  <a:pt x="85" y="80"/>
                  <a:pt x="80" y="83"/>
                  <a:pt x="74" y="90"/>
                </a:cubicBezTo>
                <a:cubicBezTo>
                  <a:pt x="71" y="92"/>
                  <a:pt x="68" y="96"/>
                  <a:pt x="64" y="100"/>
                </a:cubicBezTo>
                <a:cubicBezTo>
                  <a:pt x="64" y="14"/>
                  <a:pt x="64" y="14"/>
                  <a:pt x="64" y="14"/>
                </a:cubicBezTo>
                <a:cubicBezTo>
                  <a:pt x="64" y="4"/>
                  <a:pt x="59" y="0"/>
                  <a:pt x="52" y="0"/>
                </a:cubicBezTo>
                <a:cubicBezTo>
                  <a:pt x="50" y="0"/>
                  <a:pt x="50" y="0"/>
                  <a:pt x="50" y="0"/>
                </a:cubicBezTo>
                <a:cubicBezTo>
                  <a:pt x="43" y="0"/>
                  <a:pt x="38" y="4"/>
                  <a:pt x="38" y="14"/>
                </a:cubicBezTo>
                <a:cubicBezTo>
                  <a:pt x="38" y="100"/>
                  <a:pt x="38" y="100"/>
                  <a:pt x="38" y="100"/>
                </a:cubicBezTo>
                <a:cubicBezTo>
                  <a:pt x="34" y="96"/>
                  <a:pt x="31" y="93"/>
                  <a:pt x="29" y="90"/>
                </a:cubicBezTo>
                <a:cubicBezTo>
                  <a:pt x="23" y="83"/>
                  <a:pt x="18" y="81"/>
                  <a:pt x="11" y="86"/>
                </a:cubicBezTo>
                <a:cubicBezTo>
                  <a:pt x="0" y="94"/>
                  <a:pt x="8" y="102"/>
                  <a:pt x="8" y="102"/>
                </a:cubicBezTo>
                <a:cubicBezTo>
                  <a:pt x="12" y="108"/>
                  <a:pt x="12" y="108"/>
                  <a:pt x="12" y="108"/>
                </a:cubicBezTo>
                <a:cubicBezTo>
                  <a:pt x="34" y="132"/>
                  <a:pt x="34" y="132"/>
                  <a:pt x="34" y="132"/>
                </a:cubicBezTo>
                <a:cubicBezTo>
                  <a:pt x="37" y="135"/>
                  <a:pt x="39" y="137"/>
                  <a:pt x="41" y="138"/>
                </a:cubicBezTo>
                <a:cubicBezTo>
                  <a:pt x="43" y="140"/>
                  <a:pt x="47" y="141"/>
                  <a:pt x="51" y="141"/>
                </a:cubicBezTo>
                <a:cubicBezTo>
                  <a:pt x="55" y="141"/>
                  <a:pt x="59" y="140"/>
                  <a:pt x="61" y="138"/>
                </a:cubicBezTo>
                <a:cubicBezTo>
                  <a:pt x="63" y="137"/>
                  <a:pt x="65" y="135"/>
                  <a:pt x="67" y="132"/>
                </a:cubicBezTo>
                <a:close/>
                <a:moveTo>
                  <a:pt x="51" y="141"/>
                </a:moveTo>
                <a:cubicBezTo>
                  <a:pt x="51" y="141"/>
                  <a:pt x="51" y="141"/>
                  <a:pt x="51" y="141"/>
                </a:cubicBezTo>
                <a:cubicBezTo>
                  <a:pt x="51" y="141"/>
                  <a:pt x="51" y="141"/>
                  <a:pt x="51" y="141"/>
                </a:cubicBezTo>
                <a:cubicBezTo>
                  <a:pt x="51" y="141"/>
                  <a:pt x="51" y="141"/>
                  <a:pt x="51" y="14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17" name="Freeform 93"/>
          <p:cNvSpPr>
            <a:spLocks/>
          </p:cNvSpPr>
          <p:nvPr userDrawn="1"/>
        </p:nvSpPr>
        <p:spPr bwMode="auto">
          <a:xfrm>
            <a:off x="4920949" y="4500565"/>
            <a:ext cx="84557" cy="97631"/>
          </a:xfrm>
          <a:custGeom>
            <a:avLst/>
            <a:gdLst/>
            <a:ahLst/>
            <a:cxnLst>
              <a:cxn ang="0">
                <a:pos x="8" y="52"/>
              </a:cxn>
              <a:cxn ang="0">
                <a:pos x="2" y="50"/>
              </a:cxn>
              <a:cxn ang="0">
                <a:pos x="0" y="46"/>
              </a:cxn>
              <a:cxn ang="0">
                <a:pos x="0" y="44"/>
              </a:cxn>
              <a:cxn ang="0">
                <a:pos x="2" y="39"/>
              </a:cxn>
              <a:cxn ang="0">
                <a:pos x="8" y="37"/>
              </a:cxn>
              <a:cxn ang="0">
                <a:pos x="16" y="37"/>
              </a:cxn>
              <a:cxn ang="0">
                <a:pos x="32" y="10"/>
              </a:cxn>
              <a:cxn ang="0">
                <a:pos x="62" y="0"/>
              </a:cxn>
              <a:cxn ang="0">
                <a:pos x="77" y="2"/>
              </a:cxn>
              <a:cxn ang="0">
                <a:pos x="89" y="7"/>
              </a:cxn>
              <a:cxn ang="0">
                <a:pos x="96" y="14"/>
              </a:cxn>
              <a:cxn ang="0">
                <a:pos x="98" y="22"/>
              </a:cxn>
              <a:cxn ang="0">
                <a:pos x="97" y="28"/>
              </a:cxn>
              <a:cxn ang="0">
                <a:pos x="93" y="32"/>
              </a:cxn>
              <a:cxn ang="0">
                <a:pos x="89" y="34"/>
              </a:cxn>
              <a:cxn ang="0">
                <a:pos x="87" y="34"/>
              </a:cxn>
              <a:cxn ang="0">
                <a:pos x="77" y="24"/>
              </a:cxn>
              <a:cxn ang="0">
                <a:pos x="62" y="21"/>
              </a:cxn>
              <a:cxn ang="0">
                <a:pos x="48" y="25"/>
              </a:cxn>
              <a:cxn ang="0">
                <a:pos x="40" y="37"/>
              </a:cxn>
              <a:cxn ang="0">
                <a:pos x="67" y="37"/>
              </a:cxn>
              <a:cxn ang="0">
                <a:pos x="73" y="39"/>
              </a:cxn>
              <a:cxn ang="0">
                <a:pos x="75" y="44"/>
              </a:cxn>
              <a:cxn ang="0">
                <a:pos x="75" y="46"/>
              </a:cxn>
              <a:cxn ang="0">
                <a:pos x="73" y="50"/>
              </a:cxn>
              <a:cxn ang="0">
                <a:pos x="67" y="52"/>
              </a:cxn>
              <a:cxn ang="0">
                <a:pos x="38" y="52"/>
              </a:cxn>
              <a:cxn ang="0">
                <a:pos x="38" y="62"/>
              </a:cxn>
              <a:cxn ang="0">
                <a:pos x="67" y="62"/>
              </a:cxn>
              <a:cxn ang="0">
                <a:pos x="73" y="64"/>
              </a:cxn>
              <a:cxn ang="0">
                <a:pos x="75" y="69"/>
              </a:cxn>
              <a:cxn ang="0">
                <a:pos x="75" y="71"/>
              </a:cxn>
              <a:cxn ang="0">
                <a:pos x="73" y="75"/>
              </a:cxn>
              <a:cxn ang="0">
                <a:pos x="67" y="77"/>
              </a:cxn>
              <a:cxn ang="0">
                <a:pos x="40" y="77"/>
              </a:cxn>
              <a:cxn ang="0">
                <a:pos x="48" y="90"/>
              </a:cxn>
              <a:cxn ang="0">
                <a:pos x="63" y="94"/>
              </a:cxn>
              <a:cxn ang="0">
                <a:pos x="77" y="90"/>
              </a:cxn>
              <a:cxn ang="0">
                <a:pos x="87" y="80"/>
              </a:cxn>
              <a:cxn ang="0">
                <a:pos x="89" y="80"/>
              </a:cxn>
              <a:cxn ang="0">
                <a:pos x="93" y="82"/>
              </a:cxn>
              <a:cxn ang="0">
                <a:pos x="97" y="86"/>
              </a:cxn>
              <a:cxn ang="0">
                <a:pos x="99" y="92"/>
              </a:cxn>
              <a:cxn ang="0">
                <a:pos x="97" y="99"/>
              </a:cxn>
              <a:cxn ang="0">
                <a:pos x="90" y="107"/>
              </a:cxn>
              <a:cxn ang="0">
                <a:pos x="79" y="112"/>
              </a:cxn>
              <a:cxn ang="0">
                <a:pos x="62" y="115"/>
              </a:cxn>
              <a:cxn ang="0">
                <a:pos x="32" y="105"/>
              </a:cxn>
              <a:cxn ang="0">
                <a:pos x="16" y="77"/>
              </a:cxn>
              <a:cxn ang="0">
                <a:pos x="8" y="77"/>
              </a:cxn>
              <a:cxn ang="0">
                <a:pos x="2" y="75"/>
              </a:cxn>
              <a:cxn ang="0">
                <a:pos x="0" y="71"/>
              </a:cxn>
              <a:cxn ang="0">
                <a:pos x="0" y="69"/>
              </a:cxn>
              <a:cxn ang="0">
                <a:pos x="2" y="64"/>
              </a:cxn>
              <a:cxn ang="0">
                <a:pos x="8" y="62"/>
              </a:cxn>
              <a:cxn ang="0">
                <a:pos x="14" y="62"/>
              </a:cxn>
              <a:cxn ang="0">
                <a:pos x="14" y="52"/>
              </a:cxn>
              <a:cxn ang="0">
                <a:pos x="8" y="52"/>
              </a:cxn>
            </a:cxnLst>
            <a:rect l="0" t="0" r="r" b="b"/>
            <a:pathLst>
              <a:path w="99" h="115">
                <a:moveTo>
                  <a:pt x="8" y="52"/>
                </a:moveTo>
                <a:cubicBezTo>
                  <a:pt x="5" y="52"/>
                  <a:pt x="3" y="52"/>
                  <a:pt x="2" y="50"/>
                </a:cubicBezTo>
                <a:cubicBezTo>
                  <a:pt x="0" y="49"/>
                  <a:pt x="0" y="47"/>
                  <a:pt x="0" y="46"/>
                </a:cubicBezTo>
                <a:cubicBezTo>
                  <a:pt x="0" y="44"/>
                  <a:pt x="0" y="44"/>
                  <a:pt x="0" y="44"/>
                </a:cubicBezTo>
                <a:cubicBezTo>
                  <a:pt x="0" y="42"/>
                  <a:pt x="0" y="40"/>
                  <a:pt x="2" y="39"/>
                </a:cubicBezTo>
                <a:cubicBezTo>
                  <a:pt x="3" y="38"/>
                  <a:pt x="5" y="37"/>
                  <a:pt x="8" y="37"/>
                </a:cubicBezTo>
                <a:cubicBezTo>
                  <a:pt x="16" y="37"/>
                  <a:pt x="16" y="37"/>
                  <a:pt x="16" y="37"/>
                </a:cubicBezTo>
                <a:cubicBezTo>
                  <a:pt x="18" y="26"/>
                  <a:pt x="24" y="16"/>
                  <a:pt x="32" y="10"/>
                </a:cubicBezTo>
                <a:cubicBezTo>
                  <a:pt x="40" y="3"/>
                  <a:pt x="50" y="0"/>
                  <a:pt x="62" y="0"/>
                </a:cubicBezTo>
                <a:cubicBezTo>
                  <a:pt x="68" y="0"/>
                  <a:pt x="73" y="1"/>
                  <a:pt x="77" y="2"/>
                </a:cubicBezTo>
                <a:cubicBezTo>
                  <a:pt x="82" y="3"/>
                  <a:pt x="86" y="5"/>
                  <a:pt x="89" y="7"/>
                </a:cubicBezTo>
                <a:cubicBezTo>
                  <a:pt x="92" y="9"/>
                  <a:pt x="94" y="12"/>
                  <a:pt x="96" y="14"/>
                </a:cubicBezTo>
                <a:cubicBezTo>
                  <a:pt x="98" y="17"/>
                  <a:pt x="98" y="20"/>
                  <a:pt x="98" y="22"/>
                </a:cubicBezTo>
                <a:cubicBezTo>
                  <a:pt x="98" y="24"/>
                  <a:pt x="98" y="26"/>
                  <a:pt x="97" y="28"/>
                </a:cubicBezTo>
                <a:cubicBezTo>
                  <a:pt x="96" y="30"/>
                  <a:pt x="94" y="31"/>
                  <a:pt x="93" y="32"/>
                </a:cubicBezTo>
                <a:cubicBezTo>
                  <a:pt x="91" y="33"/>
                  <a:pt x="90" y="34"/>
                  <a:pt x="89" y="34"/>
                </a:cubicBezTo>
                <a:cubicBezTo>
                  <a:pt x="88" y="34"/>
                  <a:pt x="87" y="34"/>
                  <a:pt x="87" y="34"/>
                </a:cubicBezTo>
                <a:cubicBezTo>
                  <a:pt x="84" y="30"/>
                  <a:pt x="80" y="26"/>
                  <a:pt x="77" y="24"/>
                </a:cubicBezTo>
                <a:cubicBezTo>
                  <a:pt x="73" y="22"/>
                  <a:pt x="68" y="21"/>
                  <a:pt x="62" y="21"/>
                </a:cubicBezTo>
                <a:cubicBezTo>
                  <a:pt x="57" y="21"/>
                  <a:pt x="52" y="22"/>
                  <a:pt x="48" y="25"/>
                </a:cubicBezTo>
                <a:cubicBezTo>
                  <a:pt x="44" y="28"/>
                  <a:pt x="42" y="32"/>
                  <a:pt x="40" y="37"/>
                </a:cubicBezTo>
                <a:cubicBezTo>
                  <a:pt x="67" y="37"/>
                  <a:pt x="67" y="37"/>
                  <a:pt x="67" y="37"/>
                </a:cubicBezTo>
                <a:cubicBezTo>
                  <a:pt x="70" y="37"/>
                  <a:pt x="72" y="38"/>
                  <a:pt x="73" y="39"/>
                </a:cubicBezTo>
                <a:cubicBezTo>
                  <a:pt x="75" y="40"/>
                  <a:pt x="75" y="42"/>
                  <a:pt x="75" y="44"/>
                </a:cubicBezTo>
                <a:cubicBezTo>
                  <a:pt x="75" y="46"/>
                  <a:pt x="75" y="46"/>
                  <a:pt x="75" y="46"/>
                </a:cubicBezTo>
                <a:cubicBezTo>
                  <a:pt x="75" y="47"/>
                  <a:pt x="75" y="49"/>
                  <a:pt x="73" y="50"/>
                </a:cubicBezTo>
                <a:cubicBezTo>
                  <a:pt x="72" y="52"/>
                  <a:pt x="70" y="52"/>
                  <a:pt x="67" y="52"/>
                </a:cubicBezTo>
                <a:cubicBezTo>
                  <a:pt x="38" y="52"/>
                  <a:pt x="38" y="52"/>
                  <a:pt x="38" y="52"/>
                </a:cubicBezTo>
                <a:cubicBezTo>
                  <a:pt x="38" y="62"/>
                  <a:pt x="38" y="62"/>
                  <a:pt x="38" y="62"/>
                </a:cubicBezTo>
                <a:cubicBezTo>
                  <a:pt x="67" y="62"/>
                  <a:pt x="67" y="62"/>
                  <a:pt x="67" y="62"/>
                </a:cubicBezTo>
                <a:cubicBezTo>
                  <a:pt x="70" y="62"/>
                  <a:pt x="72" y="63"/>
                  <a:pt x="73" y="64"/>
                </a:cubicBezTo>
                <a:cubicBezTo>
                  <a:pt x="75" y="65"/>
                  <a:pt x="75" y="67"/>
                  <a:pt x="75" y="69"/>
                </a:cubicBezTo>
                <a:cubicBezTo>
                  <a:pt x="75" y="71"/>
                  <a:pt x="75" y="71"/>
                  <a:pt x="75" y="71"/>
                </a:cubicBezTo>
                <a:cubicBezTo>
                  <a:pt x="75" y="72"/>
                  <a:pt x="75" y="74"/>
                  <a:pt x="73" y="75"/>
                </a:cubicBezTo>
                <a:cubicBezTo>
                  <a:pt x="72" y="77"/>
                  <a:pt x="70" y="77"/>
                  <a:pt x="67" y="77"/>
                </a:cubicBezTo>
                <a:cubicBezTo>
                  <a:pt x="40" y="77"/>
                  <a:pt x="40" y="77"/>
                  <a:pt x="40" y="77"/>
                </a:cubicBezTo>
                <a:cubicBezTo>
                  <a:pt x="42" y="83"/>
                  <a:pt x="44" y="87"/>
                  <a:pt x="48" y="90"/>
                </a:cubicBezTo>
                <a:cubicBezTo>
                  <a:pt x="52" y="93"/>
                  <a:pt x="57" y="94"/>
                  <a:pt x="63" y="94"/>
                </a:cubicBezTo>
                <a:cubicBezTo>
                  <a:pt x="69" y="94"/>
                  <a:pt x="73" y="93"/>
                  <a:pt x="77" y="90"/>
                </a:cubicBezTo>
                <a:cubicBezTo>
                  <a:pt x="81" y="88"/>
                  <a:pt x="84" y="84"/>
                  <a:pt x="87" y="80"/>
                </a:cubicBezTo>
                <a:cubicBezTo>
                  <a:pt x="87" y="79"/>
                  <a:pt x="88" y="80"/>
                  <a:pt x="89" y="80"/>
                </a:cubicBezTo>
                <a:cubicBezTo>
                  <a:pt x="90" y="80"/>
                  <a:pt x="92" y="81"/>
                  <a:pt x="93" y="82"/>
                </a:cubicBezTo>
                <a:cubicBezTo>
                  <a:pt x="95" y="83"/>
                  <a:pt x="96" y="84"/>
                  <a:pt x="97" y="86"/>
                </a:cubicBezTo>
                <a:cubicBezTo>
                  <a:pt x="98" y="87"/>
                  <a:pt x="99" y="89"/>
                  <a:pt x="99" y="92"/>
                </a:cubicBezTo>
                <a:cubicBezTo>
                  <a:pt x="99" y="94"/>
                  <a:pt x="98" y="96"/>
                  <a:pt x="97" y="99"/>
                </a:cubicBezTo>
                <a:cubicBezTo>
                  <a:pt x="95" y="102"/>
                  <a:pt x="93" y="104"/>
                  <a:pt x="90" y="107"/>
                </a:cubicBezTo>
                <a:cubicBezTo>
                  <a:pt x="87" y="109"/>
                  <a:pt x="83" y="111"/>
                  <a:pt x="79" y="112"/>
                </a:cubicBezTo>
                <a:cubicBezTo>
                  <a:pt x="74" y="114"/>
                  <a:pt x="69" y="115"/>
                  <a:pt x="62" y="115"/>
                </a:cubicBezTo>
                <a:cubicBezTo>
                  <a:pt x="50" y="115"/>
                  <a:pt x="40" y="111"/>
                  <a:pt x="32" y="105"/>
                </a:cubicBezTo>
                <a:cubicBezTo>
                  <a:pt x="23" y="98"/>
                  <a:pt x="18" y="89"/>
                  <a:pt x="16" y="77"/>
                </a:cubicBezTo>
                <a:cubicBezTo>
                  <a:pt x="8" y="77"/>
                  <a:pt x="8" y="77"/>
                  <a:pt x="8" y="77"/>
                </a:cubicBezTo>
                <a:cubicBezTo>
                  <a:pt x="5" y="77"/>
                  <a:pt x="3" y="77"/>
                  <a:pt x="2" y="75"/>
                </a:cubicBezTo>
                <a:cubicBezTo>
                  <a:pt x="0" y="74"/>
                  <a:pt x="0" y="72"/>
                  <a:pt x="0" y="71"/>
                </a:cubicBezTo>
                <a:cubicBezTo>
                  <a:pt x="0" y="69"/>
                  <a:pt x="0" y="69"/>
                  <a:pt x="0" y="69"/>
                </a:cubicBezTo>
                <a:cubicBezTo>
                  <a:pt x="0" y="67"/>
                  <a:pt x="0" y="65"/>
                  <a:pt x="2" y="64"/>
                </a:cubicBezTo>
                <a:cubicBezTo>
                  <a:pt x="3" y="63"/>
                  <a:pt x="5" y="62"/>
                  <a:pt x="8" y="62"/>
                </a:cubicBezTo>
                <a:cubicBezTo>
                  <a:pt x="14" y="62"/>
                  <a:pt x="14" y="62"/>
                  <a:pt x="14" y="62"/>
                </a:cubicBezTo>
                <a:cubicBezTo>
                  <a:pt x="14" y="52"/>
                  <a:pt x="14" y="52"/>
                  <a:pt x="14" y="52"/>
                </a:cubicBezTo>
                <a:lnTo>
                  <a:pt x="8" y="52"/>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21" name="Freeform 97"/>
          <p:cNvSpPr>
            <a:spLocks noEditPoints="1"/>
          </p:cNvSpPr>
          <p:nvPr userDrawn="1"/>
        </p:nvSpPr>
        <p:spPr bwMode="auto">
          <a:xfrm>
            <a:off x="5138890" y="4498183"/>
            <a:ext cx="98847" cy="101204"/>
          </a:xfrm>
          <a:custGeom>
            <a:avLst/>
            <a:gdLst/>
            <a:ahLst/>
            <a:cxnLst>
              <a:cxn ang="0">
                <a:pos x="80" y="74"/>
              </a:cxn>
              <a:cxn ang="0">
                <a:pos x="83" y="65"/>
              </a:cxn>
              <a:cxn ang="0">
                <a:pos x="87" y="55"/>
              </a:cxn>
              <a:cxn ang="0">
                <a:pos x="92" y="46"/>
              </a:cxn>
              <a:cxn ang="0">
                <a:pos x="100" y="43"/>
              </a:cxn>
              <a:cxn ang="0">
                <a:pos x="105" y="44"/>
              </a:cxn>
              <a:cxn ang="0">
                <a:pos x="108" y="47"/>
              </a:cxn>
              <a:cxn ang="0">
                <a:pos x="110" y="49"/>
              </a:cxn>
              <a:cxn ang="0">
                <a:pos x="111" y="50"/>
              </a:cxn>
              <a:cxn ang="0">
                <a:pos x="104" y="70"/>
              </a:cxn>
              <a:cxn ang="0">
                <a:pos x="94" y="87"/>
              </a:cxn>
              <a:cxn ang="0">
                <a:pos x="117" y="107"/>
              </a:cxn>
              <a:cxn ang="0">
                <a:pos x="117" y="108"/>
              </a:cxn>
              <a:cxn ang="0">
                <a:pos x="114" y="112"/>
              </a:cxn>
              <a:cxn ang="0">
                <a:pos x="110" y="116"/>
              </a:cxn>
              <a:cxn ang="0">
                <a:pos x="104" y="117"/>
              </a:cxn>
              <a:cxn ang="0">
                <a:pos x="97" y="116"/>
              </a:cxn>
              <a:cxn ang="0">
                <a:pos x="89" y="110"/>
              </a:cxn>
              <a:cxn ang="0">
                <a:pos x="81" y="102"/>
              </a:cxn>
              <a:cxn ang="0">
                <a:pos x="64" y="114"/>
              </a:cxn>
              <a:cxn ang="0">
                <a:pos x="42" y="118"/>
              </a:cxn>
              <a:cxn ang="0">
                <a:pos x="11" y="110"/>
              </a:cxn>
              <a:cxn ang="0">
                <a:pos x="0" y="84"/>
              </a:cxn>
              <a:cxn ang="0">
                <a:pos x="7" y="64"/>
              </a:cxn>
              <a:cxn ang="0">
                <a:pos x="26" y="52"/>
              </a:cxn>
              <a:cxn ang="0">
                <a:pos x="19" y="42"/>
              </a:cxn>
              <a:cxn ang="0">
                <a:pos x="16" y="30"/>
              </a:cxn>
              <a:cxn ang="0">
                <a:pos x="18" y="18"/>
              </a:cxn>
              <a:cxn ang="0">
                <a:pos x="25" y="9"/>
              </a:cxn>
              <a:cxn ang="0">
                <a:pos x="36" y="3"/>
              </a:cxn>
              <a:cxn ang="0">
                <a:pos x="51" y="0"/>
              </a:cxn>
              <a:cxn ang="0">
                <a:pos x="64" y="2"/>
              </a:cxn>
              <a:cxn ang="0">
                <a:pos x="74" y="8"/>
              </a:cxn>
              <a:cxn ang="0">
                <a:pos x="81" y="17"/>
              </a:cxn>
              <a:cxn ang="0">
                <a:pos x="83" y="28"/>
              </a:cxn>
              <a:cxn ang="0">
                <a:pos x="76" y="44"/>
              </a:cxn>
              <a:cxn ang="0">
                <a:pos x="58" y="55"/>
              </a:cxn>
              <a:cxn ang="0">
                <a:pos x="80" y="74"/>
              </a:cxn>
              <a:cxn ang="0">
                <a:pos x="37" y="63"/>
              </a:cxn>
              <a:cxn ang="0">
                <a:pos x="26" y="70"/>
              </a:cxn>
              <a:cxn ang="0">
                <a:pos x="22" y="82"/>
              </a:cxn>
              <a:cxn ang="0">
                <a:pos x="28" y="96"/>
              </a:cxn>
              <a:cxn ang="0">
                <a:pos x="44" y="101"/>
              </a:cxn>
              <a:cxn ang="0">
                <a:pos x="57" y="98"/>
              </a:cxn>
              <a:cxn ang="0">
                <a:pos x="68" y="90"/>
              </a:cxn>
              <a:cxn ang="0">
                <a:pos x="37" y="63"/>
              </a:cxn>
              <a:cxn ang="0">
                <a:pos x="46" y="46"/>
              </a:cxn>
              <a:cxn ang="0">
                <a:pos x="59" y="39"/>
              </a:cxn>
              <a:cxn ang="0">
                <a:pos x="63" y="30"/>
              </a:cxn>
              <a:cxn ang="0">
                <a:pos x="60" y="21"/>
              </a:cxn>
              <a:cxn ang="0">
                <a:pos x="51" y="17"/>
              </a:cxn>
              <a:cxn ang="0">
                <a:pos x="41" y="21"/>
              </a:cxn>
              <a:cxn ang="0">
                <a:pos x="38" y="30"/>
              </a:cxn>
              <a:cxn ang="0">
                <a:pos x="40" y="39"/>
              </a:cxn>
              <a:cxn ang="0">
                <a:pos x="46" y="46"/>
              </a:cxn>
            </a:cxnLst>
            <a:rect l="0" t="0" r="r" b="b"/>
            <a:pathLst>
              <a:path w="117" h="118">
                <a:moveTo>
                  <a:pt x="80" y="74"/>
                </a:moveTo>
                <a:cubicBezTo>
                  <a:pt x="81" y="71"/>
                  <a:pt x="82" y="68"/>
                  <a:pt x="83" y="65"/>
                </a:cubicBezTo>
                <a:cubicBezTo>
                  <a:pt x="85" y="62"/>
                  <a:pt x="86" y="59"/>
                  <a:pt x="87" y="55"/>
                </a:cubicBezTo>
                <a:cubicBezTo>
                  <a:pt x="89" y="51"/>
                  <a:pt x="90" y="48"/>
                  <a:pt x="92" y="46"/>
                </a:cubicBezTo>
                <a:cubicBezTo>
                  <a:pt x="94" y="44"/>
                  <a:pt x="97" y="43"/>
                  <a:pt x="100" y="43"/>
                </a:cubicBezTo>
                <a:cubicBezTo>
                  <a:pt x="102" y="43"/>
                  <a:pt x="103" y="44"/>
                  <a:pt x="105" y="44"/>
                </a:cubicBezTo>
                <a:cubicBezTo>
                  <a:pt x="106" y="45"/>
                  <a:pt x="107" y="46"/>
                  <a:pt x="108" y="47"/>
                </a:cubicBezTo>
                <a:cubicBezTo>
                  <a:pt x="109" y="47"/>
                  <a:pt x="110" y="48"/>
                  <a:pt x="110" y="49"/>
                </a:cubicBezTo>
                <a:cubicBezTo>
                  <a:pt x="111" y="49"/>
                  <a:pt x="111" y="50"/>
                  <a:pt x="111" y="50"/>
                </a:cubicBezTo>
                <a:cubicBezTo>
                  <a:pt x="109" y="57"/>
                  <a:pt x="107" y="64"/>
                  <a:pt x="104" y="70"/>
                </a:cubicBezTo>
                <a:cubicBezTo>
                  <a:pt x="101" y="76"/>
                  <a:pt x="98" y="81"/>
                  <a:pt x="94" y="87"/>
                </a:cubicBezTo>
                <a:cubicBezTo>
                  <a:pt x="117" y="107"/>
                  <a:pt x="117" y="107"/>
                  <a:pt x="117" y="107"/>
                </a:cubicBezTo>
                <a:cubicBezTo>
                  <a:pt x="117" y="107"/>
                  <a:pt x="117" y="107"/>
                  <a:pt x="117" y="108"/>
                </a:cubicBezTo>
                <a:cubicBezTo>
                  <a:pt x="116" y="110"/>
                  <a:pt x="115" y="111"/>
                  <a:pt x="114" y="112"/>
                </a:cubicBezTo>
                <a:cubicBezTo>
                  <a:pt x="113" y="113"/>
                  <a:pt x="112" y="114"/>
                  <a:pt x="110" y="116"/>
                </a:cubicBezTo>
                <a:cubicBezTo>
                  <a:pt x="108" y="117"/>
                  <a:pt x="106" y="117"/>
                  <a:pt x="104" y="117"/>
                </a:cubicBezTo>
                <a:cubicBezTo>
                  <a:pt x="102" y="117"/>
                  <a:pt x="99" y="117"/>
                  <a:pt x="97" y="116"/>
                </a:cubicBezTo>
                <a:cubicBezTo>
                  <a:pt x="94" y="115"/>
                  <a:pt x="92" y="113"/>
                  <a:pt x="89" y="110"/>
                </a:cubicBezTo>
                <a:cubicBezTo>
                  <a:pt x="81" y="102"/>
                  <a:pt x="81" y="102"/>
                  <a:pt x="81" y="102"/>
                </a:cubicBezTo>
                <a:cubicBezTo>
                  <a:pt x="76" y="107"/>
                  <a:pt x="70" y="111"/>
                  <a:pt x="64" y="114"/>
                </a:cubicBezTo>
                <a:cubicBezTo>
                  <a:pt x="57" y="117"/>
                  <a:pt x="50" y="118"/>
                  <a:pt x="42" y="118"/>
                </a:cubicBezTo>
                <a:cubicBezTo>
                  <a:pt x="29" y="118"/>
                  <a:pt x="19" y="115"/>
                  <a:pt x="11" y="110"/>
                </a:cubicBezTo>
                <a:cubicBezTo>
                  <a:pt x="3" y="104"/>
                  <a:pt x="0" y="95"/>
                  <a:pt x="0" y="84"/>
                </a:cubicBezTo>
                <a:cubicBezTo>
                  <a:pt x="0" y="76"/>
                  <a:pt x="2" y="70"/>
                  <a:pt x="7" y="64"/>
                </a:cubicBezTo>
                <a:cubicBezTo>
                  <a:pt x="11" y="59"/>
                  <a:pt x="18" y="55"/>
                  <a:pt x="26" y="52"/>
                </a:cubicBezTo>
                <a:cubicBezTo>
                  <a:pt x="23" y="49"/>
                  <a:pt x="20" y="46"/>
                  <a:pt x="19" y="42"/>
                </a:cubicBezTo>
                <a:cubicBezTo>
                  <a:pt x="17" y="38"/>
                  <a:pt x="16" y="34"/>
                  <a:pt x="16" y="30"/>
                </a:cubicBezTo>
                <a:cubicBezTo>
                  <a:pt x="16" y="25"/>
                  <a:pt x="16" y="22"/>
                  <a:pt x="18" y="18"/>
                </a:cubicBezTo>
                <a:cubicBezTo>
                  <a:pt x="20" y="14"/>
                  <a:pt x="22" y="11"/>
                  <a:pt x="25" y="9"/>
                </a:cubicBezTo>
                <a:cubicBezTo>
                  <a:pt x="28" y="6"/>
                  <a:pt x="32" y="4"/>
                  <a:pt x="36" y="3"/>
                </a:cubicBezTo>
                <a:cubicBezTo>
                  <a:pt x="41" y="1"/>
                  <a:pt x="46" y="0"/>
                  <a:pt x="51" y="0"/>
                </a:cubicBezTo>
                <a:cubicBezTo>
                  <a:pt x="56" y="0"/>
                  <a:pt x="60" y="1"/>
                  <a:pt x="64" y="2"/>
                </a:cubicBezTo>
                <a:cubicBezTo>
                  <a:pt x="68" y="4"/>
                  <a:pt x="71" y="6"/>
                  <a:pt x="74" y="8"/>
                </a:cubicBezTo>
                <a:cubicBezTo>
                  <a:pt x="77" y="10"/>
                  <a:pt x="79" y="13"/>
                  <a:pt x="81" y="17"/>
                </a:cubicBezTo>
                <a:cubicBezTo>
                  <a:pt x="82" y="20"/>
                  <a:pt x="83" y="24"/>
                  <a:pt x="83" y="28"/>
                </a:cubicBezTo>
                <a:cubicBezTo>
                  <a:pt x="83" y="34"/>
                  <a:pt x="81" y="40"/>
                  <a:pt x="76" y="44"/>
                </a:cubicBezTo>
                <a:cubicBezTo>
                  <a:pt x="72" y="49"/>
                  <a:pt x="66" y="52"/>
                  <a:pt x="58" y="55"/>
                </a:cubicBezTo>
                <a:lnTo>
                  <a:pt x="80" y="74"/>
                </a:lnTo>
                <a:close/>
                <a:moveTo>
                  <a:pt x="37" y="63"/>
                </a:moveTo>
                <a:cubicBezTo>
                  <a:pt x="32" y="64"/>
                  <a:pt x="29" y="67"/>
                  <a:pt x="26" y="70"/>
                </a:cubicBezTo>
                <a:cubicBezTo>
                  <a:pt x="23" y="73"/>
                  <a:pt x="22" y="77"/>
                  <a:pt x="22" y="82"/>
                </a:cubicBezTo>
                <a:cubicBezTo>
                  <a:pt x="22" y="88"/>
                  <a:pt x="24" y="92"/>
                  <a:pt x="28" y="96"/>
                </a:cubicBezTo>
                <a:cubicBezTo>
                  <a:pt x="32" y="99"/>
                  <a:pt x="37" y="101"/>
                  <a:pt x="44" y="101"/>
                </a:cubicBezTo>
                <a:cubicBezTo>
                  <a:pt x="48" y="101"/>
                  <a:pt x="53" y="100"/>
                  <a:pt x="57" y="98"/>
                </a:cubicBezTo>
                <a:cubicBezTo>
                  <a:pt x="61" y="96"/>
                  <a:pt x="64" y="93"/>
                  <a:pt x="68" y="90"/>
                </a:cubicBezTo>
                <a:lnTo>
                  <a:pt x="37" y="63"/>
                </a:lnTo>
                <a:close/>
                <a:moveTo>
                  <a:pt x="46" y="46"/>
                </a:moveTo>
                <a:cubicBezTo>
                  <a:pt x="52" y="44"/>
                  <a:pt x="57" y="42"/>
                  <a:pt x="59" y="39"/>
                </a:cubicBezTo>
                <a:cubicBezTo>
                  <a:pt x="62" y="37"/>
                  <a:pt x="63" y="33"/>
                  <a:pt x="63" y="30"/>
                </a:cubicBezTo>
                <a:cubicBezTo>
                  <a:pt x="63" y="26"/>
                  <a:pt x="62" y="23"/>
                  <a:pt x="60" y="21"/>
                </a:cubicBezTo>
                <a:cubicBezTo>
                  <a:pt x="57" y="18"/>
                  <a:pt x="54" y="17"/>
                  <a:pt x="51" y="17"/>
                </a:cubicBezTo>
                <a:cubicBezTo>
                  <a:pt x="47" y="17"/>
                  <a:pt x="43" y="18"/>
                  <a:pt x="41" y="21"/>
                </a:cubicBezTo>
                <a:cubicBezTo>
                  <a:pt x="39" y="23"/>
                  <a:pt x="38" y="26"/>
                  <a:pt x="38" y="30"/>
                </a:cubicBezTo>
                <a:cubicBezTo>
                  <a:pt x="38" y="33"/>
                  <a:pt x="39" y="36"/>
                  <a:pt x="40" y="39"/>
                </a:cubicBezTo>
                <a:cubicBezTo>
                  <a:pt x="42" y="41"/>
                  <a:pt x="44" y="43"/>
                  <a:pt x="46" y="46"/>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25" name="Freeform 101"/>
          <p:cNvSpPr>
            <a:spLocks noEditPoints="1"/>
          </p:cNvSpPr>
          <p:nvPr userDrawn="1"/>
        </p:nvSpPr>
        <p:spPr bwMode="auto">
          <a:xfrm>
            <a:off x="5369931" y="4500563"/>
            <a:ext cx="79793" cy="95250"/>
          </a:xfrm>
          <a:custGeom>
            <a:avLst/>
            <a:gdLst/>
            <a:ahLst/>
            <a:cxnLst>
              <a:cxn ang="0">
                <a:pos x="47" y="113"/>
              </a:cxn>
              <a:cxn ang="0">
                <a:pos x="27" y="109"/>
              </a:cxn>
              <a:cxn ang="0">
                <a:pos x="12" y="99"/>
              </a:cxn>
              <a:cxn ang="0">
                <a:pos x="3" y="83"/>
              </a:cxn>
              <a:cxn ang="0">
                <a:pos x="0" y="62"/>
              </a:cxn>
              <a:cxn ang="0">
                <a:pos x="0" y="51"/>
              </a:cxn>
              <a:cxn ang="0">
                <a:pos x="3" y="30"/>
              </a:cxn>
              <a:cxn ang="0">
                <a:pos x="12" y="14"/>
              </a:cxn>
              <a:cxn ang="0">
                <a:pos x="27" y="3"/>
              </a:cxn>
              <a:cxn ang="0">
                <a:pos x="47" y="0"/>
              </a:cxn>
              <a:cxn ang="0">
                <a:pos x="67" y="3"/>
              </a:cxn>
              <a:cxn ang="0">
                <a:pos x="82" y="13"/>
              </a:cxn>
              <a:cxn ang="0">
                <a:pos x="92" y="30"/>
              </a:cxn>
              <a:cxn ang="0">
                <a:pos x="95" y="51"/>
              </a:cxn>
              <a:cxn ang="0">
                <a:pos x="95" y="62"/>
              </a:cxn>
              <a:cxn ang="0">
                <a:pos x="92" y="83"/>
              </a:cxn>
              <a:cxn ang="0">
                <a:pos x="82" y="99"/>
              </a:cxn>
              <a:cxn ang="0">
                <a:pos x="67" y="109"/>
              </a:cxn>
              <a:cxn ang="0">
                <a:pos x="47" y="113"/>
              </a:cxn>
              <a:cxn ang="0">
                <a:pos x="47" y="93"/>
              </a:cxn>
              <a:cxn ang="0">
                <a:pos x="64" y="85"/>
              </a:cxn>
              <a:cxn ang="0">
                <a:pos x="70" y="63"/>
              </a:cxn>
              <a:cxn ang="0">
                <a:pos x="70" y="49"/>
              </a:cxn>
              <a:cxn ang="0">
                <a:pos x="64" y="27"/>
              </a:cxn>
              <a:cxn ang="0">
                <a:pos x="47" y="20"/>
              </a:cxn>
              <a:cxn ang="0">
                <a:pos x="30" y="27"/>
              </a:cxn>
              <a:cxn ang="0">
                <a:pos x="25" y="49"/>
              </a:cxn>
              <a:cxn ang="0">
                <a:pos x="25" y="63"/>
              </a:cxn>
              <a:cxn ang="0">
                <a:pos x="30" y="85"/>
              </a:cxn>
              <a:cxn ang="0">
                <a:pos x="47" y="93"/>
              </a:cxn>
            </a:cxnLst>
            <a:rect l="0" t="0" r="r" b="b"/>
            <a:pathLst>
              <a:path w="95" h="113">
                <a:moveTo>
                  <a:pt x="47" y="113"/>
                </a:moveTo>
                <a:cubicBezTo>
                  <a:pt x="40" y="113"/>
                  <a:pt x="33" y="112"/>
                  <a:pt x="27" y="109"/>
                </a:cubicBezTo>
                <a:cubicBezTo>
                  <a:pt x="21" y="107"/>
                  <a:pt x="16" y="104"/>
                  <a:pt x="12" y="99"/>
                </a:cubicBezTo>
                <a:cubicBezTo>
                  <a:pt x="8" y="95"/>
                  <a:pt x="5" y="89"/>
                  <a:pt x="3" y="83"/>
                </a:cubicBezTo>
                <a:cubicBezTo>
                  <a:pt x="1" y="77"/>
                  <a:pt x="0" y="70"/>
                  <a:pt x="0" y="62"/>
                </a:cubicBezTo>
                <a:cubicBezTo>
                  <a:pt x="0" y="51"/>
                  <a:pt x="0" y="51"/>
                  <a:pt x="0" y="51"/>
                </a:cubicBezTo>
                <a:cubicBezTo>
                  <a:pt x="0" y="43"/>
                  <a:pt x="1" y="36"/>
                  <a:pt x="3" y="30"/>
                </a:cubicBezTo>
                <a:cubicBezTo>
                  <a:pt x="5" y="23"/>
                  <a:pt x="8" y="18"/>
                  <a:pt x="12" y="14"/>
                </a:cubicBezTo>
                <a:cubicBezTo>
                  <a:pt x="17" y="9"/>
                  <a:pt x="22" y="6"/>
                  <a:pt x="27" y="3"/>
                </a:cubicBezTo>
                <a:cubicBezTo>
                  <a:pt x="33" y="1"/>
                  <a:pt x="40" y="0"/>
                  <a:pt x="47" y="0"/>
                </a:cubicBezTo>
                <a:cubicBezTo>
                  <a:pt x="55" y="0"/>
                  <a:pt x="61" y="1"/>
                  <a:pt x="67" y="3"/>
                </a:cubicBezTo>
                <a:cubicBezTo>
                  <a:pt x="73" y="6"/>
                  <a:pt x="78" y="9"/>
                  <a:pt x="82" y="13"/>
                </a:cubicBezTo>
                <a:cubicBezTo>
                  <a:pt x="86" y="18"/>
                  <a:pt x="90" y="23"/>
                  <a:pt x="92" y="30"/>
                </a:cubicBezTo>
                <a:cubicBezTo>
                  <a:pt x="94" y="36"/>
                  <a:pt x="95" y="43"/>
                  <a:pt x="95" y="51"/>
                </a:cubicBezTo>
                <a:cubicBezTo>
                  <a:pt x="95" y="62"/>
                  <a:pt x="95" y="62"/>
                  <a:pt x="95" y="62"/>
                </a:cubicBezTo>
                <a:cubicBezTo>
                  <a:pt x="95" y="69"/>
                  <a:pt x="94" y="77"/>
                  <a:pt x="92" y="83"/>
                </a:cubicBezTo>
                <a:cubicBezTo>
                  <a:pt x="90" y="89"/>
                  <a:pt x="86" y="95"/>
                  <a:pt x="82" y="99"/>
                </a:cubicBezTo>
                <a:cubicBezTo>
                  <a:pt x="78" y="104"/>
                  <a:pt x="73" y="107"/>
                  <a:pt x="67" y="109"/>
                </a:cubicBezTo>
                <a:cubicBezTo>
                  <a:pt x="61" y="112"/>
                  <a:pt x="55" y="113"/>
                  <a:pt x="47" y="113"/>
                </a:cubicBezTo>
                <a:close/>
                <a:moveTo>
                  <a:pt x="47" y="93"/>
                </a:moveTo>
                <a:cubicBezTo>
                  <a:pt x="55" y="93"/>
                  <a:pt x="60" y="90"/>
                  <a:pt x="64" y="85"/>
                </a:cubicBezTo>
                <a:cubicBezTo>
                  <a:pt x="68" y="80"/>
                  <a:pt x="70" y="73"/>
                  <a:pt x="70" y="63"/>
                </a:cubicBezTo>
                <a:cubicBezTo>
                  <a:pt x="70" y="49"/>
                  <a:pt x="70" y="49"/>
                  <a:pt x="70" y="49"/>
                </a:cubicBezTo>
                <a:cubicBezTo>
                  <a:pt x="70" y="40"/>
                  <a:pt x="68" y="32"/>
                  <a:pt x="64" y="27"/>
                </a:cubicBezTo>
                <a:cubicBezTo>
                  <a:pt x="60" y="22"/>
                  <a:pt x="55" y="20"/>
                  <a:pt x="47" y="20"/>
                </a:cubicBezTo>
                <a:cubicBezTo>
                  <a:pt x="40" y="20"/>
                  <a:pt x="34" y="22"/>
                  <a:pt x="30" y="27"/>
                </a:cubicBezTo>
                <a:cubicBezTo>
                  <a:pt x="27" y="32"/>
                  <a:pt x="25" y="39"/>
                  <a:pt x="25" y="49"/>
                </a:cubicBezTo>
                <a:cubicBezTo>
                  <a:pt x="25" y="63"/>
                  <a:pt x="25" y="63"/>
                  <a:pt x="25" y="63"/>
                </a:cubicBezTo>
                <a:cubicBezTo>
                  <a:pt x="25" y="73"/>
                  <a:pt x="27" y="80"/>
                  <a:pt x="30" y="85"/>
                </a:cubicBezTo>
                <a:cubicBezTo>
                  <a:pt x="34" y="90"/>
                  <a:pt x="40" y="93"/>
                  <a:pt x="47" y="93"/>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29" name="Freeform 105"/>
          <p:cNvSpPr>
            <a:spLocks/>
          </p:cNvSpPr>
          <p:nvPr userDrawn="1"/>
        </p:nvSpPr>
        <p:spPr bwMode="auto">
          <a:xfrm>
            <a:off x="5591441" y="4500563"/>
            <a:ext cx="71456" cy="94059"/>
          </a:xfrm>
          <a:custGeom>
            <a:avLst/>
            <a:gdLst/>
            <a:ahLst/>
            <a:cxnLst>
              <a:cxn ang="0">
                <a:pos x="23" y="91"/>
              </a:cxn>
              <a:cxn ang="0">
                <a:pos x="37" y="91"/>
              </a:cxn>
              <a:cxn ang="0">
                <a:pos x="51" y="91"/>
              </a:cxn>
              <a:cxn ang="0">
                <a:pos x="64" y="91"/>
              </a:cxn>
              <a:cxn ang="0">
                <a:pos x="73" y="91"/>
              </a:cxn>
              <a:cxn ang="0">
                <a:pos x="82" y="93"/>
              </a:cxn>
              <a:cxn ang="0">
                <a:pos x="84" y="100"/>
              </a:cxn>
              <a:cxn ang="0">
                <a:pos x="84" y="101"/>
              </a:cxn>
              <a:cxn ang="0">
                <a:pos x="82" y="108"/>
              </a:cxn>
              <a:cxn ang="0">
                <a:pos x="73" y="111"/>
              </a:cxn>
              <a:cxn ang="0">
                <a:pos x="15" y="111"/>
              </a:cxn>
              <a:cxn ang="0">
                <a:pos x="4" y="108"/>
              </a:cxn>
              <a:cxn ang="0">
                <a:pos x="0" y="98"/>
              </a:cxn>
              <a:cxn ang="0">
                <a:pos x="0" y="93"/>
              </a:cxn>
              <a:cxn ang="0">
                <a:pos x="3" y="79"/>
              </a:cxn>
              <a:cxn ang="0">
                <a:pos x="11" y="69"/>
              </a:cxn>
              <a:cxn ang="0">
                <a:pos x="22" y="61"/>
              </a:cxn>
              <a:cxn ang="0">
                <a:pos x="34" y="55"/>
              </a:cxn>
              <a:cxn ang="0">
                <a:pos x="43" y="50"/>
              </a:cxn>
              <a:cxn ang="0">
                <a:pos x="51" y="46"/>
              </a:cxn>
              <a:cxn ang="0">
                <a:pos x="57" y="41"/>
              </a:cxn>
              <a:cxn ang="0">
                <a:pos x="59" y="34"/>
              </a:cxn>
              <a:cxn ang="0">
                <a:pos x="54" y="24"/>
              </a:cxn>
              <a:cxn ang="0">
                <a:pos x="40" y="20"/>
              </a:cxn>
              <a:cxn ang="0">
                <a:pos x="31" y="21"/>
              </a:cxn>
              <a:cxn ang="0">
                <a:pos x="24" y="26"/>
              </a:cxn>
              <a:cxn ang="0">
                <a:pos x="20" y="32"/>
              </a:cxn>
              <a:cxn ang="0">
                <a:pos x="17" y="39"/>
              </a:cxn>
              <a:cxn ang="0">
                <a:pos x="14" y="39"/>
              </a:cxn>
              <a:cxn ang="0">
                <a:pos x="9" y="38"/>
              </a:cxn>
              <a:cxn ang="0">
                <a:pos x="3" y="35"/>
              </a:cxn>
              <a:cxn ang="0">
                <a:pos x="1" y="27"/>
              </a:cxn>
              <a:cxn ang="0">
                <a:pos x="3" y="17"/>
              </a:cxn>
              <a:cxn ang="0">
                <a:pos x="11" y="9"/>
              </a:cxn>
              <a:cxn ang="0">
                <a:pos x="24" y="2"/>
              </a:cxn>
              <a:cxn ang="0">
                <a:pos x="42" y="0"/>
              </a:cxn>
              <a:cxn ang="0">
                <a:pos x="72" y="9"/>
              </a:cxn>
              <a:cxn ang="0">
                <a:pos x="83" y="34"/>
              </a:cxn>
              <a:cxn ang="0">
                <a:pos x="80" y="46"/>
              </a:cxn>
              <a:cxn ang="0">
                <a:pos x="73" y="56"/>
              </a:cxn>
              <a:cxn ang="0">
                <a:pos x="63" y="62"/>
              </a:cxn>
              <a:cxn ang="0">
                <a:pos x="52" y="68"/>
              </a:cxn>
              <a:cxn ang="0">
                <a:pos x="41" y="72"/>
              </a:cxn>
              <a:cxn ang="0">
                <a:pos x="33" y="77"/>
              </a:cxn>
              <a:cxn ang="0">
                <a:pos x="26" y="83"/>
              </a:cxn>
              <a:cxn ang="0">
                <a:pos x="23" y="91"/>
              </a:cxn>
            </a:cxnLst>
            <a:rect l="0" t="0" r="r" b="b"/>
            <a:pathLst>
              <a:path w="84" h="111">
                <a:moveTo>
                  <a:pt x="23" y="91"/>
                </a:moveTo>
                <a:cubicBezTo>
                  <a:pt x="27" y="91"/>
                  <a:pt x="32" y="91"/>
                  <a:pt x="37" y="91"/>
                </a:cubicBezTo>
                <a:cubicBezTo>
                  <a:pt x="42" y="91"/>
                  <a:pt x="47" y="91"/>
                  <a:pt x="51" y="91"/>
                </a:cubicBezTo>
                <a:cubicBezTo>
                  <a:pt x="56" y="91"/>
                  <a:pt x="60" y="91"/>
                  <a:pt x="64" y="91"/>
                </a:cubicBezTo>
                <a:cubicBezTo>
                  <a:pt x="68" y="91"/>
                  <a:pt x="71" y="91"/>
                  <a:pt x="73" y="91"/>
                </a:cubicBezTo>
                <a:cubicBezTo>
                  <a:pt x="77" y="91"/>
                  <a:pt x="80" y="91"/>
                  <a:pt x="82" y="93"/>
                </a:cubicBezTo>
                <a:cubicBezTo>
                  <a:pt x="83" y="95"/>
                  <a:pt x="84" y="97"/>
                  <a:pt x="84" y="100"/>
                </a:cubicBezTo>
                <a:cubicBezTo>
                  <a:pt x="84" y="101"/>
                  <a:pt x="84" y="101"/>
                  <a:pt x="84" y="101"/>
                </a:cubicBezTo>
                <a:cubicBezTo>
                  <a:pt x="84" y="104"/>
                  <a:pt x="83" y="107"/>
                  <a:pt x="82" y="108"/>
                </a:cubicBezTo>
                <a:cubicBezTo>
                  <a:pt x="80" y="110"/>
                  <a:pt x="77" y="111"/>
                  <a:pt x="73" y="111"/>
                </a:cubicBezTo>
                <a:cubicBezTo>
                  <a:pt x="15" y="111"/>
                  <a:pt x="15" y="111"/>
                  <a:pt x="15" y="111"/>
                </a:cubicBezTo>
                <a:cubicBezTo>
                  <a:pt x="10" y="111"/>
                  <a:pt x="6" y="110"/>
                  <a:pt x="4" y="108"/>
                </a:cubicBezTo>
                <a:cubicBezTo>
                  <a:pt x="1" y="107"/>
                  <a:pt x="0" y="103"/>
                  <a:pt x="0" y="98"/>
                </a:cubicBezTo>
                <a:cubicBezTo>
                  <a:pt x="0" y="93"/>
                  <a:pt x="0" y="93"/>
                  <a:pt x="0" y="93"/>
                </a:cubicBezTo>
                <a:cubicBezTo>
                  <a:pt x="0" y="88"/>
                  <a:pt x="1" y="83"/>
                  <a:pt x="3" y="79"/>
                </a:cubicBezTo>
                <a:cubicBezTo>
                  <a:pt x="5" y="75"/>
                  <a:pt x="8" y="72"/>
                  <a:pt x="11" y="69"/>
                </a:cubicBezTo>
                <a:cubicBezTo>
                  <a:pt x="15" y="66"/>
                  <a:pt x="18" y="63"/>
                  <a:pt x="22" y="61"/>
                </a:cubicBezTo>
                <a:cubicBezTo>
                  <a:pt x="26" y="59"/>
                  <a:pt x="30" y="56"/>
                  <a:pt x="34" y="55"/>
                </a:cubicBezTo>
                <a:cubicBezTo>
                  <a:pt x="37" y="53"/>
                  <a:pt x="40" y="52"/>
                  <a:pt x="43" y="50"/>
                </a:cubicBezTo>
                <a:cubicBezTo>
                  <a:pt x="46" y="49"/>
                  <a:pt x="49" y="47"/>
                  <a:pt x="51" y="46"/>
                </a:cubicBezTo>
                <a:cubicBezTo>
                  <a:pt x="54" y="44"/>
                  <a:pt x="55" y="43"/>
                  <a:pt x="57" y="41"/>
                </a:cubicBezTo>
                <a:cubicBezTo>
                  <a:pt x="58" y="39"/>
                  <a:pt x="59" y="37"/>
                  <a:pt x="59" y="34"/>
                </a:cubicBezTo>
                <a:cubicBezTo>
                  <a:pt x="59" y="30"/>
                  <a:pt x="57" y="26"/>
                  <a:pt x="54" y="24"/>
                </a:cubicBezTo>
                <a:cubicBezTo>
                  <a:pt x="51" y="21"/>
                  <a:pt x="46" y="20"/>
                  <a:pt x="40" y="20"/>
                </a:cubicBezTo>
                <a:cubicBezTo>
                  <a:pt x="37" y="20"/>
                  <a:pt x="34" y="20"/>
                  <a:pt x="31" y="21"/>
                </a:cubicBezTo>
                <a:cubicBezTo>
                  <a:pt x="29" y="22"/>
                  <a:pt x="26" y="24"/>
                  <a:pt x="24" y="26"/>
                </a:cubicBezTo>
                <a:cubicBezTo>
                  <a:pt x="22" y="27"/>
                  <a:pt x="21" y="29"/>
                  <a:pt x="20" y="32"/>
                </a:cubicBezTo>
                <a:cubicBezTo>
                  <a:pt x="18" y="34"/>
                  <a:pt x="18" y="36"/>
                  <a:pt x="17" y="39"/>
                </a:cubicBezTo>
                <a:cubicBezTo>
                  <a:pt x="17" y="39"/>
                  <a:pt x="16" y="39"/>
                  <a:pt x="14" y="39"/>
                </a:cubicBezTo>
                <a:cubicBezTo>
                  <a:pt x="13" y="39"/>
                  <a:pt x="11" y="39"/>
                  <a:pt x="9" y="38"/>
                </a:cubicBezTo>
                <a:cubicBezTo>
                  <a:pt x="7" y="37"/>
                  <a:pt x="5" y="36"/>
                  <a:pt x="3" y="35"/>
                </a:cubicBezTo>
                <a:cubicBezTo>
                  <a:pt x="2" y="33"/>
                  <a:pt x="1" y="31"/>
                  <a:pt x="1" y="27"/>
                </a:cubicBezTo>
                <a:cubicBezTo>
                  <a:pt x="1" y="24"/>
                  <a:pt x="2" y="21"/>
                  <a:pt x="3" y="17"/>
                </a:cubicBezTo>
                <a:cubicBezTo>
                  <a:pt x="5" y="14"/>
                  <a:pt x="8" y="11"/>
                  <a:pt x="11" y="9"/>
                </a:cubicBezTo>
                <a:cubicBezTo>
                  <a:pt x="15" y="6"/>
                  <a:pt x="19" y="4"/>
                  <a:pt x="24" y="2"/>
                </a:cubicBezTo>
                <a:cubicBezTo>
                  <a:pt x="29" y="1"/>
                  <a:pt x="35" y="0"/>
                  <a:pt x="42" y="0"/>
                </a:cubicBezTo>
                <a:cubicBezTo>
                  <a:pt x="55" y="0"/>
                  <a:pt x="65" y="3"/>
                  <a:pt x="72" y="9"/>
                </a:cubicBezTo>
                <a:cubicBezTo>
                  <a:pt x="79" y="15"/>
                  <a:pt x="83" y="23"/>
                  <a:pt x="83" y="34"/>
                </a:cubicBezTo>
                <a:cubicBezTo>
                  <a:pt x="83" y="39"/>
                  <a:pt x="82" y="43"/>
                  <a:pt x="80" y="46"/>
                </a:cubicBezTo>
                <a:cubicBezTo>
                  <a:pt x="78" y="50"/>
                  <a:pt x="76" y="53"/>
                  <a:pt x="73" y="56"/>
                </a:cubicBezTo>
                <a:cubicBezTo>
                  <a:pt x="70" y="58"/>
                  <a:pt x="67" y="60"/>
                  <a:pt x="63" y="62"/>
                </a:cubicBezTo>
                <a:cubicBezTo>
                  <a:pt x="60" y="64"/>
                  <a:pt x="56" y="66"/>
                  <a:pt x="52" y="68"/>
                </a:cubicBezTo>
                <a:cubicBezTo>
                  <a:pt x="48" y="69"/>
                  <a:pt x="44" y="71"/>
                  <a:pt x="41" y="72"/>
                </a:cubicBezTo>
                <a:cubicBezTo>
                  <a:pt x="38" y="74"/>
                  <a:pt x="35" y="75"/>
                  <a:pt x="33" y="77"/>
                </a:cubicBezTo>
                <a:cubicBezTo>
                  <a:pt x="30" y="79"/>
                  <a:pt x="28" y="81"/>
                  <a:pt x="26" y="83"/>
                </a:cubicBezTo>
                <a:cubicBezTo>
                  <a:pt x="25" y="85"/>
                  <a:pt x="24" y="88"/>
                  <a:pt x="23" y="9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33" name="Freeform 109"/>
          <p:cNvSpPr>
            <a:spLocks/>
          </p:cNvSpPr>
          <p:nvPr userDrawn="1"/>
        </p:nvSpPr>
        <p:spPr bwMode="auto">
          <a:xfrm>
            <a:off x="5801050" y="4507706"/>
            <a:ext cx="84557" cy="84534"/>
          </a:xfrm>
          <a:custGeom>
            <a:avLst/>
            <a:gdLst/>
            <a:ahLst/>
            <a:cxnLst>
              <a:cxn ang="0">
                <a:pos x="72" y="7"/>
              </a:cxn>
              <a:cxn ang="0">
                <a:pos x="49" y="30"/>
              </a:cxn>
              <a:cxn ang="0">
                <a:pos x="26" y="7"/>
              </a:cxn>
              <a:cxn ang="0">
                <a:pos x="7" y="6"/>
              </a:cxn>
              <a:cxn ang="0">
                <a:pos x="6" y="7"/>
              </a:cxn>
              <a:cxn ang="0">
                <a:pos x="7" y="26"/>
              </a:cxn>
              <a:cxn ang="0">
                <a:pos x="30" y="49"/>
              </a:cxn>
              <a:cxn ang="0">
                <a:pos x="7" y="72"/>
              </a:cxn>
              <a:cxn ang="0">
                <a:pos x="6" y="92"/>
              </a:cxn>
              <a:cxn ang="0">
                <a:pos x="7" y="93"/>
              </a:cxn>
              <a:cxn ang="0">
                <a:pos x="26" y="92"/>
              </a:cxn>
              <a:cxn ang="0">
                <a:pos x="49" y="68"/>
              </a:cxn>
              <a:cxn ang="0">
                <a:pos x="72" y="92"/>
              </a:cxn>
              <a:cxn ang="0">
                <a:pos x="92" y="93"/>
              </a:cxn>
              <a:cxn ang="0">
                <a:pos x="93" y="92"/>
              </a:cxn>
              <a:cxn ang="0">
                <a:pos x="91" y="73"/>
              </a:cxn>
              <a:cxn ang="0">
                <a:pos x="68" y="49"/>
              </a:cxn>
              <a:cxn ang="0">
                <a:pos x="91" y="26"/>
              </a:cxn>
              <a:cxn ang="0">
                <a:pos x="93" y="7"/>
              </a:cxn>
              <a:cxn ang="0">
                <a:pos x="92" y="6"/>
              </a:cxn>
              <a:cxn ang="0">
                <a:pos x="72" y="7"/>
              </a:cxn>
            </a:cxnLst>
            <a:rect l="0" t="0" r="r" b="b"/>
            <a:pathLst>
              <a:path w="99" h="99">
                <a:moveTo>
                  <a:pt x="72" y="7"/>
                </a:moveTo>
                <a:cubicBezTo>
                  <a:pt x="49" y="30"/>
                  <a:pt x="49" y="30"/>
                  <a:pt x="49" y="30"/>
                </a:cubicBezTo>
                <a:cubicBezTo>
                  <a:pt x="26" y="7"/>
                  <a:pt x="26" y="7"/>
                  <a:pt x="26" y="7"/>
                </a:cubicBezTo>
                <a:cubicBezTo>
                  <a:pt x="19" y="0"/>
                  <a:pt x="12" y="0"/>
                  <a:pt x="7" y="6"/>
                </a:cubicBezTo>
                <a:cubicBezTo>
                  <a:pt x="6" y="7"/>
                  <a:pt x="6" y="7"/>
                  <a:pt x="6" y="7"/>
                </a:cubicBezTo>
                <a:cubicBezTo>
                  <a:pt x="0" y="12"/>
                  <a:pt x="0" y="19"/>
                  <a:pt x="7" y="26"/>
                </a:cubicBezTo>
                <a:cubicBezTo>
                  <a:pt x="30" y="49"/>
                  <a:pt x="30" y="49"/>
                  <a:pt x="30" y="49"/>
                </a:cubicBezTo>
                <a:cubicBezTo>
                  <a:pt x="7" y="72"/>
                  <a:pt x="7" y="72"/>
                  <a:pt x="7" y="72"/>
                </a:cubicBezTo>
                <a:cubicBezTo>
                  <a:pt x="0" y="80"/>
                  <a:pt x="0" y="86"/>
                  <a:pt x="6" y="92"/>
                </a:cubicBezTo>
                <a:cubicBezTo>
                  <a:pt x="7" y="93"/>
                  <a:pt x="7" y="93"/>
                  <a:pt x="7" y="93"/>
                </a:cubicBezTo>
                <a:cubicBezTo>
                  <a:pt x="12" y="98"/>
                  <a:pt x="19" y="99"/>
                  <a:pt x="26" y="92"/>
                </a:cubicBezTo>
                <a:cubicBezTo>
                  <a:pt x="49" y="68"/>
                  <a:pt x="49" y="68"/>
                  <a:pt x="49" y="68"/>
                </a:cubicBezTo>
                <a:cubicBezTo>
                  <a:pt x="72" y="92"/>
                  <a:pt x="72" y="92"/>
                  <a:pt x="72" y="92"/>
                </a:cubicBezTo>
                <a:cubicBezTo>
                  <a:pt x="80" y="99"/>
                  <a:pt x="86" y="98"/>
                  <a:pt x="92" y="93"/>
                </a:cubicBezTo>
                <a:cubicBezTo>
                  <a:pt x="93" y="92"/>
                  <a:pt x="93" y="92"/>
                  <a:pt x="93" y="92"/>
                </a:cubicBezTo>
                <a:cubicBezTo>
                  <a:pt x="98" y="86"/>
                  <a:pt x="99" y="80"/>
                  <a:pt x="91" y="73"/>
                </a:cubicBezTo>
                <a:cubicBezTo>
                  <a:pt x="68" y="49"/>
                  <a:pt x="68" y="49"/>
                  <a:pt x="68" y="49"/>
                </a:cubicBezTo>
                <a:cubicBezTo>
                  <a:pt x="91" y="26"/>
                  <a:pt x="91" y="26"/>
                  <a:pt x="91" y="26"/>
                </a:cubicBezTo>
                <a:cubicBezTo>
                  <a:pt x="99" y="19"/>
                  <a:pt x="98" y="12"/>
                  <a:pt x="93" y="7"/>
                </a:cubicBezTo>
                <a:cubicBezTo>
                  <a:pt x="92" y="6"/>
                  <a:pt x="92" y="6"/>
                  <a:pt x="92" y="6"/>
                </a:cubicBezTo>
                <a:cubicBezTo>
                  <a:pt x="86" y="0"/>
                  <a:pt x="80" y="0"/>
                  <a:pt x="72" y="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37" name="Freeform 113"/>
          <p:cNvSpPr>
            <a:spLocks/>
          </p:cNvSpPr>
          <p:nvPr userDrawn="1"/>
        </p:nvSpPr>
        <p:spPr bwMode="auto">
          <a:xfrm>
            <a:off x="6020177" y="4499372"/>
            <a:ext cx="80984" cy="95250"/>
          </a:xfrm>
          <a:custGeom>
            <a:avLst/>
            <a:gdLst/>
            <a:ahLst/>
            <a:cxnLst>
              <a:cxn ang="0">
                <a:pos x="37" y="93"/>
              </a:cxn>
              <a:cxn ang="0">
                <a:pos x="83" y="93"/>
              </a:cxn>
              <a:cxn ang="0">
                <a:pos x="91" y="95"/>
              </a:cxn>
              <a:cxn ang="0">
                <a:pos x="94" y="102"/>
              </a:cxn>
              <a:cxn ang="0">
                <a:pos x="94" y="103"/>
              </a:cxn>
              <a:cxn ang="0">
                <a:pos x="91" y="110"/>
              </a:cxn>
              <a:cxn ang="0">
                <a:pos x="83" y="112"/>
              </a:cxn>
              <a:cxn ang="0">
                <a:pos x="11" y="112"/>
              </a:cxn>
              <a:cxn ang="0">
                <a:pos x="3" y="110"/>
              </a:cxn>
              <a:cxn ang="0">
                <a:pos x="0" y="103"/>
              </a:cxn>
              <a:cxn ang="0">
                <a:pos x="0" y="102"/>
              </a:cxn>
              <a:cxn ang="0">
                <a:pos x="11" y="93"/>
              </a:cxn>
              <a:cxn ang="0">
                <a:pos x="15" y="93"/>
              </a:cxn>
              <a:cxn ang="0">
                <a:pos x="19" y="70"/>
              </a:cxn>
              <a:cxn ang="0">
                <a:pos x="12" y="70"/>
              </a:cxn>
              <a:cxn ang="0">
                <a:pos x="6" y="68"/>
              </a:cxn>
              <a:cxn ang="0">
                <a:pos x="4" y="62"/>
              </a:cxn>
              <a:cxn ang="0">
                <a:pos x="4" y="60"/>
              </a:cxn>
              <a:cxn ang="0">
                <a:pos x="6" y="54"/>
              </a:cxn>
              <a:cxn ang="0">
                <a:pos x="12" y="52"/>
              </a:cxn>
              <a:cxn ang="0">
                <a:pos x="22" y="52"/>
              </a:cxn>
              <a:cxn ang="0">
                <a:pos x="26" y="34"/>
              </a:cxn>
              <a:cxn ang="0">
                <a:pos x="38" y="9"/>
              </a:cxn>
              <a:cxn ang="0">
                <a:pos x="63" y="0"/>
              </a:cxn>
              <a:cxn ang="0">
                <a:pos x="77" y="2"/>
              </a:cxn>
              <a:cxn ang="0">
                <a:pos x="86" y="7"/>
              </a:cxn>
              <a:cxn ang="0">
                <a:pos x="93" y="14"/>
              </a:cxn>
              <a:cxn ang="0">
                <a:pos x="95" y="23"/>
              </a:cxn>
              <a:cxn ang="0">
                <a:pos x="93" y="30"/>
              </a:cxn>
              <a:cxn ang="0">
                <a:pos x="88" y="34"/>
              </a:cxn>
              <a:cxn ang="0">
                <a:pos x="83" y="35"/>
              </a:cxn>
              <a:cxn ang="0">
                <a:pos x="81" y="35"/>
              </a:cxn>
              <a:cxn ang="0">
                <a:pos x="75" y="24"/>
              </a:cxn>
              <a:cxn ang="0">
                <a:pos x="64" y="20"/>
              </a:cxn>
              <a:cxn ang="0">
                <a:pos x="52" y="24"/>
              </a:cxn>
              <a:cxn ang="0">
                <a:pos x="47" y="37"/>
              </a:cxn>
              <a:cxn ang="0">
                <a:pos x="44" y="52"/>
              </a:cxn>
              <a:cxn ang="0">
                <a:pos x="66" y="52"/>
              </a:cxn>
              <a:cxn ang="0">
                <a:pos x="73" y="54"/>
              </a:cxn>
              <a:cxn ang="0">
                <a:pos x="75" y="60"/>
              </a:cxn>
              <a:cxn ang="0">
                <a:pos x="75" y="62"/>
              </a:cxn>
              <a:cxn ang="0">
                <a:pos x="73" y="68"/>
              </a:cxn>
              <a:cxn ang="0">
                <a:pos x="66" y="70"/>
              </a:cxn>
              <a:cxn ang="0">
                <a:pos x="41" y="70"/>
              </a:cxn>
              <a:cxn ang="0">
                <a:pos x="37" y="93"/>
              </a:cxn>
            </a:cxnLst>
            <a:rect l="0" t="0" r="r" b="b"/>
            <a:pathLst>
              <a:path w="95" h="112">
                <a:moveTo>
                  <a:pt x="37" y="93"/>
                </a:moveTo>
                <a:cubicBezTo>
                  <a:pt x="83" y="93"/>
                  <a:pt x="83" y="93"/>
                  <a:pt x="83" y="93"/>
                </a:cubicBezTo>
                <a:cubicBezTo>
                  <a:pt x="87" y="93"/>
                  <a:pt x="89" y="94"/>
                  <a:pt x="91" y="95"/>
                </a:cubicBezTo>
                <a:cubicBezTo>
                  <a:pt x="93" y="96"/>
                  <a:pt x="94" y="99"/>
                  <a:pt x="94" y="102"/>
                </a:cubicBezTo>
                <a:cubicBezTo>
                  <a:pt x="94" y="103"/>
                  <a:pt x="94" y="103"/>
                  <a:pt x="94" y="103"/>
                </a:cubicBezTo>
                <a:cubicBezTo>
                  <a:pt x="94" y="106"/>
                  <a:pt x="93" y="109"/>
                  <a:pt x="91" y="110"/>
                </a:cubicBezTo>
                <a:cubicBezTo>
                  <a:pt x="89" y="112"/>
                  <a:pt x="87" y="112"/>
                  <a:pt x="83" y="112"/>
                </a:cubicBezTo>
                <a:cubicBezTo>
                  <a:pt x="11" y="112"/>
                  <a:pt x="11" y="112"/>
                  <a:pt x="11" y="112"/>
                </a:cubicBezTo>
                <a:cubicBezTo>
                  <a:pt x="7" y="112"/>
                  <a:pt x="4" y="112"/>
                  <a:pt x="3" y="110"/>
                </a:cubicBezTo>
                <a:cubicBezTo>
                  <a:pt x="1" y="109"/>
                  <a:pt x="0" y="106"/>
                  <a:pt x="0" y="103"/>
                </a:cubicBezTo>
                <a:cubicBezTo>
                  <a:pt x="0" y="102"/>
                  <a:pt x="0" y="102"/>
                  <a:pt x="0" y="102"/>
                </a:cubicBezTo>
                <a:cubicBezTo>
                  <a:pt x="0" y="96"/>
                  <a:pt x="4" y="93"/>
                  <a:pt x="11" y="93"/>
                </a:cubicBezTo>
                <a:cubicBezTo>
                  <a:pt x="15" y="93"/>
                  <a:pt x="15" y="93"/>
                  <a:pt x="15" y="93"/>
                </a:cubicBezTo>
                <a:cubicBezTo>
                  <a:pt x="19" y="70"/>
                  <a:pt x="19" y="70"/>
                  <a:pt x="19" y="70"/>
                </a:cubicBezTo>
                <a:cubicBezTo>
                  <a:pt x="12" y="70"/>
                  <a:pt x="12" y="70"/>
                  <a:pt x="12" y="70"/>
                </a:cubicBezTo>
                <a:cubicBezTo>
                  <a:pt x="10" y="70"/>
                  <a:pt x="7" y="69"/>
                  <a:pt x="6" y="68"/>
                </a:cubicBezTo>
                <a:cubicBezTo>
                  <a:pt x="4" y="67"/>
                  <a:pt x="4" y="65"/>
                  <a:pt x="4" y="62"/>
                </a:cubicBezTo>
                <a:cubicBezTo>
                  <a:pt x="4" y="60"/>
                  <a:pt x="4" y="60"/>
                  <a:pt x="4" y="60"/>
                </a:cubicBezTo>
                <a:cubicBezTo>
                  <a:pt x="4" y="58"/>
                  <a:pt x="4" y="56"/>
                  <a:pt x="6" y="54"/>
                </a:cubicBezTo>
                <a:cubicBezTo>
                  <a:pt x="7" y="53"/>
                  <a:pt x="10" y="52"/>
                  <a:pt x="12" y="52"/>
                </a:cubicBezTo>
                <a:cubicBezTo>
                  <a:pt x="22" y="52"/>
                  <a:pt x="22" y="52"/>
                  <a:pt x="22" y="52"/>
                </a:cubicBezTo>
                <a:cubicBezTo>
                  <a:pt x="26" y="34"/>
                  <a:pt x="26" y="34"/>
                  <a:pt x="26" y="34"/>
                </a:cubicBezTo>
                <a:cubicBezTo>
                  <a:pt x="28" y="23"/>
                  <a:pt x="32" y="14"/>
                  <a:pt x="38" y="9"/>
                </a:cubicBezTo>
                <a:cubicBezTo>
                  <a:pt x="44" y="3"/>
                  <a:pt x="53" y="0"/>
                  <a:pt x="63" y="0"/>
                </a:cubicBezTo>
                <a:cubicBezTo>
                  <a:pt x="68" y="0"/>
                  <a:pt x="73" y="1"/>
                  <a:pt x="77" y="2"/>
                </a:cubicBezTo>
                <a:cubicBezTo>
                  <a:pt x="81" y="3"/>
                  <a:pt x="84" y="5"/>
                  <a:pt x="86" y="7"/>
                </a:cubicBezTo>
                <a:cubicBezTo>
                  <a:pt x="89" y="9"/>
                  <a:pt x="91" y="12"/>
                  <a:pt x="93" y="14"/>
                </a:cubicBezTo>
                <a:cubicBezTo>
                  <a:pt x="94" y="17"/>
                  <a:pt x="95" y="20"/>
                  <a:pt x="95" y="23"/>
                </a:cubicBezTo>
                <a:cubicBezTo>
                  <a:pt x="95" y="26"/>
                  <a:pt x="94" y="29"/>
                  <a:pt x="93" y="30"/>
                </a:cubicBezTo>
                <a:cubicBezTo>
                  <a:pt x="91" y="32"/>
                  <a:pt x="90" y="33"/>
                  <a:pt x="88" y="34"/>
                </a:cubicBezTo>
                <a:cubicBezTo>
                  <a:pt x="86" y="34"/>
                  <a:pt x="84" y="35"/>
                  <a:pt x="83" y="35"/>
                </a:cubicBezTo>
                <a:cubicBezTo>
                  <a:pt x="82" y="35"/>
                  <a:pt x="81" y="35"/>
                  <a:pt x="81" y="35"/>
                </a:cubicBezTo>
                <a:cubicBezTo>
                  <a:pt x="80" y="30"/>
                  <a:pt x="78" y="26"/>
                  <a:pt x="75" y="24"/>
                </a:cubicBezTo>
                <a:cubicBezTo>
                  <a:pt x="73" y="21"/>
                  <a:pt x="69" y="20"/>
                  <a:pt x="64" y="20"/>
                </a:cubicBezTo>
                <a:cubicBezTo>
                  <a:pt x="59" y="20"/>
                  <a:pt x="55" y="21"/>
                  <a:pt x="52" y="24"/>
                </a:cubicBezTo>
                <a:cubicBezTo>
                  <a:pt x="50" y="26"/>
                  <a:pt x="48" y="31"/>
                  <a:pt x="47" y="37"/>
                </a:cubicBezTo>
                <a:cubicBezTo>
                  <a:pt x="44" y="52"/>
                  <a:pt x="44" y="52"/>
                  <a:pt x="44" y="52"/>
                </a:cubicBezTo>
                <a:cubicBezTo>
                  <a:pt x="66" y="52"/>
                  <a:pt x="66" y="52"/>
                  <a:pt x="66" y="52"/>
                </a:cubicBezTo>
                <a:cubicBezTo>
                  <a:pt x="69" y="52"/>
                  <a:pt x="71" y="53"/>
                  <a:pt x="73" y="54"/>
                </a:cubicBezTo>
                <a:cubicBezTo>
                  <a:pt x="74" y="56"/>
                  <a:pt x="75" y="58"/>
                  <a:pt x="75" y="60"/>
                </a:cubicBezTo>
                <a:cubicBezTo>
                  <a:pt x="75" y="62"/>
                  <a:pt x="75" y="62"/>
                  <a:pt x="75" y="62"/>
                </a:cubicBezTo>
                <a:cubicBezTo>
                  <a:pt x="75" y="65"/>
                  <a:pt x="74" y="67"/>
                  <a:pt x="73" y="68"/>
                </a:cubicBezTo>
                <a:cubicBezTo>
                  <a:pt x="71" y="69"/>
                  <a:pt x="69" y="70"/>
                  <a:pt x="66" y="70"/>
                </a:cubicBezTo>
                <a:cubicBezTo>
                  <a:pt x="41" y="70"/>
                  <a:pt x="41" y="70"/>
                  <a:pt x="41" y="70"/>
                </a:cubicBezTo>
                <a:lnTo>
                  <a:pt x="37" y="93"/>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41" name="Freeform 117"/>
          <p:cNvSpPr>
            <a:spLocks/>
          </p:cNvSpPr>
          <p:nvPr userDrawn="1"/>
        </p:nvSpPr>
        <p:spPr bwMode="auto">
          <a:xfrm>
            <a:off x="6234546" y="4500565"/>
            <a:ext cx="80984" cy="97631"/>
          </a:xfrm>
          <a:custGeom>
            <a:avLst/>
            <a:gdLst/>
            <a:ahLst/>
            <a:cxnLst>
              <a:cxn ang="0">
                <a:pos x="3" y="47"/>
              </a:cxn>
              <a:cxn ang="0">
                <a:pos x="10" y="41"/>
              </a:cxn>
              <a:cxn ang="0">
                <a:pos x="65" y="11"/>
              </a:cxn>
              <a:cxn ang="0">
                <a:pos x="73" y="7"/>
              </a:cxn>
              <a:cxn ang="0">
                <a:pos x="90" y="12"/>
              </a:cxn>
              <a:cxn ang="0">
                <a:pos x="84" y="30"/>
              </a:cxn>
              <a:cxn ang="0">
                <a:pos x="74" y="36"/>
              </a:cxn>
              <a:cxn ang="0">
                <a:pos x="32" y="57"/>
              </a:cxn>
              <a:cxn ang="0">
                <a:pos x="32" y="57"/>
              </a:cxn>
              <a:cxn ang="0">
                <a:pos x="33" y="58"/>
              </a:cxn>
              <a:cxn ang="0">
                <a:pos x="74" y="79"/>
              </a:cxn>
              <a:cxn ang="0">
                <a:pos x="85" y="84"/>
              </a:cxn>
              <a:cxn ang="0">
                <a:pos x="90" y="103"/>
              </a:cxn>
              <a:cxn ang="0">
                <a:pos x="73" y="108"/>
              </a:cxn>
              <a:cxn ang="0">
                <a:pos x="65" y="103"/>
              </a:cxn>
              <a:cxn ang="0">
                <a:pos x="10" y="73"/>
              </a:cxn>
              <a:cxn ang="0">
                <a:pos x="3" y="68"/>
              </a:cxn>
              <a:cxn ang="0">
                <a:pos x="3" y="67"/>
              </a:cxn>
              <a:cxn ang="0">
                <a:pos x="0" y="57"/>
              </a:cxn>
              <a:cxn ang="0">
                <a:pos x="3" y="47"/>
              </a:cxn>
            </a:cxnLst>
            <a:rect l="0" t="0" r="r" b="b"/>
            <a:pathLst>
              <a:path w="95" h="114">
                <a:moveTo>
                  <a:pt x="3" y="47"/>
                </a:moveTo>
                <a:cubicBezTo>
                  <a:pt x="5" y="45"/>
                  <a:pt x="7" y="43"/>
                  <a:pt x="10" y="41"/>
                </a:cubicBezTo>
                <a:cubicBezTo>
                  <a:pt x="65" y="11"/>
                  <a:pt x="65" y="11"/>
                  <a:pt x="65" y="11"/>
                </a:cubicBezTo>
                <a:cubicBezTo>
                  <a:pt x="73" y="7"/>
                  <a:pt x="73" y="7"/>
                  <a:pt x="73" y="7"/>
                </a:cubicBezTo>
                <a:cubicBezTo>
                  <a:pt x="73" y="7"/>
                  <a:pt x="84" y="0"/>
                  <a:pt x="90" y="12"/>
                </a:cubicBezTo>
                <a:cubicBezTo>
                  <a:pt x="95" y="20"/>
                  <a:pt x="92" y="26"/>
                  <a:pt x="84" y="30"/>
                </a:cubicBezTo>
                <a:cubicBezTo>
                  <a:pt x="76" y="35"/>
                  <a:pt x="74" y="36"/>
                  <a:pt x="74" y="36"/>
                </a:cubicBezTo>
                <a:cubicBezTo>
                  <a:pt x="32" y="57"/>
                  <a:pt x="32" y="57"/>
                  <a:pt x="32" y="57"/>
                </a:cubicBezTo>
                <a:cubicBezTo>
                  <a:pt x="32" y="57"/>
                  <a:pt x="32" y="57"/>
                  <a:pt x="32" y="57"/>
                </a:cubicBezTo>
                <a:cubicBezTo>
                  <a:pt x="33" y="58"/>
                  <a:pt x="33" y="58"/>
                  <a:pt x="33" y="58"/>
                </a:cubicBezTo>
                <a:cubicBezTo>
                  <a:pt x="74" y="79"/>
                  <a:pt x="74" y="79"/>
                  <a:pt x="74" y="79"/>
                </a:cubicBezTo>
                <a:cubicBezTo>
                  <a:pt x="74" y="79"/>
                  <a:pt x="76" y="80"/>
                  <a:pt x="85" y="84"/>
                </a:cubicBezTo>
                <a:cubicBezTo>
                  <a:pt x="92" y="89"/>
                  <a:pt x="95" y="94"/>
                  <a:pt x="90" y="103"/>
                </a:cubicBezTo>
                <a:cubicBezTo>
                  <a:pt x="84" y="114"/>
                  <a:pt x="73" y="108"/>
                  <a:pt x="73" y="108"/>
                </a:cubicBezTo>
                <a:cubicBezTo>
                  <a:pt x="65" y="103"/>
                  <a:pt x="65" y="103"/>
                  <a:pt x="65" y="103"/>
                </a:cubicBezTo>
                <a:cubicBezTo>
                  <a:pt x="10" y="73"/>
                  <a:pt x="10" y="73"/>
                  <a:pt x="10" y="73"/>
                </a:cubicBezTo>
                <a:cubicBezTo>
                  <a:pt x="7" y="72"/>
                  <a:pt x="5" y="70"/>
                  <a:pt x="3" y="68"/>
                </a:cubicBezTo>
                <a:cubicBezTo>
                  <a:pt x="3" y="67"/>
                  <a:pt x="3" y="67"/>
                  <a:pt x="3" y="67"/>
                </a:cubicBezTo>
                <a:cubicBezTo>
                  <a:pt x="1" y="65"/>
                  <a:pt x="0" y="62"/>
                  <a:pt x="0" y="57"/>
                </a:cubicBezTo>
                <a:cubicBezTo>
                  <a:pt x="0" y="53"/>
                  <a:pt x="1" y="49"/>
                  <a:pt x="3" y="4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45" name="Freeform 121"/>
          <p:cNvSpPr>
            <a:spLocks/>
          </p:cNvSpPr>
          <p:nvPr userDrawn="1"/>
        </p:nvSpPr>
        <p:spPr bwMode="auto">
          <a:xfrm>
            <a:off x="6448918" y="4487468"/>
            <a:ext cx="72647" cy="122635"/>
          </a:xfrm>
          <a:custGeom>
            <a:avLst/>
            <a:gdLst/>
            <a:ahLst/>
            <a:cxnLst>
              <a:cxn ang="0">
                <a:pos x="75" y="24"/>
              </a:cxn>
              <a:cxn ang="0">
                <a:pos x="82" y="36"/>
              </a:cxn>
              <a:cxn ang="0">
                <a:pos x="81" y="42"/>
              </a:cxn>
              <a:cxn ang="0">
                <a:pos x="78" y="46"/>
              </a:cxn>
              <a:cxn ang="0">
                <a:pos x="75" y="48"/>
              </a:cxn>
              <a:cxn ang="0">
                <a:pos x="73" y="49"/>
              </a:cxn>
              <a:cxn ang="0">
                <a:pos x="60" y="39"/>
              </a:cxn>
              <a:cxn ang="0">
                <a:pos x="44" y="36"/>
              </a:cxn>
              <a:cxn ang="0">
                <a:pos x="31" y="39"/>
              </a:cxn>
              <a:cxn ang="0">
                <a:pos x="26" y="48"/>
              </a:cxn>
              <a:cxn ang="0">
                <a:pos x="28" y="54"/>
              </a:cxn>
              <a:cxn ang="0">
                <a:pos x="32" y="58"/>
              </a:cxn>
              <a:cxn ang="0">
                <a:pos x="39" y="60"/>
              </a:cxn>
              <a:cxn ang="0">
                <a:pos x="48" y="63"/>
              </a:cxn>
              <a:cxn ang="0">
                <a:pos x="61" y="66"/>
              </a:cxn>
              <a:cxn ang="0">
                <a:pos x="72" y="71"/>
              </a:cxn>
              <a:cxn ang="0">
                <a:pos x="81" y="81"/>
              </a:cxn>
              <a:cxn ang="0">
                <a:pos x="85" y="95"/>
              </a:cxn>
              <a:cxn ang="0">
                <a:pos x="76" y="116"/>
              </a:cxn>
              <a:cxn ang="0">
                <a:pos x="53" y="127"/>
              </a:cxn>
              <a:cxn ang="0">
                <a:pos x="53" y="133"/>
              </a:cxn>
              <a:cxn ang="0">
                <a:pos x="43" y="145"/>
              </a:cxn>
              <a:cxn ang="0">
                <a:pos x="42" y="145"/>
              </a:cxn>
              <a:cxn ang="0">
                <a:pos x="35" y="142"/>
              </a:cxn>
              <a:cxn ang="0">
                <a:pos x="32" y="133"/>
              </a:cxn>
              <a:cxn ang="0">
                <a:pos x="32" y="127"/>
              </a:cxn>
              <a:cxn ang="0">
                <a:pos x="19" y="124"/>
              </a:cxn>
              <a:cxn ang="0">
                <a:pos x="9" y="119"/>
              </a:cxn>
              <a:cxn ang="0">
                <a:pos x="2" y="113"/>
              </a:cxn>
              <a:cxn ang="0">
                <a:pos x="0" y="106"/>
              </a:cxn>
              <a:cxn ang="0">
                <a:pos x="1" y="101"/>
              </a:cxn>
              <a:cxn ang="0">
                <a:pos x="4" y="97"/>
              </a:cxn>
              <a:cxn ang="0">
                <a:pos x="7" y="95"/>
              </a:cxn>
              <a:cxn ang="0">
                <a:pos x="9" y="94"/>
              </a:cxn>
              <a:cxn ang="0">
                <a:pos x="23" y="104"/>
              </a:cxn>
              <a:cxn ang="0">
                <a:pos x="41" y="108"/>
              </a:cxn>
              <a:cxn ang="0">
                <a:pos x="55" y="105"/>
              </a:cxn>
              <a:cxn ang="0">
                <a:pos x="60" y="96"/>
              </a:cxn>
              <a:cxn ang="0">
                <a:pos x="58" y="90"/>
              </a:cxn>
              <a:cxn ang="0">
                <a:pos x="53" y="86"/>
              </a:cxn>
              <a:cxn ang="0">
                <a:pos x="46" y="83"/>
              </a:cxn>
              <a:cxn ang="0">
                <a:pos x="37" y="81"/>
              </a:cxn>
              <a:cxn ang="0">
                <a:pos x="26" y="78"/>
              </a:cxn>
              <a:cxn ang="0">
                <a:pos x="14" y="72"/>
              </a:cxn>
              <a:cxn ang="0">
                <a:pos x="6" y="63"/>
              </a:cxn>
              <a:cxn ang="0">
                <a:pos x="3" y="49"/>
              </a:cxn>
              <a:cxn ang="0">
                <a:pos x="11" y="29"/>
              </a:cxn>
              <a:cxn ang="0">
                <a:pos x="33" y="18"/>
              </a:cxn>
              <a:cxn ang="0">
                <a:pos x="33" y="11"/>
              </a:cxn>
              <a:cxn ang="0">
                <a:pos x="35" y="3"/>
              </a:cxn>
              <a:cxn ang="0">
                <a:pos x="42" y="0"/>
              </a:cxn>
              <a:cxn ang="0">
                <a:pos x="43" y="0"/>
              </a:cxn>
              <a:cxn ang="0">
                <a:pos x="51" y="3"/>
              </a:cxn>
              <a:cxn ang="0">
                <a:pos x="53" y="11"/>
              </a:cxn>
              <a:cxn ang="0">
                <a:pos x="53" y="17"/>
              </a:cxn>
              <a:cxn ang="0">
                <a:pos x="75" y="24"/>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49" name="Freeform 125"/>
          <p:cNvSpPr>
            <a:spLocks/>
          </p:cNvSpPr>
          <p:nvPr userDrawn="1"/>
        </p:nvSpPr>
        <p:spPr bwMode="auto">
          <a:xfrm>
            <a:off x="6647771" y="4502946"/>
            <a:ext cx="80983" cy="97631"/>
          </a:xfrm>
          <a:custGeom>
            <a:avLst/>
            <a:gdLst/>
            <a:ahLst/>
            <a:cxnLst>
              <a:cxn ang="0">
                <a:pos x="92" y="47"/>
              </a:cxn>
              <a:cxn ang="0">
                <a:pos x="85" y="41"/>
              </a:cxn>
              <a:cxn ang="0">
                <a:pos x="30" y="11"/>
              </a:cxn>
              <a:cxn ang="0">
                <a:pos x="22" y="7"/>
              </a:cxn>
              <a:cxn ang="0">
                <a:pos x="5" y="12"/>
              </a:cxn>
              <a:cxn ang="0">
                <a:pos x="10" y="30"/>
              </a:cxn>
              <a:cxn ang="0">
                <a:pos x="20" y="36"/>
              </a:cxn>
              <a:cxn ang="0">
                <a:pos x="62" y="57"/>
              </a:cxn>
              <a:cxn ang="0">
                <a:pos x="63" y="57"/>
              </a:cxn>
              <a:cxn ang="0">
                <a:pos x="62" y="58"/>
              </a:cxn>
              <a:cxn ang="0">
                <a:pos x="20" y="79"/>
              </a:cxn>
              <a:cxn ang="0">
                <a:pos x="10" y="84"/>
              </a:cxn>
              <a:cxn ang="0">
                <a:pos x="4" y="103"/>
              </a:cxn>
              <a:cxn ang="0">
                <a:pos x="22" y="108"/>
              </a:cxn>
              <a:cxn ang="0">
                <a:pos x="30" y="103"/>
              </a:cxn>
              <a:cxn ang="0">
                <a:pos x="85" y="73"/>
              </a:cxn>
              <a:cxn ang="0">
                <a:pos x="92" y="68"/>
              </a:cxn>
              <a:cxn ang="0">
                <a:pos x="92" y="67"/>
              </a:cxn>
              <a:cxn ang="0">
                <a:pos x="95" y="57"/>
              </a:cxn>
              <a:cxn ang="0">
                <a:pos x="92" y="47"/>
              </a:cxn>
            </a:cxnLst>
            <a:rect l="0" t="0" r="r" b="b"/>
            <a:pathLst>
              <a:path w="95" h="114">
                <a:moveTo>
                  <a:pt x="92" y="47"/>
                </a:moveTo>
                <a:cubicBezTo>
                  <a:pt x="90" y="45"/>
                  <a:pt x="88" y="43"/>
                  <a:pt x="85" y="41"/>
                </a:cubicBezTo>
                <a:cubicBezTo>
                  <a:pt x="30" y="11"/>
                  <a:pt x="30" y="11"/>
                  <a:pt x="30" y="11"/>
                </a:cubicBezTo>
                <a:cubicBezTo>
                  <a:pt x="22" y="7"/>
                  <a:pt x="22" y="7"/>
                  <a:pt x="22" y="7"/>
                </a:cubicBezTo>
                <a:cubicBezTo>
                  <a:pt x="22" y="7"/>
                  <a:pt x="11" y="0"/>
                  <a:pt x="5" y="12"/>
                </a:cubicBezTo>
                <a:cubicBezTo>
                  <a:pt x="0" y="20"/>
                  <a:pt x="3" y="26"/>
                  <a:pt x="10" y="30"/>
                </a:cubicBezTo>
                <a:cubicBezTo>
                  <a:pt x="19" y="35"/>
                  <a:pt x="20" y="36"/>
                  <a:pt x="20" y="36"/>
                </a:cubicBezTo>
                <a:cubicBezTo>
                  <a:pt x="62" y="57"/>
                  <a:pt x="62" y="57"/>
                  <a:pt x="62" y="57"/>
                </a:cubicBezTo>
                <a:cubicBezTo>
                  <a:pt x="63" y="57"/>
                  <a:pt x="63" y="57"/>
                  <a:pt x="63" y="57"/>
                </a:cubicBezTo>
                <a:cubicBezTo>
                  <a:pt x="62" y="58"/>
                  <a:pt x="62" y="58"/>
                  <a:pt x="62" y="58"/>
                </a:cubicBezTo>
                <a:cubicBezTo>
                  <a:pt x="20" y="79"/>
                  <a:pt x="20" y="79"/>
                  <a:pt x="20" y="79"/>
                </a:cubicBezTo>
                <a:cubicBezTo>
                  <a:pt x="20" y="79"/>
                  <a:pt x="19" y="80"/>
                  <a:pt x="10" y="84"/>
                </a:cubicBezTo>
                <a:cubicBezTo>
                  <a:pt x="2" y="89"/>
                  <a:pt x="0" y="94"/>
                  <a:pt x="4" y="103"/>
                </a:cubicBezTo>
                <a:cubicBezTo>
                  <a:pt x="11" y="114"/>
                  <a:pt x="22" y="108"/>
                  <a:pt x="22" y="108"/>
                </a:cubicBezTo>
                <a:cubicBezTo>
                  <a:pt x="30" y="103"/>
                  <a:pt x="30" y="103"/>
                  <a:pt x="30" y="103"/>
                </a:cubicBezTo>
                <a:cubicBezTo>
                  <a:pt x="85" y="73"/>
                  <a:pt x="85" y="73"/>
                  <a:pt x="85" y="73"/>
                </a:cubicBezTo>
                <a:cubicBezTo>
                  <a:pt x="88" y="72"/>
                  <a:pt x="90" y="70"/>
                  <a:pt x="92" y="68"/>
                </a:cubicBezTo>
                <a:cubicBezTo>
                  <a:pt x="92" y="67"/>
                  <a:pt x="92" y="67"/>
                  <a:pt x="92" y="67"/>
                </a:cubicBezTo>
                <a:cubicBezTo>
                  <a:pt x="94" y="65"/>
                  <a:pt x="95" y="62"/>
                  <a:pt x="95" y="57"/>
                </a:cubicBezTo>
                <a:cubicBezTo>
                  <a:pt x="95" y="53"/>
                  <a:pt x="94" y="49"/>
                  <a:pt x="92" y="4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53" name="Freeform 129"/>
          <p:cNvSpPr>
            <a:spLocks noEditPoints="1"/>
          </p:cNvSpPr>
          <p:nvPr userDrawn="1"/>
        </p:nvSpPr>
        <p:spPr bwMode="auto">
          <a:xfrm>
            <a:off x="6858596" y="4501756"/>
            <a:ext cx="64310" cy="96440"/>
          </a:xfrm>
          <a:custGeom>
            <a:avLst/>
            <a:gdLst/>
            <a:ahLst/>
            <a:cxnLst>
              <a:cxn ang="0">
                <a:pos x="34" y="79"/>
              </a:cxn>
              <a:cxn ang="0">
                <a:pos x="27" y="77"/>
              </a:cxn>
              <a:cxn ang="0">
                <a:pos x="24" y="70"/>
              </a:cxn>
              <a:cxn ang="0">
                <a:pos x="27" y="59"/>
              </a:cxn>
              <a:cxn ang="0">
                <a:pos x="32" y="51"/>
              </a:cxn>
              <a:cxn ang="0">
                <a:pos x="39" y="46"/>
              </a:cxn>
              <a:cxn ang="0">
                <a:pos x="46" y="42"/>
              </a:cxn>
              <a:cxn ang="0">
                <a:pos x="52" y="38"/>
              </a:cxn>
              <a:cxn ang="0">
                <a:pos x="54" y="32"/>
              </a:cxn>
              <a:cxn ang="0">
                <a:pos x="50" y="23"/>
              </a:cxn>
              <a:cxn ang="0">
                <a:pos x="38" y="19"/>
              </a:cxn>
              <a:cxn ang="0">
                <a:pos x="29" y="21"/>
              </a:cxn>
              <a:cxn ang="0">
                <a:pos x="22" y="26"/>
              </a:cxn>
              <a:cxn ang="0">
                <a:pos x="18" y="32"/>
              </a:cxn>
              <a:cxn ang="0">
                <a:pos x="16" y="39"/>
              </a:cxn>
              <a:cxn ang="0">
                <a:pos x="14" y="39"/>
              </a:cxn>
              <a:cxn ang="0">
                <a:pos x="8" y="38"/>
              </a:cxn>
              <a:cxn ang="0">
                <a:pos x="2" y="34"/>
              </a:cxn>
              <a:cxn ang="0">
                <a:pos x="0" y="27"/>
              </a:cxn>
              <a:cxn ang="0">
                <a:pos x="2" y="18"/>
              </a:cxn>
              <a:cxn ang="0">
                <a:pos x="10" y="9"/>
              </a:cxn>
              <a:cxn ang="0">
                <a:pos x="22" y="2"/>
              </a:cxn>
              <a:cxn ang="0">
                <a:pos x="39" y="0"/>
              </a:cxn>
              <a:cxn ang="0">
                <a:pos x="55" y="2"/>
              </a:cxn>
              <a:cxn ang="0">
                <a:pos x="67" y="8"/>
              </a:cxn>
              <a:cxn ang="0">
                <a:pos x="74" y="18"/>
              </a:cxn>
              <a:cxn ang="0">
                <a:pos x="77" y="30"/>
              </a:cxn>
              <a:cxn ang="0">
                <a:pos x="75" y="42"/>
              </a:cxn>
              <a:cxn ang="0">
                <a:pos x="69" y="50"/>
              </a:cxn>
              <a:cxn ang="0">
                <a:pos x="61" y="55"/>
              </a:cxn>
              <a:cxn ang="0">
                <a:pos x="53" y="60"/>
              </a:cxn>
              <a:cxn ang="0">
                <a:pos x="47" y="66"/>
              </a:cxn>
              <a:cxn ang="0">
                <a:pos x="44" y="74"/>
              </a:cxn>
              <a:cxn ang="0">
                <a:pos x="34" y="79"/>
              </a:cxn>
              <a:cxn ang="0">
                <a:pos x="22" y="102"/>
              </a:cxn>
              <a:cxn ang="0">
                <a:pos x="22" y="99"/>
              </a:cxn>
              <a:cxn ang="0">
                <a:pos x="33" y="88"/>
              </a:cxn>
              <a:cxn ang="0">
                <a:pos x="36" y="88"/>
              </a:cxn>
              <a:cxn ang="0">
                <a:pos x="48" y="99"/>
              </a:cxn>
              <a:cxn ang="0">
                <a:pos x="48" y="102"/>
              </a:cxn>
              <a:cxn ang="0">
                <a:pos x="36" y="113"/>
              </a:cxn>
              <a:cxn ang="0">
                <a:pos x="33" y="113"/>
              </a:cxn>
              <a:cxn ang="0">
                <a:pos x="22" y="102"/>
              </a:cxn>
            </a:cxnLst>
            <a:rect l="0" t="0" r="r" b="b"/>
            <a:pathLst>
              <a:path w="77" h="113">
                <a:moveTo>
                  <a:pt x="34" y="79"/>
                </a:moveTo>
                <a:cubicBezTo>
                  <a:pt x="31" y="79"/>
                  <a:pt x="29" y="78"/>
                  <a:pt x="27" y="77"/>
                </a:cubicBezTo>
                <a:cubicBezTo>
                  <a:pt x="25" y="75"/>
                  <a:pt x="24" y="73"/>
                  <a:pt x="24" y="70"/>
                </a:cubicBezTo>
                <a:cubicBezTo>
                  <a:pt x="25" y="66"/>
                  <a:pt x="25" y="62"/>
                  <a:pt x="27" y="59"/>
                </a:cubicBezTo>
                <a:cubicBezTo>
                  <a:pt x="28" y="56"/>
                  <a:pt x="30" y="53"/>
                  <a:pt x="32" y="51"/>
                </a:cubicBezTo>
                <a:cubicBezTo>
                  <a:pt x="35" y="49"/>
                  <a:pt x="37" y="47"/>
                  <a:pt x="39" y="46"/>
                </a:cubicBezTo>
                <a:cubicBezTo>
                  <a:pt x="42" y="45"/>
                  <a:pt x="44" y="43"/>
                  <a:pt x="46" y="42"/>
                </a:cubicBezTo>
                <a:cubicBezTo>
                  <a:pt x="49" y="41"/>
                  <a:pt x="50" y="39"/>
                  <a:pt x="52" y="38"/>
                </a:cubicBezTo>
                <a:cubicBezTo>
                  <a:pt x="53" y="36"/>
                  <a:pt x="54" y="34"/>
                  <a:pt x="54" y="32"/>
                </a:cubicBezTo>
                <a:cubicBezTo>
                  <a:pt x="54" y="28"/>
                  <a:pt x="53" y="25"/>
                  <a:pt x="50" y="23"/>
                </a:cubicBezTo>
                <a:cubicBezTo>
                  <a:pt x="47" y="20"/>
                  <a:pt x="43" y="19"/>
                  <a:pt x="38" y="19"/>
                </a:cubicBezTo>
                <a:cubicBezTo>
                  <a:pt x="35" y="19"/>
                  <a:pt x="32" y="20"/>
                  <a:pt x="29" y="21"/>
                </a:cubicBezTo>
                <a:cubicBezTo>
                  <a:pt x="26" y="22"/>
                  <a:pt x="24" y="24"/>
                  <a:pt x="22" y="26"/>
                </a:cubicBezTo>
                <a:cubicBezTo>
                  <a:pt x="21" y="27"/>
                  <a:pt x="19" y="29"/>
                  <a:pt x="18" y="32"/>
                </a:cubicBezTo>
                <a:cubicBezTo>
                  <a:pt x="17" y="34"/>
                  <a:pt x="16" y="37"/>
                  <a:pt x="16" y="39"/>
                </a:cubicBezTo>
                <a:cubicBezTo>
                  <a:pt x="16" y="39"/>
                  <a:pt x="15" y="39"/>
                  <a:pt x="14" y="39"/>
                </a:cubicBezTo>
                <a:cubicBezTo>
                  <a:pt x="12" y="39"/>
                  <a:pt x="10" y="39"/>
                  <a:pt x="8" y="38"/>
                </a:cubicBezTo>
                <a:cubicBezTo>
                  <a:pt x="6" y="37"/>
                  <a:pt x="4" y="36"/>
                  <a:pt x="2" y="34"/>
                </a:cubicBezTo>
                <a:cubicBezTo>
                  <a:pt x="1" y="33"/>
                  <a:pt x="0" y="30"/>
                  <a:pt x="0" y="27"/>
                </a:cubicBezTo>
                <a:cubicBezTo>
                  <a:pt x="0" y="24"/>
                  <a:pt x="1" y="21"/>
                  <a:pt x="2" y="18"/>
                </a:cubicBezTo>
                <a:cubicBezTo>
                  <a:pt x="4" y="14"/>
                  <a:pt x="6" y="11"/>
                  <a:pt x="10" y="9"/>
                </a:cubicBezTo>
                <a:cubicBezTo>
                  <a:pt x="13" y="6"/>
                  <a:pt x="17" y="4"/>
                  <a:pt x="22" y="2"/>
                </a:cubicBezTo>
                <a:cubicBezTo>
                  <a:pt x="26" y="1"/>
                  <a:pt x="32" y="0"/>
                  <a:pt x="39" y="0"/>
                </a:cubicBezTo>
                <a:cubicBezTo>
                  <a:pt x="45" y="0"/>
                  <a:pt x="50" y="0"/>
                  <a:pt x="55" y="2"/>
                </a:cubicBezTo>
                <a:cubicBezTo>
                  <a:pt x="59" y="3"/>
                  <a:pt x="63" y="5"/>
                  <a:pt x="67" y="8"/>
                </a:cubicBezTo>
                <a:cubicBezTo>
                  <a:pt x="70" y="11"/>
                  <a:pt x="73" y="14"/>
                  <a:pt x="74" y="18"/>
                </a:cubicBezTo>
                <a:cubicBezTo>
                  <a:pt x="76" y="21"/>
                  <a:pt x="77" y="26"/>
                  <a:pt x="77" y="30"/>
                </a:cubicBezTo>
                <a:cubicBezTo>
                  <a:pt x="77" y="35"/>
                  <a:pt x="76" y="39"/>
                  <a:pt x="75" y="42"/>
                </a:cubicBezTo>
                <a:cubicBezTo>
                  <a:pt x="73" y="45"/>
                  <a:pt x="71" y="47"/>
                  <a:pt x="69" y="50"/>
                </a:cubicBezTo>
                <a:cubicBezTo>
                  <a:pt x="67" y="52"/>
                  <a:pt x="64" y="54"/>
                  <a:pt x="61" y="55"/>
                </a:cubicBezTo>
                <a:cubicBezTo>
                  <a:pt x="58" y="57"/>
                  <a:pt x="56" y="58"/>
                  <a:pt x="53" y="60"/>
                </a:cubicBezTo>
                <a:cubicBezTo>
                  <a:pt x="51" y="62"/>
                  <a:pt x="49" y="64"/>
                  <a:pt x="47" y="66"/>
                </a:cubicBezTo>
                <a:cubicBezTo>
                  <a:pt x="45" y="68"/>
                  <a:pt x="45" y="71"/>
                  <a:pt x="44" y="74"/>
                </a:cubicBezTo>
                <a:cubicBezTo>
                  <a:pt x="43" y="77"/>
                  <a:pt x="40" y="79"/>
                  <a:pt x="34" y="79"/>
                </a:cubicBezTo>
                <a:close/>
                <a:moveTo>
                  <a:pt x="22" y="102"/>
                </a:moveTo>
                <a:cubicBezTo>
                  <a:pt x="22" y="99"/>
                  <a:pt x="22" y="99"/>
                  <a:pt x="22" y="99"/>
                </a:cubicBezTo>
                <a:cubicBezTo>
                  <a:pt x="22" y="92"/>
                  <a:pt x="26" y="88"/>
                  <a:pt x="33" y="88"/>
                </a:cubicBezTo>
                <a:cubicBezTo>
                  <a:pt x="36" y="88"/>
                  <a:pt x="36" y="88"/>
                  <a:pt x="36" y="88"/>
                </a:cubicBezTo>
                <a:cubicBezTo>
                  <a:pt x="44" y="88"/>
                  <a:pt x="48" y="92"/>
                  <a:pt x="48" y="99"/>
                </a:cubicBezTo>
                <a:cubicBezTo>
                  <a:pt x="48" y="102"/>
                  <a:pt x="48" y="102"/>
                  <a:pt x="48" y="102"/>
                </a:cubicBezTo>
                <a:cubicBezTo>
                  <a:pt x="48" y="109"/>
                  <a:pt x="44" y="113"/>
                  <a:pt x="36" y="113"/>
                </a:cubicBezTo>
                <a:cubicBezTo>
                  <a:pt x="33" y="113"/>
                  <a:pt x="33" y="113"/>
                  <a:pt x="33" y="113"/>
                </a:cubicBezTo>
                <a:cubicBezTo>
                  <a:pt x="26" y="113"/>
                  <a:pt x="22" y="109"/>
                  <a:pt x="22" y="102"/>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57" name="Freeform 133"/>
          <p:cNvSpPr>
            <a:spLocks noEditPoints="1"/>
          </p:cNvSpPr>
          <p:nvPr userDrawn="1"/>
        </p:nvSpPr>
        <p:spPr bwMode="auto">
          <a:xfrm>
            <a:off x="7056295" y="4525567"/>
            <a:ext cx="65501" cy="44054"/>
          </a:xfrm>
          <a:custGeom>
            <a:avLst/>
            <a:gdLst/>
            <a:ahLst/>
            <a:cxnLst>
              <a:cxn ang="0">
                <a:pos x="10" y="51"/>
              </a:cxn>
              <a:cxn ang="0">
                <a:pos x="5" y="50"/>
              </a:cxn>
              <a:cxn ang="0">
                <a:pos x="2" y="48"/>
              </a:cxn>
              <a:cxn ang="0">
                <a:pos x="1" y="43"/>
              </a:cxn>
              <a:cxn ang="0">
                <a:pos x="10" y="11"/>
              </a:cxn>
              <a:cxn ang="0">
                <a:pos x="14" y="2"/>
              </a:cxn>
              <a:cxn ang="0">
                <a:pos x="23" y="0"/>
              </a:cxn>
              <a:cxn ang="0">
                <a:pos x="26" y="0"/>
              </a:cxn>
              <a:cxn ang="0">
                <a:pos x="34" y="2"/>
              </a:cxn>
              <a:cxn ang="0">
                <a:pos x="37" y="11"/>
              </a:cxn>
              <a:cxn ang="0">
                <a:pos x="37" y="13"/>
              </a:cxn>
              <a:cxn ang="0">
                <a:pos x="30" y="27"/>
              </a:cxn>
              <a:cxn ang="0">
                <a:pos x="15" y="49"/>
              </a:cxn>
              <a:cxn ang="0">
                <a:pos x="10" y="51"/>
              </a:cxn>
              <a:cxn ang="0">
                <a:pos x="50" y="51"/>
              </a:cxn>
              <a:cxn ang="0">
                <a:pos x="45" y="50"/>
              </a:cxn>
              <a:cxn ang="0">
                <a:pos x="41" y="48"/>
              </a:cxn>
              <a:cxn ang="0">
                <a:pos x="40" y="43"/>
              </a:cxn>
              <a:cxn ang="0">
                <a:pos x="49" y="11"/>
              </a:cxn>
              <a:cxn ang="0">
                <a:pos x="53" y="2"/>
              </a:cxn>
              <a:cxn ang="0">
                <a:pos x="62" y="0"/>
              </a:cxn>
              <a:cxn ang="0">
                <a:pos x="65" y="0"/>
              </a:cxn>
              <a:cxn ang="0">
                <a:pos x="73" y="2"/>
              </a:cxn>
              <a:cxn ang="0">
                <a:pos x="76" y="11"/>
              </a:cxn>
              <a:cxn ang="0">
                <a:pos x="76" y="13"/>
              </a:cxn>
              <a:cxn ang="0">
                <a:pos x="70" y="27"/>
              </a:cxn>
              <a:cxn ang="0">
                <a:pos x="54" y="49"/>
              </a:cxn>
              <a:cxn ang="0">
                <a:pos x="50" y="51"/>
              </a:cxn>
            </a:cxnLst>
            <a:rect l="0" t="0" r="r" b="b"/>
            <a:pathLst>
              <a:path w="76" h="51">
                <a:moveTo>
                  <a:pt x="10" y="51"/>
                </a:moveTo>
                <a:cubicBezTo>
                  <a:pt x="9" y="51"/>
                  <a:pt x="7" y="51"/>
                  <a:pt x="5" y="50"/>
                </a:cubicBezTo>
                <a:cubicBezTo>
                  <a:pt x="4" y="50"/>
                  <a:pt x="3" y="49"/>
                  <a:pt x="2" y="48"/>
                </a:cubicBezTo>
                <a:cubicBezTo>
                  <a:pt x="1" y="46"/>
                  <a:pt x="0" y="44"/>
                  <a:pt x="1" y="43"/>
                </a:cubicBezTo>
                <a:cubicBezTo>
                  <a:pt x="10" y="11"/>
                  <a:pt x="10" y="11"/>
                  <a:pt x="10" y="11"/>
                </a:cubicBezTo>
                <a:cubicBezTo>
                  <a:pt x="11" y="7"/>
                  <a:pt x="12" y="4"/>
                  <a:pt x="14" y="2"/>
                </a:cubicBezTo>
                <a:cubicBezTo>
                  <a:pt x="15" y="1"/>
                  <a:pt x="18" y="0"/>
                  <a:pt x="23" y="0"/>
                </a:cubicBezTo>
                <a:cubicBezTo>
                  <a:pt x="26" y="0"/>
                  <a:pt x="26" y="0"/>
                  <a:pt x="26" y="0"/>
                </a:cubicBezTo>
                <a:cubicBezTo>
                  <a:pt x="29" y="0"/>
                  <a:pt x="32" y="1"/>
                  <a:pt x="34" y="2"/>
                </a:cubicBezTo>
                <a:cubicBezTo>
                  <a:pt x="36" y="4"/>
                  <a:pt x="37" y="7"/>
                  <a:pt x="37" y="11"/>
                </a:cubicBezTo>
                <a:cubicBezTo>
                  <a:pt x="37" y="13"/>
                  <a:pt x="37" y="13"/>
                  <a:pt x="37" y="13"/>
                </a:cubicBezTo>
                <a:cubicBezTo>
                  <a:pt x="37" y="18"/>
                  <a:pt x="34" y="22"/>
                  <a:pt x="30" y="27"/>
                </a:cubicBezTo>
                <a:cubicBezTo>
                  <a:pt x="15" y="49"/>
                  <a:pt x="15" y="49"/>
                  <a:pt x="15" y="49"/>
                </a:cubicBezTo>
                <a:cubicBezTo>
                  <a:pt x="14" y="50"/>
                  <a:pt x="12" y="51"/>
                  <a:pt x="10" y="51"/>
                </a:cubicBezTo>
                <a:close/>
                <a:moveTo>
                  <a:pt x="50" y="51"/>
                </a:moveTo>
                <a:cubicBezTo>
                  <a:pt x="48" y="51"/>
                  <a:pt x="46" y="51"/>
                  <a:pt x="45" y="50"/>
                </a:cubicBezTo>
                <a:cubicBezTo>
                  <a:pt x="43" y="50"/>
                  <a:pt x="42" y="49"/>
                  <a:pt x="41" y="48"/>
                </a:cubicBezTo>
                <a:cubicBezTo>
                  <a:pt x="40" y="46"/>
                  <a:pt x="40" y="44"/>
                  <a:pt x="40" y="43"/>
                </a:cubicBezTo>
                <a:cubicBezTo>
                  <a:pt x="49" y="11"/>
                  <a:pt x="49" y="11"/>
                  <a:pt x="49" y="11"/>
                </a:cubicBezTo>
                <a:cubicBezTo>
                  <a:pt x="50" y="7"/>
                  <a:pt x="51" y="4"/>
                  <a:pt x="53" y="2"/>
                </a:cubicBezTo>
                <a:cubicBezTo>
                  <a:pt x="55" y="1"/>
                  <a:pt x="58" y="0"/>
                  <a:pt x="62" y="0"/>
                </a:cubicBezTo>
                <a:cubicBezTo>
                  <a:pt x="65" y="0"/>
                  <a:pt x="65" y="0"/>
                  <a:pt x="65" y="0"/>
                </a:cubicBezTo>
                <a:cubicBezTo>
                  <a:pt x="68" y="0"/>
                  <a:pt x="71" y="1"/>
                  <a:pt x="73" y="2"/>
                </a:cubicBezTo>
                <a:cubicBezTo>
                  <a:pt x="75" y="4"/>
                  <a:pt x="76" y="7"/>
                  <a:pt x="76" y="11"/>
                </a:cubicBezTo>
                <a:cubicBezTo>
                  <a:pt x="76" y="13"/>
                  <a:pt x="76" y="13"/>
                  <a:pt x="76" y="13"/>
                </a:cubicBezTo>
                <a:cubicBezTo>
                  <a:pt x="76" y="17"/>
                  <a:pt x="74" y="22"/>
                  <a:pt x="70" y="27"/>
                </a:cubicBezTo>
                <a:cubicBezTo>
                  <a:pt x="54" y="49"/>
                  <a:pt x="54" y="49"/>
                  <a:pt x="54" y="49"/>
                </a:cubicBezTo>
                <a:cubicBezTo>
                  <a:pt x="53" y="50"/>
                  <a:pt x="52" y="51"/>
                  <a:pt x="50" y="5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61" name="Freeform 137"/>
          <p:cNvSpPr>
            <a:spLocks/>
          </p:cNvSpPr>
          <p:nvPr userDrawn="1"/>
        </p:nvSpPr>
        <p:spPr bwMode="auto">
          <a:xfrm>
            <a:off x="7252796" y="4486277"/>
            <a:ext cx="55974" cy="123825"/>
          </a:xfrm>
          <a:custGeom>
            <a:avLst/>
            <a:gdLst/>
            <a:ahLst/>
            <a:cxnLst>
              <a:cxn ang="0">
                <a:pos x="57" y="110"/>
              </a:cxn>
              <a:cxn ang="0">
                <a:pos x="64" y="130"/>
              </a:cxn>
              <a:cxn ang="0">
                <a:pos x="65" y="140"/>
              </a:cxn>
              <a:cxn ang="0">
                <a:pos x="58" y="145"/>
              </a:cxn>
              <a:cxn ang="0">
                <a:pos x="57" y="145"/>
              </a:cxn>
              <a:cxn ang="0">
                <a:pos x="48" y="145"/>
              </a:cxn>
              <a:cxn ang="0">
                <a:pos x="43" y="137"/>
              </a:cxn>
              <a:cxn ang="0">
                <a:pos x="39" y="125"/>
              </a:cxn>
              <a:cxn ang="0">
                <a:pos x="38" y="121"/>
              </a:cxn>
              <a:cxn ang="0">
                <a:pos x="11" y="42"/>
              </a:cxn>
              <a:cxn ang="0">
                <a:pos x="10" y="40"/>
              </a:cxn>
              <a:cxn ang="0">
                <a:pos x="2" y="16"/>
              </a:cxn>
              <a:cxn ang="0">
                <a:pos x="8" y="2"/>
              </a:cxn>
              <a:cxn ang="0">
                <a:pos x="10" y="1"/>
              </a:cxn>
              <a:cxn ang="0">
                <a:pos x="23" y="9"/>
              </a:cxn>
              <a:cxn ang="0">
                <a:pos x="32" y="34"/>
              </a:cxn>
              <a:cxn ang="0">
                <a:pos x="34" y="41"/>
              </a:cxn>
              <a:cxn ang="0">
                <a:pos x="57" y="110"/>
              </a:cxn>
            </a:cxnLst>
            <a:rect l="0" t="0" r="r" b="b"/>
            <a:pathLst>
              <a:path w="66" h="146">
                <a:moveTo>
                  <a:pt x="57" y="110"/>
                </a:moveTo>
                <a:cubicBezTo>
                  <a:pt x="64" y="130"/>
                  <a:pt x="64" y="130"/>
                  <a:pt x="64" y="130"/>
                </a:cubicBezTo>
                <a:cubicBezTo>
                  <a:pt x="66" y="134"/>
                  <a:pt x="66" y="138"/>
                  <a:pt x="65" y="140"/>
                </a:cubicBezTo>
                <a:cubicBezTo>
                  <a:pt x="64" y="142"/>
                  <a:pt x="62" y="144"/>
                  <a:pt x="58" y="145"/>
                </a:cubicBezTo>
                <a:cubicBezTo>
                  <a:pt x="57" y="145"/>
                  <a:pt x="57" y="145"/>
                  <a:pt x="57" y="145"/>
                </a:cubicBezTo>
                <a:cubicBezTo>
                  <a:pt x="54" y="146"/>
                  <a:pt x="51" y="146"/>
                  <a:pt x="48" y="145"/>
                </a:cubicBezTo>
                <a:cubicBezTo>
                  <a:pt x="46" y="143"/>
                  <a:pt x="44" y="141"/>
                  <a:pt x="43" y="137"/>
                </a:cubicBezTo>
                <a:cubicBezTo>
                  <a:pt x="39" y="125"/>
                  <a:pt x="39" y="125"/>
                  <a:pt x="39" y="125"/>
                </a:cubicBezTo>
                <a:cubicBezTo>
                  <a:pt x="39" y="125"/>
                  <a:pt x="39" y="125"/>
                  <a:pt x="38" y="121"/>
                </a:cubicBezTo>
                <a:cubicBezTo>
                  <a:pt x="11" y="42"/>
                  <a:pt x="11" y="42"/>
                  <a:pt x="11" y="42"/>
                </a:cubicBezTo>
                <a:cubicBezTo>
                  <a:pt x="10" y="38"/>
                  <a:pt x="10" y="40"/>
                  <a:pt x="10" y="40"/>
                </a:cubicBezTo>
                <a:cubicBezTo>
                  <a:pt x="2" y="16"/>
                  <a:pt x="2" y="16"/>
                  <a:pt x="2" y="16"/>
                </a:cubicBezTo>
                <a:cubicBezTo>
                  <a:pt x="0" y="8"/>
                  <a:pt x="2" y="4"/>
                  <a:pt x="8" y="2"/>
                </a:cubicBezTo>
                <a:cubicBezTo>
                  <a:pt x="10" y="1"/>
                  <a:pt x="10" y="1"/>
                  <a:pt x="10" y="1"/>
                </a:cubicBezTo>
                <a:cubicBezTo>
                  <a:pt x="16" y="0"/>
                  <a:pt x="21" y="2"/>
                  <a:pt x="23" y="9"/>
                </a:cubicBezTo>
                <a:cubicBezTo>
                  <a:pt x="32" y="34"/>
                  <a:pt x="32" y="34"/>
                  <a:pt x="32" y="34"/>
                </a:cubicBezTo>
                <a:cubicBezTo>
                  <a:pt x="34" y="41"/>
                  <a:pt x="34" y="41"/>
                  <a:pt x="34" y="41"/>
                </a:cubicBezTo>
                <a:cubicBezTo>
                  <a:pt x="57" y="110"/>
                  <a:pt x="57" y="110"/>
                  <a:pt x="57" y="110"/>
                </a:cubicBezTo>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65" name="Freeform 141"/>
          <p:cNvSpPr>
            <a:spLocks/>
          </p:cNvSpPr>
          <p:nvPr userDrawn="1"/>
        </p:nvSpPr>
        <p:spPr bwMode="auto">
          <a:xfrm>
            <a:off x="7444536" y="4485086"/>
            <a:ext cx="55974" cy="123825"/>
          </a:xfrm>
          <a:custGeom>
            <a:avLst/>
            <a:gdLst/>
            <a:ahLst/>
            <a:cxnLst>
              <a:cxn ang="0">
                <a:pos x="8" y="110"/>
              </a:cxn>
              <a:cxn ang="0">
                <a:pos x="32" y="41"/>
              </a:cxn>
              <a:cxn ang="0">
                <a:pos x="34" y="34"/>
              </a:cxn>
              <a:cxn ang="0">
                <a:pos x="42" y="9"/>
              </a:cxn>
              <a:cxn ang="0">
                <a:pos x="56" y="1"/>
              </a:cxn>
              <a:cxn ang="0">
                <a:pos x="57" y="2"/>
              </a:cxn>
              <a:cxn ang="0">
                <a:pos x="64" y="16"/>
              </a:cxn>
              <a:cxn ang="0">
                <a:pos x="55" y="40"/>
              </a:cxn>
              <a:cxn ang="0">
                <a:pos x="55" y="42"/>
              </a:cxn>
              <a:cxn ang="0">
                <a:pos x="28" y="121"/>
              </a:cxn>
              <a:cxn ang="0">
                <a:pos x="26" y="125"/>
              </a:cxn>
              <a:cxn ang="0">
                <a:pos x="23" y="137"/>
              </a:cxn>
              <a:cxn ang="0">
                <a:pos x="17" y="145"/>
              </a:cxn>
              <a:cxn ang="0">
                <a:pos x="8" y="145"/>
              </a:cxn>
              <a:cxn ang="0">
                <a:pos x="7" y="145"/>
              </a:cxn>
              <a:cxn ang="0">
                <a:pos x="1" y="140"/>
              </a:cxn>
              <a:cxn ang="0">
                <a:pos x="1" y="130"/>
              </a:cxn>
              <a:cxn ang="0">
                <a:pos x="8" y="110"/>
              </a:cxn>
            </a:cxnLst>
            <a:rect l="0" t="0" r="r" b="b"/>
            <a:pathLst>
              <a:path w="66" h="146">
                <a:moveTo>
                  <a:pt x="8" y="110"/>
                </a:moveTo>
                <a:cubicBezTo>
                  <a:pt x="32" y="41"/>
                  <a:pt x="32" y="41"/>
                  <a:pt x="32" y="41"/>
                </a:cubicBezTo>
                <a:cubicBezTo>
                  <a:pt x="34" y="34"/>
                  <a:pt x="34" y="34"/>
                  <a:pt x="34" y="34"/>
                </a:cubicBezTo>
                <a:cubicBezTo>
                  <a:pt x="42" y="9"/>
                  <a:pt x="42" y="9"/>
                  <a:pt x="42" y="9"/>
                </a:cubicBezTo>
                <a:cubicBezTo>
                  <a:pt x="45" y="2"/>
                  <a:pt x="50" y="0"/>
                  <a:pt x="56" y="1"/>
                </a:cubicBezTo>
                <a:cubicBezTo>
                  <a:pt x="57" y="2"/>
                  <a:pt x="57" y="2"/>
                  <a:pt x="57" y="2"/>
                </a:cubicBezTo>
                <a:cubicBezTo>
                  <a:pt x="63" y="4"/>
                  <a:pt x="66" y="8"/>
                  <a:pt x="64" y="16"/>
                </a:cubicBezTo>
                <a:cubicBezTo>
                  <a:pt x="55" y="40"/>
                  <a:pt x="55" y="40"/>
                  <a:pt x="55" y="40"/>
                </a:cubicBezTo>
                <a:cubicBezTo>
                  <a:pt x="55" y="40"/>
                  <a:pt x="56" y="38"/>
                  <a:pt x="55" y="42"/>
                </a:cubicBezTo>
                <a:cubicBezTo>
                  <a:pt x="28" y="121"/>
                  <a:pt x="28" y="121"/>
                  <a:pt x="28" y="121"/>
                </a:cubicBezTo>
                <a:cubicBezTo>
                  <a:pt x="26" y="125"/>
                  <a:pt x="26" y="125"/>
                  <a:pt x="26" y="125"/>
                </a:cubicBezTo>
                <a:cubicBezTo>
                  <a:pt x="23" y="137"/>
                  <a:pt x="23" y="137"/>
                  <a:pt x="23" y="137"/>
                </a:cubicBezTo>
                <a:cubicBezTo>
                  <a:pt x="21" y="141"/>
                  <a:pt x="19" y="143"/>
                  <a:pt x="17" y="145"/>
                </a:cubicBezTo>
                <a:cubicBezTo>
                  <a:pt x="15" y="146"/>
                  <a:pt x="12" y="146"/>
                  <a:pt x="8" y="145"/>
                </a:cubicBezTo>
                <a:cubicBezTo>
                  <a:pt x="7" y="145"/>
                  <a:pt x="7" y="145"/>
                  <a:pt x="7" y="145"/>
                </a:cubicBezTo>
                <a:cubicBezTo>
                  <a:pt x="4" y="144"/>
                  <a:pt x="2" y="142"/>
                  <a:pt x="1" y="140"/>
                </a:cubicBezTo>
                <a:cubicBezTo>
                  <a:pt x="0" y="138"/>
                  <a:pt x="0" y="134"/>
                  <a:pt x="1" y="130"/>
                </a:cubicBezTo>
                <a:cubicBezTo>
                  <a:pt x="8" y="110"/>
                  <a:pt x="8" y="110"/>
                  <a:pt x="8" y="110"/>
                </a:cubicBezTo>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69" name="Freeform 145"/>
          <p:cNvSpPr>
            <a:spLocks/>
          </p:cNvSpPr>
          <p:nvPr userDrawn="1"/>
        </p:nvSpPr>
        <p:spPr bwMode="auto">
          <a:xfrm>
            <a:off x="7632708" y="4501754"/>
            <a:ext cx="41683" cy="94059"/>
          </a:xfrm>
          <a:custGeom>
            <a:avLst/>
            <a:gdLst/>
            <a:ahLst/>
            <a:cxnLst>
              <a:cxn ang="0">
                <a:pos x="20" y="34"/>
              </a:cxn>
              <a:cxn ang="0">
                <a:pos x="15" y="34"/>
              </a:cxn>
              <a:cxn ang="0">
                <a:pos x="4" y="31"/>
              </a:cxn>
              <a:cxn ang="0">
                <a:pos x="0" y="20"/>
              </a:cxn>
              <a:cxn ang="0">
                <a:pos x="1" y="15"/>
              </a:cxn>
              <a:cxn ang="0">
                <a:pos x="3" y="11"/>
              </a:cxn>
              <a:cxn ang="0">
                <a:pos x="5" y="9"/>
              </a:cxn>
              <a:cxn ang="0">
                <a:pos x="6" y="9"/>
              </a:cxn>
              <a:cxn ang="0">
                <a:pos x="11" y="11"/>
              </a:cxn>
              <a:cxn ang="0">
                <a:pos x="17" y="12"/>
              </a:cxn>
              <a:cxn ang="0">
                <a:pos x="26" y="9"/>
              </a:cxn>
              <a:cxn ang="0">
                <a:pos x="31" y="0"/>
              </a:cxn>
              <a:cxn ang="0">
                <a:pos x="38" y="0"/>
              </a:cxn>
              <a:cxn ang="0">
                <a:pos x="49" y="11"/>
              </a:cxn>
              <a:cxn ang="0">
                <a:pos x="49" y="100"/>
              </a:cxn>
              <a:cxn ang="0">
                <a:pos x="38" y="111"/>
              </a:cxn>
              <a:cxn ang="0">
                <a:pos x="35" y="111"/>
              </a:cxn>
              <a:cxn ang="0">
                <a:pos x="24" y="100"/>
              </a:cxn>
              <a:cxn ang="0">
                <a:pos x="24" y="31"/>
              </a:cxn>
              <a:cxn ang="0">
                <a:pos x="20" y="34"/>
              </a:cxn>
            </a:cxnLst>
            <a:rect l="0" t="0" r="r" b="b"/>
            <a:pathLst>
              <a:path w="49" h="111">
                <a:moveTo>
                  <a:pt x="20" y="34"/>
                </a:moveTo>
                <a:cubicBezTo>
                  <a:pt x="18" y="34"/>
                  <a:pt x="17" y="34"/>
                  <a:pt x="15" y="34"/>
                </a:cubicBezTo>
                <a:cubicBezTo>
                  <a:pt x="10" y="34"/>
                  <a:pt x="7" y="33"/>
                  <a:pt x="4" y="31"/>
                </a:cubicBezTo>
                <a:cubicBezTo>
                  <a:pt x="1" y="28"/>
                  <a:pt x="0" y="25"/>
                  <a:pt x="0" y="20"/>
                </a:cubicBezTo>
                <a:cubicBezTo>
                  <a:pt x="0" y="18"/>
                  <a:pt x="0" y="17"/>
                  <a:pt x="1" y="15"/>
                </a:cubicBezTo>
                <a:cubicBezTo>
                  <a:pt x="1" y="14"/>
                  <a:pt x="2" y="12"/>
                  <a:pt x="3" y="11"/>
                </a:cubicBezTo>
                <a:cubicBezTo>
                  <a:pt x="3" y="10"/>
                  <a:pt x="4" y="10"/>
                  <a:pt x="5" y="9"/>
                </a:cubicBezTo>
                <a:cubicBezTo>
                  <a:pt x="6" y="9"/>
                  <a:pt x="6" y="9"/>
                  <a:pt x="6" y="9"/>
                </a:cubicBezTo>
                <a:cubicBezTo>
                  <a:pt x="8" y="10"/>
                  <a:pt x="9" y="11"/>
                  <a:pt x="11" y="11"/>
                </a:cubicBezTo>
                <a:cubicBezTo>
                  <a:pt x="13" y="12"/>
                  <a:pt x="14" y="12"/>
                  <a:pt x="17" y="12"/>
                </a:cubicBezTo>
                <a:cubicBezTo>
                  <a:pt x="20" y="12"/>
                  <a:pt x="23" y="11"/>
                  <a:pt x="26" y="9"/>
                </a:cubicBezTo>
                <a:cubicBezTo>
                  <a:pt x="29" y="7"/>
                  <a:pt x="30" y="4"/>
                  <a:pt x="31" y="0"/>
                </a:cubicBezTo>
                <a:cubicBezTo>
                  <a:pt x="38" y="0"/>
                  <a:pt x="38" y="0"/>
                  <a:pt x="38" y="0"/>
                </a:cubicBezTo>
                <a:cubicBezTo>
                  <a:pt x="45" y="0"/>
                  <a:pt x="49" y="4"/>
                  <a:pt x="49" y="11"/>
                </a:cubicBezTo>
                <a:cubicBezTo>
                  <a:pt x="49" y="100"/>
                  <a:pt x="49" y="100"/>
                  <a:pt x="49" y="100"/>
                </a:cubicBezTo>
                <a:cubicBezTo>
                  <a:pt x="49" y="107"/>
                  <a:pt x="45" y="111"/>
                  <a:pt x="38" y="111"/>
                </a:cubicBezTo>
                <a:cubicBezTo>
                  <a:pt x="35" y="111"/>
                  <a:pt x="35" y="111"/>
                  <a:pt x="35" y="111"/>
                </a:cubicBezTo>
                <a:cubicBezTo>
                  <a:pt x="28" y="111"/>
                  <a:pt x="24" y="107"/>
                  <a:pt x="24" y="100"/>
                </a:cubicBezTo>
                <a:cubicBezTo>
                  <a:pt x="24" y="31"/>
                  <a:pt x="24" y="31"/>
                  <a:pt x="24" y="31"/>
                </a:cubicBezTo>
                <a:cubicBezTo>
                  <a:pt x="23" y="32"/>
                  <a:pt x="21" y="33"/>
                  <a:pt x="20" y="3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73" name="Freeform 149"/>
          <p:cNvSpPr>
            <a:spLocks/>
          </p:cNvSpPr>
          <p:nvPr userDrawn="1"/>
        </p:nvSpPr>
        <p:spPr bwMode="auto">
          <a:xfrm>
            <a:off x="7816112" y="4487466"/>
            <a:ext cx="39301" cy="122634"/>
          </a:xfrm>
          <a:custGeom>
            <a:avLst/>
            <a:gdLst/>
            <a:ahLst/>
            <a:cxnLst>
              <a:cxn ang="0">
                <a:pos x="33" y="145"/>
              </a:cxn>
              <a:cxn ang="0">
                <a:pos x="13" y="145"/>
              </a:cxn>
              <a:cxn ang="0">
                <a:pos x="3" y="141"/>
              </a:cxn>
              <a:cxn ang="0">
                <a:pos x="0" y="131"/>
              </a:cxn>
              <a:cxn ang="0">
                <a:pos x="0" y="14"/>
              </a:cxn>
              <a:cxn ang="0">
                <a:pos x="3" y="4"/>
              </a:cxn>
              <a:cxn ang="0">
                <a:pos x="13" y="0"/>
              </a:cxn>
              <a:cxn ang="0">
                <a:pos x="33" y="0"/>
              </a:cxn>
              <a:cxn ang="0">
                <a:pos x="42" y="2"/>
              </a:cxn>
              <a:cxn ang="0">
                <a:pos x="45" y="9"/>
              </a:cxn>
              <a:cxn ang="0">
                <a:pos x="45" y="10"/>
              </a:cxn>
              <a:cxn ang="0">
                <a:pos x="42" y="17"/>
              </a:cxn>
              <a:cxn ang="0">
                <a:pos x="33" y="20"/>
              </a:cxn>
              <a:cxn ang="0">
                <a:pos x="22" y="20"/>
              </a:cxn>
              <a:cxn ang="0">
                <a:pos x="22" y="125"/>
              </a:cxn>
              <a:cxn ang="0">
                <a:pos x="33" y="125"/>
              </a:cxn>
              <a:cxn ang="0">
                <a:pos x="42" y="127"/>
              </a:cxn>
              <a:cxn ang="0">
                <a:pos x="45" y="134"/>
              </a:cxn>
              <a:cxn ang="0">
                <a:pos x="45" y="135"/>
              </a:cxn>
              <a:cxn ang="0">
                <a:pos x="42" y="143"/>
              </a:cxn>
              <a:cxn ang="0">
                <a:pos x="33" y="145"/>
              </a:cxn>
            </a:cxnLst>
            <a:rect l="0" t="0" r="r" b="b"/>
            <a:pathLst>
              <a:path w="45" h="145">
                <a:moveTo>
                  <a:pt x="33" y="145"/>
                </a:moveTo>
                <a:cubicBezTo>
                  <a:pt x="13" y="145"/>
                  <a:pt x="13" y="145"/>
                  <a:pt x="13" y="145"/>
                </a:cubicBezTo>
                <a:cubicBezTo>
                  <a:pt x="9" y="145"/>
                  <a:pt x="6" y="144"/>
                  <a:pt x="3" y="141"/>
                </a:cubicBezTo>
                <a:cubicBezTo>
                  <a:pt x="1" y="139"/>
                  <a:pt x="0" y="135"/>
                  <a:pt x="0" y="131"/>
                </a:cubicBezTo>
                <a:cubicBezTo>
                  <a:pt x="0" y="14"/>
                  <a:pt x="0" y="14"/>
                  <a:pt x="0" y="14"/>
                </a:cubicBezTo>
                <a:cubicBezTo>
                  <a:pt x="0" y="9"/>
                  <a:pt x="1" y="6"/>
                  <a:pt x="3" y="4"/>
                </a:cubicBezTo>
                <a:cubicBezTo>
                  <a:pt x="6" y="1"/>
                  <a:pt x="9" y="0"/>
                  <a:pt x="13" y="0"/>
                </a:cubicBezTo>
                <a:cubicBezTo>
                  <a:pt x="33" y="0"/>
                  <a:pt x="33" y="0"/>
                  <a:pt x="33" y="0"/>
                </a:cubicBezTo>
                <a:cubicBezTo>
                  <a:pt x="37" y="0"/>
                  <a:pt x="40" y="1"/>
                  <a:pt x="42" y="2"/>
                </a:cubicBezTo>
                <a:cubicBezTo>
                  <a:pt x="44" y="4"/>
                  <a:pt x="45" y="6"/>
                  <a:pt x="45" y="9"/>
                </a:cubicBezTo>
                <a:cubicBezTo>
                  <a:pt x="45" y="10"/>
                  <a:pt x="45" y="10"/>
                  <a:pt x="45" y="10"/>
                </a:cubicBezTo>
                <a:cubicBezTo>
                  <a:pt x="45" y="14"/>
                  <a:pt x="44" y="16"/>
                  <a:pt x="42" y="17"/>
                </a:cubicBezTo>
                <a:cubicBezTo>
                  <a:pt x="40" y="19"/>
                  <a:pt x="37" y="20"/>
                  <a:pt x="33" y="20"/>
                </a:cubicBezTo>
                <a:cubicBezTo>
                  <a:pt x="22" y="20"/>
                  <a:pt x="22" y="20"/>
                  <a:pt x="22" y="20"/>
                </a:cubicBezTo>
                <a:cubicBezTo>
                  <a:pt x="22" y="125"/>
                  <a:pt x="22" y="125"/>
                  <a:pt x="22" y="125"/>
                </a:cubicBezTo>
                <a:cubicBezTo>
                  <a:pt x="33" y="125"/>
                  <a:pt x="33" y="125"/>
                  <a:pt x="33" y="125"/>
                </a:cubicBezTo>
                <a:cubicBezTo>
                  <a:pt x="37" y="125"/>
                  <a:pt x="40" y="126"/>
                  <a:pt x="42" y="127"/>
                </a:cubicBezTo>
                <a:cubicBezTo>
                  <a:pt x="44" y="129"/>
                  <a:pt x="45" y="131"/>
                  <a:pt x="45" y="134"/>
                </a:cubicBezTo>
                <a:cubicBezTo>
                  <a:pt x="45" y="135"/>
                  <a:pt x="45" y="135"/>
                  <a:pt x="45" y="135"/>
                </a:cubicBezTo>
                <a:cubicBezTo>
                  <a:pt x="45" y="139"/>
                  <a:pt x="44" y="141"/>
                  <a:pt x="42" y="143"/>
                </a:cubicBezTo>
                <a:cubicBezTo>
                  <a:pt x="40" y="144"/>
                  <a:pt x="37" y="145"/>
                  <a:pt x="33" y="145"/>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77" name="Freeform 153"/>
          <p:cNvSpPr>
            <a:spLocks/>
          </p:cNvSpPr>
          <p:nvPr userDrawn="1"/>
        </p:nvSpPr>
        <p:spPr bwMode="auto">
          <a:xfrm>
            <a:off x="7989988" y="4486277"/>
            <a:ext cx="39301" cy="123825"/>
          </a:xfrm>
          <a:custGeom>
            <a:avLst/>
            <a:gdLst/>
            <a:ahLst/>
            <a:cxnLst>
              <a:cxn ang="0">
                <a:pos x="2" y="143"/>
              </a:cxn>
              <a:cxn ang="0">
                <a:pos x="0" y="135"/>
              </a:cxn>
              <a:cxn ang="0">
                <a:pos x="0" y="134"/>
              </a:cxn>
              <a:cxn ang="0">
                <a:pos x="2" y="127"/>
              </a:cxn>
              <a:cxn ang="0">
                <a:pos x="11" y="125"/>
              </a:cxn>
              <a:cxn ang="0">
                <a:pos x="23" y="125"/>
              </a:cxn>
              <a:cxn ang="0">
                <a:pos x="23" y="20"/>
              </a:cxn>
              <a:cxn ang="0">
                <a:pos x="12" y="20"/>
              </a:cxn>
              <a:cxn ang="0">
                <a:pos x="3" y="17"/>
              </a:cxn>
              <a:cxn ang="0">
                <a:pos x="0" y="10"/>
              </a:cxn>
              <a:cxn ang="0">
                <a:pos x="0" y="9"/>
              </a:cxn>
              <a:cxn ang="0">
                <a:pos x="3" y="2"/>
              </a:cxn>
              <a:cxn ang="0">
                <a:pos x="12" y="0"/>
              </a:cxn>
              <a:cxn ang="0">
                <a:pos x="32" y="0"/>
              </a:cxn>
              <a:cxn ang="0">
                <a:pos x="41" y="4"/>
              </a:cxn>
              <a:cxn ang="0">
                <a:pos x="45" y="14"/>
              </a:cxn>
              <a:cxn ang="0">
                <a:pos x="45" y="131"/>
              </a:cxn>
              <a:cxn ang="0">
                <a:pos x="41" y="141"/>
              </a:cxn>
              <a:cxn ang="0">
                <a:pos x="32" y="145"/>
              </a:cxn>
              <a:cxn ang="0">
                <a:pos x="11" y="145"/>
              </a:cxn>
              <a:cxn ang="0">
                <a:pos x="2" y="143"/>
              </a:cxn>
            </a:cxnLst>
            <a:rect l="0" t="0" r="r" b="b"/>
            <a:pathLst>
              <a:path w="45" h="145">
                <a:moveTo>
                  <a:pt x="2" y="143"/>
                </a:moveTo>
                <a:cubicBezTo>
                  <a:pt x="1" y="141"/>
                  <a:pt x="0" y="139"/>
                  <a:pt x="0" y="135"/>
                </a:cubicBezTo>
                <a:cubicBezTo>
                  <a:pt x="0" y="134"/>
                  <a:pt x="0" y="134"/>
                  <a:pt x="0" y="134"/>
                </a:cubicBezTo>
                <a:cubicBezTo>
                  <a:pt x="0" y="131"/>
                  <a:pt x="1" y="129"/>
                  <a:pt x="2" y="127"/>
                </a:cubicBezTo>
                <a:cubicBezTo>
                  <a:pt x="4" y="126"/>
                  <a:pt x="7" y="125"/>
                  <a:pt x="11" y="125"/>
                </a:cubicBezTo>
                <a:cubicBezTo>
                  <a:pt x="23" y="125"/>
                  <a:pt x="23" y="125"/>
                  <a:pt x="23" y="125"/>
                </a:cubicBezTo>
                <a:cubicBezTo>
                  <a:pt x="23" y="20"/>
                  <a:pt x="23" y="20"/>
                  <a:pt x="23" y="20"/>
                </a:cubicBezTo>
                <a:cubicBezTo>
                  <a:pt x="12" y="20"/>
                  <a:pt x="12" y="20"/>
                  <a:pt x="12" y="20"/>
                </a:cubicBezTo>
                <a:cubicBezTo>
                  <a:pt x="8" y="20"/>
                  <a:pt x="5" y="19"/>
                  <a:pt x="3" y="17"/>
                </a:cubicBezTo>
                <a:cubicBezTo>
                  <a:pt x="1" y="16"/>
                  <a:pt x="0" y="14"/>
                  <a:pt x="0" y="10"/>
                </a:cubicBezTo>
                <a:cubicBezTo>
                  <a:pt x="0" y="9"/>
                  <a:pt x="0" y="9"/>
                  <a:pt x="0" y="9"/>
                </a:cubicBezTo>
                <a:cubicBezTo>
                  <a:pt x="0" y="6"/>
                  <a:pt x="1" y="4"/>
                  <a:pt x="3" y="2"/>
                </a:cubicBezTo>
                <a:cubicBezTo>
                  <a:pt x="5" y="1"/>
                  <a:pt x="8" y="0"/>
                  <a:pt x="12" y="0"/>
                </a:cubicBezTo>
                <a:cubicBezTo>
                  <a:pt x="32" y="0"/>
                  <a:pt x="32" y="0"/>
                  <a:pt x="32" y="0"/>
                </a:cubicBezTo>
                <a:cubicBezTo>
                  <a:pt x="36" y="0"/>
                  <a:pt x="39" y="1"/>
                  <a:pt x="41" y="4"/>
                </a:cubicBezTo>
                <a:cubicBezTo>
                  <a:pt x="44" y="6"/>
                  <a:pt x="45" y="9"/>
                  <a:pt x="45" y="14"/>
                </a:cubicBezTo>
                <a:cubicBezTo>
                  <a:pt x="45" y="131"/>
                  <a:pt x="45" y="131"/>
                  <a:pt x="45" y="131"/>
                </a:cubicBezTo>
                <a:cubicBezTo>
                  <a:pt x="45" y="135"/>
                  <a:pt x="44" y="139"/>
                  <a:pt x="41" y="141"/>
                </a:cubicBezTo>
                <a:cubicBezTo>
                  <a:pt x="39" y="144"/>
                  <a:pt x="36" y="145"/>
                  <a:pt x="32" y="145"/>
                </a:cubicBezTo>
                <a:cubicBezTo>
                  <a:pt x="11" y="145"/>
                  <a:pt x="11" y="145"/>
                  <a:pt x="11" y="145"/>
                </a:cubicBezTo>
                <a:cubicBezTo>
                  <a:pt x="7" y="145"/>
                  <a:pt x="4" y="144"/>
                  <a:pt x="2" y="143"/>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81" name="Freeform 157"/>
          <p:cNvSpPr>
            <a:spLocks/>
          </p:cNvSpPr>
          <p:nvPr userDrawn="1"/>
        </p:nvSpPr>
        <p:spPr bwMode="auto">
          <a:xfrm>
            <a:off x="8167437" y="4494610"/>
            <a:ext cx="26201" cy="109538"/>
          </a:xfrm>
          <a:custGeom>
            <a:avLst/>
            <a:gdLst/>
            <a:ahLst/>
            <a:cxnLst>
              <a:cxn ang="0">
                <a:pos x="25" y="8"/>
              </a:cxn>
              <a:cxn ang="0">
                <a:pos x="14" y="0"/>
              </a:cxn>
              <a:cxn ang="0">
                <a:pos x="0" y="14"/>
              </a:cxn>
              <a:cxn ang="0">
                <a:pos x="4" y="26"/>
              </a:cxn>
              <a:cxn ang="0">
                <a:pos x="9" y="63"/>
              </a:cxn>
              <a:cxn ang="0">
                <a:pos x="3" y="103"/>
              </a:cxn>
              <a:cxn ang="0">
                <a:pos x="0" y="114"/>
              </a:cxn>
              <a:cxn ang="0">
                <a:pos x="14" y="127"/>
              </a:cxn>
              <a:cxn ang="0">
                <a:pos x="22" y="123"/>
              </a:cxn>
              <a:cxn ang="0">
                <a:pos x="37" y="63"/>
              </a:cxn>
              <a:cxn ang="0">
                <a:pos x="25" y="8"/>
              </a:cxn>
            </a:cxnLst>
            <a:rect l="0" t="0" r="r" b="b"/>
            <a:pathLst>
              <a:path w="37" h="127">
                <a:moveTo>
                  <a:pt x="25" y="8"/>
                </a:moveTo>
                <a:cubicBezTo>
                  <a:pt x="22" y="2"/>
                  <a:pt x="18" y="0"/>
                  <a:pt x="14" y="0"/>
                </a:cubicBezTo>
                <a:cubicBezTo>
                  <a:pt x="6" y="0"/>
                  <a:pt x="0" y="6"/>
                  <a:pt x="0" y="14"/>
                </a:cubicBezTo>
                <a:cubicBezTo>
                  <a:pt x="0" y="16"/>
                  <a:pt x="4" y="26"/>
                  <a:pt x="4" y="26"/>
                </a:cubicBezTo>
                <a:cubicBezTo>
                  <a:pt x="7" y="37"/>
                  <a:pt x="9" y="50"/>
                  <a:pt x="9" y="63"/>
                </a:cubicBezTo>
                <a:cubicBezTo>
                  <a:pt x="9" y="76"/>
                  <a:pt x="7" y="90"/>
                  <a:pt x="3" y="103"/>
                </a:cubicBezTo>
                <a:cubicBezTo>
                  <a:pt x="2" y="104"/>
                  <a:pt x="0" y="111"/>
                  <a:pt x="0" y="114"/>
                </a:cubicBezTo>
                <a:cubicBezTo>
                  <a:pt x="0" y="121"/>
                  <a:pt x="6" y="127"/>
                  <a:pt x="14" y="127"/>
                </a:cubicBezTo>
                <a:cubicBezTo>
                  <a:pt x="17" y="127"/>
                  <a:pt x="20" y="125"/>
                  <a:pt x="22" y="123"/>
                </a:cubicBezTo>
                <a:cubicBezTo>
                  <a:pt x="33" y="112"/>
                  <a:pt x="37" y="73"/>
                  <a:pt x="37" y="63"/>
                </a:cubicBezTo>
                <a:cubicBezTo>
                  <a:pt x="37" y="48"/>
                  <a:pt x="33" y="21"/>
                  <a:pt x="25" y="8"/>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85" name="Freeform 161"/>
          <p:cNvSpPr>
            <a:spLocks/>
          </p:cNvSpPr>
          <p:nvPr userDrawn="1"/>
        </p:nvSpPr>
        <p:spPr bwMode="auto">
          <a:xfrm>
            <a:off x="8337738" y="4494610"/>
            <a:ext cx="30964" cy="109538"/>
          </a:xfrm>
          <a:custGeom>
            <a:avLst/>
            <a:gdLst/>
            <a:ahLst/>
            <a:cxnLst>
              <a:cxn ang="0">
                <a:pos x="27" y="63"/>
              </a:cxn>
              <a:cxn ang="0">
                <a:pos x="33" y="26"/>
              </a:cxn>
              <a:cxn ang="0">
                <a:pos x="37" y="14"/>
              </a:cxn>
              <a:cxn ang="0">
                <a:pos x="23" y="0"/>
              </a:cxn>
              <a:cxn ang="0">
                <a:pos x="11" y="8"/>
              </a:cxn>
              <a:cxn ang="0">
                <a:pos x="0" y="63"/>
              </a:cxn>
              <a:cxn ang="0">
                <a:pos x="15" y="123"/>
              </a:cxn>
              <a:cxn ang="0">
                <a:pos x="23" y="127"/>
              </a:cxn>
              <a:cxn ang="0">
                <a:pos x="37" y="114"/>
              </a:cxn>
              <a:cxn ang="0">
                <a:pos x="34" y="103"/>
              </a:cxn>
              <a:cxn ang="0">
                <a:pos x="27" y="63"/>
              </a:cxn>
            </a:cxnLst>
            <a:rect l="0" t="0" r="r" b="b"/>
            <a:pathLst>
              <a:path w="37" h="127">
                <a:moveTo>
                  <a:pt x="27" y="63"/>
                </a:moveTo>
                <a:cubicBezTo>
                  <a:pt x="27" y="50"/>
                  <a:pt x="29" y="37"/>
                  <a:pt x="33" y="26"/>
                </a:cubicBezTo>
                <a:cubicBezTo>
                  <a:pt x="34" y="23"/>
                  <a:pt x="37" y="16"/>
                  <a:pt x="37" y="14"/>
                </a:cubicBezTo>
                <a:cubicBezTo>
                  <a:pt x="37" y="6"/>
                  <a:pt x="31" y="0"/>
                  <a:pt x="23" y="0"/>
                </a:cubicBezTo>
                <a:cubicBezTo>
                  <a:pt x="18" y="0"/>
                  <a:pt x="14" y="3"/>
                  <a:pt x="11" y="8"/>
                </a:cubicBezTo>
                <a:cubicBezTo>
                  <a:pt x="4" y="21"/>
                  <a:pt x="0" y="48"/>
                  <a:pt x="0" y="63"/>
                </a:cubicBezTo>
                <a:cubicBezTo>
                  <a:pt x="0" y="73"/>
                  <a:pt x="4" y="112"/>
                  <a:pt x="15" y="123"/>
                </a:cubicBezTo>
                <a:cubicBezTo>
                  <a:pt x="17" y="125"/>
                  <a:pt x="20" y="127"/>
                  <a:pt x="23" y="127"/>
                </a:cubicBezTo>
                <a:cubicBezTo>
                  <a:pt x="31" y="127"/>
                  <a:pt x="37" y="121"/>
                  <a:pt x="37" y="114"/>
                </a:cubicBezTo>
                <a:cubicBezTo>
                  <a:pt x="37" y="111"/>
                  <a:pt x="34" y="104"/>
                  <a:pt x="34" y="103"/>
                </a:cubicBezTo>
                <a:cubicBezTo>
                  <a:pt x="29" y="90"/>
                  <a:pt x="27" y="76"/>
                  <a:pt x="27" y="63"/>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89" name="Freeform 165"/>
          <p:cNvSpPr>
            <a:spLocks noEditPoints="1"/>
          </p:cNvSpPr>
          <p:nvPr userDrawn="1"/>
        </p:nvSpPr>
        <p:spPr bwMode="auto">
          <a:xfrm>
            <a:off x="8502090" y="4500563"/>
            <a:ext cx="26201" cy="95250"/>
          </a:xfrm>
          <a:custGeom>
            <a:avLst/>
            <a:gdLst/>
            <a:ahLst/>
            <a:cxnLst>
              <a:cxn ang="0">
                <a:pos x="10" y="76"/>
              </a:cxn>
              <a:cxn ang="0">
                <a:pos x="8" y="70"/>
              </a:cxn>
              <a:cxn ang="0">
                <a:pos x="1" y="15"/>
              </a:cxn>
              <a:cxn ang="0">
                <a:pos x="3" y="4"/>
              </a:cxn>
              <a:cxn ang="0">
                <a:pos x="13" y="0"/>
              </a:cxn>
              <a:cxn ang="0">
                <a:pos x="17" y="0"/>
              </a:cxn>
              <a:cxn ang="0">
                <a:pos x="27" y="4"/>
              </a:cxn>
              <a:cxn ang="0">
                <a:pos x="29" y="15"/>
              </a:cxn>
              <a:cxn ang="0">
                <a:pos x="23" y="70"/>
              </a:cxn>
              <a:cxn ang="0">
                <a:pos x="21" y="76"/>
              </a:cxn>
              <a:cxn ang="0">
                <a:pos x="16" y="77"/>
              </a:cxn>
              <a:cxn ang="0">
                <a:pos x="14" y="77"/>
              </a:cxn>
              <a:cxn ang="0">
                <a:pos x="10" y="76"/>
              </a:cxn>
              <a:cxn ang="0">
                <a:pos x="2" y="101"/>
              </a:cxn>
              <a:cxn ang="0">
                <a:pos x="2" y="99"/>
              </a:cxn>
              <a:cxn ang="0">
                <a:pos x="14" y="88"/>
              </a:cxn>
              <a:cxn ang="0">
                <a:pos x="17" y="88"/>
              </a:cxn>
              <a:cxn ang="0">
                <a:pos x="28" y="99"/>
              </a:cxn>
              <a:cxn ang="0">
                <a:pos x="28" y="101"/>
              </a:cxn>
              <a:cxn ang="0">
                <a:pos x="17" y="113"/>
              </a:cxn>
              <a:cxn ang="0">
                <a:pos x="14" y="113"/>
              </a:cxn>
              <a:cxn ang="0">
                <a:pos x="2" y="101"/>
              </a:cxn>
            </a:cxnLst>
            <a:rect l="0" t="0" r="r" b="b"/>
            <a:pathLst>
              <a:path w="30" h="113">
                <a:moveTo>
                  <a:pt x="10" y="76"/>
                </a:moveTo>
                <a:cubicBezTo>
                  <a:pt x="9" y="74"/>
                  <a:pt x="9" y="72"/>
                  <a:pt x="8" y="70"/>
                </a:cubicBezTo>
                <a:cubicBezTo>
                  <a:pt x="1" y="15"/>
                  <a:pt x="1" y="15"/>
                  <a:pt x="1" y="15"/>
                </a:cubicBezTo>
                <a:cubicBezTo>
                  <a:pt x="0" y="10"/>
                  <a:pt x="1" y="7"/>
                  <a:pt x="3" y="4"/>
                </a:cubicBezTo>
                <a:cubicBezTo>
                  <a:pt x="5" y="1"/>
                  <a:pt x="9" y="0"/>
                  <a:pt x="13" y="0"/>
                </a:cubicBezTo>
                <a:cubicBezTo>
                  <a:pt x="17" y="0"/>
                  <a:pt x="17" y="0"/>
                  <a:pt x="17" y="0"/>
                </a:cubicBezTo>
                <a:cubicBezTo>
                  <a:pt x="22" y="0"/>
                  <a:pt x="25" y="1"/>
                  <a:pt x="27" y="4"/>
                </a:cubicBezTo>
                <a:cubicBezTo>
                  <a:pt x="30" y="7"/>
                  <a:pt x="30" y="10"/>
                  <a:pt x="29" y="15"/>
                </a:cubicBezTo>
                <a:cubicBezTo>
                  <a:pt x="23" y="70"/>
                  <a:pt x="23" y="70"/>
                  <a:pt x="23" y="70"/>
                </a:cubicBezTo>
                <a:cubicBezTo>
                  <a:pt x="22" y="72"/>
                  <a:pt x="21" y="74"/>
                  <a:pt x="21" y="76"/>
                </a:cubicBezTo>
                <a:cubicBezTo>
                  <a:pt x="20" y="77"/>
                  <a:pt x="18" y="77"/>
                  <a:pt x="16" y="77"/>
                </a:cubicBezTo>
                <a:cubicBezTo>
                  <a:pt x="14" y="77"/>
                  <a:pt x="14" y="77"/>
                  <a:pt x="14" y="77"/>
                </a:cubicBezTo>
                <a:cubicBezTo>
                  <a:pt x="12" y="77"/>
                  <a:pt x="11" y="77"/>
                  <a:pt x="10" y="76"/>
                </a:cubicBezTo>
                <a:close/>
                <a:moveTo>
                  <a:pt x="2" y="101"/>
                </a:moveTo>
                <a:cubicBezTo>
                  <a:pt x="2" y="99"/>
                  <a:pt x="2" y="99"/>
                  <a:pt x="2" y="99"/>
                </a:cubicBezTo>
                <a:cubicBezTo>
                  <a:pt x="2" y="92"/>
                  <a:pt x="6" y="88"/>
                  <a:pt x="14" y="88"/>
                </a:cubicBezTo>
                <a:cubicBezTo>
                  <a:pt x="17" y="88"/>
                  <a:pt x="17" y="88"/>
                  <a:pt x="17" y="88"/>
                </a:cubicBezTo>
                <a:cubicBezTo>
                  <a:pt x="24" y="88"/>
                  <a:pt x="28" y="92"/>
                  <a:pt x="28" y="99"/>
                </a:cubicBezTo>
                <a:cubicBezTo>
                  <a:pt x="28" y="101"/>
                  <a:pt x="28" y="101"/>
                  <a:pt x="28" y="101"/>
                </a:cubicBezTo>
                <a:cubicBezTo>
                  <a:pt x="28" y="109"/>
                  <a:pt x="24" y="113"/>
                  <a:pt x="17" y="113"/>
                </a:cubicBezTo>
                <a:cubicBezTo>
                  <a:pt x="14" y="113"/>
                  <a:pt x="14" y="113"/>
                  <a:pt x="14" y="113"/>
                </a:cubicBezTo>
                <a:cubicBezTo>
                  <a:pt x="6" y="113"/>
                  <a:pt x="2" y="109"/>
                  <a:pt x="2" y="101"/>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193" name="Freeform 169"/>
          <p:cNvSpPr>
            <a:spLocks/>
          </p:cNvSpPr>
          <p:nvPr userDrawn="1"/>
        </p:nvSpPr>
        <p:spPr bwMode="auto">
          <a:xfrm>
            <a:off x="8659290" y="4523187"/>
            <a:ext cx="55974" cy="51197"/>
          </a:xfrm>
          <a:custGeom>
            <a:avLst/>
            <a:gdLst/>
            <a:ahLst/>
            <a:cxnLst>
              <a:cxn ang="0">
                <a:pos x="26" y="6"/>
              </a:cxn>
              <a:cxn ang="0">
                <a:pos x="28" y="1"/>
              </a:cxn>
              <a:cxn ang="0">
                <a:pos x="32" y="0"/>
              </a:cxn>
              <a:cxn ang="0">
                <a:pos x="33" y="0"/>
              </a:cxn>
              <a:cxn ang="0">
                <a:pos x="37" y="1"/>
              </a:cxn>
              <a:cxn ang="0">
                <a:pos x="39" y="6"/>
              </a:cxn>
              <a:cxn ang="0">
                <a:pos x="41" y="20"/>
              </a:cxn>
              <a:cxn ang="0">
                <a:pos x="55" y="17"/>
              </a:cxn>
              <a:cxn ang="0">
                <a:pos x="61" y="18"/>
              </a:cxn>
              <a:cxn ang="0">
                <a:pos x="64" y="22"/>
              </a:cxn>
              <a:cxn ang="0">
                <a:pos x="64" y="22"/>
              </a:cxn>
              <a:cxn ang="0">
                <a:pos x="64" y="27"/>
              </a:cxn>
              <a:cxn ang="0">
                <a:pos x="60" y="31"/>
              </a:cxn>
              <a:cxn ang="0">
                <a:pos x="46" y="37"/>
              </a:cxn>
              <a:cxn ang="0">
                <a:pos x="54" y="50"/>
              </a:cxn>
              <a:cxn ang="0">
                <a:pos x="55" y="56"/>
              </a:cxn>
              <a:cxn ang="0">
                <a:pos x="52" y="59"/>
              </a:cxn>
              <a:cxn ang="0">
                <a:pos x="52" y="60"/>
              </a:cxn>
              <a:cxn ang="0">
                <a:pos x="48" y="61"/>
              </a:cxn>
              <a:cxn ang="0">
                <a:pos x="43" y="58"/>
              </a:cxn>
              <a:cxn ang="0">
                <a:pos x="32" y="47"/>
              </a:cxn>
              <a:cxn ang="0">
                <a:pos x="22" y="58"/>
              </a:cxn>
              <a:cxn ang="0">
                <a:pos x="17" y="61"/>
              </a:cxn>
              <a:cxn ang="0">
                <a:pos x="13" y="60"/>
              </a:cxn>
              <a:cxn ang="0">
                <a:pos x="12" y="59"/>
              </a:cxn>
              <a:cxn ang="0">
                <a:pos x="9" y="56"/>
              </a:cxn>
              <a:cxn ang="0">
                <a:pos x="11" y="50"/>
              </a:cxn>
              <a:cxn ang="0">
                <a:pos x="18" y="37"/>
              </a:cxn>
              <a:cxn ang="0">
                <a:pos x="5" y="31"/>
              </a:cxn>
              <a:cxn ang="0">
                <a:pos x="1" y="27"/>
              </a:cxn>
              <a:cxn ang="0">
                <a:pos x="1" y="22"/>
              </a:cxn>
              <a:cxn ang="0">
                <a:pos x="1" y="22"/>
              </a:cxn>
              <a:cxn ang="0">
                <a:pos x="3" y="18"/>
              </a:cxn>
              <a:cxn ang="0">
                <a:pos x="9" y="17"/>
              </a:cxn>
              <a:cxn ang="0">
                <a:pos x="24" y="20"/>
              </a:cxn>
              <a:cxn ang="0">
                <a:pos x="26" y="6"/>
              </a:cxn>
            </a:cxnLst>
            <a:rect l="0" t="0" r="r" b="b"/>
            <a:pathLst>
              <a:path w="65" h="61">
                <a:moveTo>
                  <a:pt x="26" y="6"/>
                </a:moveTo>
                <a:cubicBezTo>
                  <a:pt x="26" y="3"/>
                  <a:pt x="27" y="2"/>
                  <a:pt x="28" y="1"/>
                </a:cubicBezTo>
                <a:cubicBezTo>
                  <a:pt x="29" y="0"/>
                  <a:pt x="30" y="0"/>
                  <a:pt x="32" y="0"/>
                </a:cubicBezTo>
                <a:cubicBezTo>
                  <a:pt x="33" y="0"/>
                  <a:pt x="33" y="0"/>
                  <a:pt x="33" y="0"/>
                </a:cubicBezTo>
                <a:cubicBezTo>
                  <a:pt x="35" y="0"/>
                  <a:pt x="36" y="0"/>
                  <a:pt x="37" y="1"/>
                </a:cubicBezTo>
                <a:cubicBezTo>
                  <a:pt x="38" y="2"/>
                  <a:pt x="39" y="3"/>
                  <a:pt x="39" y="6"/>
                </a:cubicBezTo>
                <a:cubicBezTo>
                  <a:pt x="41" y="20"/>
                  <a:pt x="41" y="20"/>
                  <a:pt x="41" y="20"/>
                </a:cubicBezTo>
                <a:cubicBezTo>
                  <a:pt x="55" y="17"/>
                  <a:pt x="55" y="17"/>
                  <a:pt x="55" y="17"/>
                </a:cubicBezTo>
                <a:cubicBezTo>
                  <a:pt x="58" y="17"/>
                  <a:pt x="60" y="17"/>
                  <a:pt x="61" y="18"/>
                </a:cubicBezTo>
                <a:cubicBezTo>
                  <a:pt x="62" y="19"/>
                  <a:pt x="63" y="20"/>
                  <a:pt x="64" y="22"/>
                </a:cubicBezTo>
                <a:cubicBezTo>
                  <a:pt x="64" y="22"/>
                  <a:pt x="64" y="22"/>
                  <a:pt x="64" y="22"/>
                </a:cubicBezTo>
                <a:cubicBezTo>
                  <a:pt x="65" y="24"/>
                  <a:pt x="65" y="26"/>
                  <a:pt x="64" y="27"/>
                </a:cubicBezTo>
                <a:cubicBezTo>
                  <a:pt x="64" y="28"/>
                  <a:pt x="62" y="29"/>
                  <a:pt x="60" y="31"/>
                </a:cubicBezTo>
                <a:cubicBezTo>
                  <a:pt x="46" y="37"/>
                  <a:pt x="46" y="37"/>
                  <a:pt x="46" y="37"/>
                </a:cubicBezTo>
                <a:cubicBezTo>
                  <a:pt x="54" y="50"/>
                  <a:pt x="54" y="50"/>
                  <a:pt x="54" y="50"/>
                </a:cubicBezTo>
                <a:cubicBezTo>
                  <a:pt x="55" y="52"/>
                  <a:pt x="56" y="54"/>
                  <a:pt x="55" y="56"/>
                </a:cubicBezTo>
                <a:cubicBezTo>
                  <a:pt x="55" y="57"/>
                  <a:pt x="54" y="58"/>
                  <a:pt x="52" y="59"/>
                </a:cubicBezTo>
                <a:cubicBezTo>
                  <a:pt x="52" y="60"/>
                  <a:pt x="52" y="60"/>
                  <a:pt x="52" y="60"/>
                </a:cubicBezTo>
                <a:cubicBezTo>
                  <a:pt x="51" y="60"/>
                  <a:pt x="49" y="61"/>
                  <a:pt x="48" y="61"/>
                </a:cubicBezTo>
                <a:cubicBezTo>
                  <a:pt x="46" y="61"/>
                  <a:pt x="45" y="60"/>
                  <a:pt x="43" y="58"/>
                </a:cubicBezTo>
                <a:cubicBezTo>
                  <a:pt x="32" y="47"/>
                  <a:pt x="32" y="47"/>
                  <a:pt x="32" y="47"/>
                </a:cubicBezTo>
                <a:cubicBezTo>
                  <a:pt x="22" y="58"/>
                  <a:pt x="22" y="58"/>
                  <a:pt x="22" y="58"/>
                </a:cubicBezTo>
                <a:cubicBezTo>
                  <a:pt x="20" y="60"/>
                  <a:pt x="18" y="61"/>
                  <a:pt x="17" y="61"/>
                </a:cubicBezTo>
                <a:cubicBezTo>
                  <a:pt x="16" y="61"/>
                  <a:pt x="14" y="60"/>
                  <a:pt x="13" y="60"/>
                </a:cubicBezTo>
                <a:cubicBezTo>
                  <a:pt x="12" y="59"/>
                  <a:pt x="12" y="59"/>
                  <a:pt x="12" y="59"/>
                </a:cubicBezTo>
                <a:cubicBezTo>
                  <a:pt x="11" y="58"/>
                  <a:pt x="10" y="57"/>
                  <a:pt x="9" y="56"/>
                </a:cubicBezTo>
                <a:cubicBezTo>
                  <a:pt x="9" y="54"/>
                  <a:pt x="9" y="52"/>
                  <a:pt x="11" y="50"/>
                </a:cubicBezTo>
                <a:cubicBezTo>
                  <a:pt x="18" y="37"/>
                  <a:pt x="18" y="37"/>
                  <a:pt x="18" y="37"/>
                </a:cubicBezTo>
                <a:cubicBezTo>
                  <a:pt x="5" y="31"/>
                  <a:pt x="5" y="31"/>
                  <a:pt x="5" y="31"/>
                </a:cubicBezTo>
                <a:cubicBezTo>
                  <a:pt x="2" y="29"/>
                  <a:pt x="1" y="28"/>
                  <a:pt x="1" y="27"/>
                </a:cubicBezTo>
                <a:cubicBezTo>
                  <a:pt x="0" y="26"/>
                  <a:pt x="0" y="24"/>
                  <a:pt x="1" y="22"/>
                </a:cubicBezTo>
                <a:cubicBezTo>
                  <a:pt x="1" y="22"/>
                  <a:pt x="1" y="22"/>
                  <a:pt x="1" y="22"/>
                </a:cubicBezTo>
                <a:cubicBezTo>
                  <a:pt x="1" y="20"/>
                  <a:pt x="2" y="18"/>
                  <a:pt x="3" y="18"/>
                </a:cubicBezTo>
                <a:cubicBezTo>
                  <a:pt x="5" y="17"/>
                  <a:pt x="6" y="17"/>
                  <a:pt x="9" y="17"/>
                </a:cubicBezTo>
                <a:cubicBezTo>
                  <a:pt x="24" y="20"/>
                  <a:pt x="24" y="20"/>
                  <a:pt x="24" y="20"/>
                </a:cubicBezTo>
                <a:lnTo>
                  <a:pt x="26" y="6"/>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05" name="Freeform 6"/>
          <p:cNvSpPr>
            <a:spLocks/>
          </p:cNvSpPr>
          <p:nvPr userDrawn="1"/>
        </p:nvSpPr>
        <p:spPr bwMode="auto">
          <a:xfrm>
            <a:off x="1371399" y="3803011"/>
            <a:ext cx="382086" cy="416087"/>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210" name="Freeform 6"/>
          <p:cNvSpPr>
            <a:spLocks/>
          </p:cNvSpPr>
          <p:nvPr userDrawn="1"/>
        </p:nvSpPr>
        <p:spPr bwMode="auto">
          <a:xfrm>
            <a:off x="5202769" y="2788784"/>
            <a:ext cx="408453" cy="2652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9530"/>
              </a:solidFill>
              <a:effectLst/>
              <a:uLnTx/>
              <a:uFillTx/>
              <a:latin typeface="Arial"/>
              <a:ea typeface="+mn-ea"/>
              <a:cs typeface="+mn-cs"/>
            </a:endParaRPr>
          </a:p>
        </p:txBody>
      </p:sp>
      <p:sp>
        <p:nvSpPr>
          <p:cNvPr id="197" name="Freeform 9"/>
          <p:cNvSpPr>
            <a:spLocks/>
          </p:cNvSpPr>
          <p:nvPr userDrawn="1"/>
        </p:nvSpPr>
        <p:spPr bwMode="auto">
          <a:xfrm>
            <a:off x="335845" y="4393431"/>
            <a:ext cx="52312" cy="248567"/>
          </a:xfrm>
          <a:custGeom>
            <a:avLst/>
            <a:gdLst/>
            <a:ahLst/>
            <a:cxnLst>
              <a:cxn ang="0">
                <a:pos x="59" y="400"/>
              </a:cxn>
              <a:cxn ang="0">
                <a:pos x="50" y="380"/>
              </a:cxn>
              <a:cxn ang="0">
                <a:pos x="50" y="247"/>
              </a:cxn>
              <a:cxn ang="0">
                <a:pos x="34" y="213"/>
              </a:cxn>
              <a:cxn ang="0">
                <a:pos x="50" y="180"/>
              </a:cxn>
              <a:cxn ang="0">
                <a:pos x="50" y="46"/>
              </a:cxn>
              <a:cxn ang="0">
                <a:pos x="59" y="26"/>
              </a:cxn>
              <a:cxn ang="0">
                <a:pos x="72" y="13"/>
              </a:cxn>
              <a:cxn ang="0">
                <a:pos x="59" y="0"/>
              </a:cxn>
              <a:cxn ang="0">
                <a:pos x="23" y="46"/>
              </a:cxn>
              <a:cxn ang="0">
                <a:pos x="23" y="180"/>
              </a:cxn>
              <a:cxn ang="0">
                <a:pos x="6" y="202"/>
              </a:cxn>
              <a:cxn ang="0">
                <a:pos x="0" y="213"/>
              </a:cxn>
              <a:cxn ang="0">
                <a:pos x="6" y="224"/>
              </a:cxn>
              <a:cxn ang="0">
                <a:pos x="23" y="247"/>
              </a:cxn>
              <a:cxn ang="0">
                <a:pos x="23" y="380"/>
              </a:cxn>
              <a:cxn ang="0">
                <a:pos x="59" y="427"/>
              </a:cxn>
              <a:cxn ang="0">
                <a:pos x="72" y="414"/>
              </a:cxn>
              <a:cxn ang="0">
                <a:pos x="59" y="400"/>
              </a:cxn>
            </a:cxnLst>
            <a:rect l="0" t="0" r="r" b="b"/>
            <a:pathLst>
              <a:path w="72" h="427">
                <a:moveTo>
                  <a:pt x="59" y="400"/>
                </a:moveTo>
                <a:cubicBezTo>
                  <a:pt x="56" y="400"/>
                  <a:pt x="50" y="393"/>
                  <a:pt x="50" y="380"/>
                </a:cubicBezTo>
                <a:cubicBezTo>
                  <a:pt x="50" y="247"/>
                  <a:pt x="50" y="247"/>
                  <a:pt x="50" y="247"/>
                </a:cubicBezTo>
                <a:cubicBezTo>
                  <a:pt x="50" y="233"/>
                  <a:pt x="42" y="221"/>
                  <a:pt x="34" y="213"/>
                </a:cubicBezTo>
                <a:cubicBezTo>
                  <a:pt x="42" y="205"/>
                  <a:pt x="50" y="194"/>
                  <a:pt x="50" y="180"/>
                </a:cubicBezTo>
                <a:cubicBezTo>
                  <a:pt x="50" y="46"/>
                  <a:pt x="50" y="46"/>
                  <a:pt x="50" y="46"/>
                </a:cubicBezTo>
                <a:cubicBezTo>
                  <a:pt x="50" y="34"/>
                  <a:pt x="56" y="26"/>
                  <a:pt x="59" y="26"/>
                </a:cubicBezTo>
                <a:cubicBezTo>
                  <a:pt x="66" y="26"/>
                  <a:pt x="72" y="20"/>
                  <a:pt x="72" y="13"/>
                </a:cubicBezTo>
                <a:cubicBezTo>
                  <a:pt x="72" y="6"/>
                  <a:pt x="66" y="0"/>
                  <a:pt x="59" y="0"/>
                </a:cubicBezTo>
                <a:cubicBezTo>
                  <a:pt x="39" y="0"/>
                  <a:pt x="23" y="20"/>
                  <a:pt x="23" y="46"/>
                </a:cubicBezTo>
                <a:cubicBezTo>
                  <a:pt x="23" y="180"/>
                  <a:pt x="23" y="180"/>
                  <a:pt x="23" y="180"/>
                </a:cubicBezTo>
                <a:cubicBezTo>
                  <a:pt x="23" y="188"/>
                  <a:pt x="12" y="199"/>
                  <a:pt x="6" y="202"/>
                </a:cubicBezTo>
                <a:cubicBezTo>
                  <a:pt x="3" y="205"/>
                  <a:pt x="0" y="209"/>
                  <a:pt x="0" y="213"/>
                </a:cubicBezTo>
                <a:cubicBezTo>
                  <a:pt x="0" y="218"/>
                  <a:pt x="3" y="222"/>
                  <a:pt x="6" y="224"/>
                </a:cubicBezTo>
                <a:cubicBezTo>
                  <a:pt x="12" y="228"/>
                  <a:pt x="23" y="238"/>
                  <a:pt x="23" y="247"/>
                </a:cubicBezTo>
                <a:cubicBezTo>
                  <a:pt x="23" y="380"/>
                  <a:pt x="23" y="380"/>
                  <a:pt x="23" y="380"/>
                </a:cubicBezTo>
                <a:cubicBezTo>
                  <a:pt x="23" y="407"/>
                  <a:pt x="39" y="427"/>
                  <a:pt x="59" y="427"/>
                </a:cubicBezTo>
                <a:cubicBezTo>
                  <a:pt x="66" y="427"/>
                  <a:pt x="72" y="421"/>
                  <a:pt x="72" y="414"/>
                </a:cubicBezTo>
                <a:cubicBezTo>
                  <a:pt x="72" y="406"/>
                  <a:pt x="66" y="400"/>
                  <a:pt x="59" y="400"/>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98" name="Freeform 13"/>
          <p:cNvSpPr>
            <a:spLocks/>
          </p:cNvSpPr>
          <p:nvPr userDrawn="1"/>
        </p:nvSpPr>
        <p:spPr bwMode="auto">
          <a:xfrm>
            <a:off x="458934" y="4393431"/>
            <a:ext cx="54363" cy="248567"/>
          </a:xfrm>
          <a:custGeom>
            <a:avLst/>
            <a:gdLst/>
            <a:ahLst/>
            <a:cxnLst>
              <a:cxn ang="0">
                <a:pos x="72" y="214"/>
              </a:cxn>
              <a:cxn ang="0">
                <a:pos x="66" y="202"/>
              </a:cxn>
              <a:cxn ang="0">
                <a:pos x="50" y="180"/>
              </a:cxn>
              <a:cxn ang="0">
                <a:pos x="50" y="46"/>
              </a:cxn>
              <a:cxn ang="0">
                <a:pos x="14" y="0"/>
              </a:cxn>
              <a:cxn ang="0">
                <a:pos x="0" y="13"/>
              </a:cxn>
              <a:cxn ang="0">
                <a:pos x="14" y="26"/>
              </a:cxn>
              <a:cxn ang="0">
                <a:pos x="23" y="46"/>
              </a:cxn>
              <a:cxn ang="0">
                <a:pos x="23" y="180"/>
              </a:cxn>
              <a:cxn ang="0">
                <a:pos x="39" y="213"/>
              </a:cxn>
              <a:cxn ang="0">
                <a:pos x="23" y="247"/>
              </a:cxn>
              <a:cxn ang="0">
                <a:pos x="23" y="380"/>
              </a:cxn>
              <a:cxn ang="0">
                <a:pos x="14" y="400"/>
              </a:cxn>
              <a:cxn ang="0">
                <a:pos x="0" y="414"/>
              </a:cxn>
              <a:cxn ang="0">
                <a:pos x="14" y="427"/>
              </a:cxn>
              <a:cxn ang="0">
                <a:pos x="50" y="380"/>
              </a:cxn>
              <a:cxn ang="0">
                <a:pos x="50" y="247"/>
              </a:cxn>
              <a:cxn ang="0">
                <a:pos x="66" y="224"/>
              </a:cxn>
              <a:cxn ang="0">
                <a:pos x="65" y="225"/>
              </a:cxn>
              <a:cxn ang="0">
                <a:pos x="72" y="214"/>
              </a:cxn>
            </a:cxnLst>
            <a:rect l="0" t="0" r="r" b="b"/>
            <a:pathLst>
              <a:path w="73" h="427">
                <a:moveTo>
                  <a:pt x="72" y="214"/>
                </a:moveTo>
                <a:cubicBezTo>
                  <a:pt x="73" y="209"/>
                  <a:pt x="70" y="205"/>
                  <a:pt x="66" y="202"/>
                </a:cubicBezTo>
                <a:cubicBezTo>
                  <a:pt x="61" y="199"/>
                  <a:pt x="50" y="188"/>
                  <a:pt x="50" y="180"/>
                </a:cubicBezTo>
                <a:cubicBezTo>
                  <a:pt x="50" y="46"/>
                  <a:pt x="50" y="46"/>
                  <a:pt x="50" y="46"/>
                </a:cubicBezTo>
                <a:cubicBezTo>
                  <a:pt x="50" y="20"/>
                  <a:pt x="34" y="0"/>
                  <a:pt x="14" y="0"/>
                </a:cubicBezTo>
                <a:cubicBezTo>
                  <a:pt x="6" y="0"/>
                  <a:pt x="0" y="6"/>
                  <a:pt x="0" y="13"/>
                </a:cubicBezTo>
                <a:cubicBezTo>
                  <a:pt x="0" y="20"/>
                  <a:pt x="6" y="26"/>
                  <a:pt x="14" y="26"/>
                </a:cubicBezTo>
                <a:cubicBezTo>
                  <a:pt x="17" y="26"/>
                  <a:pt x="23" y="34"/>
                  <a:pt x="23" y="46"/>
                </a:cubicBezTo>
                <a:cubicBezTo>
                  <a:pt x="23" y="180"/>
                  <a:pt x="23" y="180"/>
                  <a:pt x="23" y="180"/>
                </a:cubicBezTo>
                <a:cubicBezTo>
                  <a:pt x="23" y="194"/>
                  <a:pt x="31" y="205"/>
                  <a:pt x="39" y="213"/>
                </a:cubicBezTo>
                <a:cubicBezTo>
                  <a:pt x="31" y="221"/>
                  <a:pt x="23" y="233"/>
                  <a:pt x="23" y="247"/>
                </a:cubicBezTo>
                <a:cubicBezTo>
                  <a:pt x="23" y="380"/>
                  <a:pt x="23" y="380"/>
                  <a:pt x="23" y="380"/>
                </a:cubicBezTo>
                <a:cubicBezTo>
                  <a:pt x="23" y="393"/>
                  <a:pt x="17" y="400"/>
                  <a:pt x="14" y="400"/>
                </a:cubicBezTo>
                <a:cubicBezTo>
                  <a:pt x="6" y="400"/>
                  <a:pt x="0" y="406"/>
                  <a:pt x="0" y="414"/>
                </a:cubicBezTo>
                <a:cubicBezTo>
                  <a:pt x="0" y="421"/>
                  <a:pt x="6" y="427"/>
                  <a:pt x="14" y="427"/>
                </a:cubicBezTo>
                <a:cubicBezTo>
                  <a:pt x="34" y="427"/>
                  <a:pt x="50" y="407"/>
                  <a:pt x="50" y="380"/>
                </a:cubicBezTo>
                <a:cubicBezTo>
                  <a:pt x="50" y="247"/>
                  <a:pt x="50" y="247"/>
                  <a:pt x="50" y="247"/>
                </a:cubicBezTo>
                <a:cubicBezTo>
                  <a:pt x="50" y="238"/>
                  <a:pt x="61" y="228"/>
                  <a:pt x="66" y="224"/>
                </a:cubicBezTo>
                <a:cubicBezTo>
                  <a:pt x="66" y="225"/>
                  <a:pt x="65" y="225"/>
                  <a:pt x="65" y="225"/>
                </a:cubicBezTo>
                <a:cubicBezTo>
                  <a:pt x="69" y="223"/>
                  <a:pt x="72" y="219"/>
                  <a:pt x="72" y="214"/>
                </a:cubicBezTo>
                <a:close/>
              </a:path>
            </a:pathLst>
          </a:custGeom>
          <a:solidFill>
            <a:schemeClr val="bg1"/>
          </a:solidFill>
          <a:ln w="9525">
            <a:noFill/>
            <a:round/>
            <a:headEnd/>
            <a:tailEnd/>
          </a:ln>
        </p:spPr>
        <p:txBody>
          <a:bodyPr vert="horz" wrap="square" lIns="68589" tIns="34295" rIns="68589" bIns="34295"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a:ea typeface="+mn-ea"/>
              <a:cs typeface="+mn-cs"/>
            </a:endParaRPr>
          </a:p>
        </p:txBody>
      </p:sp>
      <p:sp>
        <p:nvSpPr>
          <p:cNvPr id="199" name="TextBox 198"/>
          <p:cNvSpPr txBox="1"/>
          <p:nvPr userDrawn="1"/>
        </p:nvSpPr>
        <p:spPr>
          <a:xfrm>
            <a:off x="456129" y="4759467"/>
            <a:ext cx="2130481" cy="92333"/>
          </a:xfrm>
          <a:prstGeom prst="rect">
            <a:avLst/>
          </a:prstGeom>
          <a:noFill/>
        </p:spPr>
        <p:txBody>
          <a:bodyPr wrap="square" lIns="0" tIns="0" rIns="0" bIns="0" rtlCol="0" anchor="b" anchorCtr="0">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pitchFamily="34" charset="0"/>
              </a:rPr>
              <a:t>Confidential Property of Schneider Electric</a:t>
            </a:r>
          </a:p>
        </p:txBody>
      </p:sp>
      <p:sp>
        <p:nvSpPr>
          <p:cNvPr id="200" name="Slide Number Placeholder 3"/>
          <p:cNvSpPr txBox="1">
            <a:spLocks/>
          </p:cNvSpPr>
          <p:nvPr userDrawn="1"/>
        </p:nvSpPr>
        <p:spPr>
          <a:xfrm>
            <a:off x="8388947" y="4713300"/>
            <a:ext cx="297734" cy="138499"/>
          </a:xfrm>
          <a:prstGeom prst="rect">
            <a:avLst/>
          </a:prstGeom>
        </p:spPr>
        <p:txBody>
          <a:bodyPr vert="horz" wrap="square" lIns="0" tIns="0" rIns="0" bIns="0" numCol="1" anchor="b" anchorCtr="0" compatLnSpc="1">
            <a:prstTxWarp prst="textNoShape">
              <a:avLst/>
            </a:prstTxWarp>
            <a:spAutoFit/>
          </a:bodyPr>
          <a:lstStyle/>
          <a:p>
            <a:pPr marL="0" marR="0" lvl="0" indent="0" algn="r" defTabSz="685891"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FFFFFF"/>
                </a:solidFill>
                <a:effectLst/>
                <a:uLnTx/>
                <a:uFillTx/>
                <a:latin typeface="Arial"/>
                <a:ea typeface="ＭＳ Ｐゴシック" pitchFamily="34" charset="-128"/>
                <a:cs typeface="Arial" pitchFamily="34" charset="0"/>
              </a:rPr>
              <a:pPr marL="0" marR="0" lvl="0" indent="0" algn="r" defTabSz="685891"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14603037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6" y="230189"/>
            <a:ext cx="8633531" cy="307777"/>
          </a:xfrm>
          <a:prstGeom prst="rect">
            <a:avLst/>
          </a:prstGeom>
        </p:spPr>
        <p:txBody>
          <a:bodyPr>
            <a:spAutoFit/>
          </a:bodyPr>
          <a:lstStyle>
            <a:lvl1pPr>
              <a:defRPr sz="2000"/>
            </a:lvl1pPr>
          </a:lstStyle>
          <a:p>
            <a:r>
              <a:rPr lang="en-US" dirty="0"/>
              <a:t>Click To Edit Master Title Style</a:t>
            </a:r>
          </a:p>
        </p:txBody>
      </p:sp>
      <p:sp>
        <p:nvSpPr>
          <p:cNvPr id="20" name="Text Placeholder 11"/>
          <p:cNvSpPr>
            <a:spLocks noGrp="1"/>
          </p:cNvSpPr>
          <p:nvPr>
            <p:ph type="body" sz="quarter" idx="13" hasCustomPrompt="1"/>
          </p:nvPr>
        </p:nvSpPr>
        <p:spPr>
          <a:xfrm>
            <a:off x="252413" y="4066303"/>
            <a:ext cx="558006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6" y="604936"/>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2" y="1203327"/>
            <a:ext cx="5580062" cy="1291102"/>
          </a:xfrm>
          <a:prstGeom prst="rect">
            <a:avLst/>
          </a:prstGeo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12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FA600"/>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4FA600"/>
                </a:solidFill>
                <a:effectLst/>
                <a:uLnTx/>
                <a:uFillTx/>
                <a:latin typeface="Arial"/>
                <a:ea typeface="+mn-ea"/>
                <a:cs typeface="Arial"/>
              </a:rPr>
              <a:pPr marL="0" marR="0" lvl="0" indent="0" algn="l" defTabSz="457124"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4FA600"/>
              </a:solidFill>
              <a:effectLst/>
              <a:uLnTx/>
              <a:uFillTx/>
              <a:latin typeface="Arial"/>
              <a:ea typeface="+mn-ea"/>
              <a:cs typeface="Arial"/>
            </a:endParaRPr>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12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D100"/>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19360237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6" name="Rectangle 5"/>
          <p:cNvSpPr/>
          <p:nvPr userDrawn="1"/>
        </p:nvSpPr>
        <p:spPr>
          <a:xfrm>
            <a:off x="8413796" y="4487399"/>
            <a:ext cx="465071" cy="3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marL="0" marR="0" lvl="0" indent="0" algn="ctr" defTabSz="68560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hasCustomPrompt="1"/>
          </p:nvPr>
        </p:nvSpPr>
        <p:spPr>
          <a:xfrm>
            <a:off x="456129" y="1597903"/>
            <a:ext cx="8230552" cy="1102519"/>
          </a:xfrm>
        </p:spPr>
        <p:txBody>
          <a:bodyPr lIns="0" anchor="b" anchorCtr="0">
            <a:noAutofit/>
          </a:bodyPr>
          <a:lstStyle>
            <a:lvl1pPr algn="l">
              <a:defRPr sz="2700" b="1">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7199" y="2733514"/>
            <a:ext cx="8230552" cy="824903"/>
          </a:xfrm>
        </p:spPr>
        <p:txBody>
          <a:bodyPr lIns="0">
            <a:noAutofit/>
          </a:bodyPr>
          <a:lstStyle>
            <a:lvl1pPr marL="0" indent="0" algn="l">
              <a:buNone/>
              <a:defRPr sz="1700">
                <a:solidFill>
                  <a:srgbClr val="626469"/>
                </a:solidFill>
                <a:latin typeface="Arial" pitchFamily="34" charset="0"/>
                <a:cs typeface="Arial" pitchFamily="34" charset="0"/>
              </a:defRPr>
            </a:lvl1pPr>
            <a:lvl2pPr marL="342796" indent="0" algn="ctr">
              <a:buNone/>
              <a:defRPr>
                <a:solidFill>
                  <a:schemeClr val="tx1">
                    <a:tint val="75000"/>
                  </a:schemeClr>
                </a:solidFill>
              </a:defRPr>
            </a:lvl2pPr>
            <a:lvl3pPr marL="685606" indent="0" algn="ctr">
              <a:buNone/>
              <a:defRPr>
                <a:solidFill>
                  <a:schemeClr val="tx1">
                    <a:tint val="75000"/>
                  </a:schemeClr>
                </a:solidFill>
              </a:defRPr>
            </a:lvl3pPr>
            <a:lvl4pPr marL="1028407" indent="0" algn="ctr">
              <a:buNone/>
              <a:defRPr>
                <a:solidFill>
                  <a:schemeClr val="tx1">
                    <a:tint val="75000"/>
                  </a:schemeClr>
                </a:solidFill>
              </a:defRPr>
            </a:lvl4pPr>
            <a:lvl5pPr marL="1371213" indent="0" algn="ctr">
              <a:buNone/>
              <a:defRPr>
                <a:solidFill>
                  <a:schemeClr val="tx1">
                    <a:tint val="75000"/>
                  </a:schemeClr>
                </a:solidFill>
              </a:defRPr>
            </a:lvl5pPr>
            <a:lvl6pPr marL="1714009" indent="0" algn="ctr">
              <a:buNone/>
              <a:defRPr>
                <a:solidFill>
                  <a:schemeClr val="tx1">
                    <a:tint val="75000"/>
                  </a:schemeClr>
                </a:solidFill>
              </a:defRPr>
            </a:lvl6pPr>
            <a:lvl7pPr marL="2056817" indent="0" algn="ctr">
              <a:buNone/>
              <a:defRPr>
                <a:solidFill>
                  <a:schemeClr val="tx1">
                    <a:tint val="75000"/>
                  </a:schemeClr>
                </a:solidFill>
              </a:defRPr>
            </a:lvl7pPr>
            <a:lvl8pPr marL="2399620" indent="0" algn="ctr">
              <a:buNone/>
              <a:defRPr>
                <a:solidFill>
                  <a:schemeClr val="tx1">
                    <a:tint val="75000"/>
                  </a:schemeClr>
                </a:solidFill>
              </a:defRPr>
            </a:lvl8pPr>
            <a:lvl9pPr marL="274242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7319" y="3843512"/>
            <a:ext cx="6441296" cy="840581"/>
          </a:xfrm>
        </p:spPr>
        <p:txBody>
          <a:bodyPr>
            <a:normAutofit/>
          </a:bodyPr>
          <a:lstStyle>
            <a:lvl1pPr marL="0" indent="0">
              <a:buNone/>
              <a:defRPr sz="1200">
                <a:solidFill>
                  <a:srgbClr val="898989"/>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14" name="Picture 23" descr="C:\Users\Kurt\Desktop\Untitled-1cc.png"/>
          <p:cNvPicPr>
            <a:picLocks noChangeAspect="1" noChangeArrowheads="1"/>
          </p:cNvPicPr>
          <p:nvPr/>
        </p:nvPicPr>
        <p:blipFill>
          <a:blip r:embed="rId2" cstate="screen"/>
          <a:srcRect/>
          <a:stretch>
            <a:fillRect/>
          </a:stretch>
        </p:blipFill>
        <p:spPr bwMode="auto">
          <a:xfrm>
            <a:off x="7268811" y="4428374"/>
            <a:ext cx="1418953" cy="423503"/>
          </a:xfrm>
          <a:prstGeom prst="rect">
            <a:avLst/>
          </a:prstGeom>
          <a:noFill/>
        </p:spPr>
      </p:pic>
    </p:spTree>
    <p:extLst>
      <p:ext uri="{BB962C8B-B14F-4D97-AF65-F5344CB8AC3E}">
        <p14:creationId xmlns:p14="http://schemas.microsoft.com/office/powerpoint/2010/main" val="19861917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lide Spruce Green">
    <p:bg>
      <p:bgPr>
        <a:solidFill>
          <a:srgbClr val="009530"/>
        </a:solidFill>
        <a:effectLst/>
      </p:bgPr>
    </p:bg>
    <p:spTree>
      <p:nvGrpSpPr>
        <p:cNvPr id="1" name=""/>
        <p:cNvGrpSpPr/>
        <p:nvPr/>
      </p:nvGrpSpPr>
      <p:grpSpPr>
        <a:xfrm>
          <a:off x="0" y="0"/>
          <a:ext cx="0" cy="0"/>
          <a:chOff x="0" y="0"/>
          <a:chExt cx="0" cy="0"/>
        </a:xfrm>
      </p:grpSpPr>
      <p:sp>
        <p:nvSpPr>
          <p:cNvPr id="6" name="Rectangle 5"/>
          <p:cNvSpPr/>
          <p:nvPr/>
        </p:nvSpPr>
        <p:spPr>
          <a:xfrm>
            <a:off x="8413796" y="4655182"/>
            <a:ext cx="465071" cy="393389"/>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marL="0" marR="0" lvl="0" indent="0" algn="ctr" defTabSz="68560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hasCustomPrompt="1"/>
          </p:nvPr>
        </p:nvSpPr>
        <p:spPr>
          <a:xfrm>
            <a:off x="450084" y="1597903"/>
            <a:ext cx="8236627" cy="1102519"/>
          </a:xfrm>
        </p:spPr>
        <p:txBody>
          <a:bodyPr lIns="0" anchor="b" anchorCtr="0">
            <a:noAutofit/>
          </a:bodyPr>
          <a:lstStyle>
            <a:lvl1pPr algn="l">
              <a:defRPr sz="27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84" y="2733514"/>
            <a:ext cx="8236627" cy="824903"/>
          </a:xfrm>
        </p:spPr>
        <p:txBody>
          <a:bodyPr lIns="0">
            <a:noAutofit/>
          </a:bodyPr>
          <a:lstStyle>
            <a:lvl1pPr marL="0" indent="0" algn="l">
              <a:buNone/>
              <a:defRPr sz="1700">
                <a:solidFill>
                  <a:schemeClr val="bg1"/>
                </a:solidFill>
                <a:latin typeface="Arial" pitchFamily="34" charset="0"/>
                <a:cs typeface="Arial" pitchFamily="34" charset="0"/>
              </a:defRPr>
            </a:lvl1pPr>
            <a:lvl2pPr marL="342796" indent="0" algn="ctr">
              <a:buNone/>
              <a:defRPr>
                <a:solidFill>
                  <a:schemeClr val="tx1">
                    <a:tint val="75000"/>
                  </a:schemeClr>
                </a:solidFill>
              </a:defRPr>
            </a:lvl2pPr>
            <a:lvl3pPr marL="685606" indent="0" algn="ctr">
              <a:buNone/>
              <a:defRPr>
                <a:solidFill>
                  <a:schemeClr val="tx1">
                    <a:tint val="75000"/>
                  </a:schemeClr>
                </a:solidFill>
              </a:defRPr>
            </a:lvl3pPr>
            <a:lvl4pPr marL="1028407" indent="0" algn="ctr">
              <a:buNone/>
              <a:defRPr>
                <a:solidFill>
                  <a:schemeClr val="tx1">
                    <a:tint val="75000"/>
                  </a:schemeClr>
                </a:solidFill>
              </a:defRPr>
            </a:lvl4pPr>
            <a:lvl5pPr marL="1371213" indent="0" algn="ctr">
              <a:buNone/>
              <a:defRPr>
                <a:solidFill>
                  <a:schemeClr val="tx1">
                    <a:tint val="75000"/>
                  </a:schemeClr>
                </a:solidFill>
              </a:defRPr>
            </a:lvl5pPr>
            <a:lvl6pPr marL="1714009" indent="0" algn="ctr">
              <a:buNone/>
              <a:defRPr>
                <a:solidFill>
                  <a:schemeClr val="tx1">
                    <a:tint val="75000"/>
                  </a:schemeClr>
                </a:solidFill>
              </a:defRPr>
            </a:lvl6pPr>
            <a:lvl7pPr marL="2056817" indent="0" algn="ctr">
              <a:buNone/>
              <a:defRPr>
                <a:solidFill>
                  <a:schemeClr val="tx1">
                    <a:tint val="75000"/>
                  </a:schemeClr>
                </a:solidFill>
              </a:defRPr>
            </a:lvl7pPr>
            <a:lvl8pPr marL="2399620" indent="0" algn="ctr">
              <a:buNone/>
              <a:defRPr>
                <a:solidFill>
                  <a:schemeClr val="tx1">
                    <a:tint val="75000"/>
                  </a:schemeClr>
                </a:solidFill>
              </a:defRPr>
            </a:lvl8pPr>
            <a:lvl9pPr marL="274242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512"/>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2" cstate="screen">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2585446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Bubbles">
    <p:bg>
      <p:bgPr>
        <a:solidFill>
          <a:srgbClr val="009530"/>
        </a:solidFill>
        <a:effectLst/>
      </p:bgPr>
    </p:bg>
    <p:spTree>
      <p:nvGrpSpPr>
        <p:cNvPr id="1" name=""/>
        <p:cNvGrpSpPr/>
        <p:nvPr/>
      </p:nvGrpSpPr>
      <p:grpSpPr>
        <a:xfrm>
          <a:off x="0" y="0"/>
          <a:ext cx="0" cy="0"/>
          <a:chOff x="0" y="0"/>
          <a:chExt cx="0" cy="0"/>
        </a:xfrm>
      </p:grpSpPr>
      <p:pic>
        <p:nvPicPr>
          <p:cNvPr id="8" name="Picture 7" descr="023611862_prevstill.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5474"/>
            <a:ext cx="9144000" cy="5174447"/>
          </a:xfrm>
          <a:prstGeom prst="rect">
            <a:avLst/>
          </a:prstGeom>
        </p:spPr>
      </p:pic>
      <p:sp>
        <p:nvSpPr>
          <p:cNvPr id="2" name="Title 1"/>
          <p:cNvSpPr>
            <a:spLocks noGrp="1"/>
          </p:cNvSpPr>
          <p:nvPr>
            <p:ph type="ctrTitle" hasCustomPrompt="1"/>
          </p:nvPr>
        </p:nvSpPr>
        <p:spPr>
          <a:xfrm>
            <a:off x="450084" y="1597903"/>
            <a:ext cx="8236627" cy="1102519"/>
          </a:xfrm>
        </p:spPr>
        <p:txBody>
          <a:bodyPr lIns="0" anchor="b" anchorCtr="0">
            <a:noAutofit/>
          </a:bodyPr>
          <a:lstStyle>
            <a:lvl1pPr algn="l">
              <a:defRPr sz="27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84" y="2733514"/>
            <a:ext cx="8236627" cy="824903"/>
          </a:xfrm>
        </p:spPr>
        <p:txBody>
          <a:bodyPr lIns="0">
            <a:noAutofit/>
          </a:bodyPr>
          <a:lstStyle>
            <a:lvl1pPr marL="0" indent="0" algn="l">
              <a:buNone/>
              <a:defRPr sz="1700">
                <a:solidFill>
                  <a:schemeClr val="bg1"/>
                </a:solidFill>
                <a:latin typeface="Arial" pitchFamily="34" charset="0"/>
                <a:cs typeface="Arial" pitchFamily="34" charset="0"/>
              </a:defRPr>
            </a:lvl1pPr>
            <a:lvl2pPr marL="342796" indent="0" algn="ctr">
              <a:buNone/>
              <a:defRPr>
                <a:solidFill>
                  <a:schemeClr val="tx1">
                    <a:tint val="75000"/>
                  </a:schemeClr>
                </a:solidFill>
              </a:defRPr>
            </a:lvl2pPr>
            <a:lvl3pPr marL="685606" indent="0" algn="ctr">
              <a:buNone/>
              <a:defRPr>
                <a:solidFill>
                  <a:schemeClr val="tx1">
                    <a:tint val="75000"/>
                  </a:schemeClr>
                </a:solidFill>
              </a:defRPr>
            </a:lvl3pPr>
            <a:lvl4pPr marL="1028407" indent="0" algn="ctr">
              <a:buNone/>
              <a:defRPr>
                <a:solidFill>
                  <a:schemeClr val="tx1">
                    <a:tint val="75000"/>
                  </a:schemeClr>
                </a:solidFill>
              </a:defRPr>
            </a:lvl4pPr>
            <a:lvl5pPr marL="1371213" indent="0" algn="ctr">
              <a:buNone/>
              <a:defRPr>
                <a:solidFill>
                  <a:schemeClr val="tx1">
                    <a:tint val="75000"/>
                  </a:schemeClr>
                </a:solidFill>
              </a:defRPr>
            </a:lvl5pPr>
            <a:lvl6pPr marL="1714009" indent="0" algn="ctr">
              <a:buNone/>
              <a:defRPr>
                <a:solidFill>
                  <a:schemeClr val="tx1">
                    <a:tint val="75000"/>
                  </a:schemeClr>
                </a:solidFill>
              </a:defRPr>
            </a:lvl6pPr>
            <a:lvl7pPr marL="2056817" indent="0" algn="ctr">
              <a:buNone/>
              <a:defRPr>
                <a:solidFill>
                  <a:schemeClr val="tx1">
                    <a:tint val="75000"/>
                  </a:schemeClr>
                </a:solidFill>
              </a:defRPr>
            </a:lvl7pPr>
            <a:lvl8pPr marL="2399620" indent="0" algn="ctr">
              <a:buNone/>
              <a:defRPr>
                <a:solidFill>
                  <a:schemeClr val="tx1">
                    <a:tint val="75000"/>
                  </a:schemeClr>
                </a:solidFill>
              </a:defRPr>
            </a:lvl8pPr>
            <a:lvl9pPr marL="274242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512"/>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screen">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25877033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129" y="198835"/>
            <a:ext cx="8229600" cy="822722"/>
          </a:xfrm>
        </p:spPr>
        <p:txBody>
          <a:bodyPr/>
          <a:lstStyle>
            <a:lvl1pPr algn="l">
              <a:defRPr/>
            </a:lvl1pPr>
          </a:lstStyle>
          <a:p>
            <a:r>
              <a:rPr lang="en-US" noProof="0" dirty="0"/>
              <a:t>Headline</a:t>
            </a:r>
          </a:p>
        </p:txBody>
      </p:sp>
      <p:sp>
        <p:nvSpPr>
          <p:cNvPr id="3" name="Content Placeholder 2"/>
          <p:cNvSpPr>
            <a:spLocks noGrp="1"/>
          </p:cNvSpPr>
          <p:nvPr>
            <p:ph idx="1"/>
          </p:nvPr>
        </p:nvSpPr>
        <p:spPr>
          <a:xfrm>
            <a:off x="456129" y="1132304"/>
            <a:ext cx="8229600" cy="3487165"/>
          </a:xfrm>
          <a:prstGeom prst="rect">
            <a:avLst/>
          </a:prstGeom>
        </p:spPr>
        <p:txBody>
          <a:bodyPr/>
          <a:lstStyle>
            <a:lvl1pPr>
              <a:buFont typeface="Arial" pitchFamily="34" charset="0"/>
              <a:buChar char="&gt;"/>
              <a:defRPr/>
            </a:lvl1pPr>
            <a:lvl5pPr>
              <a:defRPr/>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5" name="TextBox 4"/>
          <p:cNvSpPr txBox="1"/>
          <p:nvPr userDrawn="1"/>
        </p:nvSpPr>
        <p:spPr>
          <a:xfrm>
            <a:off x="456148" y="4759578"/>
            <a:ext cx="2130481" cy="92333"/>
          </a:xfrm>
          <a:prstGeom prst="rect">
            <a:avLst/>
          </a:prstGeom>
          <a:noFill/>
        </p:spPr>
        <p:txBody>
          <a:bodyPr wrap="square" lIns="0" tIns="0" rIns="0" bIns="0" rtlCol="0" anchor="b" anchorCtr="0">
            <a:spAutoFit/>
          </a:bodyPr>
          <a:lstStyle/>
          <a:p>
            <a:pPr marL="0" marR="0" lvl="0" indent="0" algn="l" defTabSz="685606"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pitchFamily="34" charset="0"/>
              </a:rPr>
              <a:t>Confidential Property of Schneider Electric</a:t>
            </a:r>
          </a:p>
        </p:txBody>
      </p:sp>
    </p:spTree>
    <p:extLst>
      <p:ext uri="{BB962C8B-B14F-4D97-AF65-F5344CB8AC3E}">
        <p14:creationId xmlns:p14="http://schemas.microsoft.com/office/powerpoint/2010/main" val="199192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theme" Target="../theme/theme10.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oleObject" Target="../embeddings/oleObject1.bin"/><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tags" Target="../tags/tag1.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image" Target="../media/image23.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vmlDrawing" Target="../drawings/vmlDrawing1.vml"/><Relationship Id="rId30" Type="http://schemas.openxmlformats.org/officeDocument/2006/relationships/image" Target="../media/image24.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3" Type="http://schemas.openxmlformats.org/officeDocument/2006/relationships/slideLayout" Target="../slideLayouts/slideLayout175.xml"/><Relationship Id="rId21" Type="http://schemas.openxmlformats.org/officeDocument/2006/relationships/slideLayout" Target="../slideLayouts/slideLayout193.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theme" Target="../theme/theme11.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1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4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6" Type="http://schemas.openxmlformats.org/officeDocument/2006/relationships/image" Target="../media/image22.png"/><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theme" Target="../theme/theme14.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6.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theme" Target="../theme/theme8.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23.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9" r:id="rId3"/>
    <p:sldLayoutId id="2147483687" r:id="rId4"/>
    <p:sldLayoutId id="2147483688" r:id="rId5"/>
    <p:sldLayoutId id="2147483689" r:id="rId6"/>
    <p:sldLayoutId id="2147483672" r:id="rId7"/>
    <p:sldLayoutId id="2147483670" r:id="rId8"/>
    <p:sldLayoutId id="2147483671" r:id="rId9"/>
    <p:sldLayoutId id="2147483686" r:id="rId10"/>
    <p:sldLayoutId id="2147483690" r:id="rId11"/>
    <p:sldLayoutId id="2147483680" r:id="rId12"/>
    <p:sldLayoutId id="2147483681" r:id="rId13"/>
    <p:sldLayoutId id="2147483682" r:id="rId14"/>
    <p:sldLayoutId id="2147483683" r:id="rId15"/>
    <p:sldLayoutId id="2147483684" r:id="rId16"/>
    <p:sldLayoutId id="2147483685" r:id="rId17"/>
    <p:sldLayoutId id="2147483691" r:id="rId18"/>
    <p:sldLayoutId id="2147483927" r:id="rId19"/>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8"/>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078" name="think-cell Slide" r:id="rId29" imgW="270" imgH="270" progId="TCLayout.ActiveDocument.1">
                  <p:embed/>
                </p:oleObj>
              </mc:Choice>
              <mc:Fallback>
                <p:oleObj name="think-cell Slide" r:id="rId29" imgW="270" imgH="270" progId="TCLayout.ActiveDocument.1">
                  <p:embed/>
                  <p:pic>
                    <p:nvPicPr>
                      <p:cNvPr id="7" name="Object 6" hidden="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258063" y="230188"/>
            <a:ext cx="8633531" cy="369332"/>
          </a:xfrm>
          <a:prstGeom prst="rect">
            <a:avLst/>
          </a:prstGeom>
        </p:spPr>
        <p:txBody>
          <a:bodyPr vert="horz" lIns="0" tIns="0" rIns="0" bIns="0" rtlCol="0" anchor="t">
            <a:spAutoFit/>
          </a:bodyPr>
          <a:lstStyle/>
          <a:p>
            <a:r>
              <a:rPr lang="en-US" dirty="0"/>
              <a:t>Click To Edit Master Title Style</a:t>
            </a:r>
          </a:p>
        </p:txBody>
      </p:sp>
      <p:pic>
        <p:nvPicPr>
          <p:cNvPr id="10" name="Picture 9" descr="schneider_LIO_Life-Green_RGB.png"/>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7102208" y="4584897"/>
            <a:ext cx="1922297" cy="530004"/>
          </a:xfrm>
          <a:prstGeom prst="rect">
            <a:avLst/>
          </a:prstGeom>
        </p:spPr>
      </p:pic>
      <p:sp>
        <p:nvSpPr>
          <p:cNvPr id="11" name="Text Placeholder 2"/>
          <p:cNvSpPr>
            <a:spLocks noGrp="1"/>
          </p:cNvSpPr>
          <p:nvPr>
            <p:ph type="body" idx="1"/>
          </p:nvPr>
        </p:nvSpPr>
        <p:spPr>
          <a:xfrm>
            <a:off x="252417" y="1203327"/>
            <a:ext cx="8639175" cy="2077492"/>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8"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07">
              <a:defRPr/>
            </a:pPr>
            <a:r>
              <a:rPr lang="en-US">
                <a:solidFill>
                  <a:srgbClr val="3DCD58"/>
                </a:solidFill>
              </a:rPr>
              <a:t>Page </a:t>
            </a:r>
            <a:fld id="{5A9C12DC-491F-9444-86A2-13AC5C62A2FC}" type="slidenum">
              <a:rPr lang="en-US" smtClean="0">
                <a:solidFill>
                  <a:srgbClr val="3DCD58"/>
                </a:solidFill>
              </a:rPr>
              <a:pPr defTabSz="457007">
                <a:defRPr/>
              </a:pPr>
              <a:t>‹#›</a:t>
            </a:fld>
            <a:endParaRPr lang="en-US" dirty="0">
              <a:solidFill>
                <a:srgbClr val="3DCD58"/>
              </a:solidFill>
            </a:endParaRPr>
          </a:p>
        </p:txBody>
      </p:sp>
      <p:sp>
        <p:nvSpPr>
          <p:cNvPr id="9"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07">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62002651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p:hf hdr="0" dt="0"/>
  <p:txStyles>
    <p:titleStyle>
      <a:lvl1pPr algn="l" defTabSz="457007" rtl="0" eaLnBrk="1" latinLnBrk="0" hangingPunct="1">
        <a:spcBef>
          <a:spcPct val="0"/>
        </a:spcBef>
        <a:buNone/>
        <a:defRPr sz="2399" kern="1200">
          <a:solidFill>
            <a:srgbClr val="36C746"/>
          </a:solidFill>
          <a:latin typeface="Arial"/>
          <a:ea typeface="+mj-ea"/>
          <a:cs typeface="Arial"/>
        </a:defRPr>
      </a:lvl1pPr>
    </p:titleStyle>
    <p:bodyStyle>
      <a:lvl1pPr marL="172968" indent="-157097" algn="l" defTabSz="457007"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799" indent="-182489" algn="l" defTabSz="447490"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7938" indent="-179312" algn="l" defTabSz="457007"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8838" indent="-179312" algn="l" defTabSz="457007"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4pPr>
      <a:lvl5pPr marL="896565" indent="-185662" algn="l" defTabSz="457007"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5pPr>
      <a:lvl6pPr marL="895739" indent="-182804" algn="l" defTabSz="457007" rtl="0" eaLnBrk="1" latinLnBrk="0" hangingPunct="1">
        <a:spcBef>
          <a:spcPts val="500"/>
        </a:spcBef>
        <a:spcAft>
          <a:spcPts val="500"/>
        </a:spcAft>
        <a:buClr>
          <a:schemeClr val="bg2"/>
        </a:buClr>
        <a:buFont typeface="Arial" panose="020B0604020202020204" pitchFamily="34" charset="0"/>
        <a:buChar char="–"/>
        <a:defRPr sz="1100" kern="1200" baseline="0">
          <a:solidFill>
            <a:schemeClr val="accent1"/>
          </a:solidFill>
          <a:latin typeface="Arial" panose="020B0604020202020204" pitchFamily="34" charset="0"/>
          <a:ea typeface="+mn-ea"/>
          <a:cs typeface="Arial" panose="020B0604020202020204" pitchFamily="34" charset="0"/>
        </a:defRPr>
      </a:lvl6pPr>
      <a:lvl7pPr marL="895739" indent="-182804" algn="l" defTabSz="457007" rtl="0" eaLnBrk="1" latinLnBrk="0" hangingPunct="1">
        <a:spcBef>
          <a:spcPts val="500"/>
        </a:spcBef>
        <a:spcAft>
          <a:spcPts val="500"/>
        </a:spcAft>
        <a:buClr>
          <a:schemeClr val="bg2"/>
        </a:buClr>
        <a:buFont typeface="Arial" panose="020B0604020202020204" pitchFamily="34" charset="0"/>
        <a:buChar char="–"/>
        <a:defRPr sz="1100" kern="1200">
          <a:solidFill>
            <a:schemeClr val="accent1"/>
          </a:solidFill>
          <a:latin typeface="Arial" panose="020B0604020202020204" pitchFamily="34" charset="0"/>
          <a:ea typeface="+mn-ea"/>
          <a:cs typeface="Arial" panose="020B0604020202020204" pitchFamily="34" charset="0"/>
        </a:defRPr>
      </a:lvl7pPr>
      <a:lvl8pPr marL="3427572" indent="-228504" algn="l" defTabSz="457007" rtl="0" eaLnBrk="1" latinLnBrk="0" hangingPunct="1">
        <a:spcBef>
          <a:spcPct val="20000"/>
        </a:spcBef>
        <a:buFont typeface="Arial"/>
        <a:buChar char="•"/>
        <a:defRPr sz="2000" kern="1200">
          <a:solidFill>
            <a:schemeClr val="tx1"/>
          </a:solidFill>
          <a:latin typeface="+mn-lt"/>
          <a:ea typeface="+mn-ea"/>
          <a:cs typeface="+mn-cs"/>
        </a:defRPr>
      </a:lvl8pPr>
      <a:lvl9pPr marL="3884582" indent="-228504" algn="l" defTabSz="45700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07" rtl="0" eaLnBrk="1" latinLnBrk="0" hangingPunct="1">
        <a:defRPr sz="1799" kern="1200">
          <a:solidFill>
            <a:schemeClr val="tx1"/>
          </a:solidFill>
          <a:latin typeface="+mn-lt"/>
          <a:ea typeface="+mn-ea"/>
          <a:cs typeface="+mn-cs"/>
        </a:defRPr>
      </a:lvl1pPr>
      <a:lvl2pPr marL="457007" algn="l" defTabSz="457007" rtl="0" eaLnBrk="1" latinLnBrk="0" hangingPunct="1">
        <a:defRPr sz="1799" kern="1200">
          <a:solidFill>
            <a:schemeClr val="tx1"/>
          </a:solidFill>
          <a:latin typeface="+mn-lt"/>
          <a:ea typeface="+mn-ea"/>
          <a:cs typeface="+mn-cs"/>
        </a:defRPr>
      </a:lvl2pPr>
      <a:lvl3pPr marL="914021" algn="l" defTabSz="457007" rtl="0" eaLnBrk="1" latinLnBrk="0" hangingPunct="1">
        <a:defRPr sz="1799" kern="1200">
          <a:solidFill>
            <a:schemeClr val="tx1"/>
          </a:solidFill>
          <a:latin typeface="+mn-lt"/>
          <a:ea typeface="+mn-ea"/>
          <a:cs typeface="+mn-cs"/>
        </a:defRPr>
      </a:lvl3pPr>
      <a:lvl4pPr marL="1371030" algn="l" defTabSz="457007" rtl="0" eaLnBrk="1" latinLnBrk="0" hangingPunct="1">
        <a:defRPr sz="1799" kern="1200">
          <a:solidFill>
            <a:schemeClr val="tx1"/>
          </a:solidFill>
          <a:latin typeface="+mn-lt"/>
          <a:ea typeface="+mn-ea"/>
          <a:cs typeface="+mn-cs"/>
        </a:defRPr>
      </a:lvl4pPr>
      <a:lvl5pPr marL="1828042" algn="l" defTabSz="457007" rtl="0" eaLnBrk="1" latinLnBrk="0" hangingPunct="1">
        <a:defRPr sz="1799" kern="1200">
          <a:solidFill>
            <a:schemeClr val="tx1"/>
          </a:solidFill>
          <a:latin typeface="+mn-lt"/>
          <a:ea typeface="+mn-ea"/>
          <a:cs typeface="+mn-cs"/>
        </a:defRPr>
      </a:lvl5pPr>
      <a:lvl6pPr marL="2285048" algn="l" defTabSz="457007" rtl="0" eaLnBrk="1" latinLnBrk="0" hangingPunct="1">
        <a:defRPr sz="1799" kern="1200">
          <a:solidFill>
            <a:schemeClr val="tx1"/>
          </a:solidFill>
          <a:latin typeface="+mn-lt"/>
          <a:ea typeface="+mn-ea"/>
          <a:cs typeface="+mn-cs"/>
        </a:defRPr>
      </a:lvl6pPr>
      <a:lvl7pPr marL="2742057" algn="l" defTabSz="457007" rtl="0" eaLnBrk="1" latinLnBrk="0" hangingPunct="1">
        <a:defRPr sz="1799" kern="1200">
          <a:solidFill>
            <a:schemeClr val="tx1"/>
          </a:solidFill>
          <a:latin typeface="+mn-lt"/>
          <a:ea typeface="+mn-ea"/>
          <a:cs typeface="+mn-cs"/>
        </a:defRPr>
      </a:lvl7pPr>
      <a:lvl8pPr marL="3199066" algn="l" defTabSz="457007" rtl="0" eaLnBrk="1" latinLnBrk="0" hangingPunct="1">
        <a:defRPr sz="1799" kern="1200">
          <a:solidFill>
            <a:schemeClr val="tx1"/>
          </a:solidFill>
          <a:latin typeface="+mn-lt"/>
          <a:ea typeface="+mn-ea"/>
          <a:cs typeface="+mn-cs"/>
        </a:defRPr>
      </a:lvl8pPr>
      <a:lvl9pPr marL="3656076" algn="l" defTabSz="457007"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4428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926" r:id="rId21"/>
    <p:sldLayoutId id="2147483929" r:id="rId22"/>
  </p:sldLayoutIdLst>
  <p:hf hdr="0" dt="0"/>
  <p:txStyles>
    <p:titleStyle>
      <a:lvl1pPr algn="ctr" defTabSz="456540" rtl="0" eaLnBrk="1" latinLnBrk="0" hangingPunct="1">
        <a:spcBef>
          <a:spcPct val="0"/>
        </a:spcBef>
        <a:buNone/>
        <a:defRPr sz="4424" kern="1200">
          <a:solidFill>
            <a:schemeClr val="tx1"/>
          </a:solidFill>
          <a:latin typeface="+mj-lt"/>
          <a:ea typeface="+mj-ea"/>
          <a:cs typeface="+mj-cs"/>
        </a:defRPr>
      </a:lvl1pPr>
    </p:titleStyle>
    <p:bodyStyle>
      <a:lvl1pPr marL="342392" indent="-342392" algn="l" defTabSz="456540" rtl="0" eaLnBrk="1" latinLnBrk="0" hangingPunct="1">
        <a:spcBef>
          <a:spcPct val="20000"/>
        </a:spcBef>
        <a:buFont typeface="Arial"/>
        <a:buChar char="•"/>
        <a:defRPr sz="3224" kern="1200">
          <a:solidFill>
            <a:schemeClr val="tx1"/>
          </a:solidFill>
          <a:latin typeface="+mn-lt"/>
          <a:ea typeface="+mn-ea"/>
          <a:cs typeface="+mn-cs"/>
        </a:defRPr>
      </a:lvl1pPr>
      <a:lvl2pPr marL="741872" indent="-285335" algn="l" defTabSz="456540" rtl="0" eaLnBrk="1" latinLnBrk="0" hangingPunct="1">
        <a:spcBef>
          <a:spcPct val="20000"/>
        </a:spcBef>
        <a:buFont typeface="Arial"/>
        <a:buChar char="–"/>
        <a:defRPr sz="2774" kern="1200">
          <a:solidFill>
            <a:schemeClr val="tx1"/>
          </a:solidFill>
          <a:latin typeface="+mn-lt"/>
          <a:ea typeface="+mn-ea"/>
          <a:cs typeface="+mn-cs"/>
        </a:defRPr>
      </a:lvl2pPr>
      <a:lvl3pPr marL="1141340" indent="-228278" algn="l" defTabSz="456540" rtl="0" eaLnBrk="1" latinLnBrk="0" hangingPunct="1">
        <a:spcBef>
          <a:spcPct val="20000"/>
        </a:spcBef>
        <a:buFont typeface="Arial"/>
        <a:buChar char="•"/>
        <a:defRPr sz="2399" kern="1200">
          <a:solidFill>
            <a:schemeClr val="tx1"/>
          </a:solidFill>
          <a:latin typeface="+mn-lt"/>
          <a:ea typeface="+mn-ea"/>
          <a:cs typeface="+mn-cs"/>
        </a:defRPr>
      </a:lvl3pPr>
      <a:lvl4pPr marL="1597892" indent="-228278" algn="l" defTabSz="456540" rtl="0" eaLnBrk="1" latinLnBrk="0" hangingPunct="1">
        <a:spcBef>
          <a:spcPct val="20000"/>
        </a:spcBef>
        <a:buFont typeface="Arial"/>
        <a:buChar char="–"/>
        <a:defRPr sz="2024" kern="1200">
          <a:solidFill>
            <a:schemeClr val="tx1"/>
          </a:solidFill>
          <a:latin typeface="+mn-lt"/>
          <a:ea typeface="+mn-ea"/>
          <a:cs typeface="+mn-cs"/>
        </a:defRPr>
      </a:lvl4pPr>
      <a:lvl5pPr marL="2054423" indent="-228278" algn="l" defTabSz="456540" rtl="0" eaLnBrk="1" latinLnBrk="0" hangingPunct="1">
        <a:spcBef>
          <a:spcPct val="20000"/>
        </a:spcBef>
        <a:buFont typeface="Arial"/>
        <a:buChar char="»"/>
        <a:defRPr sz="2024" kern="1200">
          <a:solidFill>
            <a:schemeClr val="tx1"/>
          </a:solidFill>
          <a:latin typeface="+mn-lt"/>
          <a:ea typeface="+mn-ea"/>
          <a:cs typeface="+mn-cs"/>
        </a:defRPr>
      </a:lvl5pPr>
      <a:lvl6pPr marL="2510956" indent="-228278" algn="l" defTabSz="456540" rtl="0" eaLnBrk="1" latinLnBrk="0" hangingPunct="1">
        <a:spcBef>
          <a:spcPct val="20000"/>
        </a:spcBef>
        <a:buFont typeface="Arial"/>
        <a:buChar char="•"/>
        <a:defRPr sz="2024" kern="1200">
          <a:solidFill>
            <a:schemeClr val="tx1"/>
          </a:solidFill>
          <a:latin typeface="+mn-lt"/>
          <a:ea typeface="+mn-ea"/>
          <a:cs typeface="+mn-cs"/>
        </a:defRPr>
      </a:lvl6pPr>
      <a:lvl7pPr marL="2967501" indent="-228278" algn="l" defTabSz="456540" rtl="0" eaLnBrk="1" latinLnBrk="0" hangingPunct="1">
        <a:spcBef>
          <a:spcPct val="20000"/>
        </a:spcBef>
        <a:buFont typeface="Arial"/>
        <a:buChar char="•"/>
        <a:defRPr sz="2024" kern="1200">
          <a:solidFill>
            <a:schemeClr val="tx1"/>
          </a:solidFill>
          <a:latin typeface="+mn-lt"/>
          <a:ea typeface="+mn-ea"/>
          <a:cs typeface="+mn-cs"/>
        </a:defRPr>
      </a:lvl7pPr>
      <a:lvl8pPr marL="3424036" indent="-228278" algn="l" defTabSz="456540" rtl="0" eaLnBrk="1" latinLnBrk="0" hangingPunct="1">
        <a:spcBef>
          <a:spcPct val="20000"/>
        </a:spcBef>
        <a:buFont typeface="Arial"/>
        <a:buChar char="•"/>
        <a:defRPr sz="2024" kern="1200">
          <a:solidFill>
            <a:schemeClr val="tx1"/>
          </a:solidFill>
          <a:latin typeface="+mn-lt"/>
          <a:ea typeface="+mn-ea"/>
          <a:cs typeface="+mn-cs"/>
        </a:defRPr>
      </a:lvl8pPr>
      <a:lvl9pPr marL="3880573" indent="-228278" algn="l" defTabSz="456540"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6540" rtl="0" eaLnBrk="1" latinLnBrk="0" hangingPunct="1">
        <a:defRPr sz="1799" kern="1200">
          <a:solidFill>
            <a:schemeClr val="tx1"/>
          </a:solidFill>
          <a:latin typeface="+mn-lt"/>
          <a:ea typeface="+mn-ea"/>
          <a:cs typeface="+mn-cs"/>
        </a:defRPr>
      </a:lvl1pPr>
      <a:lvl2pPr marL="456540" algn="l" defTabSz="456540" rtl="0" eaLnBrk="1" latinLnBrk="0" hangingPunct="1">
        <a:defRPr sz="1799" kern="1200">
          <a:solidFill>
            <a:schemeClr val="tx1"/>
          </a:solidFill>
          <a:latin typeface="+mn-lt"/>
          <a:ea typeface="+mn-ea"/>
          <a:cs typeface="+mn-cs"/>
        </a:defRPr>
      </a:lvl2pPr>
      <a:lvl3pPr marL="913080" algn="l" defTabSz="456540" rtl="0" eaLnBrk="1" latinLnBrk="0" hangingPunct="1">
        <a:defRPr sz="1799" kern="1200">
          <a:solidFill>
            <a:schemeClr val="tx1"/>
          </a:solidFill>
          <a:latin typeface="+mn-lt"/>
          <a:ea typeface="+mn-ea"/>
          <a:cs typeface="+mn-cs"/>
        </a:defRPr>
      </a:lvl3pPr>
      <a:lvl4pPr marL="1369616" algn="l" defTabSz="456540" rtl="0" eaLnBrk="1" latinLnBrk="0" hangingPunct="1">
        <a:defRPr sz="1799" kern="1200">
          <a:solidFill>
            <a:schemeClr val="tx1"/>
          </a:solidFill>
          <a:latin typeface="+mn-lt"/>
          <a:ea typeface="+mn-ea"/>
          <a:cs typeface="+mn-cs"/>
        </a:defRPr>
      </a:lvl4pPr>
      <a:lvl5pPr marL="1826156" algn="l" defTabSz="456540" rtl="0" eaLnBrk="1" latinLnBrk="0" hangingPunct="1">
        <a:defRPr sz="1799" kern="1200">
          <a:solidFill>
            <a:schemeClr val="tx1"/>
          </a:solidFill>
          <a:latin typeface="+mn-lt"/>
          <a:ea typeface="+mn-ea"/>
          <a:cs typeface="+mn-cs"/>
        </a:defRPr>
      </a:lvl5pPr>
      <a:lvl6pPr marL="2282690" algn="l" defTabSz="456540" rtl="0" eaLnBrk="1" latinLnBrk="0" hangingPunct="1">
        <a:defRPr sz="1799" kern="1200">
          <a:solidFill>
            <a:schemeClr val="tx1"/>
          </a:solidFill>
          <a:latin typeface="+mn-lt"/>
          <a:ea typeface="+mn-ea"/>
          <a:cs typeface="+mn-cs"/>
        </a:defRPr>
      </a:lvl6pPr>
      <a:lvl7pPr marL="2739232" algn="l" defTabSz="456540" rtl="0" eaLnBrk="1" latinLnBrk="0" hangingPunct="1">
        <a:defRPr sz="1799" kern="1200">
          <a:solidFill>
            <a:schemeClr val="tx1"/>
          </a:solidFill>
          <a:latin typeface="+mn-lt"/>
          <a:ea typeface="+mn-ea"/>
          <a:cs typeface="+mn-cs"/>
        </a:defRPr>
      </a:lvl7pPr>
      <a:lvl8pPr marL="3195769" algn="l" defTabSz="456540" rtl="0" eaLnBrk="1" latinLnBrk="0" hangingPunct="1">
        <a:defRPr sz="1799" kern="1200">
          <a:solidFill>
            <a:schemeClr val="tx1"/>
          </a:solidFill>
          <a:latin typeface="+mn-lt"/>
          <a:ea typeface="+mn-ea"/>
          <a:cs typeface="+mn-cs"/>
        </a:defRPr>
      </a:lvl8pPr>
      <a:lvl9pPr marL="3652297" algn="l" defTabSz="456540"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226342"/>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Lst>
  <p:hf hdr="0" dt="0"/>
  <p:txStyles>
    <p:titleStyle>
      <a:lvl1pPr algn="ctr" defTabSz="456740" rtl="0" eaLnBrk="1" latinLnBrk="0" hangingPunct="1">
        <a:spcBef>
          <a:spcPct val="0"/>
        </a:spcBef>
        <a:buNone/>
        <a:defRPr sz="4424" kern="1200">
          <a:solidFill>
            <a:schemeClr val="tx1"/>
          </a:solidFill>
          <a:latin typeface="+mj-lt"/>
          <a:ea typeface="+mj-ea"/>
          <a:cs typeface="+mj-cs"/>
        </a:defRPr>
      </a:lvl1pPr>
    </p:titleStyle>
    <p:bodyStyle>
      <a:lvl1pPr marL="342545" indent="-342545" algn="l" defTabSz="456740" rtl="0" eaLnBrk="1" latinLnBrk="0" hangingPunct="1">
        <a:spcBef>
          <a:spcPct val="20000"/>
        </a:spcBef>
        <a:buFont typeface="Arial"/>
        <a:buChar char="•"/>
        <a:defRPr sz="3224" kern="1200">
          <a:solidFill>
            <a:schemeClr val="tx1"/>
          </a:solidFill>
          <a:latin typeface="+mn-lt"/>
          <a:ea typeface="+mn-ea"/>
          <a:cs typeface="+mn-cs"/>
        </a:defRPr>
      </a:lvl1pPr>
      <a:lvl2pPr marL="742201" indent="-285461" algn="l" defTabSz="456740" rtl="0" eaLnBrk="1" latinLnBrk="0" hangingPunct="1">
        <a:spcBef>
          <a:spcPct val="20000"/>
        </a:spcBef>
        <a:buFont typeface="Arial"/>
        <a:buChar char="–"/>
        <a:defRPr sz="2774" kern="1200">
          <a:solidFill>
            <a:schemeClr val="tx1"/>
          </a:solidFill>
          <a:latin typeface="+mn-lt"/>
          <a:ea typeface="+mn-ea"/>
          <a:cs typeface="+mn-cs"/>
        </a:defRPr>
      </a:lvl2pPr>
      <a:lvl3pPr marL="1141843" indent="-228377" algn="l" defTabSz="456740" rtl="0" eaLnBrk="1" latinLnBrk="0" hangingPunct="1">
        <a:spcBef>
          <a:spcPct val="20000"/>
        </a:spcBef>
        <a:buFont typeface="Arial"/>
        <a:buChar char="•"/>
        <a:defRPr sz="2399" kern="1200">
          <a:solidFill>
            <a:schemeClr val="tx1"/>
          </a:solidFill>
          <a:latin typeface="+mn-lt"/>
          <a:ea typeface="+mn-ea"/>
          <a:cs typeface="+mn-cs"/>
        </a:defRPr>
      </a:lvl3pPr>
      <a:lvl4pPr marL="1598591" indent="-228377" algn="l" defTabSz="456740" rtl="0" eaLnBrk="1" latinLnBrk="0" hangingPunct="1">
        <a:spcBef>
          <a:spcPct val="20000"/>
        </a:spcBef>
        <a:buFont typeface="Arial"/>
        <a:buChar char="–"/>
        <a:defRPr sz="2024" kern="1200">
          <a:solidFill>
            <a:schemeClr val="tx1"/>
          </a:solidFill>
          <a:latin typeface="+mn-lt"/>
          <a:ea typeface="+mn-ea"/>
          <a:cs typeface="+mn-cs"/>
        </a:defRPr>
      </a:lvl4pPr>
      <a:lvl5pPr marL="2055323" indent="-228377" algn="l" defTabSz="456740" rtl="0" eaLnBrk="1" latinLnBrk="0" hangingPunct="1">
        <a:spcBef>
          <a:spcPct val="20000"/>
        </a:spcBef>
        <a:buFont typeface="Arial"/>
        <a:buChar char="»"/>
        <a:defRPr sz="2024" kern="1200">
          <a:solidFill>
            <a:schemeClr val="tx1"/>
          </a:solidFill>
          <a:latin typeface="+mn-lt"/>
          <a:ea typeface="+mn-ea"/>
          <a:cs typeface="+mn-cs"/>
        </a:defRPr>
      </a:lvl5pPr>
      <a:lvl6pPr marL="2512063" indent="-228377" algn="l" defTabSz="456740" rtl="0" eaLnBrk="1" latinLnBrk="0" hangingPunct="1">
        <a:spcBef>
          <a:spcPct val="20000"/>
        </a:spcBef>
        <a:buFont typeface="Arial"/>
        <a:buChar char="•"/>
        <a:defRPr sz="2024" kern="1200">
          <a:solidFill>
            <a:schemeClr val="tx1"/>
          </a:solidFill>
          <a:latin typeface="+mn-lt"/>
          <a:ea typeface="+mn-ea"/>
          <a:cs typeface="+mn-cs"/>
        </a:defRPr>
      </a:lvl6pPr>
      <a:lvl7pPr marL="2968804" indent="-228377" algn="l" defTabSz="456740" rtl="0" eaLnBrk="1" latinLnBrk="0" hangingPunct="1">
        <a:spcBef>
          <a:spcPct val="20000"/>
        </a:spcBef>
        <a:buFont typeface="Arial"/>
        <a:buChar char="•"/>
        <a:defRPr sz="2024" kern="1200">
          <a:solidFill>
            <a:schemeClr val="tx1"/>
          </a:solidFill>
          <a:latin typeface="+mn-lt"/>
          <a:ea typeface="+mn-ea"/>
          <a:cs typeface="+mn-cs"/>
        </a:defRPr>
      </a:lvl7pPr>
      <a:lvl8pPr marL="3425542" indent="-228377" algn="l" defTabSz="456740" rtl="0" eaLnBrk="1" latinLnBrk="0" hangingPunct="1">
        <a:spcBef>
          <a:spcPct val="20000"/>
        </a:spcBef>
        <a:buFont typeface="Arial"/>
        <a:buChar char="•"/>
        <a:defRPr sz="2024" kern="1200">
          <a:solidFill>
            <a:schemeClr val="tx1"/>
          </a:solidFill>
          <a:latin typeface="+mn-lt"/>
          <a:ea typeface="+mn-ea"/>
          <a:cs typeface="+mn-cs"/>
        </a:defRPr>
      </a:lvl8pPr>
      <a:lvl9pPr marL="3882282" indent="-228377" algn="l" defTabSz="456740"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6740" rtl="0" eaLnBrk="1" latinLnBrk="0" hangingPunct="1">
        <a:defRPr sz="1799" kern="1200">
          <a:solidFill>
            <a:schemeClr val="tx1"/>
          </a:solidFill>
          <a:latin typeface="+mn-lt"/>
          <a:ea typeface="+mn-ea"/>
          <a:cs typeface="+mn-cs"/>
        </a:defRPr>
      </a:lvl1pPr>
      <a:lvl2pPr marL="456740" algn="l" defTabSz="456740" rtl="0" eaLnBrk="1" latinLnBrk="0" hangingPunct="1">
        <a:defRPr sz="1799" kern="1200">
          <a:solidFill>
            <a:schemeClr val="tx1"/>
          </a:solidFill>
          <a:latin typeface="+mn-lt"/>
          <a:ea typeface="+mn-ea"/>
          <a:cs typeface="+mn-cs"/>
        </a:defRPr>
      </a:lvl2pPr>
      <a:lvl3pPr marL="913480" algn="l" defTabSz="456740" rtl="0" eaLnBrk="1" latinLnBrk="0" hangingPunct="1">
        <a:defRPr sz="1799" kern="1200">
          <a:solidFill>
            <a:schemeClr val="tx1"/>
          </a:solidFill>
          <a:latin typeface="+mn-lt"/>
          <a:ea typeface="+mn-ea"/>
          <a:cs typeface="+mn-cs"/>
        </a:defRPr>
      </a:lvl3pPr>
      <a:lvl4pPr marL="1370219" algn="l" defTabSz="456740" rtl="0" eaLnBrk="1" latinLnBrk="0" hangingPunct="1">
        <a:defRPr sz="1799" kern="1200">
          <a:solidFill>
            <a:schemeClr val="tx1"/>
          </a:solidFill>
          <a:latin typeface="+mn-lt"/>
          <a:ea typeface="+mn-ea"/>
          <a:cs typeface="+mn-cs"/>
        </a:defRPr>
      </a:lvl4pPr>
      <a:lvl5pPr marL="1826957" algn="l" defTabSz="456740" rtl="0" eaLnBrk="1" latinLnBrk="0" hangingPunct="1">
        <a:defRPr sz="1799" kern="1200">
          <a:solidFill>
            <a:schemeClr val="tx1"/>
          </a:solidFill>
          <a:latin typeface="+mn-lt"/>
          <a:ea typeface="+mn-ea"/>
          <a:cs typeface="+mn-cs"/>
        </a:defRPr>
      </a:lvl5pPr>
      <a:lvl6pPr marL="2283691" algn="l" defTabSz="456740" rtl="0" eaLnBrk="1" latinLnBrk="0" hangingPunct="1">
        <a:defRPr sz="1799" kern="1200">
          <a:solidFill>
            <a:schemeClr val="tx1"/>
          </a:solidFill>
          <a:latin typeface="+mn-lt"/>
          <a:ea typeface="+mn-ea"/>
          <a:cs typeface="+mn-cs"/>
        </a:defRPr>
      </a:lvl6pPr>
      <a:lvl7pPr marL="2740438" algn="l" defTabSz="456740" rtl="0" eaLnBrk="1" latinLnBrk="0" hangingPunct="1">
        <a:defRPr sz="1799" kern="1200">
          <a:solidFill>
            <a:schemeClr val="tx1"/>
          </a:solidFill>
          <a:latin typeface="+mn-lt"/>
          <a:ea typeface="+mn-ea"/>
          <a:cs typeface="+mn-cs"/>
        </a:defRPr>
      </a:lvl7pPr>
      <a:lvl8pPr marL="3197173" algn="l" defTabSz="456740" rtl="0" eaLnBrk="1" latinLnBrk="0" hangingPunct="1">
        <a:defRPr sz="1799" kern="1200">
          <a:solidFill>
            <a:schemeClr val="tx1"/>
          </a:solidFill>
          <a:latin typeface="+mn-lt"/>
          <a:ea typeface="+mn-ea"/>
          <a:cs typeface="+mn-cs"/>
        </a:defRPr>
      </a:lvl8pPr>
      <a:lvl9pPr marL="3653909" algn="l" defTabSz="456740"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184"/>
            <a:r>
              <a:rPr lang="en-US" dirty="0">
                <a:solidFill>
                  <a:srgbClr val="3DCD58"/>
                </a:solidFill>
              </a:rPr>
              <a:t>Page </a:t>
            </a:r>
            <a:fld id="{5A9C12DC-491F-9444-86A2-13AC5C62A2FC}" type="slidenum">
              <a:rPr lang="en-US" smtClean="0">
                <a:solidFill>
                  <a:srgbClr val="3DCD58"/>
                </a:solidFill>
              </a:rPr>
              <a:pPr defTabSz="457184"/>
              <a:t>‹#›</a:t>
            </a:fld>
            <a:endParaRPr lang="en-US" dirty="0">
              <a:solidFill>
                <a:srgbClr val="3DCD58"/>
              </a:solidFill>
            </a:endParaRPr>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184"/>
            <a:r>
              <a:rPr lang="en-US" dirty="0">
                <a:solidFill>
                  <a:srgbClr val="626469"/>
                </a:solidFill>
              </a:rPr>
              <a:t>Confidential Property of Schneider Electric |</a:t>
            </a:r>
          </a:p>
        </p:txBody>
      </p:sp>
      <p:pic>
        <p:nvPicPr>
          <p:cNvPr id="7" name="Picture 6" descr="schneider_LIO_Life-Green_RGB.png"/>
          <p:cNvPicPr>
            <a:picLocks noChangeAspect="1"/>
          </p:cNvPicPr>
          <p:nvPr/>
        </p:nvPicPr>
        <p:blipFill>
          <a:blip r:embed="rId14" cstate="screen"/>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198402653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6" y="230188"/>
            <a:ext cx="8633531" cy="369332"/>
          </a:xfrm>
          <a:prstGeom prst="rect">
            <a:avLst/>
          </a:prstGeom>
        </p:spPr>
        <p:txBody>
          <a:bodyPr vert="horz" lIns="0" tIns="0" rIns="0" bIns="0" rtlCol="0" anchor="t">
            <a:spAutoFit/>
          </a:bodyPr>
          <a:lstStyle/>
          <a:p>
            <a:r>
              <a:rPr lang="en-US" dirty="0"/>
              <a:t>Click To Edit Master Title Style</a:t>
            </a:r>
          </a:p>
        </p:txBody>
      </p:sp>
      <p:pic>
        <p:nvPicPr>
          <p:cNvPr id="10" name="Picture 9" descr="schneider_LIO_Life-Green_RGB.png"/>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1" name="Text Placeholder 2"/>
          <p:cNvSpPr>
            <a:spLocks noGrp="1"/>
          </p:cNvSpPr>
          <p:nvPr>
            <p:ph type="body" idx="1"/>
          </p:nvPr>
        </p:nvSpPr>
        <p:spPr>
          <a:xfrm>
            <a:off x="252413" y="1203326"/>
            <a:ext cx="8639175" cy="198515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latin typeface="Arial" pitchFamily="34" charset="0"/>
              </a:rPr>
              <a:t>Page </a:t>
            </a:r>
            <a:fld id="{5A9C12DC-491F-9444-86A2-13AC5C62A2FC}" type="slidenum">
              <a:rPr lang="en-US" smtClean="0">
                <a:latin typeface="Arial" pitchFamily="34" charset="0"/>
              </a:rPr>
              <a:pPr/>
              <a:t>‹#›</a:t>
            </a:fld>
            <a:endParaRPr lang="en-US" dirty="0">
              <a:latin typeface="Arial" pitchFamily="34" charset="0"/>
            </a:endParaRPr>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pitchFamily="34" charset="0"/>
                <a:cs typeface="Arial"/>
              </a:defRPr>
            </a:lvl1pPr>
          </a:lstStyle>
          <a:p>
            <a:r>
              <a:rPr lang="en-US" dirty="0"/>
              <a:t>Confidential Property of Schneider Electric |</a:t>
            </a:r>
          </a:p>
        </p:txBody>
      </p:sp>
    </p:spTree>
    <p:extLst>
      <p:ext uri="{BB962C8B-B14F-4D97-AF65-F5344CB8AC3E}">
        <p14:creationId xmlns:p14="http://schemas.microsoft.com/office/powerpoint/2010/main" val="88375800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6" r:id="rId14"/>
  </p:sldLayoutIdLst>
  <p:hf hdr="0" dt="0"/>
  <p:txStyles>
    <p:titleStyle>
      <a:lvl1pPr algn="l" defTabSz="457200" rtl="0" eaLnBrk="1" latinLnBrk="0" hangingPunct="1">
        <a:spcBef>
          <a:spcPct val="0"/>
        </a:spcBef>
        <a:buNone/>
        <a:defRPr sz="2400" kern="1200">
          <a:solidFill>
            <a:srgbClr val="36C746"/>
          </a:solidFill>
          <a:latin typeface="Arial" pitchFamily="34" charset="0"/>
          <a:ea typeface="+mj-ea"/>
          <a:cs typeface="Arial"/>
        </a:defRPr>
      </a:lvl1pPr>
    </p:titleStyle>
    <p:body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pitchFamily="34" charset="0"/>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pitchFamily="34" charset="0"/>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pitchFamily="34" charset="0"/>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pitchFamily="34" charset="0"/>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pitchFamily="34" charset="0"/>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6" y="230188"/>
            <a:ext cx="8633531" cy="369332"/>
          </a:xfrm>
          <a:prstGeom prst="rect">
            <a:avLst/>
          </a:prstGeom>
        </p:spPr>
        <p:txBody>
          <a:bodyPr vert="horz" lIns="0" tIns="0" rIns="0" bIns="0" rtlCol="0" anchor="t">
            <a:spAutoFit/>
          </a:bodyPr>
          <a:lstStyle/>
          <a:p>
            <a:r>
              <a:rPr lang="en-US" dirty="0"/>
              <a:t>Click To Edit Master Title Style</a:t>
            </a:r>
          </a:p>
        </p:txBody>
      </p:sp>
      <p:pic>
        <p:nvPicPr>
          <p:cNvPr id="10" name="Picture 9" descr="schneider_LIO_Life-Green_RGB.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1" name="Text Placeholder 2"/>
          <p:cNvSpPr>
            <a:spLocks noGrp="1"/>
          </p:cNvSpPr>
          <p:nvPr>
            <p:ph type="body" idx="1"/>
          </p:nvPr>
        </p:nvSpPr>
        <p:spPr>
          <a:xfrm>
            <a:off x="252413" y="1203326"/>
            <a:ext cx="8639175" cy="198515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76" r:id="rId3"/>
    <p:sldLayoutId id="2147483653" r:id="rId4"/>
    <p:sldLayoutId id="2147483661" r:id="rId5"/>
    <p:sldLayoutId id="2147483677" r:id="rId6"/>
    <p:sldLayoutId id="2147483660" r:id="rId7"/>
    <p:sldLayoutId id="2147483662" r:id="rId8"/>
    <p:sldLayoutId id="2147483678" r:id="rId9"/>
    <p:sldLayoutId id="2147483658" r:id="rId10"/>
    <p:sldLayoutId id="2147483695" r:id="rId11"/>
    <p:sldLayoutId id="2147483945" r:id="rId12"/>
  </p:sldLayoutIdLst>
  <p:hf hdr="0" dt="0"/>
  <p:txStyles>
    <p:titleStyle>
      <a:lvl1pPr algn="l" defTabSz="457200" rtl="0" eaLnBrk="1" latinLnBrk="0" hangingPunct="1">
        <a:spcBef>
          <a:spcPct val="0"/>
        </a:spcBef>
        <a:buNone/>
        <a:defRPr sz="2400" kern="1200">
          <a:solidFill>
            <a:srgbClr val="36C746"/>
          </a:solidFill>
          <a:latin typeface="Arial"/>
          <a:ea typeface="+mj-ea"/>
          <a:cs typeface="Arial"/>
        </a:defRPr>
      </a:lvl1pPr>
    </p:titleStyle>
    <p:body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68314" y="4932772"/>
            <a:ext cx="830356" cy="123111"/>
          </a:xfrm>
          <a:prstGeom prst="rect">
            <a:avLst/>
          </a:prstGeom>
          <a:noFill/>
          <a:ln w="9525">
            <a:noFill/>
            <a:miter lim="800000"/>
            <a:headEnd/>
            <a:tailEnd/>
          </a:ln>
          <a:effectLst/>
        </p:spPr>
        <p:txBody>
          <a:bodyPr wrap="none" lIns="0" tIns="0" rIns="0" bIns="0">
            <a:spAutoFit/>
          </a:bodyPr>
          <a:lstStyle/>
          <a:p>
            <a:pPr defTabSz="661962" eaLnBrk="0" fontAlgn="base" hangingPunct="0">
              <a:spcBef>
                <a:spcPct val="0"/>
              </a:spcBef>
              <a:spcAft>
                <a:spcPct val="0"/>
              </a:spcAft>
            </a:pPr>
            <a:r>
              <a:rPr lang="en-US" sz="800">
                <a:solidFill>
                  <a:srgbClr val="626469"/>
                </a:solidFill>
              </a:rPr>
              <a:t>Schneider Electric</a:t>
            </a:r>
          </a:p>
        </p:txBody>
      </p:sp>
      <p:sp>
        <p:nvSpPr>
          <p:cNvPr id="4099" name="Rectangle 3"/>
          <p:cNvSpPr>
            <a:spLocks noChangeArrowheads="1"/>
          </p:cNvSpPr>
          <p:nvPr/>
        </p:nvSpPr>
        <p:spPr bwMode="auto">
          <a:xfrm>
            <a:off x="8604275" y="4949430"/>
            <a:ext cx="288925" cy="52387"/>
          </a:xfrm>
          <a:prstGeom prst="rect">
            <a:avLst/>
          </a:prstGeom>
          <a:noFill/>
          <a:ln w="9525">
            <a:noFill/>
            <a:miter lim="800000"/>
            <a:headEnd/>
            <a:tailEnd/>
          </a:ln>
          <a:effectLst/>
        </p:spPr>
        <p:txBody>
          <a:bodyPr lIns="0" tIns="0" rIns="0" bIns="0"/>
          <a:lstStyle/>
          <a:p>
            <a:pPr defTabSz="661962" eaLnBrk="0" fontAlgn="base" hangingPunct="0">
              <a:spcBef>
                <a:spcPct val="0"/>
              </a:spcBef>
              <a:spcAft>
                <a:spcPct val="0"/>
              </a:spcAft>
            </a:pPr>
            <a:fld id="{C712770E-5712-4955-AFB5-21B823676AC1}" type="slidenum">
              <a:rPr lang="fr-FR" sz="800">
                <a:solidFill>
                  <a:srgbClr val="626469"/>
                </a:solidFill>
              </a:rPr>
              <a:pPr defTabSz="661962" eaLnBrk="0" fontAlgn="base" hangingPunct="0">
                <a:spcBef>
                  <a:spcPct val="0"/>
                </a:spcBef>
                <a:spcAft>
                  <a:spcPct val="0"/>
                </a:spcAft>
              </a:pPr>
              <a:t>‹#›</a:t>
            </a:fld>
            <a:endParaRPr lang="fr-FR" sz="800">
              <a:solidFill>
                <a:srgbClr val="626469"/>
              </a:solidFill>
            </a:endParaRPr>
          </a:p>
        </p:txBody>
      </p:sp>
      <p:sp>
        <p:nvSpPr>
          <p:cNvPr id="4100" name="Rectangle 4"/>
          <p:cNvSpPr>
            <a:spLocks noGrp="1" noChangeArrowheads="1"/>
          </p:cNvSpPr>
          <p:nvPr>
            <p:ph type="body" idx="1"/>
          </p:nvPr>
        </p:nvSpPr>
        <p:spPr bwMode="auto">
          <a:xfrm>
            <a:off x="431801" y="1329930"/>
            <a:ext cx="8280400" cy="3394472"/>
          </a:xfrm>
          <a:prstGeom prst="rect">
            <a:avLst/>
          </a:prstGeom>
          <a:noFill/>
          <a:ln w="9525">
            <a:noFill/>
            <a:miter lim="800000"/>
            <a:headEnd/>
            <a:tailEnd/>
          </a:ln>
          <a:effectLst/>
        </p:spPr>
        <p:txBody>
          <a:bodyPr vert="horz" wrap="square" lIns="0" tIns="0" rIns="17999" bIns="10800" numCol="1" anchor="t" anchorCtr="0" compatLnSpc="1">
            <a:prstTxWarp prst="textNoShape">
              <a:avLst/>
            </a:prstTxWarp>
          </a:bodyPr>
          <a:lstStyle/>
          <a:p>
            <a:pPr lvl="0"/>
            <a:r>
              <a:rPr lang="en-US"/>
              <a:t>First level</a:t>
            </a:r>
          </a:p>
          <a:p>
            <a:pPr lvl="1"/>
            <a:r>
              <a:rPr lang="en-US"/>
              <a:t>Second level</a:t>
            </a:r>
          </a:p>
          <a:p>
            <a:pPr lvl="2"/>
            <a:r>
              <a:rPr lang="en-US"/>
              <a:t>Third level</a:t>
            </a:r>
          </a:p>
        </p:txBody>
      </p:sp>
      <p:sp>
        <p:nvSpPr>
          <p:cNvPr id="4101" name="Rectangle 5"/>
          <p:cNvSpPr>
            <a:spLocks noGrp="1" noChangeArrowheads="1"/>
          </p:cNvSpPr>
          <p:nvPr>
            <p:ph type="title"/>
          </p:nvPr>
        </p:nvSpPr>
        <p:spPr bwMode="auto">
          <a:xfrm>
            <a:off x="431801" y="58343"/>
            <a:ext cx="8280400" cy="863203"/>
          </a:xfrm>
          <a:prstGeom prst="rect">
            <a:avLst/>
          </a:prstGeom>
          <a:noFill/>
          <a:ln w="9525">
            <a:noFill/>
            <a:miter lim="800000"/>
            <a:headEnd/>
            <a:tailEnd/>
          </a:ln>
          <a:effectLst/>
        </p:spPr>
        <p:txBody>
          <a:bodyPr vert="horz" wrap="square" lIns="0" tIns="10800" rIns="0" bIns="10800" numCol="1" anchor="ctr" anchorCtr="0" compatLnSpc="1">
            <a:prstTxWarp prst="textNoShape">
              <a:avLst/>
            </a:prstTxWarp>
          </a:bodyPr>
          <a:lstStyle/>
          <a:p>
            <a:pPr lvl="0"/>
            <a:r>
              <a:rPr lang="en-US"/>
              <a:t>Title</a:t>
            </a:r>
          </a:p>
        </p:txBody>
      </p:sp>
      <p:sp>
        <p:nvSpPr>
          <p:cNvPr id="4102" name="Rectangle 6"/>
          <p:cNvSpPr>
            <a:spLocks noChangeArrowheads="1"/>
          </p:cNvSpPr>
          <p:nvPr/>
        </p:nvSpPr>
        <p:spPr bwMode="auto">
          <a:xfrm>
            <a:off x="1325568" y="4932772"/>
            <a:ext cx="1546898" cy="123111"/>
          </a:xfrm>
          <a:prstGeom prst="rect">
            <a:avLst/>
          </a:prstGeom>
          <a:noFill/>
          <a:ln w="9525">
            <a:noFill/>
            <a:miter lim="800000"/>
            <a:headEnd/>
            <a:tailEnd/>
          </a:ln>
          <a:effectLst/>
        </p:spPr>
        <p:txBody>
          <a:bodyPr wrap="none" lIns="0" tIns="0" rIns="0" bIns="0">
            <a:spAutoFit/>
          </a:bodyPr>
          <a:lstStyle/>
          <a:p>
            <a:pPr defTabSz="661962" eaLnBrk="0" fontAlgn="base" hangingPunct="0">
              <a:spcBef>
                <a:spcPct val="0"/>
              </a:spcBef>
              <a:spcAft>
                <a:spcPct val="0"/>
              </a:spcAft>
            </a:pPr>
            <a:r>
              <a:rPr lang="en-US" sz="800">
                <a:solidFill>
                  <a:srgbClr val="626469"/>
                </a:solidFill>
              </a:rPr>
              <a:t>- Global Solutions – Smart Cities  </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6" r:id="rId18"/>
    <p:sldLayoutId id="2147483717" r:id="rId19"/>
  </p:sldLayoutIdLst>
  <p:txStyles>
    <p:titleStyle>
      <a:lvl1pPr algn="l" rtl="0" eaLnBrk="1" fontAlgn="base" hangingPunct="1">
        <a:spcBef>
          <a:spcPct val="0"/>
        </a:spcBef>
        <a:spcAft>
          <a:spcPct val="0"/>
        </a:spcAft>
        <a:defRPr sz="3600">
          <a:solidFill>
            <a:schemeClr val="accent1"/>
          </a:solidFill>
          <a:latin typeface="+mj-lt"/>
          <a:ea typeface="+mj-ea"/>
          <a:cs typeface="+mj-cs"/>
        </a:defRPr>
      </a:lvl1pPr>
      <a:lvl2pPr algn="l" rtl="0" eaLnBrk="1" fontAlgn="base" hangingPunct="1">
        <a:spcBef>
          <a:spcPct val="0"/>
        </a:spcBef>
        <a:spcAft>
          <a:spcPct val="0"/>
        </a:spcAft>
        <a:defRPr sz="3600">
          <a:solidFill>
            <a:schemeClr val="accent1"/>
          </a:solidFill>
          <a:latin typeface="Arial" charset="0"/>
        </a:defRPr>
      </a:lvl2pPr>
      <a:lvl3pPr algn="l" rtl="0" eaLnBrk="1" fontAlgn="base" hangingPunct="1">
        <a:spcBef>
          <a:spcPct val="0"/>
        </a:spcBef>
        <a:spcAft>
          <a:spcPct val="0"/>
        </a:spcAft>
        <a:defRPr sz="3600">
          <a:solidFill>
            <a:schemeClr val="accent1"/>
          </a:solidFill>
          <a:latin typeface="Arial" charset="0"/>
        </a:defRPr>
      </a:lvl3pPr>
      <a:lvl4pPr algn="l" rtl="0" eaLnBrk="1" fontAlgn="base" hangingPunct="1">
        <a:spcBef>
          <a:spcPct val="0"/>
        </a:spcBef>
        <a:spcAft>
          <a:spcPct val="0"/>
        </a:spcAft>
        <a:defRPr sz="3600">
          <a:solidFill>
            <a:schemeClr val="accent1"/>
          </a:solidFill>
          <a:latin typeface="Arial" charset="0"/>
        </a:defRPr>
      </a:lvl4pPr>
      <a:lvl5pPr algn="l" rtl="0" eaLnBrk="1" fontAlgn="base" hangingPunct="1">
        <a:spcBef>
          <a:spcPct val="0"/>
        </a:spcBef>
        <a:spcAft>
          <a:spcPct val="0"/>
        </a:spcAft>
        <a:defRPr sz="3600">
          <a:solidFill>
            <a:schemeClr val="accent1"/>
          </a:solidFill>
          <a:latin typeface="Arial" charset="0"/>
        </a:defRPr>
      </a:lvl5pPr>
      <a:lvl6pPr marL="457181" algn="l" rtl="0" eaLnBrk="1" fontAlgn="base" hangingPunct="1">
        <a:spcBef>
          <a:spcPct val="0"/>
        </a:spcBef>
        <a:spcAft>
          <a:spcPct val="0"/>
        </a:spcAft>
        <a:defRPr sz="3600">
          <a:solidFill>
            <a:schemeClr val="accent1"/>
          </a:solidFill>
          <a:latin typeface="Arial" charset="0"/>
        </a:defRPr>
      </a:lvl6pPr>
      <a:lvl7pPr marL="914364" algn="l" rtl="0" eaLnBrk="1" fontAlgn="base" hangingPunct="1">
        <a:spcBef>
          <a:spcPct val="0"/>
        </a:spcBef>
        <a:spcAft>
          <a:spcPct val="0"/>
        </a:spcAft>
        <a:defRPr sz="3600">
          <a:solidFill>
            <a:schemeClr val="accent1"/>
          </a:solidFill>
          <a:latin typeface="Arial" charset="0"/>
        </a:defRPr>
      </a:lvl7pPr>
      <a:lvl8pPr marL="1371545" algn="l" rtl="0" eaLnBrk="1" fontAlgn="base" hangingPunct="1">
        <a:spcBef>
          <a:spcPct val="0"/>
        </a:spcBef>
        <a:spcAft>
          <a:spcPct val="0"/>
        </a:spcAft>
        <a:defRPr sz="3600">
          <a:solidFill>
            <a:schemeClr val="accent1"/>
          </a:solidFill>
          <a:latin typeface="Arial" charset="0"/>
        </a:defRPr>
      </a:lvl8pPr>
      <a:lvl9pPr marL="1828727" algn="l" rtl="0" eaLnBrk="1" fontAlgn="base" hangingPunct="1">
        <a:spcBef>
          <a:spcPct val="0"/>
        </a:spcBef>
        <a:spcAft>
          <a:spcPct val="0"/>
        </a:spcAft>
        <a:defRPr sz="3600">
          <a:solidFill>
            <a:schemeClr val="accent1"/>
          </a:solidFill>
          <a:latin typeface="Arial" charset="0"/>
        </a:defRPr>
      </a:lvl9pPr>
    </p:titleStyle>
    <p:bodyStyle>
      <a:lvl1pPr marL="180968" indent="-180968" algn="l" rtl="0" eaLnBrk="1" fontAlgn="base" hangingPunct="1">
        <a:spcBef>
          <a:spcPct val="20000"/>
        </a:spcBef>
        <a:spcAft>
          <a:spcPct val="0"/>
        </a:spcAft>
        <a:buClr>
          <a:schemeClr val="accent1"/>
        </a:buClr>
        <a:buFont typeface="Arial" charset="0"/>
        <a:buChar char="●"/>
        <a:defRPr sz="2000">
          <a:solidFill>
            <a:schemeClr val="accent1"/>
          </a:solidFill>
          <a:latin typeface="+mn-lt"/>
          <a:ea typeface="+mn-ea"/>
          <a:cs typeface="+mn-cs"/>
        </a:defRPr>
      </a:lvl1pPr>
      <a:lvl2pPr marL="541316" indent="-180968" algn="l" rtl="0" eaLnBrk="1" fontAlgn="base" hangingPunct="1">
        <a:spcBef>
          <a:spcPct val="20000"/>
        </a:spcBef>
        <a:spcAft>
          <a:spcPct val="0"/>
        </a:spcAft>
        <a:buClr>
          <a:schemeClr val="bg2"/>
        </a:buClr>
        <a:buFont typeface="Arial" charset="0"/>
        <a:buChar char="●"/>
        <a:defRPr>
          <a:solidFill>
            <a:schemeClr val="bg2"/>
          </a:solidFill>
          <a:latin typeface="+mn-lt"/>
        </a:defRPr>
      </a:lvl2pPr>
      <a:lvl3pPr marL="901664" indent="-84135" algn="l" rtl="0" eaLnBrk="1" fontAlgn="base" hangingPunct="1">
        <a:spcBef>
          <a:spcPct val="20000"/>
        </a:spcBef>
        <a:spcAft>
          <a:spcPct val="0"/>
        </a:spcAft>
        <a:buClr>
          <a:schemeClr val="bg2"/>
        </a:buClr>
        <a:buFont typeface="Arial" charset="0"/>
        <a:buChar char="●"/>
        <a:defRPr>
          <a:solidFill>
            <a:schemeClr val="bg2"/>
          </a:solidFill>
          <a:latin typeface="+mn-lt"/>
        </a:defRPr>
      </a:lvl3pPr>
      <a:lvl4pPr marL="1750943" indent="-228591" algn="l" rtl="0" eaLnBrk="1" fontAlgn="base" hangingPunct="1">
        <a:spcBef>
          <a:spcPct val="20000"/>
        </a:spcBef>
        <a:spcAft>
          <a:spcPct val="0"/>
        </a:spcAft>
        <a:buChar char="–"/>
        <a:defRPr sz="2000">
          <a:solidFill>
            <a:schemeClr val="tx1"/>
          </a:solidFill>
          <a:latin typeface="+mn-lt"/>
        </a:defRPr>
      </a:lvl4pPr>
      <a:lvl5pPr marL="2158914" indent="-228591" algn="l" rtl="0" eaLnBrk="1" fontAlgn="base" hangingPunct="1">
        <a:spcBef>
          <a:spcPct val="20000"/>
        </a:spcBef>
        <a:spcAft>
          <a:spcPct val="0"/>
        </a:spcAft>
        <a:buChar char="»"/>
        <a:defRPr sz="2000">
          <a:solidFill>
            <a:schemeClr val="tx1"/>
          </a:solidFill>
          <a:latin typeface="+mn-lt"/>
        </a:defRPr>
      </a:lvl5pPr>
      <a:lvl6pPr marL="2616095" indent="-228591" algn="l" rtl="0" eaLnBrk="1" fontAlgn="base" hangingPunct="1">
        <a:spcBef>
          <a:spcPct val="20000"/>
        </a:spcBef>
        <a:spcAft>
          <a:spcPct val="0"/>
        </a:spcAft>
        <a:buChar char="»"/>
        <a:defRPr sz="2000">
          <a:solidFill>
            <a:schemeClr val="tx1"/>
          </a:solidFill>
          <a:latin typeface="+mn-lt"/>
        </a:defRPr>
      </a:lvl6pPr>
      <a:lvl7pPr marL="3073277" indent="-228591" algn="l" rtl="0" eaLnBrk="1" fontAlgn="base" hangingPunct="1">
        <a:spcBef>
          <a:spcPct val="20000"/>
        </a:spcBef>
        <a:spcAft>
          <a:spcPct val="0"/>
        </a:spcAft>
        <a:buChar char="»"/>
        <a:defRPr sz="2000">
          <a:solidFill>
            <a:schemeClr val="tx1"/>
          </a:solidFill>
          <a:latin typeface="+mn-lt"/>
        </a:defRPr>
      </a:lvl7pPr>
      <a:lvl8pPr marL="3530459" indent="-228591" algn="l" rtl="0" eaLnBrk="1" fontAlgn="base" hangingPunct="1">
        <a:spcBef>
          <a:spcPct val="20000"/>
        </a:spcBef>
        <a:spcAft>
          <a:spcPct val="0"/>
        </a:spcAft>
        <a:buChar char="»"/>
        <a:defRPr sz="2000">
          <a:solidFill>
            <a:schemeClr val="tx1"/>
          </a:solidFill>
          <a:latin typeface="+mn-lt"/>
        </a:defRPr>
      </a:lvl8pPr>
      <a:lvl9pPr marL="3987641" indent="-228591"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1"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0"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6" y="230188"/>
            <a:ext cx="8633531" cy="369332"/>
          </a:xfrm>
          <a:prstGeom prst="rect">
            <a:avLst/>
          </a:prstGeom>
        </p:spPr>
        <p:txBody>
          <a:bodyPr vert="horz" lIns="0" tIns="0" rIns="0" bIns="0" rtlCol="0" anchor="t">
            <a:spAutoFit/>
          </a:bodyPr>
          <a:lstStyle/>
          <a:p>
            <a:r>
              <a:rPr lang="en-US" dirty="0"/>
              <a:t>Click To Edit Master Title Style</a:t>
            </a:r>
          </a:p>
        </p:txBody>
      </p:sp>
      <p:pic>
        <p:nvPicPr>
          <p:cNvPr id="10" name="Picture 9" descr="schneider_LIO_Life-Green_RGB.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102205" y="4509591"/>
            <a:ext cx="1922297" cy="530004"/>
          </a:xfrm>
          <a:prstGeom prst="rect">
            <a:avLst/>
          </a:prstGeom>
        </p:spPr>
      </p:pic>
      <p:sp>
        <p:nvSpPr>
          <p:cNvPr id="11" name="Text Placeholder 2"/>
          <p:cNvSpPr>
            <a:spLocks noGrp="1"/>
          </p:cNvSpPr>
          <p:nvPr>
            <p:ph type="body" idx="1"/>
          </p:nvPr>
        </p:nvSpPr>
        <p:spPr>
          <a:xfrm>
            <a:off x="252414" y="1203328"/>
            <a:ext cx="8639175" cy="198515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3" name="Footer Placeholder 4"/>
          <p:cNvSpPr>
            <a:spLocks noGrp="1"/>
          </p:cNvSpPr>
          <p:nvPr>
            <p:ph type="ftr" sz="quarter" idx="3"/>
          </p:nvPr>
        </p:nvSpPr>
        <p:spPr>
          <a:xfrm>
            <a:off x="252413" y="485715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127920865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dt="0"/>
  <p:txStyles>
    <p:titleStyle>
      <a:lvl1pPr algn="l" defTabSz="457200" rtl="0" eaLnBrk="1" latinLnBrk="0" hangingPunct="1">
        <a:spcBef>
          <a:spcPct val="0"/>
        </a:spcBef>
        <a:buNone/>
        <a:defRPr sz="2400" kern="1200">
          <a:solidFill>
            <a:srgbClr val="36C746"/>
          </a:solidFill>
          <a:latin typeface="Arial"/>
          <a:ea typeface="+mj-ea"/>
          <a:cs typeface="Arial"/>
        </a:defRPr>
      </a:lvl1pPr>
    </p:titleStyle>
    <p:body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8835"/>
            <a:ext cx="8229600" cy="822722"/>
          </a:xfrm>
          <a:prstGeom prst="rect">
            <a:avLst/>
          </a:prstGeom>
        </p:spPr>
        <p:txBody>
          <a:bodyPr vert="horz" lIns="0" tIns="0" rIns="0" bIns="0" rtlCol="0" anchor="t" anchorCtr="0">
            <a:noAutofit/>
          </a:bodyPr>
          <a:lstStyle/>
          <a:p>
            <a:r>
              <a:rPr lang="en-US" noProof="0" dirty="0"/>
              <a:t>Headline</a:t>
            </a:r>
            <a:br>
              <a:rPr lang="en-US" noProof="0" dirty="0"/>
            </a:br>
            <a:endParaRPr lang="en-US" noProof="0" dirty="0"/>
          </a:p>
        </p:txBody>
      </p:sp>
      <p:sp>
        <p:nvSpPr>
          <p:cNvPr id="3" name="Text Placeholder 2"/>
          <p:cNvSpPr>
            <a:spLocks noGrp="1"/>
          </p:cNvSpPr>
          <p:nvPr>
            <p:ph type="body" idx="1"/>
          </p:nvPr>
        </p:nvSpPr>
        <p:spPr>
          <a:xfrm>
            <a:off x="457200" y="1132287"/>
            <a:ext cx="8229600" cy="3487165"/>
          </a:xfrm>
          <a:prstGeom prst="rect">
            <a:avLst/>
          </a:prstGeom>
        </p:spPr>
        <p:txBody>
          <a:bodyPr vert="horz" lIns="0" tIns="34295" rIns="68589" bIns="34295" rtlCol="0">
            <a:noAutofit/>
          </a:bodyPr>
          <a:lstStyle/>
          <a:p>
            <a:pPr lvl="0"/>
            <a:r>
              <a:rPr lang="en-US" noProof="0" dirty="0"/>
              <a:t>Sub Headline</a:t>
            </a:r>
          </a:p>
          <a:p>
            <a:pPr lvl="1"/>
            <a:r>
              <a:rPr lang="en-US" noProof="0" dirty="0"/>
              <a:t>Paragraph or Body Copy</a:t>
            </a:r>
          </a:p>
          <a:p>
            <a:pPr lvl="2"/>
            <a:r>
              <a:rPr lang="en-US" noProof="0" dirty="0"/>
              <a:t>First Level Bullet</a:t>
            </a:r>
          </a:p>
          <a:p>
            <a:pPr lvl="3"/>
            <a:r>
              <a:rPr lang="en-US" noProof="0" dirty="0"/>
              <a:t>Second Level Bullet</a:t>
            </a:r>
          </a:p>
          <a:p>
            <a:pPr lvl="4"/>
            <a:r>
              <a:rPr lang="en-US" noProof="0" dirty="0"/>
              <a:t>Third Level Bullet</a:t>
            </a:r>
          </a:p>
          <a:p>
            <a:pPr lvl="5"/>
            <a:r>
              <a:rPr lang="en-US" noProof="0" dirty="0"/>
              <a:t>Fourth Level Bullet</a:t>
            </a:r>
          </a:p>
        </p:txBody>
      </p:sp>
    </p:spTree>
    <p:extLst>
      <p:ext uri="{BB962C8B-B14F-4D97-AF65-F5344CB8AC3E}">
        <p14:creationId xmlns:p14="http://schemas.microsoft.com/office/powerpoint/2010/main" val="401192215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Lst>
  <p:txStyles>
    <p:titleStyle>
      <a:lvl1pPr algn="l" defTabSz="685891" rtl="0" eaLnBrk="1" latinLnBrk="0" hangingPunct="1">
        <a:spcBef>
          <a:spcPct val="0"/>
        </a:spcBef>
        <a:buNone/>
        <a:defRPr sz="2700" b="1" kern="1200">
          <a:solidFill>
            <a:srgbClr val="009530"/>
          </a:solidFill>
          <a:latin typeface="Arial" pitchFamily="34" charset="0"/>
          <a:ea typeface="+mj-ea"/>
          <a:cs typeface="Arial" pitchFamily="34" charset="0"/>
        </a:defRPr>
      </a:lvl1pPr>
    </p:titleStyle>
    <p:bodyStyle>
      <a:lvl1pPr marL="169091" indent="-169091" algn="l" defTabSz="685891" rtl="0" eaLnBrk="1" latinLnBrk="0" hangingPunct="1">
        <a:spcBef>
          <a:spcPct val="20000"/>
        </a:spcBef>
        <a:buClr>
          <a:srgbClr val="009530"/>
        </a:buClr>
        <a:buFont typeface="Arial" pitchFamily="34" charset="0"/>
        <a:buChar char="&gt;"/>
        <a:defRPr sz="1700" kern="1200">
          <a:solidFill>
            <a:srgbClr val="009530"/>
          </a:solidFill>
          <a:latin typeface="Arial" pitchFamily="34" charset="0"/>
          <a:ea typeface="+mn-ea"/>
          <a:cs typeface="Arial" pitchFamily="34" charset="0"/>
        </a:defRPr>
      </a:lvl1pPr>
      <a:lvl2pPr marL="342946" indent="-171473" algn="l" defTabSz="685891" rtl="0" eaLnBrk="1" latinLnBrk="0" hangingPunct="1">
        <a:spcBef>
          <a:spcPct val="20000"/>
        </a:spcBef>
        <a:buClr>
          <a:srgbClr val="626469"/>
        </a:buClr>
        <a:buFont typeface="Arial" pitchFamily="34" charset="0"/>
        <a:buChar char="&gt;"/>
        <a:defRPr sz="1500" kern="1200">
          <a:solidFill>
            <a:srgbClr val="626469"/>
          </a:solidFill>
          <a:latin typeface="Arial" pitchFamily="34" charset="0"/>
          <a:ea typeface="+mn-ea"/>
          <a:cs typeface="Arial" pitchFamily="34" charset="0"/>
        </a:defRPr>
      </a:lvl2pPr>
      <a:lvl3pPr marL="514419" indent="-171473" algn="l" defTabSz="685891" rtl="0" eaLnBrk="1" latinLnBrk="0" hangingPunct="1">
        <a:spcBef>
          <a:spcPct val="20000"/>
        </a:spcBef>
        <a:buClr>
          <a:srgbClr val="626469"/>
        </a:buClr>
        <a:buFont typeface="Arial" pitchFamily="34" charset="0"/>
        <a:buChar char="-"/>
        <a:defRPr sz="1400" kern="1200">
          <a:solidFill>
            <a:srgbClr val="626469"/>
          </a:solidFill>
          <a:latin typeface="Arial" pitchFamily="34" charset="0"/>
          <a:ea typeface="+mn-ea"/>
          <a:cs typeface="Arial" pitchFamily="34" charset="0"/>
        </a:defRPr>
      </a:lvl3pPr>
      <a:lvl4pPr marL="685891" indent="-171473" algn="l" defTabSz="685891" rtl="0" eaLnBrk="1" latinLnBrk="0" hangingPunct="1">
        <a:spcBef>
          <a:spcPct val="20000"/>
        </a:spcBef>
        <a:buClr>
          <a:srgbClr val="626469"/>
        </a:buClr>
        <a:buFont typeface="Arial" pitchFamily="34" charset="0"/>
        <a:buChar char="-"/>
        <a:defRPr sz="1200" kern="1200">
          <a:solidFill>
            <a:srgbClr val="626469"/>
          </a:solidFill>
          <a:latin typeface="Arial" pitchFamily="34" charset="0"/>
          <a:ea typeface="+mn-ea"/>
          <a:cs typeface="Arial" pitchFamily="34" charset="0"/>
        </a:defRPr>
      </a:lvl4pPr>
      <a:lvl5pPr marL="857364" indent="-171473" algn="l" defTabSz="685891" rtl="0" eaLnBrk="1" latinLnBrk="0" hangingPunct="1">
        <a:spcBef>
          <a:spcPct val="20000"/>
        </a:spcBef>
        <a:buClr>
          <a:srgbClr val="626469"/>
        </a:buClr>
        <a:buFont typeface="Arial" pitchFamily="34" charset="0"/>
        <a:buChar char="-"/>
        <a:defRPr sz="1100" kern="1200" baseline="0">
          <a:solidFill>
            <a:srgbClr val="626469"/>
          </a:solidFill>
          <a:latin typeface="Arial" pitchFamily="34" charset="0"/>
          <a:ea typeface="+mn-ea"/>
          <a:cs typeface="Arial" pitchFamily="34" charset="0"/>
        </a:defRPr>
      </a:lvl5pPr>
      <a:lvl6pPr marL="1028837" indent="-171473" algn="l" defTabSz="685891" rtl="0" eaLnBrk="1" latinLnBrk="0" hangingPunct="1">
        <a:spcBef>
          <a:spcPct val="20000"/>
        </a:spcBef>
        <a:buFont typeface="Arial" pitchFamily="34" charset="0"/>
        <a:buChar char="-"/>
        <a:defRPr sz="900" kern="1200">
          <a:solidFill>
            <a:srgbClr val="626469"/>
          </a:solidFill>
          <a:latin typeface="+mn-lt"/>
          <a:ea typeface="+mn-ea"/>
          <a:cs typeface="+mn-cs"/>
        </a:defRPr>
      </a:lvl6pPr>
      <a:lvl7pPr marL="2229147" indent="-171473" algn="l" defTabSz="6858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8835"/>
            <a:ext cx="8229600" cy="822722"/>
          </a:xfrm>
          <a:prstGeom prst="rect">
            <a:avLst/>
          </a:prstGeom>
        </p:spPr>
        <p:txBody>
          <a:bodyPr vert="horz" lIns="0" tIns="0" rIns="0" bIns="0" rtlCol="0" anchor="t" anchorCtr="0">
            <a:noAutofit/>
          </a:bodyPr>
          <a:lstStyle/>
          <a:p>
            <a:r>
              <a:rPr lang="en-US" noProof="0" dirty="0"/>
              <a:t>Headline</a:t>
            </a:r>
            <a:br>
              <a:rPr lang="en-US" noProof="0" dirty="0"/>
            </a:br>
            <a:endParaRPr lang="en-US" noProof="0" dirty="0"/>
          </a:p>
        </p:txBody>
      </p:sp>
      <p:sp>
        <p:nvSpPr>
          <p:cNvPr id="3" name="Text Placeholder 2"/>
          <p:cNvSpPr>
            <a:spLocks noGrp="1"/>
          </p:cNvSpPr>
          <p:nvPr>
            <p:ph type="body" idx="1"/>
          </p:nvPr>
        </p:nvSpPr>
        <p:spPr>
          <a:xfrm>
            <a:off x="457200" y="1132304"/>
            <a:ext cx="8229600" cy="3487165"/>
          </a:xfrm>
          <a:prstGeom prst="rect">
            <a:avLst/>
          </a:prstGeom>
        </p:spPr>
        <p:txBody>
          <a:bodyPr vert="horz" lIns="0" tIns="34280" rIns="68559" bIns="34280" rtlCol="0">
            <a:noAutofit/>
          </a:bodyPr>
          <a:lstStyle/>
          <a:p>
            <a:pPr lvl="0"/>
            <a:r>
              <a:rPr lang="en-US" noProof="0" dirty="0"/>
              <a:t>Sub Headline</a:t>
            </a:r>
          </a:p>
          <a:p>
            <a:pPr lvl="1"/>
            <a:r>
              <a:rPr lang="en-US" noProof="0" dirty="0"/>
              <a:t>Paragraph or Body Copy</a:t>
            </a:r>
          </a:p>
          <a:p>
            <a:pPr lvl="2"/>
            <a:r>
              <a:rPr lang="en-US" noProof="0" dirty="0"/>
              <a:t>First Level Bullet</a:t>
            </a:r>
          </a:p>
          <a:p>
            <a:pPr lvl="3"/>
            <a:r>
              <a:rPr lang="en-US" noProof="0" dirty="0"/>
              <a:t>Second Level Bullet</a:t>
            </a:r>
          </a:p>
          <a:p>
            <a:pPr lvl="4"/>
            <a:r>
              <a:rPr lang="en-US" noProof="0" dirty="0"/>
              <a:t>Third Level Bullet</a:t>
            </a:r>
          </a:p>
          <a:p>
            <a:pPr lvl="5"/>
            <a:r>
              <a:rPr lang="en-US" noProof="0" dirty="0"/>
              <a:t>Fourth Level Bullet</a:t>
            </a:r>
          </a:p>
        </p:txBody>
      </p:sp>
      <p:sp>
        <p:nvSpPr>
          <p:cNvPr id="10" name="Slide Number Placeholder 3"/>
          <p:cNvSpPr txBox="1">
            <a:spLocks/>
          </p:cNvSpPr>
          <p:nvPr/>
        </p:nvSpPr>
        <p:spPr>
          <a:xfrm>
            <a:off x="8388947" y="4708922"/>
            <a:ext cx="297734" cy="142875"/>
          </a:xfrm>
          <a:prstGeom prst="rect">
            <a:avLst/>
          </a:prstGeom>
        </p:spPr>
        <p:txBody>
          <a:bodyPr vert="horz" wrap="square" lIns="0" tIns="0" rIns="0" bIns="0" numCol="1" anchor="b" anchorCtr="0" compatLnSpc="1">
            <a:prstTxWarp prst="textNoShape">
              <a:avLst/>
            </a:prstTxWarp>
          </a:bodyPr>
          <a:lstStyle/>
          <a:p>
            <a:pPr marL="0" marR="0" lvl="0" indent="0" algn="r" defTabSz="685606" rtl="0" eaLnBrk="1" fontAlgn="base" latinLnBrk="0" hangingPunct="1">
              <a:lnSpc>
                <a:spcPct val="100000"/>
              </a:lnSpc>
              <a:spcBef>
                <a:spcPct val="0"/>
              </a:spcBef>
              <a:spcAft>
                <a:spcPct val="0"/>
              </a:spcAft>
              <a:buClrTx/>
              <a:buSzTx/>
              <a:buFontTx/>
              <a:buNone/>
              <a:tabLst/>
              <a:defRPr/>
            </a:pPr>
            <a:fld id="{B71EA597-8D80-41E5-B030-69B08F708DA5}" type="slidenum">
              <a:rPr kumimoji="0" lang="en-US" sz="900" b="0" i="0" u="none" strike="noStrike" kern="1200" cap="none" spc="0" normalizeH="0" baseline="0" noProof="0">
                <a:ln>
                  <a:noFill/>
                </a:ln>
                <a:solidFill>
                  <a:srgbClr val="626469"/>
                </a:solidFill>
                <a:effectLst/>
                <a:uLnTx/>
                <a:uFillTx/>
                <a:latin typeface="Arial"/>
                <a:ea typeface="ＭＳ Ｐゴシック" pitchFamily="34" charset="-128"/>
                <a:cs typeface="Arial" pitchFamily="34" charset="0"/>
              </a:rPr>
              <a:pPr marL="0" marR="0" lvl="0" indent="0" algn="r" defTabSz="685606"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626469"/>
              </a:solidFill>
              <a:effectLst/>
              <a:uLnTx/>
              <a:uFillTx/>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127894568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948" r:id="rId9"/>
  </p:sldLayoutIdLst>
  <p:txStyles>
    <p:titleStyle>
      <a:lvl1pPr algn="l" defTabSz="685606" rtl="0" eaLnBrk="1" latinLnBrk="0" hangingPunct="1">
        <a:spcBef>
          <a:spcPct val="0"/>
        </a:spcBef>
        <a:buNone/>
        <a:defRPr sz="2700" b="1" kern="1200">
          <a:solidFill>
            <a:srgbClr val="009530"/>
          </a:solidFill>
          <a:latin typeface="Arial" pitchFamily="34" charset="0"/>
          <a:ea typeface="+mj-ea"/>
          <a:cs typeface="Arial" pitchFamily="34" charset="0"/>
        </a:defRPr>
      </a:lvl1pPr>
    </p:titleStyle>
    <p:bodyStyle>
      <a:lvl1pPr marL="169021" indent="-169021" algn="l" defTabSz="685606" rtl="0" eaLnBrk="1" latinLnBrk="0" hangingPunct="1">
        <a:spcBef>
          <a:spcPct val="20000"/>
        </a:spcBef>
        <a:buClr>
          <a:srgbClr val="009530"/>
        </a:buClr>
        <a:buFont typeface="Arial" pitchFamily="34" charset="0"/>
        <a:buChar char="&gt;"/>
        <a:defRPr sz="1700" kern="1200">
          <a:solidFill>
            <a:srgbClr val="009530"/>
          </a:solidFill>
          <a:latin typeface="Arial" pitchFamily="34" charset="0"/>
          <a:ea typeface="+mn-ea"/>
          <a:cs typeface="Arial" pitchFamily="34" charset="0"/>
        </a:defRPr>
      </a:lvl1pPr>
      <a:lvl2pPr marL="342796" indent="-171403" algn="l" defTabSz="685606" rtl="0" eaLnBrk="1" latinLnBrk="0" hangingPunct="1">
        <a:spcBef>
          <a:spcPct val="20000"/>
        </a:spcBef>
        <a:buClr>
          <a:srgbClr val="626469"/>
        </a:buClr>
        <a:buFont typeface="Arial" pitchFamily="34" charset="0"/>
        <a:buChar char="&gt;"/>
        <a:defRPr sz="1500" kern="1200">
          <a:solidFill>
            <a:srgbClr val="626469"/>
          </a:solidFill>
          <a:latin typeface="Arial" pitchFamily="34" charset="0"/>
          <a:ea typeface="+mn-ea"/>
          <a:cs typeface="Arial" pitchFamily="34" charset="0"/>
        </a:defRPr>
      </a:lvl2pPr>
      <a:lvl3pPr marL="514209" indent="-171403" algn="l" defTabSz="685606" rtl="0" eaLnBrk="1" latinLnBrk="0" hangingPunct="1">
        <a:spcBef>
          <a:spcPct val="20000"/>
        </a:spcBef>
        <a:buClr>
          <a:srgbClr val="626469"/>
        </a:buClr>
        <a:buFont typeface="Arial" pitchFamily="34" charset="0"/>
        <a:buChar char="-"/>
        <a:defRPr sz="1400" kern="1200">
          <a:solidFill>
            <a:srgbClr val="626469"/>
          </a:solidFill>
          <a:latin typeface="Arial" pitchFamily="34" charset="0"/>
          <a:ea typeface="+mn-ea"/>
          <a:cs typeface="Arial" pitchFamily="34" charset="0"/>
        </a:defRPr>
      </a:lvl3pPr>
      <a:lvl4pPr marL="685606" indent="-171403" algn="l" defTabSz="685606" rtl="0" eaLnBrk="1" latinLnBrk="0" hangingPunct="1">
        <a:spcBef>
          <a:spcPct val="20000"/>
        </a:spcBef>
        <a:buClr>
          <a:srgbClr val="626469"/>
        </a:buClr>
        <a:buFont typeface="Arial" pitchFamily="34" charset="0"/>
        <a:buChar char="-"/>
        <a:defRPr sz="1200" kern="1200">
          <a:solidFill>
            <a:srgbClr val="626469"/>
          </a:solidFill>
          <a:latin typeface="Arial" pitchFamily="34" charset="0"/>
          <a:ea typeface="+mn-ea"/>
          <a:cs typeface="Arial" pitchFamily="34" charset="0"/>
        </a:defRPr>
      </a:lvl4pPr>
      <a:lvl5pPr marL="857004" indent="-171403" algn="l" defTabSz="685606" rtl="0" eaLnBrk="1" latinLnBrk="0" hangingPunct="1">
        <a:spcBef>
          <a:spcPct val="20000"/>
        </a:spcBef>
        <a:buClr>
          <a:srgbClr val="626469"/>
        </a:buClr>
        <a:buFont typeface="Arial" pitchFamily="34" charset="0"/>
        <a:buChar char="-"/>
        <a:defRPr sz="1100" kern="1200" baseline="0">
          <a:solidFill>
            <a:srgbClr val="626469"/>
          </a:solidFill>
          <a:latin typeface="Arial" pitchFamily="34" charset="0"/>
          <a:ea typeface="+mn-ea"/>
          <a:cs typeface="Arial" pitchFamily="34" charset="0"/>
        </a:defRPr>
      </a:lvl5pPr>
      <a:lvl6pPr marL="1028407" indent="-171403" algn="l" defTabSz="685606" rtl="0" eaLnBrk="1" latinLnBrk="0" hangingPunct="1">
        <a:spcBef>
          <a:spcPct val="20000"/>
        </a:spcBef>
        <a:buFont typeface="Arial" pitchFamily="34" charset="0"/>
        <a:buChar char="-"/>
        <a:defRPr sz="900" kern="1200">
          <a:solidFill>
            <a:srgbClr val="626469"/>
          </a:solidFill>
          <a:latin typeface="+mn-lt"/>
          <a:ea typeface="+mn-ea"/>
          <a:cs typeface="+mn-cs"/>
        </a:defRPr>
      </a:lvl6pPr>
      <a:lvl7pPr marL="2228217" indent="-171403" algn="l" defTabSz="68560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23" indent="-171403" algn="l" defTabSz="68560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24" indent="-171403" algn="l" defTabSz="68560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06" rtl="0" eaLnBrk="1" latinLnBrk="0" hangingPunct="1">
        <a:defRPr sz="1400" kern="1200">
          <a:solidFill>
            <a:schemeClr val="tx1"/>
          </a:solidFill>
          <a:latin typeface="+mn-lt"/>
          <a:ea typeface="+mn-ea"/>
          <a:cs typeface="+mn-cs"/>
        </a:defRPr>
      </a:lvl1pPr>
      <a:lvl2pPr marL="342796" algn="l" defTabSz="685606" rtl="0" eaLnBrk="1" latinLnBrk="0" hangingPunct="1">
        <a:defRPr sz="1400" kern="1200">
          <a:solidFill>
            <a:schemeClr val="tx1"/>
          </a:solidFill>
          <a:latin typeface="+mn-lt"/>
          <a:ea typeface="+mn-ea"/>
          <a:cs typeface="+mn-cs"/>
        </a:defRPr>
      </a:lvl2pPr>
      <a:lvl3pPr marL="685606" algn="l" defTabSz="685606" rtl="0" eaLnBrk="1" latinLnBrk="0" hangingPunct="1">
        <a:defRPr sz="1400" kern="1200">
          <a:solidFill>
            <a:schemeClr val="tx1"/>
          </a:solidFill>
          <a:latin typeface="+mn-lt"/>
          <a:ea typeface="+mn-ea"/>
          <a:cs typeface="+mn-cs"/>
        </a:defRPr>
      </a:lvl3pPr>
      <a:lvl4pPr marL="1028407" algn="l" defTabSz="685606" rtl="0" eaLnBrk="1" latinLnBrk="0" hangingPunct="1">
        <a:defRPr sz="1400" kern="1200">
          <a:solidFill>
            <a:schemeClr val="tx1"/>
          </a:solidFill>
          <a:latin typeface="+mn-lt"/>
          <a:ea typeface="+mn-ea"/>
          <a:cs typeface="+mn-cs"/>
        </a:defRPr>
      </a:lvl4pPr>
      <a:lvl5pPr marL="1371213" algn="l" defTabSz="685606" rtl="0" eaLnBrk="1" latinLnBrk="0" hangingPunct="1">
        <a:defRPr sz="1400" kern="1200">
          <a:solidFill>
            <a:schemeClr val="tx1"/>
          </a:solidFill>
          <a:latin typeface="+mn-lt"/>
          <a:ea typeface="+mn-ea"/>
          <a:cs typeface="+mn-cs"/>
        </a:defRPr>
      </a:lvl5pPr>
      <a:lvl6pPr marL="1714009" algn="l" defTabSz="685606" rtl="0" eaLnBrk="1" latinLnBrk="0" hangingPunct="1">
        <a:defRPr sz="1400" kern="1200">
          <a:solidFill>
            <a:schemeClr val="tx1"/>
          </a:solidFill>
          <a:latin typeface="+mn-lt"/>
          <a:ea typeface="+mn-ea"/>
          <a:cs typeface="+mn-cs"/>
        </a:defRPr>
      </a:lvl6pPr>
      <a:lvl7pPr marL="2056817" algn="l" defTabSz="685606" rtl="0" eaLnBrk="1" latinLnBrk="0" hangingPunct="1">
        <a:defRPr sz="1400" kern="1200">
          <a:solidFill>
            <a:schemeClr val="tx1"/>
          </a:solidFill>
          <a:latin typeface="+mn-lt"/>
          <a:ea typeface="+mn-ea"/>
          <a:cs typeface="+mn-cs"/>
        </a:defRPr>
      </a:lvl7pPr>
      <a:lvl8pPr marL="2399620" algn="l" defTabSz="685606" rtl="0" eaLnBrk="1" latinLnBrk="0" hangingPunct="1">
        <a:defRPr sz="1400" kern="1200">
          <a:solidFill>
            <a:schemeClr val="tx1"/>
          </a:solidFill>
          <a:latin typeface="+mn-lt"/>
          <a:ea typeface="+mn-ea"/>
          <a:cs typeface="+mn-cs"/>
        </a:defRPr>
      </a:lvl8pPr>
      <a:lvl9pPr marL="2742426" algn="l" defTabSz="685606"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8" y="230188"/>
            <a:ext cx="8633531" cy="332399"/>
          </a:xfrm>
          <a:prstGeom prst="rect">
            <a:avLst/>
          </a:prstGeom>
        </p:spPr>
        <p:txBody>
          <a:bodyPr vert="horz" lIns="0" tIns="0" rIns="0" bIns="0" rtlCol="0" anchor="t">
            <a:spAutoFit/>
          </a:bodyPr>
          <a:lstStyle/>
          <a:p>
            <a:r>
              <a:rPr lang="en-US" dirty="0"/>
              <a:t>Click To Edit Master Title Style</a:t>
            </a:r>
          </a:p>
        </p:txBody>
      </p:sp>
      <p:pic>
        <p:nvPicPr>
          <p:cNvPr id="10" name="Picture 9" descr="schneider_LIO_Life-Green_RGB.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102203" y="4509592"/>
            <a:ext cx="1922297" cy="530004"/>
          </a:xfrm>
          <a:prstGeom prst="rect">
            <a:avLst/>
          </a:prstGeom>
        </p:spPr>
      </p:pic>
      <p:sp>
        <p:nvSpPr>
          <p:cNvPr id="11" name="Text Placeholder 2"/>
          <p:cNvSpPr>
            <a:spLocks noGrp="1"/>
          </p:cNvSpPr>
          <p:nvPr>
            <p:ph type="body" idx="1"/>
          </p:nvPr>
        </p:nvSpPr>
        <p:spPr>
          <a:xfrm>
            <a:off x="252415" y="1203328"/>
            <a:ext cx="8639175" cy="186358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61772"/>
            <a:ext cx="525690" cy="83100"/>
          </a:xfrm>
          <a:prstGeom prst="rect">
            <a:avLst/>
          </a:prstGeom>
        </p:spPr>
        <p:txBody>
          <a:bodyPr vert="horz" lIns="0" tIns="0" rIns="0" bIns="0" rtlCol="0" anchor="ctr">
            <a:spAutoFit/>
          </a:bodyPr>
          <a:lstStyle>
            <a:lvl1pPr algn="l">
              <a:defRPr sz="540">
                <a:solidFill>
                  <a:schemeClr val="bg2"/>
                </a:solidFill>
                <a:latin typeface="Arial"/>
                <a:cs typeface="Arial"/>
              </a:defRPr>
            </a:lvl1pPr>
          </a:lstStyle>
          <a:p>
            <a:pPr defTabSz="411480"/>
            <a:r>
              <a:rPr lang="en-US">
                <a:solidFill>
                  <a:srgbClr val="3DCD58"/>
                </a:solidFill>
              </a:rPr>
              <a:t>Page </a:t>
            </a:r>
            <a:fld id="{5A9C12DC-491F-9444-86A2-13AC5C62A2FC}" type="slidenum">
              <a:rPr lang="en-US" smtClean="0">
                <a:solidFill>
                  <a:srgbClr val="3DCD58"/>
                </a:solidFill>
              </a:rPr>
              <a:pPr defTabSz="411480"/>
              <a:t>‹#›</a:t>
            </a:fld>
            <a:endParaRPr lang="en-US" dirty="0">
              <a:solidFill>
                <a:srgbClr val="3DCD58"/>
              </a:solidFill>
            </a:endParaRPr>
          </a:p>
        </p:txBody>
      </p:sp>
      <p:sp>
        <p:nvSpPr>
          <p:cNvPr id="13" name="Footer Placeholder 4"/>
          <p:cNvSpPr>
            <a:spLocks noGrp="1"/>
          </p:cNvSpPr>
          <p:nvPr>
            <p:ph type="ftr" sz="quarter" idx="3"/>
          </p:nvPr>
        </p:nvSpPr>
        <p:spPr>
          <a:xfrm>
            <a:off x="252415" y="4861770"/>
            <a:ext cx="1509767" cy="83100"/>
          </a:xfrm>
          <a:prstGeom prst="rect">
            <a:avLst/>
          </a:prstGeom>
        </p:spPr>
        <p:txBody>
          <a:bodyPr vert="horz" wrap="square" lIns="0" tIns="0" rIns="0" bIns="0" rtlCol="0" anchor="ctr">
            <a:spAutoFit/>
          </a:bodyPr>
          <a:lstStyle>
            <a:lvl1pPr algn="l">
              <a:defRPr sz="540">
                <a:solidFill>
                  <a:schemeClr val="accent1"/>
                </a:solidFill>
                <a:latin typeface="Arial"/>
                <a:cs typeface="Arial"/>
              </a:defRPr>
            </a:lvl1pPr>
          </a:lstStyle>
          <a:p>
            <a:pPr defTabSz="41148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7931360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947" r:id="rId12"/>
  </p:sldLayoutIdLst>
  <p:hf hdr="0" dt="0"/>
  <p:txStyles>
    <p:titleStyle>
      <a:lvl1pPr algn="l" defTabSz="411480" rtl="0" eaLnBrk="1" latinLnBrk="0" hangingPunct="1">
        <a:spcBef>
          <a:spcPct val="0"/>
        </a:spcBef>
        <a:buNone/>
        <a:defRPr sz="2160" kern="1200">
          <a:solidFill>
            <a:srgbClr val="36C746"/>
          </a:solidFill>
          <a:latin typeface="Arial"/>
          <a:ea typeface="+mj-ea"/>
          <a:cs typeface="Arial"/>
        </a:defRPr>
      </a:lvl1pPr>
    </p:titleStyle>
    <p:bodyStyle>
      <a:lvl1pPr marL="155734" indent="-141447" algn="l" defTabSz="411480" rtl="0" eaLnBrk="1" latinLnBrk="0" hangingPunct="1">
        <a:spcBef>
          <a:spcPts val="450"/>
        </a:spcBef>
        <a:spcAft>
          <a:spcPts val="450"/>
        </a:spcAft>
        <a:buClr>
          <a:schemeClr val="bg2"/>
        </a:buClr>
        <a:buFont typeface="Arial" panose="020B0604020202020204" pitchFamily="34" charset="0"/>
        <a:buChar char="•"/>
        <a:defRPr sz="1260" kern="1200">
          <a:solidFill>
            <a:schemeClr val="accent1"/>
          </a:solidFill>
          <a:latin typeface="Arial"/>
          <a:ea typeface="+mn-ea"/>
          <a:cs typeface="Arial"/>
        </a:defRPr>
      </a:lvl1pPr>
      <a:lvl2pPr marL="325755" indent="-164307" algn="l" defTabSz="402908" rtl="0" eaLnBrk="1" latinLnBrk="0" hangingPunct="1">
        <a:spcBef>
          <a:spcPts val="450"/>
        </a:spcBef>
        <a:spcAft>
          <a:spcPts val="450"/>
        </a:spcAft>
        <a:buClr>
          <a:srgbClr val="36C746"/>
        </a:buClr>
        <a:buFont typeface="Arial"/>
        <a:buChar char="•"/>
        <a:defRPr sz="1080" kern="1200">
          <a:solidFill>
            <a:schemeClr val="accent1"/>
          </a:solidFill>
          <a:latin typeface="Arial"/>
          <a:ea typeface="+mn-ea"/>
          <a:cs typeface="Arial"/>
        </a:defRPr>
      </a:lvl2pPr>
      <a:lvl3pPr marL="484347" indent="-161449" algn="l" defTabSz="411480" rtl="0" eaLnBrk="1" latinLnBrk="0" hangingPunct="1">
        <a:spcBef>
          <a:spcPts val="450"/>
        </a:spcBef>
        <a:spcAft>
          <a:spcPts val="450"/>
        </a:spcAft>
        <a:buClr>
          <a:srgbClr val="36C746"/>
        </a:buClr>
        <a:buFont typeface="Arial" panose="020B0604020202020204" pitchFamily="34" charset="0"/>
        <a:buChar char="–"/>
        <a:defRPr sz="990" kern="1200">
          <a:solidFill>
            <a:schemeClr val="accent1"/>
          </a:solidFill>
          <a:latin typeface="Arial"/>
          <a:ea typeface="+mn-ea"/>
          <a:cs typeface="Arial"/>
        </a:defRPr>
      </a:lvl3pPr>
      <a:lvl4pPr marL="647224" indent="-161449" algn="l" defTabSz="411480" rtl="0" eaLnBrk="1" latinLnBrk="0" hangingPunct="1">
        <a:spcBef>
          <a:spcPts val="450"/>
        </a:spcBef>
        <a:spcAft>
          <a:spcPts val="450"/>
        </a:spcAft>
        <a:buClr>
          <a:srgbClr val="36C746"/>
        </a:buClr>
        <a:buFont typeface="Arial" panose="020B0604020202020204" pitchFamily="34" charset="0"/>
        <a:buChar char="–"/>
        <a:defRPr sz="945" kern="1200">
          <a:solidFill>
            <a:schemeClr val="accent1"/>
          </a:solidFill>
          <a:latin typeface="Arial"/>
          <a:ea typeface="+mn-ea"/>
          <a:cs typeface="Arial"/>
        </a:defRPr>
      </a:lvl4pPr>
      <a:lvl5pPr marL="807244" indent="-167164" algn="l" defTabSz="411480" rtl="0" eaLnBrk="1" latinLnBrk="0" hangingPunct="1">
        <a:spcBef>
          <a:spcPts val="450"/>
        </a:spcBef>
        <a:spcAft>
          <a:spcPts val="450"/>
        </a:spcAft>
        <a:buClr>
          <a:srgbClr val="36C746"/>
        </a:buClr>
        <a:buFont typeface="Arial" panose="020B0604020202020204" pitchFamily="34" charset="0"/>
        <a:buChar char="–"/>
        <a:defRPr sz="945" kern="1200">
          <a:solidFill>
            <a:schemeClr val="accent1"/>
          </a:solidFill>
          <a:latin typeface="Arial"/>
          <a:ea typeface="+mn-ea"/>
          <a:cs typeface="Arial"/>
        </a:defRPr>
      </a:lvl5pPr>
      <a:lvl6pPr marL="806501" indent="-164592" algn="l" defTabSz="411480" rtl="0" eaLnBrk="1" latinLnBrk="0" hangingPunct="1">
        <a:spcBef>
          <a:spcPts val="450"/>
        </a:spcBef>
        <a:spcAft>
          <a:spcPts val="450"/>
        </a:spcAft>
        <a:buClr>
          <a:schemeClr val="bg2"/>
        </a:buClr>
        <a:buFont typeface="Arial" panose="020B0604020202020204" pitchFamily="34" charset="0"/>
        <a:buChar char="–"/>
        <a:defRPr sz="945" kern="1200" baseline="0">
          <a:solidFill>
            <a:schemeClr val="accent1"/>
          </a:solidFill>
          <a:latin typeface="Arial" panose="020B0604020202020204" pitchFamily="34" charset="0"/>
          <a:ea typeface="+mn-ea"/>
          <a:cs typeface="Arial" panose="020B0604020202020204" pitchFamily="34" charset="0"/>
        </a:defRPr>
      </a:lvl6pPr>
      <a:lvl7pPr marL="806501" indent="-164592" algn="l" defTabSz="411480" rtl="0" eaLnBrk="1" latinLnBrk="0" hangingPunct="1">
        <a:spcBef>
          <a:spcPts val="450"/>
        </a:spcBef>
        <a:spcAft>
          <a:spcPts val="450"/>
        </a:spcAft>
        <a:buClr>
          <a:schemeClr val="bg2"/>
        </a:buClr>
        <a:buFont typeface="Arial" panose="020B0604020202020204" pitchFamily="34" charset="0"/>
        <a:buChar char="–"/>
        <a:defRPr sz="945" kern="1200">
          <a:solidFill>
            <a:schemeClr val="accent1"/>
          </a:solidFill>
          <a:latin typeface="Arial" panose="020B0604020202020204" pitchFamily="34" charset="0"/>
          <a:ea typeface="+mn-ea"/>
          <a:cs typeface="Arial" panose="020B0604020202020204" pitchFamily="34" charset="0"/>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14080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Lst>
  <p:hf hdr="0" dt="0"/>
  <p:txStyles>
    <p:titleStyle>
      <a:lvl1pPr algn="ctr" defTabSz="411480" rtl="0" eaLnBrk="1" latinLnBrk="0" hangingPunct="1">
        <a:spcBef>
          <a:spcPct val="0"/>
        </a:spcBef>
        <a:buNone/>
        <a:defRPr sz="3960" kern="1200">
          <a:solidFill>
            <a:schemeClr val="tx1"/>
          </a:solidFill>
          <a:latin typeface="+mj-lt"/>
          <a:ea typeface="+mj-ea"/>
          <a:cs typeface="+mj-cs"/>
        </a:defRPr>
      </a:lvl1pPr>
    </p:titleStyle>
    <p:bodyStyle>
      <a:lvl1pPr marL="308610" indent="-308610" algn="l" defTabSz="411480" rtl="0" eaLnBrk="1" latinLnBrk="0" hangingPunct="1">
        <a:spcBef>
          <a:spcPct val="20000"/>
        </a:spcBef>
        <a:buFont typeface="Arial"/>
        <a:buChar char="•"/>
        <a:defRPr sz="2880" kern="1200">
          <a:solidFill>
            <a:schemeClr val="tx1"/>
          </a:solidFill>
          <a:latin typeface="+mn-lt"/>
          <a:ea typeface="+mn-ea"/>
          <a:cs typeface="+mn-cs"/>
        </a:defRPr>
      </a:lvl1pPr>
      <a:lvl2pPr marL="668655" indent="-257175" algn="l" defTabSz="411480" rtl="0" eaLnBrk="1" latinLnBrk="0" hangingPunct="1">
        <a:spcBef>
          <a:spcPct val="20000"/>
        </a:spcBef>
        <a:buFont typeface="Arial"/>
        <a:buChar char="–"/>
        <a:defRPr sz="2520" kern="1200">
          <a:solidFill>
            <a:schemeClr val="tx1"/>
          </a:solidFill>
          <a:latin typeface="+mn-lt"/>
          <a:ea typeface="+mn-ea"/>
          <a:cs typeface="+mn-cs"/>
        </a:defRPr>
      </a:lvl2pPr>
      <a:lvl3pPr marL="1028700" indent="-205740" algn="l" defTabSz="411480" rtl="0" eaLnBrk="1" latinLnBrk="0" hangingPunct="1">
        <a:spcBef>
          <a:spcPct val="20000"/>
        </a:spcBef>
        <a:buFont typeface="Arial"/>
        <a:buChar char="•"/>
        <a:defRPr sz="2160" kern="1200">
          <a:solidFill>
            <a:schemeClr val="tx1"/>
          </a:solidFill>
          <a:latin typeface="+mn-lt"/>
          <a:ea typeface="+mn-ea"/>
          <a:cs typeface="+mn-cs"/>
        </a:defRPr>
      </a:lvl3pPr>
      <a:lvl4pPr marL="1440180" indent="-205740" algn="l" defTabSz="411480" rtl="0" eaLnBrk="1" latinLnBrk="0" hangingPunct="1">
        <a:spcBef>
          <a:spcPct val="20000"/>
        </a:spcBef>
        <a:buFont typeface="Arial"/>
        <a:buChar char="–"/>
        <a:defRPr sz="1800" kern="1200">
          <a:solidFill>
            <a:schemeClr val="tx1"/>
          </a:solidFill>
          <a:latin typeface="+mn-lt"/>
          <a:ea typeface="+mn-ea"/>
          <a:cs typeface="+mn-cs"/>
        </a:defRPr>
      </a:lvl4pPr>
      <a:lvl5pPr marL="1851660" indent="-205740" algn="l" defTabSz="411480" rtl="0" eaLnBrk="1" latinLnBrk="0" hangingPunct="1">
        <a:spcBef>
          <a:spcPct val="20000"/>
        </a:spcBef>
        <a:buFont typeface="Arial"/>
        <a:buChar char="»"/>
        <a:defRPr sz="1800" kern="1200">
          <a:solidFill>
            <a:schemeClr val="tx1"/>
          </a:solidFill>
          <a:latin typeface="+mn-lt"/>
          <a:ea typeface="+mn-ea"/>
          <a:cs typeface="+mn-cs"/>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9" y="230188"/>
            <a:ext cx="8633531" cy="369332"/>
          </a:xfrm>
          <a:prstGeom prst="rect">
            <a:avLst/>
          </a:prstGeom>
        </p:spPr>
        <p:txBody>
          <a:bodyPr vert="horz" lIns="0" tIns="0" rIns="0" bIns="0" rtlCol="0" anchor="t">
            <a:spAutoFit/>
          </a:bodyPr>
          <a:lstStyle/>
          <a:p>
            <a:r>
              <a:rPr lang="en-US" dirty="0"/>
              <a:t>Click To Edit Master Title Style</a:t>
            </a:r>
          </a:p>
        </p:txBody>
      </p:sp>
      <p:pic>
        <p:nvPicPr>
          <p:cNvPr id="10" name="Picture 9" descr="schneider_LIO_Life-Green_RGB.png"/>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7102204" y="4509591"/>
            <a:ext cx="1922297" cy="530004"/>
          </a:xfrm>
          <a:prstGeom prst="rect">
            <a:avLst/>
          </a:prstGeom>
        </p:spPr>
      </p:pic>
      <p:sp>
        <p:nvSpPr>
          <p:cNvPr id="11" name="Text Placeholder 2"/>
          <p:cNvSpPr>
            <a:spLocks noGrp="1"/>
          </p:cNvSpPr>
          <p:nvPr>
            <p:ph type="body" idx="1"/>
          </p:nvPr>
        </p:nvSpPr>
        <p:spPr>
          <a:xfrm>
            <a:off x="252414" y="1203327"/>
            <a:ext cx="8639175" cy="2077492"/>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2" y="4857159"/>
            <a:ext cx="525690" cy="92333"/>
          </a:xfrm>
          <a:prstGeom prst="rect">
            <a:avLst/>
          </a:prstGeom>
        </p:spPr>
        <p:txBody>
          <a:bodyPr vert="horz" lIns="0" tIns="0" rIns="0" bIns="0" rtlCol="0" anchor="ctr">
            <a:spAutoFit/>
          </a:bodyPr>
          <a:lstStyle>
            <a:lvl1pPr algn="l" defTabSz="456987">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3" name="Footer Placeholder 4"/>
          <p:cNvSpPr>
            <a:spLocks noGrp="1"/>
          </p:cNvSpPr>
          <p:nvPr>
            <p:ph type="ftr" sz="quarter" idx="3"/>
          </p:nvPr>
        </p:nvSpPr>
        <p:spPr>
          <a:xfrm>
            <a:off x="252414" y="4857158"/>
            <a:ext cx="1509767" cy="92333"/>
          </a:xfrm>
          <a:prstGeom prst="rect">
            <a:avLst/>
          </a:prstGeom>
        </p:spPr>
        <p:txBody>
          <a:bodyPr vert="horz" wrap="square" lIns="0" tIns="0" rIns="0" bIns="0" rtlCol="0" anchor="ctr">
            <a:spAutoFit/>
          </a:bodyPr>
          <a:lstStyle>
            <a:lvl1pPr algn="l" defTabSz="456987">
              <a:defRPr sz="6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30929631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928" r:id="rId11"/>
  </p:sldLayoutIdLst>
  <p:hf hdr="0" dt="0"/>
  <p:txStyles>
    <p:titleStyle>
      <a:lvl1pPr algn="l" defTabSz="456987" rtl="0" eaLnBrk="1" latinLnBrk="0" hangingPunct="1">
        <a:spcBef>
          <a:spcPct val="0"/>
        </a:spcBef>
        <a:buNone/>
        <a:defRPr sz="2399" kern="1200">
          <a:solidFill>
            <a:srgbClr val="36C746"/>
          </a:solidFill>
          <a:latin typeface="Arial"/>
          <a:ea typeface="+mj-ea"/>
          <a:cs typeface="Arial"/>
        </a:defRPr>
      </a:lvl1pPr>
    </p:titleStyle>
    <p:bodyStyle>
      <a:lvl1pPr marL="172958" indent="-157090" algn="l" defTabSz="456987" rtl="0" eaLnBrk="1" latinLnBrk="0" hangingPunct="1">
        <a:spcBef>
          <a:spcPts val="500"/>
        </a:spcBef>
        <a:spcAft>
          <a:spcPts val="500"/>
        </a:spcAft>
        <a:buClr>
          <a:schemeClr val="bg2"/>
        </a:buClr>
        <a:buFont typeface="Arial" panose="020B0604020202020204" pitchFamily="34" charset="0"/>
        <a:buChar char="•"/>
        <a:defRPr sz="1425" kern="1200">
          <a:solidFill>
            <a:schemeClr val="accent1"/>
          </a:solidFill>
          <a:latin typeface="Arial"/>
          <a:ea typeface="+mn-ea"/>
          <a:cs typeface="Arial"/>
        </a:defRPr>
      </a:lvl1pPr>
      <a:lvl2pPr marL="361781" indent="-182478" algn="l" defTabSz="447467"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7911" indent="-179303" algn="l" defTabSz="456987" rtl="0" eaLnBrk="1" latinLnBrk="0" hangingPunct="1">
        <a:spcBef>
          <a:spcPts val="500"/>
        </a:spcBef>
        <a:spcAft>
          <a:spcPts val="500"/>
        </a:spcAft>
        <a:buClr>
          <a:srgbClr val="36C746"/>
        </a:buClr>
        <a:buFont typeface="Arial" panose="020B0604020202020204" pitchFamily="34" charset="0"/>
        <a:buChar char="–"/>
        <a:defRPr sz="1125" kern="1200">
          <a:solidFill>
            <a:schemeClr val="accent1"/>
          </a:solidFill>
          <a:latin typeface="Arial"/>
          <a:ea typeface="+mn-ea"/>
          <a:cs typeface="Arial"/>
        </a:defRPr>
      </a:lvl3pPr>
      <a:lvl4pPr marL="718802" indent="-179303" algn="l" defTabSz="456987" rtl="0" eaLnBrk="1" latinLnBrk="0" hangingPunct="1">
        <a:spcBef>
          <a:spcPts val="500"/>
        </a:spcBef>
        <a:spcAft>
          <a:spcPts val="500"/>
        </a:spcAft>
        <a:buClr>
          <a:srgbClr val="36C746"/>
        </a:buClr>
        <a:buFont typeface="Arial" panose="020B0604020202020204" pitchFamily="34" charset="0"/>
        <a:buChar char="–"/>
        <a:defRPr sz="1125" kern="1200">
          <a:solidFill>
            <a:schemeClr val="accent1"/>
          </a:solidFill>
          <a:latin typeface="Arial"/>
          <a:ea typeface="+mn-ea"/>
          <a:cs typeface="Arial"/>
        </a:defRPr>
      </a:lvl4pPr>
      <a:lvl5pPr marL="896520" indent="-185651" algn="l" defTabSz="456987" rtl="0" eaLnBrk="1" latinLnBrk="0" hangingPunct="1">
        <a:spcBef>
          <a:spcPts val="500"/>
        </a:spcBef>
        <a:spcAft>
          <a:spcPts val="500"/>
        </a:spcAft>
        <a:buClr>
          <a:srgbClr val="36C746"/>
        </a:buClr>
        <a:buFont typeface="Arial" panose="020B0604020202020204" pitchFamily="34" charset="0"/>
        <a:buChar char="–"/>
        <a:defRPr sz="1125" kern="1200">
          <a:solidFill>
            <a:schemeClr val="accent1"/>
          </a:solidFill>
          <a:latin typeface="Arial"/>
          <a:ea typeface="+mn-ea"/>
          <a:cs typeface="Arial"/>
        </a:defRPr>
      </a:lvl5pPr>
      <a:lvl6pPr marL="895695" indent="-182795" algn="l" defTabSz="456987" rtl="0" eaLnBrk="1" latinLnBrk="0" hangingPunct="1">
        <a:spcBef>
          <a:spcPts val="500"/>
        </a:spcBef>
        <a:spcAft>
          <a:spcPts val="500"/>
        </a:spcAft>
        <a:buClr>
          <a:schemeClr val="bg2"/>
        </a:buClr>
        <a:buFont typeface="Arial" panose="020B0604020202020204" pitchFamily="34" charset="0"/>
        <a:buChar char="–"/>
        <a:defRPr sz="1125" kern="1200" baseline="0">
          <a:solidFill>
            <a:schemeClr val="accent1"/>
          </a:solidFill>
          <a:latin typeface="Arial" panose="020B0604020202020204" pitchFamily="34" charset="0"/>
          <a:ea typeface="+mn-ea"/>
          <a:cs typeface="Arial" panose="020B0604020202020204" pitchFamily="34" charset="0"/>
        </a:defRPr>
      </a:lvl6pPr>
      <a:lvl7pPr marL="895695" indent="-182795" algn="l" defTabSz="456987" rtl="0" eaLnBrk="1" latinLnBrk="0" hangingPunct="1">
        <a:spcBef>
          <a:spcPts val="500"/>
        </a:spcBef>
        <a:spcAft>
          <a:spcPts val="500"/>
        </a:spcAft>
        <a:buClr>
          <a:schemeClr val="bg2"/>
        </a:buClr>
        <a:buFont typeface="Arial" panose="020B0604020202020204" pitchFamily="34" charset="0"/>
        <a:buChar char="–"/>
        <a:defRPr sz="1125" kern="1200">
          <a:solidFill>
            <a:schemeClr val="accent1"/>
          </a:solidFill>
          <a:latin typeface="Arial" panose="020B0604020202020204" pitchFamily="34" charset="0"/>
          <a:ea typeface="+mn-ea"/>
          <a:cs typeface="Arial" panose="020B0604020202020204" pitchFamily="34" charset="0"/>
        </a:defRPr>
      </a:lvl7pPr>
      <a:lvl8pPr marL="3427400" indent="-228494" algn="l" defTabSz="456987" rtl="0" eaLnBrk="1" latinLnBrk="0" hangingPunct="1">
        <a:spcBef>
          <a:spcPct val="20000"/>
        </a:spcBef>
        <a:buFont typeface="Arial"/>
        <a:buChar char="•"/>
        <a:defRPr sz="2024" kern="1200">
          <a:solidFill>
            <a:schemeClr val="tx1"/>
          </a:solidFill>
          <a:latin typeface="+mn-lt"/>
          <a:ea typeface="+mn-ea"/>
          <a:cs typeface="+mn-cs"/>
        </a:defRPr>
      </a:lvl8pPr>
      <a:lvl9pPr marL="3884387" indent="-228494" algn="l" defTabSz="456987"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6987" rtl="0" eaLnBrk="1" latinLnBrk="0" hangingPunct="1">
        <a:defRPr sz="1799" kern="1200">
          <a:solidFill>
            <a:schemeClr val="tx1"/>
          </a:solidFill>
          <a:latin typeface="+mn-lt"/>
          <a:ea typeface="+mn-ea"/>
          <a:cs typeface="+mn-cs"/>
        </a:defRPr>
      </a:lvl1pPr>
      <a:lvl2pPr marL="456987" algn="l" defTabSz="456987" rtl="0" eaLnBrk="1" latinLnBrk="0" hangingPunct="1">
        <a:defRPr sz="1799" kern="1200">
          <a:solidFill>
            <a:schemeClr val="tx1"/>
          </a:solidFill>
          <a:latin typeface="+mn-lt"/>
          <a:ea typeface="+mn-ea"/>
          <a:cs typeface="+mn-cs"/>
        </a:defRPr>
      </a:lvl2pPr>
      <a:lvl3pPr marL="913973" algn="l" defTabSz="456987" rtl="0" eaLnBrk="1" latinLnBrk="0" hangingPunct="1">
        <a:defRPr sz="1799" kern="1200">
          <a:solidFill>
            <a:schemeClr val="tx1"/>
          </a:solidFill>
          <a:latin typeface="+mn-lt"/>
          <a:ea typeface="+mn-ea"/>
          <a:cs typeface="+mn-cs"/>
        </a:defRPr>
      </a:lvl3pPr>
      <a:lvl4pPr marL="1370960" algn="l" defTabSz="456987" rtl="0" eaLnBrk="1" latinLnBrk="0" hangingPunct="1">
        <a:defRPr sz="1799" kern="1200">
          <a:solidFill>
            <a:schemeClr val="tx1"/>
          </a:solidFill>
          <a:latin typeface="+mn-lt"/>
          <a:ea typeface="+mn-ea"/>
          <a:cs typeface="+mn-cs"/>
        </a:defRPr>
      </a:lvl4pPr>
      <a:lvl5pPr marL="1827947" algn="l" defTabSz="456987" rtl="0" eaLnBrk="1" latinLnBrk="0" hangingPunct="1">
        <a:defRPr sz="1799" kern="1200">
          <a:solidFill>
            <a:schemeClr val="tx1"/>
          </a:solidFill>
          <a:latin typeface="+mn-lt"/>
          <a:ea typeface="+mn-ea"/>
          <a:cs typeface="+mn-cs"/>
        </a:defRPr>
      </a:lvl5pPr>
      <a:lvl6pPr marL="2284934" algn="l" defTabSz="456987" rtl="0" eaLnBrk="1" latinLnBrk="0" hangingPunct="1">
        <a:defRPr sz="1799" kern="1200">
          <a:solidFill>
            <a:schemeClr val="tx1"/>
          </a:solidFill>
          <a:latin typeface="+mn-lt"/>
          <a:ea typeface="+mn-ea"/>
          <a:cs typeface="+mn-cs"/>
        </a:defRPr>
      </a:lvl6pPr>
      <a:lvl7pPr marL="2741921" algn="l" defTabSz="456987" rtl="0" eaLnBrk="1" latinLnBrk="0" hangingPunct="1">
        <a:defRPr sz="1799" kern="1200">
          <a:solidFill>
            <a:schemeClr val="tx1"/>
          </a:solidFill>
          <a:latin typeface="+mn-lt"/>
          <a:ea typeface="+mn-ea"/>
          <a:cs typeface="+mn-cs"/>
        </a:defRPr>
      </a:lvl7pPr>
      <a:lvl8pPr marL="3198906" algn="l" defTabSz="456987" rtl="0" eaLnBrk="1" latinLnBrk="0" hangingPunct="1">
        <a:defRPr sz="1799" kern="1200">
          <a:solidFill>
            <a:schemeClr val="tx1"/>
          </a:solidFill>
          <a:latin typeface="+mn-lt"/>
          <a:ea typeface="+mn-ea"/>
          <a:cs typeface="+mn-cs"/>
        </a:defRPr>
      </a:lvl8pPr>
      <a:lvl9pPr marL="3655894" algn="l" defTabSz="456987"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image" Target="../media/image64.emf"/><Relationship Id="rId3" Type="http://schemas.openxmlformats.org/officeDocument/2006/relationships/tags" Target="../tags/tag12.xml"/><Relationship Id="rId21" Type="http://schemas.openxmlformats.org/officeDocument/2006/relationships/tags" Target="../tags/tag30.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image" Target="../media/image63.emf"/><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tags" Target="../tags/tag29.xml"/><Relationship Id="rId29" Type="http://schemas.openxmlformats.org/officeDocument/2006/relationships/image" Target="../media/image67.emf"/><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image" Target="../media/image62.emf"/><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notesSlide" Target="../notesSlides/notesSlide8.xml"/><Relationship Id="rId28" Type="http://schemas.openxmlformats.org/officeDocument/2006/relationships/image" Target="../media/image66.emf"/><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slideLayout" Target="../slideLayouts/slideLayout114.xml"/><Relationship Id="rId27" Type="http://schemas.openxmlformats.org/officeDocument/2006/relationships/image" Target="../media/image65.emf"/></Relationships>
</file>

<file path=ppt/slides/_rels/slide1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52.xml"/><Relationship Id="rId5" Type="http://schemas.openxmlformats.org/officeDocument/2006/relationships/hyperlink" Target="http://download.schneider-electric.com/files?p_Doc_Ref=998-1284-05-05-14CR0_EN" TargetMode="External"/><Relationship Id="rId4" Type="http://schemas.openxmlformats.org/officeDocument/2006/relationships/image" Target="../media/image70.jpe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95.xml"/><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03.xml"/><Relationship Id="rId5" Type="http://schemas.openxmlformats.org/officeDocument/2006/relationships/image" Target="../media/image74.jpeg"/><Relationship Id="rId4" Type="http://schemas.openxmlformats.org/officeDocument/2006/relationships/hyperlink" Target="http://download.schneider-electric.com/files?p_Doc_Ref=998-1284-05-05-14CR0_EN"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5.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6.xml"/><Relationship Id="rId7" Type="http://schemas.openxmlformats.org/officeDocument/2006/relationships/slideLayout" Target="../slideLayouts/slideLayout138.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tags" Target="../tags/tag9.xml"/><Relationship Id="rId11" Type="http://schemas.openxmlformats.org/officeDocument/2006/relationships/image" Target="../media/image45.emf"/><Relationship Id="rId5" Type="http://schemas.openxmlformats.org/officeDocument/2006/relationships/tags" Target="../tags/tag8.xml"/><Relationship Id="rId10" Type="http://schemas.openxmlformats.org/officeDocument/2006/relationships/oleObject" Target="../embeddings/oleObject5.bin"/><Relationship Id="rId4" Type="http://schemas.openxmlformats.org/officeDocument/2006/relationships/tags" Target="../tags/tag7.xml"/><Relationship Id="rId9" Type="http://schemas.openxmlformats.org/officeDocument/2006/relationships/image" Target="../media/image4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5.xml"/></Relationships>
</file>

<file path=ppt/slides/_rels/slide2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237.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22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232.xml"/><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232.xml"/><Relationship Id="rId4" Type="http://schemas.openxmlformats.org/officeDocument/2006/relationships/image" Target="../media/image88.jpe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1.xml"/><Relationship Id="rId1" Type="http://schemas.openxmlformats.org/officeDocument/2006/relationships/slideLayout" Target="../slideLayouts/slideLayout237.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240.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237.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47.xml"/></Relationships>
</file>

<file path=ppt/slides/_rels/slide3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229.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22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28.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40.xml"/></Relationships>
</file>

<file path=ppt/slides/_rels/slide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41.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6.xml"/><Relationship Id="rId1" Type="http://schemas.openxmlformats.org/officeDocument/2006/relationships/slideLayout" Target="../slideLayouts/slideLayout103.xml"/><Relationship Id="rId5" Type="http://schemas.openxmlformats.org/officeDocument/2006/relationships/image" Target="../media/image108.png"/><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92.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93.xml"/></Relationships>
</file>

<file path=ppt/slides/_rels/slide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4.xml"/></Relationships>
</file>

<file path=ppt/slides/_rels/slide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201.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a:srcRect t="7920" b="7920"/>
          <a:stretch>
            <a:fillRect/>
          </a:stretch>
        </p:blipFill>
        <p:spPr/>
      </p:pic>
      <p:sp>
        <p:nvSpPr>
          <p:cNvPr id="9" name="Rectangle 8"/>
          <p:cNvSpPr/>
          <p:nvPr/>
        </p:nvSpPr>
        <p:spPr>
          <a:xfrm>
            <a:off x="17350" y="1402339"/>
            <a:ext cx="9144001" cy="217129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p:cNvSpPr>
            <a:spLocks noGrp="1"/>
          </p:cNvSpPr>
          <p:nvPr>
            <p:ph type="ctrTitle"/>
          </p:nvPr>
        </p:nvSpPr>
        <p:spPr/>
        <p:txBody>
          <a:bodyPr/>
          <a:lstStyle/>
          <a:p>
            <a:r>
              <a:rPr lang="en-SG" dirty="0"/>
              <a:t>Smart Cities &amp; </a:t>
            </a:r>
            <a:r>
              <a:rPr lang="sr-Latn-CS" dirty="0"/>
              <a:t> </a:t>
            </a:r>
            <a:r>
              <a:rPr lang="sr-Latn-CS" dirty="0" err="1"/>
              <a:t>Smart</a:t>
            </a:r>
            <a:r>
              <a:rPr lang="sr-Latn-CS" dirty="0"/>
              <a:t> </a:t>
            </a:r>
            <a:r>
              <a:rPr lang="sr-Latn-CS" dirty="0" err="1"/>
              <a:t>Grid</a:t>
            </a:r>
            <a:endParaRPr lang="en-US" dirty="0"/>
          </a:p>
        </p:txBody>
      </p:sp>
      <p:sp>
        <p:nvSpPr>
          <p:cNvPr id="8" name="Subtitle 7"/>
          <p:cNvSpPr>
            <a:spLocks noGrp="1"/>
          </p:cNvSpPr>
          <p:nvPr>
            <p:ph type="subTitle" idx="1"/>
          </p:nvPr>
        </p:nvSpPr>
        <p:spPr/>
        <p:txBody>
          <a:bodyPr/>
          <a:lstStyle/>
          <a:p>
            <a:r>
              <a:rPr lang="en-SG" dirty="0"/>
              <a:t>Urban Efficiency</a:t>
            </a:r>
            <a:endParaRPr lang="en-US" dirty="0"/>
          </a:p>
        </p:txBody>
      </p:sp>
      <p:sp>
        <p:nvSpPr>
          <p:cNvPr id="5" name="Footer Placeholder 4"/>
          <p:cNvSpPr>
            <a:spLocks noGrp="1"/>
          </p:cNvSpPr>
          <p:nvPr>
            <p:ph type="ftr" sz="quarter" idx="3"/>
          </p:nvPr>
        </p:nvSpPr>
        <p:spPr/>
        <p:txBody>
          <a:bodyPr/>
          <a:lstStyle/>
          <a:p>
            <a:r>
              <a:rPr lang="en-US"/>
              <a:t>Confidential Property of Schneider Electric |</a:t>
            </a:r>
            <a:endParaRPr lang="en-US" dirty="0"/>
          </a:p>
        </p:txBody>
      </p:sp>
      <p:sp>
        <p:nvSpPr>
          <p:cNvPr id="10" name="Text Placeholder 9"/>
          <p:cNvSpPr>
            <a:spLocks noGrp="1"/>
          </p:cNvSpPr>
          <p:nvPr>
            <p:ph type="body" sz="quarter" idx="15"/>
          </p:nvPr>
        </p:nvSpPr>
        <p:spPr/>
        <p:txBody>
          <a:bodyPr/>
          <a:lstStyle/>
          <a:p>
            <a:r>
              <a:rPr lang="sr-Latn-CS" b="1" dirty="0"/>
              <a:t>Josip Aleksić</a:t>
            </a:r>
            <a:endParaRPr lang="en-US" sz="800" dirty="0"/>
          </a:p>
          <a:p>
            <a:r>
              <a:rPr lang="sr-Latn-CS" dirty="0" err="1"/>
              <a:t>Smart</a:t>
            </a:r>
            <a:r>
              <a:rPr lang="sr-Latn-CS" dirty="0"/>
              <a:t> </a:t>
            </a:r>
            <a:r>
              <a:rPr lang="sr-Latn-CS" dirty="0" err="1"/>
              <a:t>Grid</a:t>
            </a:r>
            <a:r>
              <a:rPr lang="sr-Latn-CS" dirty="0"/>
              <a:t> </a:t>
            </a:r>
            <a:r>
              <a:rPr lang="sr-Latn-CS" dirty="0" err="1"/>
              <a:t>Specialist</a:t>
            </a:r>
            <a:r>
              <a:rPr lang="sr-Latn-CS" dirty="0"/>
              <a:t> – SEE zone</a:t>
            </a:r>
            <a:endParaRPr lang="en-US" dirty="0"/>
          </a:p>
          <a:p>
            <a:endParaRPr lang="en-US" dirty="0"/>
          </a:p>
        </p:txBody>
      </p:sp>
    </p:spTree>
    <p:extLst>
      <p:ext uri="{BB962C8B-B14F-4D97-AF65-F5344CB8AC3E}">
        <p14:creationId xmlns:p14="http://schemas.microsoft.com/office/powerpoint/2010/main" val="212291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28542" y="1229468"/>
          <a:ext cx="5668171" cy="3408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74269" y="2417511"/>
            <a:ext cx="1436268" cy="311634"/>
          </a:xfrm>
          <a:prstGeom prst="rect">
            <a:avLst/>
          </a:prstGeom>
          <a:noFill/>
        </p:spPr>
        <p:txBody>
          <a:bodyPr lIns="61730" tIns="30866" rIns="61730" bIns="30866">
            <a:spAutoFit/>
          </a:bodyPr>
          <a:lstStyle/>
          <a:p>
            <a:pPr marL="0" marR="0" lvl="0" indent="0" algn="ctr" defTabSz="411480"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rgbClr val="626469"/>
                </a:solidFill>
                <a:effectLst/>
                <a:uLnTx/>
                <a:uFillTx/>
                <a:latin typeface="Arial"/>
                <a:ea typeface="+mn-ea"/>
                <a:cs typeface="+mn-cs"/>
              </a:rPr>
              <a:t>City Focus</a:t>
            </a:r>
          </a:p>
        </p:txBody>
      </p:sp>
      <p:sp>
        <p:nvSpPr>
          <p:cNvPr id="16" name="Isosceles Triangle 15"/>
          <p:cNvSpPr/>
          <p:nvPr/>
        </p:nvSpPr>
        <p:spPr>
          <a:xfrm>
            <a:off x="6417190" y="1241221"/>
            <a:ext cx="1391238" cy="3381026"/>
          </a:xfrm>
          <a:prstGeom prst="triangle">
            <a:avLst/>
          </a:prstGeom>
          <a:solidFill>
            <a:schemeClr val="tx2">
              <a:lumMod val="20000"/>
              <a:lumOff val="80000"/>
            </a:schemeClr>
          </a:solidFill>
          <a:ln>
            <a:solidFill>
              <a:srgbClr val="009530"/>
            </a:solidFill>
          </a:ln>
        </p:spPr>
        <p:style>
          <a:lnRef idx="2">
            <a:schemeClr val="accent1">
              <a:shade val="50000"/>
            </a:schemeClr>
          </a:lnRef>
          <a:fillRef idx="1">
            <a:schemeClr val="accent1"/>
          </a:fillRef>
          <a:effectRef idx="0">
            <a:schemeClr val="accent1"/>
          </a:effectRef>
          <a:fontRef idx="minor">
            <a:schemeClr val="lt1"/>
          </a:fontRef>
        </p:style>
        <p:txBody>
          <a:bodyPr lIns="61730" tIns="30866" rIns="61730" bIns="30866"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a:ea typeface="+mn-ea"/>
              <a:cs typeface="+mn-cs"/>
            </a:endParaRPr>
          </a:p>
        </p:txBody>
      </p:sp>
      <p:sp>
        <p:nvSpPr>
          <p:cNvPr id="17" name="Isosceles Triangle 16"/>
          <p:cNvSpPr/>
          <p:nvPr/>
        </p:nvSpPr>
        <p:spPr>
          <a:xfrm rot="10800000">
            <a:off x="7251113" y="1206592"/>
            <a:ext cx="1391238" cy="3367087"/>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730" tIns="30866" rIns="61730" bIns="30866"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5"/>
          <p:cNvSpPr txBox="1">
            <a:spLocks noChangeArrowheads="1"/>
          </p:cNvSpPr>
          <p:nvPr/>
        </p:nvSpPr>
        <p:spPr bwMode="auto">
          <a:xfrm>
            <a:off x="6599942" y="3950362"/>
            <a:ext cx="1083632" cy="431667"/>
          </a:xfrm>
          <a:prstGeom prst="rect">
            <a:avLst/>
          </a:prstGeom>
          <a:noFill/>
          <a:ln w="9525">
            <a:noFill/>
            <a:miter lim="800000"/>
            <a:headEnd/>
            <a:tailEnd/>
          </a:ln>
        </p:spPr>
        <p:txBody>
          <a:bodyPr lIns="61730" tIns="30866" rIns="61730" bIns="30866">
            <a:spAutoFit/>
          </a:bodyPr>
          <a:lstStyle/>
          <a:p>
            <a:pPr marL="0" marR="0" lvl="0" indent="0" algn="ctr" defTabSz="41148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DCD58"/>
                </a:solidFill>
                <a:effectLst/>
                <a:uLnTx/>
                <a:uFillTx/>
                <a:latin typeface="Arial"/>
                <a:ea typeface="+mn-ea"/>
                <a:cs typeface="+mn-cs"/>
              </a:rPr>
              <a:t>Technology Hardware</a:t>
            </a:r>
          </a:p>
        </p:txBody>
      </p:sp>
      <p:sp>
        <p:nvSpPr>
          <p:cNvPr id="19" name="TextBox 19"/>
          <p:cNvSpPr txBox="1">
            <a:spLocks noChangeArrowheads="1"/>
          </p:cNvSpPr>
          <p:nvPr/>
        </p:nvSpPr>
        <p:spPr bwMode="auto">
          <a:xfrm>
            <a:off x="7395732" y="1327156"/>
            <a:ext cx="1085850" cy="431667"/>
          </a:xfrm>
          <a:prstGeom prst="rect">
            <a:avLst/>
          </a:prstGeom>
          <a:noFill/>
          <a:ln w="9525">
            <a:noFill/>
            <a:miter lim="800000"/>
            <a:headEnd/>
            <a:tailEnd/>
          </a:ln>
        </p:spPr>
        <p:txBody>
          <a:bodyPr wrap="square" lIns="61730" tIns="30866" rIns="61730" bIns="30866">
            <a:spAutoFit/>
          </a:bodyPr>
          <a:lstStyle/>
          <a:p>
            <a:pPr marL="0" marR="0" lvl="0" indent="0" algn="ctr" defTabSz="41148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IT Software &amp; Services</a:t>
            </a:r>
          </a:p>
        </p:txBody>
      </p:sp>
      <p:cxnSp>
        <p:nvCxnSpPr>
          <p:cNvPr id="23" name="Straight Arrow Connector 22"/>
          <p:cNvCxnSpPr>
            <a:cxnSpLocks/>
          </p:cNvCxnSpPr>
          <p:nvPr/>
        </p:nvCxnSpPr>
        <p:spPr>
          <a:xfrm flipV="1">
            <a:off x="6290940" y="1206592"/>
            <a:ext cx="0" cy="3415655"/>
          </a:xfrm>
          <a:prstGeom prst="straightConnector1">
            <a:avLst/>
          </a:prstGeom>
          <a:ln>
            <a:solidFill>
              <a:schemeClr val="bg2"/>
            </a:solidFill>
            <a:tailEnd type="triangle" w="lg" len="lg"/>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1168764" y="1095801"/>
            <a:ext cx="2686974"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DCD58">
                    <a:lumMod val="50000"/>
                  </a:srgbClr>
                </a:solidFill>
                <a:effectLst/>
                <a:uLnTx/>
                <a:uFillTx/>
                <a:latin typeface="Arial"/>
                <a:ea typeface="+mn-ea"/>
                <a:cs typeface="+mn-cs"/>
              </a:rPr>
              <a:t>Integrated and Optimized smart city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DCD58">
                    <a:lumMod val="50000"/>
                  </a:srgbClr>
                </a:solidFill>
                <a:effectLst/>
                <a:uLnTx/>
                <a:uFillTx/>
                <a:latin typeface="Arial"/>
                <a:ea typeface="+mn-ea"/>
                <a:cs typeface="+mn-cs"/>
              </a:rPr>
              <a:t> OT &amp; IT</a:t>
            </a:r>
          </a:p>
        </p:txBody>
      </p:sp>
      <p:sp>
        <p:nvSpPr>
          <p:cNvPr id="29" name="Rectangle 15"/>
          <p:cNvSpPr/>
          <p:nvPr/>
        </p:nvSpPr>
        <p:spPr>
          <a:xfrm>
            <a:off x="2" y="-11523"/>
            <a:ext cx="9143999" cy="798527"/>
          </a:xfrm>
          <a:prstGeom prst="rect">
            <a:avLst/>
          </a:prstGeom>
          <a:solidFill>
            <a:srgbClr val="3CCD58">
              <a:alpha val="80000"/>
            </a:srgbClr>
          </a:solidFill>
          <a:ln w="9525" cap="flat" cmpd="sng" algn="ctr">
            <a:noFill/>
            <a:prstDash val="solid"/>
          </a:ln>
          <a:effectLst/>
        </p:spPr>
        <p:txBody>
          <a:bodyPr lIns="90544" tIns="45273" rIns="90544" bIns="45273" rtlCol="0" anchor="ctr"/>
          <a:lstStyle/>
          <a:p>
            <a:pPr marL="0" marR="0" lvl="0" indent="0" algn="ctr" defTabSz="45701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CCD58"/>
              </a:solidFill>
              <a:effectLst/>
              <a:uLnTx/>
              <a:uFillTx/>
              <a:latin typeface="Arial"/>
              <a:ea typeface="+mn-ea"/>
              <a:cs typeface="+mn-cs"/>
            </a:endParaRPr>
          </a:p>
        </p:txBody>
      </p:sp>
      <p:sp>
        <p:nvSpPr>
          <p:cNvPr id="31" name="Rectangle 15"/>
          <p:cNvSpPr/>
          <p:nvPr/>
        </p:nvSpPr>
        <p:spPr>
          <a:xfrm>
            <a:off x="-14189" y="1"/>
            <a:ext cx="9172380" cy="939404"/>
          </a:xfrm>
          <a:prstGeom prst="rect">
            <a:avLst/>
          </a:prstGeom>
          <a:solidFill>
            <a:srgbClr val="3CCD58">
              <a:alpha val="80000"/>
            </a:srgbClr>
          </a:solidFill>
          <a:ln w="9525" cap="flat" cmpd="sng" algn="ctr">
            <a:noFill/>
            <a:prstDash val="solid"/>
          </a:ln>
          <a:effectLst/>
        </p:spPr>
        <p:txBody>
          <a:bodyPr lIns="90544" tIns="45273" rIns="90544" bIns="45273" rtlCol="0" anchor="ctr"/>
          <a:lstStyle/>
          <a:p>
            <a:pPr marL="0" marR="0" lvl="0" indent="0" algn="ctr" defTabSz="45701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CCD58"/>
              </a:solidFill>
              <a:effectLst/>
              <a:uLnTx/>
              <a:uFillTx/>
              <a:latin typeface="Arial"/>
              <a:ea typeface="+mn-ea"/>
              <a:cs typeface="+mn-cs"/>
            </a:endParaRPr>
          </a:p>
        </p:txBody>
      </p:sp>
      <p:sp>
        <p:nvSpPr>
          <p:cNvPr id="32" name="Rectangle 2"/>
          <p:cNvSpPr txBox="1">
            <a:spLocks noChangeArrowheads="1"/>
          </p:cNvSpPr>
          <p:nvPr/>
        </p:nvSpPr>
        <p:spPr bwMode="auto">
          <a:xfrm>
            <a:off x="326038" y="71137"/>
            <a:ext cx="8682580" cy="698500"/>
          </a:xfrm>
          <a:prstGeom prst="rect">
            <a:avLst/>
          </a:prstGeom>
          <a:noFill/>
          <a:ln w="9525">
            <a:noFill/>
            <a:miter lim="800000"/>
            <a:headEnd/>
            <a:tailEnd/>
          </a:ln>
          <a:effectLst/>
        </p:spPr>
        <p:txBody>
          <a:bodyPr vert="horz" wrap="square" lIns="0" tIns="10799" rIns="0" bIns="10799" numCol="1" anchor="ctr" anchorCtr="0" compatLnSpc="1">
            <a:prstTxWarp prst="textNoShape">
              <a:avLst/>
            </a:prstTxWarp>
          </a:bodyPr>
          <a:lstStyle/>
          <a:p>
            <a:pPr marL="0" marR="0" lvl="0" indent="0" algn="l" defTabSz="914362"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rial"/>
                <a:ea typeface="+mn-ea"/>
                <a:cs typeface="+mn-cs"/>
              </a:rPr>
              <a:t>Smart cities need to build their foundation</a:t>
            </a:r>
          </a:p>
        </p:txBody>
      </p:sp>
      <p:sp>
        <p:nvSpPr>
          <p:cNvPr id="13" name="TextBox 12"/>
          <p:cNvSpPr txBox="1"/>
          <p:nvPr/>
        </p:nvSpPr>
        <p:spPr>
          <a:xfrm>
            <a:off x="6547883" y="2734318"/>
            <a:ext cx="2160181" cy="311634"/>
          </a:xfrm>
          <a:prstGeom prst="rect">
            <a:avLst/>
          </a:prstGeom>
          <a:solidFill>
            <a:schemeClr val="bg2"/>
          </a:solidFill>
        </p:spPr>
        <p:txBody>
          <a:bodyPr wrap="square" lIns="61730" tIns="30866" rIns="61730" bIns="30866">
            <a:spAutoFit/>
          </a:bodyPr>
          <a:lstStyle/>
          <a:p>
            <a:pPr marL="0" marR="0" lvl="0" indent="0" algn="ctr" defTabSz="411480"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chemeClr val="bg1"/>
                </a:solidFill>
                <a:effectLst/>
                <a:uLnTx/>
                <a:uFillTx/>
                <a:latin typeface="Arial"/>
                <a:ea typeface="+mn-ea"/>
                <a:cs typeface="+mn-cs"/>
              </a:rPr>
              <a:t>Technology Needed</a:t>
            </a:r>
          </a:p>
        </p:txBody>
      </p:sp>
      <p:sp>
        <p:nvSpPr>
          <p:cNvPr id="2" name="TextBox 1"/>
          <p:cNvSpPr txBox="1"/>
          <p:nvPr/>
        </p:nvSpPr>
        <p:spPr>
          <a:xfrm rot="2973773">
            <a:off x="5039490" y="4021830"/>
            <a:ext cx="1328091"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SG" sz="1000" b="0" i="0" u="none" strike="noStrike" kern="0" cap="none" spc="0" normalizeH="0" baseline="0" noProof="0" dirty="0">
                <a:ln>
                  <a:noFill/>
                </a:ln>
                <a:solidFill>
                  <a:sysClr val="windowText" lastClr="000000"/>
                </a:solidFill>
                <a:effectLst/>
                <a:uLnTx/>
                <a:uFillTx/>
              </a:rPr>
              <a:t>Connected products</a:t>
            </a:r>
            <a:endParaRPr kumimoji="0" lang="en-US" sz="1000" b="0" i="0" u="none" strike="noStrike" kern="0" cap="none" spc="0" normalizeH="0" baseline="0" noProof="0" dirty="0">
              <a:ln>
                <a:noFill/>
              </a:ln>
              <a:solidFill>
                <a:sysClr val="windowText" lastClr="000000"/>
              </a:solidFill>
              <a:effectLst/>
              <a:uLnTx/>
              <a:uFillTx/>
            </a:endParaRPr>
          </a:p>
        </p:txBody>
      </p:sp>
      <p:sp>
        <p:nvSpPr>
          <p:cNvPr id="15" name="TextBox 14"/>
          <p:cNvSpPr txBox="1"/>
          <p:nvPr/>
        </p:nvSpPr>
        <p:spPr>
          <a:xfrm rot="2973773">
            <a:off x="4500873" y="3148723"/>
            <a:ext cx="1034663"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SG" sz="1000" b="0" i="0" u="none" strike="noStrike" kern="0" cap="none" spc="0" normalizeH="0" baseline="0" noProof="0" dirty="0">
                <a:ln>
                  <a:noFill/>
                </a:ln>
                <a:solidFill>
                  <a:sysClr val="windowText" lastClr="000000"/>
                </a:solidFill>
                <a:effectLst/>
                <a:uLnTx/>
                <a:uFillTx/>
              </a:rPr>
              <a:t>Edge Control</a:t>
            </a:r>
            <a:endParaRPr kumimoji="0" lang="en-US" sz="1000" b="0" i="0" u="none" strike="noStrike" kern="0" cap="none" spc="0" normalizeH="0" baseline="0" noProof="0" dirty="0">
              <a:ln>
                <a:noFill/>
              </a:ln>
              <a:solidFill>
                <a:sysClr val="windowText" lastClr="000000"/>
              </a:solidFill>
              <a:effectLst/>
              <a:uLnTx/>
              <a:uFillTx/>
            </a:endParaRPr>
          </a:p>
        </p:txBody>
      </p:sp>
      <p:sp>
        <p:nvSpPr>
          <p:cNvPr id="20" name="TextBox 19"/>
          <p:cNvSpPr txBox="1"/>
          <p:nvPr/>
        </p:nvSpPr>
        <p:spPr>
          <a:xfrm rot="2973773">
            <a:off x="3209293" y="2001418"/>
            <a:ext cx="168711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SG" sz="1000" b="0" i="0" u="none" strike="noStrike" kern="0" cap="none" spc="0" normalizeH="0" baseline="0" noProof="0" dirty="0">
                <a:ln>
                  <a:noFill/>
                </a:ln>
                <a:solidFill>
                  <a:sysClr val="windowText" lastClr="000000"/>
                </a:solidFill>
                <a:effectLst/>
                <a:uLnTx/>
                <a:uFillTx/>
              </a:rPr>
              <a:t>Apps, Analytics &amp; Services</a:t>
            </a:r>
            <a:endParaRPr kumimoji="0" lang="en-US" sz="1000" b="0" i="0" u="none" strike="noStrike" kern="0" cap="none" spc="0" normalizeH="0" baseline="0" noProof="0" dirty="0">
              <a:ln>
                <a:noFill/>
              </a:ln>
              <a:solidFill>
                <a:sysClr val="windowText" lastClr="000000"/>
              </a:solidFill>
              <a:effectLst/>
              <a:uLnTx/>
              <a:uFillTx/>
            </a:endParaRPr>
          </a:p>
        </p:txBody>
      </p:sp>
      <p:cxnSp>
        <p:nvCxnSpPr>
          <p:cNvPr id="21" name="Straight Arrow Connector 20"/>
          <p:cNvCxnSpPr>
            <a:cxnSpLocks/>
          </p:cNvCxnSpPr>
          <p:nvPr/>
        </p:nvCxnSpPr>
        <p:spPr>
          <a:xfrm flipV="1">
            <a:off x="184840" y="1888253"/>
            <a:ext cx="2107880" cy="2547564"/>
          </a:xfrm>
          <a:prstGeom prst="straightConnector1">
            <a:avLst/>
          </a:prstGeom>
          <a:ln>
            <a:solidFill>
              <a:schemeClr val="bg2"/>
            </a:solidFill>
            <a:tailEnd type="triangle" w="lg" len="lg"/>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8"/>
          <a:stretch>
            <a:fillRect/>
          </a:stretch>
        </p:blipFill>
        <p:spPr>
          <a:xfrm>
            <a:off x="4665811" y="2058563"/>
            <a:ext cx="1208168" cy="358948"/>
          </a:xfrm>
          <a:prstGeom prst="rect">
            <a:avLst/>
          </a:prstGeom>
        </p:spPr>
      </p:pic>
    </p:spTree>
    <p:extLst>
      <p:ext uri="{BB962C8B-B14F-4D97-AF65-F5344CB8AC3E}">
        <p14:creationId xmlns:p14="http://schemas.microsoft.com/office/powerpoint/2010/main" val="3093405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3" name="Text Box 91"/>
          <p:cNvSpPr txBox="1">
            <a:spLocks noChangeArrowheads="1"/>
          </p:cNvSpPr>
          <p:nvPr/>
        </p:nvSpPr>
        <p:spPr bwMode="auto">
          <a:xfrm>
            <a:off x="5652354" y="4632865"/>
            <a:ext cx="124698" cy="270070"/>
          </a:xfrm>
          <a:prstGeom prst="rect">
            <a:avLst/>
          </a:prstGeom>
          <a:noFill/>
          <a:ln w="12700">
            <a:noFill/>
            <a:miter lim="800000"/>
            <a:headEnd type="none" w="sm" len="sm"/>
            <a:tailEnd type="none" w="sm" len="sm"/>
          </a:ln>
        </p:spPr>
        <p:txBody>
          <a:bodyPr wrap="none" lIns="61714" tIns="30859" rIns="61714" bIns="30859">
            <a:spAutoFit/>
          </a:bodyPr>
          <a:lstStyle/>
          <a:p>
            <a:pPr defTabSz="617133">
              <a:defRPr/>
            </a:pPr>
            <a:endParaRPr lang="en-US" sz="1350" dirty="0">
              <a:solidFill>
                <a:srgbClr val="626469"/>
              </a:solidFill>
              <a:latin typeface="Arial"/>
              <a:cs typeface="Arial"/>
            </a:endParaRPr>
          </a:p>
        </p:txBody>
      </p:sp>
      <p:sp>
        <p:nvSpPr>
          <p:cNvPr id="163904" name="Text Box 92"/>
          <p:cNvSpPr txBox="1">
            <a:spLocks noChangeArrowheads="1"/>
          </p:cNvSpPr>
          <p:nvPr/>
        </p:nvSpPr>
        <p:spPr bwMode="auto">
          <a:xfrm>
            <a:off x="4455107" y="4766974"/>
            <a:ext cx="1884731" cy="131570"/>
          </a:xfrm>
          <a:prstGeom prst="rect">
            <a:avLst/>
          </a:prstGeom>
          <a:noFill/>
          <a:ln w="12700">
            <a:noFill/>
            <a:miter lim="800000"/>
            <a:headEnd type="none" w="sm" len="sm"/>
            <a:tailEnd type="none" w="sm" len="sm"/>
          </a:ln>
        </p:spPr>
        <p:txBody>
          <a:bodyPr wrap="none" lIns="61714" tIns="30859" rIns="61714" bIns="30859">
            <a:spAutoFit/>
          </a:bodyPr>
          <a:lstStyle/>
          <a:p>
            <a:pPr defTabSz="617133">
              <a:defRPr/>
            </a:pPr>
            <a:r>
              <a:rPr lang="en-US" sz="450" dirty="0">
                <a:solidFill>
                  <a:srgbClr val="626469"/>
                </a:solidFill>
                <a:latin typeface="Arial" charset="0"/>
              </a:rPr>
              <a:t>* Hospitals, industrial facilities, datacenters and commercial buildings</a:t>
            </a:r>
          </a:p>
        </p:txBody>
      </p:sp>
      <p:sp>
        <p:nvSpPr>
          <p:cNvPr id="65547" name="Text Box 91"/>
          <p:cNvSpPr txBox="1">
            <a:spLocks noChangeArrowheads="1"/>
          </p:cNvSpPr>
          <p:nvPr/>
        </p:nvSpPr>
        <p:spPr bwMode="auto">
          <a:xfrm>
            <a:off x="4896706" y="4632866"/>
            <a:ext cx="124724" cy="25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61727" tIns="30865" rIns="61727" bIns="3086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endParaRPr lang="de-DE" sz="1260" dirty="0">
              <a:solidFill>
                <a:srgbClr val="626469"/>
              </a:solidFill>
              <a:latin typeface="Arial"/>
              <a:cs typeface="Arial"/>
            </a:endParaRPr>
          </a:p>
        </p:txBody>
      </p:sp>
      <p:sp>
        <p:nvSpPr>
          <p:cNvPr id="65548" name="AutoShape 166"/>
          <p:cNvSpPr>
            <a:spLocks noChangeArrowheads="1"/>
          </p:cNvSpPr>
          <p:nvPr/>
        </p:nvSpPr>
        <p:spPr bwMode="auto">
          <a:xfrm>
            <a:off x="3737402" y="780448"/>
            <a:ext cx="1209758" cy="361116"/>
          </a:xfrm>
          <a:prstGeom prst="rect">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lIns="61727" tIns="30865" rIns="61727" bIns="30865" anchor="ctr"/>
          <a:lstStyle/>
          <a:p>
            <a:pPr algn="ctr" defTabSz="411480"/>
            <a:r>
              <a:rPr lang="en-US" sz="945" b="1" dirty="0">
                <a:solidFill>
                  <a:srgbClr val="FFFFFF"/>
                </a:solidFill>
                <a:latin typeface="Arial"/>
                <a:cs typeface="Arial"/>
              </a:rPr>
              <a:t>Smart Water</a:t>
            </a:r>
          </a:p>
        </p:txBody>
      </p:sp>
      <p:sp>
        <p:nvSpPr>
          <p:cNvPr id="65551" name="AutoShape 166"/>
          <p:cNvSpPr>
            <a:spLocks noChangeArrowheads="1"/>
          </p:cNvSpPr>
          <p:nvPr/>
        </p:nvSpPr>
        <p:spPr bwMode="auto">
          <a:xfrm>
            <a:off x="1145064" y="780449"/>
            <a:ext cx="2419516" cy="362188"/>
          </a:xfrm>
          <a:prstGeom prst="rect">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61727" tIns="30865" rIns="61727" bIns="30865" anchor="ctr"/>
          <a:lstStyle/>
          <a:p>
            <a:pPr algn="ctr" defTabSz="411480"/>
            <a:r>
              <a:rPr lang="en-US" sz="945" b="1" dirty="0">
                <a:solidFill>
                  <a:srgbClr val="FFFFFF"/>
                </a:solidFill>
                <a:latin typeface="Arial"/>
                <a:cs typeface="Arial"/>
              </a:rPr>
              <a:t>Smart Energy</a:t>
            </a:r>
          </a:p>
        </p:txBody>
      </p:sp>
      <p:sp>
        <p:nvSpPr>
          <p:cNvPr id="65721" name="Oval 69"/>
          <p:cNvSpPr>
            <a:spLocks noChangeArrowheads="1"/>
          </p:cNvSpPr>
          <p:nvPr/>
        </p:nvSpPr>
        <p:spPr bwMode="auto">
          <a:xfrm>
            <a:off x="5166208" y="1904516"/>
            <a:ext cx="315056" cy="3193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1480"/>
            <a:endParaRPr lang="de-DE" sz="1080" dirty="0">
              <a:solidFill>
                <a:prstClr val="black"/>
              </a:solidFill>
              <a:latin typeface="Arial"/>
              <a:cs typeface="Arial"/>
            </a:endParaRPr>
          </a:p>
        </p:txBody>
      </p:sp>
      <p:sp>
        <p:nvSpPr>
          <p:cNvPr id="65715" name="Oval 6"/>
          <p:cNvSpPr>
            <a:spLocks noChangeArrowheads="1"/>
          </p:cNvSpPr>
          <p:nvPr/>
        </p:nvSpPr>
        <p:spPr bwMode="auto">
          <a:xfrm>
            <a:off x="5169424" y="1348320"/>
            <a:ext cx="315777" cy="319325"/>
          </a:xfrm>
          <a:prstGeom prst="ellipse">
            <a:avLst/>
          </a:prstGeom>
          <a:solidFill>
            <a:schemeClr val="accent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0035">
              <a:defRPr/>
            </a:pPr>
            <a:endParaRPr lang="de-DE" sz="1080" dirty="0">
              <a:solidFill>
                <a:prstClr val="black"/>
              </a:solidFill>
              <a:latin typeface="Arial"/>
              <a:ea typeface="ＭＳ Ｐゴシック" pitchFamily="34" charset="-128"/>
              <a:cs typeface="Arial"/>
            </a:endParaRPr>
          </a:p>
        </p:txBody>
      </p:sp>
      <p:pic>
        <p:nvPicPr>
          <p:cNvPr id="65716" name="Picture 90" descr="Running_man"/>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6455586" y="1410890"/>
            <a:ext cx="180952" cy="20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Text Box 238"/>
          <p:cNvSpPr txBox="1">
            <a:spLocks noChangeArrowheads="1"/>
          </p:cNvSpPr>
          <p:nvPr>
            <p:custDataLst>
              <p:tags r:id="rId1"/>
            </p:custDataLst>
          </p:nvPr>
        </p:nvSpPr>
        <p:spPr bwMode="auto">
          <a:xfrm>
            <a:off x="5469540" y="1315455"/>
            <a:ext cx="665614" cy="353184"/>
          </a:xfrm>
          <a:prstGeom prst="rect">
            <a:avLst/>
          </a:prstGeom>
          <a:noFill/>
          <a:ln w="9525">
            <a:noFill/>
            <a:miter lim="800000"/>
            <a:headEnd/>
            <a:tailEnd/>
          </a:ln>
        </p:spPr>
        <p:txBody>
          <a:bodyPr lIns="61730" tIns="30866" rIns="61730" bIns="30866">
            <a:spAutoFit/>
          </a:bodyPr>
          <a:lstStyle/>
          <a:p>
            <a:pPr defTabSz="410035">
              <a:defRPr/>
            </a:pPr>
            <a:r>
              <a:rPr lang="en-US" sz="630" dirty="0">
                <a:solidFill>
                  <a:prstClr val="black"/>
                </a:solidFill>
                <a:latin typeface="Arial"/>
                <a:ea typeface="ＭＳ Ｐゴシック" pitchFamily="34" charset="-128"/>
                <a:cs typeface="Arial"/>
              </a:rPr>
              <a:t>High-performance Buildings</a:t>
            </a:r>
          </a:p>
        </p:txBody>
      </p:sp>
      <p:sp>
        <p:nvSpPr>
          <p:cNvPr id="65712" name="Oval 74"/>
          <p:cNvSpPr>
            <a:spLocks noChangeArrowheads="1"/>
          </p:cNvSpPr>
          <p:nvPr/>
        </p:nvSpPr>
        <p:spPr bwMode="auto">
          <a:xfrm>
            <a:off x="6407048" y="3133600"/>
            <a:ext cx="315860" cy="320397"/>
          </a:xfrm>
          <a:prstGeom prst="ellipse">
            <a:avLst/>
          </a:prstGeom>
          <a:solidFill>
            <a:schemeClr val="accent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0035">
              <a:defRPr/>
            </a:pPr>
            <a:endParaRPr lang="de-DE" sz="1080" dirty="0">
              <a:solidFill>
                <a:prstClr val="black"/>
              </a:solidFill>
              <a:latin typeface="Arial"/>
              <a:ea typeface="ＭＳ Ｐゴシック" pitchFamily="34" charset="-128"/>
              <a:cs typeface="Arial"/>
            </a:endParaRPr>
          </a:p>
        </p:txBody>
      </p:sp>
      <p:pic>
        <p:nvPicPr>
          <p:cNvPr id="65713" name="Picture 78" descr="Residential"/>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6467998" y="3184807"/>
            <a:ext cx="194826" cy="2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14" name="Text Box 122"/>
          <p:cNvSpPr txBox="1">
            <a:spLocks noChangeArrowheads="1"/>
          </p:cNvSpPr>
          <p:nvPr>
            <p:custDataLst>
              <p:tags r:id="rId2"/>
            </p:custDataLst>
          </p:nvPr>
        </p:nvSpPr>
        <p:spPr bwMode="auto">
          <a:xfrm>
            <a:off x="6705763" y="3210157"/>
            <a:ext cx="730040" cy="15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Efficient Homes</a:t>
            </a:r>
          </a:p>
        </p:txBody>
      </p:sp>
      <p:sp>
        <p:nvSpPr>
          <p:cNvPr id="65709" name="Text Box 114"/>
          <p:cNvSpPr txBox="1">
            <a:spLocks noChangeArrowheads="1"/>
          </p:cNvSpPr>
          <p:nvPr>
            <p:custDataLst>
              <p:tags r:id="rId3"/>
            </p:custDataLst>
          </p:nvPr>
        </p:nvSpPr>
        <p:spPr bwMode="auto">
          <a:xfrm>
            <a:off x="1503826" y="2567073"/>
            <a:ext cx="708457" cy="25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Gas Distribution Management</a:t>
            </a:r>
          </a:p>
        </p:txBody>
      </p:sp>
      <p:sp>
        <p:nvSpPr>
          <p:cNvPr id="65710" name="Oval 49"/>
          <p:cNvSpPr>
            <a:spLocks noChangeArrowheads="1"/>
          </p:cNvSpPr>
          <p:nvPr/>
        </p:nvSpPr>
        <p:spPr bwMode="auto">
          <a:xfrm>
            <a:off x="1203680" y="2528082"/>
            <a:ext cx="316226" cy="319325"/>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1480"/>
            <a:endParaRPr lang="de-DE" sz="1080" dirty="0">
              <a:solidFill>
                <a:prstClr val="black"/>
              </a:solidFill>
              <a:latin typeface="Arial"/>
              <a:cs typeface="Arial"/>
            </a:endParaRPr>
          </a:p>
        </p:txBody>
      </p:sp>
      <p:pic>
        <p:nvPicPr>
          <p:cNvPr id="65711" name="Picture 3" descr="Oil_and_Gas"/>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1259487" y="2597211"/>
            <a:ext cx="196658" cy="1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AutoShape 3"/>
          <p:cNvSpPr>
            <a:spLocks noChangeAspect="1" noChangeArrowheads="1" noTextEdit="1"/>
          </p:cNvSpPr>
          <p:nvPr/>
        </p:nvSpPr>
        <p:spPr bwMode="auto">
          <a:xfrm>
            <a:off x="5336764" y="188557"/>
            <a:ext cx="386935" cy="343971"/>
          </a:xfrm>
          <a:prstGeom prst="rect">
            <a:avLst/>
          </a:prstGeom>
          <a:noFill/>
          <a:ln w="9525">
            <a:noFill/>
            <a:miter lim="800000"/>
            <a:headEnd/>
            <a:tailEnd/>
          </a:ln>
        </p:spPr>
        <p:txBody>
          <a:bodyPr/>
          <a:lstStyle/>
          <a:p>
            <a:pPr defTabSz="410035">
              <a:defRPr/>
            </a:pPr>
            <a:endParaRPr lang="en-US" sz="1620" dirty="0">
              <a:ln>
                <a:solidFill>
                  <a:srgbClr val="008000"/>
                </a:solidFill>
              </a:ln>
              <a:solidFill>
                <a:srgbClr val="008000"/>
              </a:solidFill>
              <a:latin typeface="Calibri" pitchFamily="34" charset="0"/>
              <a:ea typeface="ＭＳ Ｐゴシック" pitchFamily="34" charset="-128"/>
            </a:endParaRPr>
          </a:p>
        </p:txBody>
      </p:sp>
      <p:sp>
        <p:nvSpPr>
          <p:cNvPr id="65704" name="Text Box 129"/>
          <p:cNvSpPr txBox="1">
            <a:spLocks noChangeArrowheads="1"/>
          </p:cNvSpPr>
          <p:nvPr>
            <p:custDataLst>
              <p:tags r:id="rId4"/>
            </p:custDataLst>
          </p:nvPr>
        </p:nvSpPr>
        <p:spPr bwMode="auto">
          <a:xfrm>
            <a:off x="2639218" y="1836793"/>
            <a:ext cx="702987" cy="45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EV Charging Infrastructure &amp; Supervision Services</a:t>
            </a:r>
          </a:p>
        </p:txBody>
      </p:sp>
      <p:sp>
        <p:nvSpPr>
          <p:cNvPr id="65705" name="Oval 51"/>
          <p:cNvSpPr>
            <a:spLocks noChangeArrowheads="1"/>
          </p:cNvSpPr>
          <p:nvPr/>
        </p:nvSpPr>
        <p:spPr bwMode="auto">
          <a:xfrm>
            <a:off x="2337890" y="1898319"/>
            <a:ext cx="314796" cy="318649"/>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1480"/>
            <a:endParaRPr lang="de-DE" sz="1080" dirty="0">
              <a:solidFill>
                <a:prstClr val="black"/>
              </a:solidFill>
              <a:latin typeface="Arial"/>
              <a:cs typeface="Arial"/>
            </a:endParaRPr>
          </a:p>
        </p:txBody>
      </p:sp>
      <p:pic>
        <p:nvPicPr>
          <p:cNvPr id="65706" name="Picture 196" descr="SE_pictogram_Electric_Vehicle"/>
          <p:cNvPicPr>
            <a:picLocks noChangeAspect="1" noChangeArrowheads="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2389386" y="1929255"/>
            <a:ext cx="219982" cy="21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99" name="Oval 63"/>
          <p:cNvSpPr>
            <a:spLocks noChangeArrowheads="1"/>
          </p:cNvSpPr>
          <p:nvPr/>
        </p:nvSpPr>
        <p:spPr bwMode="auto">
          <a:xfrm>
            <a:off x="3807262" y="2548036"/>
            <a:ext cx="315613" cy="31976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1480"/>
            <a:endParaRPr lang="de-DE" sz="1080" dirty="0">
              <a:solidFill>
                <a:prstClr val="black"/>
              </a:solidFill>
              <a:latin typeface="Arial"/>
              <a:cs typeface="Arial"/>
            </a:endParaRPr>
          </a:p>
        </p:txBody>
      </p:sp>
      <p:sp>
        <p:nvSpPr>
          <p:cNvPr id="65700" name="Text Box 238"/>
          <p:cNvSpPr txBox="1">
            <a:spLocks noChangeArrowheads="1"/>
          </p:cNvSpPr>
          <p:nvPr>
            <p:custDataLst>
              <p:tags r:id="rId5"/>
            </p:custDataLst>
          </p:nvPr>
        </p:nvSpPr>
        <p:spPr bwMode="auto">
          <a:xfrm>
            <a:off x="4115008" y="2527095"/>
            <a:ext cx="866717" cy="35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Storm Water Management &amp; Urban Flood Control</a:t>
            </a:r>
          </a:p>
        </p:txBody>
      </p:sp>
      <p:sp>
        <p:nvSpPr>
          <p:cNvPr id="65702" name="AutoShape 9"/>
          <p:cNvSpPr>
            <a:spLocks noChangeAspect="1" noChangeArrowheads="1" noTextEdit="1"/>
          </p:cNvSpPr>
          <p:nvPr/>
        </p:nvSpPr>
        <p:spPr bwMode="auto">
          <a:xfrm>
            <a:off x="3855954" y="2624437"/>
            <a:ext cx="243688" cy="18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lstStyle/>
          <a:p>
            <a:pPr defTabSz="411480"/>
            <a:endParaRPr lang="en-US" sz="1620">
              <a:solidFill>
                <a:prstClr val="black"/>
              </a:solidFill>
              <a:latin typeface="Arial"/>
              <a:cs typeface="Arial"/>
            </a:endParaRPr>
          </a:p>
        </p:txBody>
      </p:sp>
      <p:sp>
        <p:nvSpPr>
          <p:cNvPr id="65703" name="Freeform 11"/>
          <p:cNvSpPr>
            <a:spLocks noEditPoints="1"/>
          </p:cNvSpPr>
          <p:nvPr/>
        </p:nvSpPr>
        <p:spPr bwMode="auto">
          <a:xfrm>
            <a:off x="3881646" y="2632076"/>
            <a:ext cx="173088" cy="142961"/>
          </a:xfrm>
          <a:custGeom>
            <a:avLst/>
            <a:gdLst>
              <a:gd name="T0" fmla="*/ 2147483647 w 1004"/>
              <a:gd name="T1" fmla="*/ 2147483647 h 757"/>
              <a:gd name="T2" fmla="*/ 2147483647 w 1004"/>
              <a:gd name="T3" fmla="*/ 2147483647 h 757"/>
              <a:gd name="T4" fmla="*/ 2147483647 w 1004"/>
              <a:gd name="T5" fmla="*/ 2147483647 h 757"/>
              <a:gd name="T6" fmla="*/ 2147483647 w 1004"/>
              <a:gd name="T7" fmla="*/ 2147483647 h 757"/>
              <a:gd name="T8" fmla="*/ 2147483647 w 1004"/>
              <a:gd name="T9" fmla="*/ 2147483647 h 757"/>
              <a:gd name="T10" fmla="*/ 2147483647 w 1004"/>
              <a:gd name="T11" fmla="*/ 2147483647 h 757"/>
              <a:gd name="T12" fmla="*/ 2147483647 w 1004"/>
              <a:gd name="T13" fmla="*/ 2147483647 h 757"/>
              <a:gd name="T14" fmla="*/ 2147483647 w 1004"/>
              <a:gd name="T15" fmla="*/ 2147483647 h 757"/>
              <a:gd name="T16" fmla="*/ 2147483647 w 1004"/>
              <a:gd name="T17" fmla="*/ 2147483647 h 757"/>
              <a:gd name="T18" fmla="*/ 2147483647 w 1004"/>
              <a:gd name="T19" fmla="*/ 2147483647 h 757"/>
              <a:gd name="T20" fmla="*/ 2147483647 w 1004"/>
              <a:gd name="T21" fmla="*/ 2147483647 h 757"/>
              <a:gd name="T22" fmla="*/ 2147483647 w 1004"/>
              <a:gd name="T23" fmla="*/ 2147483647 h 757"/>
              <a:gd name="T24" fmla="*/ 2147483647 w 1004"/>
              <a:gd name="T25" fmla="*/ 2147483647 h 757"/>
              <a:gd name="T26" fmla="*/ 2147483647 w 1004"/>
              <a:gd name="T27" fmla="*/ 2147483647 h 757"/>
              <a:gd name="T28" fmla="*/ 2147483647 w 1004"/>
              <a:gd name="T29" fmla="*/ 2147483647 h 757"/>
              <a:gd name="T30" fmla="*/ 2147483647 w 1004"/>
              <a:gd name="T31" fmla="*/ 2147483647 h 757"/>
              <a:gd name="T32" fmla="*/ 2147483647 w 1004"/>
              <a:gd name="T33" fmla="*/ 2147483647 h 757"/>
              <a:gd name="T34" fmla="*/ 2147483647 w 1004"/>
              <a:gd name="T35" fmla="*/ 2147483647 h 757"/>
              <a:gd name="T36" fmla="*/ 2147483647 w 1004"/>
              <a:gd name="T37" fmla="*/ 2147483647 h 757"/>
              <a:gd name="T38" fmla="*/ 2147483647 w 1004"/>
              <a:gd name="T39" fmla="*/ 2147483647 h 757"/>
              <a:gd name="T40" fmla="*/ 2147483647 w 1004"/>
              <a:gd name="T41" fmla="*/ 2147483647 h 757"/>
              <a:gd name="T42" fmla="*/ 2147483647 w 1004"/>
              <a:gd name="T43" fmla="*/ 2147483647 h 757"/>
              <a:gd name="T44" fmla="*/ 2147483647 w 1004"/>
              <a:gd name="T45" fmla="*/ 2147483647 h 757"/>
              <a:gd name="T46" fmla="*/ 2147483647 w 1004"/>
              <a:gd name="T47" fmla="*/ 2147483647 h 757"/>
              <a:gd name="T48" fmla="*/ 2147483647 w 1004"/>
              <a:gd name="T49" fmla="*/ 2147483647 h 757"/>
              <a:gd name="T50" fmla="*/ 2147483647 w 1004"/>
              <a:gd name="T51" fmla="*/ 2147483647 h 757"/>
              <a:gd name="T52" fmla="*/ 2147483647 w 1004"/>
              <a:gd name="T53" fmla="*/ 2147483647 h 757"/>
              <a:gd name="T54" fmla="*/ 2147483647 w 1004"/>
              <a:gd name="T55" fmla="*/ 2147483647 h 757"/>
              <a:gd name="T56" fmla="*/ 2147483647 w 1004"/>
              <a:gd name="T57" fmla="*/ 2147483647 h 757"/>
              <a:gd name="T58" fmla="*/ 2147483647 w 1004"/>
              <a:gd name="T59" fmla="*/ 2147483647 h 757"/>
              <a:gd name="T60" fmla="*/ 2147483647 w 1004"/>
              <a:gd name="T61" fmla="*/ 2147483647 h 757"/>
              <a:gd name="T62" fmla="*/ 2147483647 w 1004"/>
              <a:gd name="T63" fmla="*/ 2147483647 h 757"/>
              <a:gd name="T64" fmla="*/ 2147483647 w 1004"/>
              <a:gd name="T65" fmla="*/ 2147483647 h 757"/>
              <a:gd name="T66" fmla="*/ 2147483647 w 1004"/>
              <a:gd name="T67" fmla="*/ 2147483647 h 757"/>
              <a:gd name="T68" fmla="*/ 2147483647 w 1004"/>
              <a:gd name="T69" fmla="*/ 2147483647 h 7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4"/>
              <a:gd name="T106" fmla="*/ 0 h 757"/>
              <a:gd name="T107" fmla="*/ 1004 w 1004"/>
              <a:gd name="T108" fmla="*/ 757 h 7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4" h="757">
                <a:moveTo>
                  <a:pt x="947" y="10"/>
                </a:moveTo>
                <a:cubicBezTo>
                  <a:pt x="946" y="11"/>
                  <a:pt x="946" y="11"/>
                  <a:pt x="946" y="11"/>
                </a:cubicBezTo>
                <a:cubicBezTo>
                  <a:pt x="941" y="14"/>
                  <a:pt x="936" y="18"/>
                  <a:pt x="933" y="23"/>
                </a:cubicBezTo>
                <a:cubicBezTo>
                  <a:pt x="902" y="70"/>
                  <a:pt x="844" y="100"/>
                  <a:pt x="781" y="100"/>
                </a:cubicBezTo>
                <a:cubicBezTo>
                  <a:pt x="718" y="100"/>
                  <a:pt x="659" y="70"/>
                  <a:pt x="628" y="22"/>
                </a:cubicBezTo>
                <a:cubicBezTo>
                  <a:pt x="622" y="14"/>
                  <a:pt x="614" y="8"/>
                  <a:pt x="604" y="6"/>
                </a:cubicBezTo>
                <a:cubicBezTo>
                  <a:pt x="594" y="4"/>
                  <a:pt x="584" y="6"/>
                  <a:pt x="575" y="11"/>
                </a:cubicBezTo>
                <a:cubicBezTo>
                  <a:pt x="575" y="12"/>
                  <a:pt x="575" y="12"/>
                  <a:pt x="575" y="12"/>
                </a:cubicBezTo>
                <a:cubicBezTo>
                  <a:pt x="570" y="15"/>
                  <a:pt x="567" y="18"/>
                  <a:pt x="564" y="23"/>
                </a:cubicBezTo>
                <a:cubicBezTo>
                  <a:pt x="533" y="70"/>
                  <a:pt x="474" y="100"/>
                  <a:pt x="411" y="100"/>
                </a:cubicBezTo>
                <a:cubicBezTo>
                  <a:pt x="348" y="100"/>
                  <a:pt x="289" y="70"/>
                  <a:pt x="258" y="22"/>
                </a:cubicBezTo>
                <a:cubicBezTo>
                  <a:pt x="247" y="5"/>
                  <a:pt x="223" y="0"/>
                  <a:pt x="206" y="11"/>
                </a:cubicBezTo>
                <a:cubicBezTo>
                  <a:pt x="205" y="11"/>
                  <a:pt x="205" y="11"/>
                  <a:pt x="205" y="11"/>
                </a:cubicBezTo>
                <a:cubicBezTo>
                  <a:pt x="201" y="14"/>
                  <a:pt x="197" y="18"/>
                  <a:pt x="194" y="23"/>
                </a:cubicBezTo>
                <a:cubicBezTo>
                  <a:pt x="163" y="70"/>
                  <a:pt x="104" y="100"/>
                  <a:pt x="41" y="100"/>
                </a:cubicBezTo>
                <a:cubicBezTo>
                  <a:pt x="20" y="100"/>
                  <a:pt x="3" y="117"/>
                  <a:pt x="3" y="137"/>
                </a:cubicBezTo>
                <a:cubicBezTo>
                  <a:pt x="3" y="137"/>
                  <a:pt x="0" y="334"/>
                  <a:pt x="0" y="334"/>
                </a:cubicBezTo>
                <a:cubicBezTo>
                  <a:pt x="0" y="344"/>
                  <a:pt x="4" y="353"/>
                  <a:pt x="11" y="360"/>
                </a:cubicBezTo>
                <a:cubicBezTo>
                  <a:pt x="57" y="426"/>
                  <a:pt x="138" y="466"/>
                  <a:pt x="224" y="466"/>
                </a:cubicBezTo>
                <a:cubicBezTo>
                  <a:pt x="295" y="466"/>
                  <a:pt x="362" y="439"/>
                  <a:pt x="409" y="393"/>
                </a:cubicBezTo>
                <a:cubicBezTo>
                  <a:pt x="456" y="439"/>
                  <a:pt x="523" y="466"/>
                  <a:pt x="594" y="466"/>
                </a:cubicBezTo>
                <a:cubicBezTo>
                  <a:pt x="664" y="466"/>
                  <a:pt x="732" y="439"/>
                  <a:pt x="779" y="393"/>
                </a:cubicBezTo>
                <a:cubicBezTo>
                  <a:pt x="817" y="431"/>
                  <a:pt x="869" y="456"/>
                  <a:pt x="926" y="464"/>
                </a:cubicBezTo>
                <a:cubicBezTo>
                  <a:pt x="926" y="507"/>
                  <a:pt x="927" y="593"/>
                  <a:pt x="927" y="611"/>
                </a:cubicBezTo>
                <a:cubicBezTo>
                  <a:pt x="895" y="654"/>
                  <a:pt x="840" y="681"/>
                  <a:pt x="781" y="681"/>
                </a:cubicBezTo>
                <a:cubicBezTo>
                  <a:pt x="718" y="681"/>
                  <a:pt x="659" y="651"/>
                  <a:pt x="628" y="603"/>
                </a:cubicBezTo>
                <a:cubicBezTo>
                  <a:pt x="617" y="586"/>
                  <a:pt x="593" y="581"/>
                  <a:pt x="576" y="592"/>
                </a:cubicBezTo>
                <a:cubicBezTo>
                  <a:pt x="575" y="592"/>
                  <a:pt x="575" y="592"/>
                  <a:pt x="575" y="592"/>
                </a:cubicBezTo>
                <a:cubicBezTo>
                  <a:pt x="571" y="595"/>
                  <a:pt x="567" y="599"/>
                  <a:pt x="564" y="604"/>
                </a:cubicBezTo>
                <a:cubicBezTo>
                  <a:pt x="533" y="651"/>
                  <a:pt x="474" y="681"/>
                  <a:pt x="411" y="681"/>
                </a:cubicBezTo>
                <a:cubicBezTo>
                  <a:pt x="348" y="681"/>
                  <a:pt x="289" y="651"/>
                  <a:pt x="258" y="603"/>
                </a:cubicBezTo>
                <a:cubicBezTo>
                  <a:pt x="247" y="586"/>
                  <a:pt x="224" y="581"/>
                  <a:pt x="206" y="592"/>
                </a:cubicBezTo>
                <a:cubicBezTo>
                  <a:pt x="206" y="592"/>
                  <a:pt x="206" y="592"/>
                  <a:pt x="206" y="592"/>
                </a:cubicBezTo>
                <a:cubicBezTo>
                  <a:pt x="201" y="595"/>
                  <a:pt x="197" y="599"/>
                  <a:pt x="194" y="604"/>
                </a:cubicBezTo>
                <a:cubicBezTo>
                  <a:pt x="163" y="651"/>
                  <a:pt x="104" y="681"/>
                  <a:pt x="41" y="681"/>
                </a:cubicBezTo>
                <a:cubicBezTo>
                  <a:pt x="20" y="681"/>
                  <a:pt x="3" y="698"/>
                  <a:pt x="3" y="719"/>
                </a:cubicBezTo>
                <a:cubicBezTo>
                  <a:pt x="3" y="740"/>
                  <a:pt x="20" y="757"/>
                  <a:pt x="41" y="757"/>
                </a:cubicBezTo>
                <a:cubicBezTo>
                  <a:pt x="112" y="757"/>
                  <a:pt x="179" y="730"/>
                  <a:pt x="226" y="683"/>
                </a:cubicBezTo>
                <a:cubicBezTo>
                  <a:pt x="273" y="730"/>
                  <a:pt x="340" y="757"/>
                  <a:pt x="411" y="757"/>
                </a:cubicBezTo>
                <a:cubicBezTo>
                  <a:pt x="482" y="757"/>
                  <a:pt x="549" y="730"/>
                  <a:pt x="596" y="683"/>
                </a:cubicBezTo>
                <a:cubicBezTo>
                  <a:pt x="643" y="730"/>
                  <a:pt x="710" y="757"/>
                  <a:pt x="781" y="757"/>
                </a:cubicBezTo>
                <a:cubicBezTo>
                  <a:pt x="869" y="757"/>
                  <a:pt x="951" y="715"/>
                  <a:pt x="996" y="646"/>
                </a:cubicBezTo>
                <a:cubicBezTo>
                  <a:pt x="1001" y="640"/>
                  <a:pt x="1004" y="632"/>
                  <a:pt x="1004" y="624"/>
                </a:cubicBezTo>
                <a:cubicBezTo>
                  <a:pt x="1004" y="624"/>
                  <a:pt x="1001" y="428"/>
                  <a:pt x="1001" y="428"/>
                </a:cubicBezTo>
                <a:cubicBezTo>
                  <a:pt x="1001" y="407"/>
                  <a:pt x="984" y="390"/>
                  <a:pt x="963" y="390"/>
                </a:cubicBezTo>
                <a:cubicBezTo>
                  <a:pt x="900" y="390"/>
                  <a:pt x="842" y="361"/>
                  <a:pt x="811" y="313"/>
                </a:cubicBezTo>
                <a:cubicBezTo>
                  <a:pt x="800" y="296"/>
                  <a:pt x="777" y="291"/>
                  <a:pt x="760" y="301"/>
                </a:cubicBezTo>
                <a:cubicBezTo>
                  <a:pt x="759" y="301"/>
                  <a:pt x="759" y="301"/>
                  <a:pt x="759" y="301"/>
                </a:cubicBezTo>
                <a:cubicBezTo>
                  <a:pt x="754" y="304"/>
                  <a:pt x="750" y="308"/>
                  <a:pt x="746" y="313"/>
                </a:cubicBezTo>
                <a:cubicBezTo>
                  <a:pt x="715" y="361"/>
                  <a:pt x="657" y="390"/>
                  <a:pt x="594" y="390"/>
                </a:cubicBezTo>
                <a:cubicBezTo>
                  <a:pt x="530" y="390"/>
                  <a:pt x="472" y="361"/>
                  <a:pt x="441" y="313"/>
                </a:cubicBezTo>
                <a:cubicBezTo>
                  <a:pt x="430" y="296"/>
                  <a:pt x="407" y="290"/>
                  <a:pt x="389" y="301"/>
                </a:cubicBezTo>
                <a:cubicBezTo>
                  <a:pt x="389" y="302"/>
                  <a:pt x="389" y="302"/>
                  <a:pt x="389" y="302"/>
                </a:cubicBezTo>
                <a:cubicBezTo>
                  <a:pt x="384" y="304"/>
                  <a:pt x="380" y="308"/>
                  <a:pt x="377" y="313"/>
                </a:cubicBezTo>
                <a:cubicBezTo>
                  <a:pt x="345" y="361"/>
                  <a:pt x="287" y="390"/>
                  <a:pt x="224" y="390"/>
                </a:cubicBezTo>
                <a:cubicBezTo>
                  <a:pt x="164" y="390"/>
                  <a:pt x="109" y="364"/>
                  <a:pt x="77" y="320"/>
                </a:cubicBezTo>
                <a:cubicBezTo>
                  <a:pt x="77" y="301"/>
                  <a:pt x="78" y="216"/>
                  <a:pt x="79" y="173"/>
                </a:cubicBezTo>
                <a:cubicBezTo>
                  <a:pt x="135" y="165"/>
                  <a:pt x="187" y="140"/>
                  <a:pt x="226" y="102"/>
                </a:cubicBezTo>
                <a:cubicBezTo>
                  <a:pt x="273" y="148"/>
                  <a:pt x="340" y="176"/>
                  <a:pt x="411" y="176"/>
                </a:cubicBezTo>
                <a:cubicBezTo>
                  <a:pt x="482" y="176"/>
                  <a:pt x="549" y="148"/>
                  <a:pt x="596" y="102"/>
                </a:cubicBezTo>
                <a:cubicBezTo>
                  <a:pt x="643" y="148"/>
                  <a:pt x="710" y="176"/>
                  <a:pt x="781" y="176"/>
                </a:cubicBezTo>
                <a:cubicBezTo>
                  <a:pt x="869" y="176"/>
                  <a:pt x="951" y="133"/>
                  <a:pt x="996" y="65"/>
                </a:cubicBezTo>
                <a:cubicBezTo>
                  <a:pt x="1001" y="59"/>
                  <a:pt x="1004" y="51"/>
                  <a:pt x="1004" y="43"/>
                </a:cubicBezTo>
                <a:cubicBezTo>
                  <a:pt x="1004" y="37"/>
                  <a:pt x="1002" y="30"/>
                  <a:pt x="998" y="24"/>
                </a:cubicBezTo>
                <a:cubicBezTo>
                  <a:pt x="988" y="6"/>
                  <a:pt x="965" y="0"/>
                  <a:pt x="947" y="10"/>
                </a:cubicBezTo>
                <a:close/>
                <a:moveTo>
                  <a:pt x="991" y="71"/>
                </a:moveTo>
                <a:cubicBezTo>
                  <a:pt x="990" y="72"/>
                  <a:pt x="989" y="72"/>
                  <a:pt x="988" y="73"/>
                </a:cubicBezTo>
                <a:cubicBezTo>
                  <a:pt x="989" y="72"/>
                  <a:pt x="990" y="72"/>
                  <a:pt x="991" y="71"/>
                </a:cubicBezTo>
                <a:close/>
                <a:moveTo>
                  <a:pt x="991" y="652"/>
                </a:moveTo>
                <a:cubicBezTo>
                  <a:pt x="990" y="653"/>
                  <a:pt x="990" y="653"/>
                  <a:pt x="989" y="653"/>
                </a:cubicBezTo>
                <a:cubicBezTo>
                  <a:pt x="990" y="653"/>
                  <a:pt x="990" y="653"/>
                  <a:pt x="991" y="6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1730" tIns="30866" rIns="61730" bIns="30866"/>
          <a:lstStyle/>
          <a:p>
            <a:pPr defTabSz="411480"/>
            <a:endParaRPr lang="en-US" sz="1620">
              <a:solidFill>
                <a:prstClr val="black"/>
              </a:solidFill>
              <a:latin typeface="Arial"/>
              <a:cs typeface="Arial"/>
            </a:endParaRPr>
          </a:p>
        </p:txBody>
      </p:sp>
      <p:sp>
        <p:nvSpPr>
          <p:cNvPr id="65696" name="Text Box 113"/>
          <p:cNvSpPr txBox="1">
            <a:spLocks noChangeArrowheads="1"/>
          </p:cNvSpPr>
          <p:nvPr>
            <p:custDataLst>
              <p:tags r:id="rId6"/>
            </p:custDataLst>
          </p:nvPr>
        </p:nvSpPr>
        <p:spPr bwMode="auto">
          <a:xfrm>
            <a:off x="1488443" y="3170528"/>
            <a:ext cx="736702" cy="25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Shore Connection</a:t>
            </a:r>
          </a:p>
        </p:txBody>
      </p:sp>
      <p:sp>
        <p:nvSpPr>
          <p:cNvPr id="65697" name="Oval 49"/>
          <p:cNvSpPr>
            <a:spLocks noChangeArrowheads="1"/>
          </p:cNvSpPr>
          <p:nvPr/>
        </p:nvSpPr>
        <p:spPr bwMode="auto">
          <a:xfrm>
            <a:off x="1203682" y="3133600"/>
            <a:ext cx="316385" cy="319325"/>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1480"/>
            <a:endParaRPr lang="de-DE" sz="1080" dirty="0">
              <a:solidFill>
                <a:prstClr val="black"/>
              </a:solidFill>
              <a:latin typeface="Arial"/>
              <a:cs typeface="Arial"/>
            </a:endParaRPr>
          </a:p>
        </p:txBody>
      </p:sp>
      <p:sp>
        <p:nvSpPr>
          <p:cNvPr id="173" name="AutoShape 166"/>
          <p:cNvSpPr>
            <a:spLocks noChangeArrowheads="1"/>
          </p:cNvSpPr>
          <p:nvPr/>
        </p:nvSpPr>
        <p:spPr bwMode="auto">
          <a:xfrm>
            <a:off x="5119981" y="780448"/>
            <a:ext cx="2419515" cy="360045"/>
          </a:xfrm>
          <a:prstGeom prst="rect">
            <a:avLst/>
          </a:prstGeom>
          <a:solidFill>
            <a:schemeClr val="accent1"/>
          </a:solidFill>
          <a:ln w="9525">
            <a:noFill/>
            <a:round/>
            <a:headEnd/>
            <a:tailEnd/>
          </a:ln>
        </p:spPr>
        <p:txBody>
          <a:bodyPr lIns="61727" tIns="30865" rIns="61727" bIns="30865" anchor="ctr"/>
          <a:lstStyle/>
          <a:p>
            <a:pPr algn="ctr" defTabSz="410035">
              <a:defRPr/>
            </a:pPr>
            <a:r>
              <a:rPr lang="en-US" sz="945" b="1" dirty="0">
                <a:solidFill>
                  <a:prstClr val="white"/>
                </a:solidFill>
                <a:latin typeface="Arial"/>
                <a:ea typeface="ＭＳ Ｐゴシック" pitchFamily="34" charset="-128"/>
                <a:cs typeface="Arial"/>
              </a:rPr>
              <a:t>Smart  Built Environment</a:t>
            </a:r>
          </a:p>
        </p:txBody>
      </p:sp>
      <p:sp>
        <p:nvSpPr>
          <p:cNvPr id="65686" name="Oval 63"/>
          <p:cNvSpPr>
            <a:spLocks noChangeArrowheads="1"/>
          </p:cNvSpPr>
          <p:nvPr/>
        </p:nvSpPr>
        <p:spPr bwMode="auto">
          <a:xfrm>
            <a:off x="3813503" y="3129015"/>
            <a:ext cx="315466" cy="320397"/>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1480"/>
            <a:endParaRPr lang="de-DE" sz="1080" dirty="0">
              <a:solidFill>
                <a:prstClr val="black"/>
              </a:solidFill>
              <a:latin typeface="Arial"/>
              <a:cs typeface="Arial"/>
            </a:endParaRPr>
          </a:p>
        </p:txBody>
      </p:sp>
      <p:sp>
        <p:nvSpPr>
          <p:cNvPr id="65687" name="Text Box 238"/>
          <p:cNvSpPr txBox="1">
            <a:spLocks noChangeArrowheads="1"/>
          </p:cNvSpPr>
          <p:nvPr>
            <p:custDataLst>
              <p:tags r:id="rId7"/>
            </p:custDataLst>
          </p:nvPr>
        </p:nvSpPr>
        <p:spPr bwMode="auto">
          <a:xfrm>
            <a:off x="4114866" y="3164050"/>
            <a:ext cx="763164" cy="25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Irrigation Management</a:t>
            </a:r>
          </a:p>
        </p:txBody>
      </p:sp>
      <p:sp>
        <p:nvSpPr>
          <p:cNvPr id="65688" name="AutoShape 9"/>
          <p:cNvSpPr>
            <a:spLocks noChangeAspect="1" noChangeArrowheads="1" noTextEdit="1"/>
          </p:cNvSpPr>
          <p:nvPr/>
        </p:nvSpPr>
        <p:spPr bwMode="auto">
          <a:xfrm>
            <a:off x="3855932" y="3210153"/>
            <a:ext cx="243574" cy="18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lstStyle/>
          <a:p>
            <a:pPr defTabSz="411480"/>
            <a:endParaRPr lang="en-US" sz="1620">
              <a:solidFill>
                <a:prstClr val="black"/>
              </a:solidFill>
              <a:latin typeface="Arial"/>
              <a:cs typeface="Arial"/>
            </a:endParaRPr>
          </a:p>
        </p:txBody>
      </p:sp>
      <p:sp>
        <p:nvSpPr>
          <p:cNvPr id="65689" name="Freeform 13"/>
          <p:cNvSpPr>
            <a:spLocks/>
          </p:cNvSpPr>
          <p:nvPr/>
        </p:nvSpPr>
        <p:spPr bwMode="auto">
          <a:xfrm>
            <a:off x="3890869" y="3189031"/>
            <a:ext cx="156728" cy="201859"/>
          </a:xfrm>
          <a:custGeom>
            <a:avLst/>
            <a:gdLst>
              <a:gd name="T0" fmla="*/ 2147483647 w 366"/>
              <a:gd name="T1" fmla="*/ 2147483647 h 461"/>
              <a:gd name="T2" fmla="*/ 2147483647 w 366"/>
              <a:gd name="T3" fmla="*/ 2147483647 h 461"/>
              <a:gd name="T4" fmla="*/ 2147483647 w 366"/>
              <a:gd name="T5" fmla="*/ 2147483647 h 461"/>
              <a:gd name="T6" fmla="*/ 0 w 366"/>
              <a:gd name="T7" fmla="*/ 2147483647 h 461"/>
              <a:gd name="T8" fmla="*/ 2147483647 w 366"/>
              <a:gd name="T9" fmla="*/ 2147483647 h 461"/>
              <a:gd name="T10" fmla="*/ 2147483647 w 366"/>
              <a:gd name="T11" fmla="*/ 2147483647 h 461"/>
              <a:gd name="T12" fmla="*/ 2147483647 w 366"/>
              <a:gd name="T13" fmla="*/ 2147483647 h 461"/>
              <a:gd name="T14" fmla="*/ 2147483647 w 366"/>
              <a:gd name="T15" fmla="*/ 2147483647 h 461"/>
              <a:gd name="T16" fmla="*/ 2147483647 w 366"/>
              <a:gd name="T17" fmla="*/ 2147483647 h 461"/>
              <a:gd name="T18" fmla="*/ 2147483647 w 366"/>
              <a:gd name="T19" fmla="*/ 2147483647 h 461"/>
              <a:gd name="T20" fmla="*/ 2147483647 w 366"/>
              <a:gd name="T21" fmla="*/ 2147483647 h 461"/>
              <a:gd name="T22" fmla="*/ 2147483647 w 366"/>
              <a:gd name="T23" fmla="*/ 2147483647 h 461"/>
              <a:gd name="T24" fmla="*/ 2147483647 w 366"/>
              <a:gd name="T25" fmla="*/ 2147483647 h 461"/>
              <a:gd name="T26" fmla="*/ 2147483647 w 366"/>
              <a:gd name="T27" fmla="*/ 2147483647 h 461"/>
              <a:gd name="T28" fmla="*/ 2147483647 w 366"/>
              <a:gd name="T29" fmla="*/ 2147483647 h 461"/>
              <a:gd name="T30" fmla="*/ 2147483647 w 366"/>
              <a:gd name="T31" fmla="*/ 2147483647 h 461"/>
              <a:gd name="T32" fmla="*/ 2147483647 w 366"/>
              <a:gd name="T33" fmla="*/ 2147483647 h 461"/>
              <a:gd name="T34" fmla="*/ 2147483647 w 366"/>
              <a:gd name="T35" fmla="*/ 2147483647 h 461"/>
              <a:gd name="T36" fmla="*/ 2147483647 w 366"/>
              <a:gd name="T37" fmla="*/ 2147483647 h 461"/>
              <a:gd name="T38" fmla="*/ 2147483647 w 366"/>
              <a:gd name="T39" fmla="*/ 2147483647 h 461"/>
              <a:gd name="T40" fmla="*/ 2147483647 w 366"/>
              <a:gd name="T41" fmla="*/ 2147483647 h 461"/>
              <a:gd name="T42" fmla="*/ 2147483647 w 366"/>
              <a:gd name="T43" fmla="*/ 2147483647 h 461"/>
              <a:gd name="T44" fmla="*/ 2147483647 w 366"/>
              <a:gd name="T45" fmla="*/ 2147483647 h 461"/>
              <a:gd name="T46" fmla="*/ 2147483647 w 366"/>
              <a:gd name="T47" fmla="*/ 2147483647 h 461"/>
              <a:gd name="T48" fmla="*/ 2147483647 w 366"/>
              <a:gd name="T49" fmla="*/ 2147483647 h 461"/>
              <a:gd name="T50" fmla="*/ 2147483647 w 366"/>
              <a:gd name="T51" fmla="*/ 2147483647 h 461"/>
              <a:gd name="T52" fmla="*/ 2147483647 w 366"/>
              <a:gd name="T53" fmla="*/ 2147483647 h 461"/>
              <a:gd name="T54" fmla="*/ 2147483647 w 366"/>
              <a:gd name="T55" fmla="*/ 2147483647 h 461"/>
              <a:gd name="T56" fmla="*/ 2147483647 w 366"/>
              <a:gd name="T57" fmla="*/ 2147483647 h 461"/>
              <a:gd name="T58" fmla="*/ 2147483647 w 366"/>
              <a:gd name="T59" fmla="*/ 2147483647 h 461"/>
              <a:gd name="T60" fmla="*/ 2147483647 w 366"/>
              <a:gd name="T61" fmla="*/ 2147483647 h 461"/>
              <a:gd name="T62" fmla="*/ 2147483647 w 366"/>
              <a:gd name="T63" fmla="*/ 2147483647 h 461"/>
              <a:gd name="T64" fmla="*/ 2147483647 w 366"/>
              <a:gd name="T65" fmla="*/ 2147483647 h 461"/>
              <a:gd name="T66" fmla="*/ 2147483647 w 366"/>
              <a:gd name="T67" fmla="*/ 2147483647 h 461"/>
              <a:gd name="T68" fmla="*/ 2147483647 w 366"/>
              <a:gd name="T69" fmla="*/ 2147483647 h 461"/>
              <a:gd name="T70" fmla="*/ 2147483647 w 366"/>
              <a:gd name="T71" fmla="*/ 2147483647 h 461"/>
              <a:gd name="T72" fmla="*/ 2147483647 w 366"/>
              <a:gd name="T73" fmla="*/ 2147483647 h 461"/>
              <a:gd name="T74" fmla="*/ 2147483647 w 366"/>
              <a:gd name="T75" fmla="*/ 2147483647 h 461"/>
              <a:gd name="T76" fmla="*/ 2147483647 w 366"/>
              <a:gd name="T77" fmla="*/ 2147483647 h 461"/>
              <a:gd name="T78" fmla="*/ 2147483647 w 366"/>
              <a:gd name="T79" fmla="*/ 2147483647 h 461"/>
              <a:gd name="T80" fmla="*/ 2147483647 w 366"/>
              <a:gd name="T81" fmla="*/ 2147483647 h 461"/>
              <a:gd name="T82" fmla="*/ 2147483647 w 366"/>
              <a:gd name="T83" fmla="*/ 2147483647 h 461"/>
              <a:gd name="T84" fmla="*/ 2147483647 w 366"/>
              <a:gd name="T85" fmla="*/ 2147483647 h 461"/>
              <a:gd name="T86" fmla="*/ 2147483647 w 366"/>
              <a:gd name="T87" fmla="*/ 2147483647 h 461"/>
              <a:gd name="T88" fmla="*/ 2147483647 w 366"/>
              <a:gd name="T89" fmla="*/ 2147483647 h 461"/>
              <a:gd name="T90" fmla="*/ 2147483647 w 366"/>
              <a:gd name="T91" fmla="*/ 2147483647 h 461"/>
              <a:gd name="T92" fmla="*/ 2147483647 w 366"/>
              <a:gd name="T93" fmla="*/ 2147483647 h 4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6"/>
              <a:gd name="T142" fmla="*/ 0 h 461"/>
              <a:gd name="T143" fmla="*/ 366 w 366"/>
              <a:gd name="T144" fmla="*/ 461 h 4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6" h="461">
                <a:moveTo>
                  <a:pt x="180" y="1"/>
                </a:moveTo>
                <a:cubicBezTo>
                  <a:pt x="157" y="7"/>
                  <a:pt x="140" y="22"/>
                  <a:pt x="130" y="44"/>
                </a:cubicBezTo>
                <a:cubicBezTo>
                  <a:pt x="123" y="59"/>
                  <a:pt x="121" y="76"/>
                  <a:pt x="121" y="91"/>
                </a:cubicBezTo>
                <a:cubicBezTo>
                  <a:pt x="121" y="94"/>
                  <a:pt x="121" y="96"/>
                  <a:pt x="121" y="98"/>
                </a:cubicBezTo>
                <a:cubicBezTo>
                  <a:pt x="106" y="89"/>
                  <a:pt x="87" y="84"/>
                  <a:pt x="70" y="82"/>
                </a:cubicBezTo>
                <a:cubicBezTo>
                  <a:pt x="43" y="79"/>
                  <a:pt x="20" y="87"/>
                  <a:pt x="5" y="103"/>
                </a:cubicBezTo>
                <a:cubicBezTo>
                  <a:pt x="4" y="104"/>
                  <a:pt x="3" y="106"/>
                  <a:pt x="3" y="108"/>
                </a:cubicBezTo>
                <a:cubicBezTo>
                  <a:pt x="1" y="113"/>
                  <a:pt x="0" y="119"/>
                  <a:pt x="0" y="124"/>
                </a:cubicBezTo>
                <a:cubicBezTo>
                  <a:pt x="0" y="136"/>
                  <a:pt x="4" y="148"/>
                  <a:pt x="12" y="160"/>
                </a:cubicBezTo>
                <a:cubicBezTo>
                  <a:pt x="24" y="179"/>
                  <a:pt x="46" y="194"/>
                  <a:pt x="67" y="204"/>
                </a:cubicBezTo>
                <a:cubicBezTo>
                  <a:pt x="51" y="214"/>
                  <a:pt x="38" y="229"/>
                  <a:pt x="30" y="245"/>
                </a:cubicBezTo>
                <a:cubicBezTo>
                  <a:pt x="24" y="257"/>
                  <a:pt x="21" y="270"/>
                  <a:pt x="21" y="282"/>
                </a:cubicBezTo>
                <a:cubicBezTo>
                  <a:pt x="21" y="294"/>
                  <a:pt x="24" y="306"/>
                  <a:pt x="30" y="317"/>
                </a:cubicBezTo>
                <a:cubicBezTo>
                  <a:pt x="31" y="320"/>
                  <a:pt x="34" y="322"/>
                  <a:pt x="38" y="323"/>
                </a:cubicBezTo>
                <a:cubicBezTo>
                  <a:pt x="71" y="333"/>
                  <a:pt x="103" y="329"/>
                  <a:pt x="131" y="309"/>
                </a:cubicBezTo>
                <a:cubicBezTo>
                  <a:pt x="154" y="293"/>
                  <a:pt x="172" y="269"/>
                  <a:pt x="181" y="242"/>
                </a:cubicBezTo>
                <a:cubicBezTo>
                  <a:pt x="182" y="238"/>
                  <a:pt x="182" y="235"/>
                  <a:pt x="180" y="231"/>
                </a:cubicBezTo>
                <a:cubicBezTo>
                  <a:pt x="179" y="228"/>
                  <a:pt x="176" y="226"/>
                  <a:pt x="172" y="225"/>
                </a:cubicBezTo>
                <a:cubicBezTo>
                  <a:pt x="162" y="222"/>
                  <a:pt x="156" y="213"/>
                  <a:pt x="156" y="202"/>
                </a:cubicBezTo>
                <a:cubicBezTo>
                  <a:pt x="156" y="189"/>
                  <a:pt x="166" y="178"/>
                  <a:pt x="179" y="178"/>
                </a:cubicBezTo>
                <a:cubicBezTo>
                  <a:pt x="186" y="178"/>
                  <a:pt x="192" y="181"/>
                  <a:pt x="196" y="185"/>
                </a:cubicBezTo>
                <a:cubicBezTo>
                  <a:pt x="201" y="190"/>
                  <a:pt x="203" y="196"/>
                  <a:pt x="203" y="202"/>
                </a:cubicBezTo>
                <a:cubicBezTo>
                  <a:pt x="203" y="211"/>
                  <a:pt x="198" y="218"/>
                  <a:pt x="191" y="223"/>
                </a:cubicBezTo>
                <a:cubicBezTo>
                  <a:pt x="185" y="226"/>
                  <a:pt x="182" y="234"/>
                  <a:pt x="186" y="241"/>
                </a:cubicBezTo>
                <a:cubicBezTo>
                  <a:pt x="190" y="247"/>
                  <a:pt x="198" y="250"/>
                  <a:pt x="204" y="246"/>
                </a:cubicBezTo>
                <a:cubicBezTo>
                  <a:pt x="220" y="237"/>
                  <a:pt x="230" y="220"/>
                  <a:pt x="230" y="202"/>
                </a:cubicBezTo>
                <a:cubicBezTo>
                  <a:pt x="230" y="174"/>
                  <a:pt x="207" y="152"/>
                  <a:pt x="179" y="152"/>
                </a:cubicBezTo>
                <a:cubicBezTo>
                  <a:pt x="166" y="152"/>
                  <a:pt x="153" y="157"/>
                  <a:pt x="144" y="166"/>
                </a:cubicBezTo>
                <a:cubicBezTo>
                  <a:pt x="134" y="176"/>
                  <a:pt x="129" y="189"/>
                  <a:pt x="129" y="202"/>
                </a:cubicBezTo>
                <a:cubicBezTo>
                  <a:pt x="129" y="219"/>
                  <a:pt x="138" y="235"/>
                  <a:pt x="151" y="244"/>
                </a:cubicBezTo>
                <a:cubicBezTo>
                  <a:pt x="136" y="276"/>
                  <a:pt x="101" y="311"/>
                  <a:pt x="51" y="299"/>
                </a:cubicBezTo>
                <a:cubicBezTo>
                  <a:pt x="48" y="293"/>
                  <a:pt x="47" y="287"/>
                  <a:pt x="47" y="282"/>
                </a:cubicBezTo>
                <a:cubicBezTo>
                  <a:pt x="47" y="272"/>
                  <a:pt x="50" y="264"/>
                  <a:pt x="53" y="257"/>
                </a:cubicBezTo>
                <a:cubicBezTo>
                  <a:pt x="66" y="233"/>
                  <a:pt x="91" y="217"/>
                  <a:pt x="108" y="215"/>
                </a:cubicBezTo>
                <a:cubicBezTo>
                  <a:pt x="115" y="214"/>
                  <a:pt x="119" y="208"/>
                  <a:pt x="119" y="202"/>
                </a:cubicBezTo>
                <a:cubicBezTo>
                  <a:pt x="119" y="202"/>
                  <a:pt x="119" y="202"/>
                  <a:pt x="119" y="201"/>
                </a:cubicBezTo>
                <a:cubicBezTo>
                  <a:pt x="119" y="195"/>
                  <a:pt x="114" y="189"/>
                  <a:pt x="108" y="188"/>
                </a:cubicBezTo>
                <a:cubicBezTo>
                  <a:pt x="84" y="185"/>
                  <a:pt x="49" y="168"/>
                  <a:pt x="34" y="145"/>
                </a:cubicBezTo>
                <a:cubicBezTo>
                  <a:pt x="29" y="138"/>
                  <a:pt x="27" y="131"/>
                  <a:pt x="27" y="124"/>
                </a:cubicBezTo>
                <a:cubicBezTo>
                  <a:pt x="27" y="122"/>
                  <a:pt x="27" y="120"/>
                  <a:pt x="28" y="118"/>
                </a:cubicBezTo>
                <a:cubicBezTo>
                  <a:pt x="39" y="108"/>
                  <a:pt x="57" y="108"/>
                  <a:pt x="67" y="109"/>
                </a:cubicBezTo>
                <a:cubicBezTo>
                  <a:pt x="96" y="111"/>
                  <a:pt x="123" y="127"/>
                  <a:pt x="131" y="140"/>
                </a:cubicBezTo>
                <a:cubicBezTo>
                  <a:pt x="135" y="146"/>
                  <a:pt x="143" y="148"/>
                  <a:pt x="149" y="145"/>
                </a:cubicBezTo>
                <a:cubicBezTo>
                  <a:pt x="153" y="142"/>
                  <a:pt x="156" y="138"/>
                  <a:pt x="156" y="133"/>
                </a:cubicBezTo>
                <a:cubicBezTo>
                  <a:pt x="156" y="131"/>
                  <a:pt x="155" y="129"/>
                  <a:pt x="154" y="127"/>
                </a:cubicBezTo>
                <a:cubicBezTo>
                  <a:pt x="150" y="119"/>
                  <a:pt x="147" y="106"/>
                  <a:pt x="147" y="92"/>
                </a:cubicBezTo>
                <a:cubicBezTo>
                  <a:pt x="147" y="79"/>
                  <a:pt x="149" y="66"/>
                  <a:pt x="154" y="55"/>
                </a:cubicBezTo>
                <a:cubicBezTo>
                  <a:pt x="161" y="41"/>
                  <a:pt x="171" y="32"/>
                  <a:pt x="184" y="28"/>
                </a:cubicBezTo>
                <a:cubicBezTo>
                  <a:pt x="195" y="31"/>
                  <a:pt x="204" y="39"/>
                  <a:pt x="210" y="51"/>
                </a:cubicBezTo>
                <a:cubicBezTo>
                  <a:pt x="215" y="62"/>
                  <a:pt x="217" y="75"/>
                  <a:pt x="217" y="88"/>
                </a:cubicBezTo>
                <a:cubicBezTo>
                  <a:pt x="217" y="104"/>
                  <a:pt x="214" y="121"/>
                  <a:pt x="209" y="132"/>
                </a:cubicBezTo>
                <a:cubicBezTo>
                  <a:pt x="208" y="134"/>
                  <a:pt x="208" y="136"/>
                  <a:pt x="208" y="138"/>
                </a:cubicBezTo>
                <a:cubicBezTo>
                  <a:pt x="208" y="142"/>
                  <a:pt x="209" y="145"/>
                  <a:pt x="213" y="148"/>
                </a:cubicBezTo>
                <a:cubicBezTo>
                  <a:pt x="217" y="152"/>
                  <a:pt x="224" y="152"/>
                  <a:pt x="229" y="149"/>
                </a:cubicBezTo>
                <a:cubicBezTo>
                  <a:pt x="261" y="127"/>
                  <a:pt x="296" y="110"/>
                  <a:pt x="339" y="138"/>
                </a:cubicBezTo>
                <a:cubicBezTo>
                  <a:pt x="335" y="177"/>
                  <a:pt x="293" y="199"/>
                  <a:pt x="255" y="203"/>
                </a:cubicBezTo>
                <a:cubicBezTo>
                  <a:pt x="248" y="204"/>
                  <a:pt x="243" y="209"/>
                  <a:pt x="243" y="215"/>
                </a:cubicBezTo>
                <a:cubicBezTo>
                  <a:pt x="243" y="216"/>
                  <a:pt x="243" y="216"/>
                  <a:pt x="243" y="217"/>
                </a:cubicBezTo>
                <a:cubicBezTo>
                  <a:pt x="243" y="222"/>
                  <a:pt x="246" y="227"/>
                  <a:pt x="252" y="229"/>
                </a:cubicBezTo>
                <a:cubicBezTo>
                  <a:pt x="287" y="241"/>
                  <a:pt x="305" y="266"/>
                  <a:pt x="305" y="302"/>
                </a:cubicBezTo>
                <a:cubicBezTo>
                  <a:pt x="305" y="306"/>
                  <a:pt x="305" y="309"/>
                  <a:pt x="304" y="313"/>
                </a:cubicBezTo>
                <a:cubicBezTo>
                  <a:pt x="250" y="324"/>
                  <a:pt x="216" y="286"/>
                  <a:pt x="205" y="264"/>
                </a:cubicBezTo>
                <a:cubicBezTo>
                  <a:pt x="203" y="260"/>
                  <a:pt x="200" y="257"/>
                  <a:pt x="195" y="257"/>
                </a:cubicBezTo>
                <a:cubicBezTo>
                  <a:pt x="191" y="256"/>
                  <a:pt x="187" y="258"/>
                  <a:pt x="184" y="261"/>
                </a:cubicBezTo>
                <a:cubicBezTo>
                  <a:pt x="174" y="271"/>
                  <a:pt x="161" y="293"/>
                  <a:pt x="161" y="319"/>
                </a:cubicBezTo>
                <a:cubicBezTo>
                  <a:pt x="161" y="326"/>
                  <a:pt x="162" y="333"/>
                  <a:pt x="164" y="340"/>
                </a:cubicBezTo>
                <a:cubicBezTo>
                  <a:pt x="141" y="336"/>
                  <a:pt x="109" y="337"/>
                  <a:pt x="85" y="359"/>
                </a:cubicBezTo>
                <a:cubicBezTo>
                  <a:pt x="83" y="361"/>
                  <a:pt x="81" y="364"/>
                  <a:pt x="81" y="368"/>
                </a:cubicBezTo>
                <a:cubicBezTo>
                  <a:pt x="81" y="372"/>
                  <a:pt x="82" y="375"/>
                  <a:pt x="84" y="378"/>
                </a:cubicBezTo>
                <a:cubicBezTo>
                  <a:pt x="86" y="380"/>
                  <a:pt x="130" y="427"/>
                  <a:pt x="200" y="414"/>
                </a:cubicBezTo>
                <a:cubicBezTo>
                  <a:pt x="204" y="421"/>
                  <a:pt x="210" y="434"/>
                  <a:pt x="212" y="449"/>
                </a:cubicBezTo>
                <a:cubicBezTo>
                  <a:pt x="213" y="456"/>
                  <a:pt x="220" y="461"/>
                  <a:pt x="227" y="460"/>
                </a:cubicBezTo>
                <a:cubicBezTo>
                  <a:pt x="234" y="459"/>
                  <a:pt x="239" y="452"/>
                  <a:pt x="238" y="445"/>
                </a:cubicBezTo>
                <a:cubicBezTo>
                  <a:pt x="234" y="415"/>
                  <a:pt x="218" y="392"/>
                  <a:pt x="217" y="391"/>
                </a:cubicBezTo>
                <a:cubicBezTo>
                  <a:pt x="214" y="386"/>
                  <a:pt x="208" y="384"/>
                  <a:pt x="203" y="385"/>
                </a:cubicBezTo>
                <a:cubicBezTo>
                  <a:pt x="163" y="396"/>
                  <a:pt x="132" y="381"/>
                  <a:pt x="116" y="370"/>
                </a:cubicBezTo>
                <a:cubicBezTo>
                  <a:pt x="145" y="358"/>
                  <a:pt x="181" y="371"/>
                  <a:pt x="182" y="372"/>
                </a:cubicBezTo>
                <a:cubicBezTo>
                  <a:pt x="187" y="374"/>
                  <a:pt x="193" y="372"/>
                  <a:pt x="197" y="368"/>
                </a:cubicBezTo>
                <a:cubicBezTo>
                  <a:pt x="199" y="365"/>
                  <a:pt x="200" y="362"/>
                  <a:pt x="200" y="359"/>
                </a:cubicBezTo>
                <a:cubicBezTo>
                  <a:pt x="200" y="357"/>
                  <a:pt x="199" y="354"/>
                  <a:pt x="198" y="352"/>
                </a:cubicBezTo>
                <a:cubicBezTo>
                  <a:pt x="190" y="340"/>
                  <a:pt x="188" y="329"/>
                  <a:pt x="188" y="319"/>
                </a:cubicBezTo>
                <a:cubicBezTo>
                  <a:pt x="188" y="310"/>
                  <a:pt x="190" y="301"/>
                  <a:pt x="193" y="295"/>
                </a:cubicBezTo>
                <a:cubicBezTo>
                  <a:pt x="215" y="323"/>
                  <a:pt x="259" y="354"/>
                  <a:pt x="320" y="337"/>
                </a:cubicBezTo>
                <a:cubicBezTo>
                  <a:pt x="325" y="336"/>
                  <a:pt x="329" y="331"/>
                  <a:pt x="330" y="326"/>
                </a:cubicBezTo>
                <a:cubicBezTo>
                  <a:pt x="331" y="318"/>
                  <a:pt x="331" y="310"/>
                  <a:pt x="331" y="302"/>
                </a:cubicBezTo>
                <a:cubicBezTo>
                  <a:pt x="331" y="283"/>
                  <a:pt x="327" y="265"/>
                  <a:pt x="319" y="250"/>
                </a:cubicBezTo>
                <a:cubicBezTo>
                  <a:pt x="312" y="239"/>
                  <a:pt x="304" y="229"/>
                  <a:pt x="294" y="222"/>
                </a:cubicBezTo>
                <a:cubicBezTo>
                  <a:pt x="308" y="217"/>
                  <a:pt x="320" y="210"/>
                  <a:pt x="331" y="202"/>
                </a:cubicBezTo>
                <a:cubicBezTo>
                  <a:pt x="354" y="183"/>
                  <a:pt x="366" y="159"/>
                  <a:pt x="366" y="131"/>
                </a:cubicBezTo>
                <a:cubicBezTo>
                  <a:pt x="366" y="127"/>
                  <a:pt x="364" y="123"/>
                  <a:pt x="361" y="121"/>
                </a:cubicBezTo>
                <a:cubicBezTo>
                  <a:pt x="316" y="87"/>
                  <a:pt x="276" y="94"/>
                  <a:pt x="242" y="110"/>
                </a:cubicBezTo>
                <a:cubicBezTo>
                  <a:pt x="243" y="103"/>
                  <a:pt x="244" y="95"/>
                  <a:pt x="244" y="88"/>
                </a:cubicBezTo>
                <a:cubicBezTo>
                  <a:pt x="244" y="71"/>
                  <a:pt x="241" y="54"/>
                  <a:pt x="234" y="39"/>
                </a:cubicBezTo>
                <a:cubicBezTo>
                  <a:pt x="224" y="19"/>
                  <a:pt x="208" y="6"/>
                  <a:pt x="187" y="1"/>
                </a:cubicBezTo>
                <a:cubicBezTo>
                  <a:pt x="184" y="0"/>
                  <a:pt x="182" y="0"/>
                  <a:pt x="1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1730" tIns="30866" rIns="61730" bIns="30866"/>
          <a:lstStyle/>
          <a:p>
            <a:pPr defTabSz="411480"/>
            <a:endParaRPr lang="en-US" sz="1620">
              <a:solidFill>
                <a:prstClr val="black"/>
              </a:solidFill>
              <a:latin typeface="Arial"/>
              <a:cs typeface="Arial"/>
            </a:endParaRPr>
          </a:p>
        </p:txBody>
      </p:sp>
      <p:sp>
        <p:nvSpPr>
          <p:cNvPr id="65679" name="Text Box 238"/>
          <p:cNvSpPr txBox="1">
            <a:spLocks noChangeArrowheads="1"/>
          </p:cNvSpPr>
          <p:nvPr>
            <p:custDataLst>
              <p:tags r:id="rId8"/>
            </p:custDataLst>
          </p:nvPr>
        </p:nvSpPr>
        <p:spPr bwMode="auto">
          <a:xfrm>
            <a:off x="6696849" y="1371078"/>
            <a:ext cx="738955" cy="25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indent="4763"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indent="4287" defTabSz="411480" eaLnBrk="1" hangingPunct="1"/>
            <a:r>
              <a:rPr lang="en-US" sz="630" dirty="0">
                <a:solidFill>
                  <a:prstClr val="black"/>
                </a:solidFill>
                <a:latin typeface="Arial"/>
                <a:cs typeface="Arial"/>
              </a:rPr>
              <a:t>Video surveillance</a:t>
            </a:r>
          </a:p>
        </p:txBody>
      </p:sp>
      <p:sp>
        <p:nvSpPr>
          <p:cNvPr id="65684" name="Oval 25"/>
          <p:cNvSpPr>
            <a:spLocks noChangeArrowheads="1"/>
          </p:cNvSpPr>
          <p:nvPr/>
        </p:nvSpPr>
        <p:spPr bwMode="auto">
          <a:xfrm>
            <a:off x="6396115" y="1328382"/>
            <a:ext cx="315920" cy="315122"/>
          </a:xfrm>
          <a:prstGeom prst="ellipse">
            <a:avLst/>
          </a:prstGeom>
          <a:solidFill>
            <a:schemeClr val="accent1"/>
          </a:solidFill>
          <a:ln w="9525">
            <a:noFill/>
            <a:round/>
            <a:headEnd/>
            <a:tailEnd/>
          </a:ln>
          <a:extLst/>
        </p:spPr>
        <p:txBody>
          <a:bodyPr wrap="none" lIns="61730" tIns="30866" rIns="61730" bIns="30866" anchor="ctr"/>
          <a:lstStyle/>
          <a:p>
            <a:pPr defTabSz="410035">
              <a:defRPr/>
            </a:pPr>
            <a:endParaRPr lang="en-US" sz="1080" dirty="0">
              <a:solidFill>
                <a:prstClr val="black"/>
              </a:solidFill>
              <a:latin typeface="Arial"/>
              <a:ea typeface="ＭＳ Ｐゴシック" pitchFamily="34" charset="-128"/>
              <a:cs typeface="Arial"/>
            </a:endParaRPr>
          </a:p>
        </p:txBody>
      </p:sp>
      <p:pic>
        <p:nvPicPr>
          <p:cNvPr id="65685" name="Picture 26" descr="Buildings"/>
          <p:cNvPicPr>
            <a:picLocks noChangeAspect="1" noChangeArrowheads="1"/>
          </p:cNvPicPr>
          <p:nvPr/>
        </p:nvPicPr>
        <p:blipFill>
          <a:blip r:embed="rId28" cstate="email">
            <a:biLevel thresh="25000"/>
            <a:extLst>
              <a:ext uri="{28A0092B-C50C-407E-A947-70E740481C1C}">
                <a14:useLocalDpi xmlns:a14="http://schemas.microsoft.com/office/drawing/2010/main" val="0"/>
              </a:ext>
            </a:extLst>
          </a:blip>
          <a:srcRect/>
          <a:stretch>
            <a:fillRect/>
          </a:stretch>
        </p:blipFill>
        <p:spPr bwMode="auto">
          <a:xfrm>
            <a:off x="6464845" y="1993266"/>
            <a:ext cx="162827" cy="14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75" name="Text Box 238"/>
          <p:cNvSpPr txBox="1">
            <a:spLocks noChangeArrowheads="1"/>
          </p:cNvSpPr>
          <p:nvPr>
            <p:custDataLst>
              <p:tags r:id="rId9"/>
            </p:custDataLst>
          </p:nvPr>
        </p:nvSpPr>
        <p:spPr bwMode="auto">
          <a:xfrm>
            <a:off x="6697089" y="2023154"/>
            <a:ext cx="642247" cy="15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Tunnels</a:t>
            </a:r>
          </a:p>
        </p:txBody>
      </p:sp>
      <p:sp>
        <p:nvSpPr>
          <p:cNvPr id="65677" name="Oval 25"/>
          <p:cNvSpPr>
            <a:spLocks noChangeArrowheads="1"/>
          </p:cNvSpPr>
          <p:nvPr/>
        </p:nvSpPr>
        <p:spPr bwMode="auto">
          <a:xfrm>
            <a:off x="6390756" y="1922458"/>
            <a:ext cx="316170" cy="316330"/>
          </a:xfrm>
          <a:prstGeom prst="ellipse">
            <a:avLst/>
          </a:prstGeom>
          <a:solidFill>
            <a:schemeClr val="accent1"/>
          </a:solidFill>
          <a:ln w="9525">
            <a:noFill/>
            <a:round/>
            <a:headEnd/>
            <a:tailEnd/>
          </a:ln>
          <a:extLst/>
        </p:spPr>
        <p:txBody>
          <a:bodyPr wrap="none" lIns="61730" tIns="30866" rIns="61730" bIns="30866" anchor="ctr"/>
          <a:lstStyle/>
          <a:p>
            <a:pPr defTabSz="410035">
              <a:defRPr/>
            </a:pPr>
            <a:endParaRPr lang="en-US" sz="1080" dirty="0">
              <a:solidFill>
                <a:prstClr val="black"/>
              </a:solidFill>
              <a:latin typeface="Arial"/>
              <a:ea typeface="ＭＳ Ｐゴシック" pitchFamily="34" charset="-128"/>
              <a:cs typeface="Arial"/>
            </a:endParaRPr>
          </a:p>
        </p:txBody>
      </p:sp>
      <p:sp>
        <p:nvSpPr>
          <p:cNvPr id="65678" name="Freeform 5"/>
          <p:cNvSpPr>
            <a:spLocks/>
          </p:cNvSpPr>
          <p:nvPr/>
        </p:nvSpPr>
        <p:spPr bwMode="auto">
          <a:xfrm>
            <a:off x="5235286" y="1417212"/>
            <a:ext cx="182747" cy="190169"/>
          </a:xfrm>
          <a:custGeom>
            <a:avLst/>
            <a:gdLst>
              <a:gd name="T0" fmla="*/ 2147483647 w 1328"/>
              <a:gd name="T1" fmla="*/ 2147483647 h 1381"/>
              <a:gd name="T2" fmla="*/ 2147483647 w 1328"/>
              <a:gd name="T3" fmla="*/ 2147483647 h 1381"/>
              <a:gd name="T4" fmla="*/ 2147483647 w 1328"/>
              <a:gd name="T5" fmla="*/ 2147483647 h 1381"/>
              <a:gd name="T6" fmla="*/ 2147483647 w 1328"/>
              <a:gd name="T7" fmla="*/ 2147483647 h 1381"/>
              <a:gd name="T8" fmla="*/ 2147483647 w 1328"/>
              <a:gd name="T9" fmla="*/ 2147483647 h 1381"/>
              <a:gd name="T10" fmla="*/ 2147483647 w 1328"/>
              <a:gd name="T11" fmla="*/ 2147483647 h 1381"/>
              <a:gd name="T12" fmla="*/ 2147483647 w 1328"/>
              <a:gd name="T13" fmla="*/ 2147483647 h 1381"/>
              <a:gd name="T14" fmla="*/ 2147483647 w 1328"/>
              <a:gd name="T15" fmla="*/ 2147483647 h 1381"/>
              <a:gd name="T16" fmla="*/ 2147483647 w 1328"/>
              <a:gd name="T17" fmla="*/ 2147483647 h 1381"/>
              <a:gd name="T18" fmla="*/ 2147483647 w 1328"/>
              <a:gd name="T19" fmla="*/ 2147483647 h 1381"/>
              <a:gd name="T20" fmla="*/ 2147483647 w 1328"/>
              <a:gd name="T21" fmla="*/ 2147483647 h 1381"/>
              <a:gd name="T22" fmla="*/ 2147483647 w 1328"/>
              <a:gd name="T23" fmla="*/ 2147483647 h 1381"/>
              <a:gd name="T24" fmla="*/ 2147483647 w 1328"/>
              <a:gd name="T25" fmla="*/ 2147483647 h 1381"/>
              <a:gd name="T26" fmla="*/ 2147483647 w 1328"/>
              <a:gd name="T27" fmla="*/ 2147483647 h 1381"/>
              <a:gd name="T28" fmla="*/ 2147483647 w 1328"/>
              <a:gd name="T29" fmla="*/ 2147483647 h 1381"/>
              <a:gd name="T30" fmla="*/ 2147483647 w 1328"/>
              <a:gd name="T31" fmla="*/ 2147483647 h 1381"/>
              <a:gd name="T32" fmla="*/ 2147483647 w 1328"/>
              <a:gd name="T33" fmla="*/ 2147483647 h 1381"/>
              <a:gd name="T34" fmla="*/ 2147483647 w 1328"/>
              <a:gd name="T35" fmla="*/ 2147483647 h 1381"/>
              <a:gd name="T36" fmla="*/ 2147483647 w 1328"/>
              <a:gd name="T37" fmla="*/ 2147483647 h 1381"/>
              <a:gd name="T38" fmla="*/ 2147483647 w 1328"/>
              <a:gd name="T39" fmla="*/ 2147483647 h 1381"/>
              <a:gd name="T40" fmla="*/ 2147483647 w 1328"/>
              <a:gd name="T41" fmla="*/ 2147483647 h 1381"/>
              <a:gd name="T42" fmla="*/ 2147483647 w 1328"/>
              <a:gd name="T43" fmla="*/ 2147483647 h 1381"/>
              <a:gd name="T44" fmla="*/ 2147483647 w 1328"/>
              <a:gd name="T45" fmla="*/ 2147483647 h 1381"/>
              <a:gd name="T46" fmla="*/ 2147483647 w 1328"/>
              <a:gd name="T47" fmla="*/ 2147483647 h 1381"/>
              <a:gd name="T48" fmla="*/ 2147483647 w 1328"/>
              <a:gd name="T49" fmla="*/ 2147483647 h 1381"/>
              <a:gd name="T50" fmla="*/ 2147483647 w 1328"/>
              <a:gd name="T51" fmla="*/ 2147483647 h 1381"/>
              <a:gd name="T52" fmla="*/ 2147483647 w 1328"/>
              <a:gd name="T53" fmla="*/ 2147483647 h 1381"/>
              <a:gd name="T54" fmla="*/ 2147483647 w 1328"/>
              <a:gd name="T55" fmla="*/ 2147483647 h 1381"/>
              <a:gd name="T56" fmla="*/ 2147483647 w 1328"/>
              <a:gd name="T57" fmla="*/ 2147483647 h 1381"/>
              <a:gd name="T58" fmla="*/ 2147483647 w 1328"/>
              <a:gd name="T59" fmla="*/ 2147483647 h 1381"/>
              <a:gd name="T60" fmla="*/ 2147483647 w 1328"/>
              <a:gd name="T61" fmla="*/ 2147483647 h 1381"/>
              <a:gd name="T62" fmla="*/ 2147483647 w 1328"/>
              <a:gd name="T63" fmla="*/ 2147483647 h 1381"/>
              <a:gd name="T64" fmla="*/ 2147483647 w 1328"/>
              <a:gd name="T65" fmla="*/ 2147483647 h 1381"/>
              <a:gd name="T66" fmla="*/ 2147483647 w 1328"/>
              <a:gd name="T67" fmla="*/ 2147483647 h 1381"/>
              <a:gd name="T68" fmla="*/ 2147483647 w 1328"/>
              <a:gd name="T69" fmla="*/ 2147483647 h 1381"/>
              <a:gd name="T70" fmla="*/ 2147483647 w 1328"/>
              <a:gd name="T71" fmla="*/ 2147483647 h 1381"/>
              <a:gd name="T72" fmla="*/ 2147483647 w 1328"/>
              <a:gd name="T73" fmla="*/ 2147483647 h 1381"/>
              <a:gd name="T74" fmla="*/ 2147483647 w 1328"/>
              <a:gd name="T75" fmla="*/ 2147483647 h 1381"/>
              <a:gd name="T76" fmla="*/ 2147483647 w 1328"/>
              <a:gd name="T77" fmla="*/ 2147483647 h 1381"/>
              <a:gd name="T78" fmla="*/ 2147483647 w 1328"/>
              <a:gd name="T79" fmla="*/ 2147483647 h 1381"/>
              <a:gd name="T80" fmla="*/ 2147483647 w 1328"/>
              <a:gd name="T81" fmla="*/ 2147483647 h 1381"/>
              <a:gd name="T82" fmla="*/ 2147483647 w 1328"/>
              <a:gd name="T83" fmla="*/ 2147483647 h 1381"/>
              <a:gd name="T84" fmla="*/ 2147483647 w 1328"/>
              <a:gd name="T85" fmla="*/ 2147483647 h 1381"/>
              <a:gd name="T86" fmla="*/ 2147483647 w 1328"/>
              <a:gd name="T87" fmla="*/ 2147483647 h 1381"/>
              <a:gd name="T88" fmla="*/ 2147483647 w 1328"/>
              <a:gd name="T89" fmla="*/ 2147483647 h 1381"/>
              <a:gd name="T90" fmla="*/ 2147483647 w 1328"/>
              <a:gd name="T91" fmla="*/ 2147483647 h 1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28"/>
              <a:gd name="T139" fmla="*/ 0 h 1381"/>
              <a:gd name="T140" fmla="*/ 1328 w 1328"/>
              <a:gd name="T141" fmla="*/ 1381 h 1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28" h="1381">
                <a:moveTo>
                  <a:pt x="1322" y="40"/>
                </a:moveTo>
                <a:cubicBezTo>
                  <a:pt x="1316" y="23"/>
                  <a:pt x="1298" y="12"/>
                  <a:pt x="1280" y="14"/>
                </a:cubicBezTo>
                <a:cubicBezTo>
                  <a:pt x="1231" y="20"/>
                  <a:pt x="1121" y="15"/>
                  <a:pt x="1014" y="11"/>
                </a:cubicBezTo>
                <a:cubicBezTo>
                  <a:pt x="898" y="5"/>
                  <a:pt x="779" y="0"/>
                  <a:pt x="712" y="7"/>
                </a:cubicBezTo>
                <a:cubicBezTo>
                  <a:pt x="708" y="7"/>
                  <a:pt x="703" y="7"/>
                  <a:pt x="698" y="8"/>
                </a:cubicBezTo>
                <a:cubicBezTo>
                  <a:pt x="625" y="15"/>
                  <a:pt x="489" y="27"/>
                  <a:pt x="357" y="83"/>
                </a:cubicBezTo>
                <a:cubicBezTo>
                  <a:pt x="189" y="154"/>
                  <a:pt x="83" y="271"/>
                  <a:pt x="40" y="430"/>
                </a:cubicBezTo>
                <a:cubicBezTo>
                  <a:pt x="0" y="581"/>
                  <a:pt x="34" y="700"/>
                  <a:pt x="69" y="772"/>
                </a:cubicBezTo>
                <a:cubicBezTo>
                  <a:pt x="114" y="863"/>
                  <a:pt x="187" y="935"/>
                  <a:pt x="270" y="971"/>
                </a:cubicBezTo>
                <a:cubicBezTo>
                  <a:pt x="276" y="973"/>
                  <a:pt x="283" y="974"/>
                  <a:pt x="289" y="974"/>
                </a:cubicBezTo>
                <a:cubicBezTo>
                  <a:pt x="290" y="974"/>
                  <a:pt x="291" y="974"/>
                  <a:pt x="292" y="974"/>
                </a:cubicBezTo>
                <a:cubicBezTo>
                  <a:pt x="314" y="974"/>
                  <a:pt x="332" y="956"/>
                  <a:pt x="332" y="934"/>
                </a:cubicBezTo>
                <a:cubicBezTo>
                  <a:pt x="332" y="597"/>
                  <a:pt x="332" y="597"/>
                  <a:pt x="332" y="597"/>
                </a:cubicBezTo>
                <a:cubicBezTo>
                  <a:pt x="368" y="597"/>
                  <a:pt x="368" y="597"/>
                  <a:pt x="368" y="597"/>
                </a:cubicBezTo>
                <a:cubicBezTo>
                  <a:pt x="390" y="597"/>
                  <a:pt x="408" y="579"/>
                  <a:pt x="408" y="557"/>
                </a:cubicBezTo>
                <a:cubicBezTo>
                  <a:pt x="408" y="338"/>
                  <a:pt x="408" y="338"/>
                  <a:pt x="408" y="338"/>
                </a:cubicBezTo>
                <a:cubicBezTo>
                  <a:pt x="543" y="338"/>
                  <a:pt x="543" y="338"/>
                  <a:pt x="543" y="338"/>
                </a:cubicBezTo>
                <a:cubicBezTo>
                  <a:pt x="543" y="725"/>
                  <a:pt x="543" y="725"/>
                  <a:pt x="543" y="725"/>
                </a:cubicBezTo>
                <a:cubicBezTo>
                  <a:pt x="543" y="747"/>
                  <a:pt x="561" y="765"/>
                  <a:pt x="583" y="765"/>
                </a:cubicBezTo>
                <a:cubicBezTo>
                  <a:pt x="653" y="765"/>
                  <a:pt x="653" y="765"/>
                  <a:pt x="653" y="765"/>
                </a:cubicBezTo>
                <a:cubicBezTo>
                  <a:pt x="653" y="875"/>
                  <a:pt x="653" y="875"/>
                  <a:pt x="653" y="875"/>
                </a:cubicBezTo>
                <a:cubicBezTo>
                  <a:pt x="653" y="897"/>
                  <a:pt x="671" y="915"/>
                  <a:pt x="693" y="915"/>
                </a:cubicBezTo>
                <a:cubicBezTo>
                  <a:pt x="809" y="915"/>
                  <a:pt x="809" y="915"/>
                  <a:pt x="809" y="915"/>
                </a:cubicBezTo>
                <a:cubicBezTo>
                  <a:pt x="831" y="915"/>
                  <a:pt x="849" y="897"/>
                  <a:pt x="849" y="875"/>
                </a:cubicBezTo>
                <a:cubicBezTo>
                  <a:pt x="849" y="463"/>
                  <a:pt x="849" y="463"/>
                  <a:pt x="849" y="463"/>
                </a:cubicBezTo>
                <a:cubicBezTo>
                  <a:pt x="894" y="463"/>
                  <a:pt x="894" y="463"/>
                  <a:pt x="894" y="463"/>
                </a:cubicBezTo>
                <a:cubicBezTo>
                  <a:pt x="894" y="698"/>
                  <a:pt x="894" y="698"/>
                  <a:pt x="894" y="698"/>
                </a:cubicBezTo>
                <a:cubicBezTo>
                  <a:pt x="894" y="720"/>
                  <a:pt x="912" y="738"/>
                  <a:pt x="934" y="738"/>
                </a:cubicBezTo>
                <a:cubicBezTo>
                  <a:pt x="956" y="738"/>
                  <a:pt x="974" y="720"/>
                  <a:pt x="974" y="698"/>
                </a:cubicBezTo>
                <a:cubicBezTo>
                  <a:pt x="974" y="423"/>
                  <a:pt x="974" y="423"/>
                  <a:pt x="974" y="423"/>
                </a:cubicBezTo>
                <a:cubicBezTo>
                  <a:pt x="974" y="401"/>
                  <a:pt x="956" y="383"/>
                  <a:pt x="934" y="383"/>
                </a:cubicBezTo>
                <a:cubicBezTo>
                  <a:pt x="809" y="383"/>
                  <a:pt x="809" y="383"/>
                  <a:pt x="809" y="383"/>
                </a:cubicBezTo>
                <a:cubicBezTo>
                  <a:pt x="787" y="383"/>
                  <a:pt x="769" y="401"/>
                  <a:pt x="769" y="423"/>
                </a:cubicBezTo>
                <a:cubicBezTo>
                  <a:pt x="769" y="835"/>
                  <a:pt x="769" y="835"/>
                  <a:pt x="769" y="835"/>
                </a:cubicBezTo>
                <a:cubicBezTo>
                  <a:pt x="733" y="835"/>
                  <a:pt x="733" y="835"/>
                  <a:pt x="733" y="835"/>
                </a:cubicBezTo>
                <a:cubicBezTo>
                  <a:pt x="733" y="725"/>
                  <a:pt x="733" y="725"/>
                  <a:pt x="733" y="725"/>
                </a:cubicBezTo>
                <a:cubicBezTo>
                  <a:pt x="733" y="703"/>
                  <a:pt x="716" y="685"/>
                  <a:pt x="693" y="685"/>
                </a:cubicBezTo>
                <a:cubicBezTo>
                  <a:pt x="623" y="685"/>
                  <a:pt x="623" y="685"/>
                  <a:pt x="623" y="685"/>
                </a:cubicBezTo>
                <a:cubicBezTo>
                  <a:pt x="623" y="298"/>
                  <a:pt x="623" y="298"/>
                  <a:pt x="623" y="298"/>
                </a:cubicBezTo>
                <a:cubicBezTo>
                  <a:pt x="623" y="276"/>
                  <a:pt x="605" y="258"/>
                  <a:pt x="583" y="258"/>
                </a:cubicBezTo>
                <a:cubicBezTo>
                  <a:pt x="368" y="258"/>
                  <a:pt x="368" y="258"/>
                  <a:pt x="368" y="258"/>
                </a:cubicBezTo>
                <a:cubicBezTo>
                  <a:pt x="346" y="258"/>
                  <a:pt x="328" y="276"/>
                  <a:pt x="328" y="298"/>
                </a:cubicBezTo>
                <a:cubicBezTo>
                  <a:pt x="328" y="517"/>
                  <a:pt x="328" y="517"/>
                  <a:pt x="328" y="517"/>
                </a:cubicBezTo>
                <a:cubicBezTo>
                  <a:pt x="292" y="517"/>
                  <a:pt x="292" y="517"/>
                  <a:pt x="292" y="517"/>
                </a:cubicBezTo>
                <a:cubicBezTo>
                  <a:pt x="270" y="517"/>
                  <a:pt x="252" y="535"/>
                  <a:pt x="252" y="557"/>
                </a:cubicBezTo>
                <a:cubicBezTo>
                  <a:pt x="252" y="869"/>
                  <a:pt x="252" y="869"/>
                  <a:pt x="252" y="869"/>
                </a:cubicBezTo>
                <a:cubicBezTo>
                  <a:pt x="207" y="838"/>
                  <a:pt x="168" y="792"/>
                  <a:pt x="141" y="737"/>
                </a:cubicBezTo>
                <a:cubicBezTo>
                  <a:pt x="112" y="677"/>
                  <a:pt x="83" y="578"/>
                  <a:pt x="117" y="450"/>
                </a:cubicBezTo>
                <a:cubicBezTo>
                  <a:pt x="202" y="135"/>
                  <a:pt x="568" y="100"/>
                  <a:pt x="706" y="88"/>
                </a:cubicBezTo>
                <a:cubicBezTo>
                  <a:pt x="711" y="87"/>
                  <a:pt x="716" y="87"/>
                  <a:pt x="720" y="86"/>
                </a:cubicBezTo>
                <a:cubicBezTo>
                  <a:pt x="781" y="80"/>
                  <a:pt x="898" y="85"/>
                  <a:pt x="1011" y="90"/>
                </a:cubicBezTo>
                <a:cubicBezTo>
                  <a:pt x="1074" y="93"/>
                  <a:pt x="1135" y="96"/>
                  <a:pt x="1187" y="97"/>
                </a:cubicBezTo>
                <a:cubicBezTo>
                  <a:pt x="1121" y="192"/>
                  <a:pt x="1108" y="326"/>
                  <a:pt x="1094" y="457"/>
                </a:cubicBezTo>
                <a:cubicBezTo>
                  <a:pt x="1082" y="572"/>
                  <a:pt x="1070" y="692"/>
                  <a:pt x="1024" y="786"/>
                </a:cubicBezTo>
                <a:cubicBezTo>
                  <a:pt x="913" y="1015"/>
                  <a:pt x="664" y="1119"/>
                  <a:pt x="404" y="1045"/>
                </a:cubicBezTo>
                <a:cubicBezTo>
                  <a:pt x="404" y="1045"/>
                  <a:pt x="404" y="1045"/>
                  <a:pt x="404" y="1045"/>
                </a:cubicBezTo>
                <a:cubicBezTo>
                  <a:pt x="403" y="1045"/>
                  <a:pt x="402" y="1044"/>
                  <a:pt x="401" y="1044"/>
                </a:cubicBezTo>
                <a:cubicBezTo>
                  <a:pt x="401" y="1044"/>
                  <a:pt x="400" y="1044"/>
                  <a:pt x="400" y="1044"/>
                </a:cubicBezTo>
                <a:cubicBezTo>
                  <a:pt x="399" y="1044"/>
                  <a:pt x="398" y="1044"/>
                  <a:pt x="398" y="1044"/>
                </a:cubicBezTo>
                <a:cubicBezTo>
                  <a:pt x="397" y="1044"/>
                  <a:pt x="396" y="1043"/>
                  <a:pt x="396" y="1043"/>
                </a:cubicBezTo>
                <a:cubicBezTo>
                  <a:pt x="395" y="1043"/>
                  <a:pt x="395" y="1043"/>
                  <a:pt x="394" y="1043"/>
                </a:cubicBezTo>
                <a:cubicBezTo>
                  <a:pt x="393" y="1043"/>
                  <a:pt x="393" y="1043"/>
                  <a:pt x="392" y="1043"/>
                </a:cubicBezTo>
                <a:cubicBezTo>
                  <a:pt x="391" y="1043"/>
                  <a:pt x="391" y="1043"/>
                  <a:pt x="391" y="1043"/>
                </a:cubicBezTo>
                <a:cubicBezTo>
                  <a:pt x="390" y="1044"/>
                  <a:pt x="389" y="1044"/>
                  <a:pt x="388" y="1044"/>
                </a:cubicBezTo>
                <a:cubicBezTo>
                  <a:pt x="388" y="1044"/>
                  <a:pt x="387" y="1044"/>
                  <a:pt x="387" y="1044"/>
                </a:cubicBezTo>
                <a:cubicBezTo>
                  <a:pt x="386" y="1044"/>
                  <a:pt x="385" y="1044"/>
                  <a:pt x="384" y="1044"/>
                </a:cubicBezTo>
                <a:cubicBezTo>
                  <a:pt x="384" y="1044"/>
                  <a:pt x="383" y="1045"/>
                  <a:pt x="383" y="1045"/>
                </a:cubicBezTo>
                <a:cubicBezTo>
                  <a:pt x="382" y="1045"/>
                  <a:pt x="381" y="1045"/>
                  <a:pt x="381" y="1045"/>
                </a:cubicBezTo>
                <a:cubicBezTo>
                  <a:pt x="380" y="1046"/>
                  <a:pt x="379" y="1046"/>
                  <a:pt x="379" y="1046"/>
                </a:cubicBezTo>
                <a:cubicBezTo>
                  <a:pt x="378" y="1046"/>
                  <a:pt x="378" y="1047"/>
                  <a:pt x="377" y="1047"/>
                </a:cubicBezTo>
                <a:cubicBezTo>
                  <a:pt x="376" y="1047"/>
                  <a:pt x="376" y="1047"/>
                  <a:pt x="375" y="1048"/>
                </a:cubicBezTo>
                <a:cubicBezTo>
                  <a:pt x="374" y="1048"/>
                  <a:pt x="374" y="1048"/>
                  <a:pt x="374" y="1048"/>
                </a:cubicBezTo>
                <a:cubicBezTo>
                  <a:pt x="373" y="1049"/>
                  <a:pt x="372" y="1049"/>
                  <a:pt x="372" y="1050"/>
                </a:cubicBezTo>
                <a:cubicBezTo>
                  <a:pt x="371" y="1050"/>
                  <a:pt x="371" y="1050"/>
                  <a:pt x="370" y="1051"/>
                </a:cubicBezTo>
                <a:cubicBezTo>
                  <a:pt x="370" y="1051"/>
                  <a:pt x="369" y="1051"/>
                  <a:pt x="369" y="1052"/>
                </a:cubicBezTo>
                <a:cubicBezTo>
                  <a:pt x="368" y="1052"/>
                  <a:pt x="368" y="1053"/>
                  <a:pt x="367" y="1053"/>
                </a:cubicBezTo>
                <a:cubicBezTo>
                  <a:pt x="367" y="1053"/>
                  <a:pt x="366" y="1054"/>
                  <a:pt x="366" y="1054"/>
                </a:cubicBezTo>
                <a:cubicBezTo>
                  <a:pt x="365" y="1055"/>
                  <a:pt x="365" y="1055"/>
                  <a:pt x="364" y="1056"/>
                </a:cubicBezTo>
                <a:cubicBezTo>
                  <a:pt x="364" y="1056"/>
                  <a:pt x="364" y="1056"/>
                  <a:pt x="363" y="1057"/>
                </a:cubicBezTo>
                <a:cubicBezTo>
                  <a:pt x="363" y="1057"/>
                  <a:pt x="362" y="1058"/>
                  <a:pt x="362" y="1059"/>
                </a:cubicBezTo>
                <a:cubicBezTo>
                  <a:pt x="362" y="1059"/>
                  <a:pt x="361" y="1059"/>
                  <a:pt x="361" y="1059"/>
                </a:cubicBezTo>
                <a:cubicBezTo>
                  <a:pt x="322" y="1111"/>
                  <a:pt x="313" y="1174"/>
                  <a:pt x="334" y="1237"/>
                </a:cubicBezTo>
                <a:cubicBezTo>
                  <a:pt x="356" y="1303"/>
                  <a:pt x="413" y="1365"/>
                  <a:pt x="464" y="1379"/>
                </a:cubicBezTo>
                <a:cubicBezTo>
                  <a:pt x="467" y="1380"/>
                  <a:pt x="471" y="1381"/>
                  <a:pt x="474" y="1381"/>
                </a:cubicBezTo>
                <a:cubicBezTo>
                  <a:pt x="492" y="1381"/>
                  <a:pt x="508" y="1369"/>
                  <a:pt x="513" y="1351"/>
                </a:cubicBezTo>
                <a:cubicBezTo>
                  <a:pt x="519" y="1330"/>
                  <a:pt x="506" y="1308"/>
                  <a:pt x="485" y="1302"/>
                </a:cubicBezTo>
                <a:cubicBezTo>
                  <a:pt x="468" y="1297"/>
                  <a:pt x="427" y="1262"/>
                  <a:pt x="410" y="1211"/>
                </a:cubicBezTo>
                <a:cubicBezTo>
                  <a:pt x="400" y="1182"/>
                  <a:pt x="401" y="1154"/>
                  <a:pt x="412" y="1130"/>
                </a:cubicBezTo>
                <a:cubicBezTo>
                  <a:pt x="466" y="1143"/>
                  <a:pt x="519" y="1149"/>
                  <a:pt x="571" y="1149"/>
                </a:cubicBezTo>
                <a:cubicBezTo>
                  <a:pt x="796" y="1149"/>
                  <a:pt x="995" y="1030"/>
                  <a:pt x="1096" y="821"/>
                </a:cubicBezTo>
                <a:cubicBezTo>
                  <a:pt x="1148" y="714"/>
                  <a:pt x="1161" y="588"/>
                  <a:pt x="1174" y="465"/>
                </a:cubicBezTo>
                <a:cubicBezTo>
                  <a:pt x="1190" y="306"/>
                  <a:pt x="1206" y="155"/>
                  <a:pt x="1307" y="87"/>
                </a:cubicBezTo>
                <a:cubicBezTo>
                  <a:pt x="1322" y="77"/>
                  <a:pt x="1328" y="58"/>
                  <a:pt x="1322" y="4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1730" tIns="30866" rIns="61730" bIns="30866"/>
          <a:lstStyle/>
          <a:p>
            <a:pPr defTabSz="411480"/>
            <a:endParaRPr lang="en-US" sz="1620">
              <a:solidFill>
                <a:prstClr val="black"/>
              </a:solidFill>
              <a:latin typeface="Arial"/>
              <a:cs typeface="Arial"/>
            </a:endParaRPr>
          </a:p>
        </p:txBody>
      </p:sp>
      <p:sp>
        <p:nvSpPr>
          <p:cNvPr id="65671" name="Text Box 122"/>
          <p:cNvSpPr txBox="1">
            <a:spLocks noChangeArrowheads="1"/>
          </p:cNvSpPr>
          <p:nvPr>
            <p:custDataLst>
              <p:tags r:id="rId10"/>
            </p:custDataLst>
          </p:nvPr>
        </p:nvSpPr>
        <p:spPr bwMode="auto">
          <a:xfrm>
            <a:off x="6706311" y="2571744"/>
            <a:ext cx="682330" cy="25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err="1">
                <a:solidFill>
                  <a:prstClr val="black"/>
                </a:solidFill>
                <a:latin typeface="Arial"/>
                <a:cs typeface="Arial"/>
              </a:rPr>
              <a:t>Prosumer</a:t>
            </a:r>
            <a:r>
              <a:rPr lang="en-US" sz="630" dirty="0">
                <a:solidFill>
                  <a:prstClr val="black"/>
                </a:solidFill>
                <a:latin typeface="Arial"/>
                <a:cs typeface="Arial"/>
              </a:rPr>
              <a:t> Buildings</a:t>
            </a:r>
          </a:p>
        </p:txBody>
      </p:sp>
      <p:sp>
        <p:nvSpPr>
          <p:cNvPr id="65673" name="Oval 25"/>
          <p:cNvSpPr>
            <a:spLocks noChangeArrowheads="1"/>
          </p:cNvSpPr>
          <p:nvPr/>
        </p:nvSpPr>
        <p:spPr bwMode="auto">
          <a:xfrm>
            <a:off x="6414337" y="2529239"/>
            <a:ext cx="316272" cy="317183"/>
          </a:xfrm>
          <a:prstGeom prst="ellipse">
            <a:avLst/>
          </a:prstGeom>
          <a:solidFill>
            <a:schemeClr val="accent1"/>
          </a:solidFill>
          <a:ln w="9525">
            <a:noFill/>
            <a:round/>
            <a:headEnd/>
            <a:tailEnd/>
          </a:ln>
          <a:extLst/>
        </p:spPr>
        <p:txBody>
          <a:bodyPr wrap="none" lIns="61730" tIns="30866" rIns="61730" bIns="30866" anchor="ctr"/>
          <a:lstStyle/>
          <a:p>
            <a:pPr defTabSz="410035">
              <a:defRPr/>
            </a:pPr>
            <a:endParaRPr lang="en-US" sz="1080" dirty="0">
              <a:solidFill>
                <a:prstClr val="black"/>
              </a:solidFill>
              <a:latin typeface="Arial"/>
              <a:ea typeface="ＭＳ Ｐゴシック" pitchFamily="34" charset="-128"/>
              <a:cs typeface="Arial"/>
            </a:endParaRPr>
          </a:p>
        </p:txBody>
      </p:sp>
      <p:grpSp>
        <p:nvGrpSpPr>
          <p:cNvPr id="3" name="Groupe 143"/>
          <p:cNvGrpSpPr>
            <a:grpSpLocks/>
          </p:cNvGrpSpPr>
          <p:nvPr/>
        </p:nvGrpSpPr>
        <p:grpSpPr bwMode="auto">
          <a:xfrm>
            <a:off x="1267706" y="1962482"/>
            <a:ext cx="816927" cy="219703"/>
            <a:chOff x="141413" y="3080982"/>
            <a:chExt cx="1209705" cy="326376"/>
          </a:xfrm>
        </p:grpSpPr>
        <p:sp>
          <p:nvSpPr>
            <p:cNvPr id="65669" name="Text Box 122"/>
            <p:cNvSpPr txBox="1">
              <a:spLocks noChangeArrowheads="1"/>
            </p:cNvSpPr>
            <p:nvPr>
              <p:custDataLst>
                <p:tags r:id="rId21"/>
              </p:custDataLst>
            </p:nvPr>
          </p:nvSpPr>
          <p:spPr bwMode="auto">
            <a:xfrm>
              <a:off x="445945" y="3126172"/>
              <a:ext cx="905173" cy="28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err="1">
                  <a:solidFill>
                    <a:prstClr val="black"/>
                  </a:solidFill>
                  <a:latin typeface="Arial"/>
                  <a:cs typeface="Arial"/>
                </a:rPr>
                <a:t>Microgrid</a:t>
              </a:r>
              <a:endParaRPr lang="en-US" sz="630" dirty="0">
                <a:solidFill>
                  <a:prstClr val="black"/>
                </a:solidFill>
                <a:latin typeface="Arial"/>
                <a:cs typeface="Arial"/>
              </a:endParaRPr>
            </a:p>
          </p:txBody>
        </p:sp>
        <p:sp>
          <p:nvSpPr>
            <p:cNvPr id="65670" name="Freeform 7"/>
            <p:cNvSpPr>
              <a:spLocks/>
            </p:cNvSpPr>
            <p:nvPr/>
          </p:nvSpPr>
          <p:spPr bwMode="auto">
            <a:xfrm>
              <a:off x="141413" y="3080982"/>
              <a:ext cx="288031" cy="288128"/>
            </a:xfrm>
            <a:custGeom>
              <a:avLst/>
              <a:gdLst>
                <a:gd name="T0" fmla="*/ 2147483647 w 414"/>
                <a:gd name="T1" fmla="*/ 2147483647 h 414"/>
                <a:gd name="T2" fmla="*/ 2147483647 w 414"/>
                <a:gd name="T3" fmla="*/ 2147483647 h 414"/>
                <a:gd name="T4" fmla="*/ 2147483647 w 414"/>
                <a:gd name="T5" fmla="*/ 2147483647 h 414"/>
                <a:gd name="T6" fmla="*/ 2147483647 w 414"/>
                <a:gd name="T7" fmla="*/ 2147483647 h 414"/>
                <a:gd name="T8" fmla="*/ 2147483647 w 414"/>
                <a:gd name="T9" fmla="*/ 2147483647 h 414"/>
                <a:gd name="T10" fmla="*/ 2147483647 w 414"/>
                <a:gd name="T11" fmla="*/ 2147483647 h 414"/>
                <a:gd name="T12" fmla="*/ 2147483647 w 414"/>
                <a:gd name="T13" fmla="*/ 2147483647 h 414"/>
                <a:gd name="T14" fmla="*/ 2147483647 w 414"/>
                <a:gd name="T15" fmla="*/ 2147483647 h 414"/>
                <a:gd name="T16" fmla="*/ 0 w 414"/>
                <a:gd name="T17" fmla="*/ 2147483647 h 414"/>
                <a:gd name="T18" fmla="*/ 0 w 414"/>
                <a:gd name="T19" fmla="*/ 2147483647 h 414"/>
                <a:gd name="T20" fmla="*/ 2147483647 w 414"/>
                <a:gd name="T21" fmla="*/ 0 h 414"/>
                <a:gd name="T22" fmla="*/ 2147483647 w 414"/>
                <a:gd name="T23" fmla="*/ 2147483647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4"/>
                <a:gd name="T37" fmla="*/ 0 h 414"/>
                <a:gd name="T38" fmla="*/ 414 w 414"/>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11480"/>
              <a:endParaRPr lang="en-US" sz="1620">
                <a:solidFill>
                  <a:prstClr val="black"/>
                </a:solidFill>
                <a:latin typeface="Arial"/>
                <a:cs typeface="Arial"/>
              </a:endParaRPr>
            </a:p>
          </p:txBody>
        </p:sp>
      </p:grpSp>
      <p:sp>
        <p:nvSpPr>
          <p:cNvPr id="65662" name="Oval 25"/>
          <p:cNvSpPr>
            <a:spLocks noChangeArrowheads="1"/>
          </p:cNvSpPr>
          <p:nvPr/>
        </p:nvSpPr>
        <p:spPr bwMode="auto">
          <a:xfrm>
            <a:off x="1196179" y="1905921"/>
            <a:ext cx="316045" cy="315040"/>
          </a:xfrm>
          <a:prstGeom prst="ellipse">
            <a:avLst/>
          </a:prstGeom>
          <a:solidFill>
            <a:srgbClr val="00B05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61730" tIns="30866" rIns="61730" bIns="30866" anchor="ctr"/>
          <a:lstStyle/>
          <a:p>
            <a:pPr defTabSz="411480"/>
            <a:endParaRPr lang="en-US" sz="810" dirty="0">
              <a:solidFill>
                <a:prstClr val="black"/>
              </a:solidFill>
              <a:latin typeface="Arial"/>
              <a:cs typeface="Arial"/>
            </a:endParaRPr>
          </a:p>
        </p:txBody>
      </p:sp>
      <p:grpSp>
        <p:nvGrpSpPr>
          <p:cNvPr id="5" name="Group 82"/>
          <p:cNvGrpSpPr>
            <a:grpSpLocks/>
          </p:cNvGrpSpPr>
          <p:nvPr/>
        </p:nvGrpSpPr>
        <p:grpSpPr bwMode="auto">
          <a:xfrm>
            <a:off x="1280494" y="1985303"/>
            <a:ext cx="153797" cy="153358"/>
            <a:chOff x="6028928" y="1407273"/>
            <a:chExt cx="4665666" cy="4667240"/>
          </a:xfrm>
        </p:grpSpPr>
        <p:sp>
          <p:nvSpPr>
            <p:cNvPr id="65664" name="Line 5"/>
            <p:cNvSpPr>
              <a:spLocks noChangeShapeType="1"/>
            </p:cNvSpPr>
            <p:nvPr/>
          </p:nvSpPr>
          <p:spPr bwMode="auto">
            <a:xfrm flipV="1">
              <a:off x="10604103" y="2262982"/>
              <a:ext cx="46037" cy="642938"/>
            </a:xfrm>
            <a:prstGeom prst="line">
              <a:avLst/>
            </a:prstGeom>
            <a:noFill/>
            <a:ln w="19050" cap="rnd">
              <a:solidFill>
                <a:schemeClr val="bg1"/>
              </a:solidFill>
              <a:round/>
              <a:headEnd/>
              <a:tailEnd/>
            </a:ln>
            <a:extLst>
              <a:ext uri="{909E8E84-426E-40DD-AFC4-6F175D3DCCD1}">
                <a14:hiddenFill xmlns:a14="http://schemas.microsoft.com/office/drawing/2010/main">
                  <a:noFill/>
                </a14:hiddenFill>
              </a:ext>
            </a:extLst>
          </p:spPr>
          <p:txBody>
            <a:bodyPr/>
            <a:lstStyle/>
            <a:p>
              <a:pPr defTabSz="411480"/>
              <a:endParaRPr lang="en-US" sz="1620">
                <a:solidFill>
                  <a:prstClr val="black"/>
                </a:solidFill>
                <a:latin typeface="Arial"/>
                <a:cs typeface="Arial"/>
              </a:endParaRPr>
            </a:p>
          </p:txBody>
        </p:sp>
        <p:sp>
          <p:nvSpPr>
            <p:cNvPr id="65665" name="Line 6"/>
            <p:cNvSpPr>
              <a:spLocks noChangeShapeType="1"/>
            </p:cNvSpPr>
            <p:nvPr/>
          </p:nvSpPr>
          <p:spPr bwMode="auto">
            <a:xfrm flipH="1" flipV="1">
              <a:off x="10007203" y="2691607"/>
              <a:ext cx="596900" cy="214313"/>
            </a:xfrm>
            <a:prstGeom prst="line">
              <a:avLst/>
            </a:prstGeom>
            <a:noFill/>
            <a:ln w="19050" cap="rnd">
              <a:solidFill>
                <a:schemeClr val="bg1"/>
              </a:solidFill>
              <a:round/>
              <a:headEnd/>
              <a:tailEnd/>
            </a:ln>
            <a:extLst>
              <a:ext uri="{909E8E84-426E-40DD-AFC4-6F175D3DCCD1}">
                <a14:hiddenFill xmlns:a14="http://schemas.microsoft.com/office/drawing/2010/main">
                  <a:noFill/>
                </a14:hiddenFill>
              </a:ext>
            </a:extLst>
          </p:spPr>
          <p:txBody>
            <a:bodyPr/>
            <a:lstStyle/>
            <a:p>
              <a:pPr defTabSz="411480"/>
              <a:endParaRPr lang="en-US" sz="1620">
                <a:solidFill>
                  <a:prstClr val="black"/>
                </a:solidFill>
                <a:latin typeface="Arial"/>
                <a:cs typeface="Arial"/>
              </a:endParaRPr>
            </a:p>
          </p:txBody>
        </p:sp>
        <p:sp>
          <p:nvSpPr>
            <p:cNvPr id="65666" name="Freeform 7"/>
            <p:cNvSpPr>
              <a:spLocks/>
            </p:cNvSpPr>
            <p:nvPr/>
          </p:nvSpPr>
          <p:spPr bwMode="auto">
            <a:xfrm>
              <a:off x="6028928" y="1407273"/>
              <a:ext cx="4665666" cy="4667240"/>
            </a:xfrm>
            <a:custGeom>
              <a:avLst/>
              <a:gdLst>
                <a:gd name="T0" fmla="*/ 2147483647 w 414"/>
                <a:gd name="T1" fmla="*/ 2147483647 h 414"/>
                <a:gd name="T2" fmla="*/ 2147483647 w 414"/>
                <a:gd name="T3" fmla="*/ 2147483647 h 414"/>
                <a:gd name="T4" fmla="*/ 2147483647 w 414"/>
                <a:gd name="T5" fmla="*/ 2147483647 h 414"/>
                <a:gd name="T6" fmla="*/ 2147483647 w 414"/>
                <a:gd name="T7" fmla="*/ 2147483647 h 414"/>
                <a:gd name="T8" fmla="*/ 2147483647 w 414"/>
                <a:gd name="T9" fmla="*/ 2147483647 h 414"/>
                <a:gd name="T10" fmla="*/ 2147483647 w 414"/>
                <a:gd name="T11" fmla="*/ 2147483647 h 414"/>
                <a:gd name="T12" fmla="*/ 2147483647 w 414"/>
                <a:gd name="T13" fmla="*/ 2147483647 h 414"/>
                <a:gd name="T14" fmla="*/ 2147483647 w 414"/>
                <a:gd name="T15" fmla="*/ 2147483647 h 414"/>
                <a:gd name="T16" fmla="*/ 0 w 414"/>
                <a:gd name="T17" fmla="*/ 2147483647 h 414"/>
                <a:gd name="T18" fmla="*/ 0 w 414"/>
                <a:gd name="T19" fmla="*/ 2147483647 h 414"/>
                <a:gd name="T20" fmla="*/ 2147483647 w 414"/>
                <a:gd name="T21" fmla="*/ 0 h 414"/>
                <a:gd name="T22" fmla="*/ 2147483647 w 414"/>
                <a:gd name="T23" fmla="*/ 2147483647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4"/>
                <a:gd name="T37" fmla="*/ 0 h 414"/>
                <a:gd name="T38" fmla="*/ 414 w 414"/>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11480"/>
              <a:endParaRPr lang="en-US" sz="1620">
                <a:solidFill>
                  <a:prstClr val="black"/>
                </a:solidFill>
                <a:latin typeface="Arial"/>
                <a:cs typeface="Arial"/>
              </a:endParaRPr>
            </a:p>
          </p:txBody>
        </p:sp>
        <p:sp>
          <p:nvSpPr>
            <p:cNvPr id="65667" name="Line 8"/>
            <p:cNvSpPr>
              <a:spLocks noChangeShapeType="1"/>
            </p:cNvSpPr>
            <p:nvPr/>
          </p:nvSpPr>
          <p:spPr bwMode="auto">
            <a:xfrm flipH="1">
              <a:off x="6084490" y="4587082"/>
              <a:ext cx="79375" cy="641350"/>
            </a:xfrm>
            <a:prstGeom prst="line">
              <a:avLst/>
            </a:prstGeom>
            <a:noFill/>
            <a:ln w="19050" cap="rnd">
              <a:solidFill>
                <a:schemeClr val="bg1"/>
              </a:solidFill>
              <a:round/>
              <a:headEnd/>
              <a:tailEnd/>
            </a:ln>
            <a:extLst>
              <a:ext uri="{909E8E84-426E-40DD-AFC4-6F175D3DCCD1}">
                <a14:hiddenFill xmlns:a14="http://schemas.microsoft.com/office/drawing/2010/main">
                  <a:noFill/>
                </a14:hiddenFill>
              </a:ext>
            </a:extLst>
          </p:spPr>
          <p:txBody>
            <a:bodyPr/>
            <a:lstStyle/>
            <a:p>
              <a:pPr defTabSz="411480"/>
              <a:endParaRPr lang="en-US" sz="1620">
                <a:solidFill>
                  <a:prstClr val="black"/>
                </a:solidFill>
                <a:latin typeface="Arial"/>
                <a:cs typeface="Arial"/>
              </a:endParaRPr>
            </a:p>
          </p:txBody>
        </p:sp>
        <p:sp>
          <p:nvSpPr>
            <p:cNvPr id="65668" name="Line 9"/>
            <p:cNvSpPr>
              <a:spLocks noChangeShapeType="1"/>
            </p:cNvSpPr>
            <p:nvPr/>
          </p:nvSpPr>
          <p:spPr bwMode="auto">
            <a:xfrm>
              <a:off x="6163865" y="4587082"/>
              <a:ext cx="574675" cy="258763"/>
            </a:xfrm>
            <a:prstGeom prst="line">
              <a:avLst/>
            </a:prstGeom>
            <a:noFill/>
            <a:ln w="19050" cap="rnd">
              <a:solidFill>
                <a:schemeClr val="bg1"/>
              </a:solidFill>
              <a:round/>
              <a:headEnd/>
              <a:tailEnd/>
            </a:ln>
            <a:extLst>
              <a:ext uri="{909E8E84-426E-40DD-AFC4-6F175D3DCCD1}">
                <a14:hiddenFill xmlns:a14="http://schemas.microsoft.com/office/drawing/2010/main">
                  <a:noFill/>
                </a14:hiddenFill>
              </a:ext>
            </a:extLst>
          </p:spPr>
          <p:txBody>
            <a:bodyPr/>
            <a:lstStyle/>
            <a:p>
              <a:pPr defTabSz="411480"/>
              <a:endParaRPr lang="en-US" sz="1620">
                <a:solidFill>
                  <a:prstClr val="black"/>
                </a:solidFill>
                <a:latin typeface="Arial"/>
                <a:cs typeface="Arial"/>
              </a:endParaRPr>
            </a:p>
          </p:txBody>
        </p:sp>
      </p:grpSp>
      <p:sp>
        <p:nvSpPr>
          <p:cNvPr id="65652" name="Text Box 114"/>
          <p:cNvSpPr txBox="1">
            <a:spLocks noChangeArrowheads="1"/>
          </p:cNvSpPr>
          <p:nvPr>
            <p:custDataLst>
              <p:tags r:id="rId11"/>
            </p:custDataLst>
          </p:nvPr>
        </p:nvSpPr>
        <p:spPr bwMode="auto">
          <a:xfrm>
            <a:off x="2634685" y="2528083"/>
            <a:ext cx="757074" cy="35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District Heating/Cooling Management</a:t>
            </a:r>
          </a:p>
        </p:txBody>
      </p:sp>
      <p:sp>
        <p:nvSpPr>
          <p:cNvPr id="65654" name="Oval 25"/>
          <p:cNvSpPr>
            <a:spLocks noChangeArrowheads="1"/>
          </p:cNvSpPr>
          <p:nvPr/>
        </p:nvSpPr>
        <p:spPr bwMode="auto">
          <a:xfrm>
            <a:off x="2326347" y="2554203"/>
            <a:ext cx="316012" cy="315707"/>
          </a:xfrm>
          <a:prstGeom prst="ellipse">
            <a:avLst/>
          </a:prstGeom>
          <a:solidFill>
            <a:srgbClr val="00B05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61730" tIns="30866" rIns="61730" bIns="30866" anchor="ctr"/>
          <a:lstStyle/>
          <a:p>
            <a:pPr defTabSz="411480"/>
            <a:endParaRPr lang="en-US" sz="810" dirty="0">
              <a:solidFill>
                <a:prstClr val="black"/>
              </a:solidFill>
              <a:latin typeface="Arial"/>
              <a:cs typeface="Arial"/>
            </a:endParaRPr>
          </a:p>
        </p:txBody>
      </p:sp>
      <p:grpSp>
        <p:nvGrpSpPr>
          <p:cNvPr id="6" name="Group 116"/>
          <p:cNvGrpSpPr>
            <a:grpSpLocks/>
          </p:cNvGrpSpPr>
          <p:nvPr/>
        </p:nvGrpSpPr>
        <p:grpSpPr bwMode="auto">
          <a:xfrm>
            <a:off x="2391685" y="2655466"/>
            <a:ext cx="182634" cy="116110"/>
            <a:chOff x="979488" y="2789238"/>
            <a:chExt cx="269875" cy="179388"/>
          </a:xfrm>
        </p:grpSpPr>
        <p:sp>
          <p:nvSpPr>
            <p:cNvPr id="65656" name="Freeform 21"/>
            <p:cNvSpPr>
              <a:spLocks/>
            </p:cNvSpPr>
            <p:nvPr/>
          </p:nvSpPr>
          <p:spPr bwMode="auto">
            <a:xfrm>
              <a:off x="979488" y="2789238"/>
              <a:ext cx="269875" cy="179388"/>
            </a:xfrm>
            <a:custGeom>
              <a:avLst/>
              <a:gdLst>
                <a:gd name="T0" fmla="*/ 2147483647 w 405"/>
                <a:gd name="T1" fmla="*/ 2147483647 h 267"/>
                <a:gd name="T2" fmla="*/ 2147483647 w 405"/>
                <a:gd name="T3" fmla="*/ 2147483647 h 267"/>
                <a:gd name="T4" fmla="*/ 2147483647 w 405"/>
                <a:gd name="T5" fmla="*/ 0 h 267"/>
                <a:gd name="T6" fmla="*/ 0 w 405"/>
                <a:gd name="T7" fmla="*/ 2147483647 h 267"/>
                <a:gd name="T8" fmla="*/ 2147483647 w 405"/>
                <a:gd name="T9" fmla="*/ 2147483647 h 267"/>
                <a:gd name="T10" fmla="*/ 2147483647 w 405"/>
                <a:gd name="T11" fmla="*/ 2147483647 h 267"/>
                <a:gd name="T12" fmla="*/ 2147483647 w 405"/>
                <a:gd name="T13" fmla="*/ 2147483647 h 267"/>
                <a:gd name="T14" fmla="*/ 2147483647 w 405"/>
                <a:gd name="T15" fmla="*/ 2147483647 h 267"/>
                <a:gd name="T16" fmla="*/ 0 60000 65536"/>
                <a:gd name="T17" fmla="*/ 0 60000 65536"/>
                <a:gd name="T18" fmla="*/ 0 60000 65536"/>
                <a:gd name="T19" fmla="*/ 0 60000 65536"/>
                <a:gd name="T20" fmla="*/ 0 60000 65536"/>
                <a:gd name="T21" fmla="*/ 0 60000 65536"/>
                <a:gd name="T22" fmla="*/ 0 60000 65536"/>
                <a:gd name="T23" fmla="*/ 0 60000 65536"/>
                <a:gd name="T24" fmla="*/ 0 w 405"/>
                <a:gd name="T25" fmla="*/ 0 h 267"/>
                <a:gd name="T26" fmla="*/ 405 w 405"/>
                <a:gd name="T27" fmla="*/ 267 h 2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11480"/>
              <a:endParaRPr lang="en-US" sz="1620">
                <a:solidFill>
                  <a:prstClr val="black"/>
                </a:solidFill>
                <a:latin typeface="Arial"/>
                <a:cs typeface="Arial"/>
              </a:endParaRPr>
            </a:p>
          </p:txBody>
        </p:sp>
        <p:sp>
          <p:nvSpPr>
            <p:cNvPr id="65657" name="Line 22"/>
            <p:cNvSpPr>
              <a:spLocks noChangeShapeType="1"/>
            </p:cNvSpPr>
            <p:nvPr/>
          </p:nvSpPr>
          <p:spPr bwMode="auto">
            <a:xfrm flipH="1" flipV="1">
              <a:off x="1016000" y="2830513"/>
              <a:ext cx="19050" cy="17463"/>
            </a:xfrm>
            <a:prstGeom prst="line">
              <a:avLst/>
            </a:prstGeom>
            <a:noFill/>
            <a:ln w="17463" cap="rnd">
              <a:solidFill>
                <a:schemeClr val="bg1"/>
              </a:solidFill>
              <a:round/>
              <a:headEnd/>
              <a:tailEnd/>
            </a:ln>
            <a:extLst>
              <a:ext uri="{909E8E84-426E-40DD-AFC4-6F175D3DCCD1}">
                <a14:hiddenFill xmlns:a14="http://schemas.microsoft.com/office/drawing/2010/main">
                  <a:noFill/>
                </a14:hiddenFill>
              </a:ext>
            </a:extLst>
          </p:spPr>
          <p:txBody>
            <a:bodyPr/>
            <a:lstStyle/>
            <a:p>
              <a:pPr defTabSz="411480"/>
              <a:endParaRPr lang="en-US" sz="1620">
                <a:solidFill>
                  <a:prstClr val="black"/>
                </a:solidFill>
                <a:latin typeface="Arial"/>
                <a:cs typeface="Arial"/>
              </a:endParaRPr>
            </a:p>
          </p:txBody>
        </p:sp>
        <p:sp>
          <p:nvSpPr>
            <p:cNvPr id="65658" name="Line 23"/>
            <p:cNvSpPr>
              <a:spLocks noChangeShapeType="1"/>
            </p:cNvSpPr>
            <p:nvPr/>
          </p:nvSpPr>
          <p:spPr bwMode="auto">
            <a:xfrm flipV="1">
              <a:off x="1112838" y="2789238"/>
              <a:ext cx="1588" cy="26988"/>
            </a:xfrm>
            <a:prstGeom prst="line">
              <a:avLst/>
            </a:prstGeom>
            <a:noFill/>
            <a:ln w="17463" cap="rnd">
              <a:solidFill>
                <a:schemeClr val="bg1"/>
              </a:solidFill>
              <a:round/>
              <a:headEnd/>
              <a:tailEnd/>
            </a:ln>
            <a:extLst>
              <a:ext uri="{909E8E84-426E-40DD-AFC4-6F175D3DCCD1}">
                <a14:hiddenFill xmlns:a14="http://schemas.microsoft.com/office/drawing/2010/main">
                  <a:noFill/>
                </a14:hiddenFill>
              </a:ext>
            </a:extLst>
          </p:spPr>
          <p:txBody>
            <a:bodyPr/>
            <a:lstStyle/>
            <a:p>
              <a:pPr defTabSz="411480"/>
              <a:endParaRPr lang="en-US" sz="1620">
                <a:solidFill>
                  <a:prstClr val="black"/>
                </a:solidFill>
                <a:latin typeface="Arial"/>
                <a:cs typeface="Arial"/>
              </a:endParaRPr>
            </a:p>
          </p:txBody>
        </p:sp>
        <p:sp>
          <p:nvSpPr>
            <p:cNvPr id="65659" name="Line 24"/>
            <p:cNvSpPr>
              <a:spLocks noChangeShapeType="1"/>
            </p:cNvSpPr>
            <p:nvPr/>
          </p:nvSpPr>
          <p:spPr bwMode="auto">
            <a:xfrm flipV="1">
              <a:off x="1196975" y="2830513"/>
              <a:ext cx="15875" cy="19050"/>
            </a:xfrm>
            <a:prstGeom prst="line">
              <a:avLst/>
            </a:prstGeom>
            <a:noFill/>
            <a:ln w="17463" cap="rnd">
              <a:solidFill>
                <a:schemeClr val="bg1"/>
              </a:solidFill>
              <a:round/>
              <a:headEnd/>
              <a:tailEnd/>
            </a:ln>
            <a:extLst>
              <a:ext uri="{909E8E84-426E-40DD-AFC4-6F175D3DCCD1}">
                <a14:hiddenFill xmlns:a14="http://schemas.microsoft.com/office/drawing/2010/main">
                  <a:noFill/>
                </a14:hiddenFill>
              </a:ext>
            </a:extLst>
          </p:spPr>
          <p:txBody>
            <a:bodyPr/>
            <a:lstStyle/>
            <a:p>
              <a:pPr defTabSz="411480"/>
              <a:endParaRPr lang="en-US" sz="1620">
                <a:solidFill>
                  <a:prstClr val="black"/>
                </a:solidFill>
                <a:latin typeface="Arial"/>
                <a:cs typeface="Arial"/>
              </a:endParaRPr>
            </a:p>
          </p:txBody>
        </p:sp>
      </p:grpSp>
      <p:sp>
        <p:nvSpPr>
          <p:cNvPr id="221" name="Oval 73"/>
          <p:cNvSpPr>
            <a:spLocks noChangeArrowheads="1"/>
          </p:cNvSpPr>
          <p:nvPr/>
        </p:nvSpPr>
        <p:spPr bwMode="auto">
          <a:xfrm>
            <a:off x="5166209" y="3135742"/>
            <a:ext cx="315122" cy="318254"/>
          </a:xfrm>
          <a:prstGeom prst="ellipse">
            <a:avLst/>
          </a:prstGeom>
          <a:solidFill>
            <a:schemeClr val="accent1"/>
          </a:solidFill>
          <a:ln w="9525">
            <a:noFill/>
            <a:round/>
            <a:headEnd/>
            <a:tailEnd/>
          </a:ln>
        </p:spPr>
        <p:txBody>
          <a:bodyPr wrap="none" lIns="61730" tIns="30866" rIns="61730" bIns="30866" anchor="ctr"/>
          <a:lstStyle/>
          <a:p>
            <a:pPr defTabSz="410035">
              <a:defRPr/>
            </a:pPr>
            <a:endParaRPr lang="de-DE" sz="1080" dirty="0">
              <a:solidFill>
                <a:prstClr val="black"/>
              </a:solidFill>
              <a:latin typeface="Arial"/>
              <a:ea typeface="ＭＳ Ｐゴシック" pitchFamily="34" charset="-128"/>
              <a:cs typeface="Arial"/>
            </a:endParaRPr>
          </a:p>
        </p:txBody>
      </p:sp>
      <p:sp>
        <p:nvSpPr>
          <p:cNvPr id="65650" name="Text Box 238"/>
          <p:cNvSpPr txBox="1">
            <a:spLocks noChangeArrowheads="1"/>
          </p:cNvSpPr>
          <p:nvPr>
            <p:custDataLst>
              <p:tags r:id="rId12"/>
            </p:custDataLst>
          </p:nvPr>
        </p:nvSpPr>
        <p:spPr bwMode="auto">
          <a:xfrm>
            <a:off x="5469540" y="3046551"/>
            <a:ext cx="1178706" cy="45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30" tIns="30866" rIns="61730" bIns="30866">
            <a:spAutoFit/>
          </a:bodyPr>
          <a:lstStyle>
            <a:lvl1pPr marL="38100" indent="-381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marL="34290" indent="-34290" defTabSz="411480" eaLnBrk="1" hangingPunct="1"/>
            <a:r>
              <a:rPr lang="en-US" sz="630" dirty="0">
                <a:solidFill>
                  <a:prstClr val="black"/>
                </a:solidFill>
                <a:latin typeface="SE OptimistSemi" charset="0"/>
              </a:rPr>
              <a:t>Data Centers</a:t>
            </a:r>
          </a:p>
          <a:p>
            <a:pPr marL="115745" indent="-115745" defTabSz="410035" eaLnBrk="1" hangingPunct="1">
              <a:buFont typeface="Lucida Grande"/>
              <a:buChar char="&gt;"/>
              <a:defRPr/>
            </a:pPr>
            <a:r>
              <a:rPr lang="en-US" sz="630" dirty="0">
                <a:solidFill>
                  <a:prstClr val="black"/>
                </a:solidFill>
                <a:latin typeface="Arial"/>
                <a:ea typeface="ＭＳ Ｐゴシック" pitchFamily="34" charset="-128"/>
                <a:cs typeface="Arial"/>
              </a:rPr>
              <a:t>Efficient</a:t>
            </a:r>
          </a:p>
          <a:p>
            <a:pPr marL="115745" indent="-115745" defTabSz="410035" eaLnBrk="1" hangingPunct="1">
              <a:buFont typeface="Lucida Grande"/>
              <a:buChar char="&gt;"/>
              <a:defRPr/>
            </a:pPr>
            <a:r>
              <a:rPr lang="en-US" sz="630" dirty="0">
                <a:solidFill>
                  <a:prstClr val="black"/>
                </a:solidFill>
                <a:latin typeface="Arial"/>
                <a:ea typeface="ＭＳ Ｐゴシック" pitchFamily="34" charset="-128"/>
                <a:cs typeface="Arial"/>
              </a:rPr>
              <a:t>Prefabricated</a:t>
            </a:r>
          </a:p>
          <a:p>
            <a:pPr marL="115745" indent="-115745" defTabSz="410035" eaLnBrk="1" hangingPunct="1">
              <a:buFont typeface="Lucida Grande"/>
              <a:buChar char="&gt;"/>
              <a:defRPr/>
            </a:pPr>
            <a:r>
              <a:rPr lang="en-US" sz="630" dirty="0">
                <a:solidFill>
                  <a:prstClr val="black"/>
                </a:solidFill>
                <a:latin typeface="Arial"/>
                <a:ea typeface="ＭＳ Ｐゴシック" pitchFamily="34" charset="-128"/>
                <a:cs typeface="Arial"/>
              </a:rPr>
              <a:t>Managed services</a:t>
            </a:r>
          </a:p>
        </p:txBody>
      </p:sp>
      <p:sp>
        <p:nvSpPr>
          <p:cNvPr id="65651" name="Freeform 5"/>
          <p:cNvSpPr>
            <a:spLocks/>
          </p:cNvSpPr>
          <p:nvPr/>
        </p:nvSpPr>
        <p:spPr bwMode="auto">
          <a:xfrm>
            <a:off x="5171514" y="3210888"/>
            <a:ext cx="281002" cy="201238"/>
          </a:xfrm>
          <a:custGeom>
            <a:avLst/>
            <a:gdLst>
              <a:gd name="T0" fmla="*/ 2147483647 w 1384"/>
              <a:gd name="T1" fmla="*/ 2147483647 h 988"/>
              <a:gd name="T2" fmla="*/ 2147483647 w 1384"/>
              <a:gd name="T3" fmla="*/ 2147483647 h 988"/>
              <a:gd name="T4" fmla="*/ 2147483647 w 1384"/>
              <a:gd name="T5" fmla="*/ 2147483647 h 988"/>
              <a:gd name="T6" fmla="*/ 2147483647 w 1384"/>
              <a:gd name="T7" fmla="*/ 2147483647 h 988"/>
              <a:gd name="T8" fmla="*/ 2147483647 w 1384"/>
              <a:gd name="T9" fmla="*/ 2147483647 h 988"/>
              <a:gd name="T10" fmla="*/ 2147483647 w 1384"/>
              <a:gd name="T11" fmla="*/ 2147483647 h 988"/>
              <a:gd name="T12" fmla="*/ 2147483647 w 1384"/>
              <a:gd name="T13" fmla="*/ 2147483647 h 988"/>
              <a:gd name="T14" fmla="*/ 2147483647 w 1384"/>
              <a:gd name="T15" fmla="*/ 2147483647 h 988"/>
              <a:gd name="T16" fmla="*/ 2147483647 w 1384"/>
              <a:gd name="T17" fmla="*/ 2147483647 h 988"/>
              <a:gd name="T18" fmla="*/ 2147483647 w 1384"/>
              <a:gd name="T19" fmla="*/ 2147483647 h 988"/>
              <a:gd name="T20" fmla="*/ 2147483647 w 1384"/>
              <a:gd name="T21" fmla="*/ 2147483647 h 988"/>
              <a:gd name="T22" fmla="*/ 2147483647 w 1384"/>
              <a:gd name="T23" fmla="*/ 2147483647 h 988"/>
              <a:gd name="T24" fmla="*/ 2147483647 w 1384"/>
              <a:gd name="T25" fmla="*/ 2147483647 h 988"/>
              <a:gd name="T26" fmla="*/ 2147483647 w 1384"/>
              <a:gd name="T27" fmla="*/ 2147483647 h 988"/>
              <a:gd name="T28" fmla="*/ 2147483647 w 1384"/>
              <a:gd name="T29" fmla="*/ 2147483647 h 988"/>
              <a:gd name="T30" fmla="*/ 2147483647 w 1384"/>
              <a:gd name="T31" fmla="*/ 2147483647 h 988"/>
              <a:gd name="T32" fmla="*/ 2147483647 w 1384"/>
              <a:gd name="T33" fmla="*/ 2147483647 h 988"/>
              <a:gd name="T34" fmla="*/ 2147483647 w 1384"/>
              <a:gd name="T35" fmla="*/ 2147483647 h 988"/>
              <a:gd name="T36" fmla="*/ 2147483647 w 1384"/>
              <a:gd name="T37" fmla="*/ 2147483647 h 988"/>
              <a:gd name="T38" fmla="*/ 2147483647 w 1384"/>
              <a:gd name="T39" fmla="*/ 2147483647 h 988"/>
              <a:gd name="T40" fmla="*/ 2147483647 w 1384"/>
              <a:gd name="T41" fmla="*/ 2147483647 h 988"/>
              <a:gd name="T42" fmla="*/ 2147483647 w 1384"/>
              <a:gd name="T43" fmla="*/ 2147483647 h 988"/>
              <a:gd name="T44" fmla="*/ 2147483647 w 1384"/>
              <a:gd name="T45" fmla="*/ 2147483647 h 988"/>
              <a:gd name="T46" fmla="*/ 0 w 1384"/>
              <a:gd name="T47" fmla="*/ 2147483647 h 988"/>
              <a:gd name="T48" fmla="*/ 2147483647 w 1384"/>
              <a:gd name="T49" fmla="*/ 2147483647 h 988"/>
              <a:gd name="T50" fmla="*/ 2147483647 w 1384"/>
              <a:gd name="T51" fmla="*/ 2147483647 h 988"/>
              <a:gd name="T52" fmla="*/ 2147483647 w 1384"/>
              <a:gd name="T53" fmla="*/ 2147483647 h 988"/>
              <a:gd name="T54" fmla="*/ 2147483647 w 1384"/>
              <a:gd name="T55" fmla="*/ 2147483647 h 988"/>
              <a:gd name="T56" fmla="*/ 2147483647 w 1384"/>
              <a:gd name="T57" fmla="*/ 0 h 988"/>
              <a:gd name="T58" fmla="*/ 2147483647 w 1384"/>
              <a:gd name="T59" fmla="*/ 2147483647 h 988"/>
              <a:gd name="T60" fmla="*/ 2147483647 w 1384"/>
              <a:gd name="T61" fmla="*/ 2147483647 h 988"/>
              <a:gd name="T62" fmla="*/ 2147483647 w 1384"/>
              <a:gd name="T63" fmla="*/ 2147483647 h 988"/>
              <a:gd name="T64" fmla="*/ 2147483647 w 1384"/>
              <a:gd name="T65" fmla="*/ 2147483647 h 9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4"/>
              <a:gd name="T100" fmla="*/ 0 h 988"/>
              <a:gd name="T101" fmla="*/ 1384 w 1384"/>
              <a:gd name="T102" fmla="*/ 988 h 9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4" h="988">
                <a:moveTo>
                  <a:pt x="975" y="984"/>
                </a:moveTo>
                <a:cubicBezTo>
                  <a:pt x="962" y="977"/>
                  <a:pt x="954" y="964"/>
                  <a:pt x="954" y="949"/>
                </a:cubicBezTo>
                <a:cubicBezTo>
                  <a:pt x="954" y="429"/>
                  <a:pt x="954" y="429"/>
                  <a:pt x="954" y="429"/>
                </a:cubicBezTo>
                <a:cubicBezTo>
                  <a:pt x="352" y="293"/>
                  <a:pt x="352" y="293"/>
                  <a:pt x="352" y="293"/>
                </a:cubicBezTo>
                <a:cubicBezTo>
                  <a:pt x="352" y="740"/>
                  <a:pt x="352" y="740"/>
                  <a:pt x="352" y="740"/>
                </a:cubicBezTo>
                <a:cubicBezTo>
                  <a:pt x="444" y="763"/>
                  <a:pt x="444" y="763"/>
                  <a:pt x="444" y="763"/>
                </a:cubicBezTo>
                <a:cubicBezTo>
                  <a:pt x="444" y="423"/>
                  <a:pt x="444" y="423"/>
                  <a:pt x="444" y="423"/>
                </a:cubicBezTo>
                <a:cubicBezTo>
                  <a:pt x="444" y="411"/>
                  <a:pt x="449" y="399"/>
                  <a:pt x="459" y="392"/>
                </a:cubicBezTo>
                <a:cubicBezTo>
                  <a:pt x="468" y="385"/>
                  <a:pt x="480" y="382"/>
                  <a:pt x="492" y="385"/>
                </a:cubicBezTo>
                <a:cubicBezTo>
                  <a:pt x="644" y="421"/>
                  <a:pt x="644" y="421"/>
                  <a:pt x="644" y="421"/>
                </a:cubicBezTo>
                <a:cubicBezTo>
                  <a:pt x="662" y="425"/>
                  <a:pt x="674" y="441"/>
                  <a:pt x="674" y="459"/>
                </a:cubicBezTo>
                <a:cubicBezTo>
                  <a:pt x="674" y="834"/>
                  <a:pt x="674" y="834"/>
                  <a:pt x="674" y="834"/>
                </a:cubicBezTo>
                <a:cubicBezTo>
                  <a:pt x="767" y="862"/>
                  <a:pt x="767" y="862"/>
                  <a:pt x="767" y="862"/>
                </a:cubicBezTo>
                <a:cubicBezTo>
                  <a:pt x="766" y="492"/>
                  <a:pt x="766" y="492"/>
                  <a:pt x="766" y="492"/>
                </a:cubicBezTo>
                <a:cubicBezTo>
                  <a:pt x="766" y="471"/>
                  <a:pt x="783" y="453"/>
                  <a:pt x="805" y="453"/>
                </a:cubicBezTo>
                <a:cubicBezTo>
                  <a:pt x="826" y="453"/>
                  <a:pt x="843" y="471"/>
                  <a:pt x="844" y="492"/>
                </a:cubicBezTo>
                <a:cubicBezTo>
                  <a:pt x="845" y="914"/>
                  <a:pt x="845" y="914"/>
                  <a:pt x="845" y="914"/>
                </a:cubicBezTo>
                <a:cubicBezTo>
                  <a:pt x="845" y="926"/>
                  <a:pt x="840" y="938"/>
                  <a:pt x="830" y="945"/>
                </a:cubicBezTo>
                <a:cubicBezTo>
                  <a:pt x="820" y="952"/>
                  <a:pt x="807" y="955"/>
                  <a:pt x="795" y="951"/>
                </a:cubicBezTo>
                <a:cubicBezTo>
                  <a:pt x="624" y="900"/>
                  <a:pt x="624" y="900"/>
                  <a:pt x="624" y="900"/>
                </a:cubicBezTo>
                <a:cubicBezTo>
                  <a:pt x="607" y="895"/>
                  <a:pt x="596" y="880"/>
                  <a:pt x="596" y="863"/>
                </a:cubicBezTo>
                <a:cubicBezTo>
                  <a:pt x="596" y="490"/>
                  <a:pt x="596" y="490"/>
                  <a:pt x="596" y="490"/>
                </a:cubicBezTo>
                <a:cubicBezTo>
                  <a:pt x="522" y="472"/>
                  <a:pt x="522" y="472"/>
                  <a:pt x="522" y="472"/>
                </a:cubicBezTo>
                <a:cubicBezTo>
                  <a:pt x="522" y="813"/>
                  <a:pt x="522" y="813"/>
                  <a:pt x="522" y="813"/>
                </a:cubicBezTo>
                <a:cubicBezTo>
                  <a:pt x="522" y="825"/>
                  <a:pt x="516" y="836"/>
                  <a:pt x="507" y="844"/>
                </a:cubicBezTo>
                <a:cubicBezTo>
                  <a:pt x="497" y="851"/>
                  <a:pt x="485" y="854"/>
                  <a:pt x="473" y="851"/>
                </a:cubicBezTo>
                <a:cubicBezTo>
                  <a:pt x="303" y="808"/>
                  <a:pt x="303" y="808"/>
                  <a:pt x="303" y="808"/>
                </a:cubicBezTo>
                <a:cubicBezTo>
                  <a:pt x="286" y="804"/>
                  <a:pt x="274" y="788"/>
                  <a:pt x="274" y="771"/>
                </a:cubicBezTo>
                <a:cubicBezTo>
                  <a:pt x="274" y="244"/>
                  <a:pt x="274" y="244"/>
                  <a:pt x="274" y="244"/>
                </a:cubicBezTo>
                <a:cubicBezTo>
                  <a:pt x="275" y="232"/>
                  <a:pt x="280" y="221"/>
                  <a:pt x="289" y="214"/>
                </a:cubicBezTo>
                <a:cubicBezTo>
                  <a:pt x="298" y="206"/>
                  <a:pt x="310" y="204"/>
                  <a:pt x="322" y="206"/>
                </a:cubicBezTo>
                <a:cubicBezTo>
                  <a:pt x="1001" y="360"/>
                  <a:pt x="1001" y="360"/>
                  <a:pt x="1001" y="360"/>
                </a:cubicBezTo>
                <a:cubicBezTo>
                  <a:pt x="1019" y="364"/>
                  <a:pt x="1031" y="379"/>
                  <a:pt x="1031" y="398"/>
                </a:cubicBezTo>
                <a:cubicBezTo>
                  <a:pt x="1031" y="871"/>
                  <a:pt x="1031" y="871"/>
                  <a:pt x="1031" y="871"/>
                </a:cubicBezTo>
                <a:cubicBezTo>
                  <a:pt x="1306" y="665"/>
                  <a:pt x="1306" y="665"/>
                  <a:pt x="1306" y="665"/>
                </a:cubicBezTo>
                <a:cubicBezTo>
                  <a:pt x="1306" y="153"/>
                  <a:pt x="1306" y="153"/>
                  <a:pt x="1306" y="153"/>
                </a:cubicBezTo>
                <a:cubicBezTo>
                  <a:pt x="901" y="78"/>
                  <a:pt x="901" y="78"/>
                  <a:pt x="901" y="78"/>
                </a:cubicBezTo>
                <a:cubicBezTo>
                  <a:pt x="667" y="101"/>
                  <a:pt x="667" y="101"/>
                  <a:pt x="667" y="101"/>
                </a:cubicBezTo>
                <a:cubicBezTo>
                  <a:pt x="667" y="141"/>
                  <a:pt x="667" y="141"/>
                  <a:pt x="667" y="141"/>
                </a:cubicBezTo>
                <a:cubicBezTo>
                  <a:pt x="667" y="152"/>
                  <a:pt x="662" y="163"/>
                  <a:pt x="653" y="170"/>
                </a:cubicBezTo>
                <a:cubicBezTo>
                  <a:pt x="644" y="178"/>
                  <a:pt x="633" y="181"/>
                  <a:pt x="622" y="179"/>
                </a:cubicBezTo>
                <a:cubicBezTo>
                  <a:pt x="482" y="158"/>
                  <a:pt x="482" y="158"/>
                  <a:pt x="482" y="158"/>
                </a:cubicBezTo>
                <a:cubicBezTo>
                  <a:pt x="225" y="192"/>
                  <a:pt x="225" y="192"/>
                  <a:pt x="225" y="192"/>
                </a:cubicBezTo>
                <a:cubicBezTo>
                  <a:pt x="225" y="734"/>
                  <a:pt x="225" y="734"/>
                  <a:pt x="225" y="734"/>
                </a:cubicBezTo>
                <a:cubicBezTo>
                  <a:pt x="225" y="745"/>
                  <a:pt x="220" y="755"/>
                  <a:pt x="213" y="762"/>
                </a:cubicBezTo>
                <a:cubicBezTo>
                  <a:pt x="206" y="769"/>
                  <a:pt x="196" y="773"/>
                  <a:pt x="186" y="773"/>
                </a:cubicBezTo>
                <a:cubicBezTo>
                  <a:pt x="39" y="773"/>
                  <a:pt x="39" y="773"/>
                  <a:pt x="39" y="773"/>
                </a:cubicBezTo>
                <a:cubicBezTo>
                  <a:pt x="17" y="773"/>
                  <a:pt x="0" y="756"/>
                  <a:pt x="0" y="734"/>
                </a:cubicBezTo>
                <a:cubicBezTo>
                  <a:pt x="0" y="713"/>
                  <a:pt x="17" y="696"/>
                  <a:pt x="39" y="696"/>
                </a:cubicBezTo>
                <a:cubicBezTo>
                  <a:pt x="147" y="696"/>
                  <a:pt x="147" y="696"/>
                  <a:pt x="147" y="696"/>
                </a:cubicBezTo>
                <a:cubicBezTo>
                  <a:pt x="147" y="157"/>
                  <a:pt x="147" y="157"/>
                  <a:pt x="147" y="157"/>
                </a:cubicBezTo>
                <a:cubicBezTo>
                  <a:pt x="147" y="138"/>
                  <a:pt x="161" y="121"/>
                  <a:pt x="181" y="119"/>
                </a:cubicBezTo>
                <a:cubicBezTo>
                  <a:pt x="478" y="80"/>
                  <a:pt x="478" y="80"/>
                  <a:pt x="478" y="80"/>
                </a:cubicBezTo>
                <a:cubicBezTo>
                  <a:pt x="481" y="80"/>
                  <a:pt x="485" y="80"/>
                  <a:pt x="489" y="80"/>
                </a:cubicBezTo>
                <a:cubicBezTo>
                  <a:pt x="589" y="96"/>
                  <a:pt x="589" y="96"/>
                  <a:pt x="589" y="96"/>
                </a:cubicBezTo>
                <a:cubicBezTo>
                  <a:pt x="589" y="66"/>
                  <a:pt x="589" y="66"/>
                  <a:pt x="589" y="66"/>
                </a:cubicBezTo>
                <a:cubicBezTo>
                  <a:pt x="589" y="46"/>
                  <a:pt x="604" y="29"/>
                  <a:pt x="624" y="27"/>
                </a:cubicBezTo>
                <a:cubicBezTo>
                  <a:pt x="899" y="0"/>
                  <a:pt x="899" y="0"/>
                  <a:pt x="899" y="0"/>
                </a:cubicBezTo>
                <a:cubicBezTo>
                  <a:pt x="902" y="0"/>
                  <a:pt x="906" y="0"/>
                  <a:pt x="910" y="1"/>
                </a:cubicBezTo>
                <a:cubicBezTo>
                  <a:pt x="1352" y="82"/>
                  <a:pt x="1352" y="82"/>
                  <a:pt x="1352" y="82"/>
                </a:cubicBezTo>
                <a:cubicBezTo>
                  <a:pt x="1371" y="86"/>
                  <a:pt x="1384" y="102"/>
                  <a:pt x="1384" y="121"/>
                </a:cubicBezTo>
                <a:cubicBezTo>
                  <a:pt x="1383" y="685"/>
                  <a:pt x="1383" y="685"/>
                  <a:pt x="1383" y="685"/>
                </a:cubicBezTo>
                <a:cubicBezTo>
                  <a:pt x="1383" y="697"/>
                  <a:pt x="1378" y="709"/>
                  <a:pt x="1368" y="716"/>
                </a:cubicBezTo>
                <a:cubicBezTo>
                  <a:pt x="1016" y="980"/>
                  <a:pt x="1016" y="980"/>
                  <a:pt x="1016" y="980"/>
                </a:cubicBezTo>
                <a:cubicBezTo>
                  <a:pt x="1009" y="985"/>
                  <a:pt x="1001" y="988"/>
                  <a:pt x="992" y="988"/>
                </a:cubicBezTo>
                <a:cubicBezTo>
                  <a:pt x="986" y="988"/>
                  <a:pt x="981" y="987"/>
                  <a:pt x="975" y="98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1730" tIns="30866" rIns="61730" bIns="30866"/>
          <a:lstStyle/>
          <a:p>
            <a:pPr defTabSz="411480"/>
            <a:endParaRPr lang="en-US" sz="1620">
              <a:solidFill>
                <a:prstClr val="black"/>
              </a:solidFill>
              <a:latin typeface="Arial"/>
              <a:cs typeface="Arial"/>
            </a:endParaRPr>
          </a:p>
        </p:txBody>
      </p:sp>
      <p:sp>
        <p:nvSpPr>
          <p:cNvPr id="250" name="Rectangle 2"/>
          <p:cNvSpPr txBox="1">
            <a:spLocks noChangeArrowheads="1"/>
          </p:cNvSpPr>
          <p:nvPr/>
        </p:nvSpPr>
        <p:spPr bwMode="auto">
          <a:xfrm>
            <a:off x="1535951" y="1412669"/>
            <a:ext cx="1510160" cy="291465"/>
          </a:xfrm>
          <a:prstGeom prst="rect">
            <a:avLst/>
          </a:prstGeom>
          <a:noFill/>
          <a:ln w="9525">
            <a:noFill/>
            <a:miter lim="800000"/>
            <a:headEnd/>
            <a:tailEnd/>
          </a:ln>
        </p:spPr>
        <p:txBody>
          <a:bodyPr lIns="0" tIns="7291" rIns="0" bIns="7291" anchor="ctr"/>
          <a:lstStyle/>
          <a:p>
            <a:pPr defTabSz="410035">
              <a:defRPr/>
            </a:pPr>
            <a:r>
              <a:rPr lang="en-US" sz="630" dirty="0">
                <a:solidFill>
                  <a:prstClr val="black"/>
                </a:solidFill>
                <a:latin typeface="Arial"/>
                <a:ea typeface="ＭＳ Ｐゴシック" pitchFamily="34" charset="-128"/>
                <a:cs typeface="Arial"/>
              </a:rPr>
              <a:t>Smart Grid</a:t>
            </a:r>
          </a:p>
          <a:p>
            <a:pPr marL="115745" indent="-115745" defTabSz="410035">
              <a:buFont typeface="Lucida Grande"/>
              <a:buChar char="&gt;"/>
              <a:defRPr/>
            </a:pPr>
            <a:r>
              <a:rPr lang="en-US" sz="630" dirty="0">
                <a:solidFill>
                  <a:prstClr val="black"/>
                </a:solidFill>
                <a:latin typeface="Arial"/>
                <a:ea typeface="ＭＳ Ｐゴシック" pitchFamily="34" charset="-128"/>
                <a:cs typeface="Arial"/>
              </a:rPr>
              <a:t>Smart grid asset  management</a:t>
            </a:r>
          </a:p>
          <a:p>
            <a:pPr marL="115745" indent="-115745" defTabSz="410035">
              <a:buFont typeface="Lucida Grande"/>
              <a:buChar char="&gt;"/>
              <a:defRPr/>
            </a:pPr>
            <a:r>
              <a:rPr lang="en-US" sz="630" dirty="0">
                <a:solidFill>
                  <a:prstClr val="black"/>
                </a:solidFill>
                <a:latin typeface="Arial"/>
                <a:ea typeface="ＭＳ Ｐゴシック" pitchFamily="34" charset="-128"/>
                <a:cs typeface="Arial"/>
              </a:rPr>
              <a:t>Smart generation</a:t>
            </a:r>
          </a:p>
          <a:p>
            <a:pPr marL="115745" indent="-115745" defTabSz="410035">
              <a:buFont typeface="Lucida Grande"/>
              <a:buChar char="&gt;"/>
              <a:defRPr/>
            </a:pPr>
            <a:r>
              <a:rPr lang="en-US" sz="630" dirty="0">
                <a:solidFill>
                  <a:prstClr val="black"/>
                </a:solidFill>
                <a:latin typeface="Arial"/>
                <a:ea typeface="ＭＳ Ｐゴシック" pitchFamily="34" charset="-128"/>
                <a:cs typeface="Arial"/>
              </a:rPr>
              <a:t>Demand side management</a:t>
            </a:r>
          </a:p>
          <a:p>
            <a:pPr marL="115745" indent="-115745" defTabSz="410035">
              <a:buFont typeface="Lucida Grande"/>
              <a:buChar char="&gt;"/>
              <a:defRPr/>
            </a:pPr>
            <a:r>
              <a:rPr lang="en-US" sz="630" dirty="0">
                <a:solidFill>
                  <a:prstClr val="black"/>
                </a:solidFill>
                <a:latin typeface="Arial"/>
                <a:ea typeface="ＭＳ Ｐゴシック" pitchFamily="34" charset="-128"/>
                <a:cs typeface="Arial"/>
              </a:rPr>
              <a:t>Utility services</a:t>
            </a:r>
          </a:p>
          <a:p>
            <a:pPr defTabSz="410035">
              <a:defRPr/>
            </a:pPr>
            <a:endParaRPr lang="en-GB" sz="630" dirty="0">
              <a:solidFill>
                <a:prstClr val="black"/>
              </a:solidFill>
              <a:latin typeface="Arial"/>
              <a:ea typeface="ＭＳ Ｐゴシック" pitchFamily="34" charset="-128"/>
              <a:cs typeface="Arial"/>
            </a:endParaRPr>
          </a:p>
        </p:txBody>
      </p:sp>
      <p:sp>
        <p:nvSpPr>
          <p:cNvPr id="65627" name="Oval 10"/>
          <p:cNvSpPr>
            <a:spLocks noChangeArrowheads="1"/>
          </p:cNvSpPr>
          <p:nvPr/>
        </p:nvSpPr>
        <p:spPr bwMode="auto">
          <a:xfrm>
            <a:off x="1200468" y="1315158"/>
            <a:ext cx="315404" cy="319436"/>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1480"/>
            <a:endParaRPr lang="de-DE" sz="1080" dirty="0">
              <a:solidFill>
                <a:prstClr val="black"/>
              </a:solidFill>
              <a:latin typeface="Arial"/>
              <a:cs typeface="Arial"/>
            </a:endParaRPr>
          </a:p>
        </p:txBody>
      </p:sp>
      <p:sp>
        <p:nvSpPr>
          <p:cNvPr id="65615" name="Oval 63"/>
          <p:cNvSpPr>
            <a:spLocks noChangeArrowheads="1"/>
          </p:cNvSpPr>
          <p:nvPr/>
        </p:nvSpPr>
        <p:spPr bwMode="auto">
          <a:xfrm>
            <a:off x="3807262" y="1333335"/>
            <a:ext cx="315602" cy="319832"/>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1480"/>
            <a:endParaRPr lang="de-DE" sz="1080" dirty="0">
              <a:solidFill>
                <a:prstClr val="black"/>
              </a:solidFill>
              <a:latin typeface="Arial"/>
              <a:cs typeface="Arial"/>
            </a:endParaRPr>
          </a:p>
        </p:txBody>
      </p:sp>
      <p:sp>
        <p:nvSpPr>
          <p:cNvPr id="65616" name="Text Box 129"/>
          <p:cNvSpPr txBox="1">
            <a:spLocks noChangeArrowheads="1"/>
          </p:cNvSpPr>
          <p:nvPr>
            <p:custDataLst>
              <p:tags r:id="rId13"/>
            </p:custDataLst>
          </p:nvPr>
        </p:nvSpPr>
        <p:spPr bwMode="auto">
          <a:xfrm>
            <a:off x="4114998" y="1352890"/>
            <a:ext cx="866725" cy="25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Plant &amp; Network Energy Performance</a:t>
            </a:r>
          </a:p>
        </p:txBody>
      </p:sp>
      <p:grpSp>
        <p:nvGrpSpPr>
          <p:cNvPr id="9" name="Group 1"/>
          <p:cNvGrpSpPr/>
          <p:nvPr/>
        </p:nvGrpSpPr>
        <p:grpSpPr>
          <a:xfrm>
            <a:off x="3865993" y="1415101"/>
            <a:ext cx="199211" cy="159109"/>
            <a:chOff x="3427471" y="2472814"/>
            <a:chExt cx="392711" cy="285218"/>
          </a:xfrm>
        </p:grpSpPr>
        <p:sp>
          <p:nvSpPr>
            <p:cNvPr id="65618" name="AutoShape 5"/>
            <p:cNvSpPr>
              <a:spLocks noChangeAspect="1" noChangeArrowheads="1" noTextEdit="1"/>
            </p:cNvSpPr>
            <p:nvPr/>
          </p:nvSpPr>
          <p:spPr bwMode="auto">
            <a:xfrm>
              <a:off x="3427471" y="2476600"/>
              <a:ext cx="392711" cy="28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11480"/>
              <a:endParaRPr lang="en-US" sz="1620">
                <a:solidFill>
                  <a:prstClr val="black"/>
                </a:solidFill>
                <a:latin typeface="Arial"/>
                <a:cs typeface="Arial"/>
              </a:endParaRPr>
            </a:p>
          </p:txBody>
        </p:sp>
        <p:sp>
          <p:nvSpPr>
            <p:cNvPr id="65619" name="Freeform 7"/>
            <p:cNvSpPr>
              <a:spLocks/>
            </p:cNvSpPr>
            <p:nvPr/>
          </p:nvSpPr>
          <p:spPr bwMode="auto">
            <a:xfrm>
              <a:off x="3431271" y="2472814"/>
              <a:ext cx="382577" cy="280170"/>
            </a:xfrm>
            <a:custGeom>
              <a:avLst/>
              <a:gdLst>
                <a:gd name="T0" fmla="*/ 0 w 1143"/>
                <a:gd name="T1" fmla="*/ 0 h 839"/>
                <a:gd name="T2" fmla="*/ 0 w 1143"/>
                <a:gd name="T3" fmla="*/ 0 h 839"/>
                <a:gd name="T4" fmla="*/ 0 w 1143"/>
                <a:gd name="T5" fmla="*/ 0 h 839"/>
                <a:gd name="T6" fmla="*/ 0 w 1143"/>
                <a:gd name="T7" fmla="*/ 0 h 839"/>
                <a:gd name="T8" fmla="*/ 0 w 1143"/>
                <a:gd name="T9" fmla="*/ 0 h 839"/>
                <a:gd name="T10" fmla="*/ 0 w 1143"/>
                <a:gd name="T11" fmla="*/ 0 h 839"/>
                <a:gd name="T12" fmla="*/ 0 w 1143"/>
                <a:gd name="T13" fmla="*/ 0 h 839"/>
                <a:gd name="T14" fmla="*/ 0 w 1143"/>
                <a:gd name="T15" fmla="*/ 0 h 839"/>
                <a:gd name="T16" fmla="*/ 0 w 1143"/>
                <a:gd name="T17" fmla="*/ 0 h 839"/>
                <a:gd name="T18" fmla="*/ 0 w 1143"/>
                <a:gd name="T19" fmla="*/ 0 h 839"/>
                <a:gd name="T20" fmla="*/ 0 w 1143"/>
                <a:gd name="T21" fmla="*/ 0 h 839"/>
                <a:gd name="T22" fmla="*/ 0 w 1143"/>
                <a:gd name="T23" fmla="*/ 0 h 839"/>
                <a:gd name="T24" fmla="*/ 0 w 1143"/>
                <a:gd name="T25" fmla="*/ 0 h 839"/>
                <a:gd name="T26" fmla="*/ 0 w 1143"/>
                <a:gd name="T27" fmla="*/ 0 h 839"/>
                <a:gd name="T28" fmla="*/ 0 w 1143"/>
                <a:gd name="T29" fmla="*/ 0 h 839"/>
                <a:gd name="T30" fmla="*/ 0 w 1143"/>
                <a:gd name="T31" fmla="*/ 0 h 839"/>
                <a:gd name="T32" fmla="*/ 0 w 1143"/>
                <a:gd name="T33" fmla="*/ 0 h 839"/>
                <a:gd name="T34" fmla="*/ 0 w 1143"/>
                <a:gd name="T35" fmla="*/ 0 h 839"/>
                <a:gd name="T36" fmla="*/ 0 w 1143"/>
                <a:gd name="T37" fmla="*/ 0 h 839"/>
                <a:gd name="T38" fmla="*/ 0 w 1143"/>
                <a:gd name="T39" fmla="*/ 0 h 839"/>
                <a:gd name="T40" fmla="*/ 0 w 1143"/>
                <a:gd name="T41" fmla="*/ 0 h 839"/>
                <a:gd name="T42" fmla="*/ 0 w 1143"/>
                <a:gd name="T43" fmla="*/ 0 h 839"/>
                <a:gd name="T44" fmla="*/ 0 w 1143"/>
                <a:gd name="T45" fmla="*/ 0 h 839"/>
                <a:gd name="T46" fmla="*/ 0 w 1143"/>
                <a:gd name="T47" fmla="*/ 0 h 839"/>
                <a:gd name="T48" fmla="*/ 0 w 1143"/>
                <a:gd name="T49" fmla="*/ 0 h 839"/>
                <a:gd name="T50" fmla="*/ 0 w 1143"/>
                <a:gd name="T51" fmla="*/ 0 h 839"/>
                <a:gd name="T52" fmla="*/ 0 w 1143"/>
                <a:gd name="T53" fmla="*/ 0 h 839"/>
                <a:gd name="T54" fmla="*/ 0 w 1143"/>
                <a:gd name="T55" fmla="*/ 0 h 839"/>
                <a:gd name="T56" fmla="*/ 0 w 1143"/>
                <a:gd name="T57" fmla="*/ 0 h 839"/>
                <a:gd name="T58" fmla="*/ 0 w 1143"/>
                <a:gd name="T59" fmla="*/ 0 h 839"/>
                <a:gd name="T60" fmla="*/ 0 w 1143"/>
                <a:gd name="T61" fmla="*/ 0 h 839"/>
                <a:gd name="T62" fmla="*/ 0 w 1143"/>
                <a:gd name="T63" fmla="*/ 0 h 839"/>
                <a:gd name="T64" fmla="*/ 0 w 1143"/>
                <a:gd name="T65" fmla="*/ 0 h 839"/>
                <a:gd name="T66" fmla="*/ 0 w 1143"/>
                <a:gd name="T67" fmla="*/ 0 h 839"/>
                <a:gd name="T68" fmla="*/ 0 w 1143"/>
                <a:gd name="T69" fmla="*/ 0 h 839"/>
                <a:gd name="T70" fmla="*/ 0 w 1143"/>
                <a:gd name="T71" fmla="*/ 0 h 839"/>
                <a:gd name="T72" fmla="*/ 0 w 1143"/>
                <a:gd name="T73" fmla="*/ 0 h 839"/>
                <a:gd name="T74" fmla="*/ 0 w 1143"/>
                <a:gd name="T75" fmla="*/ 0 h 839"/>
                <a:gd name="T76" fmla="*/ 0 w 1143"/>
                <a:gd name="T77" fmla="*/ 0 h 839"/>
                <a:gd name="T78" fmla="*/ 0 w 1143"/>
                <a:gd name="T79" fmla="*/ 0 h 839"/>
                <a:gd name="T80" fmla="*/ 0 w 1143"/>
                <a:gd name="T81" fmla="*/ 0 h 839"/>
                <a:gd name="T82" fmla="*/ 0 w 1143"/>
                <a:gd name="T83" fmla="*/ 0 h 839"/>
                <a:gd name="T84" fmla="*/ 0 w 1143"/>
                <a:gd name="T85" fmla="*/ 0 h 839"/>
                <a:gd name="T86" fmla="*/ 0 w 1143"/>
                <a:gd name="T87" fmla="*/ 0 h 839"/>
                <a:gd name="T88" fmla="*/ 0 w 1143"/>
                <a:gd name="T89" fmla="*/ 0 h 839"/>
                <a:gd name="T90" fmla="*/ 0 w 1143"/>
                <a:gd name="T91" fmla="*/ 0 h 839"/>
                <a:gd name="T92" fmla="*/ 0 w 1143"/>
                <a:gd name="T93" fmla="*/ 0 h 839"/>
                <a:gd name="T94" fmla="*/ 0 w 1143"/>
                <a:gd name="T95" fmla="*/ 0 h 839"/>
                <a:gd name="T96" fmla="*/ 0 w 1143"/>
                <a:gd name="T97" fmla="*/ 0 h 839"/>
                <a:gd name="T98" fmla="*/ 0 w 1143"/>
                <a:gd name="T99" fmla="*/ 0 h 839"/>
                <a:gd name="T100" fmla="*/ 0 w 1143"/>
                <a:gd name="T101" fmla="*/ 0 h 839"/>
                <a:gd name="T102" fmla="*/ 0 w 1143"/>
                <a:gd name="T103" fmla="*/ 0 h 839"/>
                <a:gd name="T104" fmla="*/ 0 w 1143"/>
                <a:gd name="T105" fmla="*/ 0 h 839"/>
                <a:gd name="T106" fmla="*/ 0 w 1143"/>
                <a:gd name="T107" fmla="*/ 0 h 839"/>
                <a:gd name="T108" fmla="*/ 0 w 1143"/>
                <a:gd name="T109" fmla="*/ 0 h 839"/>
                <a:gd name="T110" fmla="*/ 0 w 1143"/>
                <a:gd name="T111" fmla="*/ 0 h 839"/>
                <a:gd name="T112" fmla="*/ 0 w 1143"/>
                <a:gd name="T113" fmla="*/ 0 h 839"/>
                <a:gd name="T114" fmla="*/ 0 w 1143"/>
                <a:gd name="T115" fmla="*/ 0 h 8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43"/>
                <a:gd name="T175" fmla="*/ 0 h 839"/>
                <a:gd name="T176" fmla="*/ 1143 w 1143"/>
                <a:gd name="T177" fmla="*/ 839 h 8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43" h="839">
                  <a:moveTo>
                    <a:pt x="215" y="118"/>
                  </a:moveTo>
                  <a:cubicBezTo>
                    <a:pt x="94" y="187"/>
                    <a:pt x="19" y="292"/>
                    <a:pt x="9" y="404"/>
                  </a:cubicBezTo>
                  <a:cubicBezTo>
                    <a:pt x="0" y="509"/>
                    <a:pt x="47" y="611"/>
                    <a:pt x="142" y="691"/>
                  </a:cubicBezTo>
                  <a:cubicBezTo>
                    <a:pt x="237" y="771"/>
                    <a:pt x="370" y="820"/>
                    <a:pt x="517" y="830"/>
                  </a:cubicBezTo>
                  <a:cubicBezTo>
                    <a:pt x="663" y="839"/>
                    <a:pt x="806" y="809"/>
                    <a:pt x="920" y="743"/>
                  </a:cubicBezTo>
                  <a:cubicBezTo>
                    <a:pt x="1001" y="696"/>
                    <a:pt x="1062" y="634"/>
                    <a:pt x="1096" y="564"/>
                  </a:cubicBezTo>
                  <a:cubicBezTo>
                    <a:pt x="1130" y="494"/>
                    <a:pt x="1136" y="418"/>
                    <a:pt x="1114" y="345"/>
                  </a:cubicBezTo>
                  <a:cubicBezTo>
                    <a:pt x="1108" y="325"/>
                    <a:pt x="1087" y="313"/>
                    <a:pt x="1067" y="319"/>
                  </a:cubicBezTo>
                  <a:cubicBezTo>
                    <a:pt x="1047" y="326"/>
                    <a:pt x="1036" y="347"/>
                    <a:pt x="1042" y="367"/>
                  </a:cubicBezTo>
                  <a:cubicBezTo>
                    <a:pt x="1076" y="481"/>
                    <a:pt x="1015" y="600"/>
                    <a:pt x="882" y="677"/>
                  </a:cubicBezTo>
                  <a:cubicBezTo>
                    <a:pt x="673" y="798"/>
                    <a:pt x="363" y="778"/>
                    <a:pt x="191" y="633"/>
                  </a:cubicBezTo>
                  <a:cubicBezTo>
                    <a:pt x="115" y="570"/>
                    <a:pt x="78" y="491"/>
                    <a:pt x="85" y="411"/>
                  </a:cubicBezTo>
                  <a:cubicBezTo>
                    <a:pt x="92" y="322"/>
                    <a:pt x="152" y="242"/>
                    <a:pt x="253" y="183"/>
                  </a:cubicBezTo>
                  <a:cubicBezTo>
                    <a:pt x="437" y="77"/>
                    <a:pt x="711" y="80"/>
                    <a:pt x="891" y="189"/>
                  </a:cubicBezTo>
                  <a:cubicBezTo>
                    <a:pt x="891" y="189"/>
                    <a:pt x="891" y="190"/>
                    <a:pt x="891" y="190"/>
                  </a:cubicBezTo>
                  <a:cubicBezTo>
                    <a:pt x="903" y="199"/>
                    <a:pt x="920" y="200"/>
                    <a:pt x="933" y="192"/>
                  </a:cubicBezTo>
                  <a:cubicBezTo>
                    <a:pt x="933" y="192"/>
                    <a:pt x="976" y="168"/>
                    <a:pt x="1002" y="153"/>
                  </a:cubicBezTo>
                  <a:cubicBezTo>
                    <a:pt x="1014" y="163"/>
                    <a:pt x="1021" y="168"/>
                    <a:pt x="1039" y="184"/>
                  </a:cubicBezTo>
                  <a:cubicBezTo>
                    <a:pt x="967" y="225"/>
                    <a:pt x="710" y="373"/>
                    <a:pt x="710" y="373"/>
                  </a:cubicBezTo>
                  <a:cubicBezTo>
                    <a:pt x="698" y="380"/>
                    <a:pt x="691" y="393"/>
                    <a:pt x="691" y="406"/>
                  </a:cubicBezTo>
                  <a:cubicBezTo>
                    <a:pt x="691" y="410"/>
                    <a:pt x="692" y="414"/>
                    <a:pt x="693" y="417"/>
                  </a:cubicBezTo>
                  <a:cubicBezTo>
                    <a:pt x="694" y="422"/>
                    <a:pt x="695" y="426"/>
                    <a:pt x="695" y="430"/>
                  </a:cubicBezTo>
                  <a:cubicBezTo>
                    <a:pt x="695" y="451"/>
                    <a:pt x="680" y="471"/>
                    <a:pt x="654" y="486"/>
                  </a:cubicBezTo>
                  <a:cubicBezTo>
                    <a:pt x="616" y="508"/>
                    <a:pt x="561" y="514"/>
                    <a:pt x="514" y="500"/>
                  </a:cubicBezTo>
                  <a:cubicBezTo>
                    <a:pt x="504" y="497"/>
                    <a:pt x="494" y="498"/>
                    <a:pt x="485" y="504"/>
                  </a:cubicBezTo>
                  <a:cubicBezTo>
                    <a:pt x="485" y="504"/>
                    <a:pt x="474" y="510"/>
                    <a:pt x="463" y="516"/>
                  </a:cubicBezTo>
                  <a:cubicBezTo>
                    <a:pt x="451" y="506"/>
                    <a:pt x="444" y="500"/>
                    <a:pt x="426" y="485"/>
                  </a:cubicBezTo>
                  <a:cubicBezTo>
                    <a:pt x="437" y="478"/>
                    <a:pt x="443" y="466"/>
                    <a:pt x="443" y="453"/>
                  </a:cubicBezTo>
                  <a:cubicBezTo>
                    <a:pt x="443" y="450"/>
                    <a:pt x="443" y="446"/>
                    <a:pt x="442" y="442"/>
                  </a:cubicBezTo>
                  <a:cubicBezTo>
                    <a:pt x="441" y="438"/>
                    <a:pt x="440" y="434"/>
                    <a:pt x="440" y="430"/>
                  </a:cubicBezTo>
                  <a:cubicBezTo>
                    <a:pt x="440" y="410"/>
                    <a:pt x="455" y="390"/>
                    <a:pt x="481" y="374"/>
                  </a:cubicBezTo>
                  <a:cubicBezTo>
                    <a:pt x="519" y="353"/>
                    <a:pt x="573" y="347"/>
                    <a:pt x="619" y="360"/>
                  </a:cubicBezTo>
                  <a:cubicBezTo>
                    <a:pt x="629" y="363"/>
                    <a:pt x="640" y="362"/>
                    <a:pt x="649" y="357"/>
                  </a:cubicBezTo>
                  <a:cubicBezTo>
                    <a:pt x="723" y="314"/>
                    <a:pt x="723" y="314"/>
                    <a:pt x="723" y="314"/>
                  </a:cubicBezTo>
                  <a:cubicBezTo>
                    <a:pt x="741" y="303"/>
                    <a:pt x="747" y="280"/>
                    <a:pt x="737" y="262"/>
                  </a:cubicBezTo>
                  <a:cubicBezTo>
                    <a:pt x="726" y="244"/>
                    <a:pt x="703" y="237"/>
                    <a:pt x="685" y="248"/>
                  </a:cubicBezTo>
                  <a:cubicBezTo>
                    <a:pt x="685" y="248"/>
                    <a:pt x="642" y="273"/>
                    <a:pt x="624" y="283"/>
                  </a:cubicBezTo>
                  <a:cubicBezTo>
                    <a:pt x="562" y="270"/>
                    <a:pt x="494" y="279"/>
                    <a:pt x="443" y="309"/>
                  </a:cubicBezTo>
                  <a:cubicBezTo>
                    <a:pt x="393" y="338"/>
                    <a:pt x="364" y="383"/>
                    <a:pt x="364" y="430"/>
                  </a:cubicBezTo>
                  <a:cubicBezTo>
                    <a:pt x="364" y="431"/>
                    <a:pt x="364" y="432"/>
                    <a:pt x="364" y="433"/>
                  </a:cubicBezTo>
                  <a:cubicBezTo>
                    <a:pt x="353" y="440"/>
                    <a:pt x="341" y="447"/>
                    <a:pt x="341" y="447"/>
                  </a:cubicBezTo>
                  <a:cubicBezTo>
                    <a:pt x="330" y="453"/>
                    <a:pt x="323" y="464"/>
                    <a:pt x="322" y="476"/>
                  </a:cubicBezTo>
                  <a:cubicBezTo>
                    <a:pt x="322" y="477"/>
                    <a:pt x="322" y="478"/>
                    <a:pt x="322" y="479"/>
                  </a:cubicBezTo>
                  <a:cubicBezTo>
                    <a:pt x="322" y="491"/>
                    <a:pt x="327" y="501"/>
                    <a:pt x="335" y="509"/>
                  </a:cubicBezTo>
                  <a:cubicBezTo>
                    <a:pt x="434" y="591"/>
                    <a:pt x="434" y="591"/>
                    <a:pt x="434" y="591"/>
                  </a:cubicBezTo>
                  <a:cubicBezTo>
                    <a:pt x="447" y="602"/>
                    <a:pt x="464" y="603"/>
                    <a:pt x="478" y="595"/>
                  </a:cubicBezTo>
                  <a:cubicBezTo>
                    <a:pt x="478" y="595"/>
                    <a:pt x="496" y="585"/>
                    <a:pt x="509" y="577"/>
                  </a:cubicBezTo>
                  <a:cubicBezTo>
                    <a:pt x="572" y="591"/>
                    <a:pt x="641" y="582"/>
                    <a:pt x="692" y="552"/>
                  </a:cubicBezTo>
                  <a:cubicBezTo>
                    <a:pt x="742" y="523"/>
                    <a:pt x="771" y="478"/>
                    <a:pt x="771" y="430"/>
                  </a:cubicBezTo>
                  <a:cubicBezTo>
                    <a:pt x="771" y="429"/>
                    <a:pt x="771" y="428"/>
                    <a:pt x="771" y="426"/>
                  </a:cubicBezTo>
                  <a:cubicBezTo>
                    <a:pt x="810" y="403"/>
                    <a:pt x="1124" y="222"/>
                    <a:pt x="1124" y="222"/>
                  </a:cubicBezTo>
                  <a:cubicBezTo>
                    <a:pt x="1135" y="216"/>
                    <a:pt x="1142" y="205"/>
                    <a:pt x="1143" y="193"/>
                  </a:cubicBezTo>
                  <a:cubicBezTo>
                    <a:pt x="1143" y="191"/>
                    <a:pt x="1143" y="190"/>
                    <a:pt x="1143" y="189"/>
                  </a:cubicBezTo>
                  <a:cubicBezTo>
                    <a:pt x="1143" y="178"/>
                    <a:pt x="1138" y="167"/>
                    <a:pt x="1129" y="160"/>
                  </a:cubicBezTo>
                  <a:cubicBezTo>
                    <a:pt x="1031" y="77"/>
                    <a:pt x="1031" y="77"/>
                    <a:pt x="1031" y="77"/>
                  </a:cubicBezTo>
                  <a:cubicBezTo>
                    <a:pt x="1018" y="67"/>
                    <a:pt x="1001" y="65"/>
                    <a:pt x="987" y="73"/>
                  </a:cubicBezTo>
                  <a:cubicBezTo>
                    <a:pt x="987" y="73"/>
                    <a:pt x="938" y="102"/>
                    <a:pt x="914" y="116"/>
                  </a:cubicBezTo>
                  <a:cubicBezTo>
                    <a:pt x="710" y="0"/>
                    <a:pt x="419" y="0"/>
                    <a:pt x="215" y="1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a:endParaRPr lang="en-US" sz="1620">
                <a:solidFill>
                  <a:prstClr val="black"/>
                </a:solidFill>
                <a:latin typeface="Arial"/>
                <a:cs typeface="Arial"/>
              </a:endParaRPr>
            </a:p>
          </p:txBody>
        </p:sp>
      </p:grpSp>
      <p:sp>
        <p:nvSpPr>
          <p:cNvPr id="65613" name="Oval 63"/>
          <p:cNvSpPr>
            <a:spLocks noChangeArrowheads="1"/>
          </p:cNvSpPr>
          <p:nvPr/>
        </p:nvSpPr>
        <p:spPr bwMode="auto">
          <a:xfrm>
            <a:off x="3807262" y="1911151"/>
            <a:ext cx="315602" cy="319617"/>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730" tIns="30866" rIns="61730" bIns="30866" anchor="ctr"/>
          <a:lstStyle/>
          <a:p>
            <a:pPr defTabSz="411480"/>
            <a:endParaRPr lang="de-DE" sz="1080" dirty="0">
              <a:solidFill>
                <a:prstClr val="black"/>
              </a:solidFill>
              <a:latin typeface="Arial"/>
              <a:cs typeface="Arial"/>
            </a:endParaRPr>
          </a:p>
        </p:txBody>
      </p:sp>
      <p:pic>
        <p:nvPicPr>
          <p:cNvPr id="65614" name="Picture 21" descr="SE_pictogram_Water"/>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3875166" y="1985514"/>
            <a:ext cx="185419" cy="17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12" name="Text Box 238"/>
          <p:cNvSpPr txBox="1">
            <a:spLocks noChangeArrowheads="1"/>
          </p:cNvSpPr>
          <p:nvPr>
            <p:custDataLst>
              <p:tags r:id="rId14"/>
            </p:custDataLst>
          </p:nvPr>
        </p:nvSpPr>
        <p:spPr bwMode="auto">
          <a:xfrm>
            <a:off x="4125731" y="1898088"/>
            <a:ext cx="925121" cy="35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Water Distribution  Optimization &amp; Loss Management</a:t>
            </a:r>
          </a:p>
        </p:txBody>
      </p:sp>
      <p:sp>
        <p:nvSpPr>
          <p:cNvPr id="172" name="Text Box 114"/>
          <p:cNvSpPr txBox="1">
            <a:spLocks noChangeArrowheads="1"/>
          </p:cNvSpPr>
          <p:nvPr>
            <p:custDataLst>
              <p:tags r:id="rId15"/>
            </p:custDataLst>
          </p:nvPr>
        </p:nvSpPr>
        <p:spPr bwMode="auto">
          <a:xfrm>
            <a:off x="2628594" y="3046551"/>
            <a:ext cx="757074" cy="45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District Energy Management Information System</a:t>
            </a:r>
          </a:p>
        </p:txBody>
      </p:sp>
      <p:sp>
        <p:nvSpPr>
          <p:cNvPr id="174" name="Oval 25"/>
          <p:cNvSpPr>
            <a:spLocks noChangeArrowheads="1"/>
          </p:cNvSpPr>
          <p:nvPr/>
        </p:nvSpPr>
        <p:spPr bwMode="auto">
          <a:xfrm>
            <a:off x="2320257" y="3134262"/>
            <a:ext cx="316012" cy="315707"/>
          </a:xfrm>
          <a:prstGeom prst="ellipse">
            <a:avLst/>
          </a:prstGeom>
          <a:solidFill>
            <a:srgbClr val="00B05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61730" tIns="30866" rIns="61730" bIns="30866" anchor="ctr"/>
          <a:lstStyle/>
          <a:p>
            <a:pPr defTabSz="411480"/>
            <a:endParaRPr lang="en-US" sz="810" dirty="0">
              <a:solidFill>
                <a:prstClr val="black"/>
              </a:solidFill>
              <a:latin typeface="Arial"/>
              <a:cs typeface="Arial"/>
            </a:endParaRPr>
          </a:p>
        </p:txBody>
      </p:sp>
      <p:sp>
        <p:nvSpPr>
          <p:cNvPr id="177" name="Freeform 124"/>
          <p:cNvSpPr>
            <a:spLocks noChangeAspect="1"/>
          </p:cNvSpPr>
          <p:nvPr/>
        </p:nvSpPr>
        <p:spPr bwMode="auto">
          <a:xfrm>
            <a:off x="1225601" y="1347953"/>
            <a:ext cx="230542" cy="246888"/>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FFFFFF"/>
          </a:solidFill>
          <a:ln w="9525">
            <a:noFill/>
            <a:round/>
            <a:headEnd/>
            <a:tailEnd/>
          </a:ln>
        </p:spPr>
        <p:txBody>
          <a:bodyPr vert="horz" wrap="square" lIns="61730" tIns="30866" rIns="61730" bIns="30866" numCol="1" anchor="t" anchorCtr="0" compatLnSpc="1">
            <a:prstTxWarp prst="textNoShape">
              <a:avLst/>
            </a:prstTxWarp>
          </a:bodyPr>
          <a:lstStyle/>
          <a:p>
            <a:pPr algn="ctr" defTabSz="617302"/>
            <a:endParaRPr lang="en-US" sz="1260" dirty="0">
              <a:solidFill>
                <a:prstClr val="black"/>
              </a:solidFill>
              <a:latin typeface="Arial"/>
            </a:endParaRPr>
          </a:p>
        </p:txBody>
      </p:sp>
      <p:sp>
        <p:nvSpPr>
          <p:cNvPr id="178" name="Freeform 292"/>
          <p:cNvSpPr>
            <a:spLocks/>
          </p:cNvSpPr>
          <p:nvPr/>
        </p:nvSpPr>
        <p:spPr bwMode="auto">
          <a:xfrm>
            <a:off x="1214192" y="3150243"/>
            <a:ext cx="276516" cy="235993"/>
          </a:xfrm>
          <a:custGeom>
            <a:avLst/>
            <a:gdLst/>
            <a:ahLst/>
            <a:cxnLst>
              <a:cxn ang="0">
                <a:pos x="129" y="447"/>
              </a:cxn>
              <a:cxn ang="0">
                <a:pos x="0" y="315"/>
              </a:cxn>
              <a:cxn ang="0">
                <a:pos x="41" y="108"/>
              </a:cxn>
              <a:cxn ang="0">
                <a:pos x="51" y="75"/>
              </a:cxn>
              <a:cxn ang="0">
                <a:pos x="60" y="34"/>
              </a:cxn>
              <a:cxn ang="0">
                <a:pos x="125" y="34"/>
              </a:cxn>
              <a:cxn ang="0">
                <a:pos x="130" y="68"/>
              </a:cxn>
              <a:cxn ang="0">
                <a:pos x="163" y="0"/>
              </a:cxn>
              <a:cxn ang="0">
                <a:pos x="195" y="70"/>
              </a:cxn>
              <a:cxn ang="0">
                <a:pos x="215" y="104"/>
              </a:cxn>
              <a:cxn ang="0">
                <a:pos x="152" y="182"/>
              </a:cxn>
              <a:cxn ang="0">
                <a:pos x="148" y="156"/>
              </a:cxn>
              <a:cxn ang="0">
                <a:pos x="188" y="103"/>
              </a:cxn>
              <a:cxn ang="0">
                <a:pos x="184" y="95"/>
              </a:cxn>
              <a:cxn ang="0">
                <a:pos x="182" y="95"/>
              </a:cxn>
              <a:cxn ang="0">
                <a:pos x="168" y="34"/>
              </a:cxn>
              <a:cxn ang="0">
                <a:pos x="157" y="34"/>
              </a:cxn>
              <a:cxn ang="0">
                <a:pos x="143" y="95"/>
              </a:cxn>
              <a:cxn ang="0">
                <a:pos x="99" y="81"/>
              </a:cxn>
              <a:cxn ang="0">
                <a:pos x="93" y="27"/>
              </a:cxn>
              <a:cxn ang="0">
                <a:pos x="87" y="81"/>
              </a:cxn>
              <a:cxn ang="0">
                <a:pos x="72" y="95"/>
              </a:cxn>
              <a:cxn ang="0">
                <a:pos x="67" y="103"/>
              </a:cxn>
              <a:cxn ang="0">
                <a:pos x="108" y="156"/>
              </a:cxn>
              <a:cxn ang="0">
                <a:pos x="113" y="181"/>
              </a:cxn>
              <a:cxn ang="0">
                <a:pos x="129" y="420"/>
              </a:cxn>
              <a:cxn ang="0">
                <a:pos x="421" y="357"/>
              </a:cxn>
              <a:cxn ang="0">
                <a:pos x="320" y="307"/>
              </a:cxn>
              <a:cxn ang="0">
                <a:pos x="254" y="264"/>
              </a:cxn>
              <a:cxn ang="0">
                <a:pos x="227" y="231"/>
              </a:cxn>
              <a:cxn ang="0">
                <a:pos x="207" y="245"/>
              </a:cxn>
              <a:cxn ang="0">
                <a:pos x="196" y="264"/>
              </a:cxn>
              <a:cxn ang="0">
                <a:pos x="114" y="283"/>
              </a:cxn>
              <a:cxn ang="0">
                <a:pos x="79" y="323"/>
              </a:cxn>
              <a:cxn ang="0">
                <a:pos x="75" y="347"/>
              </a:cxn>
              <a:cxn ang="0">
                <a:pos x="215" y="377"/>
              </a:cxn>
              <a:cxn ang="0">
                <a:pos x="322" y="330"/>
              </a:cxn>
              <a:cxn ang="0">
                <a:pos x="322" y="357"/>
              </a:cxn>
              <a:cxn ang="0">
                <a:pos x="220" y="403"/>
              </a:cxn>
              <a:cxn ang="0">
                <a:pos x="48" y="318"/>
              </a:cxn>
              <a:cxn ang="0">
                <a:pos x="80" y="293"/>
              </a:cxn>
              <a:cxn ang="0">
                <a:pos x="120" y="238"/>
              </a:cxn>
              <a:cxn ang="0">
                <a:pos x="166" y="224"/>
              </a:cxn>
              <a:cxn ang="0">
                <a:pos x="178" y="204"/>
              </a:cxn>
              <a:cxn ang="0">
                <a:pos x="245" y="211"/>
              </a:cxn>
              <a:cxn ang="0">
                <a:pos x="293" y="238"/>
              </a:cxn>
              <a:cxn ang="0">
                <a:pos x="369" y="330"/>
              </a:cxn>
              <a:cxn ang="0">
                <a:pos x="458" y="337"/>
              </a:cxn>
              <a:cxn ang="0">
                <a:pos x="425" y="397"/>
              </a:cxn>
            </a:cxnLst>
            <a:rect l="0" t="0" r="r" b="b"/>
            <a:pathLst>
              <a:path w="460" h="447">
                <a:moveTo>
                  <a:pt x="371" y="447"/>
                </a:moveTo>
                <a:cubicBezTo>
                  <a:pt x="129" y="447"/>
                  <a:pt x="129" y="447"/>
                  <a:pt x="129" y="447"/>
                </a:cubicBezTo>
                <a:cubicBezTo>
                  <a:pt x="92" y="447"/>
                  <a:pt x="62" y="437"/>
                  <a:pt x="40" y="418"/>
                </a:cubicBezTo>
                <a:cubicBezTo>
                  <a:pt x="14" y="396"/>
                  <a:pt x="0" y="361"/>
                  <a:pt x="0" y="315"/>
                </a:cubicBezTo>
                <a:cubicBezTo>
                  <a:pt x="0" y="249"/>
                  <a:pt x="48" y="199"/>
                  <a:pt x="77" y="175"/>
                </a:cubicBezTo>
                <a:cubicBezTo>
                  <a:pt x="42" y="159"/>
                  <a:pt x="41" y="129"/>
                  <a:pt x="41" y="108"/>
                </a:cubicBezTo>
                <a:cubicBezTo>
                  <a:pt x="41" y="107"/>
                  <a:pt x="41" y="105"/>
                  <a:pt x="41" y="104"/>
                </a:cubicBezTo>
                <a:cubicBezTo>
                  <a:pt x="40" y="88"/>
                  <a:pt x="46" y="80"/>
                  <a:pt x="51" y="75"/>
                </a:cubicBezTo>
                <a:cubicBezTo>
                  <a:pt x="54" y="73"/>
                  <a:pt x="57" y="71"/>
                  <a:pt x="60" y="70"/>
                </a:cubicBezTo>
                <a:cubicBezTo>
                  <a:pt x="60" y="34"/>
                  <a:pt x="60" y="34"/>
                  <a:pt x="60" y="34"/>
                </a:cubicBezTo>
                <a:cubicBezTo>
                  <a:pt x="60" y="15"/>
                  <a:pt x="75" y="0"/>
                  <a:pt x="93" y="0"/>
                </a:cubicBezTo>
                <a:cubicBezTo>
                  <a:pt x="111" y="0"/>
                  <a:pt x="125" y="15"/>
                  <a:pt x="125" y="34"/>
                </a:cubicBezTo>
                <a:cubicBezTo>
                  <a:pt x="125" y="68"/>
                  <a:pt x="125" y="68"/>
                  <a:pt x="125" y="68"/>
                </a:cubicBezTo>
                <a:cubicBezTo>
                  <a:pt x="130" y="68"/>
                  <a:pt x="130" y="68"/>
                  <a:pt x="130" y="68"/>
                </a:cubicBezTo>
                <a:cubicBezTo>
                  <a:pt x="130" y="34"/>
                  <a:pt x="130" y="34"/>
                  <a:pt x="130" y="34"/>
                </a:cubicBezTo>
                <a:cubicBezTo>
                  <a:pt x="130" y="15"/>
                  <a:pt x="145" y="0"/>
                  <a:pt x="163" y="0"/>
                </a:cubicBezTo>
                <a:cubicBezTo>
                  <a:pt x="180" y="0"/>
                  <a:pt x="195" y="15"/>
                  <a:pt x="195" y="34"/>
                </a:cubicBezTo>
                <a:cubicBezTo>
                  <a:pt x="195" y="70"/>
                  <a:pt x="195" y="70"/>
                  <a:pt x="195" y="70"/>
                </a:cubicBezTo>
                <a:cubicBezTo>
                  <a:pt x="198" y="71"/>
                  <a:pt x="201" y="73"/>
                  <a:pt x="204" y="75"/>
                </a:cubicBezTo>
                <a:cubicBezTo>
                  <a:pt x="209" y="80"/>
                  <a:pt x="215" y="88"/>
                  <a:pt x="215" y="104"/>
                </a:cubicBezTo>
                <a:cubicBezTo>
                  <a:pt x="215" y="105"/>
                  <a:pt x="215" y="107"/>
                  <a:pt x="215" y="108"/>
                </a:cubicBezTo>
                <a:cubicBezTo>
                  <a:pt x="214" y="133"/>
                  <a:pt x="214" y="171"/>
                  <a:pt x="152" y="182"/>
                </a:cubicBezTo>
                <a:cubicBezTo>
                  <a:pt x="145" y="184"/>
                  <a:pt x="138" y="179"/>
                  <a:pt x="137" y="172"/>
                </a:cubicBezTo>
                <a:cubicBezTo>
                  <a:pt x="135" y="164"/>
                  <a:pt x="140" y="158"/>
                  <a:pt x="148" y="156"/>
                </a:cubicBezTo>
                <a:cubicBezTo>
                  <a:pt x="187" y="149"/>
                  <a:pt x="188" y="132"/>
                  <a:pt x="188" y="108"/>
                </a:cubicBezTo>
                <a:cubicBezTo>
                  <a:pt x="188" y="106"/>
                  <a:pt x="188" y="105"/>
                  <a:pt x="188" y="103"/>
                </a:cubicBezTo>
                <a:cubicBezTo>
                  <a:pt x="188" y="99"/>
                  <a:pt x="187" y="96"/>
                  <a:pt x="187" y="95"/>
                </a:cubicBezTo>
                <a:cubicBezTo>
                  <a:pt x="186" y="95"/>
                  <a:pt x="184" y="95"/>
                  <a:pt x="184" y="95"/>
                </a:cubicBezTo>
                <a:cubicBezTo>
                  <a:pt x="183" y="95"/>
                  <a:pt x="183" y="95"/>
                  <a:pt x="182" y="95"/>
                </a:cubicBezTo>
                <a:cubicBezTo>
                  <a:pt x="182" y="95"/>
                  <a:pt x="182" y="95"/>
                  <a:pt x="182" y="95"/>
                </a:cubicBezTo>
                <a:cubicBezTo>
                  <a:pt x="174" y="95"/>
                  <a:pt x="168" y="89"/>
                  <a:pt x="168" y="81"/>
                </a:cubicBezTo>
                <a:cubicBezTo>
                  <a:pt x="168" y="34"/>
                  <a:pt x="168" y="34"/>
                  <a:pt x="168" y="34"/>
                </a:cubicBezTo>
                <a:cubicBezTo>
                  <a:pt x="168" y="30"/>
                  <a:pt x="166" y="27"/>
                  <a:pt x="163" y="27"/>
                </a:cubicBezTo>
                <a:cubicBezTo>
                  <a:pt x="159" y="27"/>
                  <a:pt x="157" y="30"/>
                  <a:pt x="157" y="34"/>
                </a:cubicBezTo>
                <a:cubicBezTo>
                  <a:pt x="157" y="81"/>
                  <a:pt x="157" y="81"/>
                  <a:pt x="157" y="81"/>
                </a:cubicBezTo>
                <a:cubicBezTo>
                  <a:pt x="157" y="89"/>
                  <a:pt x="151" y="95"/>
                  <a:pt x="143" y="95"/>
                </a:cubicBezTo>
                <a:cubicBezTo>
                  <a:pt x="112" y="95"/>
                  <a:pt x="112" y="95"/>
                  <a:pt x="112" y="95"/>
                </a:cubicBezTo>
                <a:cubicBezTo>
                  <a:pt x="105" y="95"/>
                  <a:pt x="99" y="89"/>
                  <a:pt x="99" y="81"/>
                </a:cubicBezTo>
                <a:cubicBezTo>
                  <a:pt x="99" y="34"/>
                  <a:pt x="99" y="34"/>
                  <a:pt x="99" y="34"/>
                </a:cubicBezTo>
                <a:cubicBezTo>
                  <a:pt x="99" y="30"/>
                  <a:pt x="96" y="27"/>
                  <a:pt x="93" y="27"/>
                </a:cubicBezTo>
                <a:cubicBezTo>
                  <a:pt x="90" y="27"/>
                  <a:pt x="87" y="30"/>
                  <a:pt x="87" y="34"/>
                </a:cubicBezTo>
                <a:cubicBezTo>
                  <a:pt x="87" y="81"/>
                  <a:pt x="87" y="81"/>
                  <a:pt x="87" y="81"/>
                </a:cubicBezTo>
                <a:cubicBezTo>
                  <a:pt x="87" y="85"/>
                  <a:pt x="86" y="89"/>
                  <a:pt x="83" y="92"/>
                </a:cubicBezTo>
                <a:cubicBezTo>
                  <a:pt x="79" y="94"/>
                  <a:pt x="76" y="95"/>
                  <a:pt x="72" y="95"/>
                </a:cubicBezTo>
                <a:cubicBezTo>
                  <a:pt x="71" y="95"/>
                  <a:pt x="70" y="95"/>
                  <a:pt x="69" y="95"/>
                </a:cubicBezTo>
                <a:cubicBezTo>
                  <a:pt x="68" y="96"/>
                  <a:pt x="67" y="99"/>
                  <a:pt x="67" y="103"/>
                </a:cubicBezTo>
                <a:cubicBezTo>
                  <a:pt x="67" y="105"/>
                  <a:pt x="67" y="106"/>
                  <a:pt x="67" y="108"/>
                </a:cubicBezTo>
                <a:cubicBezTo>
                  <a:pt x="68" y="132"/>
                  <a:pt x="68" y="149"/>
                  <a:pt x="108" y="156"/>
                </a:cubicBezTo>
                <a:cubicBezTo>
                  <a:pt x="113" y="157"/>
                  <a:pt x="118" y="161"/>
                  <a:pt x="119" y="167"/>
                </a:cubicBezTo>
                <a:cubicBezTo>
                  <a:pt x="120" y="172"/>
                  <a:pt x="117" y="178"/>
                  <a:pt x="113" y="181"/>
                </a:cubicBezTo>
                <a:cubicBezTo>
                  <a:pt x="112" y="181"/>
                  <a:pt x="27" y="237"/>
                  <a:pt x="27" y="315"/>
                </a:cubicBezTo>
                <a:cubicBezTo>
                  <a:pt x="27" y="385"/>
                  <a:pt x="61" y="420"/>
                  <a:pt x="129" y="420"/>
                </a:cubicBezTo>
                <a:cubicBezTo>
                  <a:pt x="369" y="420"/>
                  <a:pt x="369" y="420"/>
                  <a:pt x="369" y="420"/>
                </a:cubicBezTo>
                <a:cubicBezTo>
                  <a:pt x="377" y="415"/>
                  <a:pt x="400" y="387"/>
                  <a:pt x="421" y="357"/>
                </a:cubicBezTo>
                <a:cubicBezTo>
                  <a:pt x="365" y="357"/>
                  <a:pt x="365" y="357"/>
                  <a:pt x="365" y="357"/>
                </a:cubicBezTo>
                <a:cubicBezTo>
                  <a:pt x="355" y="357"/>
                  <a:pt x="348" y="349"/>
                  <a:pt x="320" y="307"/>
                </a:cubicBezTo>
                <a:cubicBezTo>
                  <a:pt x="310" y="292"/>
                  <a:pt x="296" y="271"/>
                  <a:pt x="290" y="264"/>
                </a:cubicBezTo>
                <a:cubicBezTo>
                  <a:pt x="254" y="264"/>
                  <a:pt x="254" y="264"/>
                  <a:pt x="254" y="264"/>
                </a:cubicBezTo>
                <a:cubicBezTo>
                  <a:pt x="250" y="264"/>
                  <a:pt x="245" y="262"/>
                  <a:pt x="243" y="258"/>
                </a:cubicBezTo>
                <a:cubicBezTo>
                  <a:pt x="227" y="231"/>
                  <a:pt x="227" y="231"/>
                  <a:pt x="227" y="231"/>
                </a:cubicBezTo>
                <a:cubicBezTo>
                  <a:pt x="200" y="231"/>
                  <a:pt x="200" y="231"/>
                  <a:pt x="200" y="231"/>
                </a:cubicBezTo>
                <a:cubicBezTo>
                  <a:pt x="207" y="245"/>
                  <a:pt x="207" y="245"/>
                  <a:pt x="207" y="245"/>
                </a:cubicBezTo>
                <a:cubicBezTo>
                  <a:pt x="210" y="249"/>
                  <a:pt x="209" y="254"/>
                  <a:pt x="207" y="258"/>
                </a:cubicBezTo>
                <a:cubicBezTo>
                  <a:pt x="205" y="262"/>
                  <a:pt x="200" y="264"/>
                  <a:pt x="196" y="264"/>
                </a:cubicBezTo>
                <a:cubicBezTo>
                  <a:pt x="123" y="264"/>
                  <a:pt x="123" y="264"/>
                  <a:pt x="123" y="264"/>
                </a:cubicBezTo>
                <a:cubicBezTo>
                  <a:pt x="120" y="268"/>
                  <a:pt x="116" y="277"/>
                  <a:pt x="114" y="283"/>
                </a:cubicBezTo>
                <a:cubicBezTo>
                  <a:pt x="109" y="296"/>
                  <a:pt x="104" y="309"/>
                  <a:pt x="96" y="315"/>
                </a:cubicBezTo>
                <a:cubicBezTo>
                  <a:pt x="90" y="319"/>
                  <a:pt x="84" y="321"/>
                  <a:pt x="79" y="323"/>
                </a:cubicBezTo>
                <a:cubicBezTo>
                  <a:pt x="74" y="325"/>
                  <a:pt x="74" y="325"/>
                  <a:pt x="73" y="327"/>
                </a:cubicBezTo>
                <a:cubicBezTo>
                  <a:pt x="72" y="329"/>
                  <a:pt x="72" y="338"/>
                  <a:pt x="75" y="347"/>
                </a:cubicBezTo>
                <a:cubicBezTo>
                  <a:pt x="78" y="358"/>
                  <a:pt x="85" y="366"/>
                  <a:pt x="96" y="371"/>
                </a:cubicBezTo>
                <a:cubicBezTo>
                  <a:pt x="124" y="385"/>
                  <a:pt x="193" y="381"/>
                  <a:pt x="215" y="377"/>
                </a:cubicBezTo>
                <a:cubicBezTo>
                  <a:pt x="234" y="373"/>
                  <a:pt x="244" y="365"/>
                  <a:pt x="256" y="356"/>
                </a:cubicBezTo>
                <a:cubicBezTo>
                  <a:pt x="271" y="344"/>
                  <a:pt x="288" y="330"/>
                  <a:pt x="322" y="330"/>
                </a:cubicBezTo>
                <a:cubicBezTo>
                  <a:pt x="330" y="330"/>
                  <a:pt x="336" y="336"/>
                  <a:pt x="336" y="344"/>
                </a:cubicBezTo>
                <a:cubicBezTo>
                  <a:pt x="336" y="351"/>
                  <a:pt x="330" y="357"/>
                  <a:pt x="322" y="357"/>
                </a:cubicBezTo>
                <a:cubicBezTo>
                  <a:pt x="297" y="357"/>
                  <a:pt x="286" y="366"/>
                  <a:pt x="272" y="377"/>
                </a:cubicBezTo>
                <a:cubicBezTo>
                  <a:pt x="260" y="387"/>
                  <a:pt x="245" y="398"/>
                  <a:pt x="220" y="403"/>
                </a:cubicBezTo>
                <a:cubicBezTo>
                  <a:pt x="206" y="406"/>
                  <a:pt x="123" y="415"/>
                  <a:pt x="84" y="395"/>
                </a:cubicBezTo>
                <a:cubicBezTo>
                  <a:pt x="42" y="374"/>
                  <a:pt x="44" y="329"/>
                  <a:pt x="48" y="318"/>
                </a:cubicBezTo>
                <a:cubicBezTo>
                  <a:pt x="53" y="304"/>
                  <a:pt x="64" y="300"/>
                  <a:pt x="70" y="298"/>
                </a:cubicBezTo>
                <a:cubicBezTo>
                  <a:pt x="74" y="297"/>
                  <a:pt x="77" y="295"/>
                  <a:pt x="80" y="293"/>
                </a:cubicBezTo>
                <a:cubicBezTo>
                  <a:pt x="82" y="291"/>
                  <a:pt x="86" y="280"/>
                  <a:pt x="89" y="274"/>
                </a:cubicBezTo>
                <a:cubicBezTo>
                  <a:pt x="96" y="256"/>
                  <a:pt x="103" y="238"/>
                  <a:pt x="120" y="238"/>
                </a:cubicBezTo>
                <a:cubicBezTo>
                  <a:pt x="173" y="238"/>
                  <a:pt x="173" y="238"/>
                  <a:pt x="173" y="238"/>
                </a:cubicBezTo>
                <a:cubicBezTo>
                  <a:pt x="166" y="224"/>
                  <a:pt x="166" y="224"/>
                  <a:pt x="166" y="224"/>
                </a:cubicBezTo>
                <a:cubicBezTo>
                  <a:pt x="164" y="220"/>
                  <a:pt x="164" y="215"/>
                  <a:pt x="166" y="211"/>
                </a:cubicBezTo>
                <a:cubicBezTo>
                  <a:pt x="169" y="207"/>
                  <a:pt x="173" y="204"/>
                  <a:pt x="178" y="204"/>
                </a:cubicBezTo>
                <a:cubicBezTo>
                  <a:pt x="234" y="204"/>
                  <a:pt x="234" y="204"/>
                  <a:pt x="234" y="204"/>
                </a:cubicBezTo>
                <a:cubicBezTo>
                  <a:pt x="239" y="204"/>
                  <a:pt x="243" y="207"/>
                  <a:pt x="245" y="211"/>
                </a:cubicBezTo>
                <a:cubicBezTo>
                  <a:pt x="262" y="238"/>
                  <a:pt x="262" y="238"/>
                  <a:pt x="262" y="238"/>
                </a:cubicBezTo>
                <a:cubicBezTo>
                  <a:pt x="293" y="238"/>
                  <a:pt x="293" y="238"/>
                  <a:pt x="293" y="238"/>
                </a:cubicBezTo>
                <a:cubicBezTo>
                  <a:pt x="305" y="238"/>
                  <a:pt x="313" y="248"/>
                  <a:pt x="342" y="292"/>
                </a:cubicBezTo>
                <a:cubicBezTo>
                  <a:pt x="351" y="305"/>
                  <a:pt x="364" y="324"/>
                  <a:pt x="369" y="330"/>
                </a:cubicBezTo>
                <a:cubicBezTo>
                  <a:pt x="446" y="330"/>
                  <a:pt x="446" y="330"/>
                  <a:pt x="446" y="330"/>
                </a:cubicBezTo>
                <a:cubicBezTo>
                  <a:pt x="451" y="330"/>
                  <a:pt x="456" y="333"/>
                  <a:pt x="458" y="337"/>
                </a:cubicBezTo>
                <a:cubicBezTo>
                  <a:pt x="460" y="342"/>
                  <a:pt x="460" y="347"/>
                  <a:pt x="457" y="351"/>
                </a:cubicBezTo>
                <a:cubicBezTo>
                  <a:pt x="457" y="352"/>
                  <a:pt x="442" y="374"/>
                  <a:pt x="425" y="397"/>
                </a:cubicBezTo>
                <a:cubicBezTo>
                  <a:pt x="390" y="443"/>
                  <a:pt x="379" y="447"/>
                  <a:pt x="371" y="447"/>
                </a:cubicBezTo>
                <a:close/>
              </a:path>
            </a:pathLst>
          </a:custGeom>
          <a:solidFill>
            <a:schemeClr val="bg1"/>
          </a:solidFill>
          <a:ln w="9525">
            <a:noFill/>
            <a:round/>
            <a:headEnd/>
            <a:tailEnd/>
          </a:ln>
        </p:spPr>
        <p:txBody>
          <a:bodyPr vert="horz" wrap="square" lIns="61730" tIns="30866" rIns="61730" bIns="30866" numCol="1" anchor="t" anchorCtr="0" compatLnSpc="1">
            <a:prstTxWarp prst="textNoShape">
              <a:avLst/>
            </a:prstTxWarp>
          </a:bodyPr>
          <a:lstStyle/>
          <a:p>
            <a:pPr defTabSz="411480"/>
            <a:endParaRPr lang="en-US" sz="1620">
              <a:solidFill>
                <a:prstClr val="black"/>
              </a:solidFill>
              <a:latin typeface="Arial"/>
            </a:endParaRPr>
          </a:p>
        </p:txBody>
      </p:sp>
      <p:sp>
        <p:nvSpPr>
          <p:cNvPr id="179" name="Freeform 636"/>
          <p:cNvSpPr>
            <a:spLocks/>
          </p:cNvSpPr>
          <p:nvPr/>
        </p:nvSpPr>
        <p:spPr bwMode="auto">
          <a:xfrm>
            <a:off x="2337225" y="3150244"/>
            <a:ext cx="276516" cy="276443"/>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chemeClr val="bg1"/>
          </a:solidFill>
          <a:ln w="9525">
            <a:noFill/>
            <a:round/>
            <a:headEnd/>
            <a:tailEnd/>
          </a:ln>
        </p:spPr>
        <p:txBody>
          <a:bodyPr vert="horz" wrap="square" lIns="61730" tIns="30866" rIns="61730" bIns="30866" numCol="1" anchor="t" anchorCtr="0" compatLnSpc="1">
            <a:prstTxWarp prst="textNoShape">
              <a:avLst/>
            </a:prstTxWarp>
          </a:bodyPr>
          <a:lstStyle/>
          <a:p>
            <a:pPr defTabSz="411480"/>
            <a:endParaRPr lang="en-US" sz="1620">
              <a:solidFill>
                <a:prstClr val="black"/>
              </a:solidFill>
              <a:latin typeface="Arial"/>
            </a:endParaRPr>
          </a:p>
        </p:txBody>
      </p:sp>
      <p:sp>
        <p:nvSpPr>
          <p:cNvPr id="180" name="Text Box 238"/>
          <p:cNvSpPr txBox="1">
            <a:spLocks noChangeArrowheads="1"/>
          </p:cNvSpPr>
          <p:nvPr>
            <p:custDataLst>
              <p:tags r:id="rId16"/>
            </p:custDataLst>
          </p:nvPr>
        </p:nvSpPr>
        <p:spPr bwMode="auto">
          <a:xfrm>
            <a:off x="5469540" y="1927727"/>
            <a:ext cx="665614" cy="256234"/>
          </a:xfrm>
          <a:prstGeom prst="rect">
            <a:avLst/>
          </a:prstGeom>
          <a:noFill/>
          <a:ln w="9525">
            <a:noFill/>
            <a:miter lim="800000"/>
            <a:headEnd/>
            <a:tailEnd/>
          </a:ln>
        </p:spPr>
        <p:txBody>
          <a:bodyPr lIns="61730" tIns="30866" rIns="61730" bIns="30866">
            <a:spAutoFit/>
          </a:bodyPr>
          <a:lstStyle/>
          <a:p>
            <a:pPr defTabSz="410035">
              <a:defRPr/>
            </a:pPr>
            <a:r>
              <a:rPr lang="en-US" sz="630" dirty="0">
                <a:solidFill>
                  <a:prstClr val="black"/>
                </a:solidFill>
                <a:latin typeface="Arial"/>
                <a:ea typeface="ＭＳ Ｐゴシック" pitchFamily="34" charset="-128"/>
                <a:cs typeface="Arial"/>
              </a:rPr>
              <a:t>Workplace efficiency</a:t>
            </a:r>
          </a:p>
        </p:txBody>
      </p:sp>
      <p:sp>
        <p:nvSpPr>
          <p:cNvPr id="181" name="Freeform 6"/>
          <p:cNvSpPr>
            <a:spLocks/>
          </p:cNvSpPr>
          <p:nvPr/>
        </p:nvSpPr>
        <p:spPr bwMode="auto">
          <a:xfrm>
            <a:off x="5204428" y="1976641"/>
            <a:ext cx="261715" cy="151049"/>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bg1"/>
          </a:solidFill>
          <a:ln w="9525">
            <a:noFill/>
            <a:round/>
            <a:headEnd/>
            <a:tailEnd/>
          </a:ln>
        </p:spPr>
        <p:txBody>
          <a:bodyPr vert="horz" wrap="square" lIns="61730" tIns="30866" rIns="61730" bIns="30866" numCol="1" anchor="t" anchorCtr="0" compatLnSpc="1">
            <a:prstTxWarp prst="textNoShape">
              <a:avLst/>
            </a:prstTxWarp>
          </a:bodyPr>
          <a:lstStyle/>
          <a:p>
            <a:pPr defTabSz="411480"/>
            <a:endParaRPr lang="en-US" sz="1620" dirty="0">
              <a:solidFill>
                <a:srgbClr val="009530"/>
              </a:solidFill>
              <a:latin typeface="Arial"/>
            </a:endParaRPr>
          </a:p>
        </p:txBody>
      </p:sp>
      <p:sp>
        <p:nvSpPr>
          <p:cNvPr id="182" name="Oval 25"/>
          <p:cNvSpPr>
            <a:spLocks noChangeArrowheads="1"/>
          </p:cNvSpPr>
          <p:nvPr/>
        </p:nvSpPr>
        <p:spPr bwMode="auto">
          <a:xfrm>
            <a:off x="5166208" y="2531300"/>
            <a:ext cx="315920" cy="315122"/>
          </a:xfrm>
          <a:prstGeom prst="ellipse">
            <a:avLst/>
          </a:prstGeom>
          <a:solidFill>
            <a:schemeClr val="accent1"/>
          </a:solidFill>
          <a:ln w="9525">
            <a:noFill/>
            <a:round/>
            <a:headEnd/>
            <a:tailEnd/>
          </a:ln>
          <a:extLst/>
        </p:spPr>
        <p:txBody>
          <a:bodyPr wrap="none" lIns="61730" tIns="30866" rIns="61730" bIns="30866" anchor="ctr"/>
          <a:lstStyle/>
          <a:p>
            <a:pPr defTabSz="410035">
              <a:defRPr/>
            </a:pPr>
            <a:endParaRPr lang="en-US" sz="1080" dirty="0">
              <a:solidFill>
                <a:prstClr val="black"/>
              </a:solidFill>
              <a:latin typeface="Arial"/>
              <a:ea typeface="ＭＳ Ｐゴシック" pitchFamily="34" charset="-128"/>
              <a:cs typeface="Arial"/>
            </a:endParaRPr>
          </a:p>
        </p:txBody>
      </p:sp>
      <p:sp>
        <p:nvSpPr>
          <p:cNvPr id="183" name="Text Box 238"/>
          <p:cNvSpPr txBox="1">
            <a:spLocks noChangeArrowheads="1"/>
          </p:cNvSpPr>
          <p:nvPr>
            <p:custDataLst>
              <p:tags r:id="rId17"/>
            </p:custDataLst>
          </p:nvPr>
        </p:nvSpPr>
        <p:spPr bwMode="auto">
          <a:xfrm>
            <a:off x="5469540" y="2470710"/>
            <a:ext cx="665614" cy="450133"/>
          </a:xfrm>
          <a:prstGeom prst="rect">
            <a:avLst/>
          </a:prstGeom>
          <a:noFill/>
          <a:ln w="9525">
            <a:noFill/>
            <a:miter lim="800000"/>
            <a:headEnd/>
            <a:tailEnd/>
          </a:ln>
        </p:spPr>
        <p:txBody>
          <a:bodyPr lIns="61730" tIns="30866" rIns="61730" bIns="30866">
            <a:spAutoFit/>
          </a:bodyPr>
          <a:lstStyle/>
          <a:p>
            <a:pPr defTabSz="410035">
              <a:defRPr/>
            </a:pPr>
            <a:r>
              <a:rPr lang="en-US" sz="630" dirty="0">
                <a:solidFill>
                  <a:prstClr val="black"/>
                </a:solidFill>
                <a:latin typeface="Arial"/>
                <a:ea typeface="ＭＳ Ｐゴシック" pitchFamily="34" charset="-128"/>
                <a:cs typeface="Arial"/>
              </a:rPr>
              <a:t>District and campus-wide building management</a:t>
            </a:r>
          </a:p>
        </p:txBody>
      </p:sp>
      <p:sp>
        <p:nvSpPr>
          <p:cNvPr id="184" name="Freeform 636"/>
          <p:cNvSpPr>
            <a:spLocks/>
          </p:cNvSpPr>
          <p:nvPr/>
        </p:nvSpPr>
        <p:spPr bwMode="auto">
          <a:xfrm>
            <a:off x="5186000" y="2557770"/>
            <a:ext cx="276516" cy="276443"/>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chemeClr val="bg1"/>
          </a:solidFill>
          <a:ln w="9525">
            <a:noFill/>
            <a:round/>
            <a:headEnd/>
            <a:tailEnd/>
          </a:ln>
        </p:spPr>
        <p:txBody>
          <a:bodyPr vert="horz" wrap="square" lIns="61730" tIns="30866" rIns="61730" bIns="30866" numCol="1" anchor="t" anchorCtr="0" compatLnSpc="1">
            <a:prstTxWarp prst="textNoShape">
              <a:avLst/>
            </a:prstTxWarp>
          </a:bodyPr>
          <a:lstStyle/>
          <a:p>
            <a:pPr defTabSz="411480"/>
            <a:endParaRPr lang="en-US" sz="1620">
              <a:solidFill>
                <a:prstClr val="black"/>
              </a:solidFill>
              <a:latin typeface="Arial"/>
            </a:endParaRPr>
          </a:p>
        </p:txBody>
      </p:sp>
      <p:sp>
        <p:nvSpPr>
          <p:cNvPr id="185" name="Freeform 172"/>
          <p:cNvSpPr>
            <a:spLocks noChangeAspect="1"/>
          </p:cNvSpPr>
          <p:nvPr/>
        </p:nvSpPr>
        <p:spPr bwMode="auto">
          <a:xfrm>
            <a:off x="6419688" y="1376397"/>
            <a:ext cx="267076" cy="265405"/>
          </a:xfrm>
          <a:custGeom>
            <a:avLst/>
            <a:gdLst/>
            <a:ahLst/>
            <a:cxnLst>
              <a:cxn ang="0">
                <a:pos x="428" y="13"/>
              </a:cxn>
              <a:cxn ang="0">
                <a:pos x="428" y="250"/>
              </a:cxn>
              <a:cxn ang="0">
                <a:pos x="346" y="251"/>
              </a:cxn>
              <a:cxn ang="0">
                <a:pos x="298" y="167"/>
              </a:cxn>
              <a:cxn ang="0">
                <a:pos x="337" y="159"/>
              </a:cxn>
              <a:cxn ang="0">
                <a:pos x="347" y="146"/>
              </a:cxn>
              <a:cxn ang="0">
                <a:pos x="347" y="144"/>
              </a:cxn>
              <a:cxn ang="0">
                <a:pos x="328" y="31"/>
              </a:cxn>
              <a:cxn ang="0">
                <a:pos x="323" y="22"/>
              </a:cxn>
              <a:cxn ang="0">
                <a:pos x="313" y="20"/>
              </a:cxn>
              <a:cxn ang="0">
                <a:pos x="11" y="73"/>
              </a:cxn>
              <a:cxn ang="0">
                <a:pos x="1" y="81"/>
              </a:cxn>
              <a:cxn ang="0">
                <a:pos x="3" y="93"/>
              </a:cxn>
              <a:cxn ang="0">
                <a:pos x="33" y="140"/>
              </a:cxn>
              <a:cxn ang="0">
                <a:pos x="47" y="145"/>
              </a:cxn>
              <a:cxn ang="0">
                <a:pos x="68" y="142"/>
              </a:cxn>
              <a:cxn ang="0">
                <a:pos x="75" y="182"/>
              </a:cxn>
              <a:cxn ang="0">
                <a:pos x="91" y="192"/>
              </a:cxn>
              <a:cxn ang="0">
                <a:pos x="203" y="173"/>
              </a:cxn>
              <a:cxn ang="0">
                <a:pos x="295" y="318"/>
              </a:cxn>
              <a:cxn ang="0">
                <a:pos x="306" y="324"/>
              </a:cxn>
              <a:cxn ang="0">
                <a:pos x="428" y="324"/>
              </a:cxn>
              <a:cxn ang="0">
                <a:pos x="428" y="438"/>
              </a:cxn>
              <a:cxn ang="0">
                <a:pos x="441" y="451"/>
              </a:cxn>
              <a:cxn ang="0">
                <a:pos x="454" y="438"/>
              </a:cxn>
              <a:cxn ang="0">
                <a:pos x="454" y="311"/>
              </a:cxn>
              <a:cxn ang="0">
                <a:pos x="441" y="297"/>
              </a:cxn>
              <a:cxn ang="0">
                <a:pos x="314" y="297"/>
              </a:cxn>
              <a:cxn ang="0">
                <a:pos x="221" y="151"/>
              </a:cxn>
              <a:cxn ang="0">
                <a:pos x="207" y="145"/>
              </a:cxn>
              <a:cxn ang="0">
                <a:pos x="99" y="164"/>
              </a:cxn>
              <a:cxn ang="0">
                <a:pos x="92" y="124"/>
              </a:cxn>
              <a:cxn ang="0">
                <a:pos x="77" y="113"/>
              </a:cxn>
              <a:cxn ang="0">
                <a:pos x="51" y="118"/>
              </a:cxn>
              <a:cxn ang="0">
                <a:pos x="36" y="96"/>
              </a:cxn>
              <a:cxn ang="0">
                <a:pos x="304" y="48"/>
              </a:cxn>
              <a:cxn ang="0">
                <a:pos x="319" y="136"/>
              </a:cxn>
              <a:cxn ang="0">
                <a:pos x="274" y="145"/>
              </a:cxn>
              <a:cxn ang="0">
                <a:pos x="265" y="152"/>
              </a:cxn>
              <a:cxn ang="0">
                <a:pos x="264" y="158"/>
              </a:cxn>
              <a:cxn ang="0">
                <a:pos x="265" y="165"/>
              </a:cxn>
              <a:cxn ang="0">
                <a:pos x="327" y="271"/>
              </a:cxn>
              <a:cxn ang="0">
                <a:pos x="338" y="278"/>
              </a:cxn>
              <a:cxn ang="0">
                <a:pos x="441" y="277"/>
              </a:cxn>
              <a:cxn ang="0">
                <a:pos x="454" y="264"/>
              </a:cxn>
              <a:cxn ang="0">
                <a:pos x="454" y="13"/>
              </a:cxn>
              <a:cxn ang="0">
                <a:pos x="441" y="0"/>
              </a:cxn>
              <a:cxn ang="0">
                <a:pos x="428" y="13"/>
              </a:cxn>
            </a:cxnLst>
            <a:rect l="0" t="0" r="r" b="b"/>
            <a:pathLst>
              <a:path w="454" h="451">
                <a:moveTo>
                  <a:pt x="428" y="13"/>
                </a:moveTo>
                <a:cubicBezTo>
                  <a:pt x="428" y="13"/>
                  <a:pt x="428" y="227"/>
                  <a:pt x="428" y="250"/>
                </a:cubicBezTo>
                <a:cubicBezTo>
                  <a:pt x="409" y="251"/>
                  <a:pt x="357" y="251"/>
                  <a:pt x="346" y="251"/>
                </a:cubicBezTo>
                <a:cubicBezTo>
                  <a:pt x="340" y="241"/>
                  <a:pt x="310" y="189"/>
                  <a:pt x="298" y="167"/>
                </a:cubicBezTo>
                <a:cubicBezTo>
                  <a:pt x="314" y="164"/>
                  <a:pt x="337" y="159"/>
                  <a:pt x="337" y="159"/>
                </a:cubicBezTo>
                <a:cubicBezTo>
                  <a:pt x="343" y="158"/>
                  <a:pt x="347" y="152"/>
                  <a:pt x="347" y="146"/>
                </a:cubicBezTo>
                <a:cubicBezTo>
                  <a:pt x="347" y="145"/>
                  <a:pt x="347" y="145"/>
                  <a:pt x="347" y="144"/>
                </a:cubicBezTo>
                <a:cubicBezTo>
                  <a:pt x="328" y="31"/>
                  <a:pt x="328" y="31"/>
                  <a:pt x="328" y="31"/>
                </a:cubicBezTo>
                <a:cubicBezTo>
                  <a:pt x="328" y="27"/>
                  <a:pt x="326" y="24"/>
                  <a:pt x="323" y="22"/>
                </a:cubicBezTo>
                <a:cubicBezTo>
                  <a:pt x="320" y="20"/>
                  <a:pt x="316" y="19"/>
                  <a:pt x="313" y="20"/>
                </a:cubicBezTo>
                <a:cubicBezTo>
                  <a:pt x="11" y="73"/>
                  <a:pt x="11" y="73"/>
                  <a:pt x="11" y="73"/>
                </a:cubicBezTo>
                <a:cubicBezTo>
                  <a:pt x="7" y="74"/>
                  <a:pt x="3" y="77"/>
                  <a:pt x="1" y="81"/>
                </a:cubicBezTo>
                <a:cubicBezTo>
                  <a:pt x="0" y="85"/>
                  <a:pt x="0" y="90"/>
                  <a:pt x="3" y="93"/>
                </a:cubicBezTo>
                <a:cubicBezTo>
                  <a:pt x="33" y="140"/>
                  <a:pt x="33" y="140"/>
                  <a:pt x="33" y="140"/>
                </a:cubicBezTo>
                <a:cubicBezTo>
                  <a:pt x="36" y="144"/>
                  <a:pt x="41" y="146"/>
                  <a:pt x="47" y="145"/>
                </a:cubicBezTo>
                <a:cubicBezTo>
                  <a:pt x="47" y="145"/>
                  <a:pt x="58" y="143"/>
                  <a:pt x="68" y="142"/>
                </a:cubicBezTo>
                <a:cubicBezTo>
                  <a:pt x="71" y="156"/>
                  <a:pt x="75" y="182"/>
                  <a:pt x="75" y="182"/>
                </a:cubicBezTo>
                <a:cubicBezTo>
                  <a:pt x="76" y="189"/>
                  <a:pt x="83" y="194"/>
                  <a:pt x="91" y="192"/>
                </a:cubicBezTo>
                <a:cubicBezTo>
                  <a:pt x="91" y="192"/>
                  <a:pt x="188" y="175"/>
                  <a:pt x="203" y="173"/>
                </a:cubicBezTo>
                <a:cubicBezTo>
                  <a:pt x="212" y="186"/>
                  <a:pt x="295" y="318"/>
                  <a:pt x="295" y="318"/>
                </a:cubicBezTo>
                <a:cubicBezTo>
                  <a:pt x="297" y="322"/>
                  <a:pt x="302" y="324"/>
                  <a:pt x="306" y="324"/>
                </a:cubicBezTo>
                <a:cubicBezTo>
                  <a:pt x="306" y="324"/>
                  <a:pt x="406" y="324"/>
                  <a:pt x="428" y="324"/>
                </a:cubicBezTo>
                <a:cubicBezTo>
                  <a:pt x="428" y="345"/>
                  <a:pt x="428" y="438"/>
                  <a:pt x="428" y="438"/>
                </a:cubicBezTo>
                <a:cubicBezTo>
                  <a:pt x="428" y="445"/>
                  <a:pt x="434" y="451"/>
                  <a:pt x="441" y="451"/>
                </a:cubicBezTo>
                <a:cubicBezTo>
                  <a:pt x="448" y="451"/>
                  <a:pt x="454" y="445"/>
                  <a:pt x="454" y="438"/>
                </a:cubicBezTo>
                <a:cubicBezTo>
                  <a:pt x="454" y="311"/>
                  <a:pt x="454" y="311"/>
                  <a:pt x="454" y="311"/>
                </a:cubicBezTo>
                <a:cubicBezTo>
                  <a:pt x="454" y="303"/>
                  <a:pt x="448" y="297"/>
                  <a:pt x="441" y="297"/>
                </a:cubicBezTo>
                <a:cubicBezTo>
                  <a:pt x="441" y="297"/>
                  <a:pt x="327" y="297"/>
                  <a:pt x="314" y="297"/>
                </a:cubicBezTo>
                <a:cubicBezTo>
                  <a:pt x="306" y="286"/>
                  <a:pt x="221" y="151"/>
                  <a:pt x="221" y="151"/>
                </a:cubicBezTo>
                <a:cubicBezTo>
                  <a:pt x="218" y="146"/>
                  <a:pt x="213" y="144"/>
                  <a:pt x="207" y="145"/>
                </a:cubicBezTo>
                <a:cubicBezTo>
                  <a:pt x="207" y="145"/>
                  <a:pt x="120" y="160"/>
                  <a:pt x="99" y="164"/>
                </a:cubicBezTo>
                <a:cubicBezTo>
                  <a:pt x="96" y="149"/>
                  <a:pt x="92" y="124"/>
                  <a:pt x="92" y="124"/>
                </a:cubicBezTo>
                <a:cubicBezTo>
                  <a:pt x="91" y="117"/>
                  <a:pt x="84" y="112"/>
                  <a:pt x="77" y="113"/>
                </a:cubicBezTo>
                <a:cubicBezTo>
                  <a:pt x="77" y="113"/>
                  <a:pt x="60" y="116"/>
                  <a:pt x="51" y="118"/>
                </a:cubicBezTo>
                <a:cubicBezTo>
                  <a:pt x="47" y="112"/>
                  <a:pt x="43" y="106"/>
                  <a:pt x="36" y="96"/>
                </a:cubicBezTo>
                <a:cubicBezTo>
                  <a:pt x="69" y="90"/>
                  <a:pt x="282" y="52"/>
                  <a:pt x="304" y="48"/>
                </a:cubicBezTo>
                <a:cubicBezTo>
                  <a:pt x="307" y="66"/>
                  <a:pt x="316" y="118"/>
                  <a:pt x="319" y="136"/>
                </a:cubicBezTo>
                <a:cubicBezTo>
                  <a:pt x="303" y="139"/>
                  <a:pt x="274" y="145"/>
                  <a:pt x="274" y="145"/>
                </a:cubicBezTo>
                <a:cubicBezTo>
                  <a:pt x="270" y="146"/>
                  <a:pt x="266" y="149"/>
                  <a:pt x="265" y="152"/>
                </a:cubicBezTo>
                <a:cubicBezTo>
                  <a:pt x="264" y="154"/>
                  <a:pt x="264" y="156"/>
                  <a:pt x="264" y="158"/>
                </a:cubicBezTo>
                <a:cubicBezTo>
                  <a:pt x="264" y="160"/>
                  <a:pt x="264" y="162"/>
                  <a:pt x="265" y="165"/>
                </a:cubicBezTo>
                <a:cubicBezTo>
                  <a:pt x="327" y="271"/>
                  <a:pt x="327" y="271"/>
                  <a:pt x="327" y="271"/>
                </a:cubicBezTo>
                <a:cubicBezTo>
                  <a:pt x="329" y="275"/>
                  <a:pt x="333" y="278"/>
                  <a:pt x="338" y="278"/>
                </a:cubicBezTo>
                <a:cubicBezTo>
                  <a:pt x="441" y="277"/>
                  <a:pt x="441" y="277"/>
                  <a:pt x="441" y="277"/>
                </a:cubicBezTo>
                <a:cubicBezTo>
                  <a:pt x="448" y="277"/>
                  <a:pt x="454" y="271"/>
                  <a:pt x="454" y="264"/>
                </a:cubicBezTo>
                <a:cubicBezTo>
                  <a:pt x="454" y="13"/>
                  <a:pt x="454" y="13"/>
                  <a:pt x="454" y="13"/>
                </a:cubicBezTo>
                <a:cubicBezTo>
                  <a:pt x="454" y="6"/>
                  <a:pt x="448" y="0"/>
                  <a:pt x="441" y="0"/>
                </a:cubicBezTo>
                <a:cubicBezTo>
                  <a:pt x="434" y="0"/>
                  <a:pt x="428" y="6"/>
                  <a:pt x="428" y="13"/>
                </a:cubicBezTo>
                <a:close/>
              </a:path>
            </a:pathLst>
          </a:custGeom>
          <a:solidFill>
            <a:srgbClr val="FFFFFF"/>
          </a:solidFill>
          <a:ln w="9525">
            <a:noFill/>
            <a:round/>
            <a:headEnd/>
            <a:tailEnd/>
          </a:ln>
        </p:spPr>
        <p:txBody>
          <a:bodyPr vert="horz" wrap="square" lIns="61730" tIns="30866" rIns="61730" bIns="30866" numCol="1" anchor="t" anchorCtr="0" compatLnSpc="1">
            <a:prstTxWarp prst="textNoShape">
              <a:avLst/>
            </a:prstTxWarp>
          </a:bodyPr>
          <a:lstStyle/>
          <a:p>
            <a:pPr algn="ctr" defTabSz="411480"/>
            <a:endParaRPr lang="en-US" sz="1620">
              <a:solidFill>
                <a:prstClr val="black"/>
              </a:solidFill>
              <a:latin typeface="Arial"/>
            </a:endParaRPr>
          </a:p>
        </p:txBody>
      </p:sp>
      <p:sp>
        <p:nvSpPr>
          <p:cNvPr id="186" name="Freeform 140"/>
          <p:cNvSpPr>
            <a:spLocks noChangeAspect="1"/>
          </p:cNvSpPr>
          <p:nvPr/>
        </p:nvSpPr>
        <p:spPr bwMode="auto">
          <a:xfrm>
            <a:off x="6438500" y="2555778"/>
            <a:ext cx="265475" cy="265405"/>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FFFFFF"/>
          </a:solidFill>
          <a:ln w="9525">
            <a:noFill/>
            <a:round/>
            <a:headEnd/>
            <a:tailEnd/>
          </a:ln>
        </p:spPr>
        <p:txBody>
          <a:bodyPr vert="horz" wrap="square" lIns="61730" tIns="30866" rIns="61730" bIns="30866" numCol="1" anchor="t" anchorCtr="0" compatLnSpc="1">
            <a:prstTxWarp prst="textNoShape">
              <a:avLst/>
            </a:prstTxWarp>
          </a:bodyPr>
          <a:lstStyle/>
          <a:p>
            <a:pPr algn="ctr" defTabSz="411480"/>
            <a:endParaRPr lang="en-US" sz="1620">
              <a:solidFill>
                <a:prstClr val="black"/>
              </a:solidFill>
              <a:latin typeface="Arial"/>
            </a:endParaRPr>
          </a:p>
        </p:txBody>
      </p:sp>
      <p:sp>
        <p:nvSpPr>
          <p:cNvPr id="197" name="Freeform 345"/>
          <p:cNvSpPr>
            <a:spLocks/>
          </p:cNvSpPr>
          <p:nvPr/>
        </p:nvSpPr>
        <p:spPr bwMode="auto">
          <a:xfrm>
            <a:off x="6433433" y="1975050"/>
            <a:ext cx="244655" cy="188321"/>
          </a:xfrm>
          <a:custGeom>
            <a:avLst/>
            <a:gdLst/>
            <a:ahLst/>
            <a:cxnLst>
              <a:cxn ang="0">
                <a:pos x="0" y="15"/>
              </a:cxn>
              <a:cxn ang="0">
                <a:pos x="68" y="44"/>
              </a:cxn>
              <a:cxn ang="0">
                <a:pos x="21" y="69"/>
              </a:cxn>
              <a:cxn ang="0">
                <a:pos x="0" y="89"/>
              </a:cxn>
              <a:cxn ang="0">
                <a:pos x="14" y="102"/>
              </a:cxn>
              <a:cxn ang="0">
                <a:pos x="322" y="102"/>
              </a:cxn>
              <a:cxn ang="0">
                <a:pos x="430" y="213"/>
              </a:cxn>
              <a:cxn ang="0">
                <a:pos x="300" y="222"/>
              </a:cxn>
              <a:cxn ang="0">
                <a:pos x="291" y="245"/>
              </a:cxn>
              <a:cxn ang="0">
                <a:pos x="282" y="266"/>
              </a:cxn>
              <a:cxn ang="0">
                <a:pos x="274" y="245"/>
              </a:cxn>
              <a:cxn ang="0">
                <a:pos x="265" y="222"/>
              </a:cxn>
              <a:cxn ang="0">
                <a:pos x="187" y="230"/>
              </a:cxn>
              <a:cxn ang="0">
                <a:pos x="195" y="254"/>
              </a:cxn>
              <a:cxn ang="0">
                <a:pos x="170" y="254"/>
              </a:cxn>
              <a:cxn ang="0">
                <a:pos x="177" y="230"/>
              </a:cxn>
              <a:cxn ang="0">
                <a:pos x="101" y="222"/>
              </a:cxn>
              <a:cxn ang="0">
                <a:pos x="92" y="245"/>
              </a:cxn>
              <a:cxn ang="0">
                <a:pos x="83" y="266"/>
              </a:cxn>
              <a:cxn ang="0">
                <a:pos x="75" y="245"/>
              </a:cxn>
              <a:cxn ang="0">
                <a:pos x="65" y="222"/>
              </a:cxn>
              <a:cxn ang="0">
                <a:pos x="0" y="235"/>
              </a:cxn>
              <a:cxn ang="0">
                <a:pos x="45" y="248"/>
              </a:cxn>
              <a:cxn ang="0">
                <a:pos x="83" y="293"/>
              </a:cxn>
              <a:cxn ang="0">
                <a:pos x="122" y="248"/>
              </a:cxn>
              <a:cxn ang="0">
                <a:pos x="143" y="254"/>
              </a:cxn>
              <a:cxn ang="0">
                <a:pos x="221" y="254"/>
              </a:cxn>
              <a:cxn ang="0">
                <a:pos x="244" y="248"/>
              </a:cxn>
              <a:cxn ang="0">
                <a:pos x="282" y="293"/>
              </a:cxn>
              <a:cxn ang="0">
                <a:pos x="321" y="248"/>
              </a:cxn>
              <a:cxn ang="0">
                <a:pos x="434" y="248"/>
              </a:cxn>
              <a:cxn ang="0">
                <a:pos x="409" y="120"/>
              </a:cxn>
              <a:cxn ang="0">
                <a:pos x="322" y="76"/>
              </a:cxn>
              <a:cxn ang="0">
                <a:pos x="64" y="76"/>
              </a:cxn>
              <a:cxn ang="0">
                <a:pos x="118" y="40"/>
              </a:cxn>
              <a:cxn ang="0">
                <a:pos x="108" y="27"/>
              </a:cxn>
              <a:cxn ang="0">
                <a:pos x="1" y="12"/>
              </a:cxn>
            </a:cxnLst>
            <a:rect l="0" t="0" r="r" b="b"/>
            <a:pathLst>
              <a:path w="459" h="293">
                <a:moveTo>
                  <a:pt x="1" y="12"/>
                </a:moveTo>
                <a:cubicBezTo>
                  <a:pt x="1" y="13"/>
                  <a:pt x="0" y="14"/>
                  <a:pt x="0" y="15"/>
                </a:cubicBezTo>
                <a:cubicBezTo>
                  <a:pt x="0" y="21"/>
                  <a:pt x="4" y="26"/>
                  <a:pt x="10" y="28"/>
                </a:cubicBezTo>
                <a:cubicBezTo>
                  <a:pt x="10" y="28"/>
                  <a:pt x="41" y="36"/>
                  <a:pt x="68" y="44"/>
                </a:cubicBezTo>
                <a:cubicBezTo>
                  <a:pt x="63" y="46"/>
                  <a:pt x="58" y="49"/>
                  <a:pt x="53" y="52"/>
                </a:cubicBezTo>
                <a:cubicBezTo>
                  <a:pt x="39" y="59"/>
                  <a:pt x="29" y="64"/>
                  <a:pt x="21" y="69"/>
                </a:cubicBezTo>
                <a:cubicBezTo>
                  <a:pt x="10" y="75"/>
                  <a:pt x="10" y="75"/>
                  <a:pt x="10" y="75"/>
                </a:cubicBezTo>
                <a:cubicBezTo>
                  <a:pt x="7" y="77"/>
                  <a:pt x="0" y="81"/>
                  <a:pt x="0" y="89"/>
                </a:cubicBezTo>
                <a:cubicBezTo>
                  <a:pt x="0" y="89"/>
                  <a:pt x="0" y="90"/>
                  <a:pt x="0" y="90"/>
                </a:cubicBezTo>
                <a:cubicBezTo>
                  <a:pt x="1" y="97"/>
                  <a:pt x="7" y="102"/>
                  <a:pt x="14" y="102"/>
                </a:cubicBezTo>
                <a:cubicBezTo>
                  <a:pt x="27" y="102"/>
                  <a:pt x="160" y="102"/>
                  <a:pt x="249" y="102"/>
                </a:cubicBezTo>
                <a:cubicBezTo>
                  <a:pt x="249" y="102"/>
                  <a:pt x="322" y="102"/>
                  <a:pt x="322" y="102"/>
                </a:cubicBezTo>
                <a:cubicBezTo>
                  <a:pt x="367" y="102"/>
                  <a:pt x="422" y="167"/>
                  <a:pt x="429" y="206"/>
                </a:cubicBezTo>
                <a:cubicBezTo>
                  <a:pt x="430" y="209"/>
                  <a:pt x="430" y="211"/>
                  <a:pt x="430" y="213"/>
                </a:cubicBezTo>
                <a:cubicBezTo>
                  <a:pt x="430" y="219"/>
                  <a:pt x="428" y="221"/>
                  <a:pt x="426" y="222"/>
                </a:cubicBezTo>
                <a:cubicBezTo>
                  <a:pt x="421" y="222"/>
                  <a:pt x="300" y="222"/>
                  <a:pt x="300" y="222"/>
                </a:cubicBezTo>
                <a:cubicBezTo>
                  <a:pt x="295" y="222"/>
                  <a:pt x="290" y="225"/>
                  <a:pt x="288" y="230"/>
                </a:cubicBezTo>
                <a:cubicBezTo>
                  <a:pt x="286" y="235"/>
                  <a:pt x="287" y="241"/>
                  <a:pt x="291" y="245"/>
                </a:cubicBezTo>
                <a:cubicBezTo>
                  <a:pt x="293" y="247"/>
                  <a:pt x="295" y="250"/>
                  <a:pt x="295" y="254"/>
                </a:cubicBezTo>
                <a:cubicBezTo>
                  <a:pt x="295" y="261"/>
                  <a:pt x="289" y="266"/>
                  <a:pt x="282" y="266"/>
                </a:cubicBezTo>
                <a:cubicBezTo>
                  <a:pt x="276" y="266"/>
                  <a:pt x="270" y="261"/>
                  <a:pt x="270" y="254"/>
                </a:cubicBezTo>
                <a:cubicBezTo>
                  <a:pt x="270" y="250"/>
                  <a:pt x="271" y="247"/>
                  <a:pt x="274" y="245"/>
                </a:cubicBezTo>
                <a:cubicBezTo>
                  <a:pt x="278" y="241"/>
                  <a:pt x="279" y="235"/>
                  <a:pt x="277" y="230"/>
                </a:cubicBezTo>
                <a:cubicBezTo>
                  <a:pt x="275" y="225"/>
                  <a:pt x="270" y="222"/>
                  <a:pt x="265" y="222"/>
                </a:cubicBezTo>
                <a:cubicBezTo>
                  <a:pt x="200" y="222"/>
                  <a:pt x="200" y="222"/>
                  <a:pt x="200" y="222"/>
                </a:cubicBezTo>
                <a:cubicBezTo>
                  <a:pt x="194" y="222"/>
                  <a:pt x="189" y="225"/>
                  <a:pt x="187" y="230"/>
                </a:cubicBezTo>
                <a:cubicBezTo>
                  <a:pt x="185" y="235"/>
                  <a:pt x="187" y="241"/>
                  <a:pt x="191" y="245"/>
                </a:cubicBezTo>
                <a:cubicBezTo>
                  <a:pt x="193" y="247"/>
                  <a:pt x="195" y="250"/>
                  <a:pt x="195" y="254"/>
                </a:cubicBezTo>
                <a:cubicBezTo>
                  <a:pt x="195" y="261"/>
                  <a:pt x="189" y="266"/>
                  <a:pt x="182" y="266"/>
                </a:cubicBezTo>
                <a:cubicBezTo>
                  <a:pt x="175" y="266"/>
                  <a:pt x="170" y="261"/>
                  <a:pt x="170" y="254"/>
                </a:cubicBezTo>
                <a:cubicBezTo>
                  <a:pt x="170" y="250"/>
                  <a:pt x="171" y="247"/>
                  <a:pt x="173" y="245"/>
                </a:cubicBezTo>
                <a:cubicBezTo>
                  <a:pt x="177" y="241"/>
                  <a:pt x="179" y="235"/>
                  <a:pt x="177" y="230"/>
                </a:cubicBezTo>
                <a:cubicBezTo>
                  <a:pt x="174" y="225"/>
                  <a:pt x="170" y="222"/>
                  <a:pt x="164" y="222"/>
                </a:cubicBezTo>
                <a:cubicBezTo>
                  <a:pt x="101" y="222"/>
                  <a:pt x="101" y="222"/>
                  <a:pt x="101" y="222"/>
                </a:cubicBezTo>
                <a:cubicBezTo>
                  <a:pt x="96" y="222"/>
                  <a:pt x="91" y="225"/>
                  <a:pt x="89" y="230"/>
                </a:cubicBezTo>
                <a:cubicBezTo>
                  <a:pt x="87" y="235"/>
                  <a:pt x="88" y="241"/>
                  <a:pt x="92" y="245"/>
                </a:cubicBezTo>
                <a:cubicBezTo>
                  <a:pt x="94" y="247"/>
                  <a:pt x="96" y="250"/>
                  <a:pt x="96" y="254"/>
                </a:cubicBezTo>
                <a:cubicBezTo>
                  <a:pt x="96" y="261"/>
                  <a:pt x="90" y="266"/>
                  <a:pt x="83" y="266"/>
                </a:cubicBezTo>
                <a:cubicBezTo>
                  <a:pt x="76" y="266"/>
                  <a:pt x="71" y="261"/>
                  <a:pt x="71" y="254"/>
                </a:cubicBezTo>
                <a:cubicBezTo>
                  <a:pt x="71" y="250"/>
                  <a:pt x="72" y="247"/>
                  <a:pt x="75" y="245"/>
                </a:cubicBezTo>
                <a:cubicBezTo>
                  <a:pt x="79" y="241"/>
                  <a:pt x="80" y="235"/>
                  <a:pt x="78" y="230"/>
                </a:cubicBezTo>
                <a:cubicBezTo>
                  <a:pt x="76" y="225"/>
                  <a:pt x="71" y="222"/>
                  <a:pt x="65" y="222"/>
                </a:cubicBezTo>
                <a:cubicBezTo>
                  <a:pt x="14" y="222"/>
                  <a:pt x="14" y="222"/>
                  <a:pt x="14" y="222"/>
                </a:cubicBezTo>
                <a:cubicBezTo>
                  <a:pt x="6" y="222"/>
                  <a:pt x="0" y="228"/>
                  <a:pt x="0" y="235"/>
                </a:cubicBezTo>
                <a:cubicBezTo>
                  <a:pt x="0" y="243"/>
                  <a:pt x="6" y="248"/>
                  <a:pt x="14" y="248"/>
                </a:cubicBezTo>
                <a:cubicBezTo>
                  <a:pt x="14" y="248"/>
                  <a:pt x="30" y="248"/>
                  <a:pt x="45" y="248"/>
                </a:cubicBezTo>
                <a:cubicBezTo>
                  <a:pt x="44" y="250"/>
                  <a:pt x="44" y="252"/>
                  <a:pt x="44" y="254"/>
                </a:cubicBezTo>
                <a:cubicBezTo>
                  <a:pt x="44" y="275"/>
                  <a:pt x="62" y="293"/>
                  <a:pt x="83" y="293"/>
                </a:cubicBezTo>
                <a:cubicBezTo>
                  <a:pt x="105" y="293"/>
                  <a:pt x="122" y="275"/>
                  <a:pt x="122" y="254"/>
                </a:cubicBezTo>
                <a:cubicBezTo>
                  <a:pt x="122" y="252"/>
                  <a:pt x="122" y="250"/>
                  <a:pt x="122" y="248"/>
                </a:cubicBezTo>
                <a:cubicBezTo>
                  <a:pt x="131" y="248"/>
                  <a:pt x="134" y="248"/>
                  <a:pt x="143" y="248"/>
                </a:cubicBezTo>
                <a:cubicBezTo>
                  <a:pt x="143" y="250"/>
                  <a:pt x="143" y="252"/>
                  <a:pt x="143" y="254"/>
                </a:cubicBezTo>
                <a:cubicBezTo>
                  <a:pt x="143" y="275"/>
                  <a:pt x="161" y="293"/>
                  <a:pt x="182" y="293"/>
                </a:cubicBezTo>
                <a:cubicBezTo>
                  <a:pt x="204" y="293"/>
                  <a:pt x="221" y="275"/>
                  <a:pt x="221" y="254"/>
                </a:cubicBezTo>
                <a:cubicBezTo>
                  <a:pt x="221" y="252"/>
                  <a:pt x="221" y="250"/>
                  <a:pt x="221" y="248"/>
                </a:cubicBezTo>
                <a:cubicBezTo>
                  <a:pt x="231" y="248"/>
                  <a:pt x="234" y="248"/>
                  <a:pt x="244" y="248"/>
                </a:cubicBezTo>
                <a:cubicBezTo>
                  <a:pt x="243" y="250"/>
                  <a:pt x="243" y="252"/>
                  <a:pt x="243" y="254"/>
                </a:cubicBezTo>
                <a:cubicBezTo>
                  <a:pt x="243" y="275"/>
                  <a:pt x="261" y="293"/>
                  <a:pt x="282" y="293"/>
                </a:cubicBezTo>
                <a:cubicBezTo>
                  <a:pt x="304" y="293"/>
                  <a:pt x="322" y="275"/>
                  <a:pt x="322" y="254"/>
                </a:cubicBezTo>
                <a:cubicBezTo>
                  <a:pt x="322" y="252"/>
                  <a:pt x="321" y="250"/>
                  <a:pt x="321" y="248"/>
                </a:cubicBezTo>
                <a:cubicBezTo>
                  <a:pt x="351" y="248"/>
                  <a:pt x="429" y="249"/>
                  <a:pt x="429" y="249"/>
                </a:cubicBezTo>
                <a:cubicBezTo>
                  <a:pt x="431" y="249"/>
                  <a:pt x="432" y="248"/>
                  <a:pt x="434" y="248"/>
                </a:cubicBezTo>
                <a:cubicBezTo>
                  <a:pt x="451" y="241"/>
                  <a:pt x="459" y="224"/>
                  <a:pt x="455" y="201"/>
                </a:cubicBezTo>
                <a:cubicBezTo>
                  <a:pt x="451" y="177"/>
                  <a:pt x="433" y="146"/>
                  <a:pt x="409" y="120"/>
                </a:cubicBezTo>
                <a:cubicBezTo>
                  <a:pt x="392" y="103"/>
                  <a:pt x="359" y="75"/>
                  <a:pt x="322" y="76"/>
                </a:cubicBezTo>
                <a:cubicBezTo>
                  <a:pt x="322" y="76"/>
                  <a:pt x="322" y="76"/>
                  <a:pt x="322" y="76"/>
                </a:cubicBezTo>
                <a:cubicBezTo>
                  <a:pt x="249" y="76"/>
                  <a:pt x="249" y="76"/>
                  <a:pt x="249" y="76"/>
                </a:cubicBezTo>
                <a:cubicBezTo>
                  <a:pt x="191" y="76"/>
                  <a:pt x="114" y="76"/>
                  <a:pt x="64" y="76"/>
                </a:cubicBezTo>
                <a:cubicBezTo>
                  <a:pt x="79" y="68"/>
                  <a:pt x="95" y="60"/>
                  <a:pt x="110" y="51"/>
                </a:cubicBezTo>
                <a:cubicBezTo>
                  <a:pt x="115" y="49"/>
                  <a:pt x="118" y="45"/>
                  <a:pt x="118" y="40"/>
                </a:cubicBezTo>
                <a:cubicBezTo>
                  <a:pt x="118" y="39"/>
                  <a:pt x="118" y="39"/>
                  <a:pt x="118" y="38"/>
                </a:cubicBezTo>
                <a:cubicBezTo>
                  <a:pt x="117" y="33"/>
                  <a:pt x="113" y="28"/>
                  <a:pt x="108" y="27"/>
                </a:cubicBezTo>
                <a:cubicBezTo>
                  <a:pt x="17" y="2"/>
                  <a:pt x="17" y="2"/>
                  <a:pt x="17" y="2"/>
                </a:cubicBezTo>
                <a:cubicBezTo>
                  <a:pt x="10" y="0"/>
                  <a:pt x="3" y="5"/>
                  <a:pt x="1" y="12"/>
                </a:cubicBezTo>
                <a:close/>
              </a:path>
            </a:pathLst>
          </a:custGeom>
          <a:solidFill>
            <a:schemeClr val="bg1"/>
          </a:solidFill>
          <a:ln w="9525">
            <a:noFill/>
            <a:round/>
            <a:headEnd/>
            <a:tailEnd/>
          </a:ln>
        </p:spPr>
        <p:txBody>
          <a:bodyPr vert="horz" wrap="square" lIns="61730" tIns="30866" rIns="61730" bIns="30866" numCol="1" anchor="t" anchorCtr="0" compatLnSpc="1">
            <a:prstTxWarp prst="textNoShape">
              <a:avLst/>
            </a:prstTxWarp>
          </a:bodyPr>
          <a:lstStyle/>
          <a:p>
            <a:pPr defTabSz="411480"/>
            <a:endParaRPr lang="en-US" sz="1620">
              <a:solidFill>
                <a:prstClr val="black"/>
              </a:solidFill>
              <a:latin typeface="Arial"/>
            </a:endParaRPr>
          </a:p>
        </p:txBody>
      </p:sp>
      <p:sp>
        <p:nvSpPr>
          <p:cNvPr id="198" name="AutoShape 166"/>
          <p:cNvSpPr>
            <a:spLocks noChangeArrowheads="1"/>
          </p:cNvSpPr>
          <p:nvPr/>
        </p:nvSpPr>
        <p:spPr bwMode="auto">
          <a:xfrm>
            <a:off x="1150501" y="3797191"/>
            <a:ext cx="1186724" cy="571157"/>
          </a:xfrm>
          <a:prstGeom prst="rect">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lIns="61727" tIns="30865" rIns="61727" bIns="30865" anchor="ctr"/>
          <a:lstStyle/>
          <a:p>
            <a:pPr algn="ctr" defTabSz="411480"/>
            <a:endParaRPr lang="en-US" sz="945" b="1" dirty="0">
              <a:solidFill>
                <a:prstClr val="black"/>
              </a:solidFill>
              <a:latin typeface="Arial"/>
              <a:cs typeface="Arial"/>
            </a:endParaRPr>
          </a:p>
          <a:p>
            <a:pPr algn="ctr" defTabSz="411480"/>
            <a:r>
              <a:rPr lang="en-US" sz="945" b="1" dirty="0">
                <a:solidFill>
                  <a:prstClr val="black"/>
                </a:solidFill>
                <a:latin typeface="Arial"/>
                <a:cs typeface="Arial"/>
              </a:rPr>
              <a:t>Smart Integration</a:t>
            </a:r>
          </a:p>
          <a:p>
            <a:pPr algn="ctr" defTabSz="411480"/>
            <a:endParaRPr lang="en-US" sz="945" b="1" dirty="0">
              <a:solidFill>
                <a:prstClr val="black"/>
              </a:solidFill>
              <a:latin typeface="Arial"/>
              <a:cs typeface="Arial"/>
            </a:endParaRPr>
          </a:p>
          <a:p>
            <a:pPr algn="ctr" defTabSz="411480"/>
            <a:endParaRPr lang="en-US" sz="945" b="1" dirty="0">
              <a:solidFill>
                <a:prstClr val="black"/>
              </a:solidFill>
              <a:latin typeface="Arial"/>
              <a:cs typeface="Arial"/>
            </a:endParaRPr>
          </a:p>
          <a:p>
            <a:pPr algn="ctr" defTabSz="411480"/>
            <a:endParaRPr lang="en-US" sz="945" b="1" dirty="0">
              <a:solidFill>
                <a:prstClr val="black"/>
              </a:solidFill>
              <a:latin typeface="Arial"/>
              <a:cs typeface="Arial"/>
            </a:endParaRPr>
          </a:p>
        </p:txBody>
      </p:sp>
      <p:sp>
        <p:nvSpPr>
          <p:cNvPr id="202" name="Oval 74"/>
          <p:cNvSpPr>
            <a:spLocks noChangeArrowheads="1"/>
          </p:cNvSpPr>
          <p:nvPr/>
        </p:nvSpPr>
        <p:spPr bwMode="auto">
          <a:xfrm>
            <a:off x="6088732" y="3959724"/>
            <a:ext cx="315860" cy="320397"/>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lIns="61727" tIns="30865" rIns="61727" bIns="30865" anchor="ctr"/>
          <a:lstStyle/>
          <a:p>
            <a:pPr algn="ctr" defTabSz="411480">
              <a:defRPr/>
            </a:pPr>
            <a:endParaRPr lang="de-DE" sz="720" b="1" dirty="0">
              <a:solidFill>
                <a:prstClr val="black"/>
              </a:solidFill>
              <a:latin typeface="Arial"/>
              <a:cs typeface="Arial"/>
            </a:endParaRPr>
          </a:p>
        </p:txBody>
      </p:sp>
      <p:pic>
        <p:nvPicPr>
          <p:cNvPr id="207" name="Picture 26" descr="Buildings"/>
          <p:cNvPicPr>
            <a:picLocks noChangeAspect="1" noChangeArrowheads="1"/>
          </p:cNvPicPr>
          <p:nvPr/>
        </p:nvPicPr>
        <p:blipFill>
          <a:blip r:embed="rId28" cstate="email">
            <a:biLevel thresh="25000"/>
            <a:extLst>
              <a:ext uri="{28A0092B-C50C-407E-A947-70E740481C1C}">
                <a14:useLocalDpi xmlns:a14="http://schemas.microsoft.com/office/drawing/2010/main" val="0"/>
              </a:ext>
            </a:extLst>
          </a:blip>
          <a:srcRect/>
          <a:stretch>
            <a:fillRect/>
          </a:stretch>
        </p:blipFill>
        <p:spPr bwMode="auto">
          <a:xfrm>
            <a:off x="7957860" y="1863249"/>
            <a:ext cx="162827" cy="14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 name="Text Box 238"/>
          <p:cNvSpPr txBox="1">
            <a:spLocks noChangeArrowheads="1"/>
          </p:cNvSpPr>
          <p:nvPr>
            <p:custDataLst>
              <p:tags r:id="rId18"/>
            </p:custDataLst>
          </p:nvPr>
        </p:nvSpPr>
        <p:spPr bwMode="auto">
          <a:xfrm>
            <a:off x="4613297" y="3874771"/>
            <a:ext cx="1151290" cy="35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Energy tracking across buildings, cities and precincts – resource advisor</a:t>
            </a:r>
          </a:p>
        </p:txBody>
      </p:sp>
      <p:sp>
        <p:nvSpPr>
          <p:cNvPr id="210" name="Text Box 122"/>
          <p:cNvSpPr txBox="1">
            <a:spLocks noChangeArrowheads="1"/>
          </p:cNvSpPr>
          <p:nvPr>
            <p:custDataLst>
              <p:tags r:id="rId19"/>
            </p:custDataLst>
          </p:nvPr>
        </p:nvSpPr>
        <p:spPr bwMode="auto">
          <a:xfrm>
            <a:off x="6502350" y="3909219"/>
            <a:ext cx="682330" cy="35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0866" rIns="61730" bIns="308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defTabSz="411480" eaLnBrk="1" hangingPunct="1"/>
            <a:r>
              <a:rPr lang="en-US" sz="630" dirty="0">
                <a:solidFill>
                  <a:prstClr val="black"/>
                </a:solidFill>
                <a:latin typeface="Arial"/>
                <a:cs typeface="Arial"/>
              </a:rPr>
              <a:t>Asset management, GIS</a:t>
            </a:r>
          </a:p>
        </p:txBody>
      </p:sp>
      <p:sp>
        <p:nvSpPr>
          <p:cNvPr id="211" name="Oval 25"/>
          <p:cNvSpPr>
            <a:spLocks noChangeArrowheads="1"/>
          </p:cNvSpPr>
          <p:nvPr/>
        </p:nvSpPr>
        <p:spPr bwMode="auto">
          <a:xfrm>
            <a:off x="4199266" y="3899623"/>
            <a:ext cx="316272" cy="317183"/>
          </a:xfrm>
          <a:prstGeom prst="ellipse">
            <a:avLst/>
          </a:prstGeom>
          <a:solidFill>
            <a:srgbClr val="FF9900"/>
          </a:solidFill>
          <a:ln>
            <a:noFill/>
          </a:ln>
          <a:extLst/>
        </p:spPr>
        <p:txBody>
          <a:bodyPr lIns="61727" tIns="30865" rIns="61727" bIns="30865" anchor="ctr"/>
          <a:lstStyle/>
          <a:p>
            <a:pPr algn="ctr" defTabSz="411480">
              <a:defRPr/>
            </a:pPr>
            <a:endParaRPr lang="en-US" sz="720" b="1" dirty="0">
              <a:solidFill>
                <a:prstClr val="black"/>
              </a:solidFill>
              <a:latin typeface="Arial"/>
              <a:cs typeface="Arial"/>
            </a:endParaRPr>
          </a:p>
        </p:txBody>
      </p:sp>
      <p:sp>
        <p:nvSpPr>
          <p:cNvPr id="219" name="Rectangle 218"/>
          <p:cNvSpPr/>
          <p:nvPr/>
        </p:nvSpPr>
        <p:spPr>
          <a:xfrm>
            <a:off x="1145065" y="765293"/>
            <a:ext cx="2419515" cy="2903418"/>
          </a:xfrm>
          <a:prstGeom prst="rect">
            <a:avLst/>
          </a:prstGeom>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11480"/>
            <a:endParaRPr lang="en-US" sz="1620">
              <a:solidFill>
                <a:prstClr val="black"/>
              </a:solidFill>
              <a:latin typeface="Arial"/>
            </a:endParaRPr>
          </a:p>
        </p:txBody>
      </p:sp>
      <p:sp>
        <p:nvSpPr>
          <p:cNvPr id="220" name="Rectangle 219"/>
          <p:cNvSpPr/>
          <p:nvPr/>
        </p:nvSpPr>
        <p:spPr>
          <a:xfrm>
            <a:off x="3737402" y="765293"/>
            <a:ext cx="1209758" cy="2903418"/>
          </a:xfrm>
          <a:prstGeom prst="rect">
            <a:avLst/>
          </a:prstGeom>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11480"/>
            <a:endParaRPr lang="en-US" sz="1620">
              <a:solidFill>
                <a:prstClr val="black"/>
              </a:solidFill>
              <a:latin typeface="Arial"/>
            </a:endParaRPr>
          </a:p>
        </p:txBody>
      </p:sp>
      <p:sp>
        <p:nvSpPr>
          <p:cNvPr id="222" name="Rectangle 221"/>
          <p:cNvSpPr/>
          <p:nvPr/>
        </p:nvSpPr>
        <p:spPr>
          <a:xfrm>
            <a:off x="5119981" y="765293"/>
            <a:ext cx="2419515" cy="2903418"/>
          </a:xfrm>
          <a:prstGeom prst="rect">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11480"/>
            <a:endParaRPr lang="en-US" sz="1620">
              <a:solidFill>
                <a:prstClr val="black"/>
              </a:solidFill>
              <a:latin typeface="Arial"/>
            </a:endParaRPr>
          </a:p>
        </p:txBody>
      </p:sp>
      <p:sp>
        <p:nvSpPr>
          <p:cNvPr id="223" name="Rectangle 222"/>
          <p:cNvSpPr/>
          <p:nvPr/>
        </p:nvSpPr>
        <p:spPr>
          <a:xfrm>
            <a:off x="1143000" y="3798656"/>
            <a:ext cx="6396496" cy="563803"/>
          </a:xfrm>
          <a:prstGeom prst="rect">
            <a:avLst/>
          </a:prstGeom>
          <a:noFill/>
          <a:ln w="25400">
            <a:solidFill>
              <a:srgbClr val="FF9900"/>
            </a:solidFill>
            <a:round/>
            <a:headEnd/>
            <a:tailEnd/>
          </a:ln>
        </p:spPr>
        <p:txBody>
          <a:bodyPr rtlCol="0" anchor="ctr"/>
          <a:lstStyle/>
          <a:p>
            <a:pPr algn="ctr" defTabSz="411480"/>
            <a:endParaRPr lang="en-US" sz="1620">
              <a:solidFill>
                <a:prstClr val="black"/>
              </a:solidFill>
              <a:latin typeface="Arial"/>
            </a:endParaRPr>
          </a:p>
        </p:txBody>
      </p:sp>
      <p:sp>
        <p:nvSpPr>
          <p:cNvPr id="224" name="Freeform 308"/>
          <p:cNvSpPr>
            <a:spLocks/>
          </p:cNvSpPr>
          <p:nvPr/>
        </p:nvSpPr>
        <p:spPr bwMode="auto">
          <a:xfrm>
            <a:off x="6130614" y="3974871"/>
            <a:ext cx="241951" cy="266402"/>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chemeClr val="bg1"/>
          </a:solidFill>
          <a:ln w="9525">
            <a:noFill/>
            <a:round/>
            <a:headEnd/>
            <a:tailEnd/>
          </a:ln>
        </p:spPr>
        <p:txBody>
          <a:bodyPr vert="horz" wrap="square" lIns="61730" tIns="30866" rIns="61730" bIns="30866" numCol="1" anchor="t" anchorCtr="0" compatLnSpc="1">
            <a:prstTxWarp prst="textNoShape">
              <a:avLst/>
            </a:prstTxWarp>
          </a:bodyPr>
          <a:lstStyle/>
          <a:p>
            <a:pPr defTabSz="411480"/>
            <a:endParaRPr lang="en-US" sz="1620">
              <a:solidFill>
                <a:prstClr val="black"/>
              </a:solidFill>
              <a:latin typeface="Arial"/>
            </a:endParaRPr>
          </a:p>
        </p:txBody>
      </p:sp>
      <p:sp>
        <p:nvSpPr>
          <p:cNvPr id="65632" name="Freeform 5"/>
          <p:cNvSpPr>
            <a:spLocks/>
          </p:cNvSpPr>
          <p:nvPr/>
        </p:nvSpPr>
        <p:spPr bwMode="auto">
          <a:xfrm>
            <a:off x="7918839" y="1846714"/>
            <a:ext cx="228155" cy="203612"/>
          </a:xfrm>
          <a:custGeom>
            <a:avLst/>
            <a:gdLst>
              <a:gd name="T0" fmla="*/ 2147483647 w 467"/>
              <a:gd name="T1" fmla="*/ 2147483647 h 422"/>
              <a:gd name="T2" fmla="*/ 2147483647 w 467"/>
              <a:gd name="T3" fmla="*/ 2147483647 h 422"/>
              <a:gd name="T4" fmla="*/ 2147483647 w 467"/>
              <a:gd name="T5" fmla="*/ 2147483647 h 422"/>
              <a:gd name="T6" fmla="*/ 2147483647 w 467"/>
              <a:gd name="T7" fmla="*/ 2147483647 h 422"/>
              <a:gd name="T8" fmla="*/ 2147483647 w 467"/>
              <a:gd name="T9" fmla="*/ 2147483647 h 422"/>
              <a:gd name="T10" fmla="*/ 2147483647 w 467"/>
              <a:gd name="T11" fmla="*/ 2147483647 h 422"/>
              <a:gd name="T12" fmla="*/ 2147483647 w 467"/>
              <a:gd name="T13" fmla="*/ 2147483647 h 422"/>
              <a:gd name="T14" fmla="*/ 2147483647 w 467"/>
              <a:gd name="T15" fmla="*/ 2147483647 h 422"/>
              <a:gd name="T16" fmla="*/ 2147483647 w 467"/>
              <a:gd name="T17" fmla="*/ 2147483647 h 422"/>
              <a:gd name="T18" fmla="*/ 2147483647 w 467"/>
              <a:gd name="T19" fmla="*/ 2147483647 h 422"/>
              <a:gd name="T20" fmla="*/ 2147483647 w 467"/>
              <a:gd name="T21" fmla="*/ 2147483647 h 422"/>
              <a:gd name="T22" fmla="*/ 0 w 467"/>
              <a:gd name="T23" fmla="*/ 2147483647 h 422"/>
              <a:gd name="T24" fmla="*/ 2147483647 w 467"/>
              <a:gd name="T25" fmla="*/ 2147483647 h 422"/>
              <a:gd name="T26" fmla="*/ 2147483647 w 467"/>
              <a:gd name="T27" fmla="*/ 2147483647 h 422"/>
              <a:gd name="T28" fmla="*/ 2147483647 w 467"/>
              <a:gd name="T29" fmla="*/ 2147483647 h 422"/>
              <a:gd name="T30" fmla="*/ 2147483647 w 467"/>
              <a:gd name="T31" fmla="*/ 2147483647 h 422"/>
              <a:gd name="T32" fmla="*/ 2147483647 w 467"/>
              <a:gd name="T33" fmla="*/ 2147483647 h 422"/>
              <a:gd name="T34" fmla="*/ 2147483647 w 467"/>
              <a:gd name="T35" fmla="*/ 2147483647 h 422"/>
              <a:gd name="T36" fmla="*/ 2147483647 w 467"/>
              <a:gd name="T37" fmla="*/ 2147483647 h 422"/>
              <a:gd name="T38" fmla="*/ 2147483647 w 467"/>
              <a:gd name="T39" fmla="*/ 2147483647 h 422"/>
              <a:gd name="T40" fmla="*/ 2147483647 w 467"/>
              <a:gd name="T41" fmla="*/ 2147483647 h 422"/>
              <a:gd name="T42" fmla="*/ 2147483647 w 467"/>
              <a:gd name="T43" fmla="*/ 2147483647 h 422"/>
              <a:gd name="T44" fmla="*/ 2147483647 w 467"/>
              <a:gd name="T45" fmla="*/ 2147483647 h 422"/>
              <a:gd name="T46" fmla="*/ 2147483647 w 467"/>
              <a:gd name="T47" fmla="*/ 2147483647 h 422"/>
              <a:gd name="T48" fmla="*/ 2147483647 w 467"/>
              <a:gd name="T49" fmla="*/ 2147483647 h 422"/>
              <a:gd name="T50" fmla="*/ 2147483647 w 467"/>
              <a:gd name="T51" fmla="*/ 2147483647 h 422"/>
              <a:gd name="T52" fmla="*/ 2147483647 w 467"/>
              <a:gd name="T53" fmla="*/ 2147483647 h 422"/>
              <a:gd name="T54" fmla="*/ 2147483647 w 467"/>
              <a:gd name="T55" fmla="*/ 2147483647 h 422"/>
              <a:gd name="T56" fmla="*/ 2147483647 w 467"/>
              <a:gd name="T57" fmla="*/ 2147483647 h 422"/>
              <a:gd name="T58" fmla="*/ 2147483647 w 467"/>
              <a:gd name="T59" fmla="*/ 2147483647 h 422"/>
              <a:gd name="T60" fmla="*/ 2147483647 w 467"/>
              <a:gd name="T61" fmla="*/ 2147483647 h 422"/>
              <a:gd name="T62" fmla="*/ 2147483647 w 467"/>
              <a:gd name="T63" fmla="*/ 2147483647 h 422"/>
              <a:gd name="T64" fmla="*/ 2147483647 w 467"/>
              <a:gd name="T65" fmla="*/ 2147483647 h 422"/>
              <a:gd name="T66" fmla="*/ 2147483647 w 467"/>
              <a:gd name="T67" fmla="*/ 2147483647 h 4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7"/>
              <a:gd name="T103" fmla="*/ 0 h 422"/>
              <a:gd name="T104" fmla="*/ 467 w 467"/>
              <a:gd name="T105" fmla="*/ 422 h 4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7" h="422">
                <a:moveTo>
                  <a:pt x="289" y="418"/>
                </a:moveTo>
                <a:cubicBezTo>
                  <a:pt x="162" y="286"/>
                  <a:pt x="162" y="286"/>
                  <a:pt x="162" y="286"/>
                </a:cubicBezTo>
                <a:cubicBezTo>
                  <a:pt x="157" y="281"/>
                  <a:pt x="157" y="273"/>
                  <a:pt x="162" y="268"/>
                </a:cubicBezTo>
                <a:cubicBezTo>
                  <a:pt x="162" y="268"/>
                  <a:pt x="162" y="268"/>
                  <a:pt x="162" y="268"/>
                </a:cubicBezTo>
                <a:cubicBezTo>
                  <a:pt x="276" y="147"/>
                  <a:pt x="276" y="147"/>
                  <a:pt x="276" y="147"/>
                </a:cubicBezTo>
                <a:cubicBezTo>
                  <a:pt x="181" y="48"/>
                  <a:pt x="181" y="48"/>
                  <a:pt x="181" y="48"/>
                </a:cubicBezTo>
                <a:cubicBezTo>
                  <a:pt x="181" y="109"/>
                  <a:pt x="181" y="109"/>
                  <a:pt x="181" y="109"/>
                </a:cubicBezTo>
                <a:cubicBezTo>
                  <a:pt x="181" y="113"/>
                  <a:pt x="180" y="116"/>
                  <a:pt x="177" y="118"/>
                </a:cubicBezTo>
                <a:cubicBezTo>
                  <a:pt x="177" y="118"/>
                  <a:pt x="177" y="118"/>
                  <a:pt x="177" y="118"/>
                </a:cubicBezTo>
                <a:cubicBezTo>
                  <a:pt x="175" y="121"/>
                  <a:pt x="171" y="122"/>
                  <a:pt x="168" y="122"/>
                </a:cubicBezTo>
                <a:cubicBezTo>
                  <a:pt x="168" y="122"/>
                  <a:pt x="168" y="122"/>
                  <a:pt x="168" y="122"/>
                </a:cubicBezTo>
                <a:cubicBezTo>
                  <a:pt x="27" y="122"/>
                  <a:pt x="27" y="122"/>
                  <a:pt x="27" y="122"/>
                </a:cubicBezTo>
                <a:cubicBezTo>
                  <a:pt x="27" y="171"/>
                  <a:pt x="27" y="171"/>
                  <a:pt x="27" y="171"/>
                </a:cubicBezTo>
                <a:cubicBezTo>
                  <a:pt x="168" y="171"/>
                  <a:pt x="168" y="171"/>
                  <a:pt x="168" y="171"/>
                </a:cubicBezTo>
                <a:cubicBezTo>
                  <a:pt x="168" y="171"/>
                  <a:pt x="168" y="171"/>
                  <a:pt x="168" y="171"/>
                </a:cubicBezTo>
                <a:cubicBezTo>
                  <a:pt x="176" y="171"/>
                  <a:pt x="182" y="177"/>
                  <a:pt x="182" y="184"/>
                </a:cubicBezTo>
                <a:cubicBezTo>
                  <a:pt x="182" y="184"/>
                  <a:pt x="182" y="184"/>
                  <a:pt x="182" y="184"/>
                </a:cubicBezTo>
                <a:cubicBezTo>
                  <a:pt x="182" y="192"/>
                  <a:pt x="176" y="198"/>
                  <a:pt x="168" y="198"/>
                </a:cubicBezTo>
                <a:cubicBezTo>
                  <a:pt x="168" y="198"/>
                  <a:pt x="168" y="198"/>
                  <a:pt x="168" y="198"/>
                </a:cubicBezTo>
                <a:cubicBezTo>
                  <a:pt x="13" y="198"/>
                  <a:pt x="13" y="198"/>
                  <a:pt x="13" y="198"/>
                </a:cubicBezTo>
                <a:cubicBezTo>
                  <a:pt x="10" y="198"/>
                  <a:pt x="6" y="196"/>
                  <a:pt x="4" y="194"/>
                </a:cubicBezTo>
                <a:cubicBezTo>
                  <a:pt x="4" y="194"/>
                  <a:pt x="4" y="194"/>
                  <a:pt x="4" y="194"/>
                </a:cubicBezTo>
                <a:cubicBezTo>
                  <a:pt x="2" y="191"/>
                  <a:pt x="0" y="188"/>
                  <a:pt x="0" y="184"/>
                </a:cubicBezTo>
                <a:cubicBezTo>
                  <a:pt x="0" y="184"/>
                  <a:pt x="0" y="184"/>
                  <a:pt x="0" y="184"/>
                </a:cubicBezTo>
                <a:cubicBezTo>
                  <a:pt x="0" y="109"/>
                  <a:pt x="0" y="109"/>
                  <a:pt x="0" y="109"/>
                </a:cubicBezTo>
                <a:cubicBezTo>
                  <a:pt x="0" y="106"/>
                  <a:pt x="2" y="102"/>
                  <a:pt x="4" y="100"/>
                </a:cubicBezTo>
                <a:cubicBezTo>
                  <a:pt x="4" y="100"/>
                  <a:pt x="4" y="100"/>
                  <a:pt x="4" y="100"/>
                </a:cubicBezTo>
                <a:cubicBezTo>
                  <a:pt x="6" y="97"/>
                  <a:pt x="10" y="96"/>
                  <a:pt x="13" y="96"/>
                </a:cubicBezTo>
                <a:cubicBezTo>
                  <a:pt x="13" y="96"/>
                  <a:pt x="13" y="96"/>
                  <a:pt x="13" y="96"/>
                </a:cubicBezTo>
                <a:cubicBezTo>
                  <a:pt x="155" y="96"/>
                  <a:pt x="155" y="96"/>
                  <a:pt x="155" y="96"/>
                </a:cubicBezTo>
                <a:cubicBezTo>
                  <a:pt x="155" y="15"/>
                  <a:pt x="155" y="15"/>
                  <a:pt x="155" y="15"/>
                </a:cubicBezTo>
                <a:cubicBezTo>
                  <a:pt x="155" y="9"/>
                  <a:pt x="158" y="4"/>
                  <a:pt x="163" y="2"/>
                </a:cubicBezTo>
                <a:cubicBezTo>
                  <a:pt x="163" y="2"/>
                  <a:pt x="163" y="2"/>
                  <a:pt x="163" y="2"/>
                </a:cubicBezTo>
                <a:cubicBezTo>
                  <a:pt x="168" y="0"/>
                  <a:pt x="174" y="2"/>
                  <a:pt x="178" y="6"/>
                </a:cubicBezTo>
                <a:cubicBezTo>
                  <a:pt x="178" y="6"/>
                  <a:pt x="178" y="6"/>
                  <a:pt x="178" y="6"/>
                </a:cubicBezTo>
                <a:cubicBezTo>
                  <a:pt x="304" y="138"/>
                  <a:pt x="304" y="138"/>
                  <a:pt x="304" y="138"/>
                </a:cubicBezTo>
                <a:cubicBezTo>
                  <a:pt x="309" y="143"/>
                  <a:pt x="309" y="151"/>
                  <a:pt x="304" y="156"/>
                </a:cubicBezTo>
                <a:cubicBezTo>
                  <a:pt x="304" y="156"/>
                  <a:pt x="304" y="156"/>
                  <a:pt x="304" y="156"/>
                </a:cubicBezTo>
                <a:cubicBezTo>
                  <a:pt x="190" y="277"/>
                  <a:pt x="190" y="277"/>
                  <a:pt x="190" y="277"/>
                </a:cubicBezTo>
                <a:cubicBezTo>
                  <a:pt x="286" y="376"/>
                  <a:pt x="286" y="376"/>
                  <a:pt x="286" y="376"/>
                </a:cubicBezTo>
                <a:cubicBezTo>
                  <a:pt x="286" y="314"/>
                  <a:pt x="286" y="314"/>
                  <a:pt x="286" y="314"/>
                </a:cubicBezTo>
                <a:cubicBezTo>
                  <a:pt x="286" y="311"/>
                  <a:pt x="287" y="307"/>
                  <a:pt x="289" y="305"/>
                </a:cubicBezTo>
                <a:cubicBezTo>
                  <a:pt x="289" y="305"/>
                  <a:pt x="289" y="305"/>
                  <a:pt x="289" y="305"/>
                </a:cubicBezTo>
                <a:cubicBezTo>
                  <a:pt x="292" y="302"/>
                  <a:pt x="295" y="301"/>
                  <a:pt x="299" y="301"/>
                </a:cubicBezTo>
                <a:cubicBezTo>
                  <a:pt x="299" y="301"/>
                  <a:pt x="299" y="301"/>
                  <a:pt x="299" y="301"/>
                </a:cubicBezTo>
                <a:cubicBezTo>
                  <a:pt x="440" y="301"/>
                  <a:pt x="440" y="301"/>
                  <a:pt x="440" y="301"/>
                </a:cubicBezTo>
                <a:cubicBezTo>
                  <a:pt x="440" y="252"/>
                  <a:pt x="440" y="252"/>
                  <a:pt x="440" y="252"/>
                </a:cubicBezTo>
                <a:cubicBezTo>
                  <a:pt x="298" y="252"/>
                  <a:pt x="298" y="252"/>
                  <a:pt x="298" y="252"/>
                </a:cubicBezTo>
                <a:cubicBezTo>
                  <a:pt x="291" y="252"/>
                  <a:pt x="285" y="246"/>
                  <a:pt x="285" y="239"/>
                </a:cubicBezTo>
                <a:cubicBezTo>
                  <a:pt x="285" y="239"/>
                  <a:pt x="285" y="239"/>
                  <a:pt x="285" y="239"/>
                </a:cubicBezTo>
                <a:cubicBezTo>
                  <a:pt x="285" y="231"/>
                  <a:pt x="291" y="226"/>
                  <a:pt x="298" y="226"/>
                </a:cubicBezTo>
                <a:cubicBezTo>
                  <a:pt x="298" y="226"/>
                  <a:pt x="298" y="226"/>
                  <a:pt x="298" y="226"/>
                </a:cubicBezTo>
                <a:cubicBezTo>
                  <a:pt x="453" y="226"/>
                  <a:pt x="453" y="226"/>
                  <a:pt x="453" y="226"/>
                </a:cubicBezTo>
                <a:cubicBezTo>
                  <a:pt x="457" y="226"/>
                  <a:pt x="460" y="227"/>
                  <a:pt x="463" y="229"/>
                </a:cubicBezTo>
                <a:cubicBezTo>
                  <a:pt x="463" y="229"/>
                  <a:pt x="463" y="229"/>
                  <a:pt x="463" y="229"/>
                </a:cubicBezTo>
                <a:cubicBezTo>
                  <a:pt x="465" y="232"/>
                  <a:pt x="467" y="235"/>
                  <a:pt x="467" y="239"/>
                </a:cubicBezTo>
                <a:cubicBezTo>
                  <a:pt x="467" y="239"/>
                  <a:pt x="467" y="239"/>
                  <a:pt x="467" y="239"/>
                </a:cubicBezTo>
                <a:cubicBezTo>
                  <a:pt x="467" y="314"/>
                  <a:pt x="467" y="314"/>
                  <a:pt x="467" y="314"/>
                </a:cubicBezTo>
                <a:cubicBezTo>
                  <a:pt x="467" y="318"/>
                  <a:pt x="465" y="321"/>
                  <a:pt x="463" y="324"/>
                </a:cubicBezTo>
                <a:cubicBezTo>
                  <a:pt x="463" y="324"/>
                  <a:pt x="463" y="324"/>
                  <a:pt x="463" y="324"/>
                </a:cubicBezTo>
                <a:cubicBezTo>
                  <a:pt x="460" y="326"/>
                  <a:pt x="457" y="328"/>
                  <a:pt x="453" y="328"/>
                </a:cubicBezTo>
                <a:cubicBezTo>
                  <a:pt x="453" y="328"/>
                  <a:pt x="453" y="328"/>
                  <a:pt x="453" y="328"/>
                </a:cubicBezTo>
                <a:cubicBezTo>
                  <a:pt x="312" y="328"/>
                  <a:pt x="312" y="328"/>
                  <a:pt x="312" y="328"/>
                </a:cubicBezTo>
                <a:cubicBezTo>
                  <a:pt x="312" y="409"/>
                  <a:pt x="312" y="409"/>
                  <a:pt x="312" y="409"/>
                </a:cubicBezTo>
                <a:cubicBezTo>
                  <a:pt x="312" y="414"/>
                  <a:pt x="309" y="419"/>
                  <a:pt x="304" y="421"/>
                </a:cubicBezTo>
                <a:cubicBezTo>
                  <a:pt x="304" y="421"/>
                  <a:pt x="304" y="421"/>
                  <a:pt x="304" y="421"/>
                </a:cubicBezTo>
                <a:cubicBezTo>
                  <a:pt x="302" y="422"/>
                  <a:pt x="301" y="422"/>
                  <a:pt x="299" y="422"/>
                </a:cubicBezTo>
                <a:cubicBezTo>
                  <a:pt x="299" y="422"/>
                  <a:pt x="299" y="422"/>
                  <a:pt x="299" y="422"/>
                </a:cubicBezTo>
                <a:cubicBezTo>
                  <a:pt x="295" y="422"/>
                  <a:pt x="292" y="420"/>
                  <a:pt x="289" y="4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1730" tIns="30866" rIns="61730" bIns="30866"/>
          <a:lstStyle/>
          <a:p>
            <a:pPr defTabSz="411480"/>
            <a:endParaRPr lang="en-US" sz="1620">
              <a:solidFill>
                <a:prstClr val="black"/>
              </a:solidFill>
              <a:latin typeface="Arial"/>
              <a:cs typeface="Arial"/>
            </a:endParaRPr>
          </a:p>
        </p:txBody>
      </p:sp>
      <p:sp>
        <p:nvSpPr>
          <p:cNvPr id="225" name="Freeform 473"/>
          <p:cNvSpPr>
            <a:spLocks/>
          </p:cNvSpPr>
          <p:nvPr/>
        </p:nvSpPr>
        <p:spPr bwMode="auto">
          <a:xfrm>
            <a:off x="1473360" y="4011930"/>
            <a:ext cx="539720" cy="286931"/>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rgbClr val="FFC000"/>
          </a:solidFill>
          <a:ln w="9525">
            <a:solidFill>
              <a:srgbClr val="FFC000"/>
            </a:solidFill>
            <a:round/>
            <a:headEnd/>
            <a:tailEnd/>
          </a:ln>
        </p:spPr>
        <p:txBody>
          <a:bodyPr vert="horz" wrap="square" lIns="61730" tIns="30866" rIns="61730" bIns="30866" numCol="1" anchor="t" anchorCtr="0" compatLnSpc="1">
            <a:prstTxWarp prst="textNoShape">
              <a:avLst/>
            </a:prstTxWarp>
          </a:bodyPr>
          <a:lstStyle/>
          <a:p>
            <a:pPr defTabSz="411480"/>
            <a:endParaRPr lang="en-US" sz="1620">
              <a:solidFill>
                <a:prstClr val="black"/>
              </a:solidFill>
              <a:latin typeface="Arial"/>
            </a:endParaRPr>
          </a:p>
        </p:txBody>
      </p:sp>
      <p:sp>
        <p:nvSpPr>
          <p:cNvPr id="226" name="Freeform 276"/>
          <p:cNvSpPr>
            <a:spLocks/>
          </p:cNvSpPr>
          <p:nvPr/>
        </p:nvSpPr>
        <p:spPr bwMode="auto">
          <a:xfrm>
            <a:off x="4253801" y="3947903"/>
            <a:ext cx="223976" cy="206917"/>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chemeClr val="bg1"/>
          </a:solidFill>
          <a:ln w="9525">
            <a:noFill/>
            <a:round/>
            <a:headEnd/>
            <a:tailEnd/>
          </a:ln>
        </p:spPr>
        <p:txBody>
          <a:bodyPr vert="horz" wrap="square" lIns="61730" tIns="30866" rIns="61730" bIns="30866" numCol="1" anchor="t" anchorCtr="0" compatLnSpc="1">
            <a:prstTxWarp prst="textNoShape">
              <a:avLst/>
            </a:prstTxWarp>
          </a:bodyPr>
          <a:lstStyle/>
          <a:p>
            <a:pPr defTabSz="411480"/>
            <a:endParaRPr lang="en-US" sz="1620">
              <a:solidFill>
                <a:prstClr val="black"/>
              </a:solidFill>
              <a:latin typeface="Arial"/>
            </a:endParaRPr>
          </a:p>
        </p:txBody>
      </p:sp>
      <p:sp>
        <p:nvSpPr>
          <p:cNvPr id="108" name="Freeform 636"/>
          <p:cNvSpPr>
            <a:spLocks/>
          </p:cNvSpPr>
          <p:nvPr/>
        </p:nvSpPr>
        <p:spPr bwMode="auto">
          <a:xfrm>
            <a:off x="7923425" y="1277482"/>
            <a:ext cx="276516" cy="276443"/>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chemeClr val="bg1"/>
          </a:solidFill>
          <a:ln w="9525">
            <a:noFill/>
            <a:round/>
            <a:headEnd/>
            <a:tailEnd/>
          </a:ln>
        </p:spPr>
        <p:txBody>
          <a:bodyPr vert="horz" wrap="square" lIns="61730" tIns="30866" rIns="61730" bIns="30866" numCol="1" anchor="t" anchorCtr="0" compatLnSpc="1">
            <a:prstTxWarp prst="textNoShape">
              <a:avLst/>
            </a:prstTxWarp>
          </a:bodyPr>
          <a:lstStyle/>
          <a:p>
            <a:pPr defTabSz="411480"/>
            <a:endParaRPr lang="en-US" sz="1620">
              <a:solidFill>
                <a:prstClr val="black"/>
              </a:solidFill>
              <a:latin typeface="Arial"/>
            </a:endParaRPr>
          </a:p>
        </p:txBody>
      </p:sp>
      <p:sp>
        <p:nvSpPr>
          <p:cNvPr id="112" name="Oval 25"/>
          <p:cNvSpPr>
            <a:spLocks noChangeArrowheads="1"/>
          </p:cNvSpPr>
          <p:nvPr/>
        </p:nvSpPr>
        <p:spPr bwMode="auto">
          <a:xfrm>
            <a:off x="2627612" y="3903064"/>
            <a:ext cx="315920" cy="315122"/>
          </a:xfrm>
          <a:prstGeom prst="ellipse">
            <a:avLst/>
          </a:prstGeom>
          <a:solidFill>
            <a:schemeClr val="accent4">
              <a:lumMod val="60000"/>
              <a:lumOff val="40000"/>
            </a:schemeClr>
          </a:solidFill>
          <a:ln w="9525">
            <a:noFill/>
            <a:round/>
            <a:headEnd/>
            <a:tailEnd/>
          </a:ln>
          <a:extLst/>
        </p:spPr>
        <p:txBody>
          <a:bodyPr wrap="none" lIns="61730" tIns="30866" rIns="61730" bIns="30866" anchor="ctr"/>
          <a:lstStyle/>
          <a:p>
            <a:pPr defTabSz="410035" fontAlgn="base">
              <a:spcBef>
                <a:spcPct val="0"/>
              </a:spcBef>
              <a:spcAft>
                <a:spcPct val="0"/>
              </a:spcAft>
              <a:defRPr/>
            </a:pPr>
            <a:endParaRPr lang="en-US" sz="1080" dirty="0">
              <a:solidFill>
                <a:srgbClr val="3DCD58"/>
              </a:solidFill>
              <a:latin typeface="Arial"/>
              <a:ea typeface="ＭＳ Ｐゴシック" pitchFamily="34" charset="-128"/>
              <a:cs typeface="Arial"/>
            </a:endParaRPr>
          </a:p>
        </p:txBody>
      </p:sp>
      <p:sp>
        <p:nvSpPr>
          <p:cNvPr id="113" name="Text Box 238"/>
          <p:cNvSpPr txBox="1">
            <a:spLocks noChangeArrowheads="1"/>
          </p:cNvSpPr>
          <p:nvPr>
            <p:custDataLst>
              <p:tags r:id="rId20"/>
            </p:custDataLst>
          </p:nvPr>
        </p:nvSpPr>
        <p:spPr bwMode="auto">
          <a:xfrm>
            <a:off x="2931606" y="3887223"/>
            <a:ext cx="1183260" cy="35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30" tIns="30866" rIns="61730" bIns="30866">
            <a:spAutoFit/>
          </a:bodyPr>
          <a:lstStyle>
            <a:lvl1pPr indent="4763"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6064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6064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6064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606425" eaLnBrk="0" fontAlgn="base" hangingPunct="0">
              <a:spcBef>
                <a:spcPct val="0"/>
              </a:spcBef>
              <a:spcAft>
                <a:spcPct val="0"/>
              </a:spcAft>
              <a:defRPr sz="2400">
                <a:solidFill>
                  <a:schemeClr val="tx1"/>
                </a:solidFill>
                <a:latin typeface="Calibri" charset="0"/>
                <a:ea typeface="ＭＳ Ｐゴシック" charset="0"/>
              </a:defRPr>
            </a:lvl9pPr>
          </a:lstStyle>
          <a:p>
            <a:pPr indent="4287" defTabSz="822960" eaLnBrk="1" fontAlgn="base" hangingPunct="1">
              <a:spcBef>
                <a:spcPct val="0"/>
              </a:spcBef>
              <a:spcAft>
                <a:spcPct val="0"/>
              </a:spcAft>
            </a:pPr>
            <a:r>
              <a:rPr lang="en-US" sz="630" dirty="0">
                <a:solidFill>
                  <a:prstClr val="black"/>
                </a:solidFill>
                <a:latin typeface="Arial"/>
                <a:cs typeface="Arial"/>
              </a:rPr>
              <a:t>City Wide Command &amp; Control Systems controlling systems at a district level </a:t>
            </a:r>
          </a:p>
        </p:txBody>
      </p:sp>
      <p:sp>
        <p:nvSpPr>
          <p:cNvPr id="114" name="Freeform 636"/>
          <p:cNvSpPr>
            <a:spLocks/>
          </p:cNvSpPr>
          <p:nvPr/>
        </p:nvSpPr>
        <p:spPr bwMode="auto">
          <a:xfrm>
            <a:off x="2643334" y="3923645"/>
            <a:ext cx="276516" cy="276443"/>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chemeClr val="bg1"/>
          </a:solidFill>
          <a:ln w="9525">
            <a:noFill/>
            <a:round/>
            <a:headEnd/>
            <a:tailEnd/>
          </a:ln>
        </p:spPr>
        <p:txBody>
          <a:bodyPr vert="horz" wrap="square" lIns="61730" tIns="30866" rIns="61730" bIns="30866" numCol="1" anchor="t" anchorCtr="0" compatLnSpc="1">
            <a:prstTxWarp prst="textNoShape">
              <a:avLst/>
            </a:prstTxWarp>
          </a:bodyPr>
          <a:lstStyle/>
          <a:p>
            <a:pPr defTabSz="822960" fontAlgn="base">
              <a:spcBef>
                <a:spcPct val="0"/>
              </a:spcBef>
              <a:spcAft>
                <a:spcPct val="0"/>
              </a:spcAft>
            </a:pPr>
            <a:endParaRPr lang="en-US" sz="1620">
              <a:solidFill>
                <a:srgbClr val="3DCD58"/>
              </a:solidFill>
              <a:latin typeface="Arial" charset="0"/>
            </a:endParaRPr>
          </a:p>
        </p:txBody>
      </p:sp>
      <p:sp>
        <p:nvSpPr>
          <p:cNvPr id="115" name="Title 1"/>
          <p:cNvSpPr txBox="1">
            <a:spLocks/>
          </p:cNvSpPr>
          <p:nvPr/>
        </p:nvSpPr>
        <p:spPr bwMode="auto">
          <a:xfrm>
            <a:off x="240280" y="127767"/>
            <a:ext cx="8652260" cy="5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2" tIns="41146" rIns="82292" bIns="41146"/>
          <a:lstStyle>
            <a:lvl1pPr defTabSz="1217613" eaLnBrk="0" hangingPunct="0">
              <a:defRPr sz="2400">
                <a:solidFill>
                  <a:schemeClr val="tx1"/>
                </a:solidFill>
                <a:latin typeface="Calibri" charset="0"/>
                <a:ea typeface="ＭＳ Ｐゴシック" charset="0"/>
                <a:cs typeface="ＭＳ Ｐゴシック" charset="0"/>
              </a:defRPr>
            </a:lvl1pPr>
            <a:lvl2pPr marL="742950" indent="-285750" defTabSz="1217613" eaLnBrk="0" hangingPunct="0">
              <a:defRPr sz="2400">
                <a:solidFill>
                  <a:schemeClr val="tx1"/>
                </a:solidFill>
                <a:latin typeface="Calibri" charset="0"/>
                <a:ea typeface="ＭＳ Ｐゴシック" charset="0"/>
              </a:defRPr>
            </a:lvl2pPr>
            <a:lvl3pPr marL="1143000" indent="-228600" defTabSz="1217613" eaLnBrk="0" hangingPunct="0">
              <a:defRPr sz="2400">
                <a:solidFill>
                  <a:schemeClr val="tx1"/>
                </a:solidFill>
                <a:latin typeface="Calibri" charset="0"/>
                <a:ea typeface="ＭＳ Ｐゴシック" charset="0"/>
              </a:defRPr>
            </a:lvl3pPr>
            <a:lvl4pPr marL="1600200" indent="-228600" defTabSz="1217613" eaLnBrk="0" hangingPunct="0">
              <a:defRPr sz="2400">
                <a:solidFill>
                  <a:schemeClr val="tx1"/>
                </a:solidFill>
                <a:latin typeface="Calibri" charset="0"/>
                <a:ea typeface="ＭＳ Ｐゴシック" charset="0"/>
              </a:defRPr>
            </a:lvl4pPr>
            <a:lvl5pPr marL="2057400" indent="-228600" defTabSz="1217613" eaLnBrk="0" hangingPunct="0">
              <a:defRPr sz="2400">
                <a:solidFill>
                  <a:schemeClr val="tx1"/>
                </a:solidFill>
                <a:latin typeface="Calibri" charset="0"/>
                <a:ea typeface="ＭＳ Ｐゴシック" charset="0"/>
              </a:defRPr>
            </a:lvl5pPr>
            <a:lvl6pPr marL="2514600" indent="-228600" defTabSz="1217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7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7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7613" eaLnBrk="0" fontAlgn="base" hangingPunct="0">
              <a:spcBef>
                <a:spcPct val="0"/>
              </a:spcBef>
              <a:spcAft>
                <a:spcPct val="0"/>
              </a:spcAft>
              <a:defRPr sz="2400">
                <a:solidFill>
                  <a:schemeClr val="tx1"/>
                </a:solidFill>
                <a:latin typeface="Calibri" charset="0"/>
                <a:ea typeface="ＭＳ Ｐゴシック" charset="0"/>
              </a:defRPr>
            </a:lvl9pPr>
          </a:lstStyle>
          <a:p>
            <a:pPr defTabSz="1095852"/>
            <a:r>
              <a:rPr lang="en-US" altLang="zh-CN" sz="2880" dirty="0">
                <a:solidFill>
                  <a:srgbClr val="36C746"/>
                </a:solidFill>
                <a:latin typeface="Arial"/>
                <a:ea typeface="+mj-ea"/>
                <a:cs typeface="Arial"/>
              </a:rPr>
              <a:t>Our solutions are both vertical </a:t>
            </a:r>
            <a:r>
              <a:rPr lang="en-US" altLang="zh-CN" sz="2880">
                <a:solidFill>
                  <a:srgbClr val="36C746"/>
                </a:solidFill>
                <a:latin typeface="Arial"/>
                <a:ea typeface="+mj-ea"/>
                <a:cs typeface="Arial"/>
              </a:rPr>
              <a:t>and integrated</a:t>
            </a:r>
            <a:endParaRPr lang="en-US" altLang="zh-CN" sz="2880" dirty="0">
              <a:solidFill>
                <a:srgbClr val="36C746"/>
              </a:solidFill>
              <a:latin typeface="Arial"/>
              <a:ea typeface="+mj-ea"/>
              <a:cs typeface="Arial"/>
            </a:endParaRPr>
          </a:p>
        </p:txBody>
      </p:sp>
    </p:spTree>
    <p:extLst>
      <p:ext uri="{BB962C8B-B14F-4D97-AF65-F5344CB8AC3E}">
        <p14:creationId xmlns:p14="http://schemas.microsoft.com/office/powerpoint/2010/main" val="25856457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rotWithShape="1">
          <a:blip r:embed="rId2"/>
          <a:srcRect t="5651" b="10133"/>
          <a:stretch/>
        </p:blipFill>
        <p:spPr>
          <a:xfrm>
            <a:off x="0" y="-1"/>
            <a:ext cx="9144000" cy="4335519"/>
          </a:xfrm>
        </p:spPr>
      </p:pic>
      <p:sp>
        <p:nvSpPr>
          <p:cNvPr id="9" name="Rectangle 8"/>
          <p:cNvSpPr/>
          <p:nvPr/>
        </p:nvSpPr>
        <p:spPr>
          <a:xfrm>
            <a:off x="17350" y="1402339"/>
            <a:ext cx="9144001" cy="217129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p:cNvSpPr>
            <a:spLocks noGrp="1"/>
          </p:cNvSpPr>
          <p:nvPr>
            <p:ph type="ctrTitle"/>
          </p:nvPr>
        </p:nvSpPr>
        <p:spPr/>
        <p:txBody>
          <a:bodyPr/>
          <a:lstStyle/>
          <a:p>
            <a:r>
              <a:rPr lang="sr-Latn-CS" dirty="0" err="1"/>
              <a:t>Smart</a:t>
            </a:r>
            <a:r>
              <a:rPr lang="sr-Latn-CS" dirty="0"/>
              <a:t> </a:t>
            </a:r>
            <a:r>
              <a:rPr lang="sr-Latn-CS" dirty="0" err="1"/>
              <a:t>Cities</a:t>
            </a:r>
            <a:endParaRPr lang="en-US" dirty="0"/>
          </a:p>
        </p:txBody>
      </p:sp>
      <p:sp>
        <p:nvSpPr>
          <p:cNvPr id="8" name="Subtitle 7"/>
          <p:cNvSpPr>
            <a:spLocks noGrp="1"/>
          </p:cNvSpPr>
          <p:nvPr>
            <p:ph type="subTitle" idx="1"/>
          </p:nvPr>
        </p:nvSpPr>
        <p:spPr/>
        <p:txBody>
          <a:bodyPr/>
          <a:lstStyle/>
          <a:p>
            <a:r>
              <a:rPr lang="sr-Latn-CS" dirty="0"/>
              <a:t>REFERENCES</a:t>
            </a:r>
            <a:endParaRPr lang="en-US" dirty="0"/>
          </a:p>
        </p:txBody>
      </p:sp>
    </p:spTree>
    <p:extLst>
      <p:ext uri="{BB962C8B-B14F-4D97-AF65-F5344CB8AC3E}">
        <p14:creationId xmlns:p14="http://schemas.microsoft.com/office/powerpoint/2010/main" val="1484130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105" y="4462594"/>
            <a:ext cx="8934918" cy="5856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2" name="Title 1"/>
          <p:cNvSpPr>
            <a:spLocks noGrp="1"/>
          </p:cNvSpPr>
          <p:nvPr>
            <p:ph type="title"/>
          </p:nvPr>
        </p:nvSpPr>
        <p:spPr>
          <a:xfrm>
            <a:off x="127497" y="137419"/>
            <a:ext cx="9028940" cy="530282"/>
          </a:xfrm>
        </p:spPr>
        <p:txBody>
          <a:bodyPr/>
          <a:lstStyle/>
          <a:p>
            <a:r>
              <a:rPr lang="en-US" sz="3000" dirty="0"/>
              <a:t>We have carried out smart city solutions globally</a:t>
            </a:r>
          </a:p>
        </p:txBody>
      </p:sp>
      <p:sp>
        <p:nvSpPr>
          <p:cNvPr id="4" name="Content Placeholder 4"/>
          <p:cNvSpPr txBox="1">
            <a:spLocks/>
          </p:cNvSpPr>
          <p:nvPr/>
        </p:nvSpPr>
        <p:spPr>
          <a:xfrm>
            <a:off x="279738" y="1068122"/>
            <a:ext cx="1191772" cy="3394472"/>
          </a:xfrm>
          <a:prstGeom prst="rect">
            <a:avLst/>
          </a:prstGeom>
        </p:spPr>
        <p:txBody>
          <a:bodyPr vert="horz" lIns="0" tIns="34295" rIns="68589" bIns="34295" rtlCol="0">
            <a:noAutofit/>
          </a:bodyPr>
          <a:lstStyle>
            <a:lvl1pPr marL="225425" indent="-225425" algn="l" defTabSz="914400" rtl="0" eaLnBrk="1" latinLnBrk="0" hangingPunct="1">
              <a:spcBef>
                <a:spcPct val="20000"/>
              </a:spcBef>
              <a:buClr>
                <a:srgbClr val="009530"/>
              </a:buClr>
              <a:buFont typeface="Arial" pitchFamily="34" charset="0"/>
              <a:buChar char="&gt;"/>
              <a:defRPr sz="2200" kern="1200">
                <a:solidFill>
                  <a:srgbClr val="009530"/>
                </a:solidFill>
                <a:latin typeface="Arial" pitchFamily="34" charset="0"/>
                <a:ea typeface="+mn-ea"/>
                <a:cs typeface="Arial" pitchFamily="34" charset="0"/>
              </a:defRPr>
            </a:lvl1pPr>
            <a:lvl2pPr marL="457200" indent="-228600" algn="l" defTabSz="914400" rtl="0" eaLnBrk="1" latinLnBrk="0" hangingPunct="1">
              <a:spcBef>
                <a:spcPct val="20000"/>
              </a:spcBef>
              <a:buClr>
                <a:srgbClr val="626469"/>
              </a:buClr>
              <a:buFont typeface="Arial" pitchFamily="34" charset="0"/>
              <a:buChar char="&gt;"/>
              <a:defRPr sz="2000" kern="1200">
                <a:solidFill>
                  <a:srgbClr val="626469"/>
                </a:solidFill>
                <a:latin typeface="Arial" pitchFamily="34" charset="0"/>
                <a:ea typeface="+mn-ea"/>
                <a:cs typeface="Arial" pitchFamily="34" charset="0"/>
              </a:defRPr>
            </a:lvl2pPr>
            <a:lvl3pPr marL="685800" indent="-228600" algn="l" defTabSz="914400" rtl="0" eaLnBrk="1" latinLnBrk="0" hangingPunct="1">
              <a:spcBef>
                <a:spcPct val="20000"/>
              </a:spcBef>
              <a:buClr>
                <a:srgbClr val="626469"/>
              </a:buClr>
              <a:buFont typeface="Arial" pitchFamily="34" charset="0"/>
              <a:buChar char="-"/>
              <a:defRPr sz="1800" kern="1200">
                <a:solidFill>
                  <a:srgbClr val="626469"/>
                </a:solidFill>
                <a:latin typeface="Arial" pitchFamily="34" charset="0"/>
                <a:ea typeface="+mn-ea"/>
                <a:cs typeface="Arial" pitchFamily="34" charset="0"/>
              </a:defRPr>
            </a:lvl3pPr>
            <a:lvl4pPr marL="914400" indent="-228600" algn="l" defTabSz="914400" rtl="0" eaLnBrk="1" latinLnBrk="0" hangingPunct="1">
              <a:spcBef>
                <a:spcPct val="20000"/>
              </a:spcBef>
              <a:buClr>
                <a:srgbClr val="626469"/>
              </a:buClr>
              <a:buFont typeface="Arial" pitchFamily="34" charset="0"/>
              <a:buChar char="-"/>
              <a:defRPr sz="1600" kern="1200">
                <a:solidFill>
                  <a:srgbClr val="626469"/>
                </a:solidFill>
                <a:latin typeface="Arial" pitchFamily="34" charset="0"/>
                <a:ea typeface="+mn-ea"/>
                <a:cs typeface="Arial" pitchFamily="34" charset="0"/>
              </a:defRPr>
            </a:lvl4pPr>
            <a:lvl5pPr marL="1143000" indent="-228600" algn="l" defTabSz="914400" rtl="0" eaLnBrk="1" latinLnBrk="0" hangingPunct="1">
              <a:spcBef>
                <a:spcPct val="20000"/>
              </a:spcBef>
              <a:buClr>
                <a:srgbClr val="626469"/>
              </a:buClr>
              <a:buFont typeface="Arial" pitchFamily="34" charset="0"/>
              <a:buChar char="-"/>
              <a:defRPr sz="1400" kern="1200" baseline="0">
                <a:solidFill>
                  <a:srgbClr val="626469"/>
                </a:solidFill>
                <a:latin typeface="Arial" pitchFamily="34" charset="0"/>
                <a:ea typeface="+mn-ea"/>
                <a:cs typeface="Arial" pitchFamily="34" charset="0"/>
              </a:defRPr>
            </a:lvl5pPr>
            <a:lvl6pPr marL="1371600" indent="-228600" algn="l" defTabSz="914400" rtl="0" eaLnBrk="1" latinLnBrk="0" hangingPunct="1">
              <a:spcBef>
                <a:spcPct val="20000"/>
              </a:spcBef>
              <a:buFont typeface="Arial" pitchFamily="34" charset="0"/>
              <a:buChar char="-"/>
              <a:defRPr sz="1200" kern="1200">
                <a:solidFill>
                  <a:srgbClr val="626469"/>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685577">
              <a:buClrTx/>
              <a:buSzPct val="100000"/>
              <a:buFont typeface="Lucida Grande"/>
              <a:buChar char="&gt;"/>
              <a:defRPr/>
            </a:pPr>
            <a:r>
              <a:rPr lang="en-US" sz="1100" b="1" dirty="0">
                <a:solidFill>
                  <a:srgbClr val="626469"/>
                </a:solidFill>
                <a:latin typeface="Arial"/>
                <a:cs typeface="Arial"/>
              </a:rPr>
              <a:t>Aix-en-Provence </a:t>
            </a:r>
          </a:p>
          <a:p>
            <a:pPr defTabSz="685577">
              <a:buClrTx/>
              <a:buSzPct val="100000"/>
              <a:buFont typeface="Lucida Grande"/>
              <a:buChar char="&gt;"/>
              <a:defRPr/>
            </a:pPr>
            <a:r>
              <a:rPr lang="en-US" sz="1100" b="1" dirty="0">
                <a:solidFill>
                  <a:srgbClr val="626469"/>
                </a:solidFill>
                <a:latin typeface="Arial"/>
                <a:cs typeface="Arial"/>
              </a:rPr>
              <a:t>Angers</a:t>
            </a:r>
          </a:p>
          <a:p>
            <a:pPr defTabSz="685577">
              <a:buClrTx/>
              <a:buSzPct val="100000"/>
              <a:buFont typeface="Lucida Grande"/>
              <a:buChar char="&gt;"/>
              <a:defRPr/>
            </a:pPr>
            <a:r>
              <a:rPr lang="en-US" sz="1100" b="1" dirty="0">
                <a:solidFill>
                  <a:srgbClr val="626469"/>
                </a:solidFill>
                <a:latin typeface="Arial"/>
                <a:cs typeface="Arial"/>
              </a:rPr>
              <a:t>Cannes</a:t>
            </a:r>
          </a:p>
          <a:p>
            <a:pPr defTabSz="685577">
              <a:buClrTx/>
              <a:buSzPct val="100000"/>
              <a:buFont typeface="Lucida Grande"/>
              <a:buChar char="&gt;"/>
              <a:defRPr/>
            </a:pPr>
            <a:r>
              <a:rPr lang="en-US" sz="1100" b="1" dirty="0">
                <a:solidFill>
                  <a:srgbClr val="626469"/>
                </a:solidFill>
                <a:latin typeface="Arial"/>
                <a:cs typeface="Arial"/>
              </a:rPr>
              <a:t>Grenoble</a:t>
            </a:r>
          </a:p>
          <a:p>
            <a:pPr defTabSz="685577">
              <a:buClrTx/>
              <a:buSzPct val="100000"/>
              <a:buFont typeface="Lucida Grande"/>
              <a:buChar char="&gt;"/>
              <a:defRPr/>
            </a:pPr>
            <a:r>
              <a:rPr lang="en-US" sz="1100" b="1" dirty="0">
                <a:solidFill>
                  <a:srgbClr val="626469"/>
                </a:solidFill>
                <a:latin typeface="Arial"/>
                <a:cs typeface="Arial"/>
              </a:rPr>
              <a:t>Lyon</a:t>
            </a:r>
          </a:p>
          <a:p>
            <a:pPr defTabSz="685577">
              <a:buClrTx/>
              <a:buSzPct val="100000"/>
              <a:buFont typeface="Lucida Grande"/>
              <a:buChar char="&gt;"/>
              <a:defRPr/>
            </a:pPr>
            <a:r>
              <a:rPr lang="en-US" sz="1100" b="1" dirty="0">
                <a:solidFill>
                  <a:srgbClr val="626469"/>
                </a:solidFill>
                <a:latin typeface="Arial"/>
                <a:cs typeface="Arial"/>
              </a:rPr>
              <a:t>Nice</a:t>
            </a:r>
          </a:p>
          <a:p>
            <a:pPr defTabSz="685577">
              <a:buClrTx/>
              <a:buSzPct val="100000"/>
              <a:buFont typeface="Lucida Grande"/>
              <a:buChar char="&gt;"/>
              <a:defRPr/>
            </a:pPr>
            <a:r>
              <a:rPr lang="en-US" sz="1100" b="1" dirty="0">
                <a:solidFill>
                  <a:srgbClr val="626469"/>
                </a:solidFill>
                <a:latin typeface="Arial"/>
                <a:cs typeface="Arial"/>
              </a:rPr>
              <a:t>Paris</a:t>
            </a:r>
          </a:p>
          <a:p>
            <a:pPr defTabSz="685577">
              <a:buClrTx/>
              <a:buSzPct val="100000"/>
              <a:buFont typeface="Lucida Grande"/>
              <a:buChar char="&gt;"/>
              <a:defRPr/>
            </a:pPr>
            <a:r>
              <a:rPr lang="en-US" sz="1100" b="1" dirty="0">
                <a:solidFill>
                  <a:srgbClr val="626469"/>
                </a:solidFill>
                <a:latin typeface="Arial"/>
                <a:cs typeface="Arial"/>
              </a:rPr>
              <a:t>Athens</a:t>
            </a:r>
          </a:p>
          <a:p>
            <a:pPr defTabSz="685577">
              <a:buClrTx/>
              <a:buSzPct val="100000"/>
              <a:buFont typeface="Lucida Grande"/>
              <a:buChar char="&gt;"/>
              <a:defRPr/>
            </a:pPr>
            <a:r>
              <a:rPr lang="en-US" sz="1100" b="1" dirty="0">
                <a:solidFill>
                  <a:srgbClr val="626469"/>
                </a:solidFill>
                <a:latin typeface="Arial"/>
                <a:cs typeface="Arial"/>
              </a:rPr>
              <a:t>Budapest</a:t>
            </a:r>
          </a:p>
          <a:p>
            <a:pPr defTabSz="685577">
              <a:buClrTx/>
              <a:buSzPct val="100000"/>
              <a:buFont typeface="Lucida Grande"/>
              <a:buChar char="&gt;"/>
              <a:defRPr/>
            </a:pPr>
            <a:r>
              <a:rPr lang="en-US" sz="1100" b="1" dirty="0">
                <a:solidFill>
                  <a:srgbClr val="626469"/>
                </a:solidFill>
                <a:latin typeface="Arial"/>
                <a:cs typeface="Arial"/>
              </a:rPr>
              <a:t>Florence</a:t>
            </a:r>
          </a:p>
          <a:p>
            <a:pPr defTabSz="685577">
              <a:buClrTx/>
              <a:buSzPct val="100000"/>
              <a:buFont typeface="Lucida Grande"/>
              <a:buChar char="&gt;"/>
              <a:defRPr/>
            </a:pPr>
            <a:r>
              <a:rPr lang="en-US" sz="1100" b="1" dirty="0">
                <a:solidFill>
                  <a:srgbClr val="626469"/>
                </a:solidFill>
                <a:latin typeface="Arial"/>
                <a:cs typeface="Arial"/>
              </a:rPr>
              <a:t>Genoa</a:t>
            </a:r>
          </a:p>
          <a:p>
            <a:pPr defTabSz="685577">
              <a:buClrTx/>
              <a:buSzPct val="100000"/>
              <a:buFont typeface="Lucida Grande"/>
              <a:buChar char="&gt;"/>
              <a:defRPr/>
            </a:pPr>
            <a:r>
              <a:rPr lang="en-US" sz="1100" b="1" dirty="0">
                <a:solidFill>
                  <a:srgbClr val="626469"/>
                </a:solidFill>
                <a:latin typeface="Arial"/>
                <a:cs typeface="Arial"/>
              </a:rPr>
              <a:t>Milano</a:t>
            </a:r>
          </a:p>
          <a:p>
            <a:pPr defTabSz="685577">
              <a:buClrTx/>
              <a:buSzPct val="100000"/>
              <a:buFont typeface="Lucida Grande"/>
              <a:buChar char="&gt;"/>
              <a:defRPr/>
            </a:pPr>
            <a:r>
              <a:rPr lang="en-US" sz="1100" b="1" dirty="0">
                <a:solidFill>
                  <a:srgbClr val="626469"/>
                </a:solidFill>
                <a:latin typeface="Arial"/>
                <a:cs typeface="Arial"/>
              </a:rPr>
              <a:t>Naples</a:t>
            </a:r>
          </a:p>
          <a:p>
            <a:pPr defTabSz="685577">
              <a:buClrTx/>
              <a:buSzPct val="100000"/>
              <a:buFont typeface="Lucida Grande"/>
              <a:buChar char="&gt;"/>
              <a:defRPr/>
            </a:pPr>
            <a:r>
              <a:rPr lang="en-US" sz="1100" b="1" dirty="0">
                <a:solidFill>
                  <a:srgbClr val="626469"/>
                </a:solidFill>
                <a:latin typeface="Arial"/>
                <a:cs typeface="Arial"/>
              </a:rPr>
              <a:t>Rome</a:t>
            </a:r>
          </a:p>
          <a:p>
            <a:pPr defTabSz="685577">
              <a:buClrTx/>
              <a:buSzPct val="100000"/>
              <a:buFont typeface="Lucida Grande"/>
              <a:buChar char="&gt;"/>
              <a:defRPr/>
            </a:pPr>
            <a:r>
              <a:rPr lang="en-US" sz="1100" b="1" dirty="0">
                <a:solidFill>
                  <a:srgbClr val="626469"/>
                </a:solidFill>
                <a:latin typeface="Arial"/>
                <a:cs typeface="Arial"/>
              </a:rPr>
              <a:t>Venice</a:t>
            </a:r>
          </a:p>
          <a:p>
            <a:pPr defTabSz="685577">
              <a:buClrTx/>
              <a:buSzPct val="100000"/>
              <a:buFont typeface="Lucida Grande"/>
              <a:buChar char="&gt;"/>
              <a:defRPr/>
            </a:pPr>
            <a:r>
              <a:rPr lang="en-US" sz="1100" b="1" dirty="0">
                <a:solidFill>
                  <a:srgbClr val="626469"/>
                </a:solidFill>
                <a:latin typeface="Arial"/>
                <a:cs typeface="Arial"/>
              </a:rPr>
              <a:t>Verona</a:t>
            </a:r>
          </a:p>
          <a:p>
            <a:pPr defTabSz="685577">
              <a:buClrTx/>
              <a:buSzPct val="100000"/>
              <a:buFont typeface="Lucida Grande"/>
              <a:buChar char="&gt;"/>
              <a:defRPr/>
            </a:pPr>
            <a:r>
              <a:rPr lang="en-US" sz="1100" b="1" dirty="0">
                <a:solidFill>
                  <a:srgbClr val="626469"/>
                </a:solidFill>
                <a:latin typeface="Arial"/>
                <a:cs typeface="Arial"/>
              </a:rPr>
              <a:t>Riga</a:t>
            </a:r>
          </a:p>
          <a:p>
            <a:pPr defTabSz="685577">
              <a:buClrTx/>
              <a:buSzPct val="100000"/>
              <a:buFont typeface="Lucida Grande"/>
              <a:buChar char="&gt;"/>
              <a:defRPr/>
            </a:pPr>
            <a:r>
              <a:rPr lang="en-US" sz="1100" b="1" dirty="0" err="1">
                <a:solidFill>
                  <a:srgbClr val="626469"/>
                </a:solidFill>
                <a:latin typeface="Arial"/>
                <a:cs typeface="Arial"/>
              </a:rPr>
              <a:t>Cluj</a:t>
            </a:r>
            <a:endParaRPr lang="en-US" sz="1100" b="1" dirty="0">
              <a:solidFill>
                <a:srgbClr val="626469"/>
              </a:solidFill>
              <a:latin typeface="Arial"/>
              <a:cs typeface="Arial"/>
            </a:endParaRPr>
          </a:p>
        </p:txBody>
      </p:sp>
      <p:sp>
        <p:nvSpPr>
          <p:cNvPr id="5" name="Content Placeholder 5"/>
          <p:cNvSpPr txBox="1">
            <a:spLocks/>
          </p:cNvSpPr>
          <p:nvPr/>
        </p:nvSpPr>
        <p:spPr bwMode="auto">
          <a:xfrm>
            <a:off x="1488217" y="1068122"/>
            <a:ext cx="1442629" cy="339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6" tIns="34294" rIns="68586" bIns="34294"/>
          <a:lstStyle>
            <a:lvl1pPr marL="285750" indent="-285750" eaLnBrk="0" hangingPunct="0">
              <a:defRPr>
                <a:solidFill>
                  <a:schemeClr val="tx1"/>
                </a:solidFill>
                <a:latin typeface="Calibri" charset="0"/>
                <a:ea typeface="ＭＳ Ｐゴシック"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9pPr>
          </a:lstStyle>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Bucharest</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Moscow</a:t>
            </a:r>
          </a:p>
          <a:p>
            <a:pPr marL="169091" indent="-169091" defTabSz="685577" eaLnBrk="1" hangingPunct="1">
              <a:spcBef>
                <a:spcPct val="20000"/>
              </a:spcBef>
              <a:buSzPct val="100000"/>
              <a:buFont typeface="Lucida Grande"/>
              <a:buChar char="&gt;"/>
              <a:defRPr/>
            </a:pPr>
            <a:r>
              <a:rPr lang="en-US" sz="1100" b="1" dirty="0" err="1">
                <a:solidFill>
                  <a:srgbClr val="626469"/>
                </a:solidFill>
                <a:latin typeface="Arial"/>
                <a:ea typeface="+mn-ea"/>
                <a:cs typeface="Arial"/>
              </a:rPr>
              <a:t>Novochebksary</a:t>
            </a:r>
            <a:endParaRPr 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sz="1100" b="1" dirty="0" err="1">
                <a:solidFill>
                  <a:srgbClr val="626469"/>
                </a:solidFill>
                <a:latin typeface="Arial"/>
                <a:ea typeface="+mn-ea"/>
                <a:cs typeface="Arial"/>
              </a:rPr>
              <a:t>Celje</a:t>
            </a:r>
            <a:endParaRPr 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Alicante</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Almeria</a:t>
            </a:r>
          </a:p>
          <a:p>
            <a:pPr marL="169091" indent="-169091" defTabSz="685577" eaLnBrk="1" hangingPunct="1">
              <a:spcBef>
                <a:spcPct val="20000"/>
              </a:spcBef>
              <a:buSzPct val="100000"/>
              <a:buFont typeface="Lucida Grande"/>
              <a:buChar char="&gt;"/>
              <a:defRPr/>
            </a:pPr>
            <a:r>
              <a:rPr lang="en-US" sz="1100" b="1" dirty="0" err="1">
                <a:solidFill>
                  <a:srgbClr val="626469"/>
                </a:solidFill>
                <a:latin typeface="Arial"/>
                <a:ea typeface="+mn-ea"/>
                <a:cs typeface="Arial"/>
              </a:rPr>
              <a:t>Avilés</a:t>
            </a:r>
            <a:endParaRPr 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Barcelona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Bilbao</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Cadiz</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Cartagena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Cordoba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Cuenca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El </a:t>
            </a:r>
            <a:r>
              <a:rPr lang="en-US" sz="1100" b="1" dirty="0" err="1">
                <a:solidFill>
                  <a:srgbClr val="626469"/>
                </a:solidFill>
                <a:latin typeface="Arial"/>
                <a:ea typeface="+mn-ea"/>
                <a:cs typeface="Arial"/>
              </a:rPr>
              <a:t>Ejido</a:t>
            </a:r>
            <a:endParaRPr 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sz="1100" b="1" dirty="0" err="1">
                <a:solidFill>
                  <a:srgbClr val="626469"/>
                </a:solidFill>
                <a:latin typeface="Arial"/>
                <a:ea typeface="+mn-ea"/>
                <a:cs typeface="Arial"/>
              </a:rPr>
              <a:t>Emasca</a:t>
            </a:r>
            <a:r>
              <a:rPr lang="en-US" sz="1100" b="1" dirty="0">
                <a:solidFill>
                  <a:srgbClr val="626469"/>
                </a:solidFill>
                <a:latin typeface="Arial"/>
                <a:ea typeface="+mn-ea"/>
                <a:cs typeface="Arial"/>
              </a:rPr>
              <a:t> </a:t>
            </a:r>
            <a:br>
              <a:rPr lang="en-US" sz="1100" b="1" dirty="0">
                <a:solidFill>
                  <a:srgbClr val="626469"/>
                </a:solidFill>
                <a:latin typeface="Arial"/>
                <a:ea typeface="+mn-ea"/>
                <a:cs typeface="Arial"/>
              </a:rPr>
            </a:br>
            <a:r>
              <a:rPr lang="en-US" sz="1100" b="1" dirty="0">
                <a:solidFill>
                  <a:srgbClr val="626469"/>
                </a:solidFill>
                <a:latin typeface="Arial"/>
                <a:ea typeface="+mn-ea"/>
                <a:cs typeface="Arial"/>
              </a:rPr>
              <a:t>(Cordoba)</a:t>
            </a:r>
          </a:p>
          <a:p>
            <a:pPr marL="169091" indent="-169091" defTabSz="685577" eaLnBrk="1" hangingPunct="1">
              <a:spcBef>
                <a:spcPct val="20000"/>
              </a:spcBef>
              <a:buSzPct val="100000"/>
              <a:buFont typeface="Lucida Grande"/>
              <a:buChar char="&gt;"/>
              <a:defRPr/>
            </a:pPr>
            <a:r>
              <a:rPr lang="en-US" sz="1100" b="1" dirty="0" err="1">
                <a:solidFill>
                  <a:srgbClr val="626469"/>
                </a:solidFill>
                <a:latin typeface="Arial"/>
                <a:ea typeface="+mn-ea"/>
                <a:cs typeface="Arial"/>
              </a:rPr>
              <a:t>Huesna</a:t>
            </a:r>
            <a:endParaRPr 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Leon</a:t>
            </a:r>
          </a:p>
        </p:txBody>
      </p:sp>
      <p:sp>
        <p:nvSpPr>
          <p:cNvPr id="6" name="Content Placeholder 5"/>
          <p:cNvSpPr txBox="1">
            <a:spLocks/>
          </p:cNvSpPr>
          <p:nvPr/>
        </p:nvSpPr>
        <p:spPr bwMode="auto">
          <a:xfrm>
            <a:off x="2992278" y="1068122"/>
            <a:ext cx="1784167" cy="339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3502" bIns="8100"/>
          <a:lstStyle>
            <a:lvl1pPr marL="285750" indent="-285750" eaLnBrk="0" hangingPunct="0">
              <a:defRPr>
                <a:solidFill>
                  <a:schemeClr val="tx1"/>
                </a:solidFill>
                <a:latin typeface="Calibri" charset="0"/>
                <a:ea typeface="ＭＳ Ｐゴシック"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9pPr>
          </a:lstStyle>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Madrid</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Malaga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Murcia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Oviedo</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Palencia</a:t>
            </a:r>
          </a:p>
          <a:p>
            <a:pPr marL="169091" indent="-169091" defTabSz="685577" eaLnBrk="1" hangingPunct="1">
              <a:spcBef>
                <a:spcPct val="20000"/>
              </a:spcBef>
              <a:buSzPct val="100000"/>
              <a:buFont typeface="Lucida Grande"/>
              <a:buChar char="&gt;"/>
              <a:defRPr/>
            </a:pPr>
            <a:r>
              <a:rPr lang="en-US" sz="1100" b="1" dirty="0" err="1">
                <a:solidFill>
                  <a:srgbClr val="626469"/>
                </a:solidFill>
                <a:latin typeface="Arial"/>
                <a:ea typeface="+mn-ea"/>
                <a:cs typeface="Arial"/>
              </a:rPr>
              <a:t>Pontevedra</a:t>
            </a:r>
            <a:endParaRPr 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Sabadell</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Salamanca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Santiago de </a:t>
            </a:r>
            <a:r>
              <a:rPr lang="en-US" sz="1100" b="1" dirty="0" err="1">
                <a:solidFill>
                  <a:srgbClr val="626469"/>
                </a:solidFill>
                <a:latin typeface="Arial"/>
                <a:ea typeface="+mn-ea"/>
                <a:cs typeface="Arial"/>
              </a:rPr>
              <a:t>Compostela</a:t>
            </a:r>
            <a:endParaRPr 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Seville</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Valladolid</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Vitoria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Zamora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Zaragoza</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Stockholm</a:t>
            </a:r>
          </a:p>
          <a:p>
            <a:pPr marL="169091" indent="-169091" defTabSz="685577" eaLnBrk="1" hangingPunct="1">
              <a:spcBef>
                <a:spcPct val="20000"/>
              </a:spcBef>
              <a:buSzPct val="100000"/>
              <a:buFont typeface="Lucida Grande"/>
              <a:buChar char="&gt;"/>
              <a:defRPr/>
            </a:pPr>
            <a:r>
              <a:rPr lang="en-US" sz="1100" b="1" dirty="0">
                <a:solidFill>
                  <a:srgbClr val="626469"/>
                </a:solidFill>
                <a:latin typeface="Arial"/>
                <a:ea typeface="+mn-ea"/>
                <a:cs typeface="Arial"/>
              </a:rPr>
              <a:t>Berlin</a:t>
            </a:r>
          </a:p>
          <a:p>
            <a:pPr marL="169091" indent="-169091" defTabSz="685577" eaLnBrk="1" hangingPunct="1">
              <a:spcBef>
                <a:spcPct val="20000"/>
              </a:spcBef>
              <a:buSzPct val="100000"/>
              <a:buFont typeface="Lucida Grande"/>
              <a:buChar char="&gt;"/>
              <a:defRPr/>
            </a:pPr>
            <a:r>
              <a:rPr lang="en-US" sz="1100" b="1" dirty="0" err="1">
                <a:solidFill>
                  <a:srgbClr val="626469"/>
                </a:solidFill>
                <a:latin typeface="Arial"/>
                <a:ea typeface="+mn-ea"/>
                <a:cs typeface="Arial"/>
              </a:rPr>
              <a:t>Oskarshamn</a:t>
            </a:r>
            <a:endParaRPr 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sz="1100" b="1" dirty="0" err="1">
                <a:solidFill>
                  <a:srgbClr val="626469"/>
                </a:solidFill>
                <a:latin typeface="Arial"/>
                <a:ea typeface="+mn-ea"/>
                <a:cs typeface="Arial"/>
              </a:rPr>
              <a:t>Høje-Taastrup</a:t>
            </a:r>
            <a:endParaRPr lang="en-US" sz="1100" b="1" dirty="0">
              <a:solidFill>
                <a:srgbClr val="626469"/>
              </a:solidFill>
              <a:latin typeface="Arial"/>
              <a:ea typeface="+mn-ea"/>
              <a:cs typeface="Arial"/>
            </a:endParaRPr>
          </a:p>
        </p:txBody>
      </p:sp>
      <p:sp>
        <p:nvSpPr>
          <p:cNvPr id="7" name="Content Placeholder 5"/>
          <p:cNvSpPr txBox="1">
            <a:spLocks/>
          </p:cNvSpPr>
          <p:nvPr/>
        </p:nvSpPr>
        <p:spPr bwMode="auto">
          <a:xfrm>
            <a:off x="4550700" y="1068122"/>
            <a:ext cx="1802523" cy="339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3502" bIns="8100"/>
          <a:lstStyle>
            <a:lvl1pPr marL="285750" indent="-28575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606425"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606425"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606425"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60642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Sankt </a:t>
            </a:r>
            <a:r>
              <a:rPr lang="en-US" altLang="en-US" sz="1100" b="1" dirty="0" err="1">
                <a:solidFill>
                  <a:srgbClr val="626469"/>
                </a:solidFill>
                <a:latin typeface="Arial"/>
                <a:ea typeface="+mn-ea"/>
                <a:cs typeface="Arial"/>
              </a:rPr>
              <a:t>Wendel</a:t>
            </a:r>
            <a:r>
              <a:rPr lang="en-US" altLang="en-US" sz="1100" b="1" dirty="0">
                <a:solidFill>
                  <a:srgbClr val="626469"/>
                </a:solidFill>
                <a:latin typeface="Arial"/>
                <a:ea typeface="+mn-ea"/>
                <a:cs typeface="Arial"/>
              </a:rPr>
              <a:t> </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Strasbourg</a:t>
            </a:r>
          </a:p>
          <a:p>
            <a:pPr marL="169091" indent="-169091" defTabSz="685577" eaLnBrk="1" hangingPunct="1">
              <a:spcBef>
                <a:spcPct val="20000"/>
              </a:spcBef>
              <a:buSzPct val="100000"/>
              <a:buFont typeface="Lucida Grande"/>
              <a:buChar char="&gt;"/>
              <a:defRPr/>
            </a:pPr>
            <a:r>
              <a:rPr lang="en-US" altLang="en-US" sz="1100" b="1" dirty="0" err="1">
                <a:solidFill>
                  <a:srgbClr val="626469"/>
                </a:solidFill>
                <a:latin typeface="Arial"/>
                <a:ea typeface="+mn-ea"/>
                <a:cs typeface="Arial"/>
              </a:rPr>
              <a:t>Hirsholm</a:t>
            </a:r>
            <a:endParaRPr lang="en-US" alt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altLang="en-US" sz="1100" b="1" dirty="0" err="1">
                <a:solidFill>
                  <a:srgbClr val="626469"/>
                </a:solidFill>
                <a:latin typeface="Arial"/>
                <a:ea typeface="+mn-ea"/>
                <a:cs typeface="Arial"/>
              </a:rPr>
              <a:t>Ostfold</a:t>
            </a:r>
            <a:endParaRPr lang="en-US" altLang="en-US" sz="1100" b="1" dirty="0">
              <a:solidFill>
                <a:srgbClr val="626469"/>
              </a:solidFill>
              <a:latin typeface="Arial"/>
              <a:ea typeface="+mn-ea"/>
              <a:cs typeface="Arial"/>
            </a:endParaRP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Buenos Aires</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Cordoba</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Rosario</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Belo Horizonte</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Recife</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Rio de Janeiro</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Sao Paulo</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Santiago</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Valparaiso</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Carrollton, TX</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Eugene, OR</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Chesapeake, VA</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Chicago IL</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Clinton, OK</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Fairbanks, AK</a:t>
            </a:r>
          </a:p>
        </p:txBody>
      </p:sp>
      <p:sp>
        <p:nvSpPr>
          <p:cNvPr id="8" name="Content Placeholder 5"/>
          <p:cNvSpPr txBox="1">
            <a:spLocks/>
          </p:cNvSpPr>
          <p:nvPr/>
        </p:nvSpPr>
        <p:spPr bwMode="auto">
          <a:xfrm>
            <a:off x="6259297" y="1068122"/>
            <a:ext cx="1684585" cy="339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3502" bIns="8100"/>
          <a:lstStyle>
            <a:lvl1pPr marL="285750" indent="-285750" eaLnBrk="0" hangingPunct="0">
              <a:defRPr>
                <a:solidFill>
                  <a:schemeClr val="tx1"/>
                </a:solidFill>
                <a:latin typeface="Calibri" charset="0"/>
                <a:ea typeface="ＭＳ Ｐゴシック"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defTabSz="606425" eaLnBrk="0" fontAlgn="base" hangingPunct="0">
              <a:spcBef>
                <a:spcPct val="0"/>
              </a:spcBef>
              <a:spcAft>
                <a:spcPct val="0"/>
              </a:spcAft>
              <a:defRPr>
                <a:solidFill>
                  <a:schemeClr val="tx1"/>
                </a:solidFill>
                <a:latin typeface="Calibri" charset="0"/>
                <a:ea typeface="MS PGothic" charset="0"/>
                <a:cs typeface="MS PGothic" charset="0"/>
              </a:defRPr>
            </a:lvl9pPr>
          </a:lstStyle>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Columbus, OH</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Contra Costa, CA</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Farmington, MN</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Memphis, TN</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Mobile, AL</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Puebla City</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Radford, VA</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Nashville, TN</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Newton, KS</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Jersey City</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New Orleans, LA</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Raleigh, NC</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New York Statewide</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Salem, VA</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Palm Beach, FL</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Pennsylvania Statewide</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Pittsburg, PA</a:t>
            </a:r>
          </a:p>
          <a:p>
            <a:pPr marL="169091" indent="-169091" defTabSz="685577" eaLnBrk="1" hangingPunct="1">
              <a:spcBef>
                <a:spcPct val="20000"/>
              </a:spcBef>
              <a:buSzPct val="100000"/>
              <a:buFont typeface="Lucida Grande"/>
              <a:buChar char="&gt;"/>
              <a:defRPr/>
            </a:pPr>
            <a:r>
              <a:rPr lang="en-US" altLang="en-US" sz="1100" b="1" dirty="0" err="1">
                <a:solidFill>
                  <a:srgbClr val="626469"/>
                </a:solidFill>
                <a:latin typeface="Arial"/>
                <a:ea typeface="+mn-ea"/>
                <a:cs typeface="Arial"/>
              </a:rPr>
              <a:t>Sherbrooke</a:t>
            </a:r>
            <a:r>
              <a:rPr lang="en-US" altLang="en-US" sz="1100" b="1" dirty="0">
                <a:solidFill>
                  <a:srgbClr val="626469"/>
                </a:solidFill>
                <a:latin typeface="Arial"/>
                <a:ea typeface="+mn-ea"/>
                <a:cs typeface="Arial"/>
              </a:rPr>
              <a:t>, Quebec</a:t>
            </a:r>
          </a:p>
        </p:txBody>
      </p:sp>
      <p:sp>
        <p:nvSpPr>
          <p:cNvPr id="9" name="Content Placeholder 5"/>
          <p:cNvSpPr txBox="1">
            <a:spLocks/>
          </p:cNvSpPr>
          <p:nvPr/>
        </p:nvSpPr>
        <p:spPr bwMode="auto">
          <a:xfrm>
            <a:off x="8049750" y="1068122"/>
            <a:ext cx="1053295" cy="339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3502" bIns="8100"/>
          <a:lstStyle>
            <a:lvl1pPr marL="134938" indent="-134938"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0"/>
              </a:defRPr>
            </a:lvl9pPr>
          </a:lstStyle>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Oran</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Rabat</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Tunis</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Cairo</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Jeddah</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Medina</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Mecca</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Beirut</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Abu Dhabi</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Haifa</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Beijing </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Hong Kong</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Singapore</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Sydney</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Chennai</a:t>
            </a:r>
          </a:p>
          <a:p>
            <a:pPr marL="169091" indent="-169091" defTabSz="685577" eaLnBrk="1" hangingPunct="1">
              <a:spcBef>
                <a:spcPct val="20000"/>
              </a:spcBef>
              <a:buSzPct val="100000"/>
              <a:buFont typeface="Lucida Grande"/>
              <a:buChar char="&gt;"/>
              <a:defRPr/>
            </a:pPr>
            <a:r>
              <a:rPr lang="en-US" altLang="en-US" sz="1100" b="1" dirty="0">
                <a:solidFill>
                  <a:srgbClr val="626469"/>
                </a:solidFill>
                <a:latin typeface="Arial"/>
                <a:ea typeface="+mn-ea"/>
                <a:cs typeface="Arial"/>
              </a:rPr>
              <a:t>Mumbai</a:t>
            </a:r>
          </a:p>
        </p:txBody>
      </p:sp>
    </p:spTree>
    <p:extLst>
      <p:ext uri="{BB962C8B-B14F-4D97-AF65-F5344CB8AC3E}">
        <p14:creationId xmlns:p14="http://schemas.microsoft.com/office/powerpoint/2010/main" val="923105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r="2448"/>
          <a:stretch>
            <a:fillRect/>
          </a:stretch>
        </p:blipFill>
        <p:spPr bwMode="auto">
          <a:xfrm>
            <a:off x="-59375" y="701566"/>
            <a:ext cx="2814450" cy="3740369"/>
          </a:xfrm>
          <a:prstGeom prst="rect">
            <a:avLst/>
          </a:prstGeom>
          <a:noFill/>
          <a:ln w="9525">
            <a:noFill/>
            <a:miter lim="800000"/>
            <a:headEnd/>
            <a:tailEnd/>
          </a:ln>
        </p:spPr>
      </p:pic>
      <p:pic>
        <p:nvPicPr>
          <p:cNvPr id="5121" name="Picture 1"/>
          <p:cNvPicPr>
            <a:picLocks noChangeAspect="1" noChangeArrowheads="1"/>
          </p:cNvPicPr>
          <p:nvPr/>
        </p:nvPicPr>
        <p:blipFill>
          <a:blip r:embed="rId4" cstate="print"/>
          <a:srcRect/>
          <a:stretch>
            <a:fillRect/>
          </a:stretch>
        </p:blipFill>
        <p:spPr bwMode="auto">
          <a:xfrm>
            <a:off x="6334953" y="318164"/>
            <a:ext cx="2447821" cy="1828800"/>
          </a:xfrm>
          <a:prstGeom prst="rect">
            <a:avLst/>
          </a:prstGeom>
          <a:noFill/>
          <a:ln w="9525">
            <a:noFill/>
            <a:miter lim="800000"/>
            <a:headEnd/>
            <a:tailEnd/>
          </a:ln>
        </p:spPr>
      </p:pic>
      <p:grpSp>
        <p:nvGrpSpPr>
          <p:cNvPr id="2" name="Group 14"/>
          <p:cNvGrpSpPr/>
          <p:nvPr/>
        </p:nvGrpSpPr>
        <p:grpSpPr>
          <a:xfrm>
            <a:off x="2529444" y="4813"/>
            <a:ext cx="3443844" cy="5143500"/>
            <a:chOff x="-195019" y="4813"/>
            <a:chExt cx="4359657" cy="5143500"/>
          </a:xfrm>
        </p:grpSpPr>
        <p:sp>
          <p:nvSpPr>
            <p:cNvPr id="71" name="Rectangle 70"/>
            <p:cNvSpPr/>
            <p:nvPr/>
          </p:nvSpPr>
          <p:spPr>
            <a:xfrm>
              <a:off x="-195019" y="4813"/>
              <a:ext cx="4359657" cy="5143500"/>
            </a:xfrm>
            <a:prstGeom prst="rect">
              <a:avLst/>
            </a:prstGeom>
            <a:solidFill>
              <a:srgbClr val="3CCD58">
                <a:alpha val="89804"/>
              </a:srgbClr>
            </a:solidFill>
            <a:ln>
              <a:noFill/>
            </a:ln>
            <a:effectLst/>
          </p:spPr>
          <p:style>
            <a:lnRef idx="1">
              <a:schemeClr val="accent3"/>
            </a:lnRef>
            <a:fillRef idx="3">
              <a:schemeClr val="accent3"/>
            </a:fillRef>
            <a:effectRef idx="2">
              <a:schemeClr val="accent3"/>
            </a:effectRef>
            <a:fontRef idx="minor">
              <a:schemeClr val="lt1"/>
            </a:fontRef>
          </p:style>
          <p:txBody>
            <a:bodyPr lIns="67935" tIns="33970" rIns="67935" bIns="33970" anchor="ctr"/>
            <a:lstStyle/>
            <a:p>
              <a:pPr marL="0" marR="0" lvl="0" indent="0" algn="ctr" defTabSz="45698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Content Placeholder 2"/>
            <p:cNvSpPr txBox="1">
              <a:spLocks/>
            </p:cNvSpPr>
            <p:nvPr/>
          </p:nvSpPr>
          <p:spPr>
            <a:xfrm>
              <a:off x="82794" y="1238304"/>
              <a:ext cx="4064292" cy="3731787"/>
            </a:xfrm>
            <a:prstGeom prst="rect">
              <a:avLst/>
            </a:prstGeom>
          </p:spPr>
          <p:txBody>
            <a:bodyPr wrap="square" lIns="91436" tIns="45718" rIns="91436" bIns="45718">
              <a:spAutoFit/>
            </a:bodyPr>
            <a:lstStyle/>
            <a:p>
              <a:pPr marL="0" marR="0" lvl="0" indent="0" algn="l" defTabSz="457181" rtl="0" eaLnBrk="1" fontAlgn="auto" latinLnBrk="0" hangingPunct="1">
                <a:lnSpc>
                  <a:spcPct val="100000"/>
                </a:lnSpc>
                <a:spcBef>
                  <a:spcPct val="2000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Customer Challenge</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Implement a single IP backbone for all building ecosystems with the ability to track and manage data analytics</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Employees control room comfort with a third-party </a:t>
              </a:r>
              <a:r>
                <a:rPr kumimoji="0" lang="en-US" sz="1050" b="0" i="0" u="none" strike="noStrike" kern="1200" cap="none" spc="0" normalizeH="0" baseline="0" noProof="0" dirty="0" err="1">
                  <a:ln>
                    <a:noFill/>
                  </a:ln>
                  <a:solidFill>
                    <a:prstClr val="white"/>
                  </a:solidFill>
                  <a:effectLst/>
                  <a:uLnTx/>
                  <a:uFillTx/>
                  <a:latin typeface="Arial"/>
                  <a:ea typeface="+mn-ea"/>
                  <a:cs typeface="+mn-cs"/>
                </a:rPr>
                <a:t>smartphone</a:t>
              </a:r>
              <a:r>
                <a:rPr kumimoji="0" lang="en-US" sz="1050" b="0" i="0" u="none" strike="noStrike" kern="1200" cap="none" spc="0" normalizeH="0" baseline="0" noProof="0" dirty="0">
                  <a:ln>
                    <a:noFill/>
                  </a:ln>
                  <a:solidFill>
                    <a:prstClr val="white"/>
                  </a:solidFill>
                  <a:effectLst/>
                  <a:uLnTx/>
                  <a:uFillTx/>
                  <a:latin typeface="Arial"/>
                  <a:ea typeface="+mn-ea"/>
                  <a:cs typeface="+mn-cs"/>
                </a:rPr>
                <a:t> app </a:t>
              </a:r>
            </a:p>
            <a:p>
              <a:pPr marL="0" marR="0" lvl="0" indent="0" algn="l" defTabSz="457181" rtl="0" eaLnBrk="1" fontAlgn="auto" latinLnBrk="0" hangingPunct="1">
                <a:lnSpc>
                  <a:spcPct val="100000"/>
                </a:lnSpc>
                <a:spcBef>
                  <a:spcPct val="20000"/>
                </a:spcBef>
                <a:spcAft>
                  <a:spcPts val="0"/>
                </a:spcAft>
                <a:buClrTx/>
                <a:buSzTx/>
                <a:buFont typeface="Arial" pitchFamily="34" charset="0"/>
                <a:buChar char="•"/>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1" rtl="0" eaLnBrk="1" fontAlgn="auto" latinLnBrk="0" hangingPunct="1">
                <a:lnSpc>
                  <a:spcPct val="100000"/>
                </a:lnSpc>
                <a:spcBef>
                  <a:spcPct val="2000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The Solution</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err="1">
                  <a:ln>
                    <a:noFill/>
                  </a:ln>
                  <a:solidFill>
                    <a:prstClr val="white"/>
                  </a:solidFill>
                  <a:effectLst/>
                  <a:uLnTx/>
                  <a:uFillTx/>
                  <a:latin typeface="Arial"/>
                  <a:ea typeface="+mn-ea"/>
                  <a:cs typeface="+mn-cs"/>
                </a:rPr>
                <a:t>SmartStruxure</a:t>
              </a:r>
              <a:r>
                <a:rPr kumimoji="0" lang="en-US" sz="1050" b="0" i="0" u="none" strike="noStrike" kern="1200" cap="none" spc="0" normalizeH="0" baseline="0" noProof="0" dirty="0">
                  <a:ln>
                    <a:noFill/>
                  </a:ln>
                  <a:solidFill>
                    <a:prstClr val="white"/>
                  </a:solidFill>
                  <a:effectLst/>
                  <a:uLnTx/>
                  <a:uFillTx/>
                  <a:latin typeface="Arial"/>
                  <a:ea typeface="+mn-ea"/>
                  <a:cs typeface="+mn-cs"/>
                </a:rPr>
                <a:t>™ solution BMS</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Power Monitoring Expert</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Electrical distribution and field devices</a:t>
              </a:r>
            </a:p>
            <a:p>
              <a:pPr marL="342886" marR="0" lvl="1" indent="-253989" algn="l" defTabSz="457181" rtl="0" eaLnBrk="1" fontAlgn="auto" latinLnBrk="0" hangingPunct="1">
                <a:lnSpc>
                  <a:spcPct val="100000"/>
                </a:lnSpc>
                <a:spcBef>
                  <a:spcPct val="2000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24" rtl="0" eaLnBrk="1" fontAlgn="auto" latinLnBrk="0" hangingPunct="1">
                <a:lnSpc>
                  <a:spcPct val="100000"/>
                </a:lnSpc>
                <a:spcBef>
                  <a:spcPct val="2000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Customer Benefits </a:t>
              </a:r>
            </a:p>
            <a:p>
              <a:pPr marL="117475" marR="0" lvl="0" indent="-117475" algn="l" defTabSz="457124"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Connectivity</a:t>
              </a:r>
            </a:p>
            <a:p>
              <a:pPr marL="117475" marR="0" lvl="0" indent="-117475" algn="l" defTabSz="457124"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Sustainability</a:t>
              </a:r>
            </a:p>
            <a:p>
              <a:pPr marL="117475" marR="0" lvl="0" indent="-117475" algn="l" defTabSz="457124"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Simplification</a:t>
              </a:r>
            </a:p>
            <a:p>
              <a:pPr marL="0" marR="0" lvl="0" indent="0" algn="l" defTabSz="457124"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 The Results : Life is On with...</a:t>
              </a:r>
              <a:endParaRPr kumimoji="0" lang="en-US" sz="11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 </a:t>
              </a:r>
              <a:r>
                <a:rPr kumimoji="0" lang="en-US" sz="2000" b="0" i="0" u="none" strike="noStrike" kern="1200" cap="none" spc="0" normalizeH="0" baseline="0" noProof="0" dirty="0">
                  <a:ln>
                    <a:noFill/>
                  </a:ln>
                  <a:solidFill>
                    <a:prstClr val="white"/>
                  </a:solidFill>
                  <a:effectLst/>
                  <a:uLnTx/>
                  <a:uFillTx/>
                  <a:latin typeface="Arial"/>
                  <a:ea typeface="+mn-ea"/>
                  <a:cs typeface="+mn-cs"/>
                </a:rPr>
                <a:t>98.36%</a:t>
              </a:r>
              <a:r>
                <a:rPr kumimoji="0" lang="en-US" sz="1600" b="0" i="0" u="none" strike="noStrike" kern="1200" cap="none" spc="0" normalizeH="0" baseline="0" noProof="0" dirty="0">
                  <a:ln>
                    <a:noFill/>
                  </a:ln>
                  <a:solidFill>
                    <a:prstClr val="white"/>
                  </a:solidFill>
                  <a:effectLst/>
                  <a:uLnTx/>
                  <a:uFillTx/>
                  <a:latin typeface="Arial"/>
                  <a:ea typeface="+mn-ea"/>
                  <a:cs typeface="+mn-cs"/>
                </a:rPr>
                <a:t>                             </a:t>
              </a:r>
              <a:r>
                <a:rPr kumimoji="0" lang="en-US" sz="1050" b="0" i="0" u="none" strike="noStrike" kern="1200" cap="none" spc="0" normalizeH="0" baseline="0" noProof="0" dirty="0">
                  <a:ln>
                    <a:noFill/>
                  </a:ln>
                  <a:solidFill>
                    <a:prstClr val="white"/>
                  </a:solidFill>
                  <a:effectLst/>
                  <a:uLnTx/>
                  <a:uFillTx/>
                  <a:latin typeface="Arial"/>
                  <a:ea typeface="+mn-ea"/>
                  <a:cs typeface="+mn-cs"/>
                </a:rPr>
                <a:t> BREEAM-NL rating, </a:t>
              </a: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the highest score ever awarded</a:t>
              </a:r>
              <a:endParaRPr kumimoji="0" lang="en-US" sz="700" b="0" i="1" u="none" strike="noStrike" kern="1200" cap="none" spc="0" normalizeH="0" baseline="0" noProof="0" dirty="0">
                <a:ln>
                  <a:noFill/>
                </a:ln>
                <a:solidFill>
                  <a:prstClr val="white"/>
                </a:solidFill>
                <a:effectLst/>
                <a:uLnTx/>
                <a:uFillTx/>
                <a:latin typeface="Arial"/>
                <a:ea typeface="+mn-ea"/>
                <a:cs typeface="+mn-cs"/>
                <a:hlinkClick r:id="rId5"/>
              </a:endParaRPr>
            </a:p>
          </p:txBody>
        </p:sp>
        <p:sp>
          <p:nvSpPr>
            <p:cNvPr id="80" name="Title 5"/>
            <p:cNvSpPr txBox="1">
              <a:spLocks/>
            </p:cNvSpPr>
            <p:nvPr/>
          </p:nvSpPr>
          <p:spPr>
            <a:xfrm>
              <a:off x="70968" y="75877"/>
              <a:ext cx="4076117" cy="538609"/>
            </a:xfrm>
            <a:prstGeom prst="rect">
              <a:avLst/>
            </a:prstGeom>
          </p:spPr>
          <p:txBody>
            <a:bodyPr lIns="91436" tIns="45718" rIns="91436" bIns="45718"/>
            <a:lstStyle/>
            <a:p>
              <a:pPr marL="0" marR="0" lvl="0" indent="0" algn="l" defTabSz="457181"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The Edge, Deloitte</a:t>
              </a:r>
            </a:p>
            <a:p>
              <a:pPr marL="0" marR="0" lvl="0" indent="0" algn="l" defTabSz="457181"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Amsterdam, Netherlands</a:t>
              </a:r>
            </a:p>
            <a:p>
              <a:pPr marL="0" marR="0" lvl="0" indent="0" algn="l" defTabSz="457181"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BREEAM-NL “Outstanding” building features</a:t>
              </a:r>
            </a:p>
            <a:p>
              <a:pPr marL="0" marR="0" lvl="0" indent="0" algn="l" defTabSz="457181"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a:ea typeface="+mn-ea"/>
                  <a:cs typeface="+mn-cs"/>
                </a:rPr>
                <a:t>SmartStruxureTM</a:t>
              </a:r>
              <a:r>
                <a:rPr kumimoji="0" lang="en-US" sz="1000" b="0" i="0" u="none" strike="noStrike" kern="1200" cap="none" spc="0" normalizeH="0" baseline="0" noProof="0" dirty="0">
                  <a:ln>
                    <a:noFill/>
                  </a:ln>
                  <a:solidFill>
                    <a:prstClr val="white"/>
                  </a:solidFill>
                  <a:effectLst/>
                  <a:uLnTx/>
                  <a:uFillTx/>
                  <a:latin typeface="Arial"/>
                  <a:ea typeface="+mn-ea"/>
                  <a:cs typeface="+mn-cs"/>
                </a:rPr>
                <a:t> Solution backbone and more</a:t>
              </a:r>
              <a:br>
                <a:rPr kumimoji="0" lang="en-US" sz="1000" b="0" i="0" u="none" strike="noStrike" kern="1200" cap="none" spc="0" normalizeH="0" baseline="0" noProof="0" dirty="0">
                  <a:ln>
                    <a:noFill/>
                  </a:ln>
                  <a:solidFill>
                    <a:srgbClr val="FF0000"/>
                  </a:solidFill>
                  <a:effectLst/>
                  <a:uLnTx/>
                  <a:uFillTx/>
                  <a:latin typeface="Arial"/>
                  <a:ea typeface="+mn-ea"/>
                  <a:cs typeface="+mn-cs"/>
                </a:rPr>
              </a:br>
              <a:endParaRPr kumimoji="0" lang="en-US" sz="1000" b="1" i="0" u="none" strike="noStrike" kern="1200" cap="none" spc="0" normalizeH="0" baseline="0" noProof="0" dirty="0">
                <a:ln>
                  <a:noFill/>
                </a:ln>
                <a:solidFill>
                  <a:srgbClr val="FF0000"/>
                </a:solidFill>
                <a:effectLst/>
                <a:uLnTx/>
                <a:uFillTx/>
                <a:latin typeface="Arial"/>
                <a:ea typeface="+mn-ea"/>
                <a:cs typeface="Arial" pitchFamily="34" charset="0"/>
              </a:endParaRPr>
            </a:p>
          </p:txBody>
        </p:sp>
      </p:grpSp>
      <p:sp>
        <p:nvSpPr>
          <p:cNvPr id="11" name="Rectangle 10"/>
          <p:cNvSpPr/>
          <p:nvPr/>
        </p:nvSpPr>
        <p:spPr>
          <a:xfrm>
            <a:off x="6291450" y="2456587"/>
            <a:ext cx="2476500"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10043"/>
                </a:solidFill>
                <a:effectLst/>
                <a:uLnTx/>
                <a:uFillTx/>
                <a:latin typeface="Arial"/>
                <a:ea typeface="+mn-ea"/>
                <a:cs typeface="+mn-cs"/>
              </a:rPr>
              <a:t>“Sustainability is about more than a great BREEAM rating. It is also about a building’s overall comfort and efficiency for its occupants, so that they can operate with ease in a productive and healthy environment.” </a:t>
            </a:r>
          </a:p>
          <a:p>
            <a:pPr marL="0" marR="0" lvl="0" indent="0" algn="r" defTabSz="457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err="1">
                <a:ln>
                  <a:noFill/>
                </a:ln>
                <a:solidFill>
                  <a:srgbClr val="B10043"/>
                </a:solidFill>
                <a:effectLst/>
                <a:uLnTx/>
                <a:uFillTx/>
                <a:latin typeface="Arial"/>
                <a:ea typeface="+mn-ea"/>
                <a:cs typeface="+mn-cs"/>
              </a:rPr>
              <a:t>Coen</a:t>
            </a:r>
            <a:r>
              <a:rPr kumimoji="0" lang="en-US" sz="800" b="1" i="0" u="none" strike="noStrike" kern="1200" cap="none" spc="0" normalizeH="0" baseline="0" noProof="0" dirty="0">
                <a:ln>
                  <a:noFill/>
                </a:ln>
                <a:solidFill>
                  <a:srgbClr val="B10043"/>
                </a:solidFill>
                <a:effectLst/>
                <a:uLnTx/>
                <a:uFillTx/>
                <a:latin typeface="Arial"/>
                <a:ea typeface="+mn-ea"/>
                <a:cs typeface="+mn-cs"/>
              </a:rPr>
              <a:t> van </a:t>
            </a:r>
            <a:r>
              <a:rPr kumimoji="0" lang="en-US" sz="800" b="1" i="0" u="none" strike="noStrike" kern="1200" cap="none" spc="0" normalizeH="0" baseline="0" noProof="0" dirty="0" err="1">
                <a:ln>
                  <a:noFill/>
                </a:ln>
                <a:solidFill>
                  <a:srgbClr val="B10043"/>
                </a:solidFill>
                <a:effectLst/>
                <a:uLnTx/>
                <a:uFillTx/>
                <a:latin typeface="Arial"/>
                <a:ea typeface="+mn-ea"/>
                <a:cs typeface="+mn-cs"/>
              </a:rPr>
              <a:t>Oostrom</a:t>
            </a:r>
            <a:endParaRPr kumimoji="0" lang="en-US" sz="800" b="1" i="0" u="none" strike="noStrike" kern="1200" cap="none" spc="0" normalizeH="0" baseline="0" noProof="0" dirty="0">
              <a:ln>
                <a:noFill/>
              </a:ln>
              <a:solidFill>
                <a:srgbClr val="B10043"/>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B10043"/>
                </a:solidFill>
                <a:effectLst/>
                <a:uLnTx/>
                <a:uFillTx/>
                <a:latin typeface="Arial"/>
                <a:ea typeface="+mn-ea"/>
                <a:cs typeface="+mn-cs"/>
              </a:rPr>
              <a:t>Founder and CEO of OVG Real Estate</a:t>
            </a:r>
          </a:p>
        </p:txBody>
      </p:sp>
    </p:spTree>
    <p:extLst>
      <p:ext uri="{BB962C8B-B14F-4D97-AF65-F5344CB8AC3E}">
        <p14:creationId xmlns:p14="http://schemas.microsoft.com/office/powerpoint/2010/main" val="1231263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2748894" y="4813"/>
            <a:ext cx="3443844" cy="5143500"/>
            <a:chOff x="-195019" y="4813"/>
            <a:chExt cx="4359657" cy="5143500"/>
          </a:xfrm>
        </p:grpSpPr>
        <p:sp>
          <p:nvSpPr>
            <p:cNvPr id="71" name="Rectangle 70"/>
            <p:cNvSpPr/>
            <p:nvPr/>
          </p:nvSpPr>
          <p:spPr>
            <a:xfrm>
              <a:off x="-195019" y="4813"/>
              <a:ext cx="4359657" cy="5143500"/>
            </a:xfrm>
            <a:prstGeom prst="rect">
              <a:avLst/>
            </a:prstGeom>
            <a:solidFill>
              <a:srgbClr val="3CCD58">
                <a:alpha val="89804"/>
              </a:srgbClr>
            </a:solidFill>
            <a:ln>
              <a:noFill/>
            </a:ln>
            <a:effectLst/>
          </p:spPr>
          <p:style>
            <a:lnRef idx="1">
              <a:schemeClr val="accent3"/>
            </a:lnRef>
            <a:fillRef idx="3">
              <a:schemeClr val="accent3"/>
            </a:fillRef>
            <a:effectRef idx="2">
              <a:schemeClr val="accent3"/>
            </a:effectRef>
            <a:fontRef idx="minor">
              <a:schemeClr val="lt1"/>
            </a:fontRef>
          </p:style>
          <p:txBody>
            <a:bodyPr lIns="67935" tIns="33970" rIns="67935" bIns="33970" anchor="ctr"/>
            <a:lstStyle/>
            <a:p>
              <a:pPr marL="0" marR="0" lvl="0" indent="0" algn="ctr" defTabSz="45698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Title 5"/>
            <p:cNvSpPr txBox="1">
              <a:spLocks/>
            </p:cNvSpPr>
            <p:nvPr/>
          </p:nvSpPr>
          <p:spPr>
            <a:xfrm>
              <a:off x="70968" y="75877"/>
              <a:ext cx="4076117" cy="538609"/>
            </a:xfrm>
            <a:prstGeom prst="rect">
              <a:avLst/>
            </a:prstGeom>
          </p:spPr>
          <p:txBody>
            <a:bodyPr lIns="91436" tIns="45718" rIns="91436" bIns="45718"/>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EUREF Campus</a:t>
              </a: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Berlin, Germany</a:t>
              </a: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Outstanding” building features</a:t>
              </a: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a:ea typeface="+mn-ea"/>
                  <a:cs typeface="+mn-cs"/>
                </a:rPr>
                <a:t>SmartStruxureTM</a:t>
              </a:r>
              <a:r>
                <a:rPr kumimoji="0" lang="en-US" sz="1000" b="0" i="0" u="none" strike="noStrike" kern="1200" cap="none" spc="0" normalizeH="0" baseline="0" noProof="0" dirty="0">
                  <a:ln>
                    <a:noFill/>
                  </a:ln>
                  <a:solidFill>
                    <a:prstClr val="white"/>
                  </a:solidFill>
                  <a:effectLst/>
                  <a:uLnTx/>
                  <a:uFillTx/>
                  <a:latin typeface="Arial"/>
                  <a:ea typeface="+mn-ea"/>
                  <a:cs typeface="+mn-cs"/>
                </a:rPr>
                <a:t> Solution backbone and more</a:t>
              </a:r>
              <a:br>
                <a:rPr kumimoji="0" lang="en-US" sz="1000" b="0" i="0" u="none" strike="noStrike" kern="1200" cap="none" spc="0" normalizeH="0" baseline="0" noProof="0" dirty="0">
                  <a:ln>
                    <a:noFill/>
                  </a:ln>
                  <a:solidFill>
                    <a:srgbClr val="FF0000"/>
                  </a:solidFill>
                  <a:effectLst/>
                  <a:uLnTx/>
                  <a:uFillTx/>
                  <a:latin typeface="Arial"/>
                  <a:ea typeface="+mn-ea"/>
                  <a:cs typeface="+mn-cs"/>
                </a:rPr>
              </a:br>
              <a:endParaRPr kumimoji="0" lang="en-US" sz="1000" b="1" i="0" u="none" strike="noStrike" kern="1200" cap="none" spc="0" normalizeH="0" baseline="0" noProof="0" dirty="0">
                <a:ln>
                  <a:noFill/>
                </a:ln>
                <a:solidFill>
                  <a:srgbClr val="FF0000"/>
                </a:solidFill>
                <a:effectLst/>
                <a:uLnTx/>
                <a:uFillTx/>
                <a:latin typeface="Arial"/>
                <a:ea typeface="+mn-ea"/>
                <a:cs typeface="Arial" pitchFamily="34" charset="0"/>
              </a:endParaRPr>
            </a:p>
          </p:txBody>
        </p:sp>
      </p:grpSp>
      <p:pic>
        <p:nvPicPr>
          <p:cNvPr id="231426" name="Picture 2"/>
          <p:cNvPicPr>
            <a:picLocks noChangeAspect="1" noChangeArrowheads="1"/>
          </p:cNvPicPr>
          <p:nvPr/>
        </p:nvPicPr>
        <p:blipFill>
          <a:blip r:embed="rId3" cstate="print"/>
          <a:srcRect/>
          <a:stretch>
            <a:fillRect/>
          </a:stretch>
        </p:blipFill>
        <p:spPr bwMode="auto">
          <a:xfrm>
            <a:off x="6363318" y="168249"/>
            <a:ext cx="2690603" cy="1442668"/>
          </a:xfrm>
          <a:prstGeom prst="rect">
            <a:avLst/>
          </a:prstGeom>
          <a:noFill/>
          <a:ln w="9525">
            <a:noFill/>
            <a:miter lim="800000"/>
            <a:headEnd/>
            <a:tailEnd/>
          </a:ln>
        </p:spPr>
      </p:pic>
      <p:sp>
        <p:nvSpPr>
          <p:cNvPr id="8" name="Content Placeholder 2"/>
          <p:cNvSpPr txBox="1">
            <a:spLocks/>
          </p:cNvSpPr>
          <p:nvPr/>
        </p:nvSpPr>
        <p:spPr>
          <a:xfrm>
            <a:off x="2822045" y="1117007"/>
            <a:ext cx="3210525" cy="3647148"/>
          </a:xfrm>
          <a:prstGeom prst="rect">
            <a:avLst/>
          </a:prstGeom>
        </p:spPr>
        <p:txBody>
          <a:bodyPr wrap="square" lIns="91436" tIns="45718" rIns="91436" bIns="45718">
            <a:spAutoFit/>
          </a:bodyPr>
          <a:lstStyle/>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Europe's first CO2-neutral district</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err="1">
                <a:ln>
                  <a:noFill/>
                </a:ln>
                <a:solidFill>
                  <a:prstClr val="white"/>
                </a:solidFill>
                <a:effectLst/>
                <a:uLnTx/>
                <a:uFillTx/>
                <a:latin typeface="Arial"/>
                <a:ea typeface="+mn-ea"/>
                <a:cs typeface="+mn-cs"/>
              </a:rPr>
              <a:t>Microgrid</a:t>
            </a:r>
            <a:r>
              <a:rPr kumimoji="0" lang="en-US" sz="1050" b="0" i="0" u="none" strike="noStrike" kern="1200" cap="none" spc="0" normalizeH="0" baseline="0" noProof="0" dirty="0">
                <a:ln>
                  <a:noFill/>
                </a:ln>
                <a:solidFill>
                  <a:prstClr val="white"/>
                </a:solidFill>
                <a:effectLst/>
                <a:uLnTx/>
                <a:uFillTx/>
                <a:latin typeface="Arial"/>
                <a:ea typeface="+mn-ea"/>
                <a:cs typeface="+mn-cs"/>
              </a:rPr>
              <a:t> (630 </a:t>
            </a:r>
            <a:r>
              <a:rPr kumimoji="0" lang="en-US" sz="1050" b="0" i="0" u="none" strike="noStrike" kern="1200" cap="none" spc="0" normalizeH="0" baseline="0" noProof="0" dirty="0" err="1">
                <a:ln>
                  <a:noFill/>
                </a:ln>
                <a:solidFill>
                  <a:prstClr val="white"/>
                </a:solidFill>
                <a:effectLst/>
                <a:uLnTx/>
                <a:uFillTx/>
                <a:latin typeface="Arial"/>
                <a:ea typeface="+mn-ea"/>
                <a:cs typeface="+mn-cs"/>
              </a:rPr>
              <a:t>kVA</a:t>
            </a:r>
            <a:r>
              <a:rPr kumimoji="0" lang="en-US" sz="1050" b="0" i="0" u="none" strike="noStrike" kern="1200" cap="none" spc="0" normalizeH="0" baseline="0" noProof="0" dirty="0">
                <a:ln>
                  <a:noFill/>
                </a:ln>
                <a:solidFill>
                  <a:prstClr val="white"/>
                </a:solidFill>
                <a:effectLst/>
                <a:uLnTx/>
                <a:uFillTx/>
                <a:latin typeface="Arial"/>
                <a:ea typeface="+mn-ea"/>
                <a:cs typeface="+mn-cs"/>
              </a:rPr>
              <a:t> transformer, medium-voltage switchgear, intelligent sub-station, power meters)</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Low-voltage switchgear (</a:t>
            </a:r>
            <a:r>
              <a:rPr kumimoji="0" lang="en-US" sz="1050" b="0" i="0" u="none" strike="noStrike" kern="1200" cap="none" spc="0" normalizeH="0" baseline="0" noProof="0" dirty="0" err="1">
                <a:ln>
                  <a:noFill/>
                </a:ln>
                <a:solidFill>
                  <a:prstClr val="white"/>
                </a:solidFill>
                <a:effectLst/>
                <a:uLnTx/>
                <a:uFillTx/>
                <a:latin typeface="Arial"/>
                <a:ea typeface="+mn-ea"/>
                <a:cs typeface="+mn-cs"/>
              </a:rPr>
              <a:t>Prisma</a:t>
            </a:r>
            <a:r>
              <a:rPr kumimoji="0" lang="en-US" sz="1050" b="0" i="0" u="none" strike="noStrike" kern="1200" cap="none" spc="0" normalizeH="0" baseline="0" noProof="0" dirty="0">
                <a:ln>
                  <a:noFill/>
                </a:ln>
                <a:solidFill>
                  <a:prstClr val="white"/>
                </a:solidFill>
                <a:effectLst/>
                <a:uLnTx/>
                <a:uFillTx/>
                <a:latin typeface="Arial"/>
                <a:ea typeface="+mn-ea"/>
                <a:cs typeface="+mn-cs"/>
              </a:rPr>
              <a:t> power switch)</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Solar (</a:t>
            </a:r>
            <a:r>
              <a:rPr kumimoji="0" lang="en-US" sz="1050" b="0" i="0" u="none" strike="noStrike" kern="1200" cap="none" spc="0" normalizeH="0" baseline="0" noProof="0" dirty="0" err="1">
                <a:ln>
                  <a:noFill/>
                </a:ln>
                <a:solidFill>
                  <a:prstClr val="white"/>
                </a:solidFill>
                <a:effectLst/>
                <a:uLnTx/>
                <a:uFillTx/>
                <a:latin typeface="Arial"/>
                <a:ea typeface="+mn-ea"/>
                <a:cs typeface="+mn-cs"/>
              </a:rPr>
              <a:t>Conext</a:t>
            </a:r>
            <a:r>
              <a:rPr kumimoji="0" lang="en-US" sz="1050" b="0" i="0" u="none" strike="noStrike" kern="1200" cap="none" spc="0" normalizeH="0" baseline="0" noProof="0" dirty="0">
                <a:ln>
                  <a:noFill/>
                </a:ln>
                <a:solidFill>
                  <a:prstClr val="white"/>
                </a:solidFill>
                <a:effectLst/>
                <a:uLnTx/>
                <a:uFillTx/>
                <a:latin typeface="Arial"/>
                <a:ea typeface="+mn-ea"/>
                <a:cs typeface="+mn-cs"/>
              </a:rPr>
              <a:t> TL inverters with an output connected of 20 kW) - for carport and at </a:t>
            </a:r>
            <a:r>
              <a:rPr kumimoji="0" lang="en-US" sz="1050" b="0" i="0" u="none" strike="noStrike" kern="1200" cap="none" spc="0" normalizeH="0" baseline="0" noProof="0" dirty="0" err="1">
                <a:ln>
                  <a:noFill/>
                </a:ln>
                <a:solidFill>
                  <a:prstClr val="white"/>
                </a:solidFill>
                <a:effectLst/>
                <a:uLnTx/>
                <a:uFillTx/>
                <a:latin typeface="Arial"/>
                <a:ea typeface="+mn-ea"/>
                <a:cs typeface="+mn-cs"/>
              </a:rPr>
              <a:t>microgrid</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EV charging (36 bays for cars; also charging for buses) – one of the largest in Germany</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err="1">
                <a:ln>
                  <a:noFill/>
                </a:ln>
                <a:solidFill>
                  <a:prstClr val="white"/>
                </a:solidFill>
                <a:effectLst/>
                <a:uLnTx/>
                <a:uFillTx/>
                <a:latin typeface="Arial"/>
                <a:ea typeface="+mn-ea"/>
                <a:cs typeface="+mn-cs"/>
              </a:rPr>
              <a:t>ClearSCADA</a:t>
            </a:r>
            <a:r>
              <a:rPr kumimoji="0" lang="en-US" sz="1050" b="0" i="0" u="none" strike="noStrike" kern="1200" cap="none" spc="0" normalizeH="0" baseline="0" noProof="0" dirty="0">
                <a:ln>
                  <a:noFill/>
                </a:ln>
                <a:solidFill>
                  <a:prstClr val="white"/>
                </a:solidFill>
                <a:effectLst/>
                <a:uLnTx/>
                <a:uFillTx/>
                <a:latin typeface="Arial"/>
                <a:ea typeface="+mn-ea"/>
                <a:cs typeface="+mn-cs"/>
              </a:rPr>
              <a:t> (displays entire </a:t>
            </a:r>
            <a:r>
              <a:rPr kumimoji="0" lang="en-US" sz="1050" b="0" i="0" u="none" strike="noStrike" kern="1200" cap="none" spc="0" normalizeH="0" baseline="0" noProof="0" dirty="0" err="1">
                <a:ln>
                  <a:noFill/>
                </a:ln>
                <a:solidFill>
                  <a:prstClr val="white"/>
                </a:solidFill>
                <a:effectLst/>
                <a:uLnTx/>
                <a:uFillTx/>
                <a:latin typeface="Arial"/>
                <a:ea typeface="+mn-ea"/>
                <a:cs typeface="+mn-cs"/>
              </a:rPr>
              <a:t>microgrid</a:t>
            </a:r>
            <a:r>
              <a:rPr kumimoji="0" lang="en-US" sz="1050" b="0" i="0" u="none" strike="noStrike" kern="1200" cap="none" spc="0" normalizeH="0" baseline="0" noProof="0" dirty="0">
                <a:ln>
                  <a:noFill/>
                </a:ln>
                <a:solidFill>
                  <a:prstClr val="white"/>
                </a:solidFill>
                <a:effectLst/>
                <a:uLnTx/>
                <a:uFillTx/>
                <a:latin typeface="Arial"/>
                <a:ea typeface="+mn-ea"/>
                <a:cs typeface="+mn-cs"/>
              </a:rPr>
              <a:t>, efficient buildings, EV charging, etc.)</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Building Automation (</a:t>
            </a:r>
            <a:r>
              <a:rPr kumimoji="0" lang="en-US" sz="1050" b="0" i="0" u="none" strike="noStrike" kern="1200" cap="none" spc="0" normalizeH="0" baseline="0" noProof="0" dirty="0" err="1">
                <a:ln>
                  <a:noFill/>
                </a:ln>
                <a:solidFill>
                  <a:prstClr val="white"/>
                </a:solidFill>
                <a:effectLst/>
                <a:uLnTx/>
                <a:uFillTx/>
                <a:latin typeface="Arial"/>
                <a:ea typeface="+mn-ea"/>
                <a:cs typeface="+mn-cs"/>
              </a:rPr>
              <a:t>Struxureware</a:t>
            </a:r>
            <a:r>
              <a:rPr kumimoji="0" lang="en-US" sz="1050" b="0" i="0" u="none" strike="noStrike" kern="1200" cap="none" spc="0" normalizeH="0" baseline="0" noProof="0" dirty="0">
                <a:ln>
                  <a:noFill/>
                </a:ln>
                <a:solidFill>
                  <a:prstClr val="white"/>
                </a:solidFill>
                <a:effectLst/>
                <a:uLnTx/>
                <a:uFillTx/>
                <a:latin typeface="Arial"/>
                <a:ea typeface="+mn-ea"/>
                <a:cs typeface="+mn-cs"/>
              </a:rPr>
              <a:t> Building Operation) – integration, comfort features, etc.</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Building Management System (Building Operation)</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Energy Monitoring System (Energy Operation)</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Wall switches, plugs, field devices, etc. all over the campus/buildings</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Security – access control (campus and each building), integrated system; door communication system</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SE involved in research innovation projects</a:t>
            </a:r>
          </a:p>
        </p:txBody>
      </p:sp>
      <p:sp>
        <p:nvSpPr>
          <p:cNvPr id="10" name="Rectangle 9"/>
          <p:cNvSpPr/>
          <p:nvPr/>
        </p:nvSpPr>
        <p:spPr>
          <a:xfrm>
            <a:off x="6345937" y="4457775"/>
            <a:ext cx="212506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7D200"/>
                </a:solidFill>
                <a:effectLst/>
                <a:uLnTx/>
                <a:uFillTx/>
                <a:latin typeface="Arial"/>
                <a:ea typeface="+mn-ea"/>
                <a:cs typeface="+mn-cs"/>
              </a:rPr>
              <a:t>https://www.youtube.com/watch?v=4HnqI6b3ywI</a:t>
            </a:r>
          </a:p>
        </p:txBody>
      </p:sp>
      <p:pic>
        <p:nvPicPr>
          <p:cNvPr id="231428" name="Picture 4"/>
          <p:cNvPicPr>
            <a:picLocks noChangeAspect="1" noChangeArrowheads="1"/>
          </p:cNvPicPr>
          <p:nvPr/>
        </p:nvPicPr>
        <p:blipFill>
          <a:blip r:embed="rId4" cstate="print"/>
          <a:srcRect/>
          <a:stretch>
            <a:fillRect/>
          </a:stretch>
        </p:blipFill>
        <p:spPr bwMode="auto">
          <a:xfrm>
            <a:off x="0" y="0"/>
            <a:ext cx="2757830" cy="5143500"/>
          </a:xfrm>
          <a:prstGeom prst="rect">
            <a:avLst/>
          </a:prstGeom>
          <a:noFill/>
          <a:ln w="9525">
            <a:noFill/>
            <a:miter lim="800000"/>
            <a:headEnd/>
            <a:tailEnd/>
          </a:ln>
        </p:spPr>
      </p:pic>
      <p:sp>
        <p:nvSpPr>
          <p:cNvPr id="12" name="Rectangle 11"/>
          <p:cNvSpPr/>
          <p:nvPr/>
        </p:nvSpPr>
        <p:spPr>
          <a:xfrm>
            <a:off x="6329829" y="1826062"/>
            <a:ext cx="2711758" cy="249299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6469"/>
                </a:solidFill>
                <a:effectLst/>
                <a:uLnTx/>
                <a:uFillTx/>
                <a:latin typeface="Arial"/>
                <a:ea typeface="+mn-ea"/>
                <a:cs typeface="+mn-cs"/>
              </a:rPr>
              <a:t>“"On the EUREF-Campus, the Climate targets 2050 the Federal Government has already achieved - this would be without the intelligent solutions from Schneider Electric impossible! Wherever we Engineers and architects at the end are, Schneider Electric sets yet once and pressed the lemon so right out, thereby saving even more even 30% of energy. " - </a:t>
            </a:r>
            <a:r>
              <a:rPr kumimoji="0" lang="en-US" sz="1200" b="1" i="0" u="none" strike="noStrike" kern="1200" cap="none" spc="0" normalizeH="0" baseline="0" noProof="0" dirty="0" err="1">
                <a:ln>
                  <a:noFill/>
                </a:ln>
                <a:solidFill>
                  <a:srgbClr val="626469"/>
                </a:solidFill>
                <a:effectLst/>
                <a:uLnTx/>
                <a:uFillTx/>
                <a:latin typeface="Arial"/>
                <a:ea typeface="+mn-ea"/>
                <a:cs typeface="+mn-cs"/>
              </a:rPr>
              <a:t>Reinhard</a:t>
            </a:r>
            <a:r>
              <a:rPr kumimoji="0" lang="en-US" sz="1200" b="1" i="0" u="none" strike="noStrike" kern="1200" cap="none" spc="0" normalizeH="0" baseline="0" noProof="0" dirty="0">
                <a:ln>
                  <a:noFill/>
                </a:ln>
                <a:solidFill>
                  <a:srgbClr val="626469"/>
                </a:solidFill>
                <a:effectLst/>
                <a:uLnTx/>
                <a:uFillTx/>
                <a:latin typeface="Arial"/>
                <a:ea typeface="+mn-ea"/>
                <a:cs typeface="+mn-cs"/>
              </a:rPr>
              <a:t> </a:t>
            </a:r>
            <a:r>
              <a:rPr kumimoji="0" lang="en-US" sz="1200" b="1" i="0" u="none" strike="noStrike" kern="1200" cap="none" spc="0" normalizeH="0" baseline="0" noProof="0" dirty="0" err="1">
                <a:ln>
                  <a:noFill/>
                </a:ln>
                <a:solidFill>
                  <a:srgbClr val="626469"/>
                </a:solidFill>
                <a:effectLst/>
                <a:uLnTx/>
                <a:uFillTx/>
                <a:latin typeface="Arial"/>
                <a:ea typeface="+mn-ea"/>
                <a:cs typeface="+mn-cs"/>
              </a:rPr>
              <a:t>Müller</a:t>
            </a:r>
            <a:r>
              <a:rPr kumimoji="0" lang="en-US" sz="1200" b="1" i="0" u="none" strike="noStrike" kern="1200" cap="none" spc="0" normalizeH="0" baseline="0" noProof="0" dirty="0">
                <a:ln>
                  <a:noFill/>
                </a:ln>
                <a:solidFill>
                  <a:srgbClr val="626469"/>
                </a:solidFill>
                <a:effectLst/>
                <a:uLnTx/>
                <a:uFillTx/>
                <a:latin typeface="Arial"/>
                <a:ea typeface="+mn-ea"/>
                <a:cs typeface="+mn-cs"/>
              </a:rPr>
              <a:t>, CEO of EUREF AG</a:t>
            </a:r>
          </a:p>
        </p:txBody>
      </p:sp>
    </p:spTree>
    <p:extLst>
      <p:ext uri="{BB962C8B-B14F-4D97-AF65-F5344CB8AC3E}">
        <p14:creationId xmlns:p14="http://schemas.microsoft.com/office/powerpoint/2010/main" val="189877481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2766951" cy="5143500"/>
          </a:xfrm>
          <a:prstGeom prst="rect">
            <a:avLst/>
          </a:prstGeom>
          <a:noFill/>
          <a:ln w="9525">
            <a:noFill/>
            <a:miter lim="800000"/>
            <a:headEnd/>
            <a:tailEnd/>
          </a:ln>
        </p:spPr>
      </p:pic>
      <p:grpSp>
        <p:nvGrpSpPr>
          <p:cNvPr id="2" name="Group 14"/>
          <p:cNvGrpSpPr/>
          <p:nvPr/>
        </p:nvGrpSpPr>
        <p:grpSpPr>
          <a:xfrm>
            <a:off x="2529444" y="-7062"/>
            <a:ext cx="3443844" cy="5166360"/>
            <a:chOff x="-195019" y="-7062"/>
            <a:chExt cx="4359657" cy="5166360"/>
          </a:xfrm>
        </p:grpSpPr>
        <p:sp>
          <p:nvSpPr>
            <p:cNvPr id="71" name="Rectangle 70"/>
            <p:cNvSpPr/>
            <p:nvPr/>
          </p:nvSpPr>
          <p:spPr>
            <a:xfrm>
              <a:off x="-195019" y="-7062"/>
              <a:ext cx="4359657" cy="5166360"/>
            </a:xfrm>
            <a:prstGeom prst="rect">
              <a:avLst/>
            </a:prstGeom>
            <a:solidFill>
              <a:srgbClr val="3CCD58">
                <a:alpha val="89804"/>
              </a:srgbClr>
            </a:solidFill>
            <a:ln>
              <a:noFill/>
            </a:ln>
            <a:effectLst/>
          </p:spPr>
          <p:style>
            <a:lnRef idx="1">
              <a:schemeClr val="accent3"/>
            </a:lnRef>
            <a:fillRef idx="3">
              <a:schemeClr val="accent3"/>
            </a:fillRef>
            <a:effectRef idx="2">
              <a:schemeClr val="accent3"/>
            </a:effectRef>
            <a:fontRef idx="minor">
              <a:schemeClr val="lt1"/>
            </a:fontRef>
          </p:style>
          <p:txBody>
            <a:bodyPr lIns="67935" tIns="33970" rIns="67935" bIns="33970" anchor="ctr"/>
            <a:lstStyle/>
            <a:p>
              <a:pPr marL="0" marR="0" lvl="0" indent="0" algn="ctr" defTabSz="45698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Content Placeholder 2"/>
            <p:cNvSpPr txBox="1">
              <a:spLocks/>
            </p:cNvSpPr>
            <p:nvPr/>
          </p:nvSpPr>
          <p:spPr>
            <a:xfrm>
              <a:off x="82794" y="985652"/>
              <a:ext cx="4064292" cy="4011863"/>
            </a:xfrm>
            <a:prstGeom prst="rect">
              <a:avLst/>
            </a:prstGeom>
          </p:spPr>
          <p:txBody>
            <a:bodyPr wrap="square" lIns="91436" tIns="45718" rIns="91436" bIns="45718">
              <a:spAutoFit/>
            </a:bodyPr>
            <a:lstStyle/>
            <a:p>
              <a:pPr marL="0" marR="0" lvl="0" indent="0" algn="l" defTabSz="457181" rtl="0" eaLnBrk="1" fontAlgn="auto" latinLnBrk="0" hangingPunct="1">
                <a:lnSpc>
                  <a:spcPct val="100000"/>
                </a:lnSpc>
                <a:spcBef>
                  <a:spcPct val="2000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Customer Challenge</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Ability to handle thousands of signals simultaneously</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Information needs to be presented simply and in context for quick response  from operators</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Existing control platform required knowledge of 20 different technologies and tools; training was complex and costs were high.</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1" rtl="0" eaLnBrk="1" fontAlgn="auto" latinLnBrk="0" hangingPunct="1">
                <a:lnSpc>
                  <a:spcPct val="100000"/>
                </a:lnSpc>
                <a:spcBef>
                  <a:spcPct val="2000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The Solution</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err="1">
                  <a:ln>
                    <a:noFill/>
                  </a:ln>
                  <a:solidFill>
                    <a:prstClr val="white"/>
                  </a:solidFill>
                  <a:effectLst/>
                  <a:uLnTx/>
                  <a:uFillTx/>
                  <a:latin typeface="Arial"/>
                  <a:ea typeface="+mn-ea"/>
                  <a:cs typeface="+mn-cs"/>
                </a:rPr>
                <a:t>Wonderware</a:t>
              </a:r>
              <a:r>
                <a:rPr kumimoji="0" lang="en-US" sz="1050" b="0" i="0" u="none" strike="noStrike" kern="1200" cap="none" spc="0" normalizeH="0" baseline="0" noProof="0" dirty="0">
                  <a:ln>
                    <a:noFill/>
                  </a:ln>
                  <a:solidFill>
                    <a:prstClr val="white"/>
                  </a:solidFill>
                  <a:effectLst/>
                  <a:uLnTx/>
                  <a:uFillTx/>
                  <a:latin typeface="Arial"/>
                  <a:ea typeface="+mn-ea"/>
                  <a:cs typeface="+mn-cs"/>
                </a:rPr>
                <a:t>® System Platform </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err="1">
                  <a:ln>
                    <a:noFill/>
                  </a:ln>
                  <a:solidFill>
                    <a:prstClr val="white"/>
                  </a:solidFill>
                  <a:effectLst/>
                  <a:uLnTx/>
                  <a:uFillTx/>
                  <a:latin typeface="Arial"/>
                  <a:ea typeface="+mn-ea"/>
                  <a:cs typeface="+mn-cs"/>
                </a:rPr>
                <a:t>Wonderware</a:t>
              </a:r>
              <a:r>
                <a:rPr kumimoji="0" lang="en-US" sz="1050" b="0" i="0" u="none" strike="noStrike" kern="1200" cap="none" spc="0" normalizeH="0" baseline="0" noProof="0" dirty="0">
                  <a:ln>
                    <a:noFill/>
                  </a:ln>
                  <a:solidFill>
                    <a:prstClr val="white"/>
                  </a:solidFill>
                  <a:effectLst/>
                  <a:uLnTx/>
                  <a:uFillTx/>
                  <a:latin typeface="Arial"/>
                  <a:ea typeface="+mn-ea"/>
                  <a:cs typeface="+mn-cs"/>
                </a:rPr>
                <a:t> </a:t>
              </a:r>
              <a:r>
                <a:rPr kumimoji="0" lang="en-US" sz="1050" b="0" i="0" u="none" strike="noStrike" kern="1200" cap="none" spc="0" normalizeH="0" baseline="0" noProof="0" dirty="0" err="1">
                  <a:ln>
                    <a:noFill/>
                  </a:ln>
                  <a:solidFill>
                    <a:prstClr val="white"/>
                  </a:solidFill>
                  <a:effectLst/>
                  <a:uLnTx/>
                  <a:uFillTx/>
                  <a:latin typeface="Arial"/>
                  <a:ea typeface="+mn-ea"/>
                  <a:cs typeface="+mn-cs"/>
                </a:rPr>
                <a:t>InTouch</a:t>
              </a:r>
              <a:r>
                <a:rPr kumimoji="0" lang="en-US" sz="1050" b="0" i="0" u="none" strike="noStrike" kern="1200" cap="none" spc="0" normalizeH="0" baseline="0" noProof="0" dirty="0">
                  <a:ln>
                    <a:noFill/>
                  </a:ln>
                  <a:solidFill>
                    <a:prstClr val="white"/>
                  </a:solidFill>
                  <a:effectLst/>
                  <a:uLnTx/>
                  <a:uFillTx/>
                  <a:latin typeface="Arial"/>
                  <a:ea typeface="+mn-ea"/>
                  <a:cs typeface="+mn-cs"/>
                </a:rPr>
                <a:t>® HMI </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err="1">
                  <a:ln>
                    <a:noFill/>
                  </a:ln>
                  <a:solidFill>
                    <a:prstClr val="white"/>
                  </a:solidFill>
                  <a:effectLst/>
                  <a:uLnTx/>
                  <a:uFillTx/>
                  <a:latin typeface="Arial"/>
                  <a:ea typeface="+mn-ea"/>
                  <a:cs typeface="+mn-cs"/>
                </a:rPr>
                <a:t>Wonderware</a:t>
              </a:r>
              <a:r>
                <a:rPr kumimoji="0" lang="en-US" sz="1050" b="0" i="0" u="none" strike="noStrike" kern="1200" cap="none" spc="0" normalizeH="0" baseline="0" noProof="0" dirty="0">
                  <a:ln>
                    <a:noFill/>
                  </a:ln>
                  <a:solidFill>
                    <a:prstClr val="white"/>
                  </a:solidFill>
                  <a:effectLst/>
                  <a:uLnTx/>
                  <a:uFillTx/>
                  <a:latin typeface="Arial"/>
                  <a:ea typeface="+mn-ea"/>
                  <a:cs typeface="+mn-cs"/>
                </a:rPr>
                <a:t> Historian </a:t>
              </a:r>
            </a:p>
            <a:p>
              <a:pPr marL="117475" marR="0" lvl="0" indent="-117475" algn="l" defTabSz="457181"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err="1">
                  <a:ln>
                    <a:noFill/>
                  </a:ln>
                  <a:solidFill>
                    <a:prstClr val="white"/>
                  </a:solidFill>
                  <a:effectLst/>
                  <a:uLnTx/>
                  <a:uFillTx/>
                  <a:latin typeface="Arial"/>
                  <a:ea typeface="+mn-ea"/>
                  <a:cs typeface="+mn-cs"/>
                </a:rPr>
                <a:t>Wonderware</a:t>
              </a:r>
              <a:r>
                <a:rPr kumimoji="0" lang="en-US" sz="1050" b="0" i="0" u="none" strike="noStrike" kern="1200" cap="none" spc="0" normalizeH="0" baseline="0" noProof="0" dirty="0">
                  <a:ln>
                    <a:noFill/>
                  </a:ln>
                  <a:solidFill>
                    <a:prstClr val="white"/>
                  </a:solidFill>
                  <a:effectLst/>
                  <a:uLnTx/>
                  <a:uFillTx/>
                  <a:latin typeface="Arial"/>
                  <a:ea typeface="+mn-ea"/>
                  <a:cs typeface="+mn-cs"/>
                </a:rPr>
                <a:t> Information Server </a:t>
              </a:r>
            </a:p>
            <a:p>
              <a:pPr marL="342886" marR="0" lvl="1" indent="-253989" algn="l" defTabSz="457181" rtl="0" eaLnBrk="1" fontAlgn="auto" latinLnBrk="0" hangingPunct="1">
                <a:lnSpc>
                  <a:spcPct val="100000"/>
                </a:lnSpc>
                <a:spcBef>
                  <a:spcPct val="2000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24" rtl="0" eaLnBrk="1" fontAlgn="auto" latinLnBrk="0" hangingPunct="1">
                <a:lnSpc>
                  <a:spcPct val="100000"/>
                </a:lnSpc>
                <a:spcBef>
                  <a:spcPct val="2000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Customer Benefits </a:t>
              </a:r>
            </a:p>
            <a:p>
              <a:pPr marL="117475" marR="0" lvl="0" indent="-117475" algn="l" defTabSz="457124"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Process control for terminal building , cooling and heating power plant, and auxiliary buildings for luggage transport</a:t>
              </a:r>
            </a:p>
            <a:p>
              <a:pPr marL="117475" marR="0" lvl="0" indent="-117475" algn="l" defTabSz="457124" rtl="0" eaLnBrk="1" fontAlgn="auto" latinLnBrk="0" hangingPunct="1">
                <a:lnSpc>
                  <a:spcPct val="100000"/>
                </a:lnSpc>
                <a:spcBef>
                  <a:spcPts val="0"/>
                </a:spcBef>
                <a:spcAft>
                  <a:spcPts val="0"/>
                </a:spcAft>
                <a:buClrTx/>
                <a:buSzTx/>
                <a:buFont typeface="Arial" pitchFamily="34" charset="0"/>
                <a:buChar char="•"/>
                <a:tabLst/>
                <a:defRPr/>
              </a:pPr>
              <a:endParaRPr kumimoji="0" lang="en-AU" sz="9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 The Results : Life is On with...</a:t>
              </a:r>
              <a:endParaRPr kumimoji="0" lang="en-US" sz="11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 </a:t>
              </a:r>
              <a:r>
                <a:rPr kumimoji="0" lang="en-US" sz="2000" b="0" i="0" u="none" strike="noStrike" kern="1200" cap="none" spc="0" normalizeH="0" baseline="0" noProof="0" dirty="0">
                  <a:ln>
                    <a:noFill/>
                  </a:ln>
                  <a:solidFill>
                    <a:prstClr val="white"/>
                  </a:solidFill>
                  <a:effectLst/>
                  <a:uLnTx/>
                  <a:uFillTx/>
                  <a:latin typeface="Arial"/>
                  <a:ea typeface="+mn-ea"/>
                  <a:cs typeface="+mn-cs"/>
                </a:rPr>
                <a:t>700,000 inputs</a:t>
              </a:r>
              <a:r>
                <a:rPr kumimoji="0" lang="en-US" sz="1600" b="0" i="0" u="none" strike="noStrike" kern="1200" cap="none" spc="0" normalizeH="0" baseline="0" noProof="0" dirty="0">
                  <a:ln>
                    <a:noFill/>
                  </a:ln>
                  <a:solidFill>
                    <a:prstClr val="white"/>
                  </a:solidFill>
                  <a:effectLst/>
                  <a:uLnTx/>
                  <a:uFillTx/>
                  <a:latin typeface="Arial"/>
                  <a:ea typeface="+mn-ea"/>
                  <a:cs typeface="+mn-cs"/>
                </a:rPr>
                <a:t>                             </a:t>
              </a:r>
              <a:r>
                <a:rPr kumimoji="0" lang="en-US" sz="1050" b="0" i="0" u="none" strike="noStrike" kern="1200" cap="none" spc="0" normalizeH="0" baseline="0" noProof="0" dirty="0">
                  <a:ln>
                    <a:noFill/>
                  </a:ln>
                  <a:solidFill>
                    <a:prstClr val="white"/>
                  </a:solidFill>
                  <a:effectLst/>
                  <a:uLnTx/>
                  <a:uFillTx/>
                  <a:latin typeface="Arial"/>
                  <a:ea typeface="+mn-ea"/>
                  <a:cs typeface="+mn-cs"/>
                </a:rPr>
                <a:t> to monitor and manage 5 control environments.</a:t>
              </a:r>
              <a:endParaRPr kumimoji="0" lang="en-US" sz="700" b="0" i="1" u="none" strike="noStrike" kern="1200" cap="none" spc="0" normalizeH="0" baseline="0" noProof="0" dirty="0">
                <a:ln>
                  <a:noFill/>
                </a:ln>
                <a:solidFill>
                  <a:prstClr val="white"/>
                </a:solidFill>
                <a:effectLst/>
                <a:uLnTx/>
                <a:uFillTx/>
                <a:latin typeface="Arial"/>
                <a:ea typeface="+mn-ea"/>
                <a:cs typeface="+mn-cs"/>
                <a:hlinkClick r:id="rId4"/>
              </a:endParaRPr>
            </a:p>
          </p:txBody>
        </p:sp>
        <p:sp>
          <p:nvSpPr>
            <p:cNvPr id="80" name="Title 5"/>
            <p:cNvSpPr txBox="1">
              <a:spLocks/>
            </p:cNvSpPr>
            <p:nvPr/>
          </p:nvSpPr>
          <p:spPr>
            <a:xfrm>
              <a:off x="70968" y="75877"/>
              <a:ext cx="4076117" cy="538609"/>
            </a:xfrm>
            <a:prstGeom prst="rect">
              <a:avLst/>
            </a:prstGeom>
          </p:spPr>
          <p:txBody>
            <a:bodyPr lIns="91436" tIns="45718" rIns="91436" bIns="45718"/>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AENA, El </a:t>
              </a:r>
              <a:r>
                <a:rPr kumimoji="0" lang="en-US" sz="2000" b="0" i="0" u="none" strike="noStrike" kern="1200" cap="none" spc="0" normalizeH="0" baseline="0" noProof="0" dirty="0" err="1">
                  <a:ln>
                    <a:noFill/>
                  </a:ln>
                  <a:solidFill>
                    <a:prstClr val="white"/>
                  </a:solidFill>
                  <a:effectLst/>
                  <a:uLnTx/>
                  <a:uFillTx/>
                  <a:latin typeface="Arial"/>
                  <a:ea typeface="+mn-ea"/>
                  <a:cs typeface="+mn-cs"/>
                </a:rPr>
                <a:t>Prat</a:t>
              </a:r>
              <a:r>
                <a:rPr kumimoji="0" lang="en-US" sz="2000" b="0" i="0" u="none" strike="noStrike" kern="1200" cap="none" spc="0" normalizeH="0" baseline="0" noProof="0" dirty="0">
                  <a:ln>
                    <a:noFill/>
                  </a:ln>
                  <a:solidFill>
                    <a:prstClr val="white"/>
                  </a:solidFill>
                  <a:effectLst/>
                  <a:uLnTx/>
                  <a:uFillTx/>
                  <a:latin typeface="Arial"/>
                  <a:ea typeface="+mn-ea"/>
                  <a:cs typeface="+mn-cs"/>
                </a:rPr>
                <a:t> Airport</a:t>
              </a: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Barcelona, Spain</a:t>
              </a:r>
            </a:p>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Command and Control with integration.</a:t>
              </a:r>
              <a:endParaRPr kumimoji="0" lang="en-US" sz="1000" b="1" i="0" u="none" strike="noStrike" kern="1200" cap="none" spc="0" normalizeH="0" baseline="0" noProof="0" dirty="0">
                <a:ln>
                  <a:noFill/>
                </a:ln>
                <a:solidFill>
                  <a:srgbClr val="FF0000"/>
                </a:solidFill>
                <a:effectLst/>
                <a:uLnTx/>
                <a:uFillTx/>
                <a:latin typeface="Arial"/>
                <a:ea typeface="+mn-ea"/>
                <a:cs typeface="Arial" pitchFamily="34" charset="0"/>
              </a:endParaRPr>
            </a:p>
          </p:txBody>
        </p:sp>
      </p:grpSp>
      <p:sp>
        <p:nvSpPr>
          <p:cNvPr id="11" name="Rectangle 10"/>
          <p:cNvSpPr/>
          <p:nvPr/>
        </p:nvSpPr>
        <p:spPr>
          <a:xfrm>
            <a:off x="6315200" y="2052839"/>
            <a:ext cx="2476500" cy="2616101"/>
          </a:xfrm>
          <a:prstGeom prst="rect">
            <a:avLst/>
          </a:prstGeom>
        </p:spPr>
        <p:txBody>
          <a:bodyPr wrap="square">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26469"/>
                </a:solidFill>
                <a:effectLst/>
                <a:uLnTx/>
                <a:uFillTx/>
                <a:latin typeface="Arial"/>
                <a:ea typeface="+mn-ea"/>
                <a:cs typeface="+mn-cs"/>
              </a:rPr>
              <a:t>“The centralization of operations that we get with </a:t>
            </a:r>
            <a:r>
              <a:rPr kumimoji="0" lang="en-US" sz="1400" b="1" i="0" u="none" strike="noStrike" kern="1200" cap="none" spc="0" normalizeH="0" baseline="0" noProof="0" dirty="0" err="1">
                <a:ln>
                  <a:noFill/>
                </a:ln>
                <a:solidFill>
                  <a:srgbClr val="626469"/>
                </a:solidFill>
                <a:effectLst/>
                <a:uLnTx/>
                <a:uFillTx/>
                <a:latin typeface="Arial"/>
                <a:ea typeface="+mn-ea"/>
                <a:cs typeface="+mn-cs"/>
              </a:rPr>
              <a:t>Wonderware</a:t>
            </a:r>
            <a:r>
              <a:rPr kumimoji="0" lang="en-US" sz="1400" b="1" i="0" u="none" strike="noStrike" kern="1200" cap="none" spc="0" normalizeH="0" baseline="0" noProof="0" dirty="0">
                <a:ln>
                  <a:noFill/>
                </a:ln>
                <a:solidFill>
                  <a:srgbClr val="626469"/>
                </a:solidFill>
                <a:effectLst/>
                <a:uLnTx/>
                <a:uFillTx/>
                <a:latin typeface="Arial"/>
                <a:ea typeface="+mn-ea"/>
                <a:cs typeface="+mn-cs"/>
              </a:rPr>
              <a:t> helps manage around 700,000 signals and is essential for a critical infrastructure like this. We can now quickly respond to incidents and also be proactive in optimizing management.”</a:t>
            </a:r>
            <a:endParaRPr kumimoji="0" lang="en-US" sz="800" b="1" i="0" u="none" strike="noStrike" kern="1200" cap="none" spc="0" normalizeH="0" baseline="0" noProof="0" dirty="0">
              <a:ln>
                <a:noFill/>
              </a:ln>
              <a:solidFill>
                <a:srgbClr val="626469"/>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626469"/>
                </a:solidFill>
                <a:effectLst/>
                <a:uLnTx/>
                <a:uFillTx/>
                <a:latin typeface="Arial"/>
                <a:ea typeface="+mn-ea"/>
                <a:cs typeface="+mn-cs"/>
              </a:rPr>
              <a:t> </a:t>
            </a:r>
            <a:r>
              <a:rPr kumimoji="0" lang="en-US" sz="800" b="1" i="0" u="none" strike="noStrike" kern="1200" cap="none" spc="0" normalizeH="0" baseline="0" noProof="0" dirty="0" err="1">
                <a:ln>
                  <a:noFill/>
                </a:ln>
                <a:solidFill>
                  <a:srgbClr val="626469"/>
                </a:solidFill>
                <a:effectLst/>
                <a:uLnTx/>
                <a:uFillTx/>
                <a:latin typeface="Arial"/>
                <a:ea typeface="+mn-ea"/>
                <a:cs typeface="+mn-cs"/>
              </a:rPr>
              <a:t>Jordi</a:t>
            </a:r>
            <a:r>
              <a:rPr kumimoji="0" lang="en-US" sz="800" b="1" i="0" u="none" strike="noStrike" kern="1200" cap="none" spc="0" normalizeH="0" baseline="0" noProof="0" dirty="0">
                <a:ln>
                  <a:noFill/>
                </a:ln>
                <a:solidFill>
                  <a:srgbClr val="626469"/>
                </a:solidFill>
                <a:effectLst/>
                <a:uLnTx/>
                <a:uFillTx/>
                <a:latin typeface="Arial"/>
                <a:ea typeface="+mn-ea"/>
                <a:cs typeface="+mn-cs"/>
              </a:rPr>
              <a:t> </a:t>
            </a:r>
            <a:r>
              <a:rPr kumimoji="0" lang="en-US" sz="800" b="1" i="0" u="none" strike="noStrike" kern="1200" cap="none" spc="0" normalizeH="0" baseline="0" noProof="0" dirty="0" err="1">
                <a:ln>
                  <a:noFill/>
                </a:ln>
                <a:solidFill>
                  <a:srgbClr val="626469"/>
                </a:solidFill>
                <a:effectLst/>
                <a:uLnTx/>
                <a:uFillTx/>
                <a:latin typeface="Arial"/>
                <a:ea typeface="+mn-ea"/>
                <a:cs typeface="+mn-cs"/>
              </a:rPr>
              <a:t>Asensi</a:t>
            </a:r>
            <a:r>
              <a:rPr kumimoji="0" lang="en-US" sz="800" b="1" i="0" u="none" strike="noStrike" kern="1200" cap="none" spc="0" normalizeH="0" baseline="0" noProof="0" dirty="0">
                <a:ln>
                  <a:noFill/>
                </a:ln>
                <a:solidFill>
                  <a:srgbClr val="626469"/>
                </a:solidFill>
                <a:effectLst/>
                <a:uLnTx/>
                <a:uFillTx/>
                <a:latin typeface="Arial"/>
                <a:ea typeface="+mn-ea"/>
                <a:cs typeface="+mn-cs"/>
              </a:rPr>
              <a:t>,</a:t>
            </a: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626469"/>
                </a:solidFill>
                <a:effectLst/>
                <a:uLnTx/>
                <a:uFillTx/>
                <a:latin typeface="Arial"/>
                <a:ea typeface="+mn-ea"/>
                <a:cs typeface="+mn-cs"/>
              </a:rPr>
              <a:t>Head of Systems and Database Management, AENA Barcelona Airport</a:t>
            </a:r>
          </a:p>
        </p:txBody>
      </p:sp>
      <p:pic>
        <p:nvPicPr>
          <p:cNvPr id="9" name="Picture 2"/>
          <p:cNvPicPr>
            <a:picLocks noChangeAspect="1" noChangeArrowheads="1"/>
          </p:cNvPicPr>
          <p:nvPr/>
        </p:nvPicPr>
        <p:blipFill>
          <a:blip r:embed="rId5" cstate="print"/>
          <a:srcRect/>
          <a:stretch>
            <a:fillRect/>
          </a:stretch>
        </p:blipFill>
        <p:spPr bwMode="auto">
          <a:xfrm>
            <a:off x="6363871" y="241218"/>
            <a:ext cx="2364490" cy="1700398"/>
          </a:xfrm>
          <a:prstGeom prst="rect">
            <a:avLst/>
          </a:prstGeom>
          <a:noFill/>
          <a:ln w="9525">
            <a:noFill/>
            <a:miter lim="800000"/>
            <a:headEnd/>
            <a:tailEnd/>
          </a:ln>
        </p:spPr>
      </p:pic>
    </p:spTree>
    <p:extLst>
      <p:ext uri="{BB962C8B-B14F-4D97-AF65-F5344CB8AC3E}">
        <p14:creationId xmlns:p14="http://schemas.microsoft.com/office/powerpoint/2010/main" val="144569894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rotWithShape="1">
          <a:blip r:embed="rId2"/>
          <a:srcRect t="4754" b="11029"/>
          <a:stretch/>
        </p:blipFill>
        <p:spPr>
          <a:xfrm>
            <a:off x="0" y="-1"/>
            <a:ext cx="9144000" cy="4335519"/>
          </a:xfrm>
        </p:spPr>
      </p:pic>
      <p:sp>
        <p:nvSpPr>
          <p:cNvPr id="9" name="Rectangle 8"/>
          <p:cNvSpPr/>
          <p:nvPr/>
        </p:nvSpPr>
        <p:spPr>
          <a:xfrm>
            <a:off x="17350" y="1402339"/>
            <a:ext cx="9144001" cy="217129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p:cNvSpPr>
            <a:spLocks noGrp="1"/>
          </p:cNvSpPr>
          <p:nvPr>
            <p:ph type="ctrTitle"/>
          </p:nvPr>
        </p:nvSpPr>
        <p:spPr>
          <a:xfrm>
            <a:off x="252415" y="3003451"/>
            <a:ext cx="8673872" cy="553998"/>
          </a:xfrm>
        </p:spPr>
        <p:txBody>
          <a:bodyPr/>
          <a:lstStyle/>
          <a:p>
            <a:r>
              <a:rPr lang="pl-PL" dirty="0"/>
              <a:t>Smart Grid - Electric network</a:t>
            </a:r>
            <a:endParaRPr lang="en-US" dirty="0"/>
          </a:p>
        </p:txBody>
      </p:sp>
      <p:sp>
        <p:nvSpPr>
          <p:cNvPr id="5" name="Footer Placeholder 4"/>
          <p:cNvSpPr>
            <a:spLocks noGrp="1"/>
          </p:cNvSpPr>
          <p:nvPr>
            <p:ph type="ftr" sz="quarter" idx="3"/>
          </p:nvPr>
        </p:nvSpPr>
        <p:spPr/>
        <p:txBody>
          <a:bodyPr/>
          <a:lstStyle/>
          <a:p>
            <a:r>
              <a:rPr lang="en-US"/>
              <a:t>Confidential Property of Schneider Electric |</a:t>
            </a:r>
            <a:endParaRPr lang="en-US" dirty="0"/>
          </a:p>
        </p:txBody>
      </p:sp>
      <p:sp>
        <p:nvSpPr>
          <p:cNvPr id="11" name="Subtitle 7"/>
          <p:cNvSpPr>
            <a:spLocks noGrp="1"/>
          </p:cNvSpPr>
          <p:nvPr>
            <p:ph type="subTitle" idx="1"/>
          </p:nvPr>
        </p:nvSpPr>
        <p:spPr>
          <a:xfrm>
            <a:off x="337933" y="3573629"/>
            <a:ext cx="8673872" cy="215444"/>
          </a:xfrm>
        </p:spPr>
        <p:txBody>
          <a:bodyPr/>
          <a:lstStyle/>
          <a:p>
            <a:r>
              <a:rPr lang="pl-PL" dirty="0"/>
              <a:t>CHALLENGES</a:t>
            </a:r>
            <a:endParaRPr lang="en-US" dirty="0"/>
          </a:p>
        </p:txBody>
      </p:sp>
    </p:spTree>
    <p:extLst>
      <p:ext uri="{BB962C8B-B14F-4D97-AF65-F5344CB8AC3E}">
        <p14:creationId xmlns:p14="http://schemas.microsoft.com/office/powerpoint/2010/main" val="1725823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DCD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056" y="299389"/>
            <a:ext cx="8633531" cy="369332"/>
          </a:xfrm>
        </p:spPr>
        <p:txBody>
          <a:bodyPr/>
          <a:lstStyle/>
          <a:p>
            <a:pPr algn="ctr"/>
            <a:r>
              <a:rPr lang="en-US" sz="2400" dirty="0">
                <a:solidFill>
                  <a:schemeClr val="bg1"/>
                </a:solidFill>
              </a:rPr>
              <a:t>Demand for higher safety and reliability</a:t>
            </a:r>
            <a:endParaRPr lang="en-GB" sz="2400" dirty="0">
              <a:solidFill>
                <a:srgbClr val="FFFFFF"/>
              </a:solidFill>
            </a:endParaRPr>
          </a:p>
        </p:txBody>
      </p:sp>
      <p:cxnSp>
        <p:nvCxnSpPr>
          <p:cNvPr id="16" name="Straight Connector 15"/>
          <p:cNvCxnSpPr/>
          <p:nvPr/>
        </p:nvCxnSpPr>
        <p:spPr>
          <a:xfrm>
            <a:off x="4529752" y="1519836"/>
            <a:ext cx="0" cy="1431161"/>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9568" y="1625140"/>
            <a:ext cx="4016232" cy="1454244"/>
          </a:xfrm>
          <a:prstGeom prst="rect">
            <a:avLst/>
          </a:prstGeom>
          <a:noFill/>
        </p:spPr>
        <p:txBody>
          <a:bodyPr wrap="square" lIns="0" tIns="0" rIns="0" bIns="0" rtlCol="0">
            <a:spAutoFit/>
          </a:bodyPr>
          <a:lstStyle/>
          <a:p>
            <a:pPr marL="0" marR="0" lvl="0" indent="0" algn="ctr" defTabSz="914400" eaLnBrk="1" fontAlgn="auto" latinLnBrk="0" hangingPunct="1">
              <a:lnSpc>
                <a:spcPct val="70000"/>
              </a:lnSpc>
              <a:spcBef>
                <a:spcPts val="0"/>
              </a:spcBef>
              <a:spcAft>
                <a:spcPts val="0"/>
              </a:spcAft>
              <a:buClrTx/>
              <a:buSzTx/>
              <a:buFontTx/>
              <a:buNone/>
              <a:tabLst/>
              <a:defRPr/>
            </a:pPr>
            <a:r>
              <a:rPr kumimoji="0" lang="en-US" sz="5500" b="0" i="0" u="none" strike="noStrike" kern="0" cap="none" spc="0" normalizeH="0" baseline="0" noProof="0" dirty="0">
                <a:ln>
                  <a:noFill/>
                </a:ln>
                <a:solidFill>
                  <a:schemeClr val="bg1"/>
                </a:solidFill>
                <a:effectLst/>
                <a:uLnTx/>
                <a:uFillTx/>
              </a:rPr>
              <a:t>$</a:t>
            </a:r>
            <a:r>
              <a:rPr kumimoji="0" lang="pl-PL" sz="5500" b="0" i="0" u="none" strike="noStrike" kern="0" cap="none" spc="0" normalizeH="0" baseline="0" noProof="0" dirty="0">
                <a:ln>
                  <a:noFill/>
                </a:ln>
                <a:solidFill>
                  <a:schemeClr val="bg1"/>
                </a:solidFill>
                <a:effectLst/>
                <a:uLnTx/>
                <a:uFillTx/>
              </a:rPr>
              <a:t>50-</a:t>
            </a:r>
            <a:r>
              <a:rPr kumimoji="0" lang="en-US" sz="5500" b="0" i="0" u="none" strike="noStrike" kern="0" cap="none" spc="0" normalizeH="0" baseline="0" noProof="0" dirty="0">
                <a:ln>
                  <a:noFill/>
                </a:ln>
                <a:solidFill>
                  <a:schemeClr val="bg1"/>
                </a:solidFill>
                <a:effectLst/>
                <a:uLnTx/>
                <a:uFillTx/>
              </a:rPr>
              <a:t>150 </a:t>
            </a:r>
            <a:r>
              <a:rPr kumimoji="0" lang="en-US" sz="5500" b="0" i="0" u="none" strike="noStrike" kern="0" cap="none" spc="0" normalizeH="0" baseline="0" noProof="0" dirty="0" err="1">
                <a:ln>
                  <a:noFill/>
                </a:ln>
                <a:solidFill>
                  <a:schemeClr val="bg1"/>
                </a:solidFill>
                <a:effectLst/>
                <a:uLnTx/>
                <a:uFillTx/>
              </a:rPr>
              <a:t>bn</a:t>
            </a:r>
            <a:endParaRPr kumimoji="0" lang="en-US" sz="55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rPr>
              <a:t>annual cost to US economy following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rPr>
              <a:t>productivity or revenue losses linked to power outages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5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500" b="0" i="0" u="none" strike="noStrike" kern="0" cap="none" spc="0" normalizeH="0" baseline="0" noProof="0" dirty="0">
                <a:ln>
                  <a:noFill/>
                </a:ln>
                <a:solidFill>
                  <a:schemeClr val="bg1"/>
                </a:solidFill>
                <a:effectLst/>
                <a:uLnTx/>
                <a:uFillTx/>
              </a:rPr>
              <a:t>Source: Bloomberg New </a:t>
            </a:r>
            <a:r>
              <a:rPr kumimoji="0" lang="pl-PL" sz="500" b="0" i="0" u="none" strike="noStrike" kern="0" cap="none" spc="0" normalizeH="0" baseline="0" noProof="0" dirty="0" err="1">
                <a:ln>
                  <a:noFill/>
                </a:ln>
                <a:solidFill>
                  <a:schemeClr val="bg1"/>
                </a:solidFill>
                <a:effectLst/>
                <a:uLnTx/>
                <a:uFillTx/>
              </a:rPr>
              <a:t>Energy</a:t>
            </a:r>
            <a:r>
              <a:rPr kumimoji="0" lang="pl-PL" sz="500" b="0" i="0" u="none" strike="noStrike" kern="0" cap="none" spc="0" normalizeH="0" baseline="0" noProof="0" dirty="0">
                <a:ln>
                  <a:noFill/>
                </a:ln>
                <a:solidFill>
                  <a:schemeClr val="bg1"/>
                </a:solidFill>
                <a:effectLst/>
                <a:uLnTx/>
                <a:uFillTx/>
              </a:rPr>
              <a:t> Finance</a:t>
            </a:r>
            <a:endParaRPr kumimoji="0" lang="en-US" sz="5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endParaRPr>
          </a:p>
        </p:txBody>
      </p:sp>
      <p:sp>
        <p:nvSpPr>
          <p:cNvPr id="11" name="Content Placeholder 6"/>
          <p:cNvSpPr>
            <a:spLocks noGrp="1"/>
          </p:cNvSpPr>
          <p:nvPr>
            <p:ph sz="quarter" idx="4294967295"/>
          </p:nvPr>
        </p:nvSpPr>
        <p:spPr>
          <a:xfrm>
            <a:off x="4781551" y="1625140"/>
            <a:ext cx="3775074" cy="1177245"/>
          </a:xfrm>
          <a:prstGeom prst="rect">
            <a:avLst/>
          </a:prstGeom>
        </p:spPr>
        <p:txBody>
          <a:bodyPr lIns="0" tIns="0" rIns="0" bIns="0"/>
          <a:lstStyle/>
          <a:p>
            <a:pPr marL="0" indent="0" algn="ctr">
              <a:lnSpc>
                <a:spcPct val="70000"/>
              </a:lnSpc>
              <a:spcBef>
                <a:spcPts val="0"/>
              </a:spcBef>
              <a:spcAft>
                <a:spcPts val="0"/>
              </a:spcAft>
              <a:buNone/>
            </a:pPr>
            <a:r>
              <a:rPr lang="en-US" sz="5500" dirty="0">
                <a:solidFill>
                  <a:schemeClr val="bg1"/>
                </a:solidFill>
                <a:latin typeface="+mn-lt"/>
              </a:rPr>
              <a:t>90% </a:t>
            </a:r>
          </a:p>
          <a:p>
            <a:pPr marL="0" indent="0" algn="ctr">
              <a:spcBef>
                <a:spcPts val="0"/>
              </a:spcBef>
              <a:spcAft>
                <a:spcPts val="0"/>
              </a:spcAft>
              <a:buNone/>
            </a:pPr>
            <a:r>
              <a:rPr lang="en-US" sz="1100" dirty="0">
                <a:solidFill>
                  <a:schemeClr val="bg1"/>
                </a:solidFill>
              </a:rPr>
              <a:t>of all </a:t>
            </a:r>
            <a:r>
              <a:rPr lang="pl-PL" sz="1100" dirty="0" err="1">
                <a:solidFill>
                  <a:schemeClr val="bg1"/>
                </a:solidFill>
              </a:rPr>
              <a:t>power</a:t>
            </a:r>
            <a:r>
              <a:rPr lang="pl-PL" sz="1100" dirty="0">
                <a:solidFill>
                  <a:schemeClr val="bg1"/>
                </a:solidFill>
              </a:rPr>
              <a:t> </a:t>
            </a:r>
            <a:r>
              <a:rPr lang="en-US" sz="1100" dirty="0">
                <a:solidFill>
                  <a:schemeClr val="bg1"/>
                </a:solidFill>
              </a:rPr>
              <a:t>outages</a:t>
            </a:r>
          </a:p>
          <a:p>
            <a:pPr marL="0" indent="0" algn="ctr">
              <a:spcBef>
                <a:spcPts val="0"/>
              </a:spcBef>
              <a:spcAft>
                <a:spcPts val="0"/>
              </a:spcAft>
              <a:buNone/>
            </a:pPr>
            <a:r>
              <a:rPr lang="en-US" sz="1100" dirty="0">
                <a:solidFill>
                  <a:schemeClr val="bg1"/>
                </a:solidFill>
              </a:rPr>
              <a:t>occur along distribution lines</a:t>
            </a:r>
          </a:p>
          <a:p>
            <a:pPr marL="0" indent="0" algn="ctr">
              <a:spcBef>
                <a:spcPts val="0"/>
              </a:spcBef>
              <a:spcAft>
                <a:spcPts val="0"/>
              </a:spcAft>
              <a:buNone/>
            </a:pPr>
            <a:endParaRPr lang="en-US" sz="1100" dirty="0">
              <a:solidFill>
                <a:schemeClr val="bg1"/>
              </a:solidFill>
            </a:endParaRPr>
          </a:p>
          <a:p>
            <a:pPr marL="0" indent="0" algn="ctr">
              <a:spcBef>
                <a:spcPts val="0"/>
              </a:spcBef>
              <a:spcAft>
                <a:spcPts val="0"/>
              </a:spcAft>
              <a:buNone/>
            </a:pPr>
            <a:r>
              <a:rPr lang="pl-PL" sz="500" dirty="0" err="1">
                <a:solidFill>
                  <a:schemeClr val="bg1"/>
                </a:solidFill>
              </a:rPr>
              <a:t>Source</a:t>
            </a:r>
            <a:r>
              <a:rPr lang="pl-PL" sz="500" dirty="0">
                <a:solidFill>
                  <a:schemeClr val="bg1"/>
                </a:solidFill>
              </a:rPr>
              <a:t>: Bloomberg New Energy Finance</a:t>
            </a:r>
            <a:r>
              <a:rPr lang="en-US" sz="500" dirty="0">
                <a:solidFill>
                  <a:schemeClr val="bg1"/>
                </a:solidFill>
              </a:rPr>
              <a:t> </a:t>
            </a:r>
          </a:p>
        </p:txBody>
      </p:sp>
    </p:spTree>
    <p:extLst>
      <p:ext uri="{BB962C8B-B14F-4D97-AF65-F5344CB8AC3E}">
        <p14:creationId xmlns:p14="http://schemas.microsoft.com/office/powerpoint/2010/main" val="925394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DCD58"/>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92113" y="287893"/>
            <a:ext cx="8633531" cy="369332"/>
          </a:xfrm>
        </p:spPr>
        <p:txBody>
          <a:bodyPr/>
          <a:lstStyle/>
          <a:p>
            <a:pPr algn="ctr"/>
            <a:r>
              <a:rPr lang="en-US" sz="2400" dirty="0">
                <a:solidFill>
                  <a:srgbClr val="FFFFFF"/>
                </a:solidFill>
              </a:rPr>
              <a:t>Increased renewable generation</a:t>
            </a:r>
          </a:p>
        </p:txBody>
      </p:sp>
      <p:sp>
        <p:nvSpPr>
          <p:cNvPr id="13" name="Content Placeholder 6"/>
          <p:cNvSpPr>
            <a:spLocks noGrp="1"/>
          </p:cNvSpPr>
          <p:nvPr>
            <p:ph sz="quarter" idx="31"/>
          </p:nvPr>
        </p:nvSpPr>
        <p:spPr>
          <a:xfrm>
            <a:off x="5939123" y="1627301"/>
            <a:ext cx="2673249" cy="1962075"/>
          </a:xfrm>
        </p:spPr>
        <p:txBody>
          <a:bodyPr/>
          <a:lstStyle/>
          <a:p>
            <a:pPr marL="0" indent="0" algn="ctr">
              <a:lnSpc>
                <a:spcPct val="70000"/>
              </a:lnSpc>
              <a:spcBef>
                <a:spcPts val="0"/>
              </a:spcBef>
              <a:spcAft>
                <a:spcPts val="0"/>
              </a:spcAft>
              <a:buNone/>
            </a:pPr>
            <a:r>
              <a:rPr lang="en-US" sz="5500" dirty="0">
                <a:solidFill>
                  <a:srgbClr val="FFFFFF"/>
                </a:solidFill>
              </a:rPr>
              <a:t>150% </a:t>
            </a:r>
          </a:p>
          <a:p>
            <a:pPr marL="0" indent="0" algn="ctr">
              <a:spcBef>
                <a:spcPts val="0"/>
              </a:spcBef>
              <a:spcAft>
                <a:spcPts val="0"/>
              </a:spcAft>
              <a:buNone/>
            </a:pPr>
            <a:r>
              <a:rPr lang="en-US" sz="1100" dirty="0">
                <a:solidFill>
                  <a:srgbClr val="FFFFFF"/>
                </a:solidFill>
              </a:rPr>
              <a:t>is the amount by which US non-hydropower renewable generation capacity is expected to grow by 2040</a:t>
            </a: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pl-PL" sz="500" dirty="0">
              <a:solidFill>
                <a:srgbClr val="FFFFFF"/>
              </a:solidFill>
            </a:endParaRPr>
          </a:p>
          <a:p>
            <a:pPr marL="0" indent="0" algn="ctr">
              <a:spcBef>
                <a:spcPts val="0"/>
              </a:spcBef>
              <a:spcAft>
                <a:spcPts val="0"/>
              </a:spcAft>
              <a:buNone/>
            </a:pPr>
            <a:endParaRPr lang="pl-PL" sz="500" dirty="0">
              <a:solidFill>
                <a:srgbClr val="FFFFFF"/>
              </a:solidFill>
            </a:endParaRPr>
          </a:p>
          <a:p>
            <a:pPr marL="0" indent="0" algn="ctr">
              <a:spcBef>
                <a:spcPts val="0"/>
              </a:spcBef>
              <a:spcAft>
                <a:spcPts val="0"/>
              </a:spcAft>
              <a:buNone/>
            </a:pPr>
            <a:endParaRPr lang="pl-PL" sz="500" dirty="0">
              <a:solidFill>
                <a:srgbClr val="FFFFFF"/>
              </a:solidFill>
            </a:endParaRPr>
          </a:p>
          <a:p>
            <a:pPr marL="0" indent="0" algn="ctr">
              <a:spcBef>
                <a:spcPts val="0"/>
              </a:spcBef>
              <a:spcAft>
                <a:spcPts val="0"/>
              </a:spcAft>
              <a:buNone/>
            </a:pPr>
            <a:r>
              <a:rPr lang="pl-PL" sz="500" dirty="0">
                <a:solidFill>
                  <a:srgbClr val="FFFFFF"/>
                </a:solidFill>
              </a:rPr>
              <a:t>Data </a:t>
            </a:r>
            <a:r>
              <a:rPr lang="pl-PL" sz="500" dirty="0" err="1">
                <a:solidFill>
                  <a:srgbClr val="FFFFFF"/>
                </a:solidFill>
              </a:rPr>
              <a:t>source</a:t>
            </a:r>
            <a:r>
              <a:rPr lang="pl-PL" sz="500" dirty="0">
                <a:solidFill>
                  <a:srgbClr val="FFFFFF"/>
                </a:solidFill>
              </a:rPr>
              <a:t>: U.S. </a:t>
            </a:r>
            <a:r>
              <a:rPr lang="pl-PL" sz="500" dirty="0" err="1">
                <a:solidFill>
                  <a:srgbClr val="FFFFFF"/>
                </a:solidFill>
              </a:rPr>
              <a:t>Energy</a:t>
            </a:r>
            <a:r>
              <a:rPr lang="pl-PL" sz="500" dirty="0">
                <a:solidFill>
                  <a:srgbClr val="FFFFFF"/>
                </a:solidFill>
              </a:rPr>
              <a:t> Information Administration</a:t>
            </a:r>
            <a:endParaRPr lang="en-GB" sz="500" dirty="0">
              <a:solidFill>
                <a:srgbClr val="FFFFFF"/>
              </a:solidFill>
            </a:endParaRPr>
          </a:p>
          <a:p>
            <a:pPr marL="0" indent="0" algn="ctr">
              <a:spcBef>
                <a:spcPts val="0"/>
              </a:spcBef>
              <a:spcAft>
                <a:spcPts val="0"/>
              </a:spcAft>
              <a:buNone/>
            </a:pPr>
            <a:endParaRPr lang="en-US" sz="1100" dirty="0">
              <a:solidFill>
                <a:srgbClr val="FFFFFF"/>
              </a:solidFill>
            </a:endParaRPr>
          </a:p>
        </p:txBody>
      </p:sp>
      <p:sp>
        <p:nvSpPr>
          <p:cNvPr id="14" name="Content Placeholder 6"/>
          <p:cNvSpPr>
            <a:spLocks noGrp="1"/>
          </p:cNvSpPr>
          <p:nvPr>
            <p:ph sz="quarter" idx="32"/>
          </p:nvPr>
        </p:nvSpPr>
        <p:spPr>
          <a:xfrm>
            <a:off x="3065360" y="1627301"/>
            <a:ext cx="2684703" cy="1992853"/>
          </a:xfrm>
        </p:spPr>
        <p:txBody>
          <a:bodyPr/>
          <a:lstStyle/>
          <a:p>
            <a:pPr marL="0" indent="0" algn="ctr">
              <a:lnSpc>
                <a:spcPct val="70000"/>
              </a:lnSpc>
              <a:spcBef>
                <a:spcPts val="0"/>
              </a:spcBef>
              <a:spcAft>
                <a:spcPts val="0"/>
              </a:spcAft>
              <a:buNone/>
            </a:pPr>
            <a:r>
              <a:rPr lang="en-US" sz="5500" dirty="0">
                <a:solidFill>
                  <a:srgbClr val="FFFFFF"/>
                </a:solidFill>
              </a:rPr>
              <a:t>140%</a:t>
            </a:r>
          </a:p>
          <a:p>
            <a:pPr marL="0" indent="0" algn="ctr">
              <a:spcBef>
                <a:spcPts val="0"/>
              </a:spcBef>
              <a:spcAft>
                <a:spcPts val="0"/>
              </a:spcAft>
              <a:buNone/>
            </a:pPr>
            <a:r>
              <a:rPr lang="en-US" sz="1100" dirty="0">
                <a:solidFill>
                  <a:srgbClr val="FFFFFF"/>
                </a:solidFill>
              </a:rPr>
              <a:t>of Denmark’s electricity was</a:t>
            </a:r>
          </a:p>
          <a:p>
            <a:pPr marL="0" indent="0" algn="ctr">
              <a:spcBef>
                <a:spcPts val="0"/>
              </a:spcBef>
              <a:spcAft>
                <a:spcPts val="0"/>
              </a:spcAft>
              <a:buNone/>
            </a:pPr>
            <a:r>
              <a:rPr lang="en-US" sz="1100" dirty="0">
                <a:solidFill>
                  <a:srgbClr val="FFFFFF"/>
                </a:solidFill>
              </a:rPr>
              <a:t>generated </a:t>
            </a:r>
            <a:r>
              <a:rPr lang="pl-PL" sz="1100" dirty="0">
                <a:solidFill>
                  <a:srgbClr val="FFFFFF"/>
                </a:solidFill>
              </a:rPr>
              <a:t>o</a:t>
            </a:r>
            <a:r>
              <a:rPr lang="en-US" sz="1100" dirty="0">
                <a:solidFill>
                  <a:srgbClr val="FFFFFF"/>
                </a:solidFill>
              </a:rPr>
              <a:t>n 11 July 2015 </a:t>
            </a:r>
            <a:r>
              <a:rPr lang="pl-PL" sz="1100" dirty="0">
                <a:solidFill>
                  <a:srgbClr val="FFFFFF"/>
                </a:solidFill>
              </a:rPr>
              <a:t>                       </a:t>
            </a:r>
            <a:r>
              <a:rPr lang="en-US" sz="1100" dirty="0">
                <a:solidFill>
                  <a:srgbClr val="FFFFFF"/>
                </a:solidFill>
              </a:rPr>
              <a:t>by wind power and</a:t>
            </a:r>
          </a:p>
          <a:p>
            <a:pPr marL="0" indent="0" algn="ctr">
              <a:spcBef>
                <a:spcPts val="0"/>
              </a:spcBef>
              <a:spcAft>
                <a:spcPts val="0"/>
              </a:spcAft>
              <a:buNone/>
            </a:pPr>
            <a:r>
              <a:rPr lang="en-US" sz="1100" dirty="0">
                <a:solidFill>
                  <a:srgbClr val="FFFFFF"/>
                </a:solidFill>
              </a:rPr>
              <a:t>surplus was exported to </a:t>
            </a:r>
            <a:r>
              <a:rPr lang="pl-PL" sz="1100" dirty="0">
                <a:solidFill>
                  <a:srgbClr val="FFFFFF"/>
                </a:solidFill>
              </a:rPr>
              <a:t>              </a:t>
            </a:r>
            <a:r>
              <a:rPr lang="en-US" sz="1100" dirty="0">
                <a:solidFill>
                  <a:srgbClr val="FFFFFF"/>
                </a:solidFill>
              </a:rPr>
              <a:t>neighboring countries</a:t>
            </a: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r>
              <a:rPr lang="pl-PL" sz="500" dirty="0">
                <a:solidFill>
                  <a:srgbClr val="FFFFFF"/>
                </a:solidFill>
              </a:rPr>
              <a:t>Data </a:t>
            </a:r>
            <a:r>
              <a:rPr lang="pl-PL" sz="500" dirty="0" err="1">
                <a:solidFill>
                  <a:srgbClr val="FFFFFF"/>
                </a:solidFill>
              </a:rPr>
              <a:t>source</a:t>
            </a:r>
            <a:r>
              <a:rPr lang="pl-PL" sz="500" dirty="0">
                <a:solidFill>
                  <a:srgbClr val="FFFFFF"/>
                </a:solidFill>
              </a:rPr>
              <a:t>: The Guardian</a:t>
            </a:r>
            <a:endParaRPr lang="en-GB" sz="500" dirty="0">
              <a:solidFill>
                <a:srgbClr val="FFFFFF"/>
              </a:solidFill>
            </a:endParaRPr>
          </a:p>
          <a:p>
            <a:pPr marL="0" indent="0" algn="ctr">
              <a:spcBef>
                <a:spcPts val="0"/>
              </a:spcBef>
              <a:spcAft>
                <a:spcPts val="0"/>
              </a:spcAft>
              <a:buNone/>
            </a:pPr>
            <a:endParaRPr lang="en-US" sz="1100" dirty="0">
              <a:solidFill>
                <a:srgbClr val="FFFFFF"/>
              </a:solidFill>
            </a:endParaRPr>
          </a:p>
        </p:txBody>
      </p:sp>
      <p:sp>
        <p:nvSpPr>
          <p:cNvPr id="12" name="Content Placeholder 6"/>
          <p:cNvSpPr>
            <a:spLocks noGrp="1"/>
          </p:cNvSpPr>
          <p:nvPr>
            <p:ph sz="quarter" idx="33"/>
          </p:nvPr>
        </p:nvSpPr>
        <p:spPr>
          <a:xfrm>
            <a:off x="427705" y="1627301"/>
            <a:ext cx="2637655" cy="1885131"/>
          </a:xfrm>
        </p:spPr>
        <p:txBody>
          <a:bodyPr/>
          <a:lstStyle/>
          <a:p>
            <a:pPr marL="0" indent="0" algn="ctr">
              <a:lnSpc>
                <a:spcPct val="70000"/>
              </a:lnSpc>
              <a:spcBef>
                <a:spcPts val="0"/>
              </a:spcBef>
              <a:spcAft>
                <a:spcPts val="0"/>
              </a:spcAft>
              <a:buNone/>
            </a:pPr>
            <a:r>
              <a:rPr lang="en-US" sz="5500" dirty="0">
                <a:solidFill>
                  <a:srgbClr val="FFFFFF"/>
                </a:solidFill>
              </a:rPr>
              <a:t>143 GW</a:t>
            </a:r>
          </a:p>
          <a:p>
            <a:pPr marL="0" indent="0" algn="ctr">
              <a:spcBef>
                <a:spcPts val="0"/>
              </a:spcBef>
              <a:spcAft>
                <a:spcPts val="0"/>
              </a:spcAft>
              <a:buNone/>
            </a:pPr>
            <a:r>
              <a:rPr lang="en-US" sz="1100" dirty="0">
                <a:solidFill>
                  <a:srgbClr val="FFFFFF"/>
                </a:solidFill>
              </a:rPr>
              <a:t>were added to the world's</a:t>
            </a:r>
          </a:p>
          <a:p>
            <a:pPr marL="0" indent="0" algn="ctr">
              <a:spcBef>
                <a:spcPts val="0"/>
              </a:spcBef>
              <a:spcAft>
                <a:spcPts val="0"/>
              </a:spcAft>
              <a:buNone/>
            </a:pPr>
            <a:r>
              <a:rPr lang="en-US" sz="1100" dirty="0">
                <a:solidFill>
                  <a:srgbClr val="FFFFFF"/>
                </a:solidFill>
              </a:rPr>
              <a:t>renewable electricity capacity</a:t>
            </a:r>
            <a:r>
              <a:rPr lang="pl-PL" sz="1100" dirty="0">
                <a:solidFill>
                  <a:srgbClr val="FFFFFF"/>
                </a:solidFill>
              </a:rPr>
              <a:t> </a:t>
            </a:r>
            <a:r>
              <a:rPr lang="pl-PL" sz="1100" dirty="0" err="1">
                <a:solidFill>
                  <a:srgbClr val="FFFFFF"/>
                </a:solidFill>
              </a:rPr>
              <a:t>in</a:t>
            </a:r>
            <a:r>
              <a:rPr lang="pl-PL" sz="1100" dirty="0">
                <a:solidFill>
                  <a:srgbClr val="FFFFFF"/>
                </a:solidFill>
              </a:rPr>
              <a:t> 2013</a:t>
            </a:r>
            <a:r>
              <a:rPr lang="en-US" sz="1100" dirty="0">
                <a:solidFill>
                  <a:srgbClr val="FFFFFF"/>
                </a:solidFill>
              </a:rPr>
              <a:t>,</a:t>
            </a:r>
          </a:p>
          <a:p>
            <a:pPr marL="0" indent="0" algn="ctr">
              <a:spcBef>
                <a:spcPts val="0"/>
              </a:spcBef>
              <a:spcAft>
                <a:spcPts val="0"/>
              </a:spcAft>
              <a:buNone/>
            </a:pPr>
            <a:r>
              <a:rPr lang="en-US" sz="1100" dirty="0">
                <a:solidFill>
                  <a:srgbClr val="FFFFFF"/>
                </a:solidFill>
              </a:rPr>
              <a:t>compared with 141 GW added</a:t>
            </a:r>
          </a:p>
          <a:p>
            <a:pPr marL="0" indent="0" algn="ctr">
              <a:spcBef>
                <a:spcPts val="0"/>
              </a:spcBef>
              <a:spcAft>
                <a:spcPts val="0"/>
              </a:spcAft>
              <a:buNone/>
            </a:pPr>
            <a:r>
              <a:rPr lang="en-US" sz="1100" dirty="0">
                <a:solidFill>
                  <a:srgbClr val="FFFFFF"/>
                </a:solidFill>
              </a:rPr>
              <a:t>by new fossil-fuel plants</a:t>
            </a: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pl-PL" sz="500" dirty="0">
              <a:solidFill>
                <a:srgbClr val="FFFFFF"/>
              </a:solidFill>
            </a:endParaRPr>
          </a:p>
          <a:p>
            <a:pPr marL="0" indent="0" algn="ctr">
              <a:spcBef>
                <a:spcPts val="0"/>
              </a:spcBef>
              <a:spcAft>
                <a:spcPts val="0"/>
              </a:spcAft>
              <a:buNone/>
            </a:pPr>
            <a:r>
              <a:rPr lang="pl-PL" sz="500" dirty="0">
                <a:solidFill>
                  <a:srgbClr val="FFFFFF"/>
                </a:solidFill>
              </a:rPr>
              <a:t>Data </a:t>
            </a:r>
            <a:r>
              <a:rPr lang="pl-PL" sz="500" dirty="0" err="1">
                <a:solidFill>
                  <a:srgbClr val="FFFFFF"/>
                </a:solidFill>
              </a:rPr>
              <a:t>source</a:t>
            </a:r>
            <a:r>
              <a:rPr lang="pl-PL" sz="500" dirty="0">
                <a:solidFill>
                  <a:srgbClr val="FFFFFF"/>
                </a:solidFill>
              </a:rPr>
              <a:t>: Bloomberg New Energy Finance</a:t>
            </a:r>
            <a:endParaRPr lang="en-GB" sz="500" dirty="0">
              <a:solidFill>
                <a:srgbClr val="FFFFFF"/>
              </a:solidFill>
            </a:endParaRPr>
          </a:p>
        </p:txBody>
      </p:sp>
      <p:cxnSp>
        <p:nvCxnSpPr>
          <p:cNvPr id="27" name="Straight Connector 26"/>
          <p:cNvCxnSpPr/>
          <p:nvPr/>
        </p:nvCxnSpPr>
        <p:spPr>
          <a:xfrm>
            <a:off x="3065361" y="1466155"/>
            <a:ext cx="0" cy="2045175"/>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50064" y="1466155"/>
            <a:ext cx="0" cy="2045175"/>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896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260305" y="230798"/>
            <a:ext cx="8629035" cy="311543"/>
          </a:xfrm>
        </p:spPr>
        <p:txBody>
          <a:bodyPr>
            <a:spAutoFit/>
          </a:bodyPr>
          <a:lstStyle/>
          <a:p>
            <a:r>
              <a:rPr lang="en-US" dirty="0"/>
              <a:t>Schneider Electric, the Global Specialist in</a:t>
            </a:r>
          </a:p>
        </p:txBody>
      </p:sp>
      <p:sp>
        <p:nvSpPr>
          <p:cNvPr id="41" name="TextBox 40"/>
          <p:cNvSpPr txBox="1"/>
          <p:nvPr/>
        </p:nvSpPr>
        <p:spPr>
          <a:xfrm>
            <a:off x="254665" y="449179"/>
            <a:ext cx="5739974" cy="495463"/>
          </a:xfrm>
          <a:prstGeom prst="rect">
            <a:avLst/>
          </a:prstGeom>
          <a:noFill/>
        </p:spPr>
        <p:txBody>
          <a:bodyPr wrap="none" lIns="0" tIns="33944" rIns="67887" bIns="33944" rtlCol="0">
            <a:spAutoFit/>
          </a:bodyPr>
          <a:lstStyle/>
          <a:p>
            <a:pPr defTabSz="685144"/>
            <a:r>
              <a:rPr lang="en-US" altLang="zh-CN" sz="2774" dirty="0">
                <a:solidFill>
                  <a:srgbClr val="3DCD58"/>
                </a:solidFill>
                <a:latin typeface="Arial"/>
                <a:ea typeface="+mj-ea"/>
                <a:cs typeface="Arial Rounded MT Std Light"/>
              </a:rPr>
              <a:t>Energy Management</a:t>
            </a:r>
            <a:r>
              <a:rPr lang="en-US" altLang="zh-CN" sz="2024" dirty="0">
                <a:solidFill>
                  <a:srgbClr val="3DCD58"/>
                </a:solidFill>
                <a:latin typeface="Arial"/>
                <a:ea typeface="+mj-ea"/>
                <a:cs typeface="Arial Rounded MT Std Light"/>
              </a:rPr>
              <a:t> and </a:t>
            </a:r>
            <a:r>
              <a:rPr lang="en-US" altLang="zh-CN" sz="2774" dirty="0">
                <a:solidFill>
                  <a:srgbClr val="3DCD58"/>
                </a:solidFill>
                <a:latin typeface="Arial"/>
                <a:ea typeface="+mj-ea"/>
                <a:cs typeface="Arial Rounded MT Std Light"/>
              </a:rPr>
              <a:t>Automation</a:t>
            </a:r>
          </a:p>
        </p:txBody>
      </p:sp>
      <p:sp>
        <p:nvSpPr>
          <p:cNvPr id="21" name="Rectangle 226"/>
          <p:cNvSpPr>
            <a:spLocks noChangeArrowheads="1"/>
          </p:cNvSpPr>
          <p:nvPr/>
        </p:nvSpPr>
        <p:spPr bwMode="auto">
          <a:xfrm>
            <a:off x="4956295" y="2627357"/>
            <a:ext cx="3063787" cy="253211"/>
          </a:xfrm>
          <a:prstGeom prst="rect">
            <a:avLst/>
          </a:prstGeom>
          <a:noFill/>
          <a:ln w="12700">
            <a:noFill/>
            <a:miter lim="800000"/>
            <a:headEnd type="none" w="sm" len="sm"/>
            <a:tailEnd type="none" w="sm" len="sm"/>
          </a:ln>
          <a:effectLst/>
        </p:spPr>
        <p:txBody>
          <a:bodyPr wrap="none" lIns="0" tIns="33941" rIns="0" bIns="33941">
            <a:spAutoFit/>
          </a:bodyPr>
          <a:lstStyle/>
          <a:p>
            <a:pPr defTabSz="685144"/>
            <a:r>
              <a:rPr lang="en-GB" sz="1200" b="1" dirty="0">
                <a:solidFill>
                  <a:srgbClr val="3CCD58"/>
                </a:solidFill>
                <a:latin typeface="Arial"/>
                <a:cs typeface="Arial Rounded MT Std"/>
              </a:rPr>
              <a:t>Balanced geographies </a:t>
            </a:r>
            <a:r>
              <a:rPr lang="en-GB" sz="1200" dirty="0">
                <a:solidFill>
                  <a:prstClr val="black">
                    <a:lumMod val="50000"/>
                    <a:lumOff val="50000"/>
                  </a:prstClr>
                </a:solidFill>
                <a:latin typeface="Arial"/>
                <a:cs typeface="Arial Rounded MT Std"/>
              </a:rPr>
              <a:t>– FY 2015 revenues</a:t>
            </a:r>
            <a:endParaRPr lang="en-GB" sz="1200" baseline="30000" dirty="0">
              <a:solidFill>
                <a:prstClr val="black">
                  <a:lumMod val="50000"/>
                  <a:lumOff val="50000"/>
                </a:prstClr>
              </a:solidFill>
              <a:latin typeface="Arial"/>
              <a:cs typeface="Arial Rounded MT Std"/>
            </a:endParaRPr>
          </a:p>
        </p:txBody>
      </p:sp>
      <p:grpSp>
        <p:nvGrpSpPr>
          <p:cNvPr id="2" name="Group 11"/>
          <p:cNvGrpSpPr/>
          <p:nvPr/>
        </p:nvGrpSpPr>
        <p:grpSpPr>
          <a:xfrm>
            <a:off x="4956289" y="2906466"/>
            <a:ext cx="3081461" cy="1492064"/>
            <a:chOff x="6442718" y="2060627"/>
            <a:chExt cx="5454763" cy="2872842"/>
          </a:xfrm>
        </p:grpSpPr>
        <p:pic>
          <p:nvPicPr>
            <p:cNvPr id="23" name="Picture 17" descr="map_small.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442718" y="2060627"/>
              <a:ext cx="5454763" cy="2872842"/>
            </a:xfrm>
            <a:prstGeom prst="rect">
              <a:avLst/>
            </a:prstGeom>
          </p:spPr>
        </p:pic>
        <p:sp>
          <p:nvSpPr>
            <p:cNvPr id="24" name="Rectangle 23"/>
            <p:cNvSpPr/>
            <p:nvPr/>
          </p:nvSpPr>
          <p:spPr>
            <a:xfrm>
              <a:off x="6588098" y="2558272"/>
              <a:ext cx="1867176" cy="844452"/>
            </a:xfrm>
            <a:prstGeom prst="rect">
              <a:avLst/>
            </a:prstGeom>
          </p:spPr>
          <p:txBody>
            <a:bodyPr wrap="square">
              <a:spAutoFit/>
            </a:bodyPr>
            <a:lstStyle/>
            <a:p>
              <a:pPr algn="ctr" defTabSz="685144"/>
              <a:r>
                <a:rPr lang="en-US" sz="1275" b="1" dirty="0">
                  <a:solidFill>
                    <a:srgbClr val="626469"/>
                  </a:solidFill>
                  <a:latin typeface="Arial"/>
                  <a:cs typeface="Arial Rounded MT Std"/>
                </a:rPr>
                <a:t>27%</a:t>
              </a:r>
              <a:endParaRPr lang="en-GB" sz="1275" b="1" dirty="0">
                <a:solidFill>
                  <a:srgbClr val="626469"/>
                </a:solidFill>
                <a:latin typeface="Arial"/>
                <a:cs typeface="Arial Rounded MT Std"/>
              </a:endParaRPr>
            </a:p>
            <a:p>
              <a:pPr algn="ctr" defTabSz="685144"/>
              <a:r>
                <a:rPr lang="en-GB" sz="975" dirty="0">
                  <a:solidFill>
                    <a:srgbClr val="626469"/>
                  </a:solidFill>
                  <a:latin typeface="Arial"/>
                  <a:cs typeface="Arial Rounded MT Std"/>
                </a:rPr>
                <a:t>North America</a:t>
              </a:r>
            </a:p>
          </p:txBody>
        </p:sp>
        <p:sp>
          <p:nvSpPr>
            <p:cNvPr id="25" name="Rectangle 24"/>
            <p:cNvSpPr/>
            <p:nvPr/>
          </p:nvSpPr>
          <p:spPr>
            <a:xfrm>
              <a:off x="8027317" y="4074035"/>
              <a:ext cx="1733426" cy="844452"/>
            </a:xfrm>
            <a:prstGeom prst="rect">
              <a:avLst/>
            </a:prstGeom>
          </p:spPr>
          <p:txBody>
            <a:bodyPr wrap="square">
              <a:spAutoFit/>
            </a:bodyPr>
            <a:lstStyle/>
            <a:p>
              <a:pPr algn="ctr" defTabSz="685144"/>
              <a:r>
                <a:rPr lang="en-US" sz="1275" b="1" dirty="0">
                  <a:solidFill>
                    <a:srgbClr val="626469"/>
                  </a:solidFill>
                  <a:latin typeface="Arial"/>
                  <a:cs typeface="Arial Rounded MT Std"/>
                </a:rPr>
                <a:t>18%</a:t>
              </a:r>
              <a:endParaRPr lang="en-GB" sz="1275" b="1" dirty="0">
                <a:solidFill>
                  <a:srgbClr val="626469"/>
                </a:solidFill>
                <a:latin typeface="Arial"/>
                <a:cs typeface="Arial Rounded MT Std"/>
              </a:endParaRPr>
            </a:p>
            <a:p>
              <a:pPr algn="ctr" defTabSz="685144"/>
              <a:r>
                <a:rPr lang="en-GB" sz="975" dirty="0">
                  <a:solidFill>
                    <a:srgbClr val="626469"/>
                  </a:solidFill>
                  <a:latin typeface="Arial"/>
                  <a:cs typeface="Arial Rounded MT Std"/>
                </a:rPr>
                <a:t>Rest of World</a:t>
              </a:r>
            </a:p>
          </p:txBody>
        </p:sp>
        <p:sp>
          <p:nvSpPr>
            <p:cNvPr id="26" name="Rectangle 25"/>
            <p:cNvSpPr/>
            <p:nvPr/>
          </p:nvSpPr>
          <p:spPr>
            <a:xfrm>
              <a:off x="8342979" y="2516781"/>
              <a:ext cx="2386354" cy="844452"/>
            </a:xfrm>
            <a:prstGeom prst="rect">
              <a:avLst/>
            </a:prstGeom>
          </p:spPr>
          <p:txBody>
            <a:bodyPr wrap="square">
              <a:spAutoFit/>
            </a:bodyPr>
            <a:lstStyle/>
            <a:p>
              <a:pPr algn="ctr" defTabSz="685144"/>
              <a:r>
                <a:rPr lang="en-US" sz="1275" b="1" dirty="0">
                  <a:solidFill>
                    <a:srgbClr val="626469"/>
                  </a:solidFill>
                  <a:latin typeface="Arial"/>
                  <a:cs typeface="Arial Rounded MT Std"/>
                </a:rPr>
                <a:t>26%</a:t>
              </a:r>
              <a:endParaRPr lang="en-GB" sz="1275" b="1" dirty="0">
                <a:solidFill>
                  <a:srgbClr val="626469"/>
                </a:solidFill>
                <a:latin typeface="Arial"/>
                <a:cs typeface="Arial Rounded MT Std"/>
              </a:endParaRPr>
            </a:p>
            <a:p>
              <a:pPr algn="ctr" defTabSz="685144"/>
              <a:r>
                <a:rPr lang="en-GB" sz="975" dirty="0">
                  <a:solidFill>
                    <a:srgbClr val="626469"/>
                  </a:solidFill>
                  <a:latin typeface="Arial"/>
                  <a:cs typeface="Arial Rounded MT Std"/>
                </a:rPr>
                <a:t>Western Europe</a:t>
              </a:r>
            </a:p>
          </p:txBody>
        </p:sp>
        <p:sp>
          <p:nvSpPr>
            <p:cNvPr id="27" name="Rectangle 26"/>
            <p:cNvSpPr/>
            <p:nvPr/>
          </p:nvSpPr>
          <p:spPr>
            <a:xfrm>
              <a:off x="10200369" y="3382653"/>
              <a:ext cx="1697112" cy="844452"/>
            </a:xfrm>
            <a:prstGeom prst="rect">
              <a:avLst/>
            </a:prstGeom>
          </p:spPr>
          <p:txBody>
            <a:bodyPr wrap="square">
              <a:spAutoFit/>
            </a:bodyPr>
            <a:lstStyle/>
            <a:p>
              <a:pPr algn="ctr" defTabSz="685144"/>
              <a:r>
                <a:rPr lang="en-US" sz="1275" b="1" dirty="0">
                  <a:solidFill>
                    <a:srgbClr val="626469"/>
                  </a:solidFill>
                  <a:latin typeface="Arial"/>
                  <a:cs typeface="Arial Rounded MT Std"/>
                </a:rPr>
                <a:t>29%</a:t>
              </a:r>
              <a:endParaRPr lang="en-GB" sz="1275" b="1" dirty="0">
                <a:solidFill>
                  <a:srgbClr val="626469"/>
                </a:solidFill>
                <a:latin typeface="Arial"/>
                <a:cs typeface="Arial Rounded MT Std"/>
              </a:endParaRPr>
            </a:p>
            <a:p>
              <a:pPr algn="ctr" defTabSz="685144"/>
              <a:r>
                <a:rPr lang="en-GB" sz="975" dirty="0">
                  <a:solidFill>
                    <a:srgbClr val="626469"/>
                  </a:solidFill>
                  <a:latin typeface="Arial"/>
                  <a:cs typeface="Arial Rounded MT Std"/>
                </a:rPr>
                <a:t>Asia Pacific</a:t>
              </a:r>
            </a:p>
          </p:txBody>
        </p:sp>
      </p:grpSp>
      <p:sp>
        <p:nvSpPr>
          <p:cNvPr id="28" name="Rectangle 27"/>
          <p:cNvSpPr/>
          <p:nvPr/>
        </p:nvSpPr>
        <p:spPr>
          <a:xfrm>
            <a:off x="2392" y="1203683"/>
            <a:ext cx="9139238" cy="1151700"/>
          </a:xfrm>
          <a:prstGeom prst="rect">
            <a:avLst/>
          </a:prstGeom>
          <a:solidFill>
            <a:srgbClr val="3CCD58"/>
          </a:solidFill>
          <a:ln>
            <a:noFill/>
          </a:ln>
        </p:spPr>
        <p:style>
          <a:lnRef idx="2">
            <a:schemeClr val="accent1">
              <a:shade val="50000"/>
            </a:schemeClr>
          </a:lnRef>
          <a:fillRef idx="1">
            <a:schemeClr val="accent1"/>
          </a:fillRef>
          <a:effectRef idx="0">
            <a:schemeClr val="accent1"/>
          </a:effectRef>
          <a:fontRef idx="minor">
            <a:schemeClr val="lt1"/>
          </a:fontRef>
        </p:style>
        <p:txBody>
          <a:bodyPr lIns="67880" tIns="33941" rIns="67880" bIns="33941" rtlCol="0" anchor="ctr"/>
          <a:lstStyle/>
          <a:p>
            <a:pPr algn="ctr" defTabSz="685144"/>
            <a:endParaRPr lang="en-US" sz="1425" dirty="0">
              <a:solidFill>
                <a:prstClr val="white"/>
              </a:solidFill>
              <a:latin typeface="Arial"/>
            </a:endParaRPr>
          </a:p>
        </p:txBody>
      </p:sp>
      <p:sp>
        <p:nvSpPr>
          <p:cNvPr id="29" name="Rectangle 28"/>
          <p:cNvSpPr/>
          <p:nvPr/>
        </p:nvSpPr>
        <p:spPr>
          <a:xfrm>
            <a:off x="2382" y="1521744"/>
            <a:ext cx="3760462" cy="576248"/>
          </a:xfrm>
          <a:prstGeom prst="rect">
            <a:avLst/>
          </a:prstGeom>
        </p:spPr>
        <p:txBody>
          <a:bodyPr wrap="square" lIns="67880" tIns="33941" rIns="67880" bIns="33941">
            <a:spAutoFit/>
          </a:bodyPr>
          <a:lstStyle/>
          <a:p>
            <a:pPr algn="ctr" defTabSz="685144"/>
            <a:r>
              <a:rPr lang="en-US" sz="2399" dirty="0">
                <a:solidFill>
                  <a:srgbClr val="FFFFFF"/>
                </a:solidFill>
                <a:latin typeface="Arial"/>
                <a:cs typeface="Arial Rounded MT Std"/>
              </a:rPr>
              <a:t>€26.6 billion</a:t>
            </a:r>
            <a:br>
              <a:rPr lang="en-GB" sz="900" dirty="0">
                <a:solidFill>
                  <a:srgbClr val="595959"/>
                </a:solidFill>
                <a:latin typeface="Arial"/>
                <a:cs typeface="Arial Rounded MT Std"/>
              </a:rPr>
            </a:br>
            <a:r>
              <a:rPr lang="en-GB" sz="900" dirty="0">
                <a:solidFill>
                  <a:srgbClr val="595959"/>
                </a:solidFill>
                <a:latin typeface="Arial"/>
                <a:cs typeface="Arial Rounded MT Std"/>
              </a:rPr>
              <a:t>FY 2015 revenues</a:t>
            </a:r>
            <a:endParaRPr lang="en-US" sz="900" dirty="0">
              <a:solidFill>
                <a:srgbClr val="595959"/>
              </a:solidFill>
              <a:latin typeface="Arial"/>
              <a:cs typeface="Arial Rounded MT Std"/>
            </a:endParaRPr>
          </a:p>
        </p:txBody>
      </p:sp>
      <p:sp>
        <p:nvSpPr>
          <p:cNvPr id="30" name="Rectangle 29"/>
          <p:cNvSpPr/>
          <p:nvPr/>
        </p:nvSpPr>
        <p:spPr>
          <a:xfrm>
            <a:off x="5381161" y="1521744"/>
            <a:ext cx="3760462" cy="576248"/>
          </a:xfrm>
          <a:prstGeom prst="rect">
            <a:avLst/>
          </a:prstGeom>
        </p:spPr>
        <p:txBody>
          <a:bodyPr wrap="square" lIns="67880" tIns="33941" rIns="67880" bIns="33941">
            <a:spAutoFit/>
          </a:bodyPr>
          <a:lstStyle/>
          <a:p>
            <a:pPr algn="ctr" defTabSz="685144"/>
            <a:r>
              <a:rPr lang="en-US" sz="2399" dirty="0">
                <a:solidFill>
                  <a:srgbClr val="FFFFFF"/>
                </a:solidFill>
                <a:latin typeface="Arial"/>
                <a:cs typeface="Arial Rounded MT Std"/>
              </a:rPr>
              <a:t>160,000+</a:t>
            </a:r>
            <a:endParaRPr lang="en-GB" sz="2399" dirty="0">
              <a:solidFill>
                <a:srgbClr val="FFFFFF"/>
              </a:solidFill>
              <a:latin typeface="Arial"/>
              <a:cs typeface="Arial Rounded MT Std"/>
            </a:endParaRPr>
          </a:p>
          <a:p>
            <a:pPr algn="ctr" defTabSz="685144"/>
            <a:r>
              <a:rPr lang="en-GB" sz="900" dirty="0">
                <a:solidFill>
                  <a:srgbClr val="595959"/>
                </a:solidFill>
                <a:latin typeface="Arial"/>
                <a:cs typeface="Arial Rounded MT Std"/>
              </a:rPr>
              <a:t>people</a:t>
            </a:r>
            <a:r>
              <a:rPr lang="en-GB" sz="900" baseline="30000" dirty="0">
                <a:solidFill>
                  <a:srgbClr val="595959"/>
                </a:solidFill>
                <a:latin typeface="Arial"/>
                <a:cs typeface="Arial Rounded MT Std"/>
              </a:rPr>
              <a:t> </a:t>
            </a:r>
            <a:r>
              <a:rPr lang="en-GB" sz="900" dirty="0">
                <a:solidFill>
                  <a:srgbClr val="595959"/>
                </a:solidFill>
                <a:latin typeface="Arial"/>
                <a:cs typeface="Arial Rounded MT Std"/>
              </a:rPr>
              <a:t>in 100+ countries</a:t>
            </a:r>
            <a:endParaRPr lang="en-US" sz="975" dirty="0">
              <a:solidFill>
                <a:srgbClr val="FFFFFF"/>
              </a:solidFill>
              <a:latin typeface="Arial"/>
              <a:cs typeface="Arial Rounded MT Std"/>
            </a:endParaRPr>
          </a:p>
        </p:txBody>
      </p:sp>
      <p:sp>
        <p:nvSpPr>
          <p:cNvPr id="31" name="Rectangle 30"/>
          <p:cNvSpPr/>
          <p:nvPr/>
        </p:nvSpPr>
        <p:spPr>
          <a:xfrm>
            <a:off x="3558232" y="1521741"/>
            <a:ext cx="2088602" cy="576248"/>
          </a:xfrm>
          <a:prstGeom prst="rect">
            <a:avLst/>
          </a:prstGeom>
        </p:spPr>
        <p:txBody>
          <a:bodyPr wrap="square" lIns="67880" tIns="33941" rIns="67880" bIns="33941">
            <a:spAutoFit/>
          </a:bodyPr>
          <a:lstStyle/>
          <a:p>
            <a:pPr algn="ctr" defTabSz="685144"/>
            <a:r>
              <a:rPr lang="en-US" sz="2399" dirty="0">
                <a:solidFill>
                  <a:srgbClr val="FFFFFF"/>
                </a:solidFill>
                <a:latin typeface="Arial"/>
                <a:cs typeface="Arial Rounded MT Std"/>
              </a:rPr>
              <a:t>~5%</a:t>
            </a:r>
            <a:endParaRPr lang="en-GB" sz="2399" dirty="0">
              <a:solidFill>
                <a:srgbClr val="FFFFFF"/>
              </a:solidFill>
              <a:latin typeface="Arial"/>
              <a:cs typeface="Arial Rounded MT Std"/>
            </a:endParaRPr>
          </a:p>
          <a:p>
            <a:pPr algn="ctr" defTabSz="685144"/>
            <a:r>
              <a:rPr lang="en-GB" sz="900" dirty="0">
                <a:solidFill>
                  <a:srgbClr val="595959"/>
                </a:solidFill>
                <a:latin typeface="Arial"/>
                <a:cs typeface="Arial Rounded MT Std"/>
              </a:rPr>
              <a:t>of FY revenues devoted to R&amp;D</a:t>
            </a:r>
            <a:endParaRPr lang="en-US" sz="1200" dirty="0">
              <a:solidFill>
                <a:srgbClr val="FFFFFF"/>
              </a:solidFill>
              <a:latin typeface="Arial"/>
              <a:cs typeface="Arial Rounded MT Std"/>
            </a:endParaRPr>
          </a:p>
        </p:txBody>
      </p:sp>
      <p:cxnSp>
        <p:nvCxnSpPr>
          <p:cNvPr id="32" name="Straight Connector 31"/>
          <p:cNvCxnSpPr/>
          <p:nvPr/>
        </p:nvCxnSpPr>
        <p:spPr>
          <a:xfrm flipV="1">
            <a:off x="4571999" y="2633925"/>
            <a:ext cx="0" cy="1845089"/>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2380" y="2355382"/>
            <a:ext cx="9139238" cy="143963"/>
          </a:xfrm>
          <a:prstGeom prst="rect">
            <a:avLst/>
          </a:prstGeom>
          <a:solidFill>
            <a:srgbClr val="3CCD5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880" tIns="33941" rIns="67880" bIns="33941" rtlCol="0" anchor="ctr"/>
          <a:lstStyle/>
          <a:p>
            <a:pPr algn="ctr" defTabSz="685144"/>
            <a:endParaRPr lang="en-US" sz="1425" dirty="0">
              <a:solidFill>
                <a:prstClr val="white"/>
              </a:solidFill>
              <a:latin typeface="Arial"/>
            </a:endParaRPr>
          </a:p>
        </p:txBody>
      </p:sp>
      <p:sp>
        <p:nvSpPr>
          <p:cNvPr id="40" name="Rectangle 226"/>
          <p:cNvSpPr>
            <a:spLocks noChangeArrowheads="1"/>
          </p:cNvSpPr>
          <p:nvPr/>
        </p:nvSpPr>
        <p:spPr bwMode="auto">
          <a:xfrm>
            <a:off x="427488" y="2686977"/>
            <a:ext cx="3922683" cy="623225"/>
          </a:xfrm>
          <a:prstGeom prst="rect">
            <a:avLst/>
          </a:prstGeom>
          <a:noFill/>
          <a:ln w="12700">
            <a:noFill/>
            <a:miter lim="800000"/>
            <a:headEnd type="none" w="sm" len="sm"/>
            <a:tailEnd type="none" w="sm" len="sm"/>
          </a:ln>
          <a:effectLst/>
        </p:spPr>
        <p:txBody>
          <a:bodyPr wrap="square" lIns="0" tIns="34279" rIns="0" bIns="34279">
            <a:spAutoFit/>
          </a:bodyPr>
          <a:lstStyle/>
          <a:p>
            <a:pPr defTabSz="685571"/>
            <a:r>
              <a:rPr lang="en-GB" sz="1425" b="1" kern="0" dirty="0">
                <a:solidFill>
                  <a:srgbClr val="3DCD58"/>
                </a:solidFill>
                <a:latin typeface="Arial"/>
              </a:rPr>
              <a:t>Four integrated and synergetic businesses </a:t>
            </a:r>
          </a:p>
          <a:p>
            <a:pPr defTabSz="685571"/>
            <a:r>
              <a:rPr lang="en-GB" sz="825" kern="0" dirty="0">
                <a:solidFill>
                  <a:srgbClr val="4F4F4F"/>
                </a:solidFill>
                <a:latin typeface="Arial"/>
              </a:rPr>
              <a:t> FY 2015 revenues</a:t>
            </a:r>
            <a:endParaRPr lang="en-GB" sz="675" kern="0" dirty="0">
              <a:solidFill>
                <a:srgbClr val="4F4F4F"/>
              </a:solidFill>
              <a:latin typeface="Arial"/>
            </a:endParaRPr>
          </a:p>
          <a:p>
            <a:pPr defTabSz="685571"/>
            <a:br>
              <a:rPr lang="en-GB" sz="675" kern="0" dirty="0">
                <a:solidFill>
                  <a:srgbClr val="4F4F4F"/>
                </a:solidFill>
                <a:latin typeface="Arial"/>
              </a:rPr>
            </a:br>
            <a:endParaRPr lang="en-GB" sz="675" kern="0" dirty="0">
              <a:solidFill>
                <a:srgbClr val="4F4F4F"/>
              </a:solidFill>
              <a:latin typeface="Arial"/>
            </a:endParaRPr>
          </a:p>
        </p:txBody>
      </p:sp>
      <p:graphicFrame>
        <p:nvGraphicFramePr>
          <p:cNvPr id="42" name="Objet 41"/>
          <p:cNvGraphicFramePr>
            <a:graphicFrameLocks noChangeAspect="1"/>
          </p:cNvGraphicFramePr>
          <p:nvPr>
            <p:custDataLst>
              <p:tags r:id="rId2"/>
            </p:custDataLst>
          </p:nvPr>
        </p:nvGraphicFramePr>
        <p:xfrm>
          <a:off x="342353" y="3398514"/>
          <a:ext cx="4112567" cy="914297"/>
        </p:xfrm>
        <a:graphic>
          <a:graphicData uri="http://schemas.openxmlformats.org/presentationml/2006/ole">
            <mc:AlternateContent xmlns:mc="http://schemas.openxmlformats.org/markup-compatibility/2006">
              <mc:Choice xmlns:v="urn:schemas-microsoft-com:vml" Requires="v">
                <p:oleObj spid="_x0000_s7198" name="Chart" r:id="rId10" imgW="4114800" imgH="914400" progId="MSGraph.Chart.8">
                  <p:embed followColorScheme="full"/>
                </p:oleObj>
              </mc:Choice>
              <mc:Fallback>
                <p:oleObj name="Chart" r:id="rId10" imgW="4114800" imgH="914400" progId="MSGraph.Chart.8">
                  <p:embed followColorScheme="full"/>
                  <p:pic>
                    <p:nvPicPr>
                      <p:cNvPr id="42" name="Objet 41"/>
                      <p:cNvPicPr>
                        <a:picLocks noChangeAspect="1" noChangeArrowheads="1"/>
                      </p:cNvPicPr>
                      <p:nvPr/>
                    </p:nvPicPr>
                    <p:blipFill>
                      <a:blip r:embed="rId11"/>
                      <a:srcRect/>
                      <a:stretch>
                        <a:fillRect/>
                      </a:stretch>
                    </p:blipFill>
                    <p:spPr bwMode="auto">
                      <a:xfrm>
                        <a:off x="342353" y="3398514"/>
                        <a:ext cx="4112567" cy="9142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Rectangle 42"/>
          <p:cNvSpPr/>
          <p:nvPr>
            <p:custDataLst>
              <p:tags r:id="rId3"/>
            </p:custDataLst>
          </p:nvPr>
        </p:nvSpPr>
        <p:spPr bwMode="auto">
          <a:xfrm>
            <a:off x="2347908" y="3333443"/>
            <a:ext cx="541055" cy="182515"/>
          </a:xfrm>
          <a:prstGeom prst="rect">
            <a:avLst/>
          </a:prstGeom>
          <a:noFill/>
          <a:ln w="25400" cap="flat" cmpd="sng" algn="ctr">
            <a:noFill/>
            <a:prstDash val="solid"/>
          </a:ln>
          <a:effectLst/>
        </p:spPr>
        <p:txBody>
          <a:bodyPr vert="horz" wrap="none" lIns="0" tIns="0" rIns="0" bIns="0" rtlCol="0" anchor="b" anchorCtr="0">
            <a:noAutofit/>
          </a:bodyPr>
          <a:lstStyle/>
          <a:p>
            <a:pPr algn="ctr" defTabSz="685571">
              <a:spcBef>
                <a:spcPct val="0"/>
              </a:spcBef>
              <a:spcAft>
                <a:spcPct val="0"/>
              </a:spcAft>
            </a:pPr>
            <a:fld id="{526EA7C1-F420-4E1E-AFF1-69C649F4DB79}" type="datetime'I''''''''''n''''''du''''''''''''str''''''''''''''''''y'''">
              <a:rPr lang="en-US" sz="1200" kern="0">
                <a:solidFill>
                  <a:srgbClr val="626469"/>
                </a:solidFill>
                <a:latin typeface="Arial"/>
                <a:cs typeface="Arial"/>
                <a:sym typeface="+mn-lt"/>
              </a:rPr>
              <a:pPr algn="ctr" defTabSz="685571">
                <a:spcBef>
                  <a:spcPct val="0"/>
                </a:spcBef>
                <a:spcAft>
                  <a:spcPct val="0"/>
                </a:spcAft>
              </a:pPr>
              <a:t>Industry</a:t>
            </a:fld>
            <a:endParaRPr lang="fr-FR" sz="1200" kern="0" dirty="0">
              <a:solidFill>
                <a:srgbClr val="626469"/>
              </a:solidFill>
              <a:latin typeface="Arial"/>
              <a:cs typeface="Arial"/>
              <a:sym typeface="+mn-lt"/>
            </a:endParaRPr>
          </a:p>
        </p:txBody>
      </p:sp>
      <p:sp>
        <p:nvSpPr>
          <p:cNvPr id="44" name="Rectangle 43"/>
          <p:cNvSpPr/>
          <p:nvPr>
            <p:custDataLst>
              <p:tags r:id="rId4"/>
            </p:custDataLst>
          </p:nvPr>
        </p:nvSpPr>
        <p:spPr bwMode="auto">
          <a:xfrm>
            <a:off x="683485" y="3333443"/>
            <a:ext cx="1299485" cy="182515"/>
          </a:xfrm>
          <a:prstGeom prst="rect">
            <a:avLst/>
          </a:prstGeom>
          <a:noFill/>
          <a:ln w="25400" cap="flat" cmpd="sng" algn="ctr">
            <a:noFill/>
            <a:prstDash val="solid"/>
          </a:ln>
          <a:effectLst/>
        </p:spPr>
        <p:txBody>
          <a:bodyPr vert="horz" wrap="none" lIns="0" tIns="0" rIns="0" bIns="0" rtlCol="0" anchor="b" anchorCtr="0">
            <a:noAutofit/>
          </a:bodyPr>
          <a:lstStyle/>
          <a:p>
            <a:pPr algn="ctr" defTabSz="685571">
              <a:spcBef>
                <a:spcPct val="0"/>
              </a:spcBef>
              <a:spcAft>
                <a:spcPct val="0"/>
              </a:spcAft>
            </a:pPr>
            <a:fld id="{E7142660-E69B-4571-9336-D589C7768D53}" type="datetime'Buil''''''''''''''ding''s'' ''&amp; P''''ar''t''ner'''''''">
              <a:rPr lang="en-US" sz="1200" kern="0">
                <a:solidFill>
                  <a:srgbClr val="626469"/>
                </a:solidFill>
                <a:latin typeface="Arial"/>
                <a:cs typeface="Arial"/>
                <a:sym typeface="+mn-lt"/>
              </a:rPr>
              <a:pPr algn="ctr" defTabSz="685571">
                <a:spcBef>
                  <a:spcPct val="0"/>
                </a:spcBef>
                <a:spcAft>
                  <a:spcPct val="0"/>
                </a:spcAft>
              </a:pPr>
              <a:t>Buildings &amp; Partner</a:t>
            </a:fld>
            <a:endParaRPr lang="fr-FR" sz="1200" kern="0" dirty="0">
              <a:solidFill>
                <a:srgbClr val="626469"/>
              </a:solidFill>
              <a:latin typeface="Arial"/>
              <a:cs typeface="Arial"/>
              <a:sym typeface="+mn-lt"/>
            </a:endParaRPr>
          </a:p>
        </p:txBody>
      </p:sp>
      <p:sp>
        <p:nvSpPr>
          <p:cNvPr id="45" name="Rectangle 44"/>
          <p:cNvSpPr/>
          <p:nvPr>
            <p:custDataLst>
              <p:tags r:id="rId5"/>
            </p:custDataLst>
          </p:nvPr>
        </p:nvSpPr>
        <p:spPr bwMode="auto">
          <a:xfrm>
            <a:off x="2969883" y="3333443"/>
            <a:ext cx="896471" cy="182515"/>
          </a:xfrm>
          <a:prstGeom prst="rect">
            <a:avLst/>
          </a:prstGeom>
          <a:noFill/>
          <a:ln w="25400" cap="flat" cmpd="sng" algn="ctr">
            <a:noFill/>
            <a:prstDash val="solid"/>
          </a:ln>
          <a:effectLst/>
        </p:spPr>
        <p:txBody>
          <a:bodyPr vert="horz" wrap="none" lIns="0" tIns="0" rIns="0" bIns="0" rtlCol="0" anchor="b" anchorCtr="0">
            <a:noAutofit/>
          </a:bodyPr>
          <a:lstStyle/>
          <a:p>
            <a:pPr algn="ctr" defTabSz="685571">
              <a:spcBef>
                <a:spcPct val="0"/>
              </a:spcBef>
              <a:spcAft>
                <a:spcPct val="0"/>
              </a:spcAft>
            </a:pPr>
            <a:fld id="{8261D923-4719-42C0-99BE-2EAC349FDF8C}" type="datetime'I''''''nfr''''''''ast''r''''''u''''''''''ct''''ur''e'''">
              <a:rPr lang="en-US" sz="1200" kern="0">
                <a:solidFill>
                  <a:srgbClr val="626469"/>
                </a:solidFill>
                <a:latin typeface="Arial"/>
                <a:cs typeface="Arial"/>
                <a:sym typeface="+mn-lt"/>
              </a:rPr>
              <a:pPr algn="ctr" defTabSz="685571">
                <a:spcBef>
                  <a:spcPct val="0"/>
                </a:spcBef>
                <a:spcAft>
                  <a:spcPct val="0"/>
                </a:spcAft>
              </a:pPr>
              <a:t>Infrastructure</a:t>
            </a:fld>
            <a:endParaRPr lang="fr-FR" sz="1200" kern="0" dirty="0">
              <a:solidFill>
                <a:srgbClr val="626469"/>
              </a:solidFill>
              <a:latin typeface="Arial"/>
              <a:cs typeface="Arial"/>
              <a:sym typeface="+mn-lt"/>
            </a:endParaRPr>
          </a:p>
        </p:txBody>
      </p:sp>
      <p:sp>
        <p:nvSpPr>
          <p:cNvPr id="46" name="Rectangle 45"/>
          <p:cNvSpPr/>
          <p:nvPr>
            <p:custDataLst>
              <p:tags r:id="rId6"/>
            </p:custDataLst>
          </p:nvPr>
        </p:nvSpPr>
        <p:spPr bwMode="auto">
          <a:xfrm>
            <a:off x="4010741" y="3333443"/>
            <a:ext cx="136454" cy="182515"/>
          </a:xfrm>
          <a:prstGeom prst="rect">
            <a:avLst/>
          </a:prstGeom>
          <a:noFill/>
          <a:ln w="25400" cap="flat" cmpd="sng" algn="ctr">
            <a:noFill/>
            <a:prstDash val="solid"/>
          </a:ln>
          <a:effectLst/>
        </p:spPr>
        <p:txBody>
          <a:bodyPr vert="horz" wrap="none" lIns="0" tIns="0" rIns="0" bIns="0" rtlCol="0" anchor="b" anchorCtr="0">
            <a:noAutofit/>
          </a:bodyPr>
          <a:lstStyle/>
          <a:p>
            <a:pPr algn="ctr" defTabSz="685571">
              <a:spcBef>
                <a:spcPct val="0"/>
              </a:spcBef>
              <a:spcAft>
                <a:spcPct val="0"/>
              </a:spcAft>
            </a:pPr>
            <a:fld id="{93BEAA80-3995-497D-A912-E8EF7A2189AB}" type="datetime'''''''''''''I''''''''''''''''''''T'''''''''''''''''''''">
              <a:rPr lang="en-US" sz="1200" kern="0">
                <a:solidFill>
                  <a:srgbClr val="626469"/>
                </a:solidFill>
                <a:latin typeface="Arial"/>
                <a:cs typeface="Arial"/>
                <a:sym typeface="+mn-lt"/>
              </a:rPr>
              <a:pPr algn="ctr" defTabSz="685571">
                <a:spcBef>
                  <a:spcPct val="0"/>
                </a:spcBef>
                <a:spcAft>
                  <a:spcPct val="0"/>
                </a:spcAft>
              </a:pPr>
              <a:t>IT</a:t>
            </a:fld>
            <a:endParaRPr lang="fr-FR" sz="1200" kern="0" dirty="0">
              <a:solidFill>
                <a:srgbClr val="626469"/>
              </a:solidFill>
              <a:latin typeface="Arial"/>
              <a:cs typeface="Arial"/>
              <a:sym typeface="+mn-lt"/>
            </a:endParaRPr>
          </a:p>
        </p:txBody>
      </p:sp>
    </p:spTree>
    <p:extLst>
      <p:ext uri="{BB962C8B-B14F-4D97-AF65-F5344CB8AC3E}">
        <p14:creationId xmlns:p14="http://schemas.microsoft.com/office/powerpoint/2010/main" val="273054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DCD58"/>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92113" y="287893"/>
            <a:ext cx="8164512" cy="369332"/>
          </a:xfrm>
        </p:spPr>
        <p:txBody>
          <a:bodyPr/>
          <a:lstStyle/>
          <a:p>
            <a:pPr algn="ctr"/>
            <a:r>
              <a:rPr lang="en-US" sz="2400" dirty="0">
                <a:solidFill>
                  <a:srgbClr val="FFFFFF"/>
                </a:solidFill>
              </a:rPr>
              <a:t>Changing customer needs</a:t>
            </a:r>
          </a:p>
        </p:txBody>
      </p:sp>
      <p:sp>
        <p:nvSpPr>
          <p:cNvPr id="15" name="Content Placeholder 6"/>
          <p:cNvSpPr>
            <a:spLocks noGrp="1"/>
          </p:cNvSpPr>
          <p:nvPr>
            <p:ph sz="quarter" idx="32"/>
          </p:nvPr>
        </p:nvSpPr>
        <p:spPr>
          <a:xfrm>
            <a:off x="398517" y="1636956"/>
            <a:ext cx="2698748" cy="1685077"/>
          </a:xfrm>
        </p:spPr>
        <p:txBody>
          <a:bodyPr/>
          <a:lstStyle/>
          <a:p>
            <a:pPr marL="0" indent="0" algn="ctr">
              <a:lnSpc>
                <a:spcPct val="70000"/>
              </a:lnSpc>
              <a:spcBef>
                <a:spcPts val="0"/>
              </a:spcBef>
              <a:spcAft>
                <a:spcPts val="0"/>
              </a:spcAft>
              <a:buNone/>
            </a:pPr>
            <a:r>
              <a:rPr lang="pl-PL" sz="5500" dirty="0">
                <a:solidFill>
                  <a:srgbClr val="FFFFFF"/>
                </a:solidFill>
              </a:rPr>
              <a:t>44% </a:t>
            </a:r>
          </a:p>
          <a:p>
            <a:pPr marL="0" indent="0" algn="ctr">
              <a:spcBef>
                <a:spcPts val="0"/>
              </a:spcBef>
              <a:spcAft>
                <a:spcPts val="0"/>
              </a:spcAft>
              <a:buNone/>
            </a:pPr>
            <a:r>
              <a:rPr lang="en-US" sz="1100" dirty="0">
                <a:solidFill>
                  <a:srgbClr val="FFFFFF"/>
                </a:solidFill>
              </a:rPr>
              <a:t>of </a:t>
            </a:r>
            <a:r>
              <a:rPr lang="pl-PL" sz="1100" dirty="0">
                <a:solidFill>
                  <a:srgbClr val="FFFFFF"/>
                </a:solidFill>
              </a:rPr>
              <a:t>utilities’ </a:t>
            </a:r>
            <a:r>
              <a:rPr lang="en-US" sz="1100" dirty="0">
                <a:solidFill>
                  <a:srgbClr val="FFFFFF"/>
                </a:solidFill>
              </a:rPr>
              <a:t>customers</a:t>
            </a:r>
            <a:endParaRPr lang="pl-PL" sz="1100" dirty="0">
              <a:solidFill>
                <a:srgbClr val="FFFFFF"/>
              </a:solidFill>
            </a:endParaRPr>
          </a:p>
          <a:p>
            <a:pPr marL="0" indent="0" algn="ctr">
              <a:spcBef>
                <a:spcPts val="0"/>
              </a:spcBef>
              <a:spcAft>
                <a:spcPts val="0"/>
              </a:spcAft>
              <a:buNone/>
            </a:pPr>
            <a:r>
              <a:rPr lang="en-US" sz="1100" dirty="0">
                <a:solidFill>
                  <a:srgbClr val="FFFFFF"/>
                </a:solidFill>
              </a:rPr>
              <a:t>are digitally</a:t>
            </a:r>
            <a:r>
              <a:rPr lang="pl-PL" sz="1100" dirty="0">
                <a:solidFill>
                  <a:srgbClr val="FFFFFF"/>
                </a:solidFill>
              </a:rPr>
              <a:t> </a:t>
            </a:r>
            <a:r>
              <a:rPr lang="en-US" sz="1100" dirty="0">
                <a:solidFill>
                  <a:srgbClr val="FFFFFF"/>
                </a:solidFill>
              </a:rPr>
              <a:t>engaged</a:t>
            </a:r>
            <a:r>
              <a:rPr lang="pl-PL" sz="1100" dirty="0">
                <a:solidFill>
                  <a:srgbClr val="FFFFFF"/>
                </a:solidFill>
              </a:rPr>
              <a:t> -</a:t>
            </a:r>
          </a:p>
          <a:p>
            <a:pPr marL="0" indent="0" algn="ctr">
              <a:spcBef>
                <a:spcPts val="0"/>
              </a:spcBef>
              <a:spcAft>
                <a:spcPts val="0"/>
              </a:spcAft>
              <a:buNone/>
            </a:pPr>
            <a:r>
              <a:rPr lang="en-US" sz="1100" dirty="0">
                <a:solidFill>
                  <a:srgbClr val="FFFFFF"/>
                </a:solidFill>
              </a:rPr>
              <a:t>Interacting</a:t>
            </a:r>
            <a:r>
              <a:rPr lang="fr-FR" sz="1100" dirty="0">
                <a:solidFill>
                  <a:srgbClr val="FFFFFF"/>
                </a:solidFill>
              </a:rPr>
              <a:t> </a:t>
            </a:r>
            <a:r>
              <a:rPr lang="en-US" sz="1100" dirty="0">
                <a:solidFill>
                  <a:srgbClr val="FFFFFF"/>
                </a:solidFill>
              </a:rPr>
              <a:t>through digital</a:t>
            </a:r>
            <a:r>
              <a:rPr lang="pl-PL" sz="1100" dirty="0">
                <a:solidFill>
                  <a:srgbClr val="FFFFFF"/>
                </a:solidFill>
              </a:rPr>
              <a:t> </a:t>
            </a:r>
            <a:br>
              <a:rPr lang="fr-FR" sz="1100" dirty="0">
                <a:solidFill>
                  <a:srgbClr val="FFFFFF"/>
                </a:solidFill>
              </a:rPr>
            </a:br>
            <a:r>
              <a:rPr lang="en-US" sz="1100" dirty="0">
                <a:solidFill>
                  <a:srgbClr val="FFFFFF"/>
                </a:solidFill>
              </a:rPr>
              <a:t>channels over the</a:t>
            </a:r>
            <a:r>
              <a:rPr lang="pl-PL" sz="1100" dirty="0">
                <a:solidFill>
                  <a:srgbClr val="FFFFFF"/>
                </a:solidFill>
              </a:rPr>
              <a:t> </a:t>
            </a:r>
            <a:r>
              <a:rPr lang="en-US" sz="1100" dirty="0">
                <a:solidFill>
                  <a:srgbClr val="FFFFFF"/>
                </a:solidFill>
              </a:rPr>
              <a:t>past year</a:t>
            </a:r>
          </a:p>
          <a:p>
            <a:pPr marL="0" indent="0" algn="ctr">
              <a:spcBef>
                <a:spcPts val="0"/>
              </a:spcBef>
              <a:spcAft>
                <a:spcPts val="0"/>
              </a:spcAft>
              <a:buNone/>
            </a:pPr>
            <a:endParaRPr lang="en-US" sz="1100" dirty="0">
              <a:solidFill>
                <a:srgbClr val="FFFFFF"/>
              </a:solidFill>
            </a:endParaRPr>
          </a:p>
          <a:p>
            <a:pPr marL="0" indent="0" algn="ctr">
              <a:spcBef>
                <a:spcPts val="0"/>
              </a:spcBef>
              <a:spcAft>
                <a:spcPts val="0"/>
              </a:spcAft>
              <a:buNone/>
            </a:pPr>
            <a:r>
              <a:rPr lang="pl-PL" sz="500" dirty="0">
                <a:solidFill>
                  <a:srgbClr val="FFFFFF"/>
                </a:solidFill>
              </a:rPr>
              <a:t>Data </a:t>
            </a:r>
            <a:r>
              <a:rPr lang="pl-PL" sz="500" dirty="0" err="1">
                <a:solidFill>
                  <a:srgbClr val="FFFFFF"/>
                </a:solidFill>
              </a:rPr>
              <a:t>source</a:t>
            </a:r>
            <a:r>
              <a:rPr lang="pl-PL" sz="500" dirty="0">
                <a:solidFill>
                  <a:srgbClr val="FFFFFF"/>
                </a:solidFill>
              </a:rPr>
              <a:t>: Accenture</a:t>
            </a:r>
          </a:p>
          <a:p>
            <a:pPr marL="0" indent="0" algn="ctr">
              <a:spcBef>
                <a:spcPts val="0"/>
              </a:spcBef>
              <a:spcAft>
                <a:spcPts val="0"/>
              </a:spcAft>
              <a:buNone/>
            </a:pPr>
            <a:endParaRPr lang="en-GB" sz="1100" dirty="0">
              <a:solidFill>
                <a:srgbClr val="FFFFFF"/>
              </a:solidFill>
            </a:endParaRPr>
          </a:p>
        </p:txBody>
      </p:sp>
      <p:sp>
        <p:nvSpPr>
          <p:cNvPr id="16" name="Content Placeholder 6"/>
          <p:cNvSpPr>
            <a:spLocks noGrp="1"/>
          </p:cNvSpPr>
          <p:nvPr>
            <p:ph sz="quarter" idx="32"/>
          </p:nvPr>
        </p:nvSpPr>
        <p:spPr>
          <a:xfrm>
            <a:off x="3003785" y="1042552"/>
            <a:ext cx="2923310" cy="2308324"/>
          </a:xfrm>
        </p:spPr>
        <p:txBody>
          <a:bodyPr/>
          <a:lstStyle/>
          <a:p>
            <a:pPr marL="0" indent="0" algn="ctr">
              <a:lnSpc>
                <a:spcPct val="70000"/>
              </a:lnSpc>
              <a:spcBef>
                <a:spcPts val="0"/>
              </a:spcBef>
              <a:spcAft>
                <a:spcPts val="0"/>
              </a:spcAft>
              <a:buNone/>
            </a:pPr>
            <a:endParaRPr lang="en-US" sz="1100" dirty="0">
              <a:solidFill>
                <a:srgbClr val="FFFFFF"/>
              </a:solidFill>
            </a:endParaRPr>
          </a:p>
          <a:p>
            <a:pPr marL="0" indent="0" algn="ctr">
              <a:lnSpc>
                <a:spcPct val="70000"/>
              </a:lnSpc>
              <a:spcBef>
                <a:spcPts val="0"/>
              </a:spcBef>
              <a:spcAft>
                <a:spcPts val="0"/>
              </a:spcAft>
              <a:buNone/>
            </a:pPr>
            <a:endParaRPr lang="en-US" sz="1100" dirty="0">
              <a:solidFill>
                <a:srgbClr val="FFFFFF"/>
              </a:solidFill>
            </a:endParaRPr>
          </a:p>
          <a:p>
            <a:pPr marL="0" indent="0" algn="ctr">
              <a:lnSpc>
                <a:spcPct val="70000"/>
              </a:lnSpc>
              <a:spcBef>
                <a:spcPts val="0"/>
              </a:spcBef>
              <a:spcAft>
                <a:spcPts val="0"/>
              </a:spcAft>
              <a:buNone/>
            </a:pPr>
            <a:r>
              <a:rPr lang="en-US" sz="1100" dirty="0">
                <a:solidFill>
                  <a:srgbClr val="FFFFFF"/>
                </a:solidFill>
              </a:rPr>
              <a:t>Only</a:t>
            </a:r>
          </a:p>
          <a:p>
            <a:pPr marL="0" indent="0" algn="ctr">
              <a:lnSpc>
                <a:spcPct val="70000"/>
              </a:lnSpc>
              <a:spcBef>
                <a:spcPts val="0"/>
              </a:spcBef>
              <a:spcAft>
                <a:spcPts val="0"/>
              </a:spcAft>
              <a:buNone/>
            </a:pPr>
            <a:endParaRPr lang="en-US" sz="1100" dirty="0">
              <a:solidFill>
                <a:srgbClr val="FFFFFF"/>
              </a:solidFill>
            </a:endParaRPr>
          </a:p>
          <a:p>
            <a:pPr marL="0" indent="0" algn="ctr">
              <a:lnSpc>
                <a:spcPct val="70000"/>
              </a:lnSpc>
              <a:spcBef>
                <a:spcPts val="0"/>
              </a:spcBef>
              <a:spcAft>
                <a:spcPts val="0"/>
              </a:spcAft>
              <a:buNone/>
            </a:pPr>
            <a:endParaRPr lang="en-US" sz="1100" dirty="0">
              <a:solidFill>
                <a:srgbClr val="FFFFFF"/>
              </a:solidFill>
            </a:endParaRPr>
          </a:p>
          <a:p>
            <a:pPr marL="0" indent="0" algn="ctr">
              <a:lnSpc>
                <a:spcPct val="70000"/>
              </a:lnSpc>
              <a:spcBef>
                <a:spcPts val="0"/>
              </a:spcBef>
              <a:spcAft>
                <a:spcPts val="0"/>
              </a:spcAft>
              <a:buNone/>
            </a:pPr>
            <a:r>
              <a:rPr lang="en-US" sz="5500" dirty="0">
                <a:solidFill>
                  <a:srgbClr val="FFFFFF"/>
                </a:solidFill>
              </a:rPr>
              <a:t>36%</a:t>
            </a:r>
            <a:r>
              <a:rPr lang="en-US" sz="1100" dirty="0">
                <a:solidFill>
                  <a:srgbClr val="FFFFFF"/>
                </a:solidFill>
              </a:rPr>
              <a:t> </a:t>
            </a:r>
          </a:p>
          <a:p>
            <a:pPr marL="0" indent="0" algn="ctr">
              <a:spcBef>
                <a:spcPts val="0"/>
              </a:spcBef>
              <a:spcAft>
                <a:spcPts val="0"/>
              </a:spcAft>
              <a:buNone/>
            </a:pPr>
            <a:r>
              <a:rPr lang="en-US" sz="1100" dirty="0">
                <a:solidFill>
                  <a:srgbClr val="FFFFFF"/>
                </a:solidFill>
              </a:rPr>
              <a:t>of utility customers trust their energy</a:t>
            </a:r>
          </a:p>
          <a:p>
            <a:pPr marL="0" indent="0" algn="ctr">
              <a:spcBef>
                <a:spcPts val="0"/>
              </a:spcBef>
              <a:spcAft>
                <a:spcPts val="0"/>
              </a:spcAft>
              <a:buNone/>
            </a:pPr>
            <a:r>
              <a:rPr lang="en-US" sz="1100" dirty="0">
                <a:solidFill>
                  <a:srgbClr val="FFFFFF"/>
                </a:solidFill>
              </a:rPr>
              <a:t>providers to optimize their</a:t>
            </a:r>
          </a:p>
          <a:p>
            <a:pPr marL="0" indent="0" algn="ctr">
              <a:spcBef>
                <a:spcPts val="0"/>
              </a:spcBef>
              <a:spcAft>
                <a:spcPts val="0"/>
              </a:spcAft>
              <a:buNone/>
            </a:pPr>
            <a:r>
              <a:rPr lang="en-US" sz="1100" dirty="0">
                <a:solidFill>
                  <a:srgbClr val="FFFFFF"/>
                </a:solidFill>
              </a:rPr>
              <a:t>energy use</a:t>
            </a: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pl-PL" sz="500" dirty="0">
              <a:solidFill>
                <a:srgbClr val="FFFFFF"/>
              </a:solidFill>
            </a:endParaRPr>
          </a:p>
          <a:p>
            <a:pPr marL="0" indent="0" algn="ctr">
              <a:spcBef>
                <a:spcPts val="0"/>
              </a:spcBef>
              <a:spcAft>
                <a:spcPts val="0"/>
              </a:spcAft>
              <a:buNone/>
            </a:pPr>
            <a:r>
              <a:rPr lang="en-US" sz="500" dirty="0">
                <a:solidFill>
                  <a:srgbClr val="FFFFFF"/>
                </a:solidFill>
              </a:rPr>
              <a:t>Data source: Accenture</a:t>
            </a:r>
          </a:p>
        </p:txBody>
      </p:sp>
      <p:sp>
        <p:nvSpPr>
          <p:cNvPr id="17" name="Content Placeholder 6"/>
          <p:cNvSpPr>
            <a:spLocks noGrp="1"/>
          </p:cNvSpPr>
          <p:nvPr>
            <p:ph sz="quarter" idx="32"/>
          </p:nvPr>
        </p:nvSpPr>
        <p:spPr>
          <a:xfrm>
            <a:off x="5857877" y="1622804"/>
            <a:ext cx="2698748" cy="1715854"/>
          </a:xfrm>
        </p:spPr>
        <p:txBody>
          <a:bodyPr/>
          <a:lstStyle/>
          <a:p>
            <a:pPr marL="0" indent="0" algn="ctr">
              <a:lnSpc>
                <a:spcPct val="70000"/>
              </a:lnSpc>
              <a:spcBef>
                <a:spcPts val="0"/>
              </a:spcBef>
              <a:spcAft>
                <a:spcPts val="0"/>
              </a:spcAft>
              <a:buNone/>
            </a:pPr>
            <a:r>
              <a:rPr lang="pl-PL" sz="5500" dirty="0">
                <a:solidFill>
                  <a:srgbClr val="FFFFFF"/>
                </a:solidFill>
              </a:rPr>
              <a:t>57</a:t>
            </a:r>
            <a:r>
              <a:rPr lang="en-US" sz="5500" dirty="0">
                <a:solidFill>
                  <a:srgbClr val="FFFFFF"/>
                </a:solidFill>
              </a:rPr>
              <a:t>% </a:t>
            </a:r>
          </a:p>
          <a:p>
            <a:pPr marL="0" indent="0" algn="ctr">
              <a:spcBef>
                <a:spcPts val="0"/>
              </a:spcBef>
              <a:spcAft>
                <a:spcPts val="0"/>
              </a:spcAft>
              <a:buNone/>
            </a:pPr>
            <a:r>
              <a:rPr lang="en-US" sz="1100" dirty="0">
                <a:solidFill>
                  <a:srgbClr val="FFFFFF"/>
                </a:solidFill>
              </a:rPr>
              <a:t>of consumers would</a:t>
            </a:r>
            <a:endParaRPr lang="pl-PL" sz="1100" dirty="0">
              <a:solidFill>
                <a:srgbClr val="FFFFFF"/>
              </a:solidFill>
            </a:endParaRPr>
          </a:p>
          <a:p>
            <a:pPr marL="0" indent="0" algn="ctr">
              <a:spcBef>
                <a:spcPts val="0"/>
              </a:spcBef>
              <a:spcAft>
                <a:spcPts val="0"/>
              </a:spcAft>
              <a:buNone/>
            </a:pPr>
            <a:r>
              <a:rPr lang="en-US" sz="1100" dirty="0">
                <a:solidFill>
                  <a:srgbClr val="FFFFFF"/>
                </a:solidFill>
              </a:rPr>
              <a:t>consider investing in becoming</a:t>
            </a:r>
            <a:endParaRPr lang="pl-PL" sz="1100" dirty="0">
              <a:solidFill>
                <a:srgbClr val="FFFFFF"/>
              </a:solidFill>
            </a:endParaRPr>
          </a:p>
          <a:p>
            <a:pPr marL="0" indent="0" algn="ctr">
              <a:spcBef>
                <a:spcPts val="0"/>
              </a:spcBef>
              <a:spcAft>
                <a:spcPts val="0"/>
              </a:spcAft>
              <a:buNone/>
            </a:pPr>
            <a:r>
              <a:rPr lang="en-US" sz="1100" dirty="0">
                <a:solidFill>
                  <a:srgbClr val="FFFFFF"/>
                </a:solidFill>
              </a:rPr>
              <a:t>power self-sufficient</a:t>
            </a: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endParaRPr lang="en-US" sz="500" dirty="0">
              <a:solidFill>
                <a:srgbClr val="FFFFFF"/>
              </a:solidFill>
            </a:endParaRPr>
          </a:p>
          <a:p>
            <a:pPr marL="0" indent="0" algn="ctr">
              <a:spcBef>
                <a:spcPts val="0"/>
              </a:spcBef>
              <a:spcAft>
                <a:spcPts val="0"/>
              </a:spcAft>
              <a:buNone/>
            </a:pPr>
            <a:r>
              <a:rPr lang="pl-PL" sz="500" dirty="0">
                <a:solidFill>
                  <a:srgbClr val="FFFFFF"/>
                </a:solidFill>
              </a:rPr>
              <a:t>Data </a:t>
            </a:r>
            <a:r>
              <a:rPr lang="pl-PL" sz="500" dirty="0" err="1">
                <a:solidFill>
                  <a:srgbClr val="FFFFFF"/>
                </a:solidFill>
              </a:rPr>
              <a:t>source</a:t>
            </a:r>
            <a:r>
              <a:rPr lang="pl-PL" sz="500" dirty="0">
                <a:solidFill>
                  <a:srgbClr val="FFFFFF"/>
                </a:solidFill>
              </a:rPr>
              <a:t>: Accenture</a:t>
            </a:r>
            <a:endParaRPr lang="en-GB" sz="500" dirty="0">
              <a:solidFill>
                <a:srgbClr val="FFFFFF"/>
              </a:solidFill>
            </a:endParaRPr>
          </a:p>
        </p:txBody>
      </p:sp>
      <p:cxnSp>
        <p:nvCxnSpPr>
          <p:cNvPr id="18" name="Straight Connector 17"/>
          <p:cNvCxnSpPr/>
          <p:nvPr/>
        </p:nvCxnSpPr>
        <p:spPr>
          <a:xfrm>
            <a:off x="3003785" y="1466155"/>
            <a:ext cx="0" cy="2045175"/>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927095" y="1466155"/>
            <a:ext cx="0" cy="2045175"/>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379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DCD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056" y="299389"/>
            <a:ext cx="8633531" cy="369332"/>
          </a:xfrm>
        </p:spPr>
        <p:txBody>
          <a:bodyPr/>
          <a:lstStyle/>
          <a:p>
            <a:pPr algn="ctr"/>
            <a:r>
              <a:rPr lang="en-US" sz="2400" dirty="0">
                <a:solidFill>
                  <a:srgbClr val="FFFFFF"/>
                </a:solidFill>
              </a:rPr>
              <a:t>Shift from centralized to decentralized system</a:t>
            </a:r>
            <a:endParaRPr lang="en-GB" sz="2400" dirty="0">
              <a:solidFill>
                <a:srgbClr val="FFFFFF"/>
              </a:solidFill>
            </a:endParaRPr>
          </a:p>
        </p:txBody>
      </p:sp>
      <p:sp>
        <p:nvSpPr>
          <p:cNvPr id="14" name="Content Placeholder 6"/>
          <p:cNvSpPr>
            <a:spLocks noGrp="1"/>
          </p:cNvSpPr>
          <p:nvPr>
            <p:ph sz="quarter" idx="4294967295"/>
          </p:nvPr>
        </p:nvSpPr>
        <p:spPr>
          <a:xfrm>
            <a:off x="392113" y="1413203"/>
            <a:ext cx="3818379" cy="1549655"/>
          </a:xfrm>
          <a:prstGeom prst="rect">
            <a:avLst/>
          </a:prstGeom>
        </p:spPr>
        <p:txBody>
          <a:bodyPr/>
          <a:lstStyle/>
          <a:p>
            <a:pPr marL="0" indent="0" algn="ctr">
              <a:lnSpc>
                <a:spcPct val="70000"/>
              </a:lnSpc>
              <a:spcBef>
                <a:spcPts val="0"/>
              </a:spcBef>
              <a:spcAft>
                <a:spcPts val="0"/>
              </a:spcAft>
              <a:buNone/>
            </a:pPr>
            <a:endParaRPr lang="en-US" sz="1100" dirty="0">
              <a:solidFill>
                <a:srgbClr val="FFFFFF"/>
              </a:solidFill>
            </a:endParaRPr>
          </a:p>
          <a:p>
            <a:pPr marL="0" indent="0" algn="ctr">
              <a:spcBef>
                <a:spcPts val="0"/>
              </a:spcBef>
              <a:spcAft>
                <a:spcPts val="0"/>
              </a:spcAft>
              <a:buNone/>
            </a:pPr>
            <a:r>
              <a:rPr lang="en-US" sz="5500" dirty="0">
                <a:solidFill>
                  <a:srgbClr val="FFFFFF"/>
                </a:solidFill>
              </a:rPr>
              <a:t>+1.5 </a:t>
            </a:r>
            <a:r>
              <a:rPr lang="pl-PL" sz="5500" dirty="0">
                <a:solidFill>
                  <a:srgbClr val="FFFFFF"/>
                </a:solidFill>
              </a:rPr>
              <a:t>m</a:t>
            </a:r>
            <a:r>
              <a:rPr lang="fr-FR" sz="5500" dirty="0" err="1">
                <a:solidFill>
                  <a:srgbClr val="FFFFFF"/>
                </a:solidFill>
              </a:rPr>
              <a:t>illio</a:t>
            </a:r>
            <a:r>
              <a:rPr lang="pl-PL" sz="5500" dirty="0">
                <a:solidFill>
                  <a:srgbClr val="FFFFFF"/>
                </a:solidFill>
              </a:rPr>
              <a:t>n</a:t>
            </a:r>
            <a:endParaRPr lang="en-US" sz="5500" dirty="0">
              <a:solidFill>
                <a:srgbClr val="FFFFFF"/>
              </a:solidFill>
            </a:endParaRPr>
          </a:p>
          <a:p>
            <a:pPr marL="0" indent="0" algn="ctr">
              <a:spcBef>
                <a:spcPts val="0"/>
              </a:spcBef>
              <a:spcAft>
                <a:spcPts val="0"/>
              </a:spcAft>
              <a:buNone/>
            </a:pPr>
            <a:r>
              <a:rPr lang="en-US" sz="1100" dirty="0">
                <a:solidFill>
                  <a:srgbClr val="FFFFFF"/>
                </a:solidFill>
              </a:rPr>
              <a:t>power plants, mainly PV, </a:t>
            </a:r>
          </a:p>
          <a:p>
            <a:pPr marL="0" indent="0" algn="ctr">
              <a:spcBef>
                <a:spcPts val="0"/>
              </a:spcBef>
              <a:spcAft>
                <a:spcPts val="0"/>
              </a:spcAft>
              <a:buNone/>
            </a:pPr>
            <a:r>
              <a:rPr lang="en-US" sz="1100" dirty="0">
                <a:solidFill>
                  <a:srgbClr val="FFFFFF"/>
                </a:solidFill>
              </a:rPr>
              <a:t>now operating in Germany</a:t>
            </a:r>
          </a:p>
          <a:p>
            <a:pPr marL="0" indent="0" algn="ctr">
              <a:spcBef>
                <a:spcPts val="0"/>
              </a:spcBef>
              <a:spcAft>
                <a:spcPts val="0"/>
              </a:spcAft>
              <a:buNone/>
            </a:pPr>
            <a:endParaRPr lang="en-US" sz="1100" dirty="0">
              <a:solidFill>
                <a:srgbClr val="FFFFFF"/>
              </a:solidFill>
            </a:endParaRPr>
          </a:p>
          <a:p>
            <a:pPr marL="0" indent="0" algn="ctr">
              <a:spcBef>
                <a:spcPts val="0"/>
              </a:spcBef>
              <a:spcAft>
                <a:spcPts val="0"/>
              </a:spcAft>
              <a:buNone/>
            </a:pPr>
            <a:r>
              <a:rPr lang="pl-PL" sz="500" dirty="0">
                <a:solidFill>
                  <a:srgbClr val="FFFFFF"/>
                </a:solidFill>
              </a:rPr>
              <a:t>Source: German Solar </a:t>
            </a:r>
            <a:r>
              <a:rPr lang="pl-PL" sz="500" dirty="0" err="1">
                <a:solidFill>
                  <a:srgbClr val="FFFFFF"/>
                </a:solidFill>
              </a:rPr>
              <a:t>Industry</a:t>
            </a:r>
            <a:r>
              <a:rPr lang="pl-PL" sz="500" dirty="0">
                <a:solidFill>
                  <a:srgbClr val="FFFFFF"/>
                </a:solidFill>
              </a:rPr>
              <a:t> </a:t>
            </a:r>
            <a:r>
              <a:rPr lang="pl-PL" sz="500" dirty="0" err="1">
                <a:solidFill>
                  <a:srgbClr val="FFFFFF"/>
                </a:solidFill>
              </a:rPr>
              <a:t>Association</a:t>
            </a:r>
            <a:r>
              <a:rPr lang="pl-PL" sz="500" dirty="0">
                <a:solidFill>
                  <a:srgbClr val="FFFFFF"/>
                </a:solidFill>
              </a:rPr>
              <a:t> (BSW-Solar), </a:t>
            </a:r>
            <a:r>
              <a:rPr lang="pl-PL" sz="500" dirty="0" err="1">
                <a:solidFill>
                  <a:srgbClr val="FFFFFF"/>
                </a:solidFill>
              </a:rPr>
              <a:t>June</a:t>
            </a:r>
            <a:r>
              <a:rPr lang="pl-PL" sz="500" dirty="0">
                <a:solidFill>
                  <a:srgbClr val="FFFFFF"/>
                </a:solidFill>
              </a:rPr>
              <a:t> 2015</a:t>
            </a:r>
            <a:endParaRPr lang="en-GB" sz="500" dirty="0">
              <a:solidFill>
                <a:srgbClr val="FFFFFF"/>
              </a:solidFill>
            </a:endParaRPr>
          </a:p>
        </p:txBody>
      </p:sp>
      <p:sp>
        <p:nvSpPr>
          <p:cNvPr id="15" name="Content Placeholder 6"/>
          <p:cNvSpPr>
            <a:spLocks noGrp="1"/>
          </p:cNvSpPr>
          <p:nvPr>
            <p:ph sz="quarter" idx="4294967295"/>
          </p:nvPr>
        </p:nvSpPr>
        <p:spPr>
          <a:xfrm>
            <a:off x="4791075" y="1519836"/>
            <a:ext cx="3831930" cy="1431161"/>
          </a:xfrm>
          <a:prstGeom prst="rect">
            <a:avLst/>
          </a:prstGeom>
        </p:spPr>
        <p:txBody>
          <a:bodyPr/>
          <a:lstStyle/>
          <a:p>
            <a:pPr marL="0" indent="0" algn="ctr">
              <a:spcBef>
                <a:spcPts val="0"/>
              </a:spcBef>
              <a:spcAft>
                <a:spcPts val="0"/>
              </a:spcAft>
              <a:buNone/>
            </a:pPr>
            <a:r>
              <a:rPr lang="pl-PL" sz="5500" dirty="0">
                <a:solidFill>
                  <a:srgbClr val="FFFFFF"/>
                </a:solidFill>
              </a:rPr>
              <a:t>95% </a:t>
            </a:r>
          </a:p>
          <a:p>
            <a:pPr marL="0" indent="0" algn="ctr">
              <a:spcBef>
                <a:spcPts val="0"/>
              </a:spcBef>
              <a:spcAft>
                <a:spcPts val="0"/>
              </a:spcAft>
              <a:buNone/>
            </a:pPr>
            <a:r>
              <a:rPr lang="en-US" sz="1100" dirty="0">
                <a:solidFill>
                  <a:srgbClr val="FFFFFF"/>
                </a:solidFill>
              </a:rPr>
              <a:t>of energy producers in France are</a:t>
            </a:r>
            <a:r>
              <a:rPr lang="pl-PL" sz="1100" dirty="0">
                <a:solidFill>
                  <a:srgbClr val="FFFFFF"/>
                </a:solidFill>
              </a:rPr>
              <a:t> </a:t>
            </a:r>
            <a:r>
              <a:rPr lang="en-US" sz="1100" dirty="0">
                <a:solidFill>
                  <a:srgbClr val="FFFFFF"/>
                </a:solidFill>
              </a:rPr>
              <a:t>connected </a:t>
            </a:r>
            <a:br>
              <a:rPr lang="en-US" sz="1100" dirty="0">
                <a:solidFill>
                  <a:srgbClr val="FFFFFF"/>
                </a:solidFill>
              </a:rPr>
            </a:br>
            <a:r>
              <a:rPr lang="en-US" sz="1100" dirty="0">
                <a:solidFill>
                  <a:srgbClr val="FFFFFF"/>
                </a:solidFill>
              </a:rPr>
              <a:t>to MV distribution </a:t>
            </a:r>
            <a:r>
              <a:rPr lang="pl-PL" sz="1100" dirty="0" err="1">
                <a:solidFill>
                  <a:srgbClr val="FFFFFF"/>
                </a:solidFill>
              </a:rPr>
              <a:t>grid</a:t>
            </a:r>
            <a:endParaRPr lang="en-US" sz="1100" dirty="0">
              <a:solidFill>
                <a:srgbClr val="FFFFFF"/>
              </a:solidFill>
            </a:endParaRPr>
          </a:p>
          <a:p>
            <a:pPr marL="0" indent="0" algn="ctr">
              <a:spcBef>
                <a:spcPts val="0"/>
              </a:spcBef>
              <a:spcAft>
                <a:spcPts val="0"/>
              </a:spcAft>
              <a:buNone/>
            </a:pPr>
            <a:r>
              <a:rPr lang="en-US" sz="1100" dirty="0">
                <a:solidFill>
                  <a:srgbClr val="FFFFFF"/>
                </a:solidFill>
              </a:rPr>
              <a:t> </a:t>
            </a:r>
          </a:p>
          <a:p>
            <a:pPr marL="0" indent="0" algn="ctr">
              <a:spcBef>
                <a:spcPts val="0"/>
              </a:spcBef>
              <a:spcAft>
                <a:spcPts val="0"/>
              </a:spcAft>
              <a:buNone/>
            </a:pPr>
            <a:r>
              <a:rPr lang="pl-PL" sz="500" dirty="0">
                <a:solidFill>
                  <a:srgbClr val="FFFFFF"/>
                </a:solidFill>
              </a:rPr>
              <a:t>Source: </a:t>
            </a:r>
            <a:r>
              <a:rPr lang="en-US" sz="500" dirty="0">
                <a:solidFill>
                  <a:srgbClr val="FFFFFF"/>
                </a:solidFill>
              </a:rPr>
              <a:t>E</a:t>
            </a:r>
            <a:r>
              <a:rPr lang="pl-PL" sz="500" dirty="0">
                <a:solidFill>
                  <a:srgbClr val="FFFFFF"/>
                </a:solidFill>
              </a:rPr>
              <a:t>RDF</a:t>
            </a:r>
            <a:endParaRPr lang="en-GB" sz="500" dirty="0">
              <a:solidFill>
                <a:srgbClr val="FFFFFF"/>
              </a:solidFill>
            </a:endParaRPr>
          </a:p>
        </p:txBody>
      </p:sp>
      <p:cxnSp>
        <p:nvCxnSpPr>
          <p:cNvPr id="16" name="Straight Connector 15"/>
          <p:cNvCxnSpPr/>
          <p:nvPr/>
        </p:nvCxnSpPr>
        <p:spPr>
          <a:xfrm>
            <a:off x="4529752" y="1519836"/>
            <a:ext cx="0" cy="1431161"/>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0389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a:srcRect t="7914" b="7914"/>
          <a:stretch>
            <a:fillRect/>
          </a:stretch>
        </p:blipFill>
        <p:spPr/>
      </p:pic>
      <p:sp>
        <p:nvSpPr>
          <p:cNvPr id="9" name="Rectangle 8"/>
          <p:cNvSpPr/>
          <p:nvPr/>
        </p:nvSpPr>
        <p:spPr>
          <a:xfrm>
            <a:off x="-1" y="1388521"/>
            <a:ext cx="9144001" cy="217129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p:cNvSpPr>
            <a:spLocks noGrp="1"/>
          </p:cNvSpPr>
          <p:nvPr>
            <p:ph type="ctrTitle"/>
          </p:nvPr>
        </p:nvSpPr>
        <p:spPr>
          <a:xfrm>
            <a:off x="235063" y="2474166"/>
            <a:ext cx="8673872" cy="553998"/>
          </a:xfrm>
        </p:spPr>
        <p:txBody>
          <a:bodyPr/>
          <a:lstStyle/>
          <a:p>
            <a:r>
              <a:rPr lang="pl-PL" dirty="0"/>
              <a:t>Smart Grid  -Electric network</a:t>
            </a:r>
            <a:endParaRPr lang="en-US" dirty="0"/>
          </a:p>
        </p:txBody>
      </p:sp>
      <p:sp>
        <p:nvSpPr>
          <p:cNvPr id="11" name="Subtitle 7"/>
          <p:cNvSpPr>
            <a:spLocks noGrp="1"/>
          </p:cNvSpPr>
          <p:nvPr>
            <p:ph type="subTitle" idx="1"/>
          </p:nvPr>
        </p:nvSpPr>
        <p:spPr>
          <a:xfrm>
            <a:off x="235063" y="3028164"/>
            <a:ext cx="8673872" cy="215444"/>
          </a:xfrm>
        </p:spPr>
        <p:txBody>
          <a:bodyPr/>
          <a:lstStyle/>
          <a:p>
            <a:r>
              <a:rPr lang="pl-PL" dirty="0"/>
              <a:t>REQUIREMENTS</a:t>
            </a:r>
            <a:endParaRPr lang="en-US" dirty="0"/>
          </a:p>
        </p:txBody>
      </p:sp>
    </p:spTree>
    <p:extLst>
      <p:ext uri="{BB962C8B-B14F-4D97-AF65-F5344CB8AC3E}">
        <p14:creationId xmlns:p14="http://schemas.microsoft.com/office/powerpoint/2010/main" val="4234042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descr="186126285.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457700" y="2406"/>
            <a:ext cx="4686300" cy="5141094"/>
          </a:xfrm>
          <a:prstGeom prst="rect">
            <a:avLst/>
          </a:prstGeom>
        </p:spPr>
      </p:pic>
      <p:sp>
        <p:nvSpPr>
          <p:cNvPr id="15" name="Rectangle 14"/>
          <p:cNvSpPr>
            <a:spLocks noChangeAspect="1"/>
          </p:cNvSpPr>
          <p:nvPr/>
        </p:nvSpPr>
        <p:spPr>
          <a:xfrm>
            <a:off x="-6117" y="0"/>
            <a:ext cx="4855545" cy="5157782"/>
          </a:xfrm>
          <a:prstGeom prst="rect">
            <a:avLst/>
          </a:prstGeom>
          <a:solidFill>
            <a:srgbClr val="3CCD58">
              <a:alpha val="80000"/>
            </a:srgbClr>
          </a:solidFill>
          <a:ln>
            <a:noFill/>
          </a:ln>
          <a:effectLst/>
        </p:spPr>
        <p:style>
          <a:lnRef idx="1">
            <a:schemeClr val="accent3"/>
          </a:lnRef>
          <a:fillRef idx="3">
            <a:schemeClr val="accent3"/>
          </a:fillRef>
          <a:effectRef idx="2">
            <a:schemeClr val="accent3"/>
          </a:effectRef>
          <a:fontRef idx="minor">
            <a:schemeClr val="lt1"/>
          </a:fontRef>
        </p:style>
        <p:txBody>
          <a:bodyPr lIns="91416" tIns="45709" rIns="91416" bIns="45709" rtlCol="0" anchor="ctr"/>
          <a:lstStyle/>
          <a:p>
            <a:pPr algn="ctr" defTabSz="614584"/>
            <a:endParaRPr lang="en-US" dirty="0">
              <a:solidFill>
                <a:prstClr val="white"/>
              </a:solidFill>
              <a:cs typeface="Arial" pitchFamily="34" charset="0"/>
            </a:endParaRPr>
          </a:p>
        </p:txBody>
      </p:sp>
      <p:sp>
        <p:nvSpPr>
          <p:cNvPr id="16" name="Rectangle 15"/>
          <p:cNvSpPr>
            <a:spLocks noChangeAspect="1"/>
          </p:cNvSpPr>
          <p:nvPr/>
        </p:nvSpPr>
        <p:spPr>
          <a:xfrm>
            <a:off x="0" y="2406"/>
            <a:ext cx="4468028" cy="5157781"/>
          </a:xfrm>
          <a:prstGeom prst="rect">
            <a:avLst/>
          </a:prstGeom>
          <a:solidFill>
            <a:srgbClr val="3CCD58">
              <a:alpha val="80000"/>
            </a:srgbClr>
          </a:solidFill>
          <a:ln>
            <a:noFill/>
          </a:ln>
          <a:effectLst/>
        </p:spPr>
        <p:style>
          <a:lnRef idx="1">
            <a:schemeClr val="accent3"/>
          </a:lnRef>
          <a:fillRef idx="3">
            <a:schemeClr val="accent3"/>
          </a:fillRef>
          <a:effectRef idx="2">
            <a:schemeClr val="accent3"/>
          </a:effectRef>
          <a:fontRef idx="minor">
            <a:schemeClr val="lt1"/>
          </a:fontRef>
        </p:style>
        <p:txBody>
          <a:bodyPr lIns="91436" tIns="45719" rIns="91436" bIns="45719" rtlCol="0" anchor="ctr"/>
          <a:lstStyle/>
          <a:p>
            <a:pPr algn="ctr"/>
            <a:endParaRPr lang="en-US">
              <a:solidFill>
                <a:prstClr val="white"/>
              </a:solidFill>
            </a:endParaRPr>
          </a:p>
        </p:txBody>
      </p:sp>
      <p:pic>
        <p:nvPicPr>
          <p:cNvPr id="17" name="Picture 16" descr="schneider_LIO_White_RGB.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98699" y="4521136"/>
            <a:ext cx="2014253" cy="506914"/>
          </a:xfrm>
          <a:prstGeom prst="rect">
            <a:avLst/>
          </a:prstGeom>
        </p:spPr>
      </p:pic>
      <p:sp>
        <p:nvSpPr>
          <p:cNvPr id="13" name="TextBox 11"/>
          <p:cNvSpPr txBox="1">
            <a:spLocks noChangeArrowheads="1"/>
          </p:cNvSpPr>
          <p:nvPr/>
        </p:nvSpPr>
        <p:spPr bwMode="auto">
          <a:xfrm>
            <a:off x="313972" y="601364"/>
            <a:ext cx="4110875" cy="991937"/>
          </a:xfrm>
          <a:prstGeom prst="rect">
            <a:avLst/>
          </a:prstGeom>
          <a:noFill/>
          <a:ln w="9525">
            <a:noFill/>
            <a:miter lim="800000"/>
            <a:headEnd/>
            <a:tailEnd/>
          </a:ln>
        </p:spPr>
        <p:txBody>
          <a:bodyPr wrap="square" lIns="67941" tIns="33972" rIns="67941" bIns="33972">
            <a:spAutoFit/>
          </a:bodyPr>
          <a:lstStyle/>
          <a:p>
            <a:r>
              <a:rPr lang="en-US" sz="3000" dirty="0">
                <a:solidFill>
                  <a:schemeClr val="bg1"/>
                </a:solidFill>
              </a:rPr>
              <a:t>Solutions for grid modernization</a:t>
            </a:r>
          </a:p>
        </p:txBody>
      </p:sp>
      <p:sp>
        <p:nvSpPr>
          <p:cNvPr id="14" name="TextBox 16"/>
          <p:cNvSpPr txBox="1">
            <a:spLocks noChangeArrowheads="1"/>
          </p:cNvSpPr>
          <p:nvPr/>
        </p:nvSpPr>
        <p:spPr bwMode="auto">
          <a:xfrm>
            <a:off x="371669" y="1935696"/>
            <a:ext cx="3882830" cy="2700097"/>
          </a:xfrm>
          <a:prstGeom prst="rect">
            <a:avLst/>
          </a:prstGeom>
          <a:noFill/>
          <a:ln w="9525">
            <a:noFill/>
            <a:miter lim="800000"/>
            <a:headEnd/>
            <a:tailEnd/>
          </a:ln>
        </p:spPr>
        <p:txBody>
          <a:bodyPr wrap="square" lIns="67941" tIns="33972" rIns="67941" bIns="33972">
            <a:spAutoFit/>
          </a:bodyPr>
          <a:lstStyle/>
          <a:p>
            <a:r>
              <a:rPr lang="en-US" dirty="0">
                <a:solidFill>
                  <a:srgbClr val="FFFFFF"/>
                </a:solidFill>
                <a:cs typeface="Arial" pitchFamily="34" charset="0"/>
              </a:rPr>
              <a:t>Increase </a:t>
            </a:r>
            <a:r>
              <a:rPr lang="sr-Latn-CS" dirty="0" err="1">
                <a:solidFill>
                  <a:srgbClr val="FFFFFF"/>
                </a:solidFill>
                <a:cs typeface="Arial" pitchFamily="34" charset="0"/>
              </a:rPr>
              <a:t>grid</a:t>
            </a:r>
            <a:r>
              <a:rPr lang="en-US" dirty="0">
                <a:solidFill>
                  <a:srgbClr val="FFFFFF"/>
                </a:solidFill>
                <a:cs typeface="Arial" pitchFamily="34" charset="0"/>
              </a:rPr>
              <a:t> network </a:t>
            </a:r>
            <a:r>
              <a:rPr lang="en-US" dirty="0">
                <a:solidFill>
                  <a:srgbClr val="FF0000"/>
                </a:solidFill>
                <a:cs typeface="Arial" pitchFamily="34" charset="0"/>
              </a:rPr>
              <a:t>reliability</a:t>
            </a:r>
            <a:r>
              <a:rPr lang="en-US" dirty="0">
                <a:solidFill>
                  <a:srgbClr val="FFFFFF"/>
                </a:solidFill>
                <a:cs typeface="Arial" pitchFamily="34" charset="0"/>
              </a:rPr>
              <a:t> by up to 30%* by implementing integrated solutions and services</a:t>
            </a:r>
          </a:p>
          <a:p>
            <a:endParaRPr lang="en-US" dirty="0">
              <a:solidFill>
                <a:srgbClr val="FFFFFF"/>
              </a:solidFill>
              <a:cs typeface="Arial" pitchFamily="34" charset="0"/>
            </a:endParaRPr>
          </a:p>
          <a:p>
            <a:endParaRPr lang="en-US" dirty="0">
              <a:solidFill>
                <a:srgbClr val="FFFFFF"/>
              </a:solidFill>
              <a:cs typeface="Arial" pitchFamily="34" charset="0"/>
            </a:endParaRPr>
          </a:p>
          <a:p>
            <a:endParaRPr lang="en-US" dirty="0">
              <a:solidFill>
                <a:srgbClr val="FFFFFF"/>
              </a:solidFill>
              <a:cs typeface="Arial" pitchFamily="34" charset="0"/>
            </a:endParaRPr>
          </a:p>
          <a:p>
            <a:endParaRPr lang="en-US" dirty="0">
              <a:solidFill>
                <a:srgbClr val="FFFFFF"/>
              </a:solidFill>
              <a:cs typeface="Arial" pitchFamily="34" charset="0"/>
            </a:endParaRPr>
          </a:p>
          <a:p>
            <a:endParaRPr lang="en-US" dirty="0">
              <a:solidFill>
                <a:srgbClr val="FFFFFF"/>
              </a:solidFill>
              <a:cs typeface="Arial" pitchFamily="34" charset="0"/>
            </a:endParaRPr>
          </a:p>
          <a:p>
            <a:endParaRPr lang="en-US" dirty="0">
              <a:solidFill>
                <a:srgbClr val="FFFFFF"/>
              </a:solidFill>
              <a:cs typeface="Arial" pitchFamily="34" charset="0"/>
            </a:endParaRPr>
          </a:p>
          <a:p>
            <a:r>
              <a:rPr lang="en-US" sz="900" dirty="0">
                <a:solidFill>
                  <a:srgbClr val="FFFFFF"/>
                </a:solidFill>
              </a:rPr>
              <a:t>* Based on previous customer data. </a:t>
            </a:r>
            <a:endParaRPr lang="en-US" sz="900" dirty="0">
              <a:solidFill>
                <a:srgbClr val="FFFFFF"/>
              </a:solidFill>
              <a:cs typeface="Arial" pitchFamily="34" charset="0"/>
            </a:endParaRPr>
          </a:p>
        </p:txBody>
      </p:sp>
    </p:spTree>
    <p:extLst>
      <p:ext uri="{BB962C8B-B14F-4D97-AF65-F5344CB8AC3E}">
        <p14:creationId xmlns:p14="http://schemas.microsoft.com/office/powerpoint/2010/main" val="2666002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46" descr="iStock_000017449299_Medium.jpg"/>
          <p:cNvPicPr>
            <a:picLocks noChangeAspect="1"/>
          </p:cNvPicPr>
          <p:nvPr/>
        </p:nvPicPr>
        <p:blipFill>
          <a:blip r:embed="rId3" cstate="screen"/>
          <a:srcRect/>
          <a:stretch>
            <a:fillRect/>
          </a:stretch>
        </p:blipFill>
        <p:spPr>
          <a:xfrm>
            <a:off x="4603052" y="1682901"/>
            <a:ext cx="1194783" cy="923068"/>
          </a:xfrm>
          <a:prstGeom prst="rect">
            <a:avLst/>
          </a:prstGeom>
        </p:spPr>
      </p:pic>
      <p:pic>
        <p:nvPicPr>
          <p:cNvPr id="56" name="Picture 3"/>
          <p:cNvPicPr>
            <a:picLocks noChangeAspect="1" noChangeArrowheads="1"/>
          </p:cNvPicPr>
          <p:nvPr/>
        </p:nvPicPr>
        <p:blipFill>
          <a:blip r:embed="rId4" cstate="screen"/>
          <a:srcRect r="-1473"/>
          <a:stretch>
            <a:fillRect/>
          </a:stretch>
        </p:blipFill>
        <p:spPr bwMode="auto">
          <a:xfrm>
            <a:off x="6007127" y="1677988"/>
            <a:ext cx="1210700" cy="918179"/>
          </a:xfrm>
          <a:prstGeom prst="rect">
            <a:avLst/>
          </a:prstGeom>
          <a:noFill/>
          <a:ln w="9525">
            <a:noFill/>
            <a:miter lim="800000"/>
            <a:headEnd/>
            <a:tailEnd/>
          </a:ln>
        </p:spPr>
      </p:pic>
      <p:pic>
        <p:nvPicPr>
          <p:cNvPr id="58" name="Image 61" descr="2S7C3663.jpg"/>
          <p:cNvPicPr>
            <a:picLocks noChangeAspect="1"/>
          </p:cNvPicPr>
          <p:nvPr/>
        </p:nvPicPr>
        <p:blipFill>
          <a:blip r:embed="rId5" cstate="screen"/>
          <a:srcRect/>
          <a:stretch>
            <a:fillRect/>
          </a:stretch>
        </p:blipFill>
        <p:spPr>
          <a:xfrm>
            <a:off x="7409386" y="1677988"/>
            <a:ext cx="1197519" cy="915987"/>
          </a:xfrm>
          <a:prstGeom prst="rect">
            <a:avLst/>
          </a:prstGeom>
        </p:spPr>
      </p:pic>
      <p:pic>
        <p:nvPicPr>
          <p:cNvPr id="50" name="Image 36" descr="Pacis OI.png"/>
          <p:cNvPicPr>
            <a:picLocks noChangeAspect="1"/>
          </p:cNvPicPr>
          <p:nvPr/>
        </p:nvPicPr>
        <p:blipFill>
          <a:blip r:embed="rId6" cstate="screen"/>
          <a:srcRect/>
          <a:stretch>
            <a:fillRect/>
          </a:stretch>
        </p:blipFill>
        <p:spPr>
          <a:xfrm>
            <a:off x="398118" y="1673225"/>
            <a:ext cx="1185497" cy="912321"/>
          </a:xfrm>
          <a:prstGeom prst="rect">
            <a:avLst/>
          </a:prstGeom>
        </p:spPr>
      </p:pic>
      <p:pic>
        <p:nvPicPr>
          <p:cNvPr id="51" name="Image 54" descr="iStock_000040972046_Double.jpg"/>
          <p:cNvPicPr>
            <a:picLocks noChangeAspect="1"/>
          </p:cNvPicPr>
          <p:nvPr/>
        </p:nvPicPr>
        <p:blipFill>
          <a:blip r:embed="rId7" cstate="screen"/>
          <a:srcRect r="-489"/>
          <a:stretch>
            <a:fillRect/>
          </a:stretch>
        </p:blipFill>
        <p:spPr>
          <a:xfrm>
            <a:off x="1798531" y="1680611"/>
            <a:ext cx="1194783" cy="925358"/>
          </a:xfrm>
          <a:prstGeom prst="rect">
            <a:avLst/>
          </a:prstGeom>
          <a:ln>
            <a:noFill/>
          </a:ln>
        </p:spPr>
      </p:pic>
      <p:pic>
        <p:nvPicPr>
          <p:cNvPr id="52" name="Image 39" descr="distribution V&amp;F.jpg"/>
          <p:cNvPicPr>
            <a:picLocks noChangeAspect="1"/>
          </p:cNvPicPr>
          <p:nvPr/>
        </p:nvPicPr>
        <p:blipFill>
          <a:blip r:embed="rId8" cstate="screen"/>
          <a:srcRect/>
          <a:stretch>
            <a:fillRect/>
          </a:stretch>
        </p:blipFill>
        <p:spPr>
          <a:xfrm>
            <a:off x="3200791" y="1680611"/>
            <a:ext cx="1188000" cy="923068"/>
          </a:xfrm>
          <a:prstGeom prst="rect">
            <a:avLst/>
          </a:prstGeom>
        </p:spPr>
      </p:pic>
      <p:sp>
        <p:nvSpPr>
          <p:cNvPr id="2" name="Title 1"/>
          <p:cNvSpPr>
            <a:spLocks noGrp="1"/>
          </p:cNvSpPr>
          <p:nvPr>
            <p:ph type="title"/>
          </p:nvPr>
        </p:nvSpPr>
        <p:spPr>
          <a:xfrm>
            <a:off x="311175" y="230188"/>
            <a:ext cx="8633531" cy="461665"/>
          </a:xfrm>
        </p:spPr>
        <p:txBody>
          <a:bodyPr/>
          <a:lstStyle/>
          <a:p>
            <a:pPr algn="l"/>
            <a:r>
              <a:rPr lang="en-US" sz="2400" dirty="0">
                <a:solidFill>
                  <a:srgbClr val="3DCD58"/>
                </a:solidFill>
              </a:rPr>
              <a:t>We automate, upgrade, and</a:t>
            </a:r>
            <a:r>
              <a:rPr lang="pl-PL" sz="2400" dirty="0">
                <a:solidFill>
                  <a:srgbClr val="3DCD58"/>
                </a:solidFill>
              </a:rPr>
              <a:t> </a:t>
            </a:r>
            <a:r>
              <a:rPr lang="en-US" sz="2400" dirty="0">
                <a:solidFill>
                  <a:srgbClr val="3DCD58"/>
                </a:solidFill>
              </a:rPr>
              <a:t>transform power grids </a:t>
            </a:r>
            <a:endParaRPr lang="en-US" sz="2400" b="0" dirty="0">
              <a:solidFill>
                <a:srgbClr val="3DCD58"/>
              </a:solidFill>
            </a:endParaRPr>
          </a:p>
        </p:txBody>
      </p:sp>
      <p:sp>
        <p:nvSpPr>
          <p:cNvPr id="22" name="Rectangle 21"/>
          <p:cNvSpPr/>
          <p:nvPr/>
        </p:nvSpPr>
        <p:spPr>
          <a:xfrm>
            <a:off x="392113" y="2649013"/>
            <a:ext cx="1191502" cy="7216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108000" rIns="0" bIns="0" rtlCol="0" anchor="t" anchorCtr="0">
            <a:noAutofit/>
          </a:bodyPr>
          <a:lstStyle/>
          <a:p>
            <a:pPr algn="ctr"/>
            <a:r>
              <a:rPr lang="en-US" sz="1000" b="1" dirty="0">
                <a:solidFill>
                  <a:srgbClr val="3DCD58"/>
                </a:solidFill>
              </a:rPr>
              <a:t>Distribution substation automation</a:t>
            </a:r>
          </a:p>
        </p:txBody>
      </p:sp>
      <p:sp>
        <p:nvSpPr>
          <p:cNvPr id="34" name="Rectangle 33"/>
          <p:cNvSpPr/>
          <p:nvPr/>
        </p:nvSpPr>
        <p:spPr>
          <a:xfrm>
            <a:off x="1798532" y="2651785"/>
            <a:ext cx="1194782" cy="9346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108000" rIns="0" bIns="0" rtlCol="0" anchor="t" anchorCtr="0">
            <a:noAutofit/>
          </a:bodyPr>
          <a:lstStyle/>
          <a:p>
            <a:pPr algn="ctr"/>
            <a:r>
              <a:rPr lang="en-US" sz="1000" b="1" dirty="0">
                <a:solidFill>
                  <a:srgbClr val="3DCD58"/>
                </a:solidFill>
              </a:rPr>
              <a:t>Feeder </a:t>
            </a:r>
          </a:p>
          <a:p>
            <a:pPr algn="ctr"/>
            <a:r>
              <a:rPr lang="en-US" sz="1000" b="1" dirty="0">
                <a:solidFill>
                  <a:srgbClr val="3DCD58"/>
                </a:solidFill>
              </a:rPr>
              <a:t>automation</a:t>
            </a:r>
          </a:p>
        </p:txBody>
      </p:sp>
      <p:sp>
        <p:nvSpPr>
          <p:cNvPr id="36" name="Rectangle 35"/>
          <p:cNvSpPr/>
          <p:nvPr/>
        </p:nvSpPr>
        <p:spPr>
          <a:xfrm>
            <a:off x="3200792" y="2651785"/>
            <a:ext cx="1191502" cy="9159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108000" rIns="0" bIns="0" rtlCol="0" anchor="t" anchorCtr="0">
            <a:noAutofit/>
          </a:bodyPr>
          <a:lstStyle/>
          <a:p>
            <a:pPr algn="ctr"/>
            <a:r>
              <a:rPr lang="en-US" sz="1000" b="1" dirty="0">
                <a:solidFill>
                  <a:srgbClr val="3DCD58"/>
                </a:solidFill>
              </a:rPr>
              <a:t>Transmission </a:t>
            </a:r>
          </a:p>
          <a:p>
            <a:pPr algn="ctr"/>
            <a:r>
              <a:rPr lang="en-US" sz="1000" b="1" dirty="0">
                <a:solidFill>
                  <a:srgbClr val="3DCD58"/>
                </a:solidFill>
              </a:rPr>
              <a:t>and complex substations</a:t>
            </a:r>
          </a:p>
        </p:txBody>
      </p:sp>
      <p:sp>
        <p:nvSpPr>
          <p:cNvPr id="38" name="Rectangle 37"/>
          <p:cNvSpPr/>
          <p:nvPr/>
        </p:nvSpPr>
        <p:spPr>
          <a:xfrm>
            <a:off x="4603052" y="2667769"/>
            <a:ext cx="1186787" cy="9187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108000" rIns="0" bIns="0" rtlCol="0" anchor="t" anchorCtr="0">
            <a:noAutofit/>
          </a:bodyPr>
          <a:lstStyle/>
          <a:p>
            <a:pPr algn="ctr"/>
            <a:r>
              <a:rPr lang="en-US" sz="1000" b="1" dirty="0">
                <a:solidFill>
                  <a:srgbClr val="3DCD58"/>
                </a:solidFill>
              </a:rPr>
              <a:t>Underground </a:t>
            </a:r>
          </a:p>
          <a:p>
            <a:pPr algn="ctr"/>
            <a:r>
              <a:rPr lang="en-US" sz="1000" b="1" dirty="0">
                <a:solidFill>
                  <a:srgbClr val="3DCD58"/>
                </a:solidFill>
              </a:rPr>
              <a:t>and overhead </a:t>
            </a:r>
          </a:p>
          <a:p>
            <a:pPr algn="ctr"/>
            <a:r>
              <a:rPr lang="en-US" sz="1000" b="1" dirty="0">
                <a:solidFill>
                  <a:srgbClr val="3DCD58"/>
                </a:solidFill>
              </a:rPr>
              <a:t>self-healing grids </a:t>
            </a:r>
          </a:p>
        </p:txBody>
      </p:sp>
      <p:sp>
        <p:nvSpPr>
          <p:cNvPr id="40" name="Rectangle 39"/>
          <p:cNvSpPr/>
          <p:nvPr/>
        </p:nvSpPr>
        <p:spPr>
          <a:xfrm>
            <a:off x="6197203" y="2637135"/>
            <a:ext cx="1086553" cy="9268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marL="514419" algn="ctr"/>
            <a:endParaRPr lang="en-US" sz="1200" dirty="0">
              <a:solidFill>
                <a:srgbClr val="3DCD58"/>
              </a:solidFill>
              <a:latin typeface="+mj-lt"/>
            </a:endParaRPr>
          </a:p>
        </p:txBody>
      </p:sp>
      <p:sp>
        <p:nvSpPr>
          <p:cNvPr id="5" name="TextBox 4"/>
          <p:cNvSpPr txBox="1"/>
          <p:nvPr/>
        </p:nvSpPr>
        <p:spPr>
          <a:xfrm>
            <a:off x="7409386" y="2655068"/>
            <a:ext cx="1197519" cy="796157"/>
          </a:xfrm>
          <a:prstGeom prst="rect">
            <a:avLst/>
          </a:prstGeom>
          <a:noFill/>
        </p:spPr>
        <p:txBody>
          <a:bodyPr wrap="square" lIns="0" tIns="108000" rIns="0" bIns="0" rtlCol="0" anchor="t" anchorCtr="0">
            <a:noAutofit/>
          </a:bodyPr>
          <a:lstStyle/>
          <a:p>
            <a:pPr algn="ctr"/>
            <a:r>
              <a:rPr lang="en-US" sz="1000" b="1" dirty="0">
                <a:solidFill>
                  <a:srgbClr val="3DCD58"/>
                </a:solidFill>
              </a:rPr>
              <a:t>Life cycle </a:t>
            </a:r>
          </a:p>
          <a:p>
            <a:pPr algn="ctr"/>
            <a:r>
              <a:rPr lang="en-US" sz="1000" b="1" dirty="0">
                <a:solidFill>
                  <a:srgbClr val="3DCD58"/>
                </a:solidFill>
              </a:rPr>
              <a:t>services</a:t>
            </a:r>
          </a:p>
        </p:txBody>
      </p:sp>
      <p:sp>
        <p:nvSpPr>
          <p:cNvPr id="7" name="TextBox 6"/>
          <p:cNvSpPr txBox="1"/>
          <p:nvPr/>
        </p:nvSpPr>
        <p:spPr>
          <a:xfrm>
            <a:off x="6027613" y="2656670"/>
            <a:ext cx="1164487" cy="1268094"/>
          </a:xfrm>
          <a:prstGeom prst="rect">
            <a:avLst/>
          </a:prstGeom>
          <a:noFill/>
        </p:spPr>
        <p:txBody>
          <a:bodyPr wrap="none" lIns="0" tIns="108000" rIns="0" bIns="0" rtlCol="0" anchor="t">
            <a:noAutofit/>
          </a:bodyPr>
          <a:lstStyle/>
          <a:p>
            <a:pPr algn="ctr"/>
            <a:r>
              <a:rPr lang="en-US" sz="1000" b="1" dirty="0">
                <a:solidFill>
                  <a:srgbClr val="3DCD58"/>
                </a:solidFill>
              </a:rPr>
              <a:t>IEC</a:t>
            </a:r>
            <a:r>
              <a:rPr lang="pl-PL" sz="1000" b="1" dirty="0">
                <a:solidFill>
                  <a:srgbClr val="3DCD58"/>
                </a:solidFill>
              </a:rPr>
              <a:t> </a:t>
            </a:r>
            <a:r>
              <a:rPr lang="en-US" sz="1000" b="1" dirty="0">
                <a:solidFill>
                  <a:srgbClr val="3DCD58"/>
                </a:solidFill>
              </a:rPr>
              <a:t>61850 </a:t>
            </a:r>
          </a:p>
          <a:p>
            <a:pPr algn="ctr"/>
            <a:r>
              <a:rPr lang="en-US" sz="1000" b="1" dirty="0">
                <a:solidFill>
                  <a:srgbClr val="3DCD58"/>
                </a:solidFill>
              </a:rPr>
              <a:t>engineering </a:t>
            </a:r>
          </a:p>
          <a:p>
            <a:pPr algn="ctr"/>
            <a:r>
              <a:rPr lang="en-US" sz="1000" b="1" dirty="0">
                <a:solidFill>
                  <a:srgbClr val="3DCD58"/>
                </a:solidFill>
              </a:rPr>
              <a:t>services</a:t>
            </a:r>
          </a:p>
        </p:txBody>
      </p:sp>
      <p:sp>
        <p:nvSpPr>
          <p:cNvPr id="37" name="Rectangle 36"/>
          <p:cNvSpPr/>
          <p:nvPr/>
        </p:nvSpPr>
        <p:spPr>
          <a:xfrm>
            <a:off x="398118" y="2527837"/>
            <a:ext cx="1188778"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39" name="Rectangle 38"/>
          <p:cNvSpPr/>
          <p:nvPr/>
        </p:nvSpPr>
        <p:spPr>
          <a:xfrm>
            <a:off x="1798532" y="2527837"/>
            <a:ext cx="1194782"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1" name="Rectangle 40"/>
          <p:cNvSpPr/>
          <p:nvPr/>
        </p:nvSpPr>
        <p:spPr>
          <a:xfrm>
            <a:off x="3200791" y="2524009"/>
            <a:ext cx="1188000"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3" name="Rectangle 42"/>
          <p:cNvSpPr/>
          <p:nvPr/>
        </p:nvSpPr>
        <p:spPr>
          <a:xfrm>
            <a:off x="4603052" y="2524009"/>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4" name="Rectangle 43"/>
          <p:cNvSpPr/>
          <p:nvPr/>
        </p:nvSpPr>
        <p:spPr>
          <a:xfrm>
            <a:off x="6007127" y="2526781"/>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5" name="Rectangle 44"/>
          <p:cNvSpPr/>
          <p:nvPr/>
        </p:nvSpPr>
        <p:spPr>
          <a:xfrm>
            <a:off x="7409387" y="2526781"/>
            <a:ext cx="1201312"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Tree>
    <p:extLst>
      <p:ext uri="{BB962C8B-B14F-4D97-AF65-F5344CB8AC3E}">
        <p14:creationId xmlns:p14="http://schemas.microsoft.com/office/powerpoint/2010/main" val="343773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SCADA Expert for small grid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5136" y="1324394"/>
            <a:ext cx="1294928" cy="773014"/>
          </a:xfrm>
          <a:prstGeom prst="rect">
            <a:avLst/>
          </a:prstGeom>
        </p:spPr>
      </p:pic>
      <p:pic>
        <p:nvPicPr>
          <p:cNvPr id="12" name="Picture 11" descr="iMac.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2113" y="1254869"/>
            <a:ext cx="1427612" cy="1510969"/>
          </a:xfrm>
          <a:prstGeom prst="rect">
            <a:avLst/>
          </a:prstGeom>
        </p:spPr>
      </p:pic>
      <p:sp>
        <p:nvSpPr>
          <p:cNvPr id="17" name="TextBox 16"/>
          <p:cNvSpPr txBox="1"/>
          <p:nvPr/>
        </p:nvSpPr>
        <p:spPr>
          <a:xfrm>
            <a:off x="392113" y="2585464"/>
            <a:ext cx="3997723" cy="1705605"/>
          </a:xfrm>
          <a:prstGeom prst="rect">
            <a:avLst/>
          </a:prstGeom>
          <a:solidFill>
            <a:schemeClr val="bg1"/>
          </a:solidFill>
        </p:spPr>
        <p:txBody>
          <a:bodyPr wrap="square" lIns="68589" tIns="34295" rIns="68589" bIns="34295" rtlCol="0">
            <a:spAutoFit/>
          </a:bodyPr>
          <a:lstStyle/>
          <a:p>
            <a:pPr marL="177427" indent="-177427">
              <a:spcBef>
                <a:spcPts val="500"/>
              </a:spcBef>
              <a:buClr>
                <a:srgbClr val="36C746"/>
              </a:buClr>
              <a:buFont typeface="Arial" pitchFamily="34" charset="0"/>
              <a:buChar char="•"/>
            </a:pPr>
            <a:r>
              <a:rPr lang="en-US" sz="1400" dirty="0">
                <a:solidFill>
                  <a:schemeClr val="accent1"/>
                </a:solidFill>
              </a:rPr>
              <a:t>Monitoring and control system for distribution substations based on templates and open protocols for greater flexibility</a:t>
            </a:r>
          </a:p>
          <a:p>
            <a:pPr marL="177427" indent="-177427">
              <a:spcBef>
                <a:spcPts val="500"/>
              </a:spcBef>
              <a:buClr>
                <a:srgbClr val="36C746"/>
              </a:buClr>
              <a:buFont typeface="Arial" pitchFamily="34" charset="0"/>
              <a:buChar char="•"/>
            </a:pPr>
            <a:r>
              <a:rPr lang="en-US" sz="1400" dirty="0">
                <a:solidFill>
                  <a:schemeClr val="accent1"/>
                </a:solidFill>
              </a:rPr>
              <a:t>Scalable, easy to customize, and smoothly integrated in the grid</a:t>
            </a:r>
          </a:p>
          <a:p>
            <a:pPr marL="177427" indent="-177427">
              <a:spcBef>
                <a:spcPts val="500"/>
              </a:spcBef>
              <a:buClr>
                <a:srgbClr val="36C746"/>
              </a:buClr>
              <a:buFont typeface="Arial" pitchFamily="34" charset="0"/>
              <a:buChar char="•"/>
            </a:pPr>
            <a:r>
              <a:rPr lang="en-US" sz="1400" dirty="0">
                <a:solidFill>
                  <a:schemeClr val="accent1"/>
                </a:solidFill>
              </a:rPr>
              <a:t>Tested templates with embedded cyber security and redundancy </a:t>
            </a:r>
            <a:r>
              <a:rPr lang="pl-PL" sz="1400" dirty="0">
                <a:solidFill>
                  <a:schemeClr val="accent1"/>
                </a:solidFill>
              </a:rPr>
              <a:t>for </a:t>
            </a:r>
            <a:r>
              <a:rPr lang="en-US" sz="1400" dirty="0">
                <a:solidFill>
                  <a:schemeClr val="accent1"/>
                </a:solidFill>
              </a:rPr>
              <a:t>system reliability</a:t>
            </a:r>
          </a:p>
        </p:txBody>
      </p:sp>
      <p:sp>
        <p:nvSpPr>
          <p:cNvPr id="10" name="Rectangle 9"/>
          <p:cNvSpPr/>
          <p:nvPr/>
        </p:nvSpPr>
        <p:spPr>
          <a:xfrm>
            <a:off x="4764999" y="2566782"/>
            <a:ext cx="4270373" cy="1921049"/>
          </a:xfrm>
          <a:prstGeom prst="rect">
            <a:avLst/>
          </a:prstGeom>
        </p:spPr>
        <p:txBody>
          <a:bodyPr wrap="square" lIns="68589" tIns="34295" rIns="68589" bIns="34295">
            <a:spAutoFit/>
          </a:bodyPr>
          <a:lstStyle/>
          <a:p>
            <a:pPr marL="177427" indent="-177427">
              <a:spcBef>
                <a:spcPts val="500"/>
              </a:spcBef>
              <a:buClr>
                <a:srgbClr val="36C746"/>
              </a:buClr>
              <a:buFont typeface="Arial" pitchFamily="34" charset="0"/>
              <a:buChar char="•"/>
            </a:pPr>
            <a:r>
              <a:rPr lang="en-US" sz="1400" dirty="0">
                <a:solidFill>
                  <a:schemeClr val="accent1"/>
                </a:solidFill>
              </a:rPr>
              <a:t>Stand-alone system based </a:t>
            </a:r>
            <a:r>
              <a:rPr lang="pl-PL" sz="1400" dirty="0">
                <a:solidFill>
                  <a:schemeClr val="accent1"/>
                </a:solidFill>
              </a:rPr>
              <a:t>on </a:t>
            </a:r>
            <a:r>
              <a:rPr lang="en-US" sz="1400" dirty="0" err="1">
                <a:solidFill>
                  <a:schemeClr val="accent1"/>
                </a:solidFill>
              </a:rPr>
              <a:t>reclosers</a:t>
            </a:r>
            <a:r>
              <a:rPr lang="en-US" sz="1400" dirty="0">
                <a:solidFill>
                  <a:schemeClr val="accent1"/>
                </a:solidFill>
              </a:rPr>
              <a:t>, </a:t>
            </a:r>
            <a:r>
              <a:rPr lang="en-US" sz="1400" dirty="0" err="1">
                <a:solidFill>
                  <a:schemeClr val="accent1"/>
                </a:solidFill>
              </a:rPr>
              <a:t>sectionali</a:t>
            </a:r>
            <a:r>
              <a:rPr lang="pl-PL" sz="1400" dirty="0">
                <a:solidFill>
                  <a:schemeClr val="accent1"/>
                </a:solidFill>
              </a:rPr>
              <a:t>z</a:t>
            </a:r>
            <a:r>
              <a:rPr lang="en-US" sz="1400" dirty="0" err="1">
                <a:solidFill>
                  <a:schemeClr val="accent1"/>
                </a:solidFill>
              </a:rPr>
              <a:t>ers</a:t>
            </a:r>
            <a:r>
              <a:rPr lang="en-US" sz="1400" dirty="0">
                <a:solidFill>
                  <a:schemeClr val="accent1"/>
                </a:solidFill>
              </a:rPr>
              <a:t>, and controllers that detect and react to upstream and downstream events </a:t>
            </a:r>
          </a:p>
          <a:p>
            <a:pPr marL="177427" indent="-177427">
              <a:spcBef>
                <a:spcPts val="500"/>
              </a:spcBef>
              <a:buClr>
                <a:srgbClr val="36C746"/>
              </a:buClr>
              <a:buFont typeface="Arial" pitchFamily="34" charset="0"/>
              <a:buChar char="•"/>
            </a:pPr>
            <a:r>
              <a:rPr lang="en-US" sz="1400" dirty="0">
                <a:solidFill>
                  <a:schemeClr val="accent1"/>
                </a:solidFill>
              </a:rPr>
              <a:t>Fault location, isolation, and service restoration reduce outage duration and number of affected customers</a:t>
            </a:r>
          </a:p>
          <a:p>
            <a:pPr marL="177427" indent="-177427">
              <a:spcBef>
                <a:spcPts val="500"/>
              </a:spcBef>
              <a:buClr>
                <a:srgbClr val="36C746"/>
              </a:buClr>
              <a:buFont typeface="Arial" pitchFamily="34" charset="0"/>
              <a:buChar char="•"/>
            </a:pPr>
            <a:r>
              <a:rPr lang="pl-PL" sz="1400" dirty="0">
                <a:solidFill>
                  <a:schemeClr val="accent1"/>
                </a:solidFill>
              </a:rPr>
              <a:t>T</a:t>
            </a:r>
            <a:r>
              <a:rPr lang="en-US" sz="1400" dirty="0">
                <a:solidFill>
                  <a:schemeClr val="accent1"/>
                </a:solidFill>
              </a:rPr>
              <a:t>he number of operator interventions and field crew dispatches is reduced </a:t>
            </a:r>
          </a:p>
        </p:txBody>
      </p:sp>
      <p:sp>
        <p:nvSpPr>
          <p:cNvPr id="13" name="Text Placeholder 6"/>
          <p:cNvSpPr>
            <a:spLocks noGrp="1"/>
          </p:cNvSpPr>
          <p:nvPr>
            <p:ph type="body" idx="4294967295"/>
          </p:nvPr>
        </p:nvSpPr>
        <p:spPr>
          <a:xfrm>
            <a:off x="1981200" y="1264671"/>
            <a:ext cx="2344497" cy="492443"/>
          </a:xfrm>
          <a:prstGeom prst="rect">
            <a:avLst/>
          </a:prstGeom>
        </p:spPr>
        <p:txBody>
          <a:bodyPr wrap="square" lIns="0" rIns="0">
            <a:spAutoFit/>
          </a:bodyPr>
          <a:lstStyle/>
          <a:p>
            <a:pPr marL="0" indent="0">
              <a:spcBef>
                <a:spcPts val="0"/>
              </a:spcBef>
              <a:spcAft>
                <a:spcPts val="0"/>
              </a:spcAft>
              <a:buNone/>
            </a:pPr>
            <a:r>
              <a:rPr lang="en-US" sz="1600" dirty="0">
                <a:solidFill>
                  <a:schemeClr val="accent6"/>
                </a:solidFill>
              </a:rPr>
              <a:t>Distribution substation automation</a:t>
            </a:r>
            <a:endParaRPr lang="en-US" baseline="30000" dirty="0">
              <a:solidFill>
                <a:schemeClr val="accent6"/>
              </a:solidFill>
            </a:endParaRPr>
          </a:p>
        </p:txBody>
      </p:sp>
      <p:sp>
        <p:nvSpPr>
          <p:cNvPr id="22" name="Title 1"/>
          <p:cNvSpPr txBox="1">
            <a:spLocks/>
          </p:cNvSpPr>
          <p:nvPr/>
        </p:nvSpPr>
        <p:spPr>
          <a:xfrm>
            <a:off x="415654" y="230188"/>
            <a:ext cx="8686800" cy="738664"/>
          </a:xfrm>
          <a:prstGeom prst="rect">
            <a:avLst/>
          </a:prstGeom>
        </p:spPr>
        <p:txBody>
          <a:bodyPr vert="horz" wrap="square" lIns="0" tIns="0" rIns="0" bIns="0" rtlCol="0" anchor="t">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dirty="0">
                <a:ln>
                  <a:noFill/>
                </a:ln>
                <a:solidFill>
                  <a:srgbClr val="36C746"/>
                </a:solidFill>
                <a:effectLst/>
                <a:uLnTx/>
                <a:uFillTx/>
                <a:latin typeface="+mj-lt"/>
                <a:ea typeface="+mj-ea"/>
                <a:cs typeface="Arial"/>
              </a:rPr>
              <a:t>Solutions for grid modernization </a:t>
            </a:r>
            <a:br>
              <a:rPr kumimoji="0" lang="en-US" sz="2400" b="0" i="0" u="none" strike="noStrike" kern="1200" cap="none" spc="0" normalizeH="0" baseline="0" dirty="0">
                <a:ln>
                  <a:noFill/>
                </a:ln>
                <a:solidFill>
                  <a:srgbClr val="36C746"/>
                </a:solidFill>
                <a:effectLst/>
                <a:uLnTx/>
                <a:uFillTx/>
                <a:latin typeface="+mj-lt"/>
                <a:ea typeface="+mj-ea"/>
                <a:cs typeface="Arial"/>
              </a:rPr>
            </a:br>
            <a:endParaRPr kumimoji="0" lang="en-US" sz="2400" b="0" i="0" u="none" strike="noStrike" kern="1200" cap="none" spc="0" normalizeH="0" baseline="0" dirty="0">
              <a:ln>
                <a:noFill/>
              </a:ln>
              <a:solidFill>
                <a:srgbClr val="36C746"/>
              </a:solidFill>
              <a:effectLst/>
              <a:uLnTx/>
              <a:uFillTx/>
              <a:latin typeface="+mj-lt"/>
              <a:ea typeface="+mj-ea"/>
              <a:cs typeface="Arial"/>
            </a:endParaRPr>
          </a:p>
        </p:txBody>
      </p:sp>
      <p:sp>
        <p:nvSpPr>
          <p:cNvPr id="26" name="Text Placeholder 6"/>
          <p:cNvSpPr>
            <a:spLocks noGrp="1"/>
          </p:cNvSpPr>
          <p:nvPr>
            <p:ph type="body" idx="4294967295"/>
          </p:nvPr>
        </p:nvSpPr>
        <p:spPr>
          <a:xfrm>
            <a:off x="6310430" y="1264671"/>
            <a:ext cx="2593740" cy="246221"/>
          </a:xfrm>
          <a:prstGeom prst="rect">
            <a:avLst/>
          </a:prstGeom>
        </p:spPr>
        <p:txBody>
          <a:bodyPr wrap="square" lIns="0" rIns="0">
            <a:spAutoFit/>
          </a:bodyPr>
          <a:lstStyle/>
          <a:p>
            <a:pPr>
              <a:buNone/>
            </a:pPr>
            <a:r>
              <a:rPr lang="en-US" sz="1600" dirty="0">
                <a:solidFill>
                  <a:schemeClr val="accent6"/>
                </a:solidFill>
              </a:rPr>
              <a:t>Feeder automation</a:t>
            </a:r>
          </a:p>
        </p:txBody>
      </p:sp>
      <p:pic>
        <p:nvPicPr>
          <p:cNvPr id="5" name="Picture 4" descr="Self-Healing Overhead Network - 2_33.png"/>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764999" y="1264671"/>
            <a:ext cx="1411963" cy="1013839"/>
          </a:xfrm>
          <a:prstGeom prst="rect">
            <a:avLst/>
          </a:prstGeom>
        </p:spPr>
      </p:pic>
    </p:spTree>
    <p:extLst>
      <p:ext uri="{BB962C8B-B14F-4D97-AF65-F5344CB8AC3E}">
        <p14:creationId xmlns:p14="http://schemas.microsoft.com/office/powerpoint/2010/main" val="1899409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83247" y="2585464"/>
            <a:ext cx="3997723" cy="1921049"/>
          </a:xfrm>
          <a:prstGeom prst="rect">
            <a:avLst/>
          </a:prstGeom>
          <a:solidFill>
            <a:schemeClr val="bg1"/>
          </a:solidFill>
        </p:spPr>
        <p:txBody>
          <a:bodyPr wrap="square" lIns="68589" tIns="34295" rIns="68589" bIns="34295" rtlCol="0">
            <a:spAutoFit/>
          </a:bodyPr>
          <a:lstStyle/>
          <a:p>
            <a:pPr marL="177427" indent="-177427">
              <a:spcBef>
                <a:spcPts val="500"/>
              </a:spcBef>
              <a:buClr>
                <a:srgbClr val="36C746"/>
              </a:buClr>
              <a:buFont typeface="Arial" pitchFamily="34" charset="0"/>
              <a:buChar char="•"/>
            </a:pPr>
            <a:r>
              <a:rPr lang="en-US" sz="1400" dirty="0">
                <a:solidFill>
                  <a:schemeClr val="accent1"/>
                </a:solidFill>
              </a:rPr>
              <a:t>Systems designed for HV and MV substations, for network supervision, protection, automation, and control </a:t>
            </a:r>
          </a:p>
          <a:p>
            <a:pPr marL="177427" indent="-177427">
              <a:spcBef>
                <a:spcPts val="500"/>
              </a:spcBef>
              <a:buClr>
                <a:srgbClr val="36C746"/>
              </a:buClr>
              <a:buFont typeface="Arial" pitchFamily="34" charset="0"/>
              <a:buChar char="•"/>
            </a:pPr>
            <a:r>
              <a:rPr lang="en-US" sz="1400" dirty="0">
                <a:solidFill>
                  <a:schemeClr val="accent1"/>
                </a:solidFill>
              </a:rPr>
              <a:t>Improve operational visibility and </a:t>
            </a:r>
            <a:br>
              <a:rPr lang="en-US" sz="1400" dirty="0">
                <a:solidFill>
                  <a:schemeClr val="accent1"/>
                </a:solidFill>
              </a:rPr>
            </a:br>
            <a:r>
              <a:rPr lang="en-US" sz="1400" dirty="0">
                <a:solidFill>
                  <a:schemeClr val="accent1"/>
                </a:solidFill>
              </a:rPr>
              <a:t>energy availability</a:t>
            </a:r>
          </a:p>
          <a:p>
            <a:pPr marL="177427" indent="-177427">
              <a:spcBef>
                <a:spcPts val="500"/>
              </a:spcBef>
              <a:buClr>
                <a:srgbClr val="36C746"/>
              </a:buClr>
              <a:buFont typeface="Arial" pitchFamily="34" charset="0"/>
              <a:buChar char="•"/>
            </a:pPr>
            <a:r>
              <a:rPr lang="en-US" sz="1400" dirty="0">
                <a:solidFill>
                  <a:schemeClr val="accent1"/>
                </a:solidFill>
              </a:rPr>
              <a:t>Compliant with IEC 61850 and IEC 62443 cyber security standards (Achilles </a:t>
            </a:r>
            <a:r>
              <a:rPr lang="pl-PL" sz="1400" dirty="0">
                <a:solidFill>
                  <a:schemeClr val="accent1"/>
                </a:solidFill>
              </a:rPr>
              <a:t>         </a:t>
            </a:r>
            <a:r>
              <a:rPr lang="en-US" sz="1400" dirty="0">
                <a:solidFill>
                  <a:schemeClr val="accent1"/>
                </a:solidFill>
              </a:rPr>
              <a:t>Bronze certification)</a:t>
            </a:r>
          </a:p>
        </p:txBody>
      </p:sp>
      <p:sp>
        <p:nvSpPr>
          <p:cNvPr id="10" name="Rectangle 9"/>
          <p:cNvSpPr/>
          <p:nvPr/>
        </p:nvSpPr>
        <p:spPr>
          <a:xfrm>
            <a:off x="4756133" y="2566782"/>
            <a:ext cx="4270373" cy="1738948"/>
          </a:xfrm>
          <a:prstGeom prst="rect">
            <a:avLst/>
          </a:prstGeom>
        </p:spPr>
        <p:txBody>
          <a:bodyPr wrap="square" lIns="68589" tIns="34295" rIns="68589" bIns="34295">
            <a:spAutoFit/>
          </a:bodyPr>
          <a:lstStyle/>
          <a:p>
            <a:pPr marL="177427" indent="-177427">
              <a:spcBef>
                <a:spcPts val="500"/>
              </a:spcBef>
              <a:buClr>
                <a:srgbClr val="36C746"/>
              </a:buClr>
              <a:buFont typeface="Arial" pitchFamily="34" charset="0"/>
              <a:buChar char="•"/>
            </a:pPr>
            <a:r>
              <a:rPr lang="en-US" sz="1400" dirty="0">
                <a:solidFill>
                  <a:schemeClr val="accent1"/>
                </a:solidFill>
              </a:rPr>
              <a:t>Self-healing systems for isolating faults and restoring energy supply</a:t>
            </a:r>
          </a:p>
          <a:p>
            <a:pPr marL="177427" indent="-177427">
              <a:spcBef>
                <a:spcPts val="500"/>
              </a:spcBef>
              <a:buClr>
                <a:srgbClr val="36C746"/>
              </a:buClr>
              <a:buFont typeface="Arial" pitchFamily="34" charset="0"/>
              <a:buChar char="•"/>
            </a:pPr>
            <a:r>
              <a:rPr lang="en-US" sz="1400" dirty="0">
                <a:solidFill>
                  <a:schemeClr val="accent1"/>
                </a:solidFill>
              </a:rPr>
              <a:t>Power is quickly restored for customers outside the affected area without operator intervention</a:t>
            </a:r>
          </a:p>
          <a:p>
            <a:pPr marL="177427" indent="-177427">
              <a:spcBef>
                <a:spcPts val="500"/>
              </a:spcBef>
              <a:buClr>
                <a:srgbClr val="36C746"/>
              </a:buClr>
              <a:buFont typeface="Arial" pitchFamily="34" charset="0"/>
              <a:buChar char="•"/>
            </a:pPr>
            <a:r>
              <a:rPr lang="en-US" sz="1400" dirty="0">
                <a:solidFill>
                  <a:schemeClr val="accent1"/>
                </a:solidFill>
              </a:rPr>
              <a:t>Zones affected by outages are reduced and voltage dips are minimized</a:t>
            </a:r>
          </a:p>
          <a:p>
            <a:pPr marL="177427" indent="-177427">
              <a:spcBef>
                <a:spcPts val="500"/>
              </a:spcBef>
              <a:buClr>
                <a:srgbClr val="36C746"/>
              </a:buClr>
              <a:buFont typeface="Arial" pitchFamily="34" charset="0"/>
              <a:buChar char="•"/>
            </a:pPr>
            <a:endParaRPr lang="en-US" sz="1200" dirty="0" err="1">
              <a:solidFill>
                <a:schemeClr val="accent1"/>
              </a:solidFill>
            </a:endParaRPr>
          </a:p>
        </p:txBody>
      </p:sp>
      <p:sp>
        <p:nvSpPr>
          <p:cNvPr id="13" name="Text Placeholder 6"/>
          <p:cNvSpPr>
            <a:spLocks noGrp="1"/>
          </p:cNvSpPr>
          <p:nvPr>
            <p:ph type="body" idx="4294967295"/>
          </p:nvPr>
        </p:nvSpPr>
        <p:spPr>
          <a:xfrm>
            <a:off x="1981200" y="1254750"/>
            <a:ext cx="2310959" cy="492443"/>
          </a:xfrm>
          <a:prstGeom prst="rect">
            <a:avLst/>
          </a:prstGeom>
        </p:spPr>
        <p:txBody>
          <a:bodyPr wrap="square" lIns="0" rIns="0">
            <a:spAutoFit/>
          </a:bodyPr>
          <a:lstStyle/>
          <a:p>
            <a:pPr marL="0" indent="0">
              <a:buNone/>
            </a:pPr>
            <a:r>
              <a:rPr lang="en-US" sz="1600" dirty="0">
                <a:solidFill>
                  <a:schemeClr val="accent6"/>
                </a:solidFill>
              </a:rPr>
              <a:t>Transmission and complex substations</a:t>
            </a:r>
          </a:p>
        </p:txBody>
      </p:sp>
      <p:sp>
        <p:nvSpPr>
          <p:cNvPr id="22" name="Title 1"/>
          <p:cNvSpPr txBox="1">
            <a:spLocks/>
          </p:cNvSpPr>
          <p:nvPr/>
        </p:nvSpPr>
        <p:spPr>
          <a:xfrm>
            <a:off x="406788" y="230188"/>
            <a:ext cx="8686800" cy="738664"/>
          </a:xfrm>
          <a:prstGeom prst="rect">
            <a:avLst/>
          </a:prstGeom>
        </p:spPr>
        <p:txBody>
          <a:bodyPr vert="horz" wrap="square" lIns="0" tIns="0" rIns="0" bIns="0" rtlCol="0" anchor="t">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dirty="0">
                <a:ln>
                  <a:noFill/>
                </a:ln>
                <a:solidFill>
                  <a:srgbClr val="36C746"/>
                </a:solidFill>
                <a:effectLst/>
                <a:uLnTx/>
                <a:uFillTx/>
                <a:latin typeface="+mj-lt"/>
                <a:ea typeface="+mj-ea"/>
                <a:cs typeface="Arial"/>
              </a:rPr>
              <a:t>Solutions for grid modernization </a:t>
            </a:r>
            <a:br>
              <a:rPr kumimoji="0" lang="en-US" sz="2400" b="0" i="0" u="none" strike="noStrike" kern="1200" cap="none" spc="0" normalizeH="0" baseline="0" dirty="0">
                <a:ln>
                  <a:noFill/>
                </a:ln>
                <a:solidFill>
                  <a:srgbClr val="36C746"/>
                </a:solidFill>
                <a:effectLst/>
                <a:uLnTx/>
                <a:uFillTx/>
                <a:latin typeface="+mj-lt"/>
                <a:ea typeface="+mj-ea"/>
                <a:cs typeface="Arial"/>
              </a:rPr>
            </a:br>
            <a:endParaRPr kumimoji="0" lang="en-US" sz="2400" b="0" i="0" u="none" strike="noStrike" kern="1200" cap="none" spc="0" normalizeH="0" baseline="0" dirty="0">
              <a:ln>
                <a:noFill/>
              </a:ln>
              <a:solidFill>
                <a:srgbClr val="36C746"/>
              </a:solidFill>
              <a:effectLst/>
              <a:uLnTx/>
              <a:uFillTx/>
              <a:latin typeface="+mj-lt"/>
              <a:ea typeface="+mj-ea"/>
              <a:cs typeface="Arial"/>
            </a:endParaRPr>
          </a:p>
        </p:txBody>
      </p:sp>
      <p:sp>
        <p:nvSpPr>
          <p:cNvPr id="26" name="Text Placeholder 6"/>
          <p:cNvSpPr>
            <a:spLocks noGrp="1"/>
          </p:cNvSpPr>
          <p:nvPr>
            <p:ph type="body" idx="4294967295"/>
          </p:nvPr>
        </p:nvSpPr>
        <p:spPr>
          <a:xfrm>
            <a:off x="6326188" y="1254750"/>
            <a:ext cx="2516428" cy="492443"/>
          </a:xfrm>
          <a:prstGeom prst="rect">
            <a:avLst/>
          </a:prstGeom>
        </p:spPr>
        <p:txBody>
          <a:bodyPr wrap="square" lIns="0" rIns="0">
            <a:spAutoFit/>
          </a:bodyPr>
          <a:lstStyle/>
          <a:p>
            <a:pPr marL="0" indent="0">
              <a:buNone/>
            </a:pPr>
            <a:r>
              <a:rPr lang="en-US" sz="1600" dirty="0">
                <a:solidFill>
                  <a:schemeClr val="accent6"/>
                </a:solidFill>
              </a:rPr>
              <a:t>Underground and overhead self-healing grids</a:t>
            </a:r>
          </a:p>
        </p:txBody>
      </p:sp>
      <p:pic>
        <p:nvPicPr>
          <p:cNvPr id="2" name="Picture 1" descr="Transmission and Complex Substations_PACiS-34.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12431" y="1254750"/>
            <a:ext cx="1427145" cy="1206368"/>
          </a:xfrm>
          <a:prstGeom prst="rect">
            <a:avLst/>
          </a:prstGeom>
        </p:spPr>
      </p:pic>
      <p:pic>
        <p:nvPicPr>
          <p:cNvPr id="3" name="Picture 2" descr="DSC_0263_34.JPG"/>
          <p:cNvPicPr>
            <a:picLocks noChangeAspect="1"/>
          </p:cNvPicPr>
          <p:nvPr/>
        </p:nvPicPr>
        <p:blipFill rotWithShape="1">
          <a:blip r:embed="rId4" cstate="email">
            <a:extLst>
              <a:ext uri="{28A0092B-C50C-407E-A947-70E740481C1C}">
                <a14:useLocalDpi xmlns:a14="http://schemas.microsoft.com/office/drawing/2010/main" val="0"/>
              </a:ext>
            </a:extLst>
          </a:blip>
          <a:srcRect l="-1" r="-1"/>
          <a:stretch/>
        </p:blipFill>
        <p:spPr>
          <a:xfrm>
            <a:off x="4804774" y="1264707"/>
            <a:ext cx="1372189" cy="1197278"/>
          </a:xfrm>
          <a:prstGeom prst="rect">
            <a:avLst/>
          </a:prstGeom>
        </p:spPr>
      </p:pic>
    </p:spTree>
    <p:extLst>
      <p:ext uri="{BB962C8B-B14F-4D97-AF65-F5344CB8AC3E}">
        <p14:creationId xmlns:p14="http://schemas.microsoft.com/office/powerpoint/2010/main" val="2903647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P0048999_RGB_EA.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468028" y="0"/>
            <a:ext cx="4675972" cy="5143500"/>
          </a:xfrm>
          <a:prstGeom prst="rect">
            <a:avLst/>
          </a:prstGeom>
        </p:spPr>
      </p:pic>
      <p:sp>
        <p:nvSpPr>
          <p:cNvPr id="10" name="Rectangle 9"/>
          <p:cNvSpPr>
            <a:spLocks noChangeAspect="1"/>
          </p:cNvSpPr>
          <p:nvPr/>
        </p:nvSpPr>
        <p:spPr>
          <a:xfrm>
            <a:off x="-6117" y="0"/>
            <a:ext cx="4855545" cy="5157782"/>
          </a:xfrm>
          <a:prstGeom prst="rect">
            <a:avLst/>
          </a:prstGeom>
          <a:solidFill>
            <a:srgbClr val="3CCD58">
              <a:alpha val="80000"/>
            </a:srgbClr>
          </a:solidFill>
          <a:ln>
            <a:noFill/>
          </a:ln>
          <a:effectLst/>
        </p:spPr>
        <p:style>
          <a:lnRef idx="1">
            <a:schemeClr val="accent3"/>
          </a:lnRef>
          <a:fillRef idx="3">
            <a:schemeClr val="accent3"/>
          </a:fillRef>
          <a:effectRef idx="2">
            <a:schemeClr val="accent3"/>
          </a:effectRef>
          <a:fontRef idx="minor">
            <a:schemeClr val="lt1"/>
          </a:fontRef>
        </p:style>
        <p:txBody>
          <a:bodyPr lIns="91416" tIns="45709" rIns="91416" bIns="45709" rtlCol="0" anchor="ctr"/>
          <a:lstStyle/>
          <a:p>
            <a:pPr algn="ctr" defTabSz="614584"/>
            <a:endParaRPr lang="en-US" dirty="0">
              <a:solidFill>
                <a:prstClr val="white"/>
              </a:solidFill>
              <a:cs typeface="Arial" pitchFamily="34" charset="0"/>
            </a:endParaRPr>
          </a:p>
        </p:txBody>
      </p:sp>
      <p:sp>
        <p:nvSpPr>
          <p:cNvPr id="15" name="Rectangle 14"/>
          <p:cNvSpPr>
            <a:spLocks noChangeAspect="1"/>
          </p:cNvSpPr>
          <p:nvPr/>
        </p:nvSpPr>
        <p:spPr>
          <a:xfrm>
            <a:off x="0" y="2406"/>
            <a:ext cx="4468028" cy="5157781"/>
          </a:xfrm>
          <a:prstGeom prst="rect">
            <a:avLst/>
          </a:prstGeom>
          <a:solidFill>
            <a:srgbClr val="3CCD58">
              <a:alpha val="80000"/>
            </a:srgbClr>
          </a:solidFill>
          <a:ln>
            <a:noFill/>
          </a:ln>
          <a:effectLst/>
        </p:spPr>
        <p:style>
          <a:lnRef idx="1">
            <a:schemeClr val="accent3"/>
          </a:lnRef>
          <a:fillRef idx="3">
            <a:schemeClr val="accent3"/>
          </a:fillRef>
          <a:effectRef idx="2">
            <a:schemeClr val="accent3"/>
          </a:effectRef>
          <a:fontRef idx="minor">
            <a:schemeClr val="lt1"/>
          </a:fontRef>
        </p:style>
        <p:txBody>
          <a:bodyPr lIns="91436" tIns="45719" rIns="91436" bIns="45719" rtlCol="0" anchor="ctr"/>
          <a:lstStyle/>
          <a:p>
            <a:pPr algn="ctr"/>
            <a:endParaRPr lang="en-US">
              <a:solidFill>
                <a:prstClr val="white"/>
              </a:solidFill>
            </a:endParaRPr>
          </a:p>
        </p:txBody>
      </p:sp>
      <p:pic>
        <p:nvPicPr>
          <p:cNvPr id="16" name="Picture 15" descr="schneider_LIO_White_RGB.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98699" y="4521136"/>
            <a:ext cx="2014253" cy="506914"/>
          </a:xfrm>
          <a:prstGeom prst="rect">
            <a:avLst/>
          </a:prstGeom>
        </p:spPr>
      </p:pic>
      <p:sp>
        <p:nvSpPr>
          <p:cNvPr id="13" name="TextBox 11"/>
          <p:cNvSpPr txBox="1">
            <a:spLocks noChangeArrowheads="1"/>
          </p:cNvSpPr>
          <p:nvPr/>
        </p:nvSpPr>
        <p:spPr bwMode="auto">
          <a:xfrm>
            <a:off x="371666" y="601364"/>
            <a:ext cx="4249547" cy="1453602"/>
          </a:xfrm>
          <a:prstGeom prst="rect">
            <a:avLst/>
          </a:prstGeom>
          <a:noFill/>
          <a:ln w="9525">
            <a:noFill/>
            <a:miter lim="800000"/>
            <a:headEnd/>
            <a:tailEnd/>
          </a:ln>
        </p:spPr>
        <p:txBody>
          <a:bodyPr wrap="square" lIns="67941" tIns="33972" rIns="67941" bIns="33972">
            <a:spAutoFit/>
          </a:bodyPr>
          <a:lstStyle/>
          <a:p>
            <a:r>
              <a:rPr lang="en-US" sz="3000" dirty="0">
                <a:solidFill>
                  <a:srgbClr val="FFFFFF"/>
                </a:solidFill>
              </a:rPr>
              <a:t>Solutions for asset management and operations</a:t>
            </a:r>
          </a:p>
        </p:txBody>
      </p:sp>
      <p:sp>
        <p:nvSpPr>
          <p:cNvPr id="14" name="TextBox 16"/>
          <p:cNvSpPr txBox="1">
            <a:spLocks noChangeArrowheads="1"/>
          </p:cNvSpPr>
          <p:nvPr/>
        </p:nvSpPr>
        <p:spPr bwMode="auto">
          <a:xfrm>
            <a:off x="371669" y="2419496"/>
            <a:ext cx="3882830" cy="2146099"/>
          </a:xfrm>
          <a:prstGeom prst="rect">
            <a:avLst/>
          </a:prstGeom>
          <a:noFill/>
          <a:ln w="9525">
            <a:noFill/>
            <a:miter lim="800000"/>
            <a:headEnd/>
            <a:tailEnd/>
          </a:ln>
        </p:spPr>
        <p:txBody>
          <a:bodyPr wrap="square" lIns="67941" tIns="33972" rIns="67941" bIns="33972">
            <a:spAutoFit/>
          </a:bodyPr>
          <a:lstStyle/>
          <a:p>
            <a:r>
              <a:rPr lang="en-US" dirty="0">
                <a:solidFill>
                  <a:srgbClr val="FFFFFF"/>
                </a:solidFill>
                <a:cs typeface="Arial" pitchFamily="34" charset="0"/>
              </a:rPr>
              <a:t>Cut outages and reduce maintenance costs by up to 30%* with a fully digitized asset portfolio and IT control systems</a:t>
            </a:r>
          </a:p>
          <a:p>
            <a:endParaRPr lang="pl-PL" dirty="0">
              <a:solidFill>
                <a:srgbClr val="FFFFFF"/>
              </a:solidFill>
            </a:endParaRPr>
          </a:p>
          <a:p>
            <a:endParaRPr lang="pl-PL" dirty="0">
              <a:solidFill>
                <a:srgbClr val="FFFFFF"/>
              </a:solidFill>
            </a:endParaRPr>
          </a:p>
          <a:p>
            <a:endParaRPr lang="pl-PL" sz="900" dirty="0">
              <a:solidFill>
                <a:srgbClr val="FFFFFF"/>
              </a:solidFill>
            </a:endParaRPr>
          </a:p>
          <a:p>
            <a:endParaRPr lang="pl-PL" sz="900" dirty="0">
              <a:solidFill>
                <a:srgbClr val="FFFFFF"/>
              </a:solidFill>
            </a:endParaRPr>
          </a:p>
          <a:p>
            <a:r>
              <a:rPr lang="en-US" sz="900" dirty="0">
                <a:solidFill>
                  <a:srgbClr val="FFFFFF"/>
                </a:solidFill>
              </a:rPr>
              <a:t>* Based on previous customer data..</a:t>
            </a:r>
          </a:p>
        </p:txBody>
      </p:sp>
    </p:spTree>
    <p:extLst>
      <p:ext uri="{BB962C8B-B14F-4D97-AF65-F5344CB8AC3E}">
        <p14:creationId xmlns:p14="http://schemas.microsoft.com/office/powerpoint/2010/main" val="1145406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t="7914" b="7914"/>
          <a:stretch>
            <a:fillRect/>
          </a:stretch>
        </p:blipFill>
        <p:spPr/>
      </p:pic>
      <p:sp>
        <p:nvSpPr>
          <p:cNvPr id="9" name="Rectangle 8"/>
          <p:cNvSpPr/>
          <p:nvPr/>
        </p:nvSpPr>
        <p:spPr>
          <a:xfrm>
            <a:off x="17350" y="1402339"/>
            <a:ext cx="9144001" cy="217129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1"/>
          <p:cNvSpPr>
            <a:spLocks noGrp="1"/>
          </p:cNvSpPr>
          <p:nvPr>
            <p:ph type="ctrTitle"/>
          </p:nvPr>
        </p:nvSpPr>
        <p:spPr/>
        <p:txBody>
          <a:bodyPr/>
          <a:lstStyle/>
          <a:p>
            <a:r>
              <a:rPr lang="pl-PL" dirty="0"/>
              <a:t>Smart Grid  -Electric network</a:t>
            </a:r>
            <a:endParaRPr lang="en-US" dirty="0"/>
          </a:p>
        </p:txBody>
      </p:sp>
      <p:sp>
        <p:nvSpPr>
          <p:cNvPr id="13" name="Subtitle 12"/>
          <p:cNvSpPr>
            <a:spLocks noGrp="1"/>
          </p:cNvSpPr>
          <p:nvPr>
            <p:ph type="subTitle" idx="1"/>
          </p:nvPr>
        </p:nvSpPr>
        <p:spPr/>
        <p:txBody>
          <a:bodyPr/>
          <a:lstStyle/>
          <a:p>
            <a:r>
              <a:rPr lang="sr-Latn-CS" dirty="0"/>
              <a:t>GRID OF THINGS</a:t>
            </a:r>
            <a:endParaRPr lang="en-US" dirty="0"/>
          </a:p>
        </p:txBody>
      </p:sp>
    </p:spTree>
    <p:extLst>
      <p:ext uri="{BB962C8B-B14F-4D97-AF65-F5344CB8AC3E}">
        <p14:creationId xmlns:p14="http://schemas.microsoft.com/office/powerpoint/2010/main" val="910789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M103720_net.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468028" y="0"/>
            <a:ext cx="5026317" cy="5160188"/>
          </a:xfrm>
          <a:prstGeom prst="rect">
            <a:avLst/>
          </a:prstGeom>
        </p:spPr>
      </p:pic>
      <p:sp>
        <p:nvSpPr>
          <p:cNvPr id="10" name="Rectangle 9"/>
          <p:cNvSpPr>
            <a:spLocks noChangeAspect="1"/>
          </p:cNvSpPr>
          <p:nvPr/>
        </p:nvSpPr>
        <p:spPr>
          <a:xfrm>
            <a:off x="-6117" y="0"/>
            <a:ext cx="4855545" cy="5157782"/>
          </a:xfrm>
          <a:prstGeom prst="rect">
            <a:avLst/>
          </a:prstGeom>
          <a:solidFill>
            <a:srgbClr val="3CCD58">
              <a:alpha val="80000"/>
            </a:srgbClr>
          </a:solidFill>
          <a:ln>
            <a:noFill/>
          </a:ln>
          <a:effectLst/>
        </p:spPr>
        <p:style>
          <a:lnRef idx="1">
            <a:schemeClr val="accent3"/>
          </a:lnRef>
          <a:fillRef idx="3">
            <a:schemeClr val="accent3"/>
          </a:fillRef>
          <a:effectRef idx="2">
            <a:schemeClr val="accent3"/>
          </a:effectRef>
          <a:fontRef idx="minor">
            <a:schemeClr val="lt1"/>
          </a:fontRef>
        </p:style>
        <p:txBody>
          <a:bodyPr lIns="91416" tIns="45709" rIns="91416" bIns="45709" rtlCol="0" anchor="ctr"/>
          <a:lstStyle/>
          <a:p>
            <a:pPr algn="ctr" defTabSz="614584"/>
            <a:endParaRPr lang="en-US" dirty="0">
              <a:solidFill>
                <a:prstClr val="white"/>
              </a:solidFill>
              <a:cs typeface="Arial" pitchFamily="34" charset="0"/>
            </a:endParaRPr>
          </a:p>
        </p:txBody>
      </p:sp>
      <p:sp>
        <p:nvSpPr>
          <p:cNvPr id="15" name="Rectangle 14"/>
          <p:cNvSpPr>
            <a:spLocks noChangeAspect="1"/>
          </p:cNvSpPr>
          <p:nvPr/>
        </p:nvSpPr>
        <p:spPr>
          <a:xfrm>
            <a:off x="0" y="2406"/>
            <a:ext cx="4468028" cy="5157781"/>
          </a:xfrm>
          <a:prstGeom prst="rect">
            <a:avLst/>
          </a:prstGeom>
          <a:solidFill>
            <a:srgbClr val="3CCD58">
              <a:alpha val="80000"/>
            </a:srgbClr>
          </a:solidFill>
          <a:ln>
            <a:noFill/>
          </a:ln>
          <a:effectLst/>
        </p:spPr>
        <p:style>
          <a:lnRef idx="1">
            <a:schemeClr val="accent3"/>
          </a:lnRef>
          <a:fillRef idx="3">
            <a:schemeClr val="accent3"/>
          </a:fillRef>
          <a:effectRef idx="2">
            <a:schemeClr val="accent3"/>
          </a:effectRef>
          <a:fontRef idx="minor">
            <a:schemeClr val="lt1"/>
          </a:fontRef>
        </p:style>
        <p:txBody>
          <a:bodyPr lIns="91436" tIns="45719" rIns="91436" bIns="45719" rtlCol="0" anchor="ctr"/>
          <a:lstStyle/>
          <a:p>
            <a:pPr algn="ctr"/>
            <a:endParaRPr lang="en-US">
              <a:solidFill>
                <a:prstClr val="white"/>
              </a:solidFill>
            </a:endParaRPr>
          </a:p>
        </p:txBody>
      </p:sp>
      <p:sp>
        <p:nvSpPr>
          <p:cNvPr id="13" name="TextBox 11"/>
          <p:cNvSpPr txBox="1">
            <a:spLocks noChangeArrowheads="1"/>
          </p:cNvSpPr>
          <p:nvPr/>
        </p:nvSpPr>
        <p:spPr bwMode="auto">
          <a:xfrm>
            <a:off x="371666" y="601364"/>
            <a:ext cx="4695196" cy="1453602"/>
          </a:xfrm>
          <a:prstGeom prst="rect">
            <a:avLst/>
          </a:prstGeom>
          <a:noFill/>
          <a:ln w="9525">
            <a:noFill/>
            <a:miter lim="800000"/>
            <a:headEnd/>
            <a:tailEnd/>
          </a:ln>
        </p:spPr>
        <p:txBody>
          <a:bodyPr wrap="square" lIns="67941" tIns="33972" rIns="67941" bIns="33972">
            <a:spAutoFit/>
          </a:bodyPr>
          <a:lstStyle/>
          <a:p>
            <a:r>
              <a:rPr lang="en-US" sz="3000" dirty="0">
                <a:solidFill>
                  <a:srgbClr val="FFFFFF"/>
                </a:solidFill>
              </a:rPr>
              <a:t>Smart equipment </a:t>
            </a:r>
            <a:br>
              <a:rPr lang="en-US" sz="3000" dirty="0">
                <a:solidFill>
                  <a:srgbClr val="FFFFFF"/>
                </a:solidFill>
              </a:rPr>
            </a:br>
            <a:r>
              <a:rPr lang="en-US" sz="3000" dirty="0">
                <a:solidFill>
                  <a:srgbClr val="FFFFFF"/>
                </a:solidFill>
              </a:rPr>
              <a:t>for connected</a:t>
            </a:r>
          </a:p>
          <a:p>
            <a:r>
              <a:rPr lang="en-US" sz="3000" dirty="0">
                <a:solidFill>
                  <a:srgbClr val="FFFFFF"/>
                </a:solidFill>
              </a:rPr>
              <a:t>"grid of things"</a:t>
            </a:r>
          </a:p>
        </p:txBody>
      </p:sp>
      <p:sp>
        <p:nvSpPr>
          <p:cNvPr id="14" name="TextBox 16"/>
          <p:cNvSpPr txBox="1">
            <a:spLocks noChangeArrowheads="1"/>
          </p:cNvSpPr>
          <p:nvPr/>
        </p:nvSpPr>
        <p:spPr bwMode="auto">
          <a:xfrm>
            <a:off x="371669" y="2405735"/>
            <a:ext cx="3882830" cy="2253821"/>
          </a:xfrm>
          <a:prstGeom prst="rect">
            <a:avLst/>
          </a:prstGeom>
          <a:noFill/>
          <a:ln w="9525">
            <a:noFill/>
            <a:miter lim="800000"/>
            <a:headEnd/>
            <a:tailEnd/>
          </a:ln>
        </p:spPr>
        <p:txBody>
          <a:bodyPr wrap="square" lIns="67941" tIns="33972" rIns="67941" bIns="33972">
            <a:spAutoFit/>
          </a:bodyPr>
          <a:lstStyle/>
          <a:p>
            <a:r>
              <a:rPr lang="en-US" dirty="0">
                <a:solidFill>
                  <a:srgbClr val="FFFFFF"/>
                </a:solidFill>
                <a:cs typeface="Arial" pitchFamily="34" charset="0"/>
              </a:rPr>
              <a:t>Improve assets visibility and </a:t>
            </a:r>
            <a:br>
              <a:rPr lang="en-US" dirty="0">
                <a:solidFill>
                  <a:srgbClr val="FFFFFF"/>
                </a:solidFill>
                <a:cs typeface="Arial" pitchFamily="34" charset="0"/>
              </a:rPr>
            </a:br>
            <a:r>
              <a:rPr lang="en-US" dirty="0">
                <a:solidFill>
                  <a:srgbClr val="FFFFFF"/>
                </a:solidFill>
                <a:cs typeface="Arial" pitchFamily="34" charset="0"/>
              </a:rPr>
              <a:t>control by up to 30%* with connected devices</a:t>
            </a:r>
          </a:p>
          <a:p>
            <a:endParaRPr lang="pl-PL" dirty="0">
              <a:solidFill>
                <a:srgbClr val="FFFFFF"/>
              </a:solidFill>
              <a:cs typeface="Arial" pitchFamily="34" charset="0"/>
            </a:endParaRPr>
          </a:p>
          <a:p>
            <a:endParaRPr lang="pl-PL" dirty="0">
              <a:solidFill>
                <a:srgbClr val="FFFFFF"/>
              </a:solidFill>
              <a:cs typeface="Arial" pitchFamily="34" charset="0"/>
            </a:endParaRPr>
          </a:p>
          <a:p>
            <a:endParaRPr lang="pl-PL" dirty="0">
              <a:solidFill>
                <a:srgbClr val="FFFFFF"/>
              </a:solidFill>
            </a:endParaRPr>
          </a:p>
          <a:p>
            <a:endParaRPr lang="pl-PL" dirty="0">
              <a:solidFill>
                <a:srgbClr val="FFFFFF"/>
              </a:solidFill>
            </a:endParaRPr>
          </a:p>
          <a:p>
            <a:r>
              <a:rPr lang="en-US" sz="800" dirty="0">
                <a:solidFill>
                  <a:srgbClr val="FFFFFF"/>
                </a:solidFill>
              </a:rPr>
              <a:t>* Based on previous customer data. This is not a guarantee of future performance or performance in your particular circumstances.</a:t>
            </a:r>
          </a:p>
        </p:txBody>
      </p:sp>
      <p:pic>
        <p:nvPicPr>
          <p:cNvPr id="9" name="Picture 8" descr="schneider_LIO_White_RGB.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Tree>
    <p:extLst>
      <p:ext uri="{BB962C8B-B14F-4D97-AF65-F5344CB8AC3E}">
        <p14:creationId xmlns:p14="http://schemas.microsoft.com/office/powerpoint/2010/main" val="2187415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7" name="Content Placeholder 6"/>
          <p:cNvSpPr>
            <a:spLocks noGrp="1"/>
          </p:cNvSpPr>
          <p:nvPr>
            <p:ph idx="1"/>
          </p:nvPr>
        </p:nvSpPr>
        <p:spPr/>
        <p:txBody>
          <a:bodyPr/>
          <a:lstStyle/>
          <a:p>
            <a:endParaRPr lang="en-US"/>
          </a:p>
        </p:txBody>
      </p:sp>
      <p:pic>
        <p:nvPicPr>
          <p:cNvPr id="8" name="Picture 7" descr="06.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7794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64" descr="Weather Intelligence.png"/>
          <p:cNvPicPr>
            <a:picLocks noChangeAspect="1"/>
          </p:cNvPicPr>
          <p:nvPr/>
        </p:nvPicPr>
        <p:blipFill>
          <a:blip r:embed="rId3" cstate="screen"/>
          <a:srcRect/>
          <a:stretch>
            <a:fillRect/>
          </a:stretch>
        </p:blipFill>
        <p:spPr>
          <a:xfrm>
            <a:off x="4578351" y="1666812"/>
            <a:ext cx="1219484" cy="928557"/>
          </a:xfrm>
          <a:prstGeom prst="rect">
            <a:avLst/>
          </a:prstGeom>
        </p:spPr>
      </p:pic>
      <p:pic>
        <p:nvPicPr>
          <p:cNvPr id="64" name="Image 67" descr="Picture1.png"/>
          <p:cNvPicPr>
            <a:picLocks noChangeAspect="1"/>
          </p:cNvPicPr>
          <p:nvPr/>
        </p:nvPicPr>
        <p:blipFill>
          <a:blip r:embed="rId4" cstate="screen"/>
          <a:srcRect/>
          <a:stretch>
            <a:fillRect/>
          </a:stretch>
        </p:blipFill>
        <p:spPr>
          <a:xfrm>
            <a:off x="6007127" y="1668639"/>
            <a:ext cx="1194783" cy="931686"/>
          </a:xfrm>
          <a:prstGeom prst="rect">
            <a:avLst/>
          </a:prstGeom>
        </p:spPr>
      </p:pic>
      <p:pic>
        <p:nvPicPr>
          <p:cNvPr id="65" name="Picture 3"/>
          <p:cNvPicPr>
            <a:picLocks noChangeAspect="1" noChangeArrowheads="1"/>
          </p:cNvPicPr>
          <p:nvPr/>
        </p:nvPicPr>
        <p:blipFill>
          <a:blip r:embed="rId5" cstate="screen"/>
          <a:srcRect/>
          <a:stretch>
            <a:fillRect/>
          </a:stretch>
        </p:blipFill>
        <p:spPr bwMode="auto">
          <a:xfrm>
            <a:off x="7415915" y="1685936"/>
            <a:ext cx="1194783" cy="914389"/>
          </a:xfrm>
          <a:prstGeom prst="rect">
            <a:avLst/>
          </a:prstGeom>
          <a:noFill/>
          <a:ln w="0" cmpd="sng">
            <a:solidFill>
              <a:schemeClr val="bg1">
                <a:lumMod val="85000"/>
              </a:schemeClr>
            </a:solidFill>
            <a:miter lim="800000"/>
            <a:headEnd/>
            <a:tailEnd/>
          </a:ln>
        </p:spPr>
      </p:pic>
      <p:pic>
        <p:nvPicPr>
          <p:cNvPr id="60" name="Image 61" descr="499135179.jpg"/>
          <p:cNvPicPr>
            <a:picLocks noChangeAspect="1"/>
          </p:cNvPicPr>
          <p:nvPr/>
        </p:nvPicPr>
        <p:blipFill>
          <a:blip r:embed="rId6" cstate="screen"/>
          <a:srcRect/>
          <a:stretch>
            <a:fillRect/>
          </a:stretch>
        </p:blipFill>
        <p:spPr>
          <a:xfrm>
            <a:off x="400067" y="1666813"/>
            <a:ext cx="1186829" cy="928557"/>
          </a:xfrm>
          <a:prstGeom prst="rect">
            <a:avLst/>
          </a:prstGeom>
        </p:spPr>
      </p:pic>
      <p:pic>
        <p:nvPicPr>
          <p:cNvPr id="61" name="Image 62" descr="CUP0048999.jpg"/>
          <p:cNvPicPr>
            <a:picLocks noChangeAspect="1"/>
          </p:cNvPicPr>
          <p:nvPr/>
        </p:nvPicPr>
        <p:blipFill>
          <a:blip r:embed="rId7" cstate="screen"/>
          <a:srcRect/>
          <a:stretch>
            <a:fillRect/>
          </a:stretch>
        </p:blipFill>
        <p:spPr>
          <a:xfrm>
            <a:off x="1795796" y="1666813"/>
            <a:ext cx="1197518" cy="928557"/>
          </a:xfrm>
          <a:prstGeom prst="rect">
            <a:avLst/>
          </a:prstGeom>
        </p:spPr>
      </p:pic>
      <p:pic>
        <p:nvPicPr>
          <p:cNvPr id="62" name="Image 36" descr="control-room_OMS_consumers1sm.jpg"/>
          <p:cNvPicPr>
            <a:picLocks noChangeAspect="1"/>
          </p:cNvPicPr>
          <p:nvPr/>
        </p:nvPicPr>
        <p:blipFill>
          <a:blip r:embed="rId8" cstate="screen"/>
          <a:srcRect/>
          <a:stretch>
            <a:fillRect/>
          </a:stretch>
        </p:blipFill>
        <p:spPr>
          <a:xfrm>
            <a:off x="3200791" y="1685934"/>
            <a:ext cx="1194783" cy="914391"/>
          </a:xfrm>
          <a:prstGeom prst="rect">
            <a:avLst/>
          </a:prstGeom>
        </p:spPr>
      </p:pic>
      <p:sp>
        <p:nvSpPr>
          <p:cNvPr id="2" name="Title 1"/>
          <p:cNvSpPr>
            <a:spLocks noGrp="1"/>
          </p:cNvSpPr>
          <p:nvPr>
            <p:ph type="title"/>
          </p:nvPr>
        </p:nvSpPr>
        <p:spPr>
          <a:xfrm>
            <a:off x="392113" y="270316"/>
            <a:ext cx="8633531" cy="369332"/>
          </a:xfrm>
        </p:spPr>
        <p:txBody>
          <a:bodyPr/>
          <a:lstStyle/>
          <a:p>
            <a:pPr algn="l"/>
            <a:r>
              <a:rPr lang="en-US" sz="2400" dirty="0">
                <a:solidFill>
                  <a:srgbClr val="3DCD58"/>
                </a:solidFill>
              </a:rPr>
              <a:t>We leverage energy data for improved operations</a:t>
            </a:r>
            <a:endParaRPr lang="en-US" sz="2400" b="0" dirty="0">
              <a:solidFill>
                <a:srgbClr val="3DCD58"/>
              </a:solidFill>
            </a:endParaRPr>
          </a:p>
        </p:txBody>
      </p:sp>
      <p:sp>
        <p:nvSpPr>
          <p:cNvPr id="40" name="Rectangle 39"/>
          <p:cNvSpPr/>
          <p:nvPr/>
        </p:nvSpPr>
        <p:spPr>
          <a:xfrm>
            <a:off x="6197203" y="2637135"/>
            <a:ext cx="1086553" cy="9268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marL="514419" algn="ctr"/>
            <a:endParaRPr lang="en-US" sz="1200" dirty="0">
              <a:solidFill>
                <a:srgbClr val="3DCD58"/>
              </a:solidFill>
              <a:latin typeface="+mj-lt"/>
            </a:endParaRPr>
          </a:p>
        </p:txBody>
      </p:sp>
      <p:sp>
        <p:nvSpPr>
          <p:cNvPr id="37" name="Rectangle 36"/>
          <p:cNvSpPr/>
          <p:nvPr/>
        </p:nvSpPr>
        <p:spPr>
          <a:xfrm>
            <a:off x="400067" y="2527837"/>
            <a:ext cx="1186829"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39" name="Rectangle 38"/>
          <p:cNvSpPr/>
          <p:nvPr/>
        </p:nvSpPr>
        <p:spPr>
          <a:xfrm>
            <a:off x="1795795" y="2527837"/>
            <a:ext cx="1197519"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1" name="Rectangle 40"/>
          <p:cNvSpPr/>
          <p:nvPr/>
        </p:nvSpPr>
        <p:spPr>
          <a:xfrm>
            <a:off x="3200791" y="2524009"/>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3" name="Rectangle 42"/>
          <p:cNvSpPr/>
          <p:nvPr/>
        </p:nvSpPr>
        <p:spPr>
          <a:xfrm>
            <a:off x="4603052" y="2524009"/>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4" name="Rectangle 43"/>
          <p:cNvSpPr/>
          <p:nvPr/>
        </p:nvSpPr>
        <p:spPr>
          <a:xfrm>
            <a:off x="6007127" y="2526781"/>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5" name="Rectangle 44"/>
          <p:cNvSpPr/>
          <p:nvPr/>
        </p:nvSpPr>
        <p:spPr>
          <a:xfrm>
            <a:off x="7415915" y="2526781"/>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35" name="Rectangle 34"/>
          <p:cNvSpPr/>
          <p:nvPr/>
        </p:nvSpPr>
        <p:spPr>
          <a:xfrm>
            <a:off x="402531" y="2667769"/>
            <a:ext cx="1184366" cy="6365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08000" rIns="0" bIns="0" rtlCol="0" anchor="t"/>
          <a:lstStyle/>
          <a:p>
            <a:pPr algn="ctr"/>
            <a:r>
              <a:rPr lang="en-US" sz="1000" b="1" dirty="0">
                <a:solidFill>
                  <a:srgbClr val="3DCD58"/>
                </a:solidFill>
                <a:latin typeface="+mj-lt"/>
              </a:rPr>
              <a:t>Distribution </a:t>
            </a:r>
          </a:p>
          <a:p>
            <a:pPr algn="ctr"/>
            <a:r>
              <a:rPr lang="en-US" sz="1000" b="1" dirty="0">
                <a:solidFill>
                  <a:srgbClr val="3DCD58"/>
                </a:solidFill>
                <a:latin typeface="+mj-lt"/>
              </a:rPr>
              <a:t>SCADA</a:t>
            </a:r>
          </a:p>
        </p:txBody>
      </p:sp>
      <p:sp>
        <p:nvSpPr>
          <p:cNvPr id="42" name="Rectangle 41"/>
          <p:cNvSpPr/>
          <p:nvPr/>
        </p:nvSpPr>
        <p:spPr>
          <a:xfrm>
            <a:off x="1798531" y="2660251"/>
            <a:ext cx="1194783" cy="9431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08000" rIns="0" bIns="0" rtlCol="0" anchor="t"/>
          <a:lstStyle/>
          <a:p>
            <a:pPr algn="ctr"/>
            <a:r>
              <a:rPr lang="en-US" sz="1000" b="1" dirty="0">
                <a:solidFill>
                  <a:srgbClr val="3DCD58"/>
                </a:solidFill>
                <a:latin typeface="+mj-lt"/>
              </a:rPr>
              <a:t>Advanced Distribution Management</a:t>
            </a:r>
          </a:p>
          <a:p>
            <a:pPr algn="ctr"/>
            <a:r>
              <a:rPr lang="en-US" sz="1000" b="1" dirty="0">
                <a:solidFill>
                  <a:srgbClr val="3DCD58"/>
                </a:solidFill>
                <a:latin typeface="+mj-lt"/>
              </a:rPr>
              <a:t>System</a:t>
            </a:r>
          </a:p>
        </p:txBody>
      </p:sp>
      <p:sp>
        <p:nvSpPr>
          <p:cNvPr id="47" name="Rectangle 46"/>
          <p:cNvSpPr/>
          <p:nvPr/>
        </p:nvSpPr>
        <p:spPr>
          <a:xfrm>
            <a:off x="3201606" y="2660251"/>
            <a:ext cx="1194783" cy="9143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08000" rIns="0" bIns="0" rtlCol="0" anchor="t"/>
          <a:lstStyle/>
          <a:p>
            <a:pPr algn="ctr"/>
            <a:r>
              <a:rPr lang="en-US" sz="1000" b="1" dirty="0">
                <a:solidFill>
                  <a:srgbClr val="3DCD58"/>
                </a:solidFill>
                <a:latin typeface="+mj-lt"/>
              </a:rPr>
              <a:t>Outage </a:t>
            </a:r>
          </a:p>
          <a:p>
            <a:pPr algn="ctr"/>
            <a:r>
              <a:rPr lang="en-US" sz="1000" b="1" dirty="0">
                <a:solidFill>
                  <a:srgbClr val="3DCD58"/>
                </a:solidFill>
                <a:latin typeface="+mj-lt"/>
              </a:rPr>
              <a:t>Management </a:t>
            </a:r>
          </a:p>
          <a:p>
            <a:pPr algn="ctr"/>
            <a:r>
              <a:rPr lang="en-US" sz="1000" b="1" dirty="0">
                <a:solidFill>
                  <a:srgbClr val="3DCD58"/>
                </a:solidFill>
                <a:latin typeface="+mj-lt"/>
              </a:rPr>
              <a:t>System</a:t>
            </a:r>
          </a:p>
        </p:txBody>
      </p:sp>
      <p:sp>
        <p:nvSpPr>
          <p:cNvPr id="48" name="Rectangle 47"/>
          <p:cNvSpPr/>
          <p:nvPr/>
        </p:nvSpPr>
        <p:spPr>
          <a:xfrm>
            <a:off x="4604681" y="2660251"/>
            <a:ext cx="1199866" cy="9286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08000" rIns="0" bIns="0" rtlCol="0" anchor="t"/>
          <a:lstStyle/>
          <a:p>
            <a:pPr algn="ctr"/>
            <a:r>
              <a:rPr lang="en-US" sz="1000" b="1" dirty="0">
                <a:solidFill>
                  <a:srgbClr val="3DCD58"/>
                </a:solidFill>
                <a:latin typeface="+mj-lt"/>
              </a:rPr>
              <a:t>Weather </a:t>
            </a:r>
            <a:br>
              <a:rPr lang="en-US" sz="1000" b="1" dirty="0">
                <a:solidFill>
                  <a:srgbClr val="3DCD58"/>
                </a:solidFill>
                <a:latin typeface="+mj-lt"/>
              </a:rPr>
            </a:br>
            <a:r>
              <a:rPr lang="en-US" sz="1000" b="1" dirty="0">
                <a:solidFill>
                  <a:srgbClr val="3DCD58"/>
                </a:solidFill>
                <a:latin typeface="+mj-lt"/>
              </a:rPr>
              <a:t>Intelligence</a:t>
            </a:r>
          </a:p>
        </p:txBody>
      </p:sp>
      <p:sp>
        <p:nvSpPr>
          <p:cNvPr id="49" name="Rectangle 48"/>
          <p:cNvSpPr/>
          <p:nvPr/>
        </p:nvSpPr>
        <p:spPr>
          <a:xfrm>
            <a:off x="6012839" y="2660251"/>
            <a:ext cx="1194783" cy="9239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08000" rIns="0" bIns="0" rtlCol="0" anchor="t"/>
          <a:lstStyle/>
          <a:p>
            <a:pPr algn="ctr"/>
            <a:r>
              <a:rPr lang="en-US" sz="1000" b="1" dirty="0">
                <a:solidFill>
                  <a:srgbClr val="3DCD58"/>
                </a:solidFill>
                <a:latin typeface="+mj-lt"/>
              </a:rPr>
              <a:t>Geospatial Information </a:t>
            </a:r>
          </a:p>
          <a:p>
            <a:pPr algn="ctr"/>
            <a:r>
              <a:rPr lang="en-US" sz="1000" b="1" dirty="0">
                <a:solidFill>
                  <a:srgbClr val="3DCD58"/>
                </a:solidFill>
                <a:latin typeface="+mj-lt"/>
              </a:rPr>
              <a:t>System</a:t>
            </a:r>
          </a:p>
        </p:txBody>
      </p:sp>
      <p:sp>
        <p:nvSpPr>
          <p:cNvPr id="59" name="Rectangle 58"/>
          <p:cNvSpPr/>
          <p:nvPr/>
        </p:nvSpPr>
        <p:spPr>
          <a:xfrm>
            <a:off x="7415915" y="2660251"/>
            <a:ext cx="1194783" cy="9143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08000" rIns="0" bIns="0" rtlCol="0" anchor="t"/>
          <a:lstStyle/>
          <a:p>
            <a:pPr algn="ctr"/>
            <a:r>
              <a:rPr lang="en-US" sz="1000" b="1" dirty="0">
                <a:solidFill>
                  <a:srgbClr val="3DCD58"/>
                </a:solidFill>
                <a:latin typeface="+mj-lt"/>
              </a:rPr>
              <a:t>Asset </a:t>
            </a:r>
          </a:p>
          <a:p>
            <a:pPr algn="ctr"/>
            <a:r>
              <a:rPr lang="en-US" sz="1000" b="1" dirty="0">
                <a:solidFill>
                  <a:srgbClr val="3DCD58"/>
                </a:solidFill>
                <a:latin typeface="+mj-lt"/>
              </a:rPr>
              <a:t>Performance Management</a:t>
            </a:r>
          </a:p>
        </p:txBody>
      </p:sp>
      <p:sp>
        <p:nvSpPr>
          <p:cNvPr id="3" name="TextBox 2"/>
          <p:cNvSpPr txBox="1"/>
          <p:nvPr/>
        </p:nvSpPr>
        <p:spPr>
          <a:xfrm>
            <a:off x="1202765" y="129988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03243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screen"/>
          <a:srcRect/>
          <a:stretch>
            <a:fillRect/>
          </a:stretch>
        </p:blipFill>
        <p:spPr bwMode="auto">
          <a:xfrm>
            <a:off x="409575" y="1674160"/>
            <a:ext cx="1191759" cy="915987"/>
          </a:xfrm>
          <a:prstGeom prst="rect">
            <a:avLst/>
          </a:prstGeom>
          <a:noFill/>
          <a:ln w="9525">
            <a:noFill/>
            <a:miter lim="800000"/>
            <a:headEnd/>
            <a:tailEnd/>
          </a:ln>
        </p:spPr>
      </p:pic>
      <p:pic>
        <p:nvPicPr>
          <p:cNvPr id="16" name="Picture 3"/>
          <p:cNvPicPr>
            <a:picLocks noChangeAspect="1" noChangeArrowheads="1"/>
          </p:cNvPicPr>
          <p:nvPr/>
        </p:nvPicPr>
        <p:blipFill>
          <a:blip r:embed="rId4" cstate="screen"/>
          <a:srcRect/>
          <a:stretch>
            <a:fillRect/>
          </a:stretch>
        </p:blipFill>
        <p:spPr bwMode="auto">
          <a:xfrm>
            <a:off x="1801554" y="1677987"/>
            <a:ext cx="1191760" cy="915987"/>
          </a:xfrm>
          <a:prstGeom prst="rect">
            <a:avLst/>
          </a:prstGeom>
          <a:noFill/>
          <a:ln w="9525">
            <a:noFill/>
            <a:miter lim="800000"/>
            <a:headEnd/>
            <a:tailEnd/>
          </a:ln>
        </p:spPr>
      </p:pic>
      <p:pic>
        <p:nvPicPr>
          <p:cNvPr id="17" name="Image 62" descr="MineraSGrid_new.jpg"/>
          <p:cNvPicPr>
            <a:picLocks noChangeAspect="1"/>
          </p:cNvPicPr>
          <p:nvPr/>
        </p:nvPicPr>
        <p:blipFill>
          <a:blip r:embed="rId5" cstate="screen"/>
          <a:srcRect/>
          <a:stretch>
            <a:fillRect/>
          </a:stretch>
        </p:blipFill>
        <p:spPr>
          <a:xfrm>
            <a:off x="3197552" y="1677988"/>
            <a:ext cx="1198022" cy="915987"/>
          </a:xfrm>
          <a:prstGeom prst="rect">
            <a:avLst/>
          </a:prstGeom>
        </p:spPr>
      </p:pic>
      <p:pic>
        <p:nvPicPr>
          <p:cNvPr id="18" name="Picture 2"/>
          <p:cNvPicPr>
            <a:picLocks noChangeAspect="1" noChangeArrowheads="1"/>
          </p:cNvPicPr>
          <p:nvPr/>
        </p:nvPicPr>
        <p:blipFill>
          <a:blip r:embed="rId6" cstate="email">
            <a:clrChange>
              <a:clrFrom>
                <a:srgbClr val="FFFFFF"/>
              </a:clrFrom>
              <a:clrTo>
                <a:srgbClr val="FFFFFF">
                  <a:alpha val="0"/>
                </a:srgbClr>
              </a:clrTo>
            </a:clrChange>
          </a:blip>
          <a:srcRect/>
          <a:stretch>
            <a:fillRect/>
          </a:stretch>
        </p:blipFill>
        <p:spPr bwMode="auto">
          <a:xfrm>
            <a:off x="4603052" y="1679575"/>
            <a:ext cx="729329" cy="920750"/>
          </a:xfrm>
          <a:prstGeom prst="rect">
            <a:avLst/>
          </a:prstGeom>
          <a:noFill/>
          <a:ln w="9525">
            <a:noFill/>
            <a:miter lim="800000"/>
            <a:headEnd/>
            <a:tailEnd/>
          </a:ln>
        </p:spPr>
      </p:pic>
      <p:pic>
        <p:nvPicPr>
          <p:cNvPr id="19" name="Picture 3"/>
          <p:cNvPicPr>
            <a:picLocks noChangeAspect="1" noChangeArrowheads="1"/>
          </p:cNvPicPr>
          <p:nvPr/>
        </p:nvPicPr>
        <p:blipFill>
          <a:blip r:embed="rId7" cstate="email"/>
          <a:srcRect/>
          <a:stretch>
            <a:fillRect/>
          </a:stretch>
        </p:blipFill>
        <p:spPr bwMode="auto">
          <a:xfrm>
            <a:off x="5184370" y="2225675"/>
            <a:ext cx="613823" cy="374649"/>
          </a:xfrm>
          <a:prstGeom prst="rect">
            <a:avLst/>
          </a:prstGeom>
          <a:noFill/>
          <a:ln w="9525">
            <a:noFill/>
            <a:miter lim="800000"/>
            <a:headEnd/>
            <a:tailEnd/>
          </a:ln>
        </p:spPr>
      </p:pic>
      <p:sp>
        <p:nvSpPr>
          <p:cNvPr id="2" name="Title 1"/>
          <p:cNvSpPr>
            <a:spLocks noGrp="1"/>
          </p:cNvSpPr>
          <p:nvPr>
            <p:ph type="title"/>
          </p:nvPr>
        </p:nvSpPr>
        <p:spPr>
          <a:xfrm>
            <a:off x="409575" y="272856"/>
            <a:ext cx="8633531" cy="369332"/>
          </a:xfrm>
        </p:spPr>
        <p:txBody>
          <a:bodyPr/>
          <a:lstStyle/>
          <a:p>
            <a:pPr algn="l"/>
            <a:r>
              <a:rPr lang="en-US" sz="2400" dirty="0">
                <a:solidFill>
                  <a:srgbClr val="3DCD58"/>
                </a:solidFill>
              </a:rPr>
              <a:t>We deliver </a:t>
            </a:r>
            <a:r>
              <a:rPr lang="en-US" sz="2400" dirty="0" err="1">
                <a:solidFill>
                  <a:srgbClr val="3DCD58"/>
                </a:solidFill>
              </a:rPr>
              <a:t>IoT</a:t>
            </a:r>
            <a:r>
              <a:rPr lang="en-US" sz="2400" dirty="0">
                <a:solidFill>
                  <a:srgbClr val="3DCD58"/>
                </a:solidFill>
              </a:rPr>
              <a:t>-ready, connected devices</a:t>
            </a:r>
            <a:endParaRPr lang="en-US" sz="2400" b="0" dirty="0">
              <a:solidFill>
                <a:srgbClr val="3DCD58"/>
              </a:solidFill>
            </a:endParaRPr>
          </a:p>
        </p:txBody>
      </p:sp>
      <p:sp>
        <p:nvSpPr>
          <p:cNvPr id="40" name="Rectangle 39"/>
          <p:cNvSpPr/>
          <p:nvPr/>
        </p:nvSpPr>
        <p:spPr>
          <a:xfrm>
            <a:off x="6197203" y="2637135"/>
            <a:ext cx="1086553" cy="9268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marL="514419" algn="ctr"/>
            <a:endParaRPr lang="en-US" sz="1200" dirty="0">
              <a:solidFill>
                <a:srgbClr val="3DCD58"/>
              </a:solidFill>
              <a:latin typeface="+mj-lt"/>
            </a:endParaRPr>
          </a:p>
        </p:txBody>
      </p:sp>
      <p:sp>
        <p:nvSpPr>
          <p:cNvPr id="37" name="Rectangle 36"/>
          <p:cNvSpPr/>
          <p:nvPr/>
        </p:nvSpPr>
        <p:spPr>
          <a:xfrm>
            <a:off x="409575" y="2524009"/>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39" name="Rectangle 38"/>
          <p:cNvSpPr/>
          <p:nvPr/>
        </p:nvSpPr>
        <p:spPr>
          <a:xfrm>
            <a:off x="1798531" y="2527837"/>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1" name="Rectangle 40"/>
          <p:cNvSpPr/>
          <p:nvPr/>
        </p:nvSpPr>
        <p:spPr>
          <a:xfrm>
            <a:off x="3200791" y="2524009"/>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43" name="Rectangle 42"/>
          <p:cNvSpPr/>
          <p:nvPr/>
        </p:nvSpPr>
        <p:spPr>
          <a:xfrm>
            <a:off x="4603052" y="2524009"/>
            <a:ext cx="1194783" cy="139932"/>
          </a:xfrm>
          <a:prstGeom prst="rect">
            <a:avLst/>
          </a:prstGeom>
          <a:solidFill>
            <a:srgbClr val="39C354">
              <a:alpha val="83000"/>
            </a:srgbClr>
          </a:solidFill>
          <a:ln>
            <a:noFill/>
          </a:ln>
          <a:effectLst/>
        </p:spPr>
        <p:style>
          <a:lnRef idx="1">
            <a:schemeClr val="accent3"/>
          </a:lnRef>
          <a:fillRef idx="3">
            <a:schemeClr val="accent3"/>
          </a:fillRef>
          <a:effectRef idx="2">
            <a:schemeClr val="accent3"/>
          </a:effectRef>
          <a:fontRef idx="minor">
            <a:schemeClr val="lt1"/>
          </a:fontRef>
        </p:style>
        <p:txBody>
          <a:bodyPr lIns="67941" tIns="33972" rIns="67941" bIns="33972" anchor="b"/>
          <a:lstStyle/>
          <a:p>
            <a:pPr defTabSz="457025">
              <a:defRPr/>
            </a:pPr>
            <a:r>
              <a:rPr lang="en-US" sz="1300" dirty="0">
                <a:solidFill>
                  <a:prstClr val="white"/>
                </a:solidFill>
                <a:latin typeface="Arial Rounded MT Std Light"/>
              </a:rPr>
              <a:t> </a:t>
            </a:r>
          </a:p>
        </p:txBody>
      </p:sp>
      <p:sp>
        <p:nvSpPr>
          <p:cNvPr id="22" name="Rectangle 21"/>
          <p:cNvSpPr/>
          <p:nvPr/>
        </p:nvSpPr>
        <p:spPr>
          <a:xfrm>
            <a:off x="392113" y="2670543"/>
            <a:ext cx="1194783" cy="9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44000" rIns="0" bIns="0" rtlCol="0" anchor="t"/>
          <a:lstStyle/>
          <a:p>
            <a:pPr algn="ctr"/>
            <a:r>
              <a:rPr lang="en-US" sz="1000" b="1" dirty="0">
                <a:solidFill>
                  <a:srgbClr val="3DCD58"/>
                </a:solidFill>
                <a:latin typeface="+mj-lt"/>
              </a:rPr>
              <a:t>Smart Grid Switchgear - Premset</a:t>
            </a:r>
          </a:p>
        </p:txBody>
      </p:sp>
      <p:sp>
        <p:nvSpPr>
          <p:cNvPr id="23" name="Rectangle 22"/>
          <p:cNvSpPr/>
          <p:nvPr/>
        </p:nvSpPr>
        <p:spPr>
          <a:xfrm>
            <a:off x="1798615" y="2670543"/>
            <a:ext cx="1194699" cy="9417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44000" rIns="0" bIns="0" rtlCol="0" anchor="t"/>
          <a:lstStyle/>
          <a:p>
            <a:pPr algn="ctr"/>
            <a:r>
              <a:rPr lang="en-US" sz="1000" b="1" dirty="0">
                <a:solidFill>
                  <a:srgbClr val="3DCD58"/>
                </a:solidFill>
                <a:latin typeface="+mj-lt"/>
              </a:rPr>
              <a:t>Easergy T300 </a:t>
            </a:r>
          </a:p>
          <a:p>
            <a:pPr algn="ctr"/>
            <a:r>
              <a:rPr lang="en-US" sz="1000" b="1" dirty="0">
                <a:solidFill>
                  <a:srgbClr val="3DCD58"/>
                </a:solidFill>
                <a:latin typeface="+mj-lt"/>
              </a:rPr>
              <a:t>Feeder RTU</a:t>
            </a:r>
          </a:p>
        </p:txBody>
      </p:sp>
      <p:sp>
        <p:nvSpPr>
          <p:cNvPr id="24" name="Rectangle 23"/>
          <p:cNvSpPr/>
          <p:nvPr/>
        </p:nvSpPr>
        <p:spPr>
          <a:xfrm>
            <a:off x="3200791" y="2670543"/>
            <a:ext cx="1194783" cy="9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44000" rIns="0" bIns="0" rtlCol="0" anchor="t"/>
          <a:lstStyle/>
          <a:p>
            <a:pPr algn="ctr"/>
            <a:r>
              <a:rPr lang="en-US" sz="1000" b="1" dirty="0" err="1">
                <a:solidFill>
                  <a:srgbClr val="3DCD58"/>
                </a:solidFill>
                <a:latin typeface="+mj-lt"/>
              </a:rPr>
              <a:t>Minera</a:t>
            </a:r>
            <a:r>
              <a:rPr lang="en-US" sz="1000" b="1" dirty="0">
                <a:solidFill>
                  <a:srgbClr val="3DCD58"/>
                </a:solidFill>
                <a:latin typeface="+mj-lt"/>
              </a:rPr>
              <a:t> </a:t>
            </a:r>
            <a:r>
              <a:rPr lang="en-US" sz="1000" b="1" dirty="0" err="1">
                <a:solidFill>
                  <a:srgbClr val="3DCD58"/>
                </a:solidFill>
                <a:latin typeface="+mj-lt"/>
              </a:rPr>
              <a:t>SGrid</a:t>
            </a:r>
            <a:r>
              <a:rPr lang="en-US" sz="1000" b="1" dirty="0">
                <a:solidFill>
                  <a:srgbClr val="3DCD58"/>
                </a:solidFill>
                <a:latin typeface="+mj-lt"/>
              </a:rPr>
              <a:t> Controllable Transformer</a:t>
            </a:r>
          </a:p>
        </p:txBody>
      </p:sp>
      <p:sp>
        <p:nvSpPr>
          <p:cNvPr id="35" name="Rectangle 34"/>
          <p:cNvSpPr/>
          <p:nvPr/>
        </p:nvSpPr>
        <p:spPr>
          <a:xfrm>
            <a:off x="4603052" y="2676663"/>
            <a:ext cx="1194783" cy="9417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144000" rIns="0" bIns="0" rtlCol="0" anchor="t"/>
          <a:lstStyle/>
          <a:p>
            <a:pPr algn="ctr"/>
            <a:r>
              <a:rPr lang="en-US" sz="1000" b="1" dirty="0">
                <a:solidFill>
                  <a:srgbClr val="3DCD58"/>
                </a:solidFill>
                <a:latin typeface="+mj-lt"/>
              </a:rPr>
              <a:t>LV Monitoring Module </a:t>
            </a:r>
            <a:r>
              <a:rPr lang="pl-PL" sz="1000" b="1" dirty="0">
                <a:solidFill>
                  <a:srgbClr val="3DCD58"/>
                </a:solidFill>
                <a:latin typeface="+mj-lt"/>
              </a:rPr>
              <a:t>a</a:t>
            </a:r>
            <a:r>
              <a:rPr lang="en-US" sz="1000" b="1" dirty="0" err="1">
                <a:solidFill>
                  <a:srgbClr val="3DCD58"/>
                </a:solidFill>
                <a:latin typeface="+mj-lt"/>
              </a:rPr>
              <a:t>nd</a:t>
            </a:r>
            <a:r>
              <a:rPr lang="en-US" sz="1000" b="1" dirty="0">
                <a:solidFill>
                  <a:srgbClr val="3DCD58"/>
                </a:solidFill>
                <a:latin typeface="+mj-lt"/>
              </a:rPr>
              <a:t> </a:t>
            </a:r>
          </a:p>
          <a:p>
            <a:pPr algn="ctr"/>
            <a:r>
              <a:rPr lang="en-US" sz="1000" b="1" dirty="0">
                <a:solidFill>
                  <a:srgbClr val="3DCD58"/>
                </a:solidFill>
                <a:latin typeface="+mj-lt"/>
              </a:rPr>
              <a:t>Sensors</a:t>
            </a:r>
          </a:p>
        </p:txBody>
      </p:sp>
    </p:spTree>
    <p:extLst>
      <p:ext uri="{BB962C8B-B14F-4D97-AF65-F5344CB8AC3E}">
        <p14:creationId xmlns:p14="http://schemas.microsoft.com/office/powerpoint/2010/main" val="2090485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387446" y="230188"/>
            <a:ext cx="8633531" cy="369332"/>
          </a:xfrm>
        </p:spPr>
        <p:txBody>
          <a:bodyPr>
            <a:spAutoFit/>
          </a:bodyPr>
          <a:lstStyle/>
          <a:p>
            <a:r>
              <a:rPr lang="en-US" sz="2400" dirty="0">
                <a:solidFill>
                  <a:srgbClr val="3DCD58"/>
                </a:solidFill>
              </a:rPr>
              <a:t>Smart equipment for connected "grid of things"</a:t>
            </a:r>
          </a:p>
        </p:txBody>
      </p:sp>
      <p:sp>
        <p:nvSpPr>
          <p:cNvPr id="12" name="Content Placeholder 3"/>
          <p:cNvSpPr>
            <a:spLocks noGrp="1"/>
          </p:cNvSpPr>
          <p:nvPr>
            <p:ph idx="4294967295"/>
          </p:nvPr>
        </p:nvSpPr>
        <p:spPr>
          <a:xfrm>
            <a:off x="387446" y="1203325"/>
            <a:ext cx="5305982" cy="2980303"/>
          </a:xfrm>
          <a:prstGeom prst="rect">
            <a:avLst/>
          </a:prstGeom>
        </p:spPr>
        <p:txBody>
          <a:bodyPr wrap="square">
            <a:spAutoFit/>
          </a:bodyPr>
          <a:lstStyle/>
          <a:p>
            <a:pPr marL="177427" indent="-177427">
              <a:buClr>
                <a:srgbClr val="36C746"/>
              </a:buClr>
            </a:pPr>
            <a:r>
              <a:rPr lang="en-US" dirty="0"/>
              <a:t>Powerful and flexible feeder automation devices for managing bidirectional and intermittent power flows</a:t>
            </a:r>
          </a:p>
          <a:p>
            <a:pPr marL="177427" indent="-177427">
              <a:buClr>
                <a:srgbClr val="36C746"/>
              </a:buClr>
            </a:pPr>
            <a:r>
              <a:rPr lang="en-US" dirty="0"/>
              <a:t>Easergy T300 helps increase grid availability by reducing duration of LV outages through automatic reconfiguration</a:t>
            </a:r>
          </a:p>
          <a:p>
            <a:pPr marL="177427" indent="-177427">
              <a:buClr>
                <a:srgbClr val="36C746"/>
              </a:buClr>
            </a:pPr>
            <a:r>
              <a:rPr lang="en-US" dirty="0"/>
              <a:t>Power quality is maintained with accurate MV and</a:t>
            </a:r>
            <a:r>
              <a:rPr lang="pl-PL" dirty="0"/>
              <a:t> </a:t>
            </a:r>
            <a:r>
              <a:rPr lang="en-US" dirty="0"/>
              <a:t>LV</a:t>
            </a:r>
            <a:r>
              <a:rPr lang="pl-PL" dirty="0"/>
              <a:t>        </a:t>
            </a:r>
            <a:r>
              <a:rPr lang="en-US" dirty="0"/>
              <a:t>voltage measurement</a:t>
            </a:r>
          </a:p>
          <a:p>
            <a:r>
              <a:rPr lang="en-US" dirty="0"/>
              <a:t>Modularity and remote asset management optimize installation, operation, and maintenance costs</a:t>
            </a:r>
          </a:p>
          <a:p>
            <a:r>
              <a:rPr lang="en-US" dirty="0"/>
              <a:t>Network efficiency is improved through reduced technical and non-technical losses</a:t>
            </a:r>
          </a:p>
          <a:p>
            <a:pPr marL="177427" indent="-177427">
              <a:buClr>
                <a:srgbClr val="36C746"/>
              </a:buClr>
            </a:pPr>
            <a:endParaRPr lang="en-US" sz="1200" dirty="0"/>
          </a:p>
        </p:txBody>
      </p:sp>
      <p:sp>
        <p:nvSpPr>
          <p:cNvPr id="14" name="Text Placeholder 5"/>
          <p:cNvSpPr>
            <a:spLocks noGrp="1"/>
          </p:cNvSpPr>
          <p:nvPr>
            <p:ph type="body" idx="15"/>
          </p:nvPr>
        </p:nvSpPr>
        <p:spPr>
          <a:xfrm>
            <a:off x="6192838" y="3798888"/>
            <a:ext cx="2731434" cy="169277"/>
          </a:xfrm>
        </p:spPr>
        <p:txBody>
          <a:bodyPr wrap="square">
            <a:spAutoFit/>
          </a:bodyPr>
          <a:lstStyle/>
          <a:p>
            <a:r>
              <a:rPr lang="en-US" dirty="0"/>
              <a:t>Easergy T300 Feeder RTU</a:t>
            </a:r>
            <a:endParaRPr lang="en-US" dirty="0">
              <a:solidFill>
                <a:srgbClr val="37A4E0"/>
              </a:solidFill>
            </a:endParaRPr>
          </a:p>
        </p:txBody>
      </p:sp>
      <p:sp>
        <p:nvSpPr>
          <p:cNvPr id="7" name="Text Placeholder 6"/>
          <p:cNvSpPr>
            <a:spLocks noGrp="1"/>
          </p:cNvSpPr>
          <p:nvPr>
            <p:ph type="body" idx="4294967295"/>
          </p:nvPr>
        </p:nvSpPr>
        <p:spPr>
          <a:xfrm>
            <a:off x="381802" y="789408"/>
            <a:ext cx="4261221" cy="215444"/>
          </a:xfrm>
          <a:prstGeom prst="rect">
            <a:avLst/>
          </a:prstGeom>
        </p:spPr>
        <p:txBody>
          <a:bodyPr wrap="square" lIns="0" rIns="0">
            <a:spAutoFit/>
          </a:bodyPr>
          <a:lstStyle/>
          <a:p>
            <a:pPr>
              <a:buNone/>
            </a:pPr>
            <a:r>
              <a:rPr lang="en-US" dirty="0">
                <a:solidFill>
                  <a:schemeClr val="accent6"/>
                </a:solidFill>
              </a:rPr>
              <a:t>Easergy T300 Feeder RTU</a:t>
            </a:r>
          </a:p>
        </p:txBody>
      </p:sp>
      <p:sp>
        <p:nvSpPr>
          <p:cNvPr id="10" name="TextBox 9"/>
          <p:cNvSpPr txBox="1"/>
          <p:nvPr/>
        </p:nvSpPr>
        <p:spPr>
          <a:xfrm>
            <a:off x="6858000" y="2344366"/>
            <a:ext cx="1391055" cy="307777"/>
          </a:xfrm>
          <a:prstGeom prst="rect">
            <a:avLst/>
          </a:prstGeom>
          <a:noFill/>
        </p:spPr>
        <p:txBody>
          <a:bodyPr wrap="square" rtlCol="0">
            <a:spAutoFit/>
          </a:bodyPr>
          <a:lstStyle/>
          <a:p>
            <a:r>
              <a:rPr lang="en-US" sz="1400" dirty="0"/>
              <a:t>Product photo</a:t>
            </a:r>
          </a:p>
        </p:txBody>
      </p:sp>
      <p:pic>
        <p:nvPicPr>
          <p:cNvPr id="2" name="Picture 1" descr="Easergy-T30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92838" y="1253653"/>
            <a:ext cx="2617579" cy="1829743"/>
          </a:xfrm>
          <a:prstGeom prst="rect">
            <a:avLst/>
          </a:prstGeom>
        </p:spPr>
      </p:pic>
    </p:spTree>
    <p:extLst>
      <p:ext uri="{BB962C8B-B14F-4D97-AF65-F5344CB8AC3E}">
        <p14:creationId xmlns:p14="http://schemas.microsoft.com/office/powerpoint/2010/main" val="95326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rotWithShape="1">
          <a:blip r:embed="rId2"/>
          <a:srcRect t="5651" b="10133"/>
          <a:stretch/>
        </p:blipFill>
        <p:spPr>
          <a:xfrm>
            <a:off x="0" y="-1"/>
            <a:ext cx="9144000" cy="4335519"/>
          </a:xfrm>
        </p:spPr>
      </p:pic>
      <p:sp>
        <p:nvSpPr>
          <p:cNvPr id="9" name="Rectangle 8"/>
          <p:cNvSpPr/>
          <p:nvPr/>
        </p:nvSpPr>
        <p:spPr>
          <a:xfrm>
            <a:off x="17350" y="1402339"/>
            <a:ext cx="9144001" cy="217129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p:cNvSpPr>
            <a:spLocks noGrp="1"/>
          </p:cNvSpPr>
          <p:nvPr>
            <p:ph type="ctrTitle"/>
          </p:nvPr>
        </p:nvSpPr>
        <p:spPr/>
        <p:txBody>
          <a:bodyPr/>
          <a:lstStyle/>
          <a:p>
            <a:r>
              <a:rPr lang="sr-Latn-CS" dirty="0" err="1"/>
              <a:t>Smart</a:t>
            </a:r>
            <a:r>
              <a:rPr lang="sr-Latn-CS" dirty="0"/>
              <a:t> </a:t>
            </a:r>
            <a:r>
              <a:rPr lang="sr-Latn-CS" dirty="0" err="1"/>
              <a:t>Grid</a:t>
            </a:r>
            <a:endParaRPr lang="en-US" dirty="0"/>
          </a:p>
        </p:txBody>
      </p:sp>
      <p:sp>
        <p:nvSpPr>
          <p:cNvPr id="8" name="Subtitle 7"/>
          <p:cNvSpPr>
            <a:spLocks noGrp="1"/>
          </p:cNvSpPr>
          <p:nvPr>
            <p:ph type="subTitle" idx="1"/>
          </p:nvPr>
        </p:nvSpPr>
        <p:spPr/>
        <p:txBody>
          <a:bodyPr/>
          <a:lstStyle/>
          <a:p>
            <a:r>
              <a:rPr lang="sr-Latn-CS" dirty="0"/>
              <a:t>REFERENCES</a:t>
            </a:r>
            <a:endParaRPr lang="en-US" dirty="0"/>
          </a:p>
        </p:txBody>
      </p:sp>
    </p:spTree>
    <p:extLst>
      <p:ext uri="{BB962C8B-B14F-4D97-AF65-F5344CB8AC3E}">
        <p14:creationId xmlns:p14="http://schemas.microsoft.com/office/powerpoint/2010/main" val="165454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182273636_RGB.jpg"/>
          <p:cNvPicPr>
            <a:picLocks noGrp="1" noChangeAspect="1"/>
          </p:cNvPicPr>
          <p:nvPr>
            <p:ph sz="quarter" idx="12"/>
          </p:nvPr>
        </p:nvPicPr>
        <p:blipFill rotWithShape="1">
          <a:blip r:embed="rId2" cstate="email">
            <a:extLst>
              <a:ext uri="{28A0092B-C50C-407E-A947-70E740481C1C}">
                <a14:useLocalDpi xmlns:a14="http://schemas.microsoft.com/office/drawing/2010/main" val="0"/>
              </a:ext>
            </a:extLst>
          </a:blip>
          <a:srcRect/>
          <a:stretch/>
        </p:blipFill>
        <p:spPr>
          <a:xfrm flipH="1">
            <a:off x="4613273" y="0"/>
            <a:ext cx="4530727" cy="5143499"/>
          </a:xfrm>
        </p:spPr>
      </p:pic>
      <p:sp>
        <p:nvSpPr>
          <p:cNvPr id="3" name="Content Placeholder 2"/>
          <p:cNvSpPr>
            <a:spLocks noGrp="1"/>
          </p:cNvSpPr>
          <p:nvPr>
            <p:ph sz="quarter" idx="11"/>
          </p:nvPr>
        </p:nvSpPr>
        <p:spPr>
          <a:xfrm>
            <a:off x="381803" y="1138600"/>
            <a:ext cx="3749962" cy="3108543"/>
          </a:xfrm>
        </p:spPr>
        <p:txBody>
          <a:bodyPr/>
          <a:lstStyle/>
          <a:p>
            <a:pPr marL="0" lvl="1" indent="0" defTabSz="685862">
              <a:buClr>
                <a:srgbClr val="36C746"/>
              </a:buClr>
              <a:buNone/>
              <a:defRPr/>
            </a:pPr>
            <a:r>
              <a:rPr lang="en-US" sz="1200" dirty="0">
                <a:solidFill>
                  <a:srgbClr val="626469"/>
                </a:solidFill>
                <a:cs typeface="Arial" pitchFamily="34" charset="0"/>
              </a:rPr>
              <a:t>Customer need</a:t>
            </a:r>
          </a:p>
          <a:p>
            <a:pPr marL="182563" lvl="1" indent="-182563" defTabSz="685862">
              <a:spcBef>
                <a:spcPts val="300"/>
              </a:spcBef>
              <a:buClr>
                <a:srgbClr val="36C746"/>
              </a:buClr>
              <a:defRPr/>
            </a:pPr>
            <a:r>
              <a:rPr lang="en-US" sz="1000" dirty="0">
                <a:solidFill>
                  <a:srgbClr val="626469"/>
                </a:solidFill>
                <a:cs typeface="Arial" pitchFamily="34" charset="0"/>
              </a:rPr>
              <a:t>Compliance with strict reliability regulations or costly penalties</a:t>
            </a:r>
          </a:p>
          <a:p>
            <a:pPr marL="182563" lvl="1" indent="-182563" defTabSz="685862">
              <a:spcBef>
                <a:spcPts val="300"/>
              </a:spcBef>
              <a:buClr>
                <a:srgbClr val="36C746"/>
              </a:buClr>
              <a:defRPr/>
            </a:pPr>
            <a:r>
              <a:rPr lang="en-US" sz="1000" dirty="0">
                <a:solidFill>
                  <a:srgbClr val="626469"/>
                </a:solidFill>
                <a:cs typeface="Arial" pitchFamily="34" charset="0"/>
              </a:rPr>
              <a:t>Improve network operations to avoid disturbances</a:t>
            </a:r>
          </a:p>
          <a:p>
            <a:pPr marL="0" lvl="1" indent="0" defTabSz="685862">
              <a:spcBef>
                <a:spcPts val="600"/>
              </a:spcBef>
              <a:buClr>
                <a:srgbClr val="36C746"/>
              </a:buClr>
              <a:buNone/>
              <a:defRPr/>
            </a:pPr>
            <a:r>
              <a:rPr lang="en-US" sz="1200" dirty="0">
                <a:solidFill>
                  <a:srgbClr val="626469"/>
                </a:solidFill>
                <a:cs typeface="Arial" pitchFamily="34" charset="0"/>
              </a:rPr>
              <a:t>Schneider Electric solution</a:t>
            </a:r>
          </a:p>
          <a:p>
            <a:pPr marL="182563" lvl="1" indent="-182563" defTabSz="685862">
              <a:spcBef>
                <a:spcPts val="300"/>
              </a:spcBef>
              <a:buClr>
                <a:srgbClr val="36C746"/>
              </a:buClr>
              <a:defRPr/>
            </a:pPr>
            <a:r>
              <a:rPr lang="en-US" sz="1000" dirty="0">
                <a:solidFill>
                  <a:srgbClr val="626469"/>
                </a:solidFill>
                <a:cs typeface="Arial" pitchFamily="34" charset="0"/>
              </a:rPr>
              <a:t>A self-healing grid based on motorizing existing Ring Main Units and peer-to-peer communication in downtown Rotterdam</a:t>
            </a:r>
            <a:endParaRPr lang="en-US" sz="900" dirty="0">
              <a:solidFill>
                <a:srgbClr val="626469"/>
              </a:solidFill>
              <a:cs typeface="Arial" pitchFamily="34" charset="0"/>
            </a:endParaRPr>
          </a:p>
          <a:p>
            <a:pPr marL="0" lvl="1" indent="0" defTabSz="685862">
              <a:spcBef>
                <a:spcPts val="600"/>
              </a:spcBef>
              <a:buClr>
                <a:srgbClr val="36C746"/>
              </a:buClr>
              <a:buNone/>
              <a:defRPr/>
            </a:pPr>
            <a:r>
              <a:rPr lang="en-US" sz="1200" dirty="0">
                <a:solidFill>
                  <a:srgbClr val="626469"/>
                </a:solidFill>
                <a:cs typeface="Arial" pitchFamily="34" charset="0"/>
              </a:rPr>
              <a:t>Benefits</a:t>
            </a:r>
          </a:p>
          <a:p>
            <a:pPr marL="182563" lvl="1" indent="-182563" defTabSz="685862">
              <a:spcBef>
                <a:spcPts val="300"/>
              </a:spcBef>
              <a:buClr>
                <a:srgbClr val="36C746"/>
              </a:buClr>
              <a:defRPr/>
            </a:pPr>
            <a:r>
              <a:rPr lang="en-US" sz="1000" dirty="0">
                <a:solidFill>
                  <a:srgbClr val="626469"/>
                </a:solidFill>
                <a:cs typeface="Arial" pitchFamily="34" charset="0"/>
              </a:rPr>
              <a:t>Targeted sections of the distribution network automatically     re-energize when faults occur</a:t>
            </a:r>
          </a:p>
          <a:p>
            <a:pPr marL="182563" lvl="1" indent="-182563" defTabSz="685862">
              <a:spcBef>
                <a:spcPts val="300"/>
              </a:spcBef>
              <a:buClr>
                <a:srgbClr val="36C746"/>
              </a:buClr>
              <a:defRPr/>
            </a:pPr>
            <a:r>
              <a:rPr lang="en-US" sz="1000" dirty="0">
                <a:solidFill>
                  <a:srgbClr val="626469"/>
                </a:solidFill>
                <a:cs typeface="Arial" pitchFamily="34" charset="0"/>
              </a:rPr>
              <a:t>Fault are quickly localized through simple peer-to-peer communication between substations</a:t>
            </a:r>
            <a:endParaRPr lang="en-US" sz="900" dirty="0">
              <a:solidFill>
                <a:srgbClr val="626469"/>
              </a:solidFill>
              <a:cs typeface="Arial" pitchFamily="34" charset="0"/>
            </a:endParaRPr>
          </a:p>
          <a:p>
            <a:pPr marL="0" lvl="2" indent="0" defTabSz="427492">
              <a:spcBef>
                <a:spcPts val="600"/>
              </a:spcBef>
              <a:buClr>
                <a:srgbClr val="36C746"/>
              </a:buClr>
              <a:buNone/>
              <a:defRPr/>
            </a:pPr>
            <a:r>
              <a:rPr lang="en-US" sz="1200" dirty="0">
                <a:solidFill>
                  <a:srgbClr val="626469"/>
                </a:solidFill>
                <a:cs typeface="Arial" pitchFamily="34" charset="0"/>
              </a:rPr>
              <a:t>Results</a:t>
            </a:r>
          </a:p>
          <a:p>
            <a:pPr marL="182563" lvl="1" indent="-182563" defTabSz="685862">
              <a:spcBef>
                <a:spcPts val="300"/>
              </a:spcBef>
              <a:buClr>
                <a:srgbClr val="36C746"/>
              </a:buClr>
              <a:defRPr/>
            </a:pPr>
            <a:r>
              <a:rPr lang="en-US" sz="1000" dirty="0">
                <a:solidFill>
                  <a:srgbClr val="626469"/>
                </a:solidFill>
                <a:cs typeface="Arial" pitchFamily="34" charset="0"/>
              </a:rPr>
              <a:t>When a blackout occurred in January 2015, the network was   re-energized in 18 seconds rather than an average two hours</a:t>
            </a:r>
          </a:p>
          <a:p>
            <a:endParaRPr lang="en-GB" dirty="0"/>
          </a:p>
        </p:txBody>
      </p:sp>
      <p:sp>
        <p:nvSpPr>
          <p:cNvPr id="4" name="Title 3"/>
          <p:cNvSpPr>
            <a:spLocks noGrp="1"/>
          </p:cNvSpPr>
          <p:nvPr>
            <p:ph type="title"/>
          </p:nvPr>
        </p:nvSpPr>
        <p:spPr>
          <a:xfrm>
            <a:off x="381803" y="348333"/>
            <a:ext cx="3749962" cy="369332"/>
          </a:xfrm>
        </p:spPr>
        <p:txBody>
          <a:bodyPr/>
          <a:lstStyle/>
          <a:p>
            <a:r>
              <a:rPr lang="en-US" dirty="0"/>
              <a:t>Stedin, Rotterdam</a:t>
            </a:r>
          </a:p>
        </p:txBody>
      </p:sp>
      <p:sp>
        <p:nvSpPr>
          <p:cNvPr id="5" name="Text Placeholder 4"/>
          <p:cNvSpPr>
            <a:spLocks noGrp="1"/>
          </p:cNvSpPr>
          <p:nvPr>
            <p:ph type="body" sz="quarter" idx="14"/>
          </p:nvPr>
        </p:nvSpPr>
        <p:spPr/>
        <p:txBody>
          <a:bodyPr/>
          <a:lstStyle/>
          <a:p>
            <a:endParaRPr lang="en-GB" dirty="0"/>
          </a:p>
        </p:txBody>
      </p:sp>
      <p:sp>
        <p:nvSpPr>
          <p:cNvPr id="8" name="TextBox 7"/>
          <p:cNvSpPr txBox="1"/>
          <p:nvPr/>
        </p:nvSpPr>
        <p:spPr>
          <a:xfrm>
            <a:off x="303978" y="717665"/>
            <a:ext cx="3130337" cy="276999"/>
          </a:xfrm>
          <a:prstGeom prst="rect">
            <a:avLst/>
          </a:prstGeom>
          <a:noFill/>
        </p:spPr>
        <p:txBody>
          <a:bodyPr wrap="square" rtlCol="0">
            <a:spAutoFit/>
          </a:bodyPr>
          <a:lstStyle/>
          <a:p>
            <a:r>
              <a:rPr lang="en-US" sz="1200" dirty="0">
                <a:solidFill>
                  <a:schemeClr val="accent6"/>
                </a:solidFill>
              </a:rPr>
              <a:t>Automatic rapid response to power failure</a:t>
            </a:r>
          </a:p>
        </p:txBody>
      </p:sp>
    </p:spTree>
    <p:extLst>
      <p:ext uri="{BB962C8B-B14F-4D97-AF65-F5344CB8AC3E}">
        <p14:creationId xmlns:p14="http://schemas.microsoft.com/office/powerpoint/2010/main" val="1686889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utilitydive.com/user_media/cache/9f/10/9f10dacd08eda106715c6e843456706d.jpg"/>
          <p:cNvPicPr>
            <a:picLocks noChangeAspect="1" noChangeArrowheads="1"/>
          </p:cNvPicPr>
          <p:nvPr/>
        </p:nvPicPr>
        <p:blipFill>
          <a:blip r:embed="rId3" cstate="print"/>
          <a:srcRect r="5025"/>
          <a:stretch>
            <a:fillRect/>
          </a:stretch>
        </p:blipFill>
        <p:spPr bwMode="auto">
          <a:xfrm>
            <a:off x="0" y="0"/>
            <a:ext cx="2755075" cy="2876551"/>
          </a:xfrm>
          <a:prstGeom prst="rect">
            <a:avLst/>
          </a:prstGeom>
          <a:noFill/>
        </p:spPr>
      </p:pic>
      <p:grpSp>
        <p:nvGrpSpPr>
          <p:cNvPr id="2" name="Group 14"/>
          <p:cNvGrpSpPr/>
          <p:nvPr/>
        </p:nvGrpSpPr>
        <p:grpSpPr>
          <a:xfrm>
            <a:off x="2521300" y="-30812"/>
            <a:ext cx="3451988" cy="5212080"/>
            <a:chOff x="-205330" y="-30812"/>
            <a:chExt cx="4369968" cy="5212080"/>
          </a:xfrm>
        </p:grpSpPr>
        <p:sp>
          <p:nvSpPr>
            <p:cNvPr id="71" name="Rectangle 70"/>
            <p:cNvSpPr/>
            <p:nvPr/>
          </p:nvSpPr>
          <p:spPr>
            <a:xfrm>
              <a:off x="-205330" y="-30812"/>
              <a:ext cx="4369968" cy="5212080"/>
            </a:xfrm>
            <a:prstGeom prst="rect">
              <a:avLst/>
            </a:prstGeom>
            <a:solidFill>
              <a:srgbClr val="3CCD58">
                <a:alpha val="89804"/>
              </a:srgbClr>
            </a:solidFill>
            <a:ln>
              <a:noFill/>
            </a:ln>
            <a:effectLst/>
          </p:spPr>
          <p:style>
            <a:lnRef idx="1">
              <a:schemeClr val="accent3"/>
            </a:lnRef>
            <a:fillRef idx="3">
              <a:schemeClr val="accent3"/>
            </a:fillRef>
            <a:effectRef idx="2">
              <a:schemeClr val="accent3"/>
            </a:effectRef>
            <a:fontRef idx="minor">
              <a:schemeClr val="lt1"/>
            </a:fontRef>
          </p:style>
          <p:txBody>
            <a:bodyPr lIns="67935" tIns="33970" rIns="67935" bIns="33970" anchor="ctr"/>
            <a:lstStyle/>
            <a:p>
              <a:pPr algn="ctr" defTabSz="456987">
                <a:defRPr/>
              </a:pPr>
              <a:endParaRPr lang="en-US" dirty="0">
                <a:solidFill>
                  <a:prstClr val="white"/>
                </a:solidFill>
              </a:endParaRPr>
            </a:p>
          </p:txBody>
        </p:sp>
        <p:sp>
          <p:nvSpPr>
            <p:cNvPr id="77" name="Content Placeholder 2"/>
            <p:cNvSpPr txBox="1">
              <a:spLocks/>
            </p:cNvSpPr>
            <p:nvPr/>
          </p:nvSpPr>
          <p:spPr>
            <a:xfrm>
              <a:off x="82793" y="1142332"/>
              <a:ext cx="4064293" cy="3742559"/>
            </a:xfrm>
            <a:prstGeom prst="rect">
              <a:avLst/>
            </a:prstGeom>
          </p:spPr>
          <p:txBody>
            <a:bodyPr wrap="square" lIns="91436" tIns="45718" rIns="91436" bIns="45718">
              <a:spAutoFit/>
            </a:bodyPr>
            <a:lstStyle/>
            <a:p>
              <a:pPr defTabSz="457181">
                <a:spcBef>
                  <a:spcPct val="20000"/>
                </a:spcBef>
                <a:defRPr/>
              </a:pPr>
              <a:r>
                <a:rPr lang="en-US" sz="1100" b="1" dirty="0">
                  <a:solidFill>
                    <a:schemeClr val="bg1"/>
                  </a:solidFill>
                </a:rPr>
                <a:t>Customer Challenge</a:t>
              </a:r>
            </a:p>
            <a:p>
              <a:pPr marL="117475" indent="-117475" defTabSz="457181">
                <a:buFont typeface="Arial" pitchFamily="34" charset="0"/>
                <a:buChar char="•"/>
                <a:defRPr/>
              </a:pPr>
              <a:r>
                <a:rPr lang="en-US" sz="1050" dirty="0">
                  <a:solidFill>
                    <a:schemeClr val="bg1"/>
                  </a:solidFill>
                </a:rPr>
                <a:t>Ensure uninterrupted delivery of power for its millions of customers</a:t>
              </a:r>
            </a:p>
            <a:p>
              <a:pPr marL="117475" indent="-117475" defTabSz="457181">
                <a:buFont typeface="Arial" pitchFamily="34" charset="0"/>
                <a:buChar char="•"/>
                <a:defRPr/>
              </a:pPr>
              <a:r>
                <a:rPr lang="en-US" sz="1050" dirty="0">
                  <a:solidFill>
                    <a:schemeClr val="bg1"/>
                  </a:solidFill>
                </a:rPr>
                <a:t>Diversify it’s energy generation assets using a mix of utility supply and </a:t>
              </a:r>
              <a:r>
                <a:rPr lang="en-US" sz="1050" dirty="0" err="1">
                  <a:solidFill>
                    <a:schemeClr val="bg1"/>
                  </a:solidFill>
                </a:rPr>
                <a:t>renewables</a:t>
              </a:r>
              <a:endParaRPr lang="en-US" sz="1050" dirty="0">
                <a:solidFill>
                  <a:schemeClr val="bg1"/>
                </a:solidFill>
              </a:endParaRPr>
            </a:p>
            <a:p>
              <a:pPr marL="117475" indent="-117475" defTabSz="457181">
                <a:buFont typeface="Arial" pitchFamily="34" charset="0"/>
                <a:buChar char="•"/>
                <a:defRPr/>
              </a:pPr>
              <a:r>
                <a:rPr lang="en-US" sz="1050" dirty="0">
                  <a:solidFill>
                    <a:schemeClr val="bg1"/>
                  </a:solidFill>
                </a:rPr>
                <a:t>Boost grid capacity and reliability</a:t>
              </a:r>
            </a:p>
            <a:p>
              <a:pPr marL="117475" indent="-117475" defTabSz="457181">
                <a:buFont typeface="Arial" pitchFamily="34" charset="0"/>
                <a:buChar char="•"/>
                <a:defRPr/>
              </a:pPr>
              <a:endParaRPr lang="en-US" sz="1050" dirty="0">
                <a:solidFill>
                  <a:schemeClr val="bg1"/>
                </a:solidFill>
              </a:endParaRPr>
            </a:p>
            <a:p>
              <a:pPr defTabSz="457181">
                <a:spcBef>
                  <a:spcPct val="20000"/>
                </a:spcBef>
                <a:defRPr/>
              </a:pPr>
              <a:r>
                <a:rPr lang="en-US" sz="1100" b="1" dirty="0">
                  <a:solidFill>
                    <a:schemeClr val="bg1"/>
                  </a:solidFill>
                </a:rPr>
                <a:t>The Solution</a:t>
              </a:r>
            </a:p>
            <a:p>
              <a:pPr marL="117475" indent="-117475" defTabSz="457181">
                <a:buFont typeface="Arial" pitchFamily="34" charset="0"/>
                <a:buChar char="•"/>
                <a:defRPr/>
              </a:pPr>
              <a:r>
                <a:rPr lang="en-US" sz="1050" dirty="0" err="1">
                  <a:solidFill>
                    <a:schemeClr val="bg1"/>
                  </a:solidFill>
                </a:rPr>
                <a:t>PowerLogic</a:t>
              </a:r>
              <a:r>
                <a:rPr lang="en-US" sz="1050" dirty="0">
                  <a:solidFill>
                    <a:prstClr val="white"/>
                  </a:solidFill>
                </a:rPr>
                <a:t>™</a:t>
              </a:r>
              <a:r>
                <a:rPr lang="en-US" sz="1050" dirty="0">
                  <a:solidFill>
                    <a:schemeClr val="bg1"/>
                  </a:solidFill>
                </a:rPr>
                <a:t> </a:t>
              </a:r>
              <a:r>
                <a:rPr lang="en-US" sz="1050" dirty="0" err="1">
                  <a:solidFill>
                    <a:schemeClr val="bg1"/>
                  </a:solidFill>
                </a:rPr>
                <a:t>Microgrid</a:t>
              </a:r>
              <a:endParaRPr lang="en-US" sz="1050" dirty="0">
                <a:solidFill>
                  <a:schemeClr val="bg1"/>
                </a:solidFill>
              </a:endParaRPr>
            </a:p>
            <a:p>
              <a:pPr marL="117475" indent="-117475" defTabSz="457181">
                <a:buFont typeface="Arial" pitchFamily="34" charset="0"/>
                <a:buChar char="•"/>
                <a:defRPr/>
              </a:pPr>
              <a:r>
                <a:rPr lang="en-US" sz="1050" dirty="0" err="1">
                  <a:solidFill>
                    <a:schemeClr val="bg1"/>
                  </a:solidFill>
                </a:rPr>
                <a:t>StruxureWare</a:t>
              </a:r>
              <a:r>
                <a:rPr lang="en-US" sz="1050" dirty="0">
                  <a:solidFill>
                    <a:prstClr val="white"/>
                  </a:solidFill>
                </a:rPr>
                <a:t>™</a:t>
              </a:r>
              <a:r>
                <a:rPr lang="en-US" sz="1050" dirty="0">
                  <a:solidFill>
                    <a:schemeClr val="bg1"/>
                  </a:solidFill>
                </a:rPr>
                <a:t> Demand-Side (Controllers)</a:t>
              </a:r>
            </a:p>
            <a:p>
              <a:pPr marL="117475" indent="-117475" defTabSz="457181">
                <a:buFont typeface="Arial" pitchFamily="34" charset="0"/>
                <a:buChar char="•"/>
                <a:defRPr/>
              </a:pPr>
              <a:r>
                <a:rPr lang="en-US" sz="1050" dirty="0" err="1">
                  <a:solidFill>
                    <a:schemeClr val="bg1"/>
                  </a:solidFill>
                </a:rPr>
                <a:t>StruxureWare</a:t>
              </a:r>
              <a:r>
                <a:rPr lang="en-US" sz="1050" dirty="0">
                  <a:solidFill>
                    <a:prstClr val="white"/>
                  </a:solidFill>
                </a:rPr>
                <a:t>™</a:t>
              </a:r>
              <a:r>
                <a:rPr lang="en-US" sz="1050" dirty="0">
                  <a:solidFill>
                    <a:schemeClr val="bg1"/>
                  </a:solidFill>
                </a:rPr>
                <a:t> </a:t>
              </a:r>
              <a:r>
                <a:rPr lang="en-US" sz="1050" dirty="0" err="1">
                  <a:solidFill>
                    <a:schemeClr val="bg1"/>
                  </a:solidFill>
                </a:rPr>
                <a:t>PowerSCADA</a:t>
              </a:r>
              <a:r>
                <a:rPr lang="en-US" sz="1050" dirty="0">
                  <a:solidFill>
                    <a:schemeClr val="bg1"/>
                  </a:solidFill>
                </a:rPr>
                <a:t> Expert and system engineering (Operation)</a:t>
              </a:r>
            </a:p>
            <a:p>
              <a:pPr marL="117475" indent="-117475" defTabSz="457181">
                <a:buFont typeface="Arial" pitchFamily="34" charset="0"/>
                <a:buChar char="•"/>
                <a:defRPr/>
              </a:pPr>
              <a:r>
                <a:rPr lang="en-US" sz="1050" dirty="0">
                  <a:solidFill>
                    <a:schemeClr val="bg1"/>
                  </a:solidFill>
                </a:rPr>
                <a:t>S&amp;C Electric </a:t>
              </a:r>
              <a:r>
                <a:rPr lang="en-US" sz="1050" dirty="0" err="1">
                  <a:solidFill>
                    <a:schemeClr val="bg1"/>
                  </a:solidFill>
                </a:rPr>
                <a:t>IntelliRupter</a:t>
              </a:r>
              <a:r>
                <a:rPr lang="en-US" sz="1050" dirty="0">
                  <a:solidFill>
                    <a:schemeClr val="bg1"/>
                  </a:solidFill>
                </a:rPr>
                <a:t>® Pulse Closer and </a:t>
              </a:r>
              <a:r>
                <a:rPr lang="en-US" sz="1050" dirty="0" err="1">
                  <a:solidFill>
                    <a:schemeClr val="bg1"/>
                  </a:solidFill>
                </a:rPr>
                <a:t>Scada</a:t>
              </a:r>
              <a:r>
                <a:rPr lang="en-US" sz="1050" dirty="0">
                  <a:solidFill>
                    <a:schemeClr val="bg1"/>
                  </a:solidFill>
                </a:rPr>
                <a:t>-Mate™ CX Switches and Vista®</a:t>
              </a:r>
            </a:p>
            <a:p>
              <a:pPr marL="117475" indent="-117475" defTabSz="457181">
                <a:buFont typeface="Arial" pitchFamily="34" charset="0"/>
                <a:buChar char="•"/>
                <a:defRPr/>
              </a:pPr>
              <a:r>
                <a:rPr lang="en-US" sz="1050" dirty="0">
                  <a:solidFill>
                    <a:schemeClr val="bg1"/>
                  </a:solidFill>
                </a:rPr>
                <a:t>Underground Distribution Switchgear</a:t>
              </a:r>
            </a:p>
            <a:p>
              <a:pPr marL="342886" lvl="1" indent="-253989" defTabSz="457181">
                <a:spcBef>
                  <a:spcPct val="20000"/>
                </a:spcBef>
                <a:defRPr/>
              </a:pPr>
              <a:endParaRPr lang="en-US" sz="900" dirty="0">
                <a:solidFill>
                  <a:schemeClr val="bg1"/>
                </a:solidFill>
              </a:endParaRPr>
            </a:p>
            <a:p>
              <a:pPr defTabSz="457124">
                <a:spcBef>
                  <a:spcPct val="20000"/>
                </a:spcBef>
              </a:pPr>
              <a:r>
                <a:rPr lang="en-US" sz="1100" b="1" dirty="0">
                  <a:solidFill>
                    <a:schemeClr val="bg1"/>
                  </a:solidFill>
                </a:rPr>
                <a:t>Customer Benefits </a:t>
              </a:r>
            </a:p>
            <a:p>
              <a:pPr marL="117475" indent="-117475" defTabSz="457124">
                <a:buFont typeface="Arial" pitchFamily="34" charset="0"/>
                <a:buChar char="•"/>
              </a:pPr>
              <a:r>
                <a:rPr lang="en-US" sz="1050" dirty="0">
                  <a:solidFill>
                    <a:schemeClr val="bg1"/>
                  </a:solidFill>
                </a:rPr>
                <a:t>Optimizes distributed energy resources</a:t>
              </a:r>
            </a:p>
            <a:p>
              <a:pPr marL="117475" indent="-117475" defTabSz="457124">
                <a:buFont typeface="Arial" pitchFamily="34" charset="0"/>
                <a:buChar char="•"/>
              </a:pPr>
              <a:r>
                <a:rPr lang="en-US" sz="1050" dirty="0">
                  <a:solidFill>
                    <a:schemeClr val="bg1"/>
                  </a:solidFill>
                </a:rPr>
                <a:t>Delivers a dynamic, flexible </a:t>
              </a:r>
              <a:r>
                <a:rPr lang="en-US" sz="1050" dirty="0" err="1">
                  <a:solidFill>
                    <a:schemeClr val="bg1"/>
                  </a:solidFill>
                </a:rPr>
                <a:t>microgrid</a:t>
              </a:r>
              <a:r>
                <a:rPr lang="en-US" sz="1050" dirty="0">
                  <a:solidFill>
                    <a:schemeClr val="bg1"/>
                  </a:solidFill>
                </a:rPr>
                <a:t> technology</a:t>
              </a:r>
            </a:p>
            <a:p>
              <a:pPr marL="117475" indent="-117475" defTabSz="457124">
                <a:buFont typeface="Arial" pitchFamily="34" charset="0"/>
                <a:buChar char="•"/>
              </a:pPr>
              <a:r>
                <a:rPr lang="en-US" sz="1050" dirty="0">
                  <a:solidFill>
                    <a:schemeClr val="bg1"/>
                  </a:solidFill>
                </a:rPr>
                <a:t>Determines when it’s best to buy, sell or store power automatically</a:t>
              </a:r>
            </a:p>
            <a:p>
              <a:pPr marL="117475" indent="-117475" defTabSz="457124">
                <a:buFont typeface="Arial" pitchFamily="34" charset="0"/>
                <a:buChar char="•"/>
              </a:pPr>
              <a:r>
                <a:rPr lang="en-US" sz="1050" dirty="0">
                  <a:solidFill>
                    <a:schemeClr val="bg1"/>
                  </a:solidFill>
                </a:rPr>
                <a:t>Provides a technology showcase</a:t>
              </a:r>
            </a:p>
          </p:txBody>
        </p:sp>
        <p:sp>
          <p:nvSpPr>
            <p:cNvPr id="80" name="Title 5"/>
            <p:cNvSpPr txBox="1">
              <a:spLocks/>
            </p:cNvSpPr>
            <p:nvPr/>
          </p:nvSpPr>
          <p:spPr>
            <a:xfrm>
              <a:off x="70966" y="64002"/>
              <a:ext cx="4076118" cy="538609"/>
            </a:xfrm>
            <a:prstGeom prst="rect">
              <a:avLst/>
            </a:prstGeom>
          </p:spPr>
          <p:txBody>
            <a:bodyPr lIns="91436" tIns="45718" rIns="91436" bIns="45718"/>
            <a:lstStyle/>
            <a:p>
              <a:pPr defTabSz="457181">
                <a:spcBef>
                  <a:spcPct val="0"/>
                </a:spcBef>
                <a:defRPr/>
              </a:pPr>
              <a:r>
                <a:rPr lang="en-US" sz="2000" dirty="0" err="1">
                  <a:solidFill>
                    <a:prstClr val="white"/>
                  </a:solidFill>
                </a:rPr>
                <a:t>Oncor</a:t>
              </a:r>
              <a:r>
                <a:rPr lang="en-US" sz="2000" dirty="0">
                  <a:solidFill>
                    <a:prstClr val="white"/>
                  </a:solidFill>
                </a:rPr>
                <a:t> Electric Delivery</a:t>
              </a:r>
            </a:p>
            <a:p>
              <a:pPr defTabSz="457181">
                <a:spcBef>
                  <a:spcPct val="0"/>
                </a:spcBef>
                <a:defRPr/>
              </a:pPr>
              <a:r>
                <a:rPr lang="en-US" sz="2000" dirty="0">
                  <a:solidFill>
                    <a:prstClr val="white"/>
                  </a:solidFill>
                </a:rPr>
                <a:t>Texas, USA</a:t>
              </a:r>
            </a:p>
            <a:p>
              <a:pPr defTabSz="457181">
                <a:spcBef>
                  <a:spcPct val="0"/>
                </a:spcBef>
                <a:defRPr/>
              </a:pPr>
              <a:r>
                <a:rPr lang="en-US" sz="1000" dirty="0">
                  <a:solidFill>
                    <a:schemeClr val="bg1"/>
                  </a:solidFill>
                </a:rPr>
                <a:t>Innovative </a:t>
              </a:r>
              <a:r>
                <a:rPr lang="en-US" sz="1000" dirty="0" err="1">
                  <a:solidFill>
                    <a:schemeClr val="bg1"/>
                  </a:solidFill>
                </a:rPr>
                <a:t>microgrid</a:t>
              </a:r>
              <a:r>
                <a:rPr lang="en-US" sz="1000" dirty="0">
                  <a:solidFill>
                    <a:schemeClr val="bg1"/>
                  </a:solidFill>
                </a:rPr>
                <a:t> improves utility’s reliability</a:t>
              </a:r>
            </a:p>
            <a:p>
              <a:pPr defTabSz="457181">
                <a:spcBef>
                  <a:spcPct val="0"/>
                </a:spcBef>
                <a:defRPr/>
              </a:pPr>
              <a:r>
                <a:rPr lang="en-US" sz="1000" dirty="0">
                  <a:solidFill>
                    <a:schemeClr val="bg1"/>
                  </a:solidFill>
                </a:rPr>
                <a:t>and optimizes distributed energy resources</a:t>
              </a:r>
            </a:p>
            <a:p>
              <a:pPr defTabSz="457181">
                <a:spcBef>
                  <a:spcPct val="0"/>
                </a:spcBef>
                <a:defRPr/>
              </a:pPr>
              <a:endParaRPr lang="en-US" sz="1000" dirty="0">
                <a:solidFill>
                  <a:srgbClr val="FF0000"/>
                </a:solidFill>
              </a:endParaRPr>
            </a:p>
          </p:txBody>
        </p:sp>
      </p:grpSp>
      <p:pic>
        <p:nvPicPr>
          <p:cNvPr id="3078" name="Picture 6" descr="http://d1bb041l1ipbcm.cloudfront.net/user_media/diveimage/oncor_microgrid_figure.gif"/>
          <p:cNvPicPr>
            <a:picLocks noChangeAspect="1" noChangeArrowheads="1"/>
          </p:cNvPicPr>
          <p:nvPr/>
        </p:nvPicPr>
        <p:blipFill>
          <a:blip r:embed="rId4" cstate="print"/>
          <a:srcRect/>
          <a:stretch>
            <a:fillRect/>
          </a:stretch>
        </p:blipFill>
        <p:spPr bwMode="auto">
          <a:xfrm>
            <a:off x="6306004" y="627431"/>
            <a:ext cx="2538248" cy="1404835"/>
          </a:xfrm>
          <a:prstGeom prst="rect">
            <a:avLst/>
          </a:prstGeom>
          <a:ln>
            <a:noFill/>
          </a:ln>
          <a:effectLst>
            <a:outerShdw blurRad="190500" algn="tl" rotWithShape="0">
              <a:srgbClr val="000000">
                <a:alpha val="70000"/>
              </a:srgbClr>
            </a:outerShdw>
          </a:effectLst>
        </p:spPr>
      </p:pic>
      <p:pic>
        <p:nvPicPr>
          <p:cNvPr id="7170" name="Picture 2" descr="http://www.oncor.com/EN/PublishingImages/Service-Areas.png"/>
          <p:cNvPicPr>
            <a:picLocks noChangeAspect="1" noChangeArrowheads="1"/>
          </p:cNvPicPr>
          <p:nvPr/>
        </p:nvPicPr>
        <p:blipFill>
          <a:blip r:embed="rId5" cstate="print"/>
          <a:srcRect/>
          <a:stretch>
            <a:fillRect/>
          </a:stretch>
        </p:blipFill>
        <p:spPr bwMode="auto">
          <a:xfrm>
            <a:off x="137143" y="2970853"/>
            <a:ext cx="2191841" cy="2077111"/>
          </a:xfrm>
          <a:prstGeom prst="rect">
            <a:avLst/>
          </a:prstGeom>
          <a:noFill/>
        </p:spPr>
      </p:pic>
      <p:sp>
        <p:nvSpPr>
          <p:cNvPr id="13" name="Rectangle 12"/>
          <p:cNvSpPr/>
          <p:nvPr/>
        </p:nvSpPr>
        <p:spPr>
          <a:xfrm>
            <a:off x="6394243" y="2429302"/>
            <a:ext cx="2388358" cy="2031325"/>
          </a:xfrm>
          <a:prstGeom prst="rect">
            <a:avLst/>
          </a:prstGeom>
        </p:spPr>
        <p:txBody>
          <a:bodyPr wrap="square">
            <a:spAutoFit/>
          </a:bodyPr>
          <a:lstStyle/>
          <a:p>
            <a:r>
              <a:rPr lang="en-US" sz="1200" b="1" dirty="0">
                <a:solidFill>
                  <a:schemeClr val="accent5"/>
                </a:solidFill>
              </a:rPr>
              <a:t>When leaders in three industries – public utilities, energy management</a:t>
            </a:r>
          </a:p>
          <a:p>
            <a:r>
              <a:rPr lang="en-US" sz="1200" b="1" dirty="0">
                <a:solidFill>
                  <a:schemeClr val="accent5"/>
                </a:solidFill>
              </a:rPr>
              <a:t>and power delivery – teamed up, they delivered one of the </a:t>
            </a:r>
            <a:r>
              <a:rPr lang="en-US" b="1" dirty="0">
                <a:solidFill>
                  <a:schemeClr val="accent5"/>
                </a:solidFill>
              </a:rPr>
              <a:t>most advanced </a:t>
            </a:r>
            <a:r>
              <a:rPr lang="en-US" b="1" dirty="0" err="1">
                <a:solidFill>
                  <a:schemeClr val="accent5"/>
                </a:solidFill>
              </a:rPr>
              <a:t>microgrid</a:t>
            </a:r>
            <a:r>
              <a:rPr lang="en-US" b="1" dirty="0">
                <a:solidFill>
                  <a:schemeClr val="accent5"/>
                </a:solidFill>
              </a:rPr>
              <a:t> solutions in the country</a:t>
            </a:r>
            <a:r>
              <a:rPr lang="en-US" sz="1200" b="1" dirty="0">
                <a:solidFill>
                  <a:schemeClr val="accent5"/>
                </a:solidFill>
              </a:rPr>
              <a:t> </a:t>
            </a:r>
            <a:br>
              <a:rPr lang="en-US" sz="1200" b="1" dirty="0">
                <a:solidFill>
                  <a:schemeClr val="accent5"/>
                </a:solidFill>
              </a:rPr>
            </a:br>
            <a:r>
              <a:rPr lang="en-US" sz="1200" b="1" dirty="0">
                <a:solidFill>
                  <a:schemeClr val="accent5"/>
                </a:solidFill>
              </a:rPr>
              <a:t>in record time.</a:t>
            </a:r>
          </a:p>
        </p:txBody>
      </p:sp>
    </p:spTree>
    <p:extLst>
      <p:ext uri="{BB962C8B-B14F-4D97-AF65-F5344CB8AC3E}">
        <p14:creationId xmlns:p14="http://schemas.microsoft.com/office/powerpoint/2010/main" val="208539923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81803" y="1138600"/>
            <a:ext cx="3749962" cy="3685624"/>
          </a:xfrm>
        </p:spPr>
        <p:txBody>
          <a:bodyPr/>
          <a:lstStyle/>
          <a:p>
            <a:pPr marL="0" lvl="1" indent="0" defTabSz="685862">
              <a:buClr>
                <a:srgbClr val="36C746"/>
              </a:buClr>
              <a:buNone/>
              <a:defRPr/>
            </a:pPr>
            <a:r>
              <a:rPr lang="en-US" sz="1200" dirty="0">
                <a:solidFill>
                  <a:srgbClr val="626469"/>
                </a:solidFill>
                <a:cs typeface="Arial" pitchFamily="34" charset="0"/>
              </a:rPr>
              <a:t>Customer need</a:t>
            </a:r>
          </a:p>
          <a:p>
            <a:pPr marL="182563" lvl="1" indent="-182563" defTabSz="685862">
              <a:spcBef>
                <a:spcPts val="300"/>
              </a:spcBef>
              <a:buClr>
                <a:srgbClr val="36C746"/>
              </a:buClr>
              <a:defRPr/>
            </a:pPr>
            <a:r>
              <a:rPr lang="sr-Latn-CS" sz="1000" dirty="0" err="1">
                <a:solidFill>
                  <a:srgbClr val="626469"/>
                </a:solidFill>
                <a:cs typeface="Arial" pitchFamily="34" charset="0"/>
              </a:rPr>
              <a:t>Integration</a:t>
            </a:r>
            <a:r>
              <a:rPr lang="sr-Latn-CS" sz="1000" dirty="0">
                <a:solidFill>
                  <a:srgbClr val="626469"/>
                </a:solidFill>
                <a:cs typeface="Arial" pitchFamily="34" charset="0"/>
              </a:rPr>
              <a:t> </a:t>
            </a:r>
            <a:r>
              <a:rPr lang="sr-Latn-CS" sz="1000" dirty="0" err="1">
                <a:solidFill>
                  <a:srgbClr val="626469"/>
                </a:solidFill>
                <a:cs typeface="Arial" pitchFamily="34" charset="0"/>
              </a:rPr>
              <a:t>of</a:t>
            </a:r>
            <a:r>
              <a:rPr lang="sr-Latn-CS" sz="1000" dirty="0">
                <a:solidFill>
                  <a:srgbClr val="626469"/>
                </a:solidFill>
                <a:cs typeface="Arial" pitchFamily="34" charset="0"/>
              </a:rPr>
              <a:t> </a:t>
            </a:r>
            <a:r>
              <a:rPr lang="sr-Latn-CS" sz="1000" dirty="0" err="1">
                <a:solidFill>
                  <a:srgbClr val="626469"/>
                </a:solidFill>
                <a:cs typeface="Arial" pitchFamily="34" charset="0"/>
              </a:rPr>
              <a:t>Operation</a:t>
            </a:r>
            <a:r>
              <a:rPr lang="sr-Latn-CS" sz="1000" dirty="0">
                <a:solidFill>
                  <a:srgbClr val="626469"/>
                </a:solidFill>
                <a:cs typeface="Arial" pitchFamily="34" charset="0"/>
              </a:rPr>
              <a:t> </a:t>
            </a:r>
            <a:r>
              <a:rPr lang="sr-Latn-CS" sz="1000" dirty="0" err="1">
                <a:solidFill>
                  <a:srgbClr val="626469"/>
                </a:solidFill>
                <a:cs typeface="Arial" pitchFamily="34" charset="0"/>
              </a:rPr>
              <a:t>technologies</a:t>
            </a:r>
            <a:r>
              <a:rPr lang="sr-Latn-CS" sz="1000" dirty="0">
                <a:solidFill>
                  <a:srgbClr val="626469"/>
                </a:solidFill>
                <a:cs typeface="Arial" pitchFamily="34" charset="0"/>
              </a:rPr>
              <a:t> in </a:t>
            </a:r>
            <a:r>
              <a:rPr lang="sr-Latn-CS" sz="1000" dirty="0" err="1">
                <a:solidFill>
                  <a:srgbClr val="626469"/>
                </a:solidFill>
                <a:cs typeface="Arial" pitchFamily="34" charset="0"/>
              </a:rPr>
              <a:t>Control</a:t>
            </a:r>
            <a:r>
              <a:rPr lang="sr-Latn-CS" sz="1000" dirty="0">
                <a:solidFill>
                  <a:srgbClr val="626469"/>
                </a:solidFill>
                <a:cs typeface="Arial" pitchFamily="34" charset="0"/>
              </a:rPr>
              <a:t> Center</a:t>
            </a:r>
            <a:endParaRPr lang="en-US" sz="1000" dirty="0">
              <a:solidFill>
                <a:srgbClr val="626469"/>
              </a:solidFill>
              <a:cs typeface="Arial" pitchFamily="34" charset="0"/>
            </a:endParaRPr>
          </a:p>
          <a:p>
            <a:pPr marL="182563" lvl="1" indent="-182563" defTabSz="685862">
              <a:spcBef>
                <a:spcPts val="300"/>
              </a:spcBef>
              <a:buClr>
                <a:srgbClr val="36C746"/>
              </a:buClr>
              <a:defRPr/>
            </a:pPr>
            <a:r>
              <a:rPr lang="en-US" sz="1000" dirty="0">
                <a:solidFill>
                  <a:srgbClr val="626469"/>
                </a:solidFill>
                <a:cs typeface="Arial" pitchFamily="34" charset="0"/>
              </a:rPr>
              <a:t>Improve network operations to avoid disturbances</a:t>
            </a:r>
          </a:p>
          <a:p>
            <a:pPr marL="0" lvl="1" indent="0" defTabSz="685862">
              <a:spcBef>
                <a:spcPts val="600"/>
              </a:spcBef>
              <a:buClr>
                <a:srgbClr val="36C746"/>
              </a:buClr>
              <a:buNone/>
              <a:defRPr/>
            </a:pPr>
            <a:r>
              <a:rPr lang="en-US" sz="1200" dirty="0">
                <a:solidFill>
                  <a:srgbClr val="626469"/>
                </a:solidFill>
                <a:cs typeface="Arial" pitchFamily="34" charset="0"/>
              </a:rPr>
              <a:t>Schneider Electric solution</a:t>
            </a:r>
          </a:p>
          <a:p>
            <a:pPr marL="182563" lvl="1" indent="-182563" defTabSz="685862">
              <a:spcBef>
                <a:spcPts val="300"/>
              </a:spcBef>
              <a:buClr>
                <a:srgbClr val="36C746"/>
              </a:buClr>
              <a:defRPr/>
            </a:pPr>
            <a:r>
              <a:rPr lang="en-US" sz="1000" dirty="0">
                <a:solidFill>
                  <a:srgbClr val="626469"/>
                </a:solidFill>
                <a:cs typeface="Arial" pitchFamily="34" charset="0"/>
              </a:rPr>
              <a:t>A </a:t>
            </a:r>
            <a:r>
              <a:rPr lang="sr-Latn-CS" sz="1000" dirty="0" err="1">
                <a:solidFill>
                  <a:srgbClr val="626469"/>
                </a:solidFill>
                <a:cs typeface="Arial" pitchFamily="34" charset="0"/>
              </a:rPr>
              <a:t>full</a:t>
            </a:r>
            <a:r>
              <a:rPr lang="sr-Latn-CS" sz="1000" dirty="0">
                <a:solidFill>
                  <a:srgbClr val="626469"/>
                </a:solidFill>
                <a:cs typeface="Arial" pitchFamily="34" charset="0"/>
              </a:rPr>
              <a:t> </a:t>
            </a:r>
            <a:r>
              <a:rPr lang="sr-Latn-CS" sz="1000" dirty="0" err="1">
                <a:solidFill>
                  <a:srgbClr val="626469"/>
                </a:solidFill>
                <a:cs typeface="Arial" pitchFamily="34" charset="0"/>
              </a:rPr>
              <a:t>scope</a:t>
            </a:r>
            <a:r>
              <a:rPr lang="sr-Latn-CS" sz="1000" dirty="0">
                <a:solidFill>
                  <a:srgbClr val="626469"/>
                </a:solidFill>
                <a:cs typeface="Arial" pitchFamily="34" charset="0"/>
              </a:rPr>
              <a:t> </a:t>
            </a:r>
            <a:r>
              <a:rPr lang="sr-Latn-CS" sz="1000" dirty="0" err="1">
                <a:solidFill>
                  <a:srgbClr val="626469"/>
                </a:solidFill>
                <a:cs typeface="Arial" pitchFamily="34" charset="0"/>
              </a:rPr>
              <a:t>feeder</a:t>
            </a:r>
            <a:r>
              <a:rPr lang="sr-Latn-CS" sz="1000" dirty="0">
                <a:solidFill>
                  <a:srgbClr val="626469"/>
                </a:solidFill>
                <a:cs typeface="Arial" pitchFamily="34" charset="0"/>
              </a:rPr>
              <a:t> </a:t>
            </a:r>
            <a:r>
              <a:rPr lang="sr-Latn-CS" sz="1000" dirty="0" err="1">
                <a:solidFill>
                  <a:srgbClr val="626469"/>
                </a:solidFill>
                <a:cs typeface="Arial" pitchFamily="34" charset="0"/>
              </a:rPr>
              <a:t>automation</a:t>
            </a:r>
            <a:r>
              <a:rPr lang="sr-Latn-CS" sz="1000" dirty="0">
                <a:solidFill>
                  <a:srgbClr val="626469"/>
                </a:solidFill>
                <a:cs typeface="Arial" pitchFamily="34" charset="0"/>
              </a:rPr>
              <a:t> </a:t>
            </a:r>
            <a:r>
              <a:rPr lang="en-US" sz="1000" dirty="0">
                <a:solidFill>
                  <a:srgbClr val="626469"/>
                </a:solidFill>
                <a:cs typeface="Arial" pitchFamily="34" charset="0"/>
              </a:rPr>
              <a:t>grid based on motorizing existing Ring Main Units and </a:t>
            </a:r>
            <a:r>
              <a:rPr lang="sr-Latn-CS" sz="1000" dirty="0" err="1">
                <a:solidFill>
                  <a:srgbClr val="626469"/>
                </a:solidFill>
              </a:rPr>
              <a:t>digital</a:t>
            </a:r>
            <a:r>
              <a:rPr lang="en-US" sz="1000" dirty="0">
                <a:solidFill>
                  <a:srgbClr val="626469"/>
                </a:solidFill>
                <a:cs typeface="Arial" pitchFamily="34" charset="0"/>
              </a:rPr>
              <a:t> communication in</a:t>
            </a:r>
            <a:r>
              <a:rPr lang="sr-Latn-CS" sz="1000" dirty="0">
                <a:solidFill>
                  <a:srgbClr val="626469"/>
                </a:solidFill>
                <a:cs typeface="Arial" pitchFamily="34" charset="0"/>
              </a:rPr>
              <a:t> Novi Sad area.</a:t>
            </a:r>
            <a:r>
              <a:rPr lang="en-US" sz="1000" dirty="0">
                <a:solidFill>
                  <a:srgbClr val="626469"/>
                </a:solidFill>
                <a:cs typeface="Arial" pitchFamily="34" charset="0"/>
              </a:rPr>
              <a:t> </a:t>
            </a:r>
            <a:endParaRPr lang="sr-Latn-CS" sz="1000" dirty="0">
              <a:solidFill>
                <a:srgbClr val="626469"/>
              </a:solidFill>
              <a:cs typeface="Arial" pitchFamily="34" charset="0"/>
            </a:endParaRPr>
          </a:p>
          <a:p>
            <a:pPr marL="182563" lvl="1" indent="-182563" defTabSz="685862">
              <a:spcBef>
                <a:spcPts val="300"/>
              </a:spcBef>
              <a:buClr>
                <a:srgbClr val="36C746"/>
              </a:buClr>
              <a:defRPr/>
            </a:pPr>
            <a:r>
              <a:rPr lang="sr-Latn-CS" sz="1000" dirty="0">
                <a:solidFill>
                  <a:srgbClr val="626469"/>
                </a:solidFill>
              </a:rPr>
              <a:t>ADMS </a:t>
            </a:r>
            <a:r>
              <a:rPr lang="sr-Latn-CS" sz="1000" dirty="0" err="1">
                <a:solidFill>
                  <a:srgbClr val="626469"/>
                </a:solidFill>
              </a:rPr>
              <a:t>solution</a:t>
            </a:r>
            <a:r>
              <a:rPr lang="sr-Latn-CS" sz="1000" dirty="0">
                <a:solidFill>
                  <a:srgbClr val="626469"/>
                </a:solidFill>
              </a:rPr>
              <a:t> in </a:t>
            </a:r>
            <a:r>
              <a:rPr lang="sr-Latn-CS" sz="1000" dirty="0" err="1">
                <a:solidFill>
                  <a:srgbClr val="626469"/>
                </a:solidFill>
              </a:rPr>
              <a:t>Control</a:t>
            </a:r>
            <a:r>
              <a:rPr lang="sr-Latn-CS" sz="1000" dirty="0">
                <a:solidFill>
                  <a:srgbClr val="626469"/>
                </a:solidFill>
              </a:rPr>
              <a:t> Center – </a:t>
            </a:r>
            <a:r>
              <a:rPr lang="sr-Latn-CS" sz="1000" dirty="0" err="1">
                <a:solidFill>
                  <a:srgbClr val="626469"/>
                </a:solidFill>
              </a:rPr>
              <a:t>unified</a:t>
            </a:r>
            <a:r>
              <a:rPr lang="sr-Latn-CS" sz="1000" dirty="0">
                <a:solidFill>
                  <a:srgbClr val="626469"/>
                </a:solidFill>
              </a:rPr>
              <a:t> HV </a:t>
            </a:r>
            <a:r>
              <a:rPr lang="sr-Latn-CS" sz="1000" dirty="0" err="1">
                <a:solidFill>
                  <a:srgbClr val="626469"/>
                </a:solidFill>
              </a:rPr>
              <a:t>and</a:t>
            </a:r>
            <a:r>
              <a:rPr lang="sr-Latn-CS" sz="1000" dirty="0">
                <a:solidFill>
                  <a:srgbClr val="626469"/>
                </a:solidFill>
              </a:rPr>
              <a:t> MV SCADA</a:t>
            </a:r>
            <a:endParaRPr lang="en-US" sz="900" dirty="0">
              <a:solidFill>
                <a:srgbClr val="626469"/>
              </a:solidFill>
              <a:cs typeface="Arial" pitchFamily="34" charset="0"/>
            </a:endParaRPr>
          </a:p>
          <a:p>
            <a:pPr marL="0" lvl="1" indent="0" defTabSz="685862">
              <a:spcBef>
                <a:spcPts val="600"/>
              </a:spcBef>
              <a:buClr>
                <a:srgbClr val="36C746"/>
              </a:buClr>
              <a:buNone/>
              <a:defRPr/>
            </a:pPr>
            <a:r>
              <a:rPr lang="en-US" sz="1200" dirty="0">
                <a:solidFill>
                  <a:srgbClr val="626469"/>
                </a:solidFill>
                <a:cs typeface="Arial" pitchFamily="34" charset="0"/>
              </a:rPr>
              <a:t>Benefits</a:t>
            </a:r>
          </a:p>
          <a:p>
            <a:pPr marL="182563" lvl="1" indent="-182563" defTabSz="685862">
              <a:spcBef>
                <a:spcPts val="300"/>
              </a:spcBef>
              <a:buClr>
                <a:srgbClr val="36C746"/>
              </a:buClr>
              <a:defRPr/>
            </a:pPr>
            <a:r>
              <a:rPr lang="en-US" sz="1000" dirty="0">
                <a:solidFill>
                  <a:srgbClr val="626469"/>
                </a:solidFill>
                <a:cs typeface="Arial" pitchFamily="34" charset="0"/>
              </a:rPr>
              <a:t>Targeted sections of the distribution network automatically     re-energize when faults occur</a:t>
            </a:r>
          </a:p>
          <a:p>
            <a:pPr marL="182563" lvl="1" indent="-182563" defTabSz="685862">
              <a:spcBef>
                <a:spcPts val="300"/>
              </a:spcBef>
              <a:buClr>
                <a:srgbClr val="36C746"/>
              </a:buClr>
              <a:defRPr/>
            </a:pPr>
            <a:r>
              <a:rPr lang="en-US" sz="1000" dirty="0">
                <a:solidFill>
                  <a:srgbClr val="626469"/>
                </a:solidFill>
                <a:cs typeface="Arial" pitchFamily="34" charset="0"/>
              </a:rPr>
              <a:t>Fault are quickly localized through </a:t>
            </a:r>
            <a:r>
              <a:rPr lang="sr-Latn-CS" sz="1000" dirty="0" err="1">
                <a:solidFill>
                  <a:srgbClr val="626469"/>
                </a:solidFill>
              </a:rPr>
              <a:t>remote</a:t>
            </a:r>
            <a:r>
              <a:rPr lang="sr-Latn-CS" sz="1000" dirty="0">
                <a:solidFill>
                  <a:srgbClr val="626469"/>
                </a:solidFill>
              </a:rPr>
              <a:t> </a:t>
            </a:r>
            <a:r>
              <a:rPr lang="sr-Latn-CS" sz="1000" dirty="0" err="1">
                <a:solidFill>
                  <a:srgbClr val="626469"/>
                </a:solidFill>
              </a:rPr>
              <a:t>signalization</a:t>
            </a:r>
            <a:r>
              <a:rPr lang="sr-Latn-CS" sz="1000" dirty="0">
                <a:solidFill>
                  <a:srgbClr val="626469"/>
                </a:solidFill>
              </a:rPr>
              <a:t> </a:t>
            </a:r>
            <a:r>
              <a:rPr lang="en-US" sz="1000" dirty="0">
                <a:solidFill>
                  <a:srgbClr val="626469"/>
                </a:solidFill>
                <a:cs typeface="Arial" pitchFamily="34" charset="0"/>
              </a:rPr>
              <a:t>communication</a:t>
            </a:r>
            <a:endParaRPr lang="en-US" sz="900" dirty="0">
              <a:solidFill>
                <a:srgbClr val="626469"/>
              </a:solidFill>
              <a:cs typeface="Arial" pitchFamily="34" charset="0"/>
            </a:endParaRPr>
          </a:p>
          <a:p>
            <a:pPr marL="0" lvl="2" indent="0" defTabSz="427492">
              <a:spcBef>
                <a:spcPts val="600"/>
              </a:spcBef>
              <a:buClr>
                <a:srgbClr val="36C746"/>
              </a:buClr>
              <a:buNone/>
              <a:defRPr/>
            </a:pPr>
            <a:r>
              <a:rPr lang="en-US" sz="1200" dirty="0">
                <a:solidFill>
                  <a:srgbClr val="626469"/>
                </a:solidFill>
                <a:cs typeface="Arial" pitchFamily="34" charset="0"/>
              </a:rPr>
              <a:t>Results</a:t>
            </a:r>
          </a:p>
          <a:p>
            <a:pPr marL="182563" lvl="1" indent="-182563" defTabSz="685862">
              <a:spcBef>
                <a:spcPts val="300"/>
              </a:spcBef>
              <a:buClr>
                <a:srgbClr val="36C746"/>
              </a:buClr>
              <a:defRPr/>
            </a:pPr>
            <a:r>
              <a:rPr lang="sr-Latn-CS" sz="1000" dirty="0" err="1">
                <a:solidFill>
                  <a:srgbClr val="626469"/>
                </a:solidFill>
              </a:rPr>
              <a:t>Cost</a:t>
            </a:r>
            <a:r>
              <a:rPr lang="sr-Latn-CS" sz="1000" dirty="0">
                <a:solidFill>
                  <a:srgbClr val="626469"/>
                </a:solidFill>
              </a:rPr>
              <a:t> </a:t>
            </a:r>
            <a:r>
              <a:rPr lang="sr-Latn-CS" sz="1000" dirty="0" err="1">
                <a:solidFill>
                  <a:srgbClr val="626469"/>
                </a:solidFill>
              </a:rPr>
              <a:t>benefit</a:t>
            </a:r>
            <a:r>
              <a:rPr lang="sr-Latn-CS" sz="1000" dirty="0">
                <a:solidFill>
                  <a:srgbClr val="626469"/>
                </a:solidFill>
              </a:rPr>
              <a:t>  analize </a:t>
            </a:r>
            <a:r>
              <a:rPr lang="sr-Latn-CS" sz="1000" dirty="0" err="1">
                <a:solidFill>
                  <a:srgbClr val="626469"/>
                </a:solidFill>
              </a:rPr>
              <a:t>proved</a:t>
            </a:r>
            <a:r>
              <a:rPr lang="sr-Latn-CS" sz="1000" dirty="0">
                <a:solidFill>
                  <a:srgbClr val="626469"/>
                </a:solidFill>
              </a:rPr>
              <a:t> </a:t>
            </a:r>
            <a:r>
              <a:rPr lang="sr-Latn-CS" sz="1000" dirty="0" err="1">
                <a:solidFill>
                  <a:srgbClr val="626469"/>
                </a:solidFill>
              </a:rPr>
              <a:t>succesfull</a:t>
            </a:r>
            <a:endParaRPr lang="sr-Latn-CS" sz="1000" dirty="0">
              <a:solidFill>
                <a:srgbClr val="626469"/>
              </a:solidFill>
            </a:endParaRPr>
          </a:p>
          <a:p>
            <a:pPr marL="182563" lvl="1" indent="-182563" defTabSz="685862">
              <a:spcBef>
                <a:spcPts val="300"/>
              </a:spcBef>
              <a:buClr>
                <a:srgbClr val="36C746"/>
              </a:buClr>
              <a:defRPr/>
            </a:pPr>
            <a:r>
              <a:rPr lang="sr-Latn-CS" sz="1000" dirty="0">
                <a:solidFill>
                  <a:srgbClr val="626469"/>
                </a:solidFill>
                <a:cs typeface="Arial" pitchFamily="34" charset="0"/>
              </a:rPr>
              <a:t>SAIDI </a:t>
            </a:r>
            <a:r>
              <a:rPr lang="sr-Latn-CS" sz="1000" dirty="0" err="1">
                <a:solidFill>
                  <a:srgbClr val="626469"/>
                </a:solidFill>
                <a:cs typeface="Arial" pitchFamily="34" charset="0"/>
              </a:rPr>
              <a:t>and</a:t>
            </a:r>
            <a:r>
              <a:rPr lang="sr-Latn-CS" sz="1000" dirty="0">
                <a:solidFill>
                  <a:srgbClr val="626469"/>
                </a:solidFill>
                <a:cs typeface="Arial" pitchFamily="34" charset="0"/>
              </a:rPr>
              <a:t> SAIFI </a:t>
            </a:r>
            <a:r>
              <a:rPr lang="sr-Latn-CS" sz="1000" dirty="0" err="1">
                <a:solidFill>
                  <a:srgbClr val="626469"/>
                </a:solidFill>
                <a:cs typeface="Arial" pitchFamily="34" charset="0"/>
              </a:rPr>
              <a:t>lowered</a:t>
            </a:r>
            <a:r>
              <a:rPr lang="sr-Latn-CS" sz="1000" dirty="0">
                <a:solidFill>
                  <a:srgbClr val="626469"/>
                </a:solidFill>
                <a:cs typeface="Arial" pitchFamily="34" charset="0"/>
              </a:rPr>
              <a:t> – </a:t>
            </a:r>
            <a:r>
              <a:rPr lang="sr-Latn-CS" sz="1000" dirty="0" err="1">
                <a:solidFill>
                  <a:srgbClr val="626469"/>
                </a:solidFill>
                <a:cs typeface="Arial" pitchFamily="34" charset="0"/>
              </a:rPr>
              <a:t>customer</a:t>
            </a:r>
            <a:r>
              <a:rPr lang="sr-Latn-CS" sz="1000" dirty="0">
                <a:solidFill>
                  <a:srgbClr val="626469"/>
                </a:solidFill>
                <a:cs typeface="Arial" pitchFamily="34" charset="0"/>
              </a:rPr>
              <a:t> </a:t>
            </a:r>
            <a:r>
              <a:rPr lang="sr-Latn-CS" sz="1000" dirty="0" err="1">
                <a:solidFill>
                  <a:srgbClr val="626469"/>
                </a:solidFill>
                <a:cs typeface="Arial" pitchFamily="34" charset="0"/>
              </a:rPr>
              <a:t>satisfaction</a:t>
            </a:r>
            <a:endParaRPr lang="sr-Latn-CS" sz="1000" dirty="0">
              <a:solidFill>
                <a:srgbClr val="626469"/>
              </a:solidFill>
              <a:cs typeface="Arial" pitchFamily="34" charset="0"/>
            </a:endParaRPr>
          </a:p>
          <a:p>
            <a:pPr marL="182563" lvl="1" indent="-182563" defTabSz="685862">
              <a:spcBef>
                <a:spcPts val="300"/>
              </a:spcBef>
              <a:buClr>
                <a:srgbClr val="36C746"/>
              </a:buClr>
              <a:defRPr/>
            </a:pPr>
            <a:r>
              <a:rPr lang="sr-Latn-CS" sz="1000" dirty="0">
                <a:solidFill>
                  <a:srgbClr val="626469"/>
                </a:solidFill>
              </a:rPr>
              <a:t>Best </a:t>
            </a:r>
            <a:r>
              <a:rPr lang="sr-Latn-CS" sz="1000" dirty="0" err="1">
                <a:solidFill>
                  <a:srgbClr val="626469"/>
                </a:solidFill>
              </a:rPr>
              <a:t>project</a:t>
            </a:r>
            <a:r>
              <a:rPr lang="sr-Latn-CS" sz="1000" dirty="0">
                <a:solidFill>
                  <a:srgbClr val="626469"/>
                </a:solidFill>
              </a:rPr>
              <a:t> </a:t>
            </a:r>
            <a:r>
              <a:rPr lang="sr-Latn-CS" sz="1000" dirty="0" err="1">
                <a:solidFill>
                  <a:srgbClr val="626469"/>
                </a:solidFill>
              </a:rPr>
              <a:t>award</a:t>
            </a:r>
            <a:r>
              <a:rPr lang="sr-Latn-CS" sz="1000" dirty="0">
                <a:solidFill>
                  <a:srgbClr val="626469"/>
                </a:solidFill>
              </a:rPr>
              <a:t> 2017 – </a:t>
            </a:r>
            <a:r>
              <a:rPr lang="sr-Latn-CS" sz="1000" dirty="0" err="1">
                <a:solidFill>
                  <a:srgbClr val="626469"/>
                </a:solidFill>
              </a:rPr>
              <a:t>Drustvo</a:t>
            </a:r>
            <a:r>
              <a:rPr lang="sr-Latn-CS" sz="1000" dirty="0">
                <a:solidFill>
                  <a:srgbClr val="626469"/>
                </a:solidFill>
              </a:rPr>
              <a:t> </a:t>
            </a:r>
            <a:r>
              <a:rPr lang="sr-Latn-CS" sz="1000" dirty="0" err="1">
                <a:solidFill>
                  <a:srgbClr val="626469"/>
                </a:solidFill>
              </a:rPr>
              <a:t>informaticara</a:t>
            </a:r>
            <a:r>
              <a:rPr lang="sr-Latn-CS" sz="1000" dirty="0">
                <a:solidFill>
                  <a:srgbClr val="626469"/>
                </a:solidFill>
              </a:rPr>
              <a:t> Srbije -PKS</a:t>
            </a:r>
            <a:endParaRPr lang="en-US" sz="1000" dirty="0">
              <a:solidFill>
                <a:srgbClr val="626469"/>
              </a:solidFill>
              <a:cs typeface="Arial" pitchFamily="34" charset="0"/>
            </a:endParaRPr>
          </a:p>
          <a:p>
            <a:endParaRPr lang="en-GB" dirty="0"/>
          </a:p>
        </p:txBody>
      </p:sp>
      <p:sp>
        <p:nvSpPr>
          <p:cNvPr id="4" name="Title 3"/>
          <p:cNvSpPr>
            <a:spLocks noGrp="1"/>
          </p:cNvSpPr>
          <p:nvPr>
            <p:ph type="title"/>
          </p:nvPr>
        </p:nvSpPr>
        <p:spPr>
          <a:xfrm>
            <a:off x="381803" y="348333"/>
            <a:ext cx="3749962" cy="369332"/>
          </a:xfrm>
        </p:spPr>
        <p:txBody>
          <a:bodyPr/>
          <a:lstStyle/>
          <a:p>
            <a:r>
              <a:rPr lang="sr-Latn-CS" dirty="0" err="1"/>
              <a:t>Smart</a:t>
            </a:r>
            <a:r>
              <a:rPr lang="sr-Latn-CS" dirty="0"/>
              <a:t> </a:t>
            </a:r>
            <a:r>
              <a:rPr lang="sr-Latn-CS" dirty="0" err="1"/>
              <a:t>City</a:t>
            </a:r>
            <a:r>
              <a:rPr lang="en-US" dirty="0"/>
              <a:t>, </a:t>
            </a:r>
            <a:r>
              <a:rPr lang="sr-Latn-CS" dirty="0"/>
              <a:t>Novi Sad</a:t>
            </a:r>
            <a:endParaRPr lang="en-US" dirty="0"/>
          </a:p>
        </p:txBody>
      </p:sp>
      <p:sp>
        <p:nvSpPr>
          <p:cNvPr id="5" name="Text Placeholder 4"/>
          <p:cNvSpPr>
            <a:spLocks noGrp="1"/>
          </p:cNvSpPr>
          <p:nvPr>
            <p:ph type="body" sz="quarter" idx="14"/>
          </p:nvPr>
        </p:nvSpPr>
        <p:spPr/>
        <p:txBody>
          <a:bodyPr/>
          <a:lstStyle/>
          <a:p>
            <a:endParaRPr lang="en-GB" dirty="0"/>
          </a:p>
        </p:txBody>
      </p:sp>
      <p:sp>
        <p:nvSpPr>
          <p:cNvPr id="8" name="TextBox 7"/>
          <p:cNvSpPr txBox="1"/>
          <p:nvPr/>
        </p:nvSpPr>
        <p:spPr>
          <a:xfrm>
            <a:off x="303978" y="717665"/>
            <a:ext cx="3130337" cy="276999"/>
          </a:xfrm>
          <a:prstGeom prst="rect">
            <a:avLst/>
          </a:prstGeom>
          <a:noFill/>
        </p:spPr>
        <p:txBody>
          <a:bodyPr wrap="square" rtlCol="0">
            <a:spAutoFit/>
          </a:bodyPr>
          <a:lstStyle/>
          <a:p>
            <a:r>
              <a:rPr lang="sr-Latn-CS" sz="1200" dirty="0">
                <a:solidFill>
                  <a:schemeClr val="accent6"/>
                </a:solidFill>
              </a:rPr>
              <a:t>JP EPS, </a:t>
            </a:r>
            <a:r>
              <a:rPr lang="sr-Latn-CS" sz="1200" dirty="0" err="1">
                <a:solidFill>
                  <a:schemeClr val="accent6"/>
                </a:solidFill>
              </a:rPr>
              <a:t>Elektrovojvodina</a:t>
            </a:r>
            <a:endParaRPr lang="en-US" sz="1200" dirty="0">
              <a:solidFill>
                <a:schemeClr val="accent6"/>
              </a:solidFill>
            </a:endParaRPr>
          </a:p>
        </p:txBody>
      </p:sp>
      <p:pic>
        <p:nvPicPr>
          <p:cNvPr id="10" name="Picture 2"/>
          <p:cNvPicPr>
            <a:picLocks noGrp="1" noChangeAspect="1" noChangeArrowheads="1"/>
          </p:cNvPicPr>
          <p:nvPr>
            <p:ph sz="quarter" idx="12"/>
          </p:nvPr>
        </p:nvPicPr>
        <p:blipFill rotWithShape="1">
          <a:blip r:embed="rId2" cstate="email">
            <a:extLst>
              <a:ext uri="{28A0092B-C50C-407E-A947-70E740481C1C}">
                <a14:useLocalDpi xmlns:a14="http://schemas.microsoft.com/office/drawing/2010/main" val="0"/>
              </a:ext>
            </a:extLst>
          </a:blip>
          <a:srcRect t="-1394" r="12866" b="1394"/>
          <a:stretch/>
        </p:blipFill>
        <p:spPr bwMode="auto">
          <a:xfrm>
            <a:off x="5053355" y="2082771"/>
            <a:ext cx="3947799" cy="261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stretch>
            <a:fillRect/>
          </a:stretch>
        </p:blipFill>
        <p:spPr>
          <a:xfrm>
            <a:off x="4986335" y="194429"/>
            <a:ext cx="4081841" cy="1888342"/>
          </a:xfrm>
          <a:prstGeom prst="rect">
            <a:avLst/>
          </a:prstGeom>
        </p:spPr>
      </p:pic>
    </p:spTree>
    <p:extLst>
      <p:ext uri="{BB962C8B-B14F-4D97-AF65-F5344CB8AC3E}">
        <p14:creationId xmlns:p14="http://schemas.microsoft.com/office/powerpoint/2010/main" val="270059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1493658" y="133982"/>
            <a:ext cx="8100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50" b="1" dirty="0">
                <a:solidFill>
                  <a:schemeClr val="bg1"/>
                </a:solidFill>
                <a:latin typeface="Arial Narrow" panose="020B0606020202030204" pitchFamily="34" charset="0"/>
              </a:rPr>
              <a:t>R. br.F-03 </a:t>
            </a:r>
          </a:p>
        </p:txBody>
      </p:sp>
      <p:sp>
        <p:nvSpPr>
          <p:cNvPr id="2" name="Rectangle 1"/>
          <p:cNvSpPr/>
          <p:nvPr/>
        </p:nvSpPr>
        <p:spPr>
          <a:xfrm>
            <a:off x="1375062" y="-16022"/>
            <a:ext cx="7507776" cy="1015663"/>
          </a:xfrm>
          <a:prstGeom prst="rect">
            <a:avLst/>
          </a:prstGeom>
        </p:spPr>
        <p:txBody>
          <a:bodyPr wrap="square">
            <a:spAutoFit/>
          </a:bodyPr>
          <a:lstStyle/>
          <a:p>
            <a:pPr>
              <a:spcBef>
                <a:spcPct val="0"/>
              </a:spcBef>
              <a:buSzPct val="50000"/>
            </a:pPr>
            <a:r>
              <a:rPr lang="sr-Latn-RS" sz="2000" dirty="0">
                <a:solidFill>
                  <a:srgbClr val="36C746"/>
                </a:solidFill>
                <a:latin typeface="Arial"/>
                <a:ea typeface="+mj-ea"/>
                <a:cs typeface="Arial"/>
              </a:rPr>
              <a:t>SAIDI (System Average Interruption Duration Index)   </a:t>
            </a:r>
          </a:p>
          <a:p>
            <a:pPr>
              <a:spcBef>
                <a:spcPct val="0"/>
              </a:spcBef>
              <a:buSzPct val="50000"/>
            </a:pPr>
            <a:r>
              <a:rPr lang="sr-Latn-RS" sz="2000" dirty="0">
                <a:solidFill>
                  <a:srgbClr val="36C746"/>
                </a:solidFill>
                <a:latin typeface="Arial"/>
                <a:ea typeface="+mj-ea"/>
                <a:cs typeface="Arial"/>
              </a:rPr>
              <a:t>SAIFI (</a:t>
            </a:r>
            <a:r>
              <a:rPr lang="sr-Latn-RS" sz="2000" dirty="0" err="1">
                <a:solidFill>
                  <a:srgbClr val="36C746"/>
                </a:solidFill>
                <a:latin typeface="Arial"/>
                <a:ea typeface="+mj-ea"/>
                <a:cs typeface="Arial"/>
              </a:rPr>
              <a:t>System</a:t>
            </a:r>
            <a:r>
              <a:rPr lang="sr-Latn-RS" sz="2000" dirty="0">
                <a:solidFill>
                  <a:srgbClr val="36C746"/>
                </a:solidFill>
                <a:latin typeface="Arial"/>
                <a:ea typeface="+mj-ea"/>
                <a:cs typeface="Arial"/>
              </a:rPr>
              <a:t> </a:t>
            </a:r>
            <a:r>
              <a:rPr lang="sr-Latn-RS" sz="2000" dirty="0" err="1">
                <a:solidFill>
                  <a:srgbClr val="36C746"/>
                </a:solidFill>
                <a:latin typeface="Arial"/>
                <a:ea typeface="+mj-ea"/>
                <a:cs typeface="Arial"/>
              </a:rPr>
              <a:t>Average</a:t>
            </a:r>
            <a:r>
              <a:rPr lang="sr-Latn-RS" sz="2000" dirty="0">
                <a:solidFill>
                  <a:srgbClr val="36C746"/>
                </a:solidFill>
                <a:latin typeface="Arial"/>
                <a:ea typeface="+mj-ea"/>
                <a:cs typeface="Arial"/>
              </a:rPr>
              <a:t> </a:t>
            </a:r>
            <a:r>
              <a:rPr lang="sr-Latn-RS" sz="2000" dirty="0" err="1">
                <a:solidFill>
                  <a:srgbClr val="36C746"/>
                </a:solidFill>
                <a:latin typeface="Arial"/>
                <a:ea typeface="+mj-ea"/>
                <a:cs typeface="Arial"/>
              </a:rPr>
              <a:t>Interruption</a:t>
            </a:r>
            <a:r>
              <a:rPr lang="sr-Latn-RS" sz="2000" dirty="0">
                <a:solidFill>
                  <a:srgbClr val="36C746"/>
                </a:solidFill>
                <a:latin typeface="Arial"/>
                <a:ea typeface="+mj-ea"/>
                <a:cs typeface="Arial"/>
              </a:rPr>
              <a:t> </a:t>
            </a:r>
            <a:r>
              <a:rPr lang="sr-Latn-RS" sz="2000" dirty="0" err="1">
                <a:solidFill>
                  <a:srgbClr val="36C746"/>
                </a:solidFill>
                <a:latin typeface="Arial"/>
                <a:ea typeface="+mj-ea"/>
                <a:cs typeface="Arial"/>
              </a:rPr>
              <a:t>Frequency</a:t>
            </a:r>
            <a:r>
              <a:rPr lang="sr-Latn-RS" sz="2000" dirty="0">
                <a:solidFill>
                  <a:srgbClr val="36C746"/>
                </a:solidFill>
                <a:latin typeface="Arial"/>
                <a:ea typeface="+mj-ea"/>
                <a:cs typeface="Arial"/>
              </a:rPr>
              <a:t> </a:t>
            </a:r>
            <a:r>
              <a:rPr lang="sr-Latn-RS" sz="2000" dirty="0" err="1">
                <a:solidFill>
                  <a:srgbClr val="36C746"/>
                </a:solidFill>
                <a:latin typeface="Arial"/>
                <a:ea typeface="+mj-ea"/>
                <a:cs typeface="Arial"/>
              </a:rPr>
              <a:t>index</a:t>
            </a:r>
            <a:r>
              <a:rPr lang="sr-Latn-RS" sz="2000" dirty="0">
                <a:solidFill>
                  <a:srgbClr val="36C746"/>
                </a:solidFill>
                <a:latin typeface="Arial"/>
                <a:ea typeface="+mj-ea"/>
                <a:cs typeface="Arial"/>
              </a:rPr>
              <a:t>) </a:t>
            </a:r>
          </a:p>
          <a:p>
            <a:pPr>
              <a:spcBef>
                <a:spcPct val="0"/>
              </a:spcBef>
              <a:buSzPct val="50000"/>
            </a:pPr>
            <a:r>
              <a:rPr lang="sr-Cyrl-CS" sz="2000" dirty="0">
                <a:solidFill>
                  <a:srgbClr val="36C746"/>
                </a:solidFill>
                <a:latin typeface="Arial"/>
                <a:ea typeface="+mj-ea"/>
                <a:cs typeface="Arial"/>
              </a:rPr>
              <a:t>CAIDI (</a:t>
            </a:r>
            <a:r>
              <a:rPr lang="sr-Cyrl-CS" sz="2000" dirty="0" err="1">
                <a:solidFill>
                  <a:srgbClr val="36C746"/>
                </a:solidFill>
                <a:latin typeface="Arial"/>
                <a:ea typeface="+mj-ea"/>
                <a:cs typeface="Arial"/>
              </a:rPr>
              <a:t>Customer</a:t>
            </a:r>
            <a:r>
              <a:rPr lang="sr-Cyrl-CS" sz="2000" dirty="0">
                <a:solidFill>
                  <a:srgbClr val="36C746"/>
                </a:solidFill>
                <a:latin typeface="Arial"/>
                <a:ea typeface="+mj-ea"/>
                <a:cs typeface="Arial"/>
              </a:rPr>
              <a:t> </a:t>
            </a:r>
            <a:r>
              <a:rPr lang="sr-Cyrl-CS" sz="2000" dirty="0" err="1">
                <a:solidFill>
                  <a:srgbClr val="36C746"/>
                </a:solidFill>
                <a:latin typeface="Arial"/>
                <a:ea typeface="+mj-ea"/>
                <a:cs typeface="Arial"/>
              </a:rPr>
              <a:t>Average</a:t>
            </a:r>
            <a:r>
              <a:rPr lang="sr-Cyrl-CS" sz="2000" dirty="0">
                <a:solidFill>
                  <a:srgbClr val="36C746"/>
                </a:solidFill>
                <a:latin typeface="Arial"/>
                <a:ea typeface="+mj-ea"/>
                <a:cs typeface="Arial"/>
              </a:rPr>
              <a:t> </a:t>
            </a:r>
            <a:r>
              <a:rPr lang="sr-Cyrl-CS" sz="2000" dirty="0" err="1">
                <a:solidFill>
                  <a:srgbClr val="36C746"/>
                </a:solidFill>
                <a:latin typeface="Arial"/>
                <a:ea typeface="+mj-ea"/>
                <a:cs typeface="Arial"/>
              </a:rPr>
              <a:t>Interruption</a:t>
            </a:r>
            <a:r>
              <a:rPr lang="sr-Cyrl-CS" sz="2000" dirty="0">
                <a:solidFill>
                  <a:srgbClr val="36C746"/>
                </a:solidFill>
                <a:latin typeface="Arial"/>
                <a:ea typeface="+mj-ea"/>
                <a:cs typeface="Arial"/>
              </a:rPr>
              <a:t> </a:t>
            </a:r>
            <a:r>
              <a:rPr lang="sr-Cyrl-CS" sz="2000" dirty="0" err="1">
                <a:solidFill>
                  <a:srgbClr val="36C746"/>
                </a:solidFill>
                <a:latin typeface="Arial"/>
                <a:ea typeface="+mj-ea"/>
                <a:cs typeface="Arial"/>
              </a:rPr>
              <a:t>Duration</a:t>
            </a:r>
            <a:r>
              <a:rPr lang="sr-Cyrl-CS" sz="2000" dirty="0">
                <a:solidFill>
                  <a:srgbClr val="36C746"/>
                </a:solidFill>
                <a:latin typeface="Arial"/>
                <a:ea typeface="+mj-ea"/>
                <a:cs typeface="Arial"/>
              </a:rPr>
              <a:t> </a:t>
            </a:r>
            <a:r>
              <a:rPr lang="sr-Cyrl-CS" sz="2000" dirty="0" err="1">
                <a:solidFill>
                  <a:srgbClr val="36C746"/>
                </a:solidFill>
                <a:latin typeface="Arial"/>
                <a:ea typeface="+mj-ea"/>
                <a:cs typeface="Arial"/>
              </a:rPr>
              <a:t>Index</a:t>
            </a:r>
            <a:r>
              <a:rPr lang="sr-Cyrl-CS" sz="2000" dirty="0">
                <a:solidFill>
                  <a:srgbClr val="36C746"/>
                </a:solidFill>
                <a:latin typeface="Arial"/>
                <a:ea typeface="+mj-ea"/>
                <a:cs typeface="Arial"/>
              </a:rPr>
              <a:t>)</a:t>
            </a:r>
            <a:endParaRPr lang="en-US" sz="2000" dirty="0">
              <a:solidFill>
                <a:srgbClr val="36C746"/>
              </a:solidFill>
              <a:latin typeface="Arial"/>
              <a:ea typeface="+mj-ea"/>
              <a:cs typeface="Arial"/>
            </a:endParaRPr>
          </a:p>
        </p:txBody>
      </p:sp>
      <p:graphicFrame>
        <p:nvGraphicFramePr>
          <p:cNvPr id="8" name="Table 7"/>
          <p:cNvGraphicFramePr>
            <a:graphicFrameLocks noGrp="1"/>
          </p:cNvGraphicFramePr>
          <p:nvPr>
            <p:extLst/>
          </p:nvPr>
        </p:nvGraphicFramePr>
        <p:xfrm>
          <a:off x="1375062" y="1020590"/>
          <a:ext cx="6366532" cy="1497137"/>
        </p:xfrm>
        <a:graphic>
          <a:graphicData uri="http://schemas.openxmlformats.org/drawingml/2006/table">
            <a:tbl>
              <a:tblPr>
                <a:tableStyleId>{5C22544A-7EE6-4342-B048-85BDC9FD1C3A}</a:tableStyleId>
              </a:tblPr>
              <a:tblGrid>
                <a:gridCol w="420549">
                  <a:extLst>
                    <a:ext uri="{9D8B030D-6E8A-4147-A177-3AD203B41FA5}">
                      <a16:colId xmlns:a16="http://schemas.microsoft.com/office/drawing/2014/main" val="20000"/>
                    </a:ext>
                  </a:extLst>
                </a:gridCol>
                <a:gridCol w="756742">
                  <a:extLst>
                    <a:ext uri="{9D8B030D-6E8A-4147-A177-3AD203B41FA5}">
                      <a16:colId xmlns:a16="http://schemas.microsoft.com/office/drawing/2014/main" val="20001"/>
                    </a:ext>
                  </a:extLst>
                </a:gridCol>
                <a:gridCol w="631286">
                  <a:extLst>
                    <a:ext uri="{9D8B030D-6E8A-4147-A177-3AD203B41FA5}">
                      <a16:colId xmlns:a16="http://schemas.microsoft.com/office/drawing/2014/main" val="20002"/>
                    </a:ext>
                  </a:extLst>
                </a:gridCol>
                <a:gridCol w="621155">
                  <a:extLst>
                    <a:ext uri="{9D8B030D-6E8A-4147-A177-3AD203B41FA5}">
                      <a16:colId xmlns:a16="http://schemas.microsoft.com/office/drawing/2014/main" val="20003"/>
                    </a:ext>
                  </a:extLst>
                </a:gridCol>
                <a:gridCol w="756742">
                  <a:extLst>
                    <a:ext uri="{9D8B030D-6E8A-4147-A177-3AD203B41FA5}">
                      <a16:colId xmlns:a16="http://schemas.microsoft.com/office/drawing/2014/main" val="20004"/>
                    </a:ext>
                  </a:extLst>
                </a:gridCol>
                <a:gridCol w="648950">
                  <a:extLst>
                    <a:ext uri="{9D8B030D-6E8A-4147-A177-3AD203B41FA5}">
                      <a16:colId xmlns:a16="http://schemas.microsoft.com/office/drawing/2014/main" val="20005"/>
                    </a:ext>
                  </a:extLst>
                </a:gridCol>
                <a:gridCol w="579679">
                  <a:extLst>
                    <a:ext uri="{9D8B030D-6E8A-4147-A177-3AD203B41FA5}">
                      <a16:colId xmlns:a16="http://schemas.microsoft.com/office/drawing/2014/main" val="20006"/>
                    </a:ext>
                  </a:extLst>
                </a:gridCol>
                <a:gridCol w="745769">
                  <a:extLst>
                    <a:ext uri="{9D8B030D-6E8A-4147-A177-3AD203B41FA5}">
                      <a16:colId xmlns:a16="http://schemas.microsoft.com/office/drawing/2014/main" val="20007"/>
                    </a:ext>
                  </a:extLst>
                </a:gridCol>
                <a:gridCol w="649604">
                  <a:extLst>
                    <a:ext uri="{9D8B030D-6E8A-4147-A177-3AD203B41FA5}">
                      <a16:colId xmlns:a16="http://schemas.microsoft.com/office/drawing/2014/main" val="20008"/>
                    </a:ext>
                  </a:extLst>
                </a:gridCol>
                <a:gridCol w="556056">
                  <a:extLst>
                    <a:ext uri="{9D8B030D-6E8A-4147-A177-3AD203B41FA5}">
                      <a16:colId xmlns:a16="http://schemas.microsoft.com/office/drawing/2014/main" val="20009"/>
                    </a:ext>
                  </a:extLst>
                </a:gridCol>
              </a:tblGrid>
              <a:tr h="160020">
                <a:tc>
                  <a:txBody>
                    <a:bodyPr/>
                    <a:lstStyle/>
                    <a:p>
                      <a:pPr>
                        <a:lnSpc>
                          <a:spcPct val="100000"/>
                        </a:lnSpc>
                        <a:spcAft>
                          <a:spcPts val="0"/>
                        </a:spcAft>
                      </a:pPr>
                      <a:r>
                        <a:rPr lang="pl-PL" sz="600" dirty="0">
                          <a:effectLst/>
                        </a:rPr>
                        <a:t> </a:t>
                      </a:r>
                      <a:endParaRPr lang="en-US" sz="900" dirty="0">
                        <a:effectLst/>
                        <a:latin typeface="Times New Roman"/>
                        <a:ea typeface="Times New Roman"/>
                      </a:endParaRPr>
                    </a:p>
                  </a:txBody>
                  <a:tcPr marL="51435" marR="51435" marT="0" marB="0" anchor="ctr"/>
                </a:tc>
                <a:tc gridSpan="3">
                  <a:txBody>
                    <a:bodyPr/>
                    <a:lstStyle/>
                    <a:p>
                      <a:pPr algn="ctr">
                        <a:lnSpc>
                          <a:spcPct val="100000"/>
                        </a:lnSpc>
                        <a:spcAft>
                          <a:spcPts val="0"/>
                        </a:spcAft>
                      </a:pPr>
                      <a:r>
                        <a:rPr lang="sr-Latn-CS" sz="1100" b="1" dirty="0">
                          <a:solidFill>
                            <a:srgbClr val="0000FF"/>
                          </a:solidFill>
                          <a:effectLst/>
                        </a:rPr>
                        <a:t>SAIDI (min/</a:t>
                      </a:r>
                      <a:r>
                        <a:rPr lang="sr-Latn-CS" sz="1100" b="1" dirty="0" err="1">
                          <a:solidFill>
                            <a:srgbClr val="0000FF"/>
                          </a:solidFill>
                          <a:effectLst/>
                        </a:rPr>
                        <a:t>user</a:t>
                      </a:r>
                      <a:r>
                        <a:rPr lang="sr-Latn-CS" sz="1100" b="1" dirty="0">
                          <a:solidFill>
                            <a:srgbClr val="0000FF"/>
                          </a:solidFill>
                          <a:effectLst/>
                        </a:rPr>
                        <a:t>)</a:t>
                      </a:r>
                      <a:endParaRPr lang="en-US" sz="1100" b="1" dirty="0">
                        <a:solidFill>
                          <a:srgbClr val="0000FF"/>
                        </a:solidFill>
                        <a:effectLst/>
                        <a:latin typeface="Times New Roman"/>
                        <a:ea typeface="Times New Roman"/>
                      </a:endParaRPr>
                    </a:p>
                  </a:txBody>
                  <a:tcPr marL="51435" marR="51435" marT="0" marB="0" anchor="b"/>
                </a:tc>
                <a:tc hMerge="1">
                  <a:txBody>
                    <a:bodyPr/>
                    <a:lstStyle/>
                    <a:p>
                      <a:endParaRPr lang="en-US"/>
                    </a:p>
                  </a:txBody>
                  <a:tcPr/>
                </a:tc>
                <a:tc hMerge="1">
                  <a:txBody>
                    <a:bodyPr/>
                    <a:lstStyle/>
                    <a:p>
                      <a:endParaRPr lang="en-US"/>
                    </a:p>
                  </a:txBody>
                  <a:tcPr/>
                </a:tc>
                <a:tc gridSpan="3">
                  <a:txBody>
                    <a:bodyPr/>
                    <a:lstStyle/>
                    <a:p>
                      <a:pPr algn="ctr">
                        <a:lnSpc>
                          <a:spcPct val="100000"/>
                        </a:lnSpc>
                        <a:spcAft>
                          <a:spcPts val="0"/>
                        </a:spcAft>
                      </a:pPr>
                      <a:r>
                        <a:rPr lang="sr-Latn-CS" sz="1100" b="1" dirty="0">
                          <a:solidFill>
                            <a:srgbClr val="0000FF"/>
                          </a:solidFill>
                          <a:effectLst/>
                        </a:rPr>
                        <a:t>SAIFI </a:t>
                      </a:r>
                      <a:r>
                        <a:rPr lang="sr-Latn-CS" sz="1100" b="1" dirty="0" err="1">
                          <a:solidFill>
                            <a:srgbClr val="0000FF"/>
                          </a:solidFill>
                          <a:effectLst/>
                        </a:rPr>
                        <a:t>outage</a:t>
                      </a:r>
                      <a:r>
                        <a:rPr lang="sr-Latn-CS" sz="1100" b="1" dirty="0">
                          <a:solidFill>
                            <a:srgbClr val="0000FF"/>
                          </a:solidFill>
                          <a:effectLst/>
                        </a:rPr>
                        <a:t>/</a:t>
                      </a:r>
                      <a:r>
                        <a:rPr lang="sr-Latn-CS" sz="1100" b="1" dirty="0" err="1">
                          <a:solidFill>
                            <a:srgbClr val="0000FF"/>
                          </a:solidFill>
                          <a:effectLst/>
                        </a:rPr>
                        <a:t>user</a:t>
                      </a:r>
                      <a:r>
                        <a:rPr lang="sr-Latn-CS" sz="1100" b="1" dirty="0">
                          <a:solidFill>
                            <a:srgbClr val="0000FF"/>
                          </a:solidFill>
                          <a:effectLst/>
                        </a:rPr>
                        <a:t>)</a:t>
                      </a:r>
                      <a:endParaRPr lang="en-US" sz="1100" b="1" dirty="0">
                        <a:solidFill>
                          <a:srgbClr val="0000FF"/>
                        </a:solidFill>
                        <a:effectLst/>
                        <a:latin typeface="Times New Roman"/>
                        <a:ea typeface="Times New Roman"/>
                      </a:endParaRPr>
                    </a:p>
                  </a:txBody>
                  <a:tcPr marL="51435" marR="51435" marT="0" marB="0" anchor="b"/>
                </a:tc>
                <a:tc hMerge="1">
                  <a:txBody>
                    <a:bodyPr/>
                    <a:lstStyle/>
                    <a:p>
                      <a:endParaRPr lang="en-US"/>
                    </a:p>
                  </a:txBody>
                  <a:tcPr/>
                </a:tc>
                <a:tc hMerge="1">
                  <a:txBody>
                    <a:bodyPr/>
                    <a:lstStyle/>
                    <a:p>
                      <a:endParaRPr lang="en-US"/>
                    </a:p>
                  </a:txBody>
                  <a:tcPr/>
                </a:tc>
                <a:tc gridSpan="3">
                  <a:txBody>
                    <a:bodyPr/>
                    <a:lstStyle/>
                    <a:p>
                      <a:pPr algn="ctr">
                        <a:lnSpc>
                          <a:spcPct val="100000"/>
                        </a:lnSpc>
                        <a:spcAft>
                          <a:spcPts val="0"/>
                        </a:spcAft>
                      </a:pPr>
                      <a:r>
                        <a:rPr lang="sr-Latn-CS" sz="1100" b="1" dirty="0">
                          <a:solidFill>
                            <a:srgbClr val="0000FF"/>
                          </a:solidFill>
                          <a:effectLst/>
                        </a:rPr>
                        <a:t>CAIDI (min/</a:t>
                      </a:r>
                      <a:r>
                        <a:rPr lang="sr-Latn-CS" sz="1100" b="1" dirty="0" err="1">
                          <a:solidFill>
                            <a:srgbClr val="0000FF"/>
                          </a:solidFill>
                          <a:effectLst/>
                        </a:rPr>
                        <a:t>outage</a:t>
                      </a:r>
                      <a:r>
                        <a:rPr lang="sr-Latn-CS" sz="1100" b="1" dirty="0">
                          <a:solidFill>
                            <a:srgbClr val="0000FF"/>
                          </a:solidFill>
                          <a:effectLst/>
                        </a:rPr>
                        <a:t>)</a:t>
                      </a:r>
                      <a:endParaRPr lang="en-US" sz="1100" b="1" dirty="0">
                        <a:solidFill>
                          <a:srgbClr val="0000FF"/>
                        </a:solidFill>
                        <a:effectLst/>
                        <a:latin typeface="Times New Roman"/>
                        <a:ea typeface="Times New Roman"/>
                      </a:endParaRPr>
                    </a:p>
                  </a:txBody>
                  <a:tcPr marL="51435" marR="51435"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6017">
                <a:tc>
                  <a:txBody>
                    <a:bodyPr/>
                    <a:lstStyle/>
                    <a:p>
                      <a:pPr>
                        <a:lnSpc>
                          <a:spcPct val="100000"/>
                        </a:lnSpc>
                        <a:spcAft>
                          <a:spcPts val="0"/>
                        </a:spcAft>
                      </a:pPr>
                      <a:r>
                        <a:rPr lang="sr-Latn-CS" sz="600">
                          <a:effectLst/>
                        </a:rPr>
                        <a:t> </a:t>
                      </a:r>
                      <a:endParaRPr lang="en-US" sz="90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900" b="1" baseline="0" dirty="0" err="1">
                          <a:solidFill>
                            <a:srgbClr val="0000FF"/>
                          </a:solidFill>
                          <a:effectLst/>
                        </a:rPr>
                        <a:t>Un</a:t>
                      </a:r>
                      <a:r>
                        <a:rPr lang="sr-Cyrl-RS" sz="900" b="1" baseline="0" dirty="0" err="1">
                          <a:solidFill>
                            <a:srgbClr val="0000FF"/>
                          </a:solidFill>
                          <a:effectLst/>
                        </a:rPr>
                        <a:t>plan</a:t>
                      </a:r>
                      <a:r>
                        <a:rPr lang="sr-Latn-CS" sz="900" b="1" baseline="0" dirty="0" err="1">
                          <a:solidFill>
                            <a:srgbClr val="0000FF"/>
                          </a:solidFill>
                          <a:effectLst/>
                        </a:rPr>
                        <a:t>ned</a:t>
                      </a:r>
                      <a:endParaRPr lang="en-US" sz="900" b="1" baseline="0"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Cyrl-RS" sz="900" b="1" dirty="0" err="1">
                          <a:solidFill>
                            <a:srgbClr val="0000FF"/>
                          </a:solidFill>
                          <a:effectLst/>
                        </a:rPr>
                        <a:t>Plan</a:t>
                      </a:r>
                      <a:r>
                        <a:rPr lang="sr-Latn-CS" sz="900" b="1"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Latn-CS" sz="900" b="1" dirty="0">
                          <a:solidFill>
                            <a:srgbClr val="0000FF"/>
                          </a:solidFill>
                          <a:effectLst/>
                          <a:latin typeface="+mn-lt"/>
                          <a:ea typeface="+mn-ea"/>
                        </a:rPr>
                        <a:t>Total</a:t>
                      </a:r>
                      <a:endParaRPr lang="en-US" sz="900" b="1"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Latn-CS" sz="900" b="1" baseline="0" dirty="0" err="1">
                          <a:solidFill>
                            <a:srgbClr val="0000FF"/>
                          </a:solidFill>
                          <a:effectLst/>
                        </a:rPr>
                        <a:t>Un</a:t>
                      </a:r>
                      <a:r>
                        <a:rPr lang="sr-Cyrl-RS" sz="900" b="1" baseline="0" dirty="0" err="1">
                          <a:solidFill>
                            <a:srgbClr val="0000FF"/>
                          </a:solidFill>
                          <a:effectLst/>
                        </a:rPr>
                        <a:t>plan</a:t>
                      </a:r>
                      <a:r>
                        <a:rPr lang="sr-Latn-CS" sz="900" b="1" baseline="0"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sr-Cyrl-RS" sz="900" b="1" dirty="0" err="1">
                          <a:solidFill>
                            <a:srgbClr val="0000FF"/>
                          </a:solidFill>
                          <a:effectLst/>
                        </a:rPr>
                        <a:t>Plan</a:t>
                      </a:r>
                      <a:r>
                        <a:rPr lang="sr-Latn-CS" sz="900" b="1"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sr-Latn-CS" sz="900" b="1" dirty="0">
                          <a:solidFill>
                            <a:srgbClr val="0000FF"/>
                          </a:solidFill>
                          <a:effectLst/>
                          <a:latin typeface="+mn-lt"/>
                          <a:ea typeface="+mn-ea"/>
                        </a:rPr>
                        <a:t>Total</a:t>
                      </a:r>
                      <a:endParaRPr lang="en-US" sz="900" b="1"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Latn-CS" sz="900" b="1" baseline="0" dirty="0" err="1">
                          <a:solidFill>
                            <a:srgbClr val="0000FF"/>
                          </a:solidFill>
                          <a:effectLst/>
                        </a:rPr>
                        <a:t>Un</a:t>
                      </a:r>
                      <a:r>
                        <a:rPr lang="sr-Cyrl-RS" sz="900" b="1" baseline="0" dirty="0" err="1">
                          <a:solidFill>
                            <a:srgbClr val="0000FF"/>
                          </a:solidFill>
                          <a:effectLst/>
                        </a:rPr>
                        <a:t>plan</a:t>
                      </a:r>
                      <a:r>
                        <a:rPr lang="sr-Latn-CS" sz="900" b="1" baseline="0"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sr-Cyrl-RS" sz="900" b="1" dirty="0" err="1">
                          <a:solidFill>
                            <a:srgbClr val="0000FF"/>
                          </a:solidFill>
                          <a:effectLst/>
                        </a:rPr>
                        <a:t>Plan</a:t>
                      </a:r>
                      <a:r>
                        <a:rPr lang="sr-Latn-CS" sz="900" b="1"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sr-Latn-CS" sz="900" b="1" dirty="0">
                          <a:solidFill>
                            <a:srgbClr val="0000FF"/>
                          </a:solidFill>
                          <a:effectLst/>
                          <a:latin typeface="+mn-lt"/>
                          <a:ea typeface="+mn-ea"/>
                        </a:rPr>
                        <a:t>Total</a:t>
                      </a:r>
                      <a:endParaRPr lang="en-US" sz="900" b="1" dirty="0">
                        <a:solidFill>
                          <a:srgbClr val="0000FF"/>
                        </a:solidFill>
                        <a:effectLst/>
                        <a:latin typeface="Times New Roman"/>
                        <a:ea typeface="Times New Roman"/>
                      </a:endParaRPr>
                    </a:p>
                  </a:txBody>
                  <a:tcPr marL="51435" marR="51435" marT="0" marB="0" anchor="b"/>
                </a:tc>
                <a:extLst>
                  <a:ext uri="{0D108BD9-81ED-4DB2-BD59-A6C34878D82A}">
                    <a16:rowId xmlns:a16="http://schemas.microsoft.com/office/drawing/2014/main" val="10001"/>
                  </a:ext>
                </a:extLst>
              </a:tr>
              <a:tr h="160020">
                <a:tc>
                  <a:txBody>
                    <a:bodyPr/>
                    <a:lstStyle/>
                    <a:p>
                      <a:pPr algn="r">
                        <a:lnSpc>
                          <a:spcPct val="100000"/>
                        </a:lnSpc>
                        <a:spcAft>
                          <a:spcPts val="0"/>
                        </a:spcAft>
                      </a:pPr>
                      <a:r>
                        <a:rPr lang="sr-Latn-CS" sz="1100" dirty="0">
                          <a:effectLst/>
                        </a:rPr>
                        <a:t>2009</a:t>
                      </a:r>
                      <a:endParaRPr lang="en-US" sz="1100"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206.72</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364.98</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571.71</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3.57</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2.27</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5.84</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57.83</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161.02</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97.88</a:t>
                      </a:r>
                      <a:endParaRPr lang="en-US" sz="1100" b="1" dirty="0">
                        <a:effectLst/>
                        <a:latin typeface="Times New Roman"/>
                        <a:ea typeface="Times New Roman"/>
                      </a:endParaRPr>
                    </a:p>
                  </a:txBody>
                  <a:tcPr marL="51435" marR="51435" marT="0" marB="0" anchor="ctr"/>
                </a:tc>
                <a:extLst>
                  <a:ext uri="{0D108BD9-81ED-4DB2-BD59-A6C34878D82A}">
                    <a16:rowId xmlns:a16="http://schemas.microsoft.com/office/drawing/2014/main" val="10002"/>
                  </a:ext>
                </a:extLst>
              </a:tr>
              <a:tr h="160020">
                <a:tc>
                  <a:txBody>
                    <a:bodyPr/>
                    <a:lstStyle/>
                    <a:p>
                      <a:pPr algn="r">
                        <a:lnSpc>
                          <a:spcPct val="100000"/>
                        </a:lnSpc>
                        <a:spcAft>
                          <a:spcPts val="0"/>
                        </a:spcAft>
                      </a:pPr>
                      <a:r>
                        <a:rPr lang="sr-Latn-CS" sz="1100">
                          <a:effectLst/>
                        </a:rPr>
                        <a:t>2010</a:t>
                      </a:r>
                      <a:endParaRPr lang="en-US" sz="110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298.65</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350.91</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649.55</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4.98</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2.03</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7.01</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60.02</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172.80</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92.71</a:t>
                      </a:r>
                      <a:endParaRPr lang="en-US" sz="1100" b="1" dirty="0">
                        <a:effectLst/>
                        <a:latin typeface="Times New Roman"/>
                        <a:ea typeface="Times New Roman"/>
                      </a:endParaRPr>
                    </a:p>
                  </a:txBody>
                  <a:tcPr marL="51435" marR="51435" marT="0" marB="0" anchor="ctr"/>
                </a:tc>
                <a:extLst>
                  <a:ext uri="{0D108BD9-81ED-4DB2-BD59-A6C34878D82A}">
                    <a16:rowId xmlns:a16="http://schemas.microsoft.com/office/drawing/2014/main" val="10003"/>
                  </a:ext>
                </a:extLst>
              </a:tr>
              <a:tr h="160020">
                <a:tc>
                  <a:txBody>
                    <a:bodyPr/>
                    <a:lstStyle/>
                    <a:p>
                      <a:pPr algn="r">
                        <a:lnSpc>
                          <a:spcPct val="100000"/>
                        </a:lnSpc>
                        <a:spcAft>
                          <a:spcPts val="0"/>
                        </a:spcAft>
                      </a:pPr>
                      <a:r>
                        <a:rPr lang="sr-Latn-CS" sz="1100">
                          <a:effectLst/>
                        </a:rPr>
                        <a:t>2011</a:t>
                      </a:r>
                      <a:endParaRPr lang="en-US" sz="110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144.33</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316.20</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460.52</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2.61</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1.86</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4.47</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55.35</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169.95</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103.07</a:t>
                      </a:r>
                      <a:endParaRPr lang="en-US" sz="1100" b="1" dirty="0">
                        <a:effectLst/>
                        <a:latin typeface="Times New Roman"/>
                        <a:ea typeface="Times New Roman"/>
                      </a:endParaRPr>
                    </a:p>
                  </a:txBody>
                  <a:tcPr marL="51435" marR="51435" marT="0" marB="0" anchor="ctr"/>
                </a:tc>
                <a:extLst>
                  <a:ext uri="{0D108BD9-81ED-4DB2-BD59-A6C34878D82A}">
                    <a16:rowId xmlns:a16="http://schemas.microsoft.com/office/drawing/2014/main" val="10004"/>
                  </a:ext>
                </a:extLst>
              </a:tr>
              <a:tr h="160020">
                <a:tc>
                  <a:txBody>
                    <a:bodyPr/>
                    <a:lstStyle/>
                    <a:p>
                      <a:pPr algn="r">
                        <a:lnSpc>
                          <a:spcPct val="100000"/>
                        </a:lnSpc>
                        <a:spcAft>
                          <a:spcPts val="0"/>
                        </a:spcAft>
                      </a:pPr>
                      <a:r>
                        <a:rPr lang="sr-Latn-CS" sz="1100">
                          <a:effectLst/>
                        </a:rPr>
                        <a:t>2012</a:t>
                      </a:r>
                      <a:endParaRPr lang="en-US" sz="110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181.30</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390.56</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571.86</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3.22</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2.28</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5.50</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56.39</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171.29</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104.07</a:t>
                      </a:r>
                      <a:endParaRPr lang="en-US" sz="1100" b="1" dirty="0">
                        <a:effectLst/>
                        <a:latin typeface="Times New Roman"/>
                        <a:ea typeface="Times New Roman"/>
                      </a:endParaRPr>
                    </a:p>
                  </a:txBody>
                  <a:tcPr marL="51435" marR="51435" marT="0" marB="0" anchor="ctr"/>
                </a:tc>
                <a:extLst>
                  <a:ext uri="{0D108BD9-81ED-4DB2-BD59-A6C34878D82A}">
                    <a16:rowId xmlns:a16="http://schemas.microsoft.com/office/drawing/2014/main" val="10005"/>
                  </a:ext>
                </a:extLst>
              </a:tr>
              <a:tr h="160020">
                <a:tc>
                  <a:txBody>
                    <a:bodyPr/>
                    <a:lstStyle/>
                    <a:p>
                      <a:pPr algn="r">
                        <a:lnSpc>
                          <a:spcPct val="100000"/>
                        </a:lnSpc>
                        <a:spcAft>
                          <a:spcPts val="0"/>
                        </a:spcAft>
                      </a:pPr>
                      <a:r>
                        <a:rPr lang="sr-Latn-CS" sz="1100">
                          <a:effectLst/>
                        </a:rPr>
                        <a:t>2013</a:t>
                      </a:r>
                      <a:endParaRPr lang="en-US" sz="110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174.75</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414.69</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589.44</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2.78</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2.37</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5.16</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62.82</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174.72</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114.34</a:t>
                      </a:r>
                      <a:endParaRPr lang="en-US" sz="1100" b="1" dirty="0">
                        <a:effectLst/>
                        <a:latin typeface="Times New Roman"/>
                        <a:ea typeface="Times New Roman"/>
                      </a:endParaRPr>
                    </a:p>
                  </a:txBody>
                  <a:tcPr marL="51435" marR="51435" marT="0" marB="0" anchor="ctr"/>
                </a:tc>
                <a:extLst>
                  <a:ext uri="{0D108BD9-81ED-4DB2-BD59-A6C34878D82A}">
                    <a16:rowId xmlns:a16="http://schemas.microsoft.com/office/drawing/2014/main" val="10006"/>
                  </a:ext>
                </a:extLst>
              </a:tr>
              <a:tr h="160020">
                <a:tc>
                  <a:txBody>
                    <a:bodyPr/>
                    <a:lstStyle/>
                    <a:p>
                      <a:pPr algn="r">
                        <a:lnSpc>
                          <a:spcPct val="100000"/>
                        </a:lnSpc>
                        <a:spcAft>
                          <a:spcPts val="0"/>
                        </a:spcAft>
                      </a:pPr>
                      <a:r>
                        <a:rPr lang="sr-Latn-CS" sz="1100">
                          <a:effectLst/>
                        </a:rPr>
                        <a:t>2014</a:t>
                      </a:r>
                      <a:endParaRPr lang="en-US" sz="110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218.20</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382.02</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600.22</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3.47</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2.34</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5.81</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62.83</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163.52</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103.33</a:t>
                      </a:r>
                      <a:endParaRPr lang="en-US" sz="1100" b="1" dirty="0">
                        <a:effectLst/>
                        <a:latin typeface="Times New Roman"/>
                        <a:ea typeface="Times New Roman"/>
                      </a:endParaRPr>
                    </a:p>
                  </a:txBody>
                  <a:tcPr marL="51435" marR="51435" marT="0" marB="0" anchor="ctr"/>
                </a:tc>
                <a:extLst>
                  <a:ext uri="{0D108BD9-81ED-4DB2-BD59-A6C34878D82A}">
                    <a16:rowId xmlns:a16="http://schemas.microsoft.com/office/drawing/2014/main" val="10007"/>
                  </a:ext>
                </a:extLst>
              </a:tr>
              <a:tr h="160020">
                <a:tc>
                  <a:txBody>
                    <a:bodyPr/>
                    <a:lstStyle/>
                    <a:p>
                      <a:pPr algn="r">
                        <a:lnSpc>
                          <a:spcPct val="100000"/>
                        </a:lnSpc>
                        <a:spcAft>
                          <a:spcPts val="0"/>
                        </a:spcAft>
                      </a:pPr>
                      <a:r>
                        <a:rPr lang="sr-Latn-CS" sz="1100">
                          <a:effectLst/>
                        </a:rPr>
                        <a:t>2015</a:t>
                      </a:r>
                      <a:endParaRPr lang="en-US" sz="110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95.82</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405.86</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501.67</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1.82</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a:effectLst/>
                        </a:rPr>
                        <a:t>2.02</a:t>
                      </a:r>
                      <a:endParaRPr lang="en-US" sz="1100" b="1">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3.85</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52.63</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200.48</a:t>
                      </a:r>
                      <a:endParaRPr lang="en-US" sz="1100" b="1"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1100" b="1" dirty="0">
                          <a:effectLst/>
                        </a:rPr>
                        <a:t>130.47</a:t>
                      </a:r>
                      <a:endParaRPr lang="en-US" sz="1100" b="1" dirty="0">
                        <a:effectLst/>
                        <a:latin typeface="Times New Roman"/>
                        <a:ea typeface="Times New Roman"/>
                      </a:endParaRPr>
                    </a:p>
                  </a:txBody>
                  <a:tcPr marL="51435" marR="51435" marT="0" marB="0" anchor="ctr"/>
                </a:tc>
                <a:extLst>
                  <a:ext uri="{0D108BD9-81ED-4DB2-BD59-A6C34878D82A}">
                    <a16:rowId xmlns:a16="http://schemas.microsoft.com/office/drawing/2014/main" val="10008"/>
                  </a:ext>
                </a:extLst>
              </a:tr>
            </a:tbl>
          </a:graphicData>
        </a:graphic>
      </p:graphicFrame>
      <p:sp>
        <p:nvSpPr>
          <p:cNvPr id="4" name="Rectangle 3"/>
          <p:cNvSpPr/>
          <p:nvPr/>
        </p:nvSpPr>
        <p:spPr>
          <a:xfrm>
            <a:off x="1979712" y="2512426"/>
            <a:ext cx="4909292" cy="253916"/>
          </a:xfrm>
          <a:prstGeom prst="rect">
            <a:avLst/>
          </a:prstGeom>
        </p:spPr>
        <p:txBody>
          <a:bodyPr wrap="square">
            <a:spAutoFit/>
          </a:bodyPr>
          <a:lstStyle/>
          <a:p>
            <a:pPr>
              <a:tabLst>
                <a:tab pos="2018110" algn="l"/>
                <a:tab pos="3970735" algn="l"/>
              </a:tabLst>
            </a:pPr>
            <a:r>
              <a:rPr lang="sr-Cyrl-RS" sz="1050" b="1" dirty="0">
                <a:solidFill>
                  <a:srgbClr val="FF0000"/>
                </a:solidFill>
                <a:latin typeface="Arial Narrow" panose="020B0606020202030204" pitchFamily="34" charset="0"/>
              </a:rPr>
              <a:t>52 .20% </a:t>
            </a:r>
            <a:r>
              <a:rPr lang="sr-Latn-RS" sz="1050" b="1" dirty="0">
                <a:solidFill>
                  <a:srgbClr val="FF0000"/>
                </a:solidFill>
                <a:latin typeface="Arial Narrow" panose="020B0606020202030204" pitchFamily="34" charset="0"/>
              </a:rPr>
              <a:t>	</a:t>
            </a:r>
            <a:r>
              <a:rPr lang="sr-Cyrl-RS" sz="1050" b="1" dirty="0">
                <a:solidFill>
                  <a:srgbClr val="FF0000"/>
                </a:solidFill>
                <a:latin typeface="Arial Narrow" panose="020B0606020202030204" pitchFamily="34" charset="0"/>
              </a:rPr>
              <a:t>49.02% </a:t>
            </a:r>
            <a:r>
              <a:rPr lang="sr-Latn-RS" sz="1050" b="1" dirty="0">
                <a:solidFill>
                  <a:srgbClr val="FF0000"/>
                </a:solidFill>
                <a:latin typeface="Arial Narrow" panose="020B0606020202030204" pitchFamily="34" charset="0"/>
              </a:rPr>
              <a:t>	</a:t>
            </a:r>
            <a:r>
              <a:rPr lang="sr-Cyrl-RS" sz="1050" b="1" dirty="0">
                <a:solidFill>
                  <a:srgbClr val="FF0000"/>
                </a:solidFill>
                <a:latin typeface="Arial Narrow" panose="020B0606020202030204" pitchFamily="34" charset="0"/>
              </a:rPr>
              <a:t>8.99%</a:t>
            </a:r>
            <a:endParaRPr lang="en-US" sz="1050" dirty="0">
              <a:solidFill>
                <a:srgbClr val="FF0000"/>
              </a:solidFill>
              <a:latin typeface="Arial Narrow" panose="020B0606020202030204" pitchFamily="34" charset="0"/>
            </a:endParaRPr>
          </a:p>
        </p:txBody>
      </p:sp>
      <p:graphicFrame>
        <p:nvGraphicFramePr>
          <p:cNvPr id="14" name="Table 13"/>
          <p:cNvGraphicFramePr>
            <a:graphicFrameLocks noGrp="1"/>
          </p:cNvGraphicFramePr>
          <p:nvPr>
            <p:extLst/>
          </p:nvPr>
        </p:nvGraphicFramePr>
        <p:xfrm>
          <a:off x="1375062" y="2698577"/>
          <a:ext cx="6426715" cy="2095038"/>
        </p:xfrm>
        <a:graphic>
          <a:graphicData uri="http://schemas.openxmlformats.org/drawingml/2006/table">
            <a:tbl>
              <a:tblPr>
                <a:tableStyleId>{5C22544A-7EE6-4342-B048-85BDC9FD1C3A}</a:tableStyleId>
              </a:tblPr>
              <a:tblGrid>
                <a:gridCol w="429376">
                  <a:extLst>
                    <a:ext uri="{9D8B030D-6E8A-4147-A177-3AD203B41FA5}">
                      <a16:colId xmlns:a16="http://schemas.microsoft.com/office/drawing/2014/main" val="20000"/>
                    </a:ext>
                  </a:extLst>
                </a:gridCol>
                <a:gridCol w="756289">
                  <a:extLst>
                    <a:ext uri="{9D8B030D-6E8A-4147-A177-3AD203B41FA5}">
                      <a16:colId xmlns:a16="http://schemas.microsoft.com/office/drawing/2014/main" val="20001"/>
                    </a:ext>
                  </a:extLst>
                </a:gridCol>
                <a:gridCol w="602243">
                  <a:extLst>
                    <a:ext uri="{9D8B030D-6E8A-4147-A177-3AD203B41FA5}">
                      <a16:colId xmlns:a16="http://schemas.microsoft.com/office/drawing/2014/main" val="20002"/>
                    </a:ext>
                  </a:extLst>
                </a:gridCol>
                <a:gridCol w="583422">
                  <a:extLst>
                    <a:ext uri="{9D8B030D-6E8A-4147-A177-3AD203B41FA5}">
                      <a16:colId xmlns:a16="http://schemas.microsoft.com/office/drawing/2014/main" val="20003"/>
                    </a:ext>
                  </a:extLst>
                </a:gridCol>
                <a:gridCol w="804161">
                  <a:extLst>
                    <a:ext uri="{9D8B030D-6E8A-4147-A177-3AD203B41FA5}">
                      <a16:colId xmlns:a16="http://schemas.microsoft.com/office/drawing/2014/main" val="20004"/>
                    </a:ext>
                  </a:extLst>
                </a:gridCol>
                <a:gridCol w="579466">
                  <a:extLst>
                    <a:ext uri="{9D8B030D-6E8A-4147-A177-3AD203B41FA5}">
                      <a16:colId xmlns:a16="http://schemas.microsoft.com/office/drawing/2014/main" val="20005"/>
                    </a:ext>
                  </a:extLst>
                </a:gridCol>
                <a:gridCol w="592485">
                  <a:extLst>
                    <a:ext uri="{9D8B030D-6E8A-4147-A177-3AD203B41FA5}">
                      <a16:colId xmlns:a16="http://schemas.microsoft.com/office/drawing/2014/main" val="20006"/>
                    </a:ext>
                  </a:extLst>
                </a:gridCol>
                <a:gridCol w="794626">
                  <a:extLst>
                    <a:ext uri="{9D8B030D-6E8A-4147-A177-3AD203B41FA5}">
                      <a16:colId xmlns:a16="http://schemas.microsoft.com/office/drawing/2014/main" val="20007"/>
                    </a:ext>
                  </a:extLst>
                </a:gridCol>
                <a:gridCol w="692162">
                  <a:extLst>
                    <a:ext uri="{9D8B030D-6E8A-4147-A177-3AD203B41FA5}">
                      <a16:colId xmlns:a16="http://schemas.microsoft.com/office/drawing/2014/main" val="20008"/>
                    </a:ext>
                  </a:extLst>
                </a:gridCol>
                <a:gridCol w="592485">
                  <a:extLst>
                    <a:ext uri="{9D8B030D-6E8A-4147-A177-3AD203B41FA5}">
                      <a16:colId xmlns:a16="http://schemas.microsoft.com/office/drawing/2014/main" val="20009"/>
                    </a:ext>
                  </a:extLst>
                </a:gridCol>
              </a:tblGrid>
              <a:tr h="515435">
                <a:tc>
                  <a:txBody>
                    <a:bodyPr/>
                    <a:lstStyle/>
                    <a:p>
                      <a:pPr>
                        <a:lnSpc>
                          <a:spcPct val="115000"/>
                        </a:lnSpc>
                        <a:spcAft>
                          <a:spcPts val="0"/>
                        </a:spcAft>
                      </a:pPr>
                      <a:r>
                        <a:rPr lang="sr-Latn-CS" sz="900" dirty="0">
                          <a:effectLst/>
                        </a:rPr>
                        <a:t> </a:t>
                      </a:r>
                      <a:endParaRPr lang="en-US" sz="900" dirty="0">
                        <a:effectLst/>
                        <a:latin typeface="Times New Roman"/>
                        <a:ea typeface="Times New Roman"/>
                      </a:endParaRPr>
                    </a:p>
                  </a:txBody>
                  <a:tcPr marL="51435" marR="51435" marT="0" marB="0" anchor="ctr"/>
                </a:tc>
                <a:tc gridSpan="3">
                  <a:txBody>
                    <a:bodyPr/>
                    <a:lstStyle/>
                    <a:p>
                      <a:pPr algn="ctr">
                        <a:lnSpc>
                          <a:spcPct val="115000"/>
                        </a:lnSpc>
                        <a:spcAft>
                          <a:spcPts val="0"/>
                        </a:spcAft>
                      </a:pPr>
                      <a:r>
                        <a:rPr lang="sr-Latn-CS" sz="1100" b="1" dirty="0" err="1">
                          <a:solidFill>
                            <a:srgbClr val="0000FF"/>
                          </a:solidFill>
                          <a:effectLst/>
                        </a:rPr>
                        <a:t>Undelivered</a:t>
                      </a:r>
                      <a:r>
                        <a:rPr lang="sr-Latn-CS" sz="1100" b="1" dirty="0">
                          <a:solidFill>
                            <a:srgbClr val="0000FF"/>
                          </a:solidFill>
                          <a:effectLst/>
                        </a:rPr>
                        <a:t> </a:t>
                      </a:r>
                      <a:r>
                        <a:rPr lang="sr-Latn-CS" sz="1100" b="1" dirty="0" err="1">
                          <a:solidFill>
                            <a:srgbClr val="0000FF"/>
                          </a:solidFill>
                          <a:effectLst/>
                        </a:rPr>
                        <a:t>energy</a:t>
                      </a:r>
                      <a:endParaRPr lang="en-US" sz="1100" b="1" dirty="0">
                        <a:solidFill>
                          <a:srgbClr val="0000FF"/>
                        </a:solidFill>
                        <a:effectLst/>
                      </a:endParaRPr>
                    </a:p>
                    <a:p>
                      <a:pPr algn="ctr">
                        <a:lnSpc>
                          <a:spcPct val="115000"/>
                        </a:lnSpc>
                        <a:spcAft>
                          <a:spcPts val="0"/>
                        </a:spcAft>
                      </a:pPr>
                      <a:r>
                        <a:rPr lang="sr-Latn-CS" sz="1100" b="1" dirty="0">
                          <a:solidFill>
                            <a:srgbClr val="0000FF"/>
                          </a:solidFill>
                          <a:effectLst/>
                        </a:rPr>
                        <a:t>(MWh)</a:t>
                      </a:r>
                      <a:endParaRPr lang="en-US" sz="1100" b="1" dirty="0">
                        <a:solidFill>
                          <a:srgbClr val="0000FF"/>
                        </a:solidFill>
                        <a:effectLst/>
                        <a:latin typeface="Times New Roman"/>
                        <a:ea typeface="Times New Roman"/>
                      </a:endParaRPr>
                    </a:p>
                  </a:txBody>
                  <a:tcPr marL="51435" marR="51435" marT="0" marB="0" anchor="ctr"/>
                </a:tc>
                <a:tc hMerge="1">
                  <a:txBody>
                    <a:bodyPr/>
                    <a:lstStyle/>
                    <a:p>
                      <a:endParaRPr lang="en-US"/>
                    </a:p>
                  </a:txBody>
                  <a:tcPr/>
                </a:tc>
                <a:tc hMerge="1">
                  <a:txBody>
                    <a:bodyPr/>
                    <a:lstStyle/>
                    <a:p>
                      <a:endParaRPr lang="en-US"/>
                    </a:p>
                  </a:txBody>
                  <a:tcPr/>
                </a:tc>
                <a:tc gridSpan="3">
                  <a:txBody>
                    <a:bodyPr/>
                    <a:lstStyle/>
                    <a:p>
                      <a:pPr algn="ctr">
                        <a:lnSpc>
                          <a:spcPct val="115000"/>
                        </a:lnSpc>
                        <a:spcAft>
                          <a:spcPts val="0"/>
                        </a:spcAft>
                      </a:pPr>
                      <a:r>
                        <a:rPr lang="sr-Latn-CS" sz="1100" b="1" dirty="0" err="1">
                          <a:solidFill>
                            <a:srgbClr val="0000FF"/>
                          </a:solidFill>
                          <a:effectLst/>
                        </a:rPr>
                        <a:t>Average</a:t>
                      </a:r>
                      <a:r>
                        <a:rPr lang="sr-Latn-CS" sz="1100" b="1" dirty="0">
                          <a:solidFill>
                            <a:srgbClr val="0000FF"/>
                          </a:solidFill>
                          <a:effectLst/>
                        </a:rPr>
                        <a:t> </a:t>
                      </a:r>
                      <a:r>
                        <a:rPr lang="sr-Latn-CS" sz="1100" b="1" dirty="0" err="1">
                          <a:solidFill>
                            <a:srgbClr val="0000FF"/>
                          </a:solidFill>
                          <a:effectLst/>
                        </a:rPr>
                        <a:t>undelivered</a:t>
                      </a:r>
                      <a:r>
                        <a:rPr lang="sr-Latn-CS" sz="1100" b="1" dirty="0">
                          <a:solidFill>
                            <a:srgbClr val="0000FF"/>
                          </a:solidFill>
                          <a:effectLst/>
                        </a:rPr>
                        <a:t> </a:t>
                      </a:r>
                      <a:r>
                        <a:rPr lang="sr-Latn-CS" sz="1100" b="1" dirty="0" err="1">
                          <a:solidFill>
                            <a:srgbClr val="0000FF"/>
                          </a:solidFill>
                          <a:effectLst/>
                        </a:rPr>
                        <a:t>energy</a:t>
                      </a:r>
                      <a:r>
                        <a:rPr lang="sr-Cyrl-RS" sz="1100" b="1" dirty="0">
                          <a:solidFill>
                            <a:srgbClr val="0000FF"/>
                          </a:solidFill>
                          <a:effectLst/>
                        </a:rPr>
                        <a:t> </a:t>
                      </a:r>
                      <a:endParaRPr lang="en-US" sz="1100" b="1" dirty="0">
                        <a:solidFill>
                          <a:srgbClr val="0000FF"/>
                        </a:solidFill>
                        <a:effectLst/>
                      </a:endParaRPr>
                    </a:p>
                    <a:p>
                      <a:pPr algn="ctr">
                        <a:lnSpc>
                          <a:spcPct val="115000"/>
                        </a:lnSpc>
                        <a:spcAft>
                          <a:spcPts val="0"/>
                        </a:spcAft>
                      </a:pPr>
                      <a:r>
                        <a:rPr lang="sr-Latn-CS" sz="1100" b="1" dirty="0">
                          <a:solidFill>
                            <a:srgbClr val="0000FF"/>
                          </a:solidFill>
                          <a:effectLst/>
                        </a:rPr>
                        <a:t>(</a:t>
                      </a:r>
                      <a:r>
                        <a:rPr lang="sr-Latn-CS" sz="1100" b="1" dirty="0" err="1">
                          <a:solidFill>
                            <a:srgbClr val="0000FF"/>
                          </a:solidFill>
                          <a:effectLst/>
                        </a:rPr>
                        <a:t>kWh</a:t>
                      </a:r>
                      <a:r>
                        <a:rPr lang="sr-Latn-CS" sz="1100" b="1" dirty="0">
                          <a:solidFill>
                            <a:srgbClr val="0000FF"/>
                          </a:solidFill>
                          <a:effectLst/>
                        </a:rPr>
                        <a:t>/</a:t>
                      </a:r>
                      <a:r>
                        <a:rPr lang="sr-Latn-CS" sz="1100" b="1" dirty="0" err="1">
                          <a:solidFill>
                            <a:srgbClr val="0000FF"/>
                          </a:solidFill>
                          <a:effectLst/>
                        </a:rPr>
                        <a:t>user</a:t>
                      </a:r>
                      <a:r>
                        <a:rPr lang="sr-Latn-CS" sz="1100" b="1" dirty="0">
                          <a:solidFill>
                            <a:srgbClr val="0000FF"/>
                          </a:solidFill>
                          <a:effectLst/>
                        </a:rPr>
                        <a:t>)</a:t>
                      </a:r>
                      <a:endParaRPr lang="en-US" sz="1100" b="1" dirty="0">
                        <a:solidFill>
                          <a:srgbClr val="0000FF"/>
                        </a:solidFill>
                        <a:effectLst/>
                        <a:latin typeface="Times New Roman"/>
                        <a:ea typeface="Times New Roman"/>
                      </a:endParaRPr>
                    </a:p>
                  </a:txBody>
                  <a:tcPr marL="51435" marR="51435" marT="0" marB="0" anchor="b"/>
                </a:tc>
                <a:tc hMerge="1">
                  <a:txBody>
                    <a:bodyPr/>
                    <a:lstStyle/>
                    <a:p>
                      <a:endParaRPr lang="en-US"/>
                    </a:p>
                  </a:txBody>
                  <a:tcPr/>
                </a:tc>
                <a:tc hMerge="1">
                  <a:txBody>
                    <a:bodyPr/>
                    <a:lstStyle/>
                    <a:p>
                      <a:endParaRPr lang="en-US"/>
                    </a:p>
                  </a:txBody>
                  <a:tcPr/>
                </a:tc>
                <a:tc gridSpan="3">
                  <a:txBody>
                    <a:bodyPr/>
                    <a:lstStyle/>
                    <a:p>
                      <a:pPr algn="ctr">
                        <a:lnSpc>
                          <a:spcPct val="115000"/>
                        </a:lnSpc>
                        <a:spcAft>
                          <a:spcPts val="0"/>
                        </a:spcAft>
                      </a:pPr>
                      <a:r>
                        <a:rPr lang="sr-Latn-CS" sz="1100" b="1" dirty="0" err="1">
                          <a:solidFill>
                            <a:srgbClr val="0000FF"/>
                          </a:solidFill>
                          <a:effectLst/>
                        </a:rPr>
                        <a:t>Average</a:t>
                      </a:r>
                      <a:r>
                        <a:rPr lang="sr-Latn-CS" sz="1100" b="1" dirty="0">
                          <a:solidFill>
                            <a:srgbClr val="0000FF"/>
                          </a:solidFill>
                          <a:effectLst/>
                        </a:rPr>
                        <a:t> </a:t>
                      </a:r>
                      <a:r>
                        <a:rPr lang="sr-Latn-CS" sz="1100" b="1" dirty="0" err="1">
                          <a:solidFill>
                            <a:srgbClr val="0000FF"/>
                          </a:solidFill>
                          <a:effectLst/>
                        </a:rPr>
                        <a:t>outage</a:t>
                      </a:r>
                      <a:r>
                        <a:rPr lang="sr-Latn-CS" sz="1100" b="1" baseline="0" dirty="0">
                          <a:solidFill>
                            <a:srgbClr val="0000FF"/>
                          </a:solidFill>
                          <a:effectLst/>
                        </a:rPr>
                        <a:t> </a:t>
                      </a:r>
                      <a:r>
                        <a:rPr lang="sr-Latn-CS" sz="1100" b="1" baseline="0" dirty="0" err="1">
                          <a:solidFill>
                            <a:srgbClr val="0000FF"/>
                          </a:solidFill>
                          <a:effectLst/>
                        </a:rPr>
                        <a:t>duration</a:t>
                      </a:r>
                      <a:endParaRPr lang="en-US" sz="1100" b="1" dirty="0">
                        <a:solidFill>
                          <a:srgbClr val="0000FF"/>
                        </a:solidFill>
                        <a:effectLst/>
                      </a:endParaRPr>
                    </a:p>
                    <a:p>
                      <a:pPr algn="ctr">
                        <a:lnSpc>
                          <a:spcPct val="115000"/>
                        </a:lnSpc>
                        <a:spcAft>
                          <a:spcPts val="0"/>
                        </a:spcAft>
                      </a:pPr>
                      <a:r>
                        <a:rPr lang="sr-Latn-CS" sz="1100" b="1" dirty="0">
                          <a:solidFill>
                            <a:srgbClr val="0000FF"/>
                          </a:solidFill>
                          <a:effectLst/>
                        </a:rPr>
                        <a:t>(min/</a:t>
                      </a:r>
                      <a:r>
                        <a:rPr lang="sr-Latn-CS" sz="1100" b="1" dirty="0" err="1">
                          <a:solidFill>
                            <a:srgbClr val="0000FF"/>
                          </a:solidFill>
                          <a:effectLst/>
                        </a:rPr>
                        <a:t>outage</a:t>
                      </a:r>
                      <a:r>
                        <a:rPr lang="sr-Latn-CS" sz="1100" b="1" dirty="0">
                          <a:solidFill>
                            <a:srgbClr val="0000FF"/>
                          </a:solidFill>
                          <a:effectLst/>
                        </a:rPr>
                        <a:t>)</a:t>
                      </a:r>
                      <a:endParaRPr lang="en-US" sz="1100" b="1" dirty="0">
                        <a:solidFill>
                          <a:srgbClr val="0000FF"/>
                        </a:solidFill>
                        <a:effectLst/>
                        <a:latin typeface="Times New Roman"/>
                        <a:ea typeface="Times New Roman"/>
                      </a:endParaRPr>
                    </a:p>
                  </a:txBody>
                  <a:tcPr marL="51435" marR="51435"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0101">
                <a:tc>
                  <a:txBody>
                    <a:bodyPr/>
                    <a:lstStyle/>
                    <a:p>
                      <a:pPr>
                        <a:lnSpc>
                          <a:spcPct val="115000"/>
                        </a:lnSpc>
                        <a:spcAft>
                          <a:spcPts val="0"/>
                        </a:spcAft>
                      </a:pPr>
                      <a:r>
                        <a:rPr lang="sr-Latn-CS" sz="900" dirty="0">
                          <a:effectLst/>
                        </a:rPr>
                        <a:t> </a:t>
                      </a:r>
                      <a:endParaRPr lang="en-US" sz="900" dirty="0">
                        <a:effectLst/>
                        <a:latin typeface="Times New Roman"/>
                        <a:ea typeface="Times New Roman"/>
                      </a:endParaRPr>
                    </a:p>
                  </a:txBody>
                  <a:tcPr marL="51435" marR="51435" marT="0" marB="0" anchor="ctr"/>
                </a:tc>
                <a:tc>
                  <a:txBody>
                    <a:bodyPr/>
                    <a:lstStyle/>
                    <a:p>
                      <a:pPr algn="ctr">
                        <a:lnSpc>
                          <a:spcPct val="100000"/>
                        </a:lnSpc>
                        <a:spcAft>
                          <a:spcPts val="0"/>
                        </a:spcAft>
                      </a:pPr>
                      <a:r>
                        <a:rPr lang="sr-Latn-CS" sz="900" b="1" baseline="0" dirty="0" err="1">
                          <a:solidFill>
                            <a:srgbClr val="0000FF"/>
                          </a:solidFill>
                          <a:effectLst/>
                        </a:rPr>
                        <a:t>Un</a:t>
                      </a:r>
                      <a:r>
                        <a:rPr lang="sr-Cyrl-RS" sz="900" b="1" baseline="0" dirty="0" err="1">
                          <a:solidFill>
                            <a:srgbClr val="0000FF"/>
                          </a:solidFill>
                          <a:effectLst/>
                        </a:rPr>
                        <a:t>plan</a:t>
                      </a:r>
                      <a:r>
                        <a:rPr lang="sr-Latn-CS" sz="900" b="1" baseline="0"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Cyrl-RS" sz="900" b="1" dirty="0" err="1">
                          <a:solidFill>
                            <a:srgbClr val="0000FF"/>
                          </a:solidFill>
                          <a:effectLst/>
                        </a:rPr>
                        <a:t>Plan</a:t>
                      </a:r>
                      <a:r>
                        <a:rPr lang="sr-Latn-CS" sz="900" b="1"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marL="0" marR="0" lvl="0" indent="0" algn="ctr" defTabSz="457162" rtl="0" eaLnBrk="1" fontAlgn="auto" latinLnBrk="0" hangingPunct="1">
                        <a:lnSpc>
                          <a:spcPct val="115000"/>
                        </a:lnSpc>
                        <a:spcBef>
                          <a:spcPts val="0"/>
                        </a:spcBef>
                        <a:spcAft>
                          <a:spcPts val="0"/>
                        </a:spcAft>
                        <a:buClrTx/>
                        <a:buSzTx/>
                        <a:buFontTx/>
                        <a:buNone/>
                        <a:tabLst/>
                        <a:defRPr/>
                      </a:pPr>
                      <a:r>
                        <a:rPr lang="sr-Latn-CS" sz="900" b="1" dirty="0">
                          <a:solidFill>
                            <a:srgbClr val="0000FF"/>
                          </a:solidFill>
                          <a:effectLst/>
                          <a:latin typeface="+mn-lt"/>
                          <a:ea typeface="+mn-ea"/>
                        </a:rPr>
                        <a:t>Total</a:t>
                      </a:r>
                      <a:endParaRPr lang="en-US" sz="900" b="1"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Latn-CS" sz="900" b="1" baseline="0" dirty="0" err="1">
                          <a:solidFill>
                            <a:srgbClr val="0000FF"/>
                          </a:solidFill>
                          <a:effectLst/>
                        </a:rPr>
                        <a:t>Un</a:t>
                      </a:r>
                      <a:r>
                        <a:rPr lang="sr-Cyrl-RS" sz="900" b="1" baseline="0" dirty="0" err="1">
                          <a:solidFill>
                            <a:srgbClr val="0000FF"/>
                          </a:solidFill>
                          <a:effectLst/>
                        </a:rPr>
                        <a:t>plan</a:t>
                      </a:r>
                      <a:r>
                        <a:rPr lang="sr-Latn-CS" sz="900" b="1" baseline="0"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Cyrl-RS" sz="900" b="1" dirty="0" err="1">
                          <a:solidFill>
                            <a:srgbClr val="0000FF"/>
                          </a:solidFill>
                          <a:effectLst/>
                        </a:rPr>
                        <a:t>Plan</a:t>
                      </a:r>
                      <a:r>
                        <a:rPr lang="sr-Latn-CS" sz="900" b="1"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Latn-CS" sz="900" b="1" dirty="0">
                          <a:solidFill>
                            <a:srgbClr val="0000FF"/>
                          </a:solidFill>
                          <a:effectLst/>
                          <a:latin typeface="+mn-lt"/>
                          <a:ea typeface="+mn-ea"/>
                        </a:rPr>
                        <a:t>Total</a:t>
                      </a:r>
                      <a:endParaRPr lang="en-US" sz="900" b="1"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Latn-CS" sz="900" b="1" baseline="0" dirty="0" err="1">
                          <a:solidFill>
                            <a:srgbClr val="0000FF"/>
                          </a:solidFill>
                          <a:effectLst/>
                        </a:rPr>
                        <a:t>Un</a:t>
                      </a:r>
                      <a:r>
                        <a:rPr lang="sr-Cyrl-RS" sz="900" b="1" baseline="0" dirty="0" err="1">
                          <a:solidFill>
                            <a:srgbClr val="0000FF"/>
                          </a:solidFill>
                          <a:effectLst/>
                        </a:rPr>
                        <a:t>plan</a:t>
                      </a:r>
                      <a:r>
                        <a:rPr lang="sr-Latn-CS" sz="900" b="1" baseline="0"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algn="ctr">
                        <a:lnSpc>
                          <a:spcPct val="100000"/>
                        </a:lnSpc>
                        <a:spcAft>
                          <a:spcPts val="0"/>
                        </a:spcAft>
                      </a:pPr>
                      <a:r>
                        <a:rPr lang="sr-Cyrl-RS" sz="900" b="1" dirty="0" err="1">
                          <a:solidFill>
                            <a:srgbClr val="0000FF"/>
                          </a:solidFill>
                          <a:effectLst/>
                        </a:rPr>
                        <a:t>Plan</a:t>
                      </a:r>
                      <a:r>
                        <a:rPr lang="sr-Latn-CS" sz="900" b="1" dirty="0" err="1">
                          <a:solidFill>
                            <a:srgbClr val="0000FF"/>
                          </a:solidFill>
                          <a:effectLst/>
                        </a:rPr>
                        <a:t>ned</a:t>
                      </a:r>
                      <a:endParaRPr lang="en-US" sz="900" b="1" dirty="0">
                        <a:solidFill>
                          <a:srgbClr val="0000FF"/>
                        </a:solidFill>
                        <a:effectLst/>
                        <a:latin typeface="Times New Roman"/>
                        <a:ea typeface="Times New Roman"/>
                      </a:endParaRPr>
                    </a:p>
                  </a:txBody>
                  <a:tcPr marL="51435" marR="51435" marT="0" marB="0" anchor="b"/>
                </a:tc>
                <a:tc>
                  <a:txBody>
                    <a:bodyPr/>
                    <a:lstStyle/>
                    <a:p>
                      <a:pPr marL="0" marR="0" lvl="0" indent="0" algn="ctr" defTabSz="457162" rtl="0" eaLnBrk="1" fontAlgn="auto" latinLnBrk="0" hangingPunct="1">
                        <a:lnSpc>
                          <a:spcPct val="115000"/>
                        </a:lnSpc>
                        <a:spcBef>
                          <a:spcPts val="0"/>
                        </a:spcBef>
                        <a:spcAft>
                          <a:spcPts val="0"/>
                        </a:spcAft>
                        <a:buClrTx/>
                        <a:buSzTx/>
                        <a:buFontTx/>
                        <a:buNone/>
                        <a:tabLst/>
                        <a:defRPr/>
                      </a:pPr>
                      <a:r>
                        <a:rPr lang="sr-Latn-CS" sz="900" b="1" dirty="0">
                          <a:solidFill>
                            <a:srgbClr val="0000FF"/>
                          </a:solidFill>
                          <a:effectLst/>
                          <a:latin typeface="+mn-lt"/>
                          <a:ea typeface="+mn-ea"/>
                        </a:rPr>
                        <a:t>Total</a:t>
                      </a:r>
                      <a:endParaRPr lang="en-US" sz="900" b="1" dirty="0">
                        <a:solidFill>
                          <a:srgbClr val="0000FF"/>
                        </a:solidFill>
                        <a:effectLst/>
                        <a:latin typeface="Times New Roman"/>
                        <a:ea typeface="Times New Roman"/>
                      </a:endParaRPr>
                    </a:p>
                  </a:txBody>
                  <a:tcPr marL="51435" marR="51435" marT="0" marB="0" anchor="b"/>
                </a:tc>
                <a:extLst>
                  <a:ext uri="{0D108BD9-81ED-4DB2-BD59-A6C34878D82A}">
                    <a16:rowId xmlns:a16="http://schemas.microsoft.com/office/drawing/2014/main" val="10001"/>
                  </a:ext>
                </a:extLst>
              </a:tr>
              <a:tr h="179993">
                <a:tc>
                  <a:txBody>
                    <a:bodyPr/>
                    <a:lstStyle/>
                    <a:p>
                      <a:pPr algn="r">
                        <a:lnSpc>
                          <a:spcPct val="115000"/>
                        </a:lnSpc>
                        <a:spcAft>
                          <a:spcPts val="0"/>
                        </a:spcAft>
                      </a:pPr>
                      <a:r>
                        <a:rPr lang="sr-Latn-CS" sz="1100" dirty="0">
                          <a:effectLst/>
                        </a:rPr>
                        <a:t>2009</a:t>
                      </a:r>
                      <a:endParaRPr lang="en-US" sz="1100" dirty="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1506</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2107</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3613</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5.73</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8.01</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13.74</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130</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138</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136</a:t>
                      </a:r>
                      <a:endParaRPr lang="en-US" sz="1100" b="1">
                        <a:effectLst/>
                        <a:latin typeface="Times New Roman"/>
                        <a:ea typeface="Times New Roman"/>
                      </a:endParaRPr>
                    </a:p>
                  </a:txBody>
                  <a:tcPr marL="51435" marR="51435" marT="0" marB="0" anchor="ctr"/>
                </a:tc>
                <a:extLst>
                  <a:ext uri="{0D108BD9-81ED-4DB2-BD59-A6C34878D82A}">
                    <a16:rowId xmlns:a16="http://schemas.microsoft.com/office/drawing/2014/main" val="10002"/>
                  </a:ext>
                </a:extLst>
              </a:tr>
              <a:tr h="179993">
                <a:tc>
                  <a:txBody>
                    <a:bodyPr/>
                    <a:lstStyle/>
                    <a:p>
                      <a:pPr algn="r">
                        <a:lnSpc>
                          <a:spcPct val="115000"/>
                        </a:lnSpc>
                        <a:spcAft>
                          <a:spcPts val="0"/>
                        </a:spcAft>
                      </a:pPr>
                      <a:r>
                        <a:rPr lang="sr-Latn-CS" sz="1100">
                          <a:effectLst/>
                        </a:rPr>
                        <a:t>2010</a:t>
                      </a:r>
                      <a:endParaRPr lang="en-US" sz="110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1509</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1776</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3285</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5.59</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6.58</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12.18</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125</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148</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139</a:t>
                      </a:r>
                      <a:endParaRPr lang="en-US" sz="1100" b="1">
                        <a:effectLst/>
                        <a:latin typeface="Times New Roman"/>
                        <a:ea typeface="Times New Roman"/>
                      </a:endParaRPr>
                    </a:p>
                  </a:txBody>
                  <a:tcPr marL="51435" marR="51435" marT="0" marB="0" anchor="ctr"/>
                </a:tc>
                <a:extLst>
                  <a:ext uri="{0D108BD9-81ED-4DB2-BD59-A6C34878D82A}">
                    <a16:rowId xmlns:a16="http://schemas.microsoft.com/office/drawing/2014/main" val="10003"/>
                  </a:ext>
                </a:extLst>
              </a:tr>
              <a:tr h="179993">
                <a:tc>
                  <a:txBody>
                    <a:bodyPr/>
                    <a:lstStyle/>
                    <a:p>
                      <a:pPr algn="r">
                        <a:lnSpc>
                          <a:spcPct val="115000"/>
                        </a:lnSpc>
                        <a:spcAft>
                          <a:spcPts val="0"/>
                        </a:spcAft>
                      </a:pPr>
                      <a:r>
                        <a:rPr lang="sr-Latn-CS" sz="1100">
                          <a:effectLst/>
                        </a:rPr>
                        <a:t>2011</a:t>
                      </a:r>
                      <a:endParaRPr lang="en-US" sz="110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643</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1494</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2137</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2.34</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5.44</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7.78</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122</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134</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130</a:t>
                      </a:r>
                      <a:endParaRPr lang="en-US" sz="1100" b="1">
                        <a:effectLst/>
                        <a:latin typeface="Times New Roman"/>
                        <a:ea typeface="Times New Roman"/>
                      </a:endParaRPr>
                    </a:p>
                  </a:txBody>
                  <a:tcPr marL="51435" marR="51435" marT="0" marB="0" anchor="ctr"/>
                </a:tc>
                <a:extLst>
                  <a:ext uri="{0D108BD9-81ED-4DB2-BD59-A6C34878D82A}">
                    <a16:rowId xmlns:a16="http://schemas.microsoft.com/office/drawing/2014/main" val="10004"/>
                  </a:ext>
                </a:extLst>
              </a:tr>
              <a:tr h="179993">
                <a:tc>
                  <a:txBody>
                    <a:bodyPr/>
                    <a:lstStyle/>
                    <a:p>
                      <a:pPr algn="r">
                        <a:lnSpc>
                          <a:spcPct val="115000"/>
                        </a:lnSpc>
                        <a:spcAft>
                          <a:spcPts val="0"/>
                        </a:spcAft>
                      </a:pPr>
                      <a:r>
                        <a:rPr lang="sr-Latn-CS" sz="1100">
                          <a:effectLst/>
                        </a:rPr>
                        <a:t>2012</a:t>
                      </a:r>
                      <a:endParaRPr lang="en-US" sz="110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821</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1632</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2453</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2.95</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5.86</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8.81</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115</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133</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dirty="0">
                          <a:effectLst/>
                        </a:rPr>
                        <a:t>127</a:t>
                      </a:r>
                      <a:endParaRPr lang="en-US" sz="1100" b="1" dirty="0">
                        <a:effectLst/>
                        <a:latin typeface="Times New Roman"/>
                        <a:ea typeface="Times New Roman"/>
                      </a:endParaRPr>
                    </a:p>
                  </a:txBody>
                  <a:tcPr marL="51435" marR="51435" marT="0" marB="0" anchor="ctr"/>
                </a:tc>
                <a:extLst>
                  <a:ext uri="{0D108BD9-81ED-4DB2-BD59-A6C34878D82A}">
                    <a16:rowId xmlns:a16="http://schemas.microsoft.com/office/drawing/2014/main" val="10005"/>
                  </a:ext>
                </a:extLst>
              </a:tr>
              <a:tr h="179993">
                <a:tc>
                  <a:txBody>
                    <a:bodyPr/>
                    <a:lstStyle/>
                    <a:p>
                      <a:pPr algn="r">
                        <a:lnSpc>
                          <a:spcPct val="115000"/>
                        </a:lnSpc>
                        <a:spcAft>
                          <a:spcPts val="0"/>
                        </a:spcAft>
                      </a:pPr>
                      <a:r>
                        <a:rPr lang="sr-Latn-CS" sz="1100">
                          <a:effectLst/>
                        </a:rPr>
                        <a:t>2013</a:t>
                      </a:r>
                      <a:endParaRPr lang="en-US" sz="110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736</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1571</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2307</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2.62</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5.59</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8.20</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137</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155</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151</a:t>
                      </a:r>
                      <a:endParaRPr lang="en-US" sz="1100" b="1">
                        <a:effectLst/>
                        <a:latin typeface="Times New Roman"/>
                        <a:ea typeface="Times New Roman"/>
                      </a:endParaRPr>
                    </a:p>
                  </a:txBody>
                  <a:tcPr marL="51435" marR="51435" marT="0" marB="0" anchor="ctr"/>
                </a:tc>
                <a:extLst>
                  <a:ext uri="{0D108BD9-81ED-4DB2-BD59-A6C34878D82A}">
                    <a16:rowId xmlns:a16="http://schemas.microsoft.com/office/drawing/2014/main" val="10006"/>
                  </a:ext>
                </a:extLst>
              </a:tr>
              <a:tr h="179993">
                <a:tc>
                  <a:txBody>
                    <a:bodyPr/>
                    <a:lstStyle/>
                    <a:p>
                      <a:pPr algn="r">
                        <a:lnSpc>
                          <a:spcPct val="115000"/>
                        </a:lnSpc>
                        <a:spcAft>
                          <a:spcPts val="0"/>
                        </a:spcAft>
                      </a:pPr>
                      <a:r>
                        <a:rPr lang="sr-Latn-CS" sz="1100">
                          <a:effectLst/>
                        </a:rPr>
                        <a:t>2014</a:t>
                      </a:r>
                      <a:endParaRPr lang="en-US" sz="110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932</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1687</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2619</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3.28</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5.94</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9.22</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178</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dirty="0">
                          <a:effectLst/>
                        </a:rPr>
                        <a:t>141</a:t>
                      </a:r>
                      <a:endParaRPr lang="en-US" sz="1100" b="1" dirty="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152</a:t>
                      </a:r>
                      <a:endParaRPr lang="en-US" sz="1100" b="1">
                        <a:effectLst/>
                        <a:latin typeface="Times New Roman"/>
                        <a:ea typeface="Times New Roman"/>
                      </a:endParaRPr>
                    </a:p>
                  </a:txBody>
                  <a:tcPr marL="51435" marR="51435" marT="0" marB="0" anchor="ctr"/>
                </a:tc>
                <a:extLst>
                  <a:ext uri="{0D108BD9-81ED-4DB2-BD59-A6C34878D82A}">
                    <a16:rowId xmlns:a16="http://schemas.microsoft.com/office/drawing/2014/main" val="10007"/>
                  </a:ext>
                </a:extLst>
              </a:tr>
              <a:tr h="179993">
                <a:tc>
                  <a:txBody>
                    <a:bodyPr/>
                    <a:lstStyle/>
                    <a:p>
                      <a:pPr algn="r">
                        <a:lnSpc>
                          <a:spcPct val="115000"/>
                        </a:lnSpc>
                        <a:spcAft>
                          <a:spcPts val="0"/>
                        </a:spcAft>
                      </a:pPr>
                      <a:r>
                        <a:rPr lang="sr-Latn-CS" sz="1100" dirty="0">
                          <a:effectLst/>
                        </a:rPr>
                        <a:t>2015</a:t>
                      </a:r>
                      <a:endParaRPr lang="en-US" sz="1100" dirty="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dirty="0">
                          <a:effectLst/>
                        </a:rPr>
                        <a:t>470</a:t>
                      </a:r>
                      <a:endParaRPr lang="en-US" sz="1100" b="1" dirty="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dirty="0">
                          <a:effectLst/>
                        </a:rPr>
                        <a:t>1548</a:t>
                      </a:r>
                      <a:endParaRPr lang="en-US" sz="1100" b="1" dirty="0">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2018</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1.67</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5.51</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7.18</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106</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a:effectLst/>
                        </a:rPr>
                        <a:t>174</a:t>
                      </a:r>
                      <a:endParaRPr lang="en-US" sz="1100" b="1">
                        <a:effectLst/>
                        <a:latin typeface="Times New Roman"/>
                        <a:ea typeface="Times New Roman"/>
                      </a:endParaRPr>
                    </a:p>
                  </a:txBody>
                  <a:tcPr marL="51435" marR="51435" marT="0" marB="0" anchor="ctr"/>
                </a:tc>
                <a:tc>
                  <a:txBody>
                    <a:bodyPr/>
                    <a:lstStyle/>
                    <a:p>
                      <a:pPr algn="ctr">
                        <a:lnSpc>
                          <a:spcPct val="115000"/>
                        </a:lnSpc>
                        <a:spcAft>
                          <a:spcPts val="0"/>
                        </a:spcAft>
                      </a:pPr>
                      <a:r>
                        <a:rPr lang="sr-Latn-CS" sz="1100" b="1" dirty="0">
                          <a:effectLst/>
                        </a:rPr>
                        <a:t>154</a:t>
                      </a:r>
                      <a:endParaRPr lang="en-US" sz="1100" b="1" dirty="0">
                        <a:effectLst/>
                        <a:latin typeface="Times New Roman"/>
                        <a:ea typeface="Times New Roman"/>
                      </a:endParaRPr>
                    </a:p>
                  </a:txBody>
                  <a:tcPr marL="51435" marR="51435" marT="0" marB="0" anchor="ctr"/>
                </a:tc>
                <a:extLst>
                  <a:ext uri="{0D108BD9-81ED-4DB2-BD59-A6C34878D82A}">
                    <a16:rowId xmlns:a16="http://schemas.microsoft.com/office/drawing/2014/main" val="10008"/>
                  </a:ext>
                </a:extLst>
              </a:tr>
            </a:tbl>
          </a:graphicData>
        </a:graphic>
      </p:graphicFrame>
      <p:sp>
        <p:nvSpPr>
          <p:cNvPr id="12" name="Rectangle 11"/>
          <p:cNvSpPr/>
          <p:nvPr/>
        </p:nvSpPr>
        <p:spPr>
          <a:xfrm>
            <a:off x="1968029" y="4685823"/>
            <a:ext cx="5157230" cy="253916"/>
          </a:xfrm>
          <a:prstGeom prst="rect">
            <a:avLst/>
          </a:prstGeom>
        </p:spPr>
        <p:txBody>
          <a:bodyPr wrap="square">
            <a:spAutoFit/>
          </a:bodyPr>
          <a:lstStyle/>
          <a:p>
            <a:r>
              <a:rPr lang="sr-Latn-RS" sz="1050" b="1" dirty="0">
                <a:solidFill>
                  <a:srgbClr val="FF0000"/>
                </a:solidFill>
                <a:latin typeface="Arial Narrow" panose="020B0606020202030204" pitchFamily="34" charset="0"/>
              </a:rPr>
              <a:t>68.79</a:t>
            </a:r>
            <a:r>
              <a:rPr lang="sr-Cyrl-RS" sz="1050" b="1">
                <a:solidFill>
                  <a:srgbClr val="FF0000"/>
                </a:solidFill>
                <a:latin typeface="Arial Narrow" panose="020B0606020202030204" pitchFamily="34" charset="0"/>
              </a:rPr>
              <a:t>%                        </a:t>
            </a:r>
            <a:r>
              <a:rPr lang="sr-Latn-RS" sz="1050" b="1">
                <a:solidFill>
                  <a:srgbClr val="FF0000"/>
                </a:solidFill>
                <a:latin typeface="Arial Narrow" panose="020B0606020202030204" pitchFamily="34" charset="0"/>
              </a:rPr>
              <a:t>                           82.55</a:t>
            </a:r>
            <a:r>
              <a:rPr lang="sr-Cyrl-RS" sz="1050" b="1">
                <a:solidFill>
                  <a:srgbClr val="FF0000"/>
                </a:solidFill>
                <a:latin typeface="Arial Narrow" panose="020B0606020202030204" pitchFamily="34" charset="0"/>
              </a:rPr>
              <a:t>%                                      </a:t>
            </a:r>
            <a:r>
              <a:rPr lang="sr-Latn-RS" sz="1050" b="1">
                <a:solidFill>
                  <a:srgbClr val="FF0000"/>
                </a:solidFill>
                <a:latin typeface="Arial Narrow" panose="020B0606020202030204" pitchFamily="34" charset="0"/>
              </a:rPr>
              <a:t>              18.46</a:t>
            </a:r>
            <a:r>
              <a:rPr lang="sr-Cyrl-RS" sz="1050" b="1" dirty="0">
                <a:solidFill>
                  <a:srgbClr val="FF0000"/>
                </a:solidFill>
                <a:latin typeface="Arial Narrow" panose="020B0606020202030204" pitchFamily="34" charset="0"/>
              </a:rPr>
              <a:t>%</a:t>
            </a:r>
            <a:endParaRPr lang="en-US" sz="1050" dirty="0">
              <a:solidFill>
                <a:srgbClr val="FF0000"/>
              </a:solidFill>
              <a:latin typeface="Arial Narrow" panose="020B0606020202030204" pitchFamily="34" charset="0"/>
            </a:endParaRPr>
          </a:p>
        </p:txBody>
      </p:sp>
      <p:cxnSp>
        <p:nvCxnSpPr>
          <p:cNvPr id="17" name="Straight Arrow Connector 16"/>
          <p:cNvCxnSpPr/>
          <p:nvPr/>
        </p:nvCxnSpPr>
        <p:spPr>
          <a:xfrm>
            <a:off x="1690421" y="2518179"/>
            <a:ext cx="162018" cy="138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986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err="1"/>
              <a:t>Using</a:t>
            </a:r>
            <a:r>
              <a:rPr lang="sr-Latn-CS" dirty="0"/>
              <a:t> </a:t>
            </a:r>
            <a:r>
              <a:rPr lang="sr-Latn-CS" dirty="0" err="1"/>
              <a:t>of</a:t>
            </a:r>
            <a:r>
              <a:rPr lang="sr-Latn-CS" dirty="0"/>
              <a:t> ADMS in </a:t>
            </a:r>
            <a:r>
              <a:rPr lang="sr-Latn-CS" dirty="0" err="1"/>
              <a:t>incidents</a:t>
            </a:r>
            <a:r>
              <a:rPr lang="en-US" dirty="0"/>
              <a:t> – example 1</a:t>
            </a:r>
            <a:endParaRPr lang="sr-Latn-CS" dirty="0"/>
          </a:p>
        </p:txBody>
      </p:sp>
      <p:sp>
        <p:nvSpPr>
          <p:cNvPr id="3" name="Text Placeholder 2"/>
          <p:cNvSpPr>
            <a:spLocks noGrp="1"/>
          </p:cNvSpPr>
          <p:nvPr>
            <p:ph type="body" sz="quarter" idx="13"/>
          </p:nvPr>
        </p:nvSpPr>
        <p:spPr/>
        <p:txBody>
          <a:bodyPr/>
          <a:lstStyle/>
          <a:p>
            <a:endParaRPr lang="sr-Latn-CS"/>
          </a:p>
        </p:txBody>
      </p:sp>
      <p:sp>
        <p:nvSpPr>
          <p:cNvPr id="4" name="Text Placeholder 3"/>
          <p:cNvSpPr>
            <a:spLocks noGrp="1"/>
          </p:cNvSpPr>
          <p:nvPr>
            <p:ph type="body" idx="15"/>
          </p:nvPr>
        </p:nvSpPr>
        <p:spPr/>
        <p:txBody>
          <a:bodyPr/>
          <a:lstStyle/>
          <a:p>
            <a:endParaRPr lang="sr-Latn-CS"/>
          </a:p>
        </p:txBody>
      </p:sp>
      <p:sp>
        <p:nvSpPr>
          <p:cNvPr id="5" name="Content Placeholder 4"/>
          <p:cNvSpPr>
            <a:spLocks noGrp="1"/>
          </p:cNvSpPr>
          <p:nvPr>
            <p:ph sz="quarter" idx="17"/>
          </p:nvPr>
        </p:nvSpPr>
        <p:spPr>
          <a:xfrm>
            <a:off x="252413" y="1203327"/>
            <a:ext cx="8350166" cy="3459922"/>
          </a:xfrm>
        </p:spPr>
        <p:txBody>
          <a:bodyPr/>
          <a:lstStyle/>
          <a:p>
            <a:pPr>
              <a:spcBef>
                <a:spcPts val="0"/>
              </a:spcBef>
            </a:pPr>
            <a:r>
              <a:rPr lang="pl-PL" dirty="0"/>
              <a:t>25.03.2016. u 8:57h u TS 110/20kV Futog </a:t>
            </a:r>
          </a:p>
          <a:p>
            <a:pPr>
              <a:spcBef>
                <a:spcPts val="0"/>
              </a:spcBef>
            </a:pPr>
            <a:r>
              <a:rPr lang="pl-PL" dirty="0"/>
              <a:t>Outage of TR2  Io</a:t>
            </a:r>
            <a:r>
              <a:rPr lang="en-US" dirty="0"/>
              <a:t>&gt; in Transformer bay</a:t>
            </a:r>
          </a:p>
          <a:p>
            <a:pPr>
              <a:spcBef>
                <a:spcPts val="0"/>
              </a:spcBef>
            </a:pPr>
            <a:r>
              <a:rPr lang="en-US" dirty="0"/>
              <a:t>Outage of                     P</a:t>
            </a:r>
            <a:r>
              <a:rPr lang="pl-PL" dirty="0"/>
              <a:t> = 14,85MW</a:t>
            </a:r>
          </a:p>
          <a:p>
            <a:pPr>
              <a:spcBef>
                <a:spcPts val="0"/>
              </a:spcBef>
            </a:pPr>
            <a:r>
              <a:rPr lang="en-US" dirty="0"/>
              <a:t>Customers in outage</a:t>
            </a:r>
            <a:r>
              <a:rPr lang="pl-PL" dirty="0"/>
              <a:t>		</a:t>
            </a:r>
            <a:r>
              <a:rPr lang="en-US" dirty="0"/>
              <a:t>1</a:t>
            </a:r>
            <a:r>
              <a:rPr lang="pl-PL" dirty="0"/>
              <a:t>3</a:t>
            </a:r>
            <a:r>
              <a:rPr lang="en-US" dirty="0"/>
              <a:t>.</a:t>
            </a:r>
            <a:r>
              <a:rPr lang="pl-PL" dirty="0"/>
              <a:t>116 </a:t>
            </a:r>
            <a:endParaRPr lang="en-US" dirty="0"/>
          </a:p>
          <a:p>
            <a:r>
              <a:rPr lang="en-US" b="1" dirty="0">
                <a:solidFill>
                  <a:schemeClr val="tx2"/>
                </a:solidFill>
              </a:rPr>
              <a:t>ADMS restoration scenario</a:t>
            </a:r>
            <a:r>
              <a:rPr lang="en-US" dirty="0">
                <a:solidFill>
                  <a:schemeClr val="tx2"/>
                </a:solidFill>
              </a:rPr>
              <a:t>:</a:t>
            </a:r>
          </a:p>
          <a:p>
            <a:pPr marL="642938" indent="-285750">
              <a:buSzPct val="50000"/>
              <a:buFont typeface="Courier New" panose="02070309020205020404" pitchFamily="49" charset="0"/>
              <a:buChar char="o"/>
              <a:tabLst>
                <a:tab pos="5564188" algn="r"/>
                <a:tab pos="6815138" algn="r"/>
                <a:tab pos="8074025" algn="r"/>
              </a:tabLst>
            </a:pPr>
            <a:r>
              <a:rPr lang="sr-Latn-RS" i="1" dirty="0">
                <a:solidFill>
                  <a:schemeClr val="tx2"/>
                </a:solidFill>
                <a:latin typeface="Arial Narrow" panose="020B0606020202030204" pitchFamily="34" charset="0"/>
              </a:rPr>
              <a:t>„T-20/35 </a:t>
            </a:r>
            <a:r>
              <a:rPr lang="en-US" i="1" dirty="0">
                <a:solidFill>
                  <a:schemeClr val="tx2"/>
                </a:solidFill>
                <a:latin typeface="Arial Narrow" panose="020B0606020202030204" pitchFamily="34" charset="0"/>
              </a:rPr>
              <a:t>kV</a:t>
            </a:r>
            <a:r>
              <a:rPr lang="sr-Latn-RS" i="1" dirty="0">
                <a:solidFill>
                  <a:schemeClr val="tx2"/>
                </a:solidFill>
                <a:latin typeface="Arial Narrow" panose="020B0606020202030204" pitchFamily="34" charset="0"/>
              </a:rPr>
              <a:t>“	4442 </a:t>
            </a:r>
            <a:r>
              <a:rPr lang="en-US" i="1" dirty="0">
                <a:solidFill>
                  <a:schemeClr val="tx2"/>
                </a:solidFill>
                <a:latin typeface="Arial Narrow" panose="020B0606020202030204" pitchFamily="34" charset="0"/>
              </a:rPr>
              <a:t>users</a:t>
            </a:r>
            <a:r>
              <a:rPr lang="sr-Latn-RS" i="1" dirty="0">
                <a:solidFill>
                  <a:schemeClr val="tx2"/>
                </a:solidFill>
                <a:latin typeface="Arial Narrow" panose="020B0606020202030204" pitchFamily="34" charset="0"/>
              </a:rPr>
              <a:t>	5.76 MW</a:t>
            </a:r>
            <a:r>
              <a:rPr lang="sr-Cyrl-RS" i="1" dirty="0">
                <a:solidFill>
                  <a:schemeClr val="tx2"/>
                </a:solidFill>
                <a:latin typeface="Arial Narrow" panose="020B0606020202030204" pitchFamily="34" charset="0"/>
              </a:rPr>
              <a:t> </a:t>
            </a:r>
            <a:r>
              <a:rPr lang="sr-Latn-RS" i="1" dirty="0">
                <a:solidFill>
                  <a:schemeClr val="tx2"/>
                </a:solidFill>
                <a:latin typeface="Arial Narrow" panose="020B0606020202030204" pitchFamily="34" charset="0"/>
              </a:rPr>
              <a:t>	</a:t>
            </a:r>
            <a:r>
              <a:rPr lang="sr-Cyrl-RS" i="1" dirty="0">
                <a:solidFill>
                  <a:schemeClr val="tx2"/>
                </a:solidFill>
                <a:latin typeface="Arial Narrow" panose="020B0606020202030204" pitchFamily="34" charset="0"/>
              </a:rPr>
              <a:t>12 </a:t>
            </a:r>
            <a:r>
              <a:rPr lang="sr-Cyrl-RS" i="1" dirty="0" err="1">
                <a:solidFill>
                  <a:schemeClr val="tx2"/>
                </a:solidFill>
                <a:latin typeface="Arial Narrow" panose="020B0606020202030204" pitchFamily="34" charset="0"/>
              </a:rPr>
              <a:t>min</a:t>
            </a:r>
            <a:endParaRPr lang="en-US" i="1" dirty="0">
              <a:solidFill>
                <a:schemeClr val="tx2"/>
              </a:solidFill>
              <a:latin typeface="Arial Narrow" panose="020B0606020202030204" pitchFamily="34" charset="0"/>
            </a:endParaRPr>
          </a:p>
          <a:p>
            <a:pPr marL="642938" indent="-285750">
              <a:buSzPct val="50000"/>
              <a:buFont typeface="Courier New" panose="02070309020205020404" pitchFamily="49" charset="0"/>
              <a:buChar char="o"/>
              <a:tabLst>
                <a:tab pos="5564188" algn="r"/>
                <a:tab pos="6818313" algn="r"/>
                <a:tab pos="8072438" algn="r"/>
              </a:tabLst>
            </a:pPr>
            <a:r>
              <a:rPr lang="sr-Latn-RS" i="1" dirty="0">
                <a:solidFill>
                  <a:schemeClr val="tx2"/>
                </a:solidFill>
                <a:latin typeface="Arial Narrow" panose="020B0606020202030204" pitchFamily="34" charset="0"/>
              </a:rPr>
              <a:t>„</a:t>
            </a:r>
            <a:r>
              <a:rPr lang="sr-Latn-RS" i="1" dirty="0" err="1">
                <a:solidFill>
                  <a:schemeClr val="tx2"/>
                </a:solidFill>
                <a:latin typeface="Arial Narrow" panose="020B0606020202030204" pitchFamily="34" charset="0"/>
              </a:rPr>
              <a:t>Veternik</a:t>
            </a:r>
            <a:r>
              <a:rPr lang="sr-Latn-RS" i="1" dirty="0">
                <a:solidFill>
                  <a:schemeClr val="tx2"/>
                </a:solidFill>
                <a:latin typeface="Arial Narrow" panose="020B0606020202030204" pitchFamily="34" charset="0"/>
              </a:rPr>
              <a:t> “ 	2565 </a:t>
            </a:r>
            <a:r>
              <a:rPr lang="en-US" i="1" dirty="0">
                <a:solidFill>
                  <a:schemeClr val="tx2"/>
                </a:solidFill>
                <a:latin typeface="Arial Narrow" panose="020B0606020202030204" pitchFamily="34" charset="0"/>
              </a:rPr>
              <a:t>users </a:t>
            </a:r>
            <a:r>
              <a:rPr lang="sr-Latn-RS" i="1" dirty="0">
                <a:solidFill>
                  <a:schemeClr val="tx2"/>
                </a:solidFill>
                <a:latin typeface="Arial Narrow" panose="020B0606020202030204" pitchFamily="34" charset="0"/>
              </a:rPr>
              <a:t> 	2.67 MW</a:t>
            </a:r>
            <a:r>
              <a:rPr lang="sr-Cyrl-RS" i="1" dirty="0">
                <a:solidFill>
                  <a:schemeClr val="tx2"/>
                </a:solidFill>
                <a:latin typeface="Arial Narrow" panose="020B0606020202030204" pitchFamily="34" charset="0"/>
              </a:rPr>
              <a:t> </a:t>
            </a:r>
            <a:r>
              <a:rPr lang="sr-Latn-RS" i="1" dirty="0">
                <a:solidFill>
                  <a:schemeClr val="tx2"/>
                </a:solidFill>
                <a:latin typeface="Arial Narrow" panose="020B0606020202030204" pitchFamily="34" charset="0"/>
              </a:rPr>
              <a:t>	</a:t>
            </a:r>
            <a:r>
              <a:rPr lang="sr-Cyrl-RS" i="1" dirty="0">
                <a:solidFill>
                  <a:schemeClr val="tx2"/>
                </a:solidFill>
                <a:latin typeface="Arial Narrow" panose="020B0606020202030204" pitchFamily="34" charset="0"/>
              </a:rPr>
              <a:t>26 </a:t>
            </a:r>
            <a:r>
              <a:rPr lang="sr-Cyrl-RS" i="1" dirty="0" err="1">
                <a:solidFill>
                  <a:schemeClr val="tx2"/>
                </a:solidFill>
                <a:latin typeface="Arial Narrow" panose="020B0606020202030204" pitchFamily="34" charset="0"/>
              </a:rPr>
              <a:t>min</a:t>
            </a:r>
            <a:endParaRPr lang="en-US" i="1" dirty="0">
              <a:solidFill>
                <a:schemeClr val="tx2"/>
              </a:solidFill>
              <a:latin typeface="Arial Narrow" panose="020B0606020202030204" pitchFamily="34" charset="0"/>
            </a:endParaRPr>
          </a:p>
          <a:p>
            <a:pPr marL="642938" indent="-285750">
              <a:buSzPct val="50000"/>
              <a:buFont typeface="Courier New" panose="02070309020205020404" pitchFamily="49" charset="0"/>
              <a:buChar char="o"/>
              <a:tabLst>
                <a:tab pos="5564188" algn="r"/>
                <a:tab pos="6818313" algn="r"/>
                <a:tab pos="8072438" algn="r"/>
              </a:tabLst>
            </a:pPr>
            <a:r>
              <a:rPr lang="sr-Latn-RS" i="1" dirty="0">
                <a:solidFill>
                  <a:schemeClr val="tx2"/>
                </a:solidFill>
                <a:latin typeface="Arial Narrow" panose="020B0606020202030204" pitchFamily="34" charset="0"/>
              </a:rPr>
              <a:t>„Rumenka “ 	2294 </a:t>
            </a:r>
            <a:r>
              <a:rPr lang="en-US" i="1" dirty="0">
                <a:solidFill>
                  <a:schemeClr val="tx2"/>
                </a:solidFill>
                <a:latin typeface="Arial Narrow" panose="020B0606020202030204" pitchFamily="34" charset="0"/>
              </a:rPr>
              <a:t>users</a:t>
            </a:r>
            <a:r>
              <a:rPr lang="sr-Latn-RS" i="1" dirty="0">
                <a:solidFill>
                  <a:schemeClr val="tx2"/>
                </a:solidFill>
                <a:latin typeface="Arial Narrow" panose="020B0606020202030204" pitchFamily="34" charset="0"/>
              </a:rPr>
              <a:t>	2.17 MW</a:t>
            </a:r>
            <a:r>
              <a:rPr lang="sr-Cyrl-RS" i="1" dirty="0">
                <a:solidFill>
                  <a:schemeClr val="tx2"/>
                </a:solidFill>
                <a:latin typeface="Arial Narrow" panose="020B0606020202030204" pitchFamily="34" charset="0"/>
              </a:rPr>
              <a:t> </a:t>
            </a:r>
            <a:r>
              <a:rPr lang="sr-Latn-RS" i="1" dirty="0">
                <a:solidFill>
                  <a:schemeClr val="tx2"/>
                </a:solidFill>
                <a:latin typeface="Arial Narrow" panose="020B0606020202030204" pitchFamily="34" charset="0"/>
              </a:rPr>
              <a:t>	</a:t>
            </a:r>
            <a:r>
              <a:rPr lang="sr-Cyrl-RS" i="1" dirty="0">
                <a:solidFill>
                  <a:schemeClr val="tx2"/>
                </a:solidFill>
                <a:latin typeface="Arial Narrow" panose="020B0606020202030204" pitchFamily="34" charset="0"/>
              </a:rPr>
              <a:t>27 mi</a:t>
            </a:r>
            <a:r>
              <a:rPr lang="en-US" i="1" dirty="0">
                <a:solidFill>
                  <a:schemeClr val="tx2"/>
                </a:solidFill>
                <a:latin typeface="Arial Narrow" panose="020B0606020202030204" pitchFamily="34" charset="0"/>
              </a:rPr>
              <a:t>n</a:t>
            </a:r>
            <a:r>
              <a:rPr lang="sr-Cyrl-RS" i="1" dirty="0">
                <a:solidFill>
                  <a:schemeClr val="tx2"/>
                </a:solidFill>
                <a:latin typeface="Arial Narrow" panose="020B0606020202030204" pitchFamily="34" charset="0"/>
              </a:rPr>
              <a:t> </a:t>
            </a:r>
            <a:endParaRPr lang="en-US" i="1" dirty="0">
              <a:solidFill>
                <a:schemeClr val="tx2"/>
              </a:solidFill>
              <a:latin typeface="Arial Narrow" panose="020B0606020202030204" pitchFamily="34" charset="0"/>
            </a:endParaRPr>
          </a:p>
          <a:p>
            <a:pPr marL="642938" indent="-285750">
              <a:buSzPct val="50000"/>
              <a:buFont typeface="Courier New" panose="02070309020205020404" pitchFamily="49" charset="0"/>
              <a:buChar char="o"/>
              <a:tabLst>
                <a:tab pos="5564188" algn="r"/>
                <a:tab pos="6818313" algn="r"/>
                <a:tab pos="8072438" algn="r"/>
              </a:tabLst>
            </a:pPr>
            <a:r>
              <a:rPr lang="sr-Latn-RS" i="1" dirty="0">
                <a:solidFill>
                  <a:schemeClr val="tx2"/>
                </a:solidFill>
                <a:latin typeface="Arial Narrow" panose="020B0606020202030204" pitchFamily="34" charset="0"/>
              </a:rPr>
              <a:t>„</a:t>
            </a:r>
            <a:r>
              <a:rPr lang="sr-Latn-RS" i="1" dirty="0" err="1">
                <a:solidFill>
                  <a:schemeClr val="tx2"/>
                </a:solidFill>
                <a:latin typeface="Arial Narrow" panose="020B0606020202030204" pitchFamily="34" charset="0"/>
              </a:rPr>
              <a:t>Veternik</a:t>
            </a:r>
            <a:r>
              <a:rPr lang="sr-Latn-RS" i="1" dirty="0">
                <a:solidFill>
                  <a:schemeClr val="tx2"/>
                </a:solidFill>
                <a:latin typeface="Arial Narrow" panose="020B0606020202030204" pitchFamily="34" charset="0"/>
              </a:rPr>
              <a:t> 2“ 	3815 </a:t>
            </a:r>
            <a:r>
              <a:rPr lang="en-US" i="1" dirty="0">
                <a:solidFill>
                  <a:schemeClr val="tx2"/>
                </a:solidFill>
                <a:latin typeface="Arial Narrow" panose="020B0606020202030204" pitchFamily="34" charset="0"/>
              </a:rPr>
              <a:t>users</a:t>
            </a:r>
            <a:r>
              <a:rPr lang="sr-Latn-RS" i="1" dirty="0">
                <a:solidFill>
                  <a:schemeClr val="tx2"/>
                </a:solidFill>
                <a:latin typeface="Arial Narrow" panose="020B0606020202030204" pitchFamily="34" charset="0"/>
              </a:rPr>
              <a:t> 	4.25 MW</a:t>
            </a:r>
            <a:r>
              <a:rPr lang="sr-Cyrl-RS" i="1" dirty="0">
                <a:solidFill>
                  <a:schemeClr val="tx2"/>
                </a:solidFill>
                <a:latin typeface="Arial Narrow" panose="020B0606020202030204" pitchFamily="34" charset="0"/>
              </a:rPr>
              <a:t> </a:t>
            </a:r>
            <a:r>
              <a:rPr lang="sr-Latn-RS" i="1" dirty="0">
                <a:solidFill>
                  <a:schemeClr val="tx2"/>
                </a:solidFill>
                <a:latin typeface="Arial Narrow" panose="020B0606020202030204" pitchFamily="34" charset="0"/>
              </a:rPr>
              <a:t>	</a:t>
            </a:r>
            <a:r>
              <a:rPr lang="sr-Cyrl-RS" i="1" dirty="0">
                <a:solidFill>
                  <a:schemeClr val="tx2"/>
                </a:solidFill>
                <a:latin typeface="Arial Narrow" panose="020B0606020202030204" pitchFamily="34" charset="0"/>
              </a:rPr>
              <a:t>34 </a:t>
            </a:r>
            <a:r>
              <a:rPr lang="sr-Cyrl-RS" i="1" dirty="0" err="1">
                <a:solidFill>
                  <a:schemeClr val="tx2"/>
                </a:solidFill>
                <a:latin typeface="Arial Narrow" panose="020B0606020202030204" pitchFamily="34" charset="0"/>
              </a:rPr>
              <a:t>min</a:t>
            </a:r>
            <a:endParaRPr lang="sr-Latn-RS" i="1" dirty="0">
              <a:solidFill>
                <a:schemeClr val="tx2"/>
              </a:solidFill>
              <a:latin typeface="Arial Narrow" panose="020B0606020202030204" pitchFamily="34" charset="0"/>
            </a:endParaRPr>
          </a:p>
          <a:p>
            <a:endParaRPr lang="pl-PL" dirty="0"/>
          </a:p>
          <a:p>
            <a:endParaRPr lang="sr-Latn-CS" dirty="0"/>
          </a:p>
        </p:txBody>
      </p:sp>
    </p:spTree>
    <p:extLst>
      <p:ext uri="{BB962C8B-B14F-4D97-AF65-F5344CB8AC3E}">
        <p14:creationId xmlns:p14="http://schemas.microsoft.com/office/powerpoint/2010/main" val="1257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92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descr="C:\Users\sesa179388\Downloads\iStock_000070464763_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83" y="670"/>
            <a:ext cx="9139241" cy="5142161"/>
          </a:xfrm>
          <a:prstGeom prst="rect">
            <a:avLst/>
          </a:prstGeom>
          <a:noFill/>
        </p:spPr>
      </p:pic>
      <p:sp>
        <p:nvSpPr>
          <p:cNvPr id="6" name="Slide Number Placeholder 5"/>
          <p:cNvSpPr>
            <a:spLocks noGrp="1"/>
          </p:cNvSpPr>
          <p:nvPr>
            <p:ph type="sldNum" sz="quarter" idx="4"/>
          </p:nvPr>
        </p:nvSpPr>
        <p:spPr/>
        <p:txBody>
          <a:bodyPr/>
          <a:lstStyle/>
          <a:p>
            <a:pPr defTabSz="685144"/>
            <a:r>
              <a:rPr lang="en-US" dirty="0">
                <a:solidFill>
                  <a:srgbClr val="3DCD58"/>
                </a:solidFill>
              </a:rPr>
              <a:t>Page </a:t>
            </a:r>
            <a:fld id="{5A9C12DC-491F-9444-86A2-13AC5C62A2FC}" type="slidenum">
              <a:rPr lang="en-US">
                <a:solidFill>
                  <a:srgbClr val="3DCD58"/>
                </a:solidFill>
              </a:rPr>
              <a:pPr defTabSz="685144"/>
              <a:t>4</a:t>
            </a:fld>
            <a:endParaRPr lang="en-US" dirty="0">
              <a:solidFill>
                <a:srgbClr val="3DCD58"/>
              </a:solidFill>
            </a:endParaRPr>
          </a:p>
        </p:txBody>
      </p:sp>
      <p:sp>
        <p:nvSpPr>
          <p:cNvPr id="7" name="Footer Placeholder 6"/>
          <p:cNvSpPr>
            <a:spLocks noGrp="1"/>
          </p:cNvSpPr>
          <p:nvPr>
            <p:ph type="ftr" sz="quarter" idx="3"/>
          </p:nvPr>
        </p:nvSpPr>
        <p:spPr/>
        <p:txBody>
          <a:bodyPr/>
          <a:lstStyle/>
          <a:p>
            <a:pPr defTabSz="685144"/>
            <a:r>
              <a:rPr lang="en-US" dirty="0">
                <a:solidFill>
                  <a:srgbClr val="626469"/>
                </a:solidFill>
              </a:rPr>
              <a:t>Confidential Property of Schneider Electric |</a:t>
            </a:r>
          </a:p>
        </p:txBody>
      </p:sp>
      <p:sp>
        <p:nvSpPr>
          <p:cNvPr id="46" name="Rectangle 45"/>
          <p:cNvSpPr/>
          <p:nvPr/>
        </p:nvSpPr>
        <p:spPr>
          <a:xfrm flipV="1">
            <a:off x="2383" y="3534059"/>
            <a:ext cx="9139238" cy="266455"/>
          </a:xfrm>
          <a:prstGeom prst="rect">
            <a:avLst/>
          </a:prstGeom>
          <a:solidFill>
            <a:schemeClr val="tx2">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lIns="91380" tIns="45690" rIns="91380" bIns="45690" rtlCol="0" anchor="ctr"/>
          <a:lstStyle/>
          <a:p>
            <a:pPr algn="ctr" defTabSz="685144"/>
            <a:endParaRPr lang="en-US" sz="1425" dirty="0">
              <a:solidFill>
                <a:prstClr val="white"/>
              </a:solidFill>
              <a:latin typeface="Arial"/>
            </a:endParaRPr>
          </a:p>
        </p:txBody>
      </p:sp>
      <p:sp>
        <p:nvSpPr>
          <p:cNvPr id="10" name="Text Placeholder 3"/>
          <p:cNvSpPr>
            <a:spLocks noGrp="1"/>
          </p:cNvSpPr>
          <p:nvPr>
            <p:ph type="body" sz="quarter" idx="4294967295"/>
          </p:nvPr>
        </p:nvSpPr>
        <p:spPr>
          <a:xfrm>
            <a:off x="2380" y="3777876"/>
            <a:ext cx="9139238" cy="702984"/>
          </a:xfrm>
          <a:prstGeom prst="rect">
            <a:avLst/>
          </a:prstGeom>
          <a:solidFill>
            <a:schemeClr val="tx2"/>
          </a:solidFill>
        </p:spPr>
        <p:txBody>
          <a:bodyPr lIns="68550" tIns="34276" rIns="68550" bIns="34276"/>
          <a:lstStyle/>
          <a:p>
            <a:pPr>
              <a:buNone/>
            </a:pPr>
            <a:r>
              <a:rPr lang="en-US" dirty="0"/>
              <a:t> </a:t>
            </a:r>
          </a:p>
        </p:txBody>
      </p:sp>
      <p:sp>
        <p:nvSpPr>
          <p:cNvPr id="12" name="TextBox 11"/>
          <p:cNvSpPr txBox="1"/>
          <p:nvPr/>
        </p:nvSpPr>
        <p:spPr>
          <a:xfrm>
            <a:off x="466164" y="3882404"/>
            <a:ext cx="8323575" cy="619628"/>
          </a:xfrm>
          <a:prstGeom prst="rect">
            <a:avLst/>
          </a:prstGeom>
          <a:noFill/>
        </p:spPr>
        <p:txBody>
          <a:bodyPr wrap="square" lIns="50900" tIns="25449" rIns="50900" bIns="25449" rtlCol="0">
            <a:spAutoFit/>
          </a:bodyPr>
          <a:lstStyle/>
          <a:p>
            <a:pPr algn="ctr" defTabSz="342377">
              <a:lnSpc>
                <a:spcPct val="70000"/>
              </a:lnSpc>
              <a:spcAft>
                <a:spcPts val="372"/>
              </a:spcAft>
              <a:buClr>
                <a:srgbClr val="FFD100"/>
              </a:buClr>
            </a:pPr>
            <a:r>
              <a:rPr lang="en-US" sz="2399" dirty="0">
                <a:solidFill>
                  <a:srgbClr val="FFFFFF"/>
                </a:solidFill>
                <a:latin typeface="Arial"/>
                <a:cs typeface="Arial Rounded MT Std Light"/>
              </a:rPr>
              <a:t>Our cities will get bigger and there will be more of them</a:t>
            </a:r>
          </a:p>
          <a:p>
            <a:pPr algn="ctr" defTabSz="342377">
              <a:lnSpc>
                <a:spcPct val="70000"/>
              </a:lnSpc>
              <a:spcAft>
                <a:spcPts val="372"/>
              </a:spcAft>
              <a:buClr>
                <a:srgbClr val="FFD100"/>
              </a:buClr>
            </a:pPr>
            <a:r>
              <a:rPr lang="en-US" sz="2399" dirty="0">
                <a:solidFill>
                  <a:srgbClr val="FFFFFF"/>
                </a:solidFill>
                <a:latin typeface="Arial"/>
                <a:cs typeface="Arial Rounded MT Std"/>
              </a:rPr>
              <a:t>They will have to be smarter and more efficient</a:t>
            </a:r>
            <a:endParaRPr lang="en-US" sz="4499" dirty="0">
              <a:solidFill>
                <a:srgbClr val="FFFFFF"/>
              </a:solidFill>
              <a:latin typeface="Arial"/>
              <a:cs typeface="Arial Rounded MT Std"/>
            </a:endParaRPr>
          </a:p>
        </p:txBody>
      </p:sp>
      <p:sp>
        <p:nvSpPr>
          <p:cNvPr id="14" name="Oval 13"/>
          <p:cNvSpPr/>
          <p:nvPr/>
        </p:nvSpPr>
        <p:spPr>
          <a:xfrm>
            <a:off x="1309174" y="1998485"/>
            <a:ext cx="965606" cy="78075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68547" tIns="34274" rIns="68547" bIns="34274" rtlCol="0" anchor="ctr"/>
          <a:lstStyle/>
          <a:p>
            <a:pPr algn="ctr" defTabSz="685144"/>
            <a:r>
              <a:rPr lang="en-US" sz="1425" b="1" dirty="0">
                <a:solidFill>
                  <a:prstClr val="white"/>
                </a:solidFill>
                <a:latin typeface="Arial"/>
              </a:rPr>
              <a:t>0.75bn30%</a:t>
            </a:r>
          </a:p>
        </p:txBody>
      </p:sp>
      <p:sp>
        <p:nvSpPr>
          <p:cNvPr id="15" name="Oval 14"/>
          <p:cNvSpPr/>
          <p:nvPr/>
        </p:nvSpPr>
        <p:spPr>
          <a:xfrm>
            <a:off x="3656956" y="1287714"/>
            <a:ext cx="1384799" cy="1365229"/>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68547" tIns="34274" rIns="68547" bIns="34274" rtlCol="0" anchor="ctr"/>
          <a:lstStyle/>
          <a:p>
            <a:pPr algn="ctr" defTabSz="685144"/>
            <a:r>
              <a:rPr lang="en-US" sz="2399" dirty="0">
                <a:solidFill>
                  <a:prstClr val="white"/>
                </a:solidFill>
                <a:latin typeface="Arial"/>
              </a:rPr>
              <a:t>3.9bn54%</a:t>
            </a:r>
          </a:p>
        </p:txBody>
      </p:sp>
      <p:sp>
        <p:nvSpPr>
          <p:cNvPr id="16" name="Oval 15"/>
          <p:cNvSpPr/>
          <p:nvPr/>
        </p:nvSpPr>
        <p:spPr>
          <a:xfrm>
            <a:off x="6647121" y="719376"/>
            <a:ext cx="1835317" cy="1933571"/>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68547" tIns="34274" rIns="68547" bIns="34274" rtlCol="0" anchor="ctr"/>
          <a:lstStyle/>
          <a:p>
            <a:pPr algn="ctr" defTabSz="685144"/>
            <a:r>
              <a:rPr lang="en-US" sz="3599" dirty="0">
                <a:solidFill>
                  <a:prstClr val="white"/>
                </a:solidFill>
                <a:latin typeface="Arial"/>
              </a:rPr>
              <a:t>6.3bn66%</a:t>
            </a:r>
          </a:p>
        </p:txBody>
      </p:sp>
      <p:sp>
        <p:nvSpPr>
          <p:cNvPr id="17" name="TextBox 16"/>
          <p:cNvSpPr txBox="1"/>
          <p:nvPr/>
        </p:nvSpPr>
        <p:spPr>
          <a:xfrm>
            <a:off x="1489292" y="2802888"/>
            <a:ext cx="551281" cy="242342"/>
          </a:xfrm>
          <a:prstGeom prst="rect">
            <a:avLst/>
          </a:prstGeom>
          <a:solidFill>
            <a:schemeClr val="bg1"/>
          </a:solidFill>
        </p:spPr>
        <p:txBody>
          <a:bodyPr wrap="square" lIns="68547" tIns="34274" rIns="68547" bIns="34274" rtlCol="0">
            <a:spAutoFit/>
          </a:bodyPr>
          <a:lstStyle/>
          <a:p>
            <a:pPr algn="ctr" defTabSz="685144"/>
            <a:r>
              <a:rPr lang="en-US" sz="1125" b="1" dirty="0">
                <a:solidFill>
                  <a:srgbClr val="3DCD58"/>
                </a:solidFill>
                <a:latin typeface="Arial"/>
              </a:rPr>
              <a:t>1950</a:t>
            </a:r>
          </a:p>
        </p:txBody>
      </p:sp>
      <p:sp>
        <p:nvSpPr>
          <p:cNvPr id="20" name="TextBox 19"/>
          <p:cNvSpPr txBox="1"/>
          <p:nvPr/>
        </p:nvSpPr>
        <p:spPr>
          <a:xfrm>
            <a:off x="2571253" y="430909"/>
            <a:ext cx="3747985" cy="319201"/>
          </a:xfrm>
          <a:prstGeom prst="round2DiagRect">
            <a:avLst/>
          </a:prstGeom>
          <a:solidFill>
            <a:schemeClr val="tx2"/>
          </a:solidFill>
        </p:spPr>
        <p:txBody>
          <a:bodyPr wrap="square" lIns="68547" tIns="34274" rIns="68547" bIns="34274" rtlCol="0">
            <a:spAutoFit/>
          </a:bodyPr>
          <a:lstStyle/>
          <a:p>
            <a:pPr algn="ctr" defTabSz="685144"/>
            <a:r>
              <a:rPr lang="en-US" sz="1425" b="1" dirty="0">
                <a:solidFill>
                  <a:prstClr val="white"/>
                </a:solidFill>
                <a:latin typeface="Arial"/>
              </a:rPr>
              <a:t>World Urban Population</a:t>
            </a:r>
          </a:p>
        </p:txBody>
      </p:sp>
      <p:sp>
        <p:nvSpPr>
          <p:cNvPr id="26" name="TextBox 25"/>
          <p:cNvSpPr txBox="1"/>
          <p:nvPr/>
        </p:nvSpPr>
        <p:spPr>
          <a:xfrm>
            <a:off x="4061313" y="2779245"/>
            <a:ext cx="551281" cy="242342"/>
          </a:xfrm>
          <a:prstGeom prst="rect">
            <a:avLst/>
          </a:prstGeom>
          <a:solidFill>
            <a:schemeClr val="bg1"/>
          </a:solidFill>
        </p:spPr>
        <p:txBody>
          <a:bodyPr wrap="square" lIns="68547" tIns="34274" rIns="68547" bIns="34274" rtlCol="0">
            <a:spAutoFit/>
          </a:bodyPr>
          <a:lstStyle/>
          <a:p>
            <a:pPr algn="ctr" defTabSz="685144"/>
            <a:r>
              <a:rPr lang="en-US" sz="1125" b="1" dirty="0">
                <a:solidFill>
                  <a:srgbClr val="3DCD58"/>
                </a:solidFill>
                <a:latin typeface="Arial"/>
              </a:rPr>
              <a:t>2014</a:t>
            </a:r>
          </a:p>
        </p:txBody>
      </p:sp>
      <p:sp>
        <p:nvSpPr>
          <p:cNvPr id="27" name="TextBox 26"/>
          <p:cNvSpPr txBox="1"/>
          <p:nvPr/>
        </p:nvSpPr>
        <p:spPr>
          <a:xfrm>
            <a:off x="7336760" y="2779245"/>
            <a:ext cx="551281" cy="242342"/>
          </a:xfrm>
          <a:prstGeom prst="rect">
            <a:avLst/>
          </a:prstGeom>
          <a:solidFill>
            <a:schemeClr val="bg1"/>
          </a:solidFill>
        </p:spPr>
        <p:txBody>
          <a:bodyPr wrap="square" lIns="68547" tIns="34274" rIns="68547" bIns="34274" rtlCol="0">
            <a:spAutoFit/>
          </a:bodyPr>
          <a:lstStyle/>
          <a:p>
            <a:pPr algn="ctr" defTabSz="685144"/>
            <a:r>
              <a:rPr lang="en-US" sz="1125" b="1" dirty="0">
                <a:solidFill>
                  <a:srgbClr val="3DCD58"/>
                </a:solidFill>
                <a:latin typeface="Arial"/>
              </a:rPr>
              <a:t>2050</a:t>
            </a:r>
          </a:p>
        </p:txBody>
      </p:sp>
      <p:sp>
        <p:nvSpPr>
          <p:cNvPr id="28" name="TextBox 27"/>
          <p:cNvSpPr txBox="1"/>
          <p:nvPr/>
        </p:nvSpPr>
        <p:spPr>
          <a:xfrm rot="21286313">
            <a:off x="2330271" y="1935156"/>
            <a:ext cx="1111538" cy="481410"/>
          </a:xfrm>
          <a:prstGeom prst="rightArrow">
            <a:avLst/>
          </a:prstGeom>
          <a:solidFill>
            <a:schemeClr val="bg1"/>
          </a:solidFill>
        </p:spPr>
        <p:txBody>
          <a:bodyPr wrap="square" lIns="68550" tIns="34276" rIns="68550" bIns="34276" rtlCol="0">
            <a:spAutoFit/>
          </a:bodyPr>
          <a:lstStyle/>
          <a:p>
            <a:pPr algn="ctr" defTabSz="685144"/>
            <a:r>
              <a:rPr lang="en-US" sz="1125" b="1" dirty="0">
                <a:solidFill>
                  <a:srgbClr val="3DCD58"/>
                </a:solidFill>
                <a:latin typeface="Arial"/>
              </a:rPr>
              <a:t>+3.15bn</a:t>
            </a:r>
          </a:p>
        </p:txBody>
      </p:sp>
      <p:sp>
        <p:nvSpPr>
          <p:cNvPr id="29" name="TextBox 28"/>
          <p:cNvSpPr txBox="1"/>
          <p:nvPr/>
        </p:nvSpPr>
        <p:spPr>
          <a:xfrm rot="21286313">
            <a:off x="5189129" y="1656256"/>
            <a:ext cx="1111538" cy="481410"/>
          </a:xfrm>
          <a:prstGeom prst="rightArrow">
            <a:avLst/>
          </a:prstGeom>
          <a:solidFill>
            <a:schemeClr val="bg1"/>
          </a:solidFill>
        </p:spPr>
        <p:txBody>
          <a:bodyPr wrap="square" lIns="68550" tIns="34276" rIns="68550" bIns="34276" rtlCol="0">
            <a:spAutoFit/>
          </a:bodyPr>
          <a:lstStyle/>
          <a:p>
            <a:pPr algn="ctr" defTabSz="685144"/>
            <a:r>
              <a:rPr lang="en-US" sz="1125" b="1" dirty="0">
                <a:solidFill>
                  <a:srgbClr val="3DCD58"/>
                </a:solidFill>
                <a:latin typeface="Arial"/>
              </a:rPr>
              <a:t>+2.5bn</a:t>
            </a:r>
          </a:p>
        </p:txBody>
      </p:sp>
    </p:spTree>
    <p:extLst>
      <p:ext uri="{BB962C8B-B14F-4D97-AF65-F5344CB8AC3E}">
        <p14:creationId xmlns:p14="http://schemas.microsoft.com/office/powerpoint/2010/main" val="67616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rcRect t="47292" r="1226"/>
          <a:stretch>
            <a:fillRect/>
          </a:stretch>
        </p:blipFill>
        <p:spPr>
          <a:xfrm>
            <a:off x="0" y="2398816"/>
            <a:ext cx="9144000" cy="2744684"/>
          </a:xfrm>
          <a:prstGeom prst="rect">
            <a:avLst/>
          </a:prstGeom>
        </p:spPr>
      </p:pic>
      <p:sp>
        <p:nvSpPr>
          <p:cNvPr id="6" name="Text Placeholder 5"/>
          <p:cNvSpPr>
            <a:spLocks noGrp="1"/>
          </p:cNvSpPr>
          <p:nvPr>
            <p:ph type="body" sz="quarter" idx="32"/>
          </p:nvPr>
        </p:nvSpPr>
        <p:spPr>
          <a:xfrm>
            <a:off x="261278" y="233561"/>
            <a:ext cx="8647112" cy="369332"/>
          </a:xfrm>
        </p:spPr>
        <p:txBody>
          <a:bodyPr/>
          <a:lstStyle/>
          <a:p>
            <a:r>
              <a:rPr lang="en-US" dirty="0"/>
              <a:t>From downtown to suburb, we deliver urban efficiency today</a:t>
            </a:r>
          </a:p>
          <a:p>
            <a:endParaRPr lang="en-US" sz="1800" dirty="0"/>
          </a:p>
        </p:txBody>
      </p:sp>
      <p:sp>
        <p:nvSpPr>
          <p:cNvPr id="10" name="TextBox 9"/>
          <p:cNvSpPr txBox="1"/>
          <p:nvPr/>
        </p:nvSpPr>
        <p:spPr>
          <a:xfrm>
            <a:off x="2557464" y="1101550"/>
            <a:ext cx="1539523" cy="954107"/>
          </a:xfrm>
          <a:prstGeom prst="rect">
            <a:avLst/>
          </a:prstGeom>
          <a:noFill/>
        </p:spPr>
        <p:txBody>
          <a:bodyPr wrap="square" rtlCol="0">
            <a:spAutoFit/>
          </a:bodyPr>
          <a:lstStyle/>
          <a:p>
            <a:pPr marL="91440" indent="-91440" defTabSz="457124"/>
            <a:r>
              <a:rPr lang="en-US" sz="1200" b="1" dirty="0">
                <a:solidFill>
                  <a:schemeClr val="bg2"/>
                </a:solidFill>
              </a:rPr>
              <a:t>Smart Energy</a:t>
            </a:r>
          </a:p>
          <a:p>
            <a:pPr marL="91440" lvl="1" indent="-91440" defTabSz="457124">
              <a:buFont typeface="Arial" pitchFamily="34" charset="0"/>
              <a:buChar char="•"/>
            </a:pPr>
            <a:r>
              <a:rPr lang="en-US" sz="1100" dirty="0">
                <a:solidFill>
                  <a:srgbClr val="626469"/>
                </a:solidFill>
              </a:rPr>
              <a:t>Ports</a:t>
            </a:r>
          </a:p>
          <a:p>
            <a:pPr marL="91440" lvl="1" indent="-91440" defTabSz="457124">
              <a:buFont typeface="Arial" pitchFamily="34" charset="0"/>
              <a:buChar char="•"/>
            </a:pPr>
            <a:r>
              <a:rPr lang="en-US" sz="1100" dirty="0">
                <a:solidFill>
                  <a:srgbClr val="626469"/>
                </a:solidFill>
              </a:rPr>
              <a:t>Electric Utilities</a:t>
            </a:r>
          </a:p>
          <a:p>
            <a:pPr marL="91440" lvl="1" indent="-91440" defTabSz="457124">
              <a:buFont typeface="Arial" pitchFamily="34" charset="0"/>
              <a:buChar char="•"/>
            </a:pPr>
            <a:r>
              <a:rPr lang="en-US" sz="1100" dirty="0">
                <a:solidFill>
                  <a:srgbClr val="626469"/>
                </a:solidFill>
              </a:rPr>
              <a:t>Gas Utilities</a:t>
            </a:r>
          </a:p>
          <a:p>
            <a:pPr marL="91440" lvl="1" indent="-91440" defTabSz="457124">
              <a:buFont typeface="Arial" pitchFamily="34" charset="0"/>
              <a:buChar char="•"/>
            </a:pPr>
            <a:r>
              <a:rPr lang="en-US" sz="1100" dirty="0" err="1">
                <a:solidFill>
                  <a:srgbClr val="626469"/>
                </a:solidFill>
              </a:rPr>
              <a:t>Prosumers</a:t>
            </a:r>
            <a:endParaRPr lang="en-US" sz="1100" dirty="0">
              <a:solidFill>
                <a:srgbClr val="626469"/>
              </a:solidFill>
            </a:endParaRPr>
          </a:p>
        </p:txBody>
      </p:sp>
      <p:sp>
        <p:nvSpPr>
          <p:cNvPr id="12" name="TextBox 11"/>
          <p:cNvSpPr txBox="1"/>
          <p:nvPr/>
        </p:nvSpPr>
        <p:spPr>
          <a:xfrm>
            <a:off x="4229906" y="1101550"/>
            <a:ext cx="1731508" cy="615553"/>
          </a:xfrm>
          <a:prstGeom prst="rect">
            <a:avLst/>
          </a:prstGeom>
          <a:noFill/>
        </p:spPr>
        <p:txBody>
          <a:bodyPr wrap="square" rtlCol="0">
            <a:spAutoFit/>
          </a:bodyPr>
          <a:lstStyle/>
          <a:p>
            <a:pPr marL="91440" indent="-91440" defTabSz="457124"/>
            <a:r>
              <a:rPr lang="en-US" sz="1200" b="1" dirty="0">
                <a:solidFill>
                  <a:schemeClr val="bg2"/>
                </a:solidFill>
              </a:rPr>
              <a:t>Smart Water</a:t>
            </a:r>
          </a:p>
          <a:p>
            <a:pPr marL="91440" lvl="1" indent="-91440" defTabSz="457124">
              <a:buFont typeface="Arial" pitchFamily="34" charset="0"/>
              <a:buChar char="•"/>
            </a:pPr>
            <a:r>
              <a:rPr lang="en-US" sz="1100" dirty="0">
                <a:solidFill>
                  <a:srgbClr val="626469"/>
                </a:solidFill>
              </a:rPr>
              <a:t>Water Utilities</a:t>
            </a:r>
          </a:p>
          <a:p>
            <a:pPr marL="91440" lvl="1" indent="-91440" defTabSz="457124">
              <a:buFont typeface="Arial" pitchFamily="34" charset="0"/>
              <a:buChar char="•"/>
            </a:pPr>
            <a:r>
              <a:rPr lang="en-US" sz="1100" dirty="0">
                <a:solidFill>
                  <a:srgbClr val="626469"/>
                </a:solidFill>
              </a:rPr>
              <a:t>Parks and Gardens</a:t>
            </a:r>
          </a:p>
        </p:txBody>
      </p:sp>
      <p:grpSp>
        <p:nvGrpSpPr>
          <p:cNvPr id="2" name="Group 13"/>
          <p:cNvGrpSpPr/>
          <p:nvPr/>
        </p:nvGrpSpPr>
        <p:grpSpPr>
          <a:xfrm>
            <a:off x="6261814" y="1101550"/>
            <a:ext cx="2808492" cy="1309640"/>
            <a:chOff x="5703678" y="724538"/>
            <a:chExt cx="2808492" cy="1309640"/>
          </a:xfrm>
        </p:grpSpPr>
        <p:sp>
          <p:nvSpPr>
            <p:cNvPr id="11" name="TextBox 10"/>
            <p:cNvSpPr txBox="1"/>
            <p:nvPr/>
          </p:nvSpPr>
          <p:spPr>
            <a:xfrm>
              <a:off x="5715182" y="926182"/>
              <a:ext cx="2796988" cy="1107996"/>
            </a:xfrm>
            <a:prstGeom prst="rect">
              <a:avLst/>
            </a:prstGeom>
            <a:noFill/>
          </p:spPr>
          <p:txBody>
            <a:bodyPr wrap="square" numCol="2" rtlCol="0">
              <a:spAutoFit/>
            </a:bodyPr>
            <a:lstStyle/>
            <a:p>
              <a:pPr marL="91440" lvl="1" indent="-91440" defTabSz="457124">
                <a:buFont typeface="Arial" pitchFamily="34" charset="0"/>
                <a:buChar char="•"/>
              </a:pPr>
              <a:r>
                <a:rPr lang="en-US" sz="1100" dirty="0">
                  <a:solidFill>
                    <a:srgbClr val="626469"/>
                  </a:solidFill>
                </a:rPr>
                <a:t>Tech Parks</a:t>
              </a:r>
            </a:p>
            <a:p>
              <a:pPr marL="91440" lvl="1" indent="-91440" defTabSz="457124">
                <a:buFont typeface="Arial" pitchFamily="34" charset="0"/>
                <a:buChar char="•"/>
              </a:pPr>
              <a:r>
                <a:rPr lang="en-US" sz="1100" dirty="0">
                  <a:solidFill>
                    <a:srgbClr val="626469"/>
                  </a:solidFill>
                </a:rPr>
                <a:t>Offices</a:t>
              </a:r>
            </a:p>
            <a:p>
              <a:pPr marL="91440" lvl="1" indent="-91440" defTabSz="457124">
                <a:buFont typeface="Arial" pitchFamily="34" charset="0"/>
                <a:buChar char="•"/>
              </a:pPr>
              <a:r>
                <a:rPr lang="en-US" sz="1100" dirty="0">
                  <a:solidFill>
                    <a:srgbClr val="626469"/>
                  </a:solidFill>
                </a:rPr>
                <a:t>Data Centers</a:t>
              </a:r>
            </a:p>
            <a:p>
              <a:pPr marL="91440" lvl="1" indent="-91440" defTabSz="457124">
                <a:buFont typeface="Arial" pitchFamily="34" charset="0"/>
                <a:buChar char="•"/>
              </a:pPr>
              <a:r>
                <a:rPr lang="en-US" sz="1100" dirty="0">
                  <a:solidFill>
                    <a:srgbClr val="626469"/>
                  </a:solidFill>
                </a:rPr>
                <a:t>Homes</a:t>
              </a:r>
            </a:p>
            <a:p>
              <a:pPr marL="91440" lvl="1" indent="-91440" defTabSz="457124">
                <a:buFont typeface="Arial" pitchFamily="34" charset="0"/>
                <a:buChar char="•"/>
              </a:pPr>
              <a:r>
                <a:rPr lang="en-US" sz="1100" dirty="0">
                  <a:solidFill>
                    <a:srgbClr val="626469"/>
                  </a:solidFill>
                </a:rPr>
                <a:t>Hospitals</a:t>
              </a:r>
            </a:p>
            <a:p>
              <a:pPr marL="91440" lvl="1" indent="-91440" defTabSz="457124">
                <a:buFont typeface="Arial" pitchFamily="34" charset="0"/>
                <a:buChar char="•"/>
              </a:pPr>
              <a:r>
                <a:rPr lang="en-US" sz="1100" dirty="0">
                  <a:solidFill>
                    <a:srgbClr val="626469"/>
                  </a:solidFill>
                </a:rPr>
                <a:t>Schools</a:t>
              </a:r>
            </a:p>
            <a:p>
              <a:pPr marL="91440" lvl="1" indent="-91440" defTabSz="457124">
                <a:buFont typeface="Arial" pitchFamily="34" charset="0"/>
                <a:buChar char="•"/>
              </a:pPr>
              <a:r>
                <a:rPr lang="en-US" sz="1100" dirty="0">
                  <a:solidFill>
                    <a:srgbClr val="626469"/>
                  </a:solidFill>
                </a:rPr>
                <a:t>Airports</a:t>
              </a:r>
            </a:p>
            <a:p>
              <a:pPr marL="91440" lvl="1" indent="-91440" defTabSz="457124">
                <a:buFont typeface="Arial" pitchFamily="34" charset="0"/>
                <a:buChar char="•"/>
              </a:pPr>
              <a:r>
                <a:rPr lang="en-US" sz="1100" dirty="0">
                  <a:solidFill>
                    <a:srgbClr val="626469"/>
                  </a:solidFill>
                </a:rPr>
                <a:t>Hotels</a:t>
              </a:r>
            </a:p>
            <a:p>
              <a:pPr marL="91440" lvl="1" indent="-91440" defTabSz="457124">
                <a:buFont typeface="Arial" pitchFamily="34" charset="0"/>
                <a:buChar char="•"/>
              </a:pPr>
              <a:r>
                <a:rPr lang="en-US" sz="1100" dirty="0">
                  <a:solidFill>
                    <a:srgbClr val="626469"/>
                  </a:solidFill>
                </a:rPr>
                <a:t>Shopping Malls</a:t>
              </a:r>
            </a:p>
            <a:p>
              <a:pPr marL="91440" lvl="1" indent="-91440" defTabSz="457124">
                <a:buFont typeface="Arial" pitchFamily="34" charset="0"/>
                <a:buChar char="•"/>
              </a:pPr>
              <a:r>
                <a:rPr lang="en-US" sz="1100" dirty="0">
                  <a:solidFill>
                    <a:srgbClr val="626469"/>
                  </a:solidFill>
                </a:rPr>
                <a:t>Stadiums</a:t>
              </a:r>
            </a:p>
            <a:p>
              <a:pPr marL="91440" lvl="1" indent="-91440" defTabSz="457124">
                <a:buFont typeface="Arial" pitchFamily="34" charset="0"/>
                <a:buChar char="•"/>
              </a:pPr>
              <a:r>
                <a:rPr lang="en-US" sz="1100" dirty="0">
                  <a:solidFill>
                    <a:srgbClr val="626469"/>
                  </a:solidFill>
                </a:rPr>
                <a:t>Railway Stations</a:t>
              </a:r>
            </a:p>
            <a:p>
              <a:pPr marL="91440" lvl="1" indent="-91440" defTabSz="457124">
                <a:buFont typeface="Arial" pitchFamily="34" charset="0"/>
                <a:buChar char="•"/>
              </a:pPr>
              <a:r>
                <a:rPr lang="en-US" sz="1100" dirty="0">
                  <a:solidFill>
                    <a:srgbClr val="626469"/>
                  </a:solidFill>
                </a:rPr>
                <a:t>Tunnels</a:t>
              </a:r>
              <a:endParaRPr lang="en-US" dirty="0">
                <a:solidFill>
                  <a:srgbClr val="626469"/>
                </a:solidFill>
              </a:endParaRPr>
            </a:p>
          </p:txBody>
        </p:sp>
        <p:sp>
          <p:nvSpPr>
            <p:cNvPr id="13" name="Rectangle 12"/>
            <p:cNvSpPr/>
            <p:nvPr/>
          </p:nvSpPr>
          <p:spPr>
            <a:xfrm>
              <a:off x="5703678" y="724538"/>
              <a:ext cx="1989647" cy="276999"/>
            </a:xfrm>
            <a:prstGeom prst="rect">
              <a:avLst/>
            </a:prstGeom>
          </p:spPr>
          <p:txBody>
            <a:bodyPr wrap="none">
              <a:spAutoFit/>
            </a:bodyPr>
            <a:lstStyle/>
            <a:p>
              <a:pPr marL="91440" lvl="0" indent="-91440" defTabSz="457124"/>
              <a:r>
                <a:rPr lang="en-US" sz="1200" b="1" dirty="0">
                  <a:solidFill>
                    <a:srgbClr val="3DCD58"/>
                  </a:solidFill>
                </a:rPr>
                <a:t>Smart Built Environment</a:t>
              </a:r>
            </a:p>
          </p:txBody>
        </p:sp>
      </p:grpSp>
      <p:sp>
        <p:nvSpPr>
          <p:cNvPr id="16" name="TextBox 15"/>
          <p:cNvSpPr txBox="1"/>
          <p:nvPr/>
        </p:nvSpPr>
        <p:spPr>
          <a:xfrm>
            <a:off x="251685" y="1101550"/>
            <a:ext cx="1992759" cy="1123384"/>
          </a:xfrm>
          <a:prstGeom prst="rect">
            <a:avLst/>
          </a:prstGeom>
          <a:noFill/>
        </p:spPr>
        <p:txBody>
          <a:bodyPr wrap="square" rtlCol="0">
            <a:spAutoFit/>
          </a:bodyPr>
          <a:lstStyle/>
          <a:p>
            <a:pPr marL="91440" indent="-91440" defTabSz="457124"/>
            <a:r>
              <a:rPr lang="en-US" sz="1200" b="1" dirty="0">
                <a:solidFill>
                  <a:schemeClr val="bg2"/>
                </a:solidFill>
              </a:rPr>
              <a:t>Smart Integration</a:t>
            </a:r>
          </a:p>
          <a:p>
            <a:pPr marL="91440" lvl="1" indent="-91440" defTabSz="457124">
              <a:buFont typeface="Arial" pitchFamily="34" charset="0"/>
              <a:buChar char="•"/>
            </a:pPr>
            <a:r>
              <a:rPr lang="en-US" sz="1100" dirty="0">
                <a:solidFill>
                  <a:srgbClr val="626469"/>
                </a:solidFill>
              </a:rPr>
              <a:t>Energy and Sustainability Management</a:t>
            </a:r>
          </a:p>
          <a:p>
            <a:pPr marL="91440" lvl="1" indent="-91440" defTabSz="457124">
              <a:buFont typeface="Arial" pitchFamily="34" charset="0"/>
              <a:buChar char="•"/>
            </a:pPr>
            <a:r>
              <a:rPr lang="en-US" sz="1100" dirty="0">
                <a:solidFill>
                  <a:srgbClr val="626469"/>
                </a:solidFill>
              </a:rPr>
              <a:t>City-wide Infrastructure Automation</a:t>
            </a:r>
          </a:p>
          <a:p>
            <a:pPr marL="91440" lvl="1" indent="-91440" defTabSz="457124">
              <a:buFont typeface="Arial" pitchFamily="34" charset="0"/>
              <a:buChar char="•"/>
            </a:pPr>
            <a:r>
              <a:rPr lang="en-US" sz="1100" dirty="0">
                <a:solidFill>
                  <a:srgbClr val="626469"/>
                </a:solidFill>
              </a:rPr>
              <a:t>Weather Forecasts</a:t>
            </a:r>
          </a:p>
        </p:txBody>
      </p:sp>
    </p:spTree>
    <p:extLst>
      <p:ext uri="{BB962C8B-B14F-4D97-AF65-F5344CB8AC3E}">
        <p14:creationId xmlns:p14="http://schemas.microsoft.com/office/powerpoint/2010/main" val="332156615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a:srcRect t="7764" b="7764"/>
          <a:stretch>
            <a:fillRect/>
          </a:stretch>
        </p:blipFill>
        <p:spPr/>
      </p:pic>
      <p:sp>
        <p:nvSpPr>
          <p:cNvPr id="9" name="Rectangle 8"/>
          <p:cNvSpPr/>
          <p:nvPr/>
        </p:nvSpPr>
        <p:spPr>
          <a:xfrm>
            <a:off x="17350" y="1402339"/>
            <a:ext cx="9144001" cy="217129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p:cNvSpPr>
            <a:spLocks noGrp="1"/>
          </p:cNvSpPr>
          <p:nvPr>
            <p:ph type="ctrTitle"/>
          </p:nvPr>
        </p:nvSpPr>
        <p:spPr>
          <a:xfrm>
            <a:off x="235064" y="2860684"/>
            <a:ext cx="8673872" cy="553998"/>
          </a:xfrm>
        </p:spPr>
        <p:txBody>
          <a:bodyPr/>
          <a:lstStyle/>
          <a:p>
            <a:r>
              <a:rPr lang="sr-Latn-CS" dirty="0"/>
              <a:t>Buildings</a:t>
            </a:r>
            <a:endParaRPr lang="en-US" dirty="0"/>
          </a:p>
        </p:txBody>
      </p:sp>
    </p:spTree>
    <p:extLst>
      <p:ext uri="{BB962C8B-B14F-4D97-AF65-F5344CB8AC3E}">
        <p14:creationId xmlns:p14="http://schemas.microsoft.com/office/powerpoint/2010/main" val="3501877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89" y="108051"/>
            <a:ext cx="8862317" cy="311496"/>
          </a:xfrm>
        </p:spPr>
        <p:txBody>
          <a:bodyPr/>
          <a:lstStyle/>
          <a:p>
            <a:r>
              <a:rPr lang="en-US" sz="2024" dirty="0"/>
              <a:t>Buildings are the bedrock of cities… and totally rely on electricity and energy </a:t>
            </a:r>
          </a:p>
        </p:txBody>
      </p:sp>
      <p:sp>
        <p:nvSpPr>
          <p:cNvPr id="4" name="Slide Number Placeholder 3"/>
          <p:cNvSpPr>
            <a:spLocks noGrp="1"/>
          </p:cNvSpPr>
          <p:nvPr>
            <p:ph type="sldNum" sz="quarter" idx="4"/>
          </p:nvPr>
        </p:nvSpPr>
        <p:spPr/>
        <p:txBody>
          <a:bodyPr/>
          <a:lstStyle/>
          <a:p>
            <a:r>
              <a:rPr lang="en-US" dirty="0">
                <a:solidFill>
                  <a:srgbClr val="3DCD58"/>
                </a:solidFill>
              </a:rPr>
              <a:t>Page </a:t>
            </a:r>
            <a:fld id="{5A9C12DC-491F-9444-86A2-13AC5C62A2FC}" type="slidenum">
              <a:rPr lang="en-US">
                <a:solidFill>
                  <a:srgbClr val="3DCD58"/>
                </a:solidFill>
              </a:rPr>
              <a:pPr/>
              <a:t>7</a:t>
            </a:fld>
            <a:endParaRPr lang="en-US" dirty="0">
              <a:solidFill>
                <a:srgbClr val="3DCD58"/>
              </a:solidFill>
            </a:endParaRPr>
          </a:p>
        </p:txBody>
      </p:sp>
      <p:sp>
        <p:nvSpPr>
          <p:cNvPr id="5" name="Footer Placeholder 4"/>
          <p:cNvSpPr>
            <a:spLocks noGrp="1"/>
          </p:cNvSpPr>
          <p:nvPr>
            <p:ph type="ftr" sz="quarter" idx="3"/>
          </p:nvPr>
        </p:nvSpPr>
        <p:spPr/>
        <p:txBody>
          <a:bodyPr/>
          <a:lstStyle/>
          <a:p>
            <a:r>
              <a:rPr lang="en-US" dirty="0">
                <a:solidFill>
                  <a:srgbClr val="626469"/>
                </a:solidFill>
              </a:rPr>
              <a:t>Confidential Property of Schneider Electric |</a:t>
            </a:r>
          </a:p>
        </p:txBody>
      </p:sp>
      <p:sp>
        <p:nvSpPr>
          <p:cNvPr id="9" name="TextBox 8"/>
          <p:cNvSpPr txBox="1"/>
          <p:nvPr/>
        </p:nvSpPr>
        <p:spPr>
          <a:xfrm>
            <a:off x="6184792" y="1201877"/>
            <a:ext cx="2577351" cy="703876"/>
          </a:xfrm>
          <a:prstGeom prst="rect">
            <a:avLst/>
          </a:prstGeom>
          <a:noFill/>
        </p:spPr>
        <p:txBody>
          <a:bodyPr wrap="square" lIns="68544" tIns="34273" rIns="68544" bIns="34273" rtlCol="0">
            <a:spAutoFit/>
          </a:bodyPr>
          <a:lstStyle/>
          <a:p>
            <a:pPr defTabSz="685144"/>
            <a:r>
              <a:rPr lang="en-US" sz="1425" b="1" dirty="0">
                <a:solidFill>
                  <a:prstClr val="white">
                    <a:lumMod val="50000"/>
                  </a:prstClr>
                </a:solidFill>
                <a:latin typeface="Arial"/>
              </a:rPr>
              <a:t>Buildings consume </a:t>
            </a:r>
            <a:r>
              <a:rPr lang="en-US" sz="2699" b="1" dirty="0">
                <a:solidFill>
                  <a:srgbClr val="3DCD58"/>
                </a:solidFill>
                <a:latin typeface="Arial"/>
              </a:rPr>
              <a:t>33% </a:t>
            </a:r>
            <a:r>
              <a:rPr lang="en-US" sz="1425" b="1" dirty="0">
                <a:solidFill>
                  <a:prstClr val="white">
                    <a:lumMod val="50000"/>
                  </a:prstClr>
                </a:solidFill>
                <a:latin typeface="Arial"/>
              </a:rPr>
              <a:t>of world energy </a:t>
            </a:r>
          </a:p>
        </p:txBody>
      </p:sp>
      <p:pic>
        <p:nvPicPr>
          <p:cNvPr id="465921" name="Picture 1" descr="C:\01-office\01-work\000000-Customer Insights and Intelligence\Company Story\SE Deck\grahics\-Imagery-selected\GettyImages-528351183[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5954" y="731105"/>
            <a:ext cx="1405871" cy="937290"/>
          </a:xfrm>
          <a:prstGeom prst="rect">
            <a:avLst/>
          </a:prstGeom>
          <a:noFill/>
        </p:spPr>
      </p:pic>
      <p:sp>
        <p:nvSpPr>
          <p:cNvPr id="7" name="TextBox 6"/>
          <p:cNvSpPr txBox="1"/>
          <p:nvPr/>
        </p:nvSpPr>
        <p:spPr>
          <a:xfrm>
            <a:off x="-404144" y="1718215"/>
            <a:ext cx="2667497" cy="253883"/>
          </a:xfrm>
          <a:prstGeom prst="rect">
            <a:avLst/>
          </a:prstGeom>
          <a:noFill/>
        </p:spPr>
        <p:txBody>
          <a:bodyPr wrap="square" lIns="68547" tIns="34274" rIns="68547" bIns="34274" rtlCol="0">
            <a:spAutoFit/>
          </a:bodyPr>
          <a:lstStyle/>
          <a:p>
            <a:pPr algn="ctr" defTabSz="685144"/>
            <a:r>
              <a:rPr lang="en-US" sz="1200" b="1" dirty="0">
                <a:solidFill>
                  <a:srgbClr val="3DCD58"/>
                </a:solidFill>
                <a:latin typeface="Arial"/>
              </a:rPr>
              <a:t>Live</a:t>
            </a:r>
          </a:p>
        </p:txBody>
      </p:sp>
      <p:pic>
        <p:nvPicPr>
          <p:cNvPr id="465922" name="Picture 2" descr="C:\01-office\01-work\000000-Customer Insights and Intelligence\Company Story\SE Deck\grahics\-Imagery-selected\554996391-engineer-examining-robot-at-desk-gettyimage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16423" y="707035"/>
            <a:ext cx="1443454" cy="961358"/>
          </a:xfrm>
          <a:prstGeom prst="rect">
            <a:avLst/>
          </a:prstGeom>
          <a:noFill/>
        </p:spPr>
      </p:pic>
      <p:sp>
        <p:nvSpPr>
          <p:cNvPr id="10" name="TextBox 9"/>
          <p:cNvSpPr txBox="1"/>
          <p:nvPr/>
        </p:nvSpPr>
        <p:spPr>
          <a:xfrm>
            <a:off x="1816426" y="1713897"/>
            <a:ext cx="1185554" cy="253883"/>
          </a:xfrm>
          <a:prstGeom prst="rect">
            <a:avLst/>
          </a:prstGeom>
          <a:noFill/>
        </p:spPr>
        <p:txBody>
          <a:bodyPr wrap="square" lIns="68547" tIns="34274" rIns="68547" bIns="34274" rtlCol="0">
            <a:spAutoFit/>
          </a:bodyPr>
          <a:lstStyle/>
          <a:p>
            <a:pPr algn="ctr" defTabSz="685144"/>
            <a:r>
              <a:rPr lang="en-US" sz="1200" b="1" dirty="0">
                <a:solidFill>
                  <a:srgbClr val="3DCD58"/>
                </a:solidFill>
                <a:latin typeface="Arial"/>
              </a:rPr>
              <a:t>Work</a:t>
            </a:r>
          </a:p>
        </p:txBody>
      </p:sp>
      <p:pic>
        <p:nvPicPr>
          <p:cNvPr id="465923" name="Picture 3" descr="C:\Users\sesa179388\Downloads\iStock_000052018908_Medium.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52856" y="3244527"/>
            <a:ext cx="1307021" cy="1081829"/>
          </a:xfrm>
          <a:prstGeom prst="rect">
            <a:avLst/>
          </a:prstGeom>
          <a:noFill/>
        </p:spPr>
      </p:pic>
      <p:sp>
        <p:nvSpPr>
          <p:cNvPr id="11" name="TextBox 10"/>
          <p:cNvSpPr txBox="1"/>
          <p:nvPr/>
        </p:nvSpPr>
        <p:spPr>
          <a:xfrm>
            <a:off x="1967425" y="4329416"/>
            <a:ext cx="991883" cy="253883"/>
          </a:xfrm>
          <a:prstGeom prst="rect">
            <a:avLst/>
          </a:prstGeom>
          <a:noFill/>
        </p:spPr>
        <p:txBody>
          <a:bodyPr wrap="square" lIns="68547" tIns="34274" rIns="68547" bIns="34274" rtlCol="0">
            <a:spAutoFit/>
          </a:bodyPr>
          <a:lstStyle/>
          <a:p>
            <a:pPr algn="ctr" defTabSz="685144"/>
            <a:r>
              <a:rPr lang="en-US" sz="1200" b="1" dirty="0">
                <a:solidFill>
                  <a:srgbClr val="3DCD58"/>
                </a:solidFill>
                <a:latin typeface="Arial"/>
              </a:rPr>
              <a:t>Get well</a:t>
            </a:r>
          </a:p>
        </p:txBody>
      </p:sp>
      <p:pic>
        <p:nvPicPr>
          <p:cNvPr id="465924" name="Picture 4" descr="C:\Users\sesa179388\Downloads\iStock_000053217800_Medium.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4666" y="2046607"/>
            <a:ext cx="1442922" cy="961358"/>
          </a:xfrm>
          <a:prstGeom prst="rect">
            <a:avLst/>
          </a:prstGeom>
          <a:noFill/>
        </p:spPr>
      </p:pic>
      <p:sp>
        <p:nvSpPr>
          <p:cNvPr id="13" name="TextBox 12"/>
          <p:cNvSpPr txBox="1"/>
          <p:nvPr/>
        </p:nvSpPr>
        <p:spPr>
          <a:xfrm>
            <a:off x="161088" y="2998716"/>
            <a:ext cx="1671203" cy="253883"/>
          </a:xfrm>
          <a:prstGeom prst="rect">
            <a:avLst/>
          </a:prstGeom>
          <a:noFill/>
        </p:spPr>
        <p:txBody>
          <a:bodyPr wrap="square" lIns="68547" tIns="34274" rIns="68547" bIns="34274" rtlCol="0">
            <a:spAutoFit/>
          </a:bodyPr>
          <a:lstStyle/>
          <a:p>
            <a:pPr algn="ctr" defTabSz="685144"/>
            <a:r>
              <a:rPr lang="en-US" sz="1200" b="1" dirty="0">
                <a:solidFill>
                  <a:srgbClr val="3DCD58"/>
                </a:solidFill>
                <a:latin typeface="Arial"/>
              </a:rPr>
              <a:t>Shop</a:t>
            </a:r>
          </a:p>
        </p:txBody>
      </p:sp>
      <p:pic>
        <p:nvPicPr>
          <p:cNvPr id="465925" name="Picture 5" descr="C:\Users\sesa179388\Downloads\iStock_000045271022_Medium.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32296" y="2046609"/>
            <a:ext cx="1427585" cy="980141"/>
          </a:xfrm>
          <a:prstGeom prst="rect">
            <a:avLst/>
          </a:prstGeom>
          <a:noFill/>
        </p:spPr>
      </p:pic>
      <p:sp>
        <p:nvSpPr>
          <p:cNvPr id="15" name="TextBox 14"/>
          <p:cNvSpPr txBox="1"/>
          <p:nvPr/>
        </p:nvSpPr>
        <p:spPr>
          <a:xfrm>
            <a:off x="1572041" y="2998716"/>
            <a:ext cx="1671203" cy="253883"/>
          </a:xfrm>
          <a:prstGeom prst="rect">
            <a:avLst/>
          </a:prstGeom>
          <a:noFill/>
        </p:spPr>
        <p:txBody>
          <a:bodyPr wrap="square" lIns="68547" tIns="34274" rIns="68547" bIns="34274" rtlCol="0">
            <a:spAutoFit/>
          </a:bodyPr>
          <a:lstStyle/>
          <a:p>
            <a:pPr algn="ctr" defTabSz="685144"/>
            <a:r>
              <a:rPr lang="en-US" sz="1200" b="1" dirty="0">
                <a:solidFill>
                  <a:srgbClr val="3DCD58"/>
                </a:solidFill>
                <a:latin typeface="Arial"/>
              </a:rPr>
              <a:t>Relax</a:t>
            </a:r>
          </a:p>
        </p:txBody>
      </p:sp>
      <p:pic>
        <p:nvPicPr>
          <p:cNvPr id="465926" name="Picture 6" descr="C:\Users\sesa179388\Downloads\iStock_000063400889_Medium.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5954" y="3287186"/>
            <a:ext cx="1508867" cy="1039170"/>
          </a:xfrm>
          <a:prstGeom prst="rect">
            <a:avLst/>
          </a:prstGeom>
          <a:noFill/>
        </p:spPr>
      </p:pic>
      <p:sp>
        <p:nvSpPr>
          <p:cNvPr id="17" name="TextBox 16"/>
          <p:cNvSpPr txBox="1"/>
          <p:nvPr/>
        </p:nvSpPr>
        <p:spPr>
          <a:xfrm>
            <a:off x="288758" y="4319854"/>
            <a:ext cx="1359422" cy="253883"/>
          </a:xfrm>
          <a:prstGeom prst="rect">
            <a:avLst/>
          </a:prstGeom>
          <a:noFill/>
        </p:spPr>
        <p:txBody>
          <a:bodyPr wrap="square" lIns="68547" tIns="34274" rIns="68547" bIns="34274" rtlCol="0">
            <a:spAutoFit/>
          </a:bodyPr>
          <a:lstStyle/>
          <a:p>
            <a:pPr algn="ctr" defTabSz="685144"/>
            <a:r>
              <a:rPr lang="en-US" sz="1200" b="1" dirty="0">
                <a:solidFill>
                  <a:srgbClr val="3DCD58"/>
                </a:solidFill>
                <a:latin typeface="Arial"/>
              </a:rPr>
              <a:t>Study</a:t>
            </a:r>
          </a:p>
        </p:txBody>
      </p:sp>
      <p:sp>
        <p:nvSpPr>
          <p:cNvPr id="19" name="Rectangle 18"/>
          <p:cNvSpPr/>
          <p:nvPr/>
        </p:nvSpPr>
        <p:spPr>
          <a:xfrm>
            <a:off x="6172972" y="2551080"/>
            <a:ext cx="2850434" cy="1996412"/>
          </a:xfrm>
          <a:prstGeom prst="rect">
            <a:avLst/>
          </a:prstGeom>
        </p:spPr>
        <p:txBody>
          <a:bodyPr wrap="square" lIns="68547" tIns="34274" rIns="68547" bIns="34274">
            <a:spAutoFit/>
          </a:bodyPr>
          <a:lstStyle/>
          <a:p>
            <a:pPr defTabSz="685144"/>
            <a:endParaRPr lang="en-US" sz="1425" dirty="0">
              <a:solidFill>
                <a:prstClr val="black"/>
              </a:solidFill>
              <a:latin typeface="Arial"/>
            </a:endParaRPr>
          </a:p>
          <a:p>
            <a:pPr defTabSz="685144"/>
            <a:r>
              <a:rPr lang="en-US" sz="1425" b="1" dirty="0">
                <a:solidFill>
                  <a:prstClr val="white">
                    <a:lumMod val="50000"/>
                  </a:prstClr>
                </a:solidFill>
                <a:latin typeface="Arial"/>
              </a:rPr>
              <a:t>Buildings consume </a:t>
            </a:r>
            <a:r>
              <a:rPr lang="en-US" sz="2699" b="1" dirty="0">
                <a:solidFill>
                  <a:srgbClr val="3DCD58"/>
                </a:solidFill>
                <a:latin typeface="Arial"/>
              </a:rPr>
              <a:t>53%</a:t>
            </a:r>
            <a:r>
              <a:rPr lang="en-US" sz="1799" b="1" dirty="0">
                <a:solidFill>
                  <a:prstClr val="white">
                    <a:lumMod val="50000"/>
                  </a:prstClr>
                </a:solidFill>
                <a:latin typeface="Arial"/>
              </a:rPr>
              <a:t> </a:t>
            </a:r>
            <a:r>
              <a:rPr lang="en-US" sz="1425" b="1" dirty="0">
                <a:solidFill>
                  <a:prstClr val="white">
                    <a:lumMod val="50000"/>
                  </a:prstClr>
                </a:solidFill>
                <a:latin typeface="Arial"/>
              </a:rPr>
              <a:t>of world electricity </a:t>
            </a:r>
          </a:p>
          <a:p>
            <a:pPr defTabSz="685144"/>
            <a:endParaRPr lang="en-US" sz="1425" b="1" dirty="0">
              <a:solidFill>
                <a:prstClr val="white">
                  <a:lumMod val="50000"/>
                </a:prstClr>
              </a:solidFill>
              <a:latin typeface="Arial"/>
            </a:endParaRPr>
          </a:p>
          <a:p>
            <a:pPr defTabSz="685144"/>
            <a:r>
              <a:rPr lang="en-US" sz="1425" b="1" dirty="0">
                <a:solidFill>
                  <a:prstClr val="white">
                    <a:lumMod val="50000"/>
                  </a:prstClr>
                </a:solidFill>
                <a:latin typeface="Arial"/>
              </a:rPr>
              <a:t>Electricity consumption in buildings will grow by </a:t>
            </a:r>
          </a:p>
          <a:p>
            <a:pPr defTabSz="685144"/>
            <a:r>
              <a:rPr lang="en-US" sz="2699" b="1" dirty="0">
                <a:solidFill>
                  <a:srgbClr val="3DCD58"/>
                </a:solidFill>
                <a:latin typeface="Arial"/>
              </a:rPr>
              <a:t>80%</a:t>
            </a:r>
            <a:r>
              <a:rPr lang="en-US" sz="1425" b="1" dirty="0">
                <a:solidFill>
                  <a:prstClr val="white">
                    <a:lumMod val="50000"/>
                  </a:prstClr>
                </a:solidFill>
                <a:latin typeface="Arial"/>
              </a:rPr>
              <a:t> by 2040</a:t>
            </a:r>
          </a:p>
        </p:txBody>
      </p:sp>
      <p:sp>
        <p:nvSpPr>
          <p:cNvPr id="24" name="TextBox 23"/>
          <p:cNvSpPr txBox="1"/>
          <p:nvPr/>
        </p:nvSpPr>
        <p:spPr>
          <a:xfrm>
            <a:off x="4875338" y="3465534"/>
            <a:ext cx="605685" cy="242342"/>
          </a:xfrm>
          <a:prstGeom prst="rect">
            <a:avLst/>
          </a:prstGeom>
          <a:noFill/>
        </p:spPr>
        <p:txBody>
          <a:bodyPr wrap="square" lIns="68547" tIns="34274" rIns="68547" bIns="34274" rtlCol="0">
            <a:spAutoFit/>
          </a:bodyPr>
          <a:lstStyle/>
          <a:p>
            <a:pPr defTabSz="685144"/>
            <a:r>
              <a:rPr lang="en-US" sz="1125" b="1" dirty="0">
                <a:solidFill>
                  <a:prstClr val="white"/>
                </a:solidFill>
                <a:latin typeface="Arial"/>
              </a:rPr>
              <a:t>53%</a:t>
            </a:r>
          </a:p>
        </p:txBody>
      </p:sp>
      <p:sp>
        <p:nvSpPr>
          <p:cNvPr id="25" name="TextBox 24"/>
          <p:cNvSpPr txBox="1"/>
          <p:nvPr/>
        </p:nvSpPr>
        <p:spPr>
          <a:xfrm>
            <a:off x="5481022" y="3338608"/>
            <a:ext cx="605685" cy="242342"/>
          </a:xfrm>
          <a:prstGeom prst="rect">
            <a:avLst/>
          </a:prstGeom>
          <a:noFill/>
        </p:spPr>
        <p:txBody>
          <a:bodyPr wrap="square" lIns="68547" tIns="34274" rIns="68547" bIns="34274" rtlCol="0">
            <a:spAutoFit/>
          </a:bodyPr>
          <a:lstStyle/>
          <a:p>
            <a:pPr defTabSz="685144"/>
            <a:r>
              <a:rPr lang="en-US" sz="1125" b="1" dirty="0">
                <a:solidFill>
                  <a:prstClr val="white"/>
                </a:solidFill>
                <a:latin typeface="Arial"/>
              </a:rPr>
              <a:t>42%</a:t>
            </a:r>
          </a:p>
        </p:txBody>
      </p:sp>
      <p:grpSp>
        <p:nvGrpSpPr>
          <p:cNvPr id="42" name="Group 41"/>
          <p:cNvGrpSpPr/>
          <p:nvPr/>
        </p:nvGrpSpPr>
        <p:grpSpPr>
          <a:xfrm>
            <a:off x="3984295" y="742927"/>
            <a:ext cx="2192561" cy="1935452"/>
            <a:chOff x="5349369" y="974167"/>
            <a:chExt cx="2924175" cy="2581275"/>
          </a:xfrm>
        </p:grpSpPr>
        <p:sp>
          <p:nvSpPr>
            <p:cNvPr id="20" name="TextBox 19"/>
            <p:cNvSpPr txBox="1"/>
            <p:nvPr/>
          </p:nvSpPr>
          <p:spPr>
            <a:xfrm>
              <a:off x="7062952" y="1671145"/>
              <a:ext cx="807789" cy="338615"/>
            </a:xfrm>
            <a:prstGeom prst="rect">
              <a:avLst/>
            </a:prstGeom>
            <a:noFill/>
          </p:spPr>
          <p:txBody>
            <a:bodyPr wrap="square" lIns="68559" tIns="34280" rIns="68559" bIns="34280" rtlCol="0">
              <a:spAutoFit/>
            </a:bodyPr>
            <a:lstStyle/>
            <a:p>
              <a:pPr defTabSz="685144"/>
              <a:r>
                <a:rPr lang="en-US" sz="1200" dirty="0">
                  <a:solidFill>
                    <a:prstClr val="white"/>
                  </a:solidFill>
                  <a:latin typeface="Arial"/>
                </a:rPr>
                <a:t>33%</a:t>
              </a:r>
            </a:p>
          </p:txBody>
        </p:sp>
        <p:sp>
          <p:nvSpPr>
            <p:cNvPr id="21" name="TextBox 20"/>
            <p:cNvSpPr txBox="1"/>
            <p:nvPr/>
          </p:nvSpPr>
          <p:spPr>
            <a:xfrm>
              <a:off x="6407561" y="2500339"/>
              <a:ext cx="807789" cy="338615"/>
            </a:xfrm>
            <a:prstGeom prst="rect">
              <a:avLst/>
            </a:prstGeom>
            <a:noFill/>
          </p:spPr>
          <p:txBody>
            <a:bodyPr wrap="square" lIns="68559" tIns="34280" rIns="68559" bIns="34280" rtlCol="0">
              <a:spAutoFit/>
            </a:bodyPr>
            <a:lstStyle/>
            <a:p>
              <a:pPr defTabSz="685144"/>
              <a:r>
                <a:rPr lang="en-US" sz="1200" dirty="0">
                  <a:solidFill>
                    <a:prstClr val="white"/>
                  </a:solidFill>
                  <a:latin typeface="Arial"/>
                </a:rPr>
                <a:t>33%</a:t>
              </a:r>
            </a:p>
          </p:txBody>
        </p:sp>
        <p:sp>
          <p:nvSpPr>
            <p:cNvPr id="22" name="TextBox 21"/>
            <p:cNvSpPr txBox="1"/>
            <p:nvPr/>
          </p:nvSpPr>
          <p:spPr>
            <a:xfrm>
              <a:off x="6003666" y="1671145"/>
              <a:ext cx="807789" cy="338615"/>
            </a:xfrm>
            <a:prstGeom prst="rect">
              <a:avLst/>
            </a:prstGeom>
            <a:noFill/>
          </p:spPr>
          <p:txBody>
            <a:bodyPr wrap="square" lIns="68559" tIns="34280" rIns="68559" bIns="34280" rtlCol="0">
              <a:spAutoFit/>
            </a:bodyPr>
            <a:lstStyle/>
            <a:p>
              <a:pPr defTabSz="685144"/>
              <a:r>
                <a:rPr lang="en-US" sz="1200" dirty="0">
                  <a:solidFill>
                    <a:prstClr val="white"/>
                  </a:solidFill>
                  <a:latin typeface="Arial"/>
                </a:rPr>
                <a:t>33%</a:t>
              </a:r>
            </a:p>
          </p:txBody>
        </p:sp>
        <p:pic>
          <p:nvPicPr>
            <p:cNvPr id="575490"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349369" y="974167"/>
              <a:ext cx="2924175" cy="2581275"/>
            </a:xfrm>
            <a:prstGeom prst="rect">
              <a:avLst/>
            </a:prstGeom>
            <a:noFill/>
            <a:ln w="9525">
              <a:noFill/>
              <a:miter lim="800000"/>
              <a:headEnd/>
              <a:tailEnd/>
            </a:ln>
          </p:spPr>
        </p:pic>
        <p:sp>
          <p:nvSpPr>
            <p:cNvPr id="33" name="TextBox 32"/>
            <p:cNvSpPr txBox="1"/>
            <p:nvPr/>
          </p:nvSpPr>
          <p:spPr>
            <a:xfrm>
              <a:off x="5904571" y="1885656"/>
              <a:ext cx="807789" cy="323223"/>
            </a:xfrm>
            <a:prstGeom prst="rect">
              <a:avLst/>
            </a:prstGeom>
            <a:noFill/>
          </p:spPr>
          <p:txBody>
            <a:bodyPr wrap="square" lIns="68559" tIns="34280" rIns="68559" bIns="34280" rtlCol="0">
              <a:spAutoFit/>
            </a:bodyPr>
            <a:lstStyle/>
            <a:p>
              <a:pPr defTabSz="685144"/>
              <a:r>
                <a:rPr lang="en-US" sz="1125" b="1" dirty="0">
                  <a:solidFill>
                    <a:prstClr val="white"/>
                  </a:solidFill>
                  <a:latin typeface="Arial"/>
                </a:rPr>
                <a:t>29%</a:t>
              </a:r>
            </a:p>
          </p:txBody>
        </p:sp>
        <p:sp>
          <p:nvSpPr>
            <p:cNvPr id="34" name="TextBox 33"/>
            <p:cNvSpPr txBox="1"/>
            <p:nvPr/>
          </p:nvSpPr>
          <p:spPr>
            <a:xfrm>
              <a:off x="7042687" y="1562868"/>
              <a:ext cx="807789" cy="323223"/>
            </a:xfrm>
            <a:prstGeom prst="rect">
              <a:avLst/>
            </a:prstGeom>
            <a:noFill/>
          </p:spPr>
          <p:txBody>
            <a:bodyPr wrap="square" lIns="68559" tIns="34280" rIns="68559" bIns="34280" rtlCol="0">
              <a:spAutoFit/>
            </a:bodyPr>
            <a:lstStyle/>
            <a:p>
              <a:pPr defTabSz="685144"/>
              <a:r>
                <a:rPr lang="en-US" sz="1125" b="1" dirty="0">
                  <a:solidFill>
                    <a:prstClr val="white"/>
                  </a:solidFill>
                  <a:latin typeface="Arial"/>
                </a:rPr>
                <a:t>33%</a:t>
              </a:r>
            </a:p>
          </p:txBody>
        </p:sp>
        <p:sp>
          <p:nvSpPr>
            <p:cNvPr id="35" name="TextBox 34"/>
            <p:cNvSpPr txBox="1"/>
            <p:nvPr/>
          </p:nvSpPr>
          <p:spPr>
            <a:xfrm>
              <a:off x="6654558" y="2495909"/>
              <a:ext cx="807789" cy="323223"/>
            </a:xfrm>
            <a:prstGeom prst="rect">
              <a:avLst/>
            </a:prstGeom>
            <a:noFill/>
          </p:spPr>
          <p:txBody>
            <a:bodyPr wrap="square" lIns="68559" tIns="34280" rIns="68559" bIns="34280" rtlCol="0">
              <a:spAutoFit/>
            </a:bodyPr>
            <a:lstStyle/>
            <a:p>
              <a:pPr defTabSz="685144"/>
              <a:r>
                <a:rPr lang="en-US" sz="1125" b="1" dirty="0">
                  <a:solidFill>
                    <a:prstClr val="white"/>
                  </a:solidFill>
                  <a:latin typeface="Arial"/>
                </a:rPr>
                <a:t>28%</a:t>
              </a:r>
            </a:p>
          </p:txBody>
        </p:sp>
        <p:sp>
          <p:nvSpPr>
            <p:cNvPr id="36" name="TextBox 35"/>
            <p:cNvSpPr txBox="1"/>
            <p:nvPr/>
          </p:nvSpPr>
          <p:spPr>
            <a:xfrm>
              <a:off x="6349758" y="1308114"/>
              <a:ext cx="807789" cy="323223"/>
            </a:xfrm>
            <a:prstGeom prst="rect">
              <a:avLst/>
            </a:prstGeom>
            <a:noFill/>
          </p:spPr>
          <p:txBody>
            <a:bodyPr wrap="square" lIns="68559" tIns="34280" rIns="68559" bIns="34280" rtlCol="0">
              <a:spAutoFit/>
            </a:bodyPr>
            <a:lstStyle/>
            <a:p>
              <a:pPr defTabSz="685144"/>
              <a:r>
                <a:rPr lang="en-US" sz="1125" b="1" dirty="0">
                  <a:solidFill>
                    <a:prstClr val="white">
                      <a:lumMod val="50000"/>
                    </a:prstClr>
                  </a:solidFill>
                  <a:latin typeface="Arial"/>
                </a:rPr>
                <a:t>10%</a:t>
              </a:r>
            </a:p>
          </p:txBody>
        </p:sp>
        <p:sp>
          <p:nvSpPr>
            <p:cNvPr id="32" name="TextBox 31"/>
            <p:cNvSpPr txBox="1"/>
            <p:nvPr/>
          </p:nvSpPr>
          <p:spPr>
            <a:xfrm>
              <a:off x="6963855" y="1855813"/>
              <a:ext cx="985838" cy="261651"/>
            </a:xfrm>
            <a:prstGeom prst="rect">
              <a:avLst/>
            </a:prstGeom>
            <a:noFill/>
          </p:spPr>
          <p:txBody>
            <a:bodyPr wrap="square" lIns="68559" tIns="34280" rIns="68559" bIns="34280" rtlCol="0">
              <a:spAutoFit/>
            </a:bodyPr>
            <a:lstStyle/>
            <a:p>
              <a:pPr defTabSz="685144"/>
              <a:r>
                <a:rPr lang="en-US" sz="825" b="1" dirty="0">
                  <a:solidFill>
                    <a:prstClr val="white"/>
                  </a:solidFill>
                  <a:latin typeface="Arial"/>
                </a:rPr>
                <a:t>Buildings</a:t>
              </a:r>
            </a:p>
          </p:txBody>
        </p:sp>
        <p:sp>
          <p:nvSpPr>
            <p:cNvPr id="37" name="TextBox 36"/>
            <p:cNvSpPr txBox="1"/>
            <p:nvPr/>
          </p:nvSpPr>
          <p:spPr>
            <a:xfrm>
              <a:off x="6386535" y="2712767"/>
              <a:ext cx="1400878" cy="261651"/>
            </a:xfrm>
            <a:prstGeom prst="rect">
              <a:avLst/>
            </a:prstGeom>
            <a:noFill/>
          </p:spPr>
          <p:txBody>
            <a:bodyPr wrap="square" lIns="68559" tIns="34280" rIns="68559" bIns="34280" rtlCol="0">
              <a:spAutoFit/>
            </a:bodyPr>
            <a:lstStyle/>
            <a:p>
              <a:pPr defTabSz="685144"/>
              <a:r>
                <a:rPr lang="en-US" sz="825" b="1" dirty="0">
                  <a:solidFill>
                    <a:prstClr val="white"/>
                  </a:solidFill>
                  <a:latin typeface="Arial"/>
                </a:rPr>
                <a:t>Transportation</a:t>
              </a:r>
            </a:p>
          </p:txBody>
        </p:sp>
        <p:sp>
          <p:nvSpPr>
            <p:cNvPr id="38" name="TextBox 37"/>
            <p:cNvSpPr txBox="1"/>
            <p:nvPr/>
          </p:nvSpPr>
          <p:spPr>
            <a:xfrm>
              <a:off x="5817484" y="2109725"/>
              <a:ext cx="1400878" cy="261651"/>
            </a:xfrm>
            <a:prstGeom prst="rect">
              <a:avLst/>
            </a:prstGeom>
            <a:noFill/>
          </p:spPr>
          <p:txBody>
            <a:bodyPr wrap="square" lIns="68559" tIns="34280" rIns="68559" bIns="34280" rtlCol="0">
              <a:spAutoFit/>
            </a:bodyPr>
            <a:lstStyle/>
            <a:p>
              <a:pPr defTabSz="685144"/>
              <a:r>
                <a:rPr lang="en-US" sz="825" b="1" dirty="0">
                  <a:solidFill>
                    <a:prstClr val="white"/>
                  </a:solidFill>
                  <a:latin typeface="Arial"/>
                </a:rPr>
                <a:t>Industry</a:t>
              </a:r>
            </a:p>
          </p:txBody>
        </p:sp>
        <p:sp>
          <p:nvSpPr>
            <p:cNvPr id="39" name="TextBox 38"/>
            <p:cNvSpPr txBox="1"/>
            <p:nvPr/>
          </p:nvSpPr>
          <p:spPr>
            <a:xfrm>
              <a:off x="6263417" y="1162448"/>
              <a:ext cx="1400878" cy="261651"/>
            </a:xfrm>
            <a:prstGeom prst="rect">
              <a:avLst/>
            </a:prstGeom>
            <a:noFill/>
          </p:spPr>
          <p:txBody>
            <a:bodyPr wrap="square" lIns="68559" tIns="34280" rIns="68559" bIns="34280" rtlCol="0">
              <a:spAutoFit/>
            </a:bodyPr>
            <a:lstStyle/>
            <a:p>
              <a:pPr defTabSz="685144"/>
              <a:r>
                <a:rPr lang="en-US" sz="825" b="1" dirty="0">
                  <a:solidFill>
                    <a:prstClr val="white">
                      <a:lumMod val="50000"/>
                    </a:prstClr>
                  </a:solidFill>
                  <a:latin typeface="Arial"/>
                </a:rPr>
                <a:t>Others</a:t>
              </a:r>
            </a:p>
          </p:txBody>
        </p:sp>
      </p:grpSp>
      <p:sp>
        <p:nvSpPr>
          <p:cNvPr id="40" name="Rectangle 39"/>
          <p:cNvSpPr/>
          <p:nvPr/>
        </p:nvSpPr>
        <p:spPr>
          <a:xfrm>
            <a:off x="3749653" y="2481295"/>
            <a:ext cx="2624419" cy="346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50" tIns="34276" rIns="68550" bIns="34276" rtlCol="0" anchor="ctr"/>
          <a:lstStyle/>
          <a:p>
            <a:pPr algn="ctr" defTabSz="685144"/>
            <a:endParaRPr lang="en-US" sz="1425">
              <a:solidFill>
                <a:prstClr val="white"/>
              </a:solidFill>
              <a:latin typeface="Arial"/>
            </a:endParaRPr>
          </a:p>
        </p:txBody>
      </p:sp>
      <p:sp>
        <p:nvSpPr>
          <p:cNvPr id="41" name="TextBox 40"/>
          <p:cNvSpPr txBox="1"/>
          <p:nvPr/>
        </p:nvSpPr>
        <p:spPr>
          <a:xfrm>
            <a:off x="4560808" y="3724868"/>
            <a:ext cx="1050386" cy="196175"/>
          </a:xfrm>
          <a:prstGeom prst="rect">
            <a:avLst/>
          </a:prstGeom>
          <a:noFill/>
        </p:spPr>
        <p:txBody>
          <a:bodyPr wrap="square" lIns="68547" tIns="34274" rIns="68547" bIns="34274" rtlCol="0">
            <a:spAutoFit/>
          </a:bodyPr>
          <a:lstStyle/>
          <a:p>
            <a:pPr defTabSz="685144"/>
            <a:r>
              <a:rPr lang="en-US" sz="825" b="1" dirty="0">
                <a:solidFill>
                  <a:prstClr val="white"/>
                </a:solidFill>
                <a:latin typeface="Arial"/>
              </a:rPr>
              <a:t>Buildings</a:t>
            </a:r>
          </a:p>
        </p:txBody>
      </p:sp>
      <p:pic>
        <p:nvPicPr>
          <p:cNvPr id="3"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305191" y="2808809"/>
            <a:ext cx="1692628" cy="1764047"/>
          </a:xfrm>
          <a:prstGeom prst="rect">
            <a:avLst/>
          </a:prstGeom>
          <a:noFill/>
          <a:ln w="9525">
            <a:noFill/>
            <a:miter lim="800000"/>
            <a:headEnd/>
            <a:tailEnd/>
          </a:ln>
        </p:spPr>
      </p:pic>
      <p:sp>
        <p:nvSpPr>
          <p:cNvPr id="43" name="TextBox 42"/>
          <p:cNvSpPr txBox="1"/>
          <p:nvPr/>
        </p:nvSpPr>
        <p:spPr>
          <a:xfrm>
            <a:off x="5178180" y="3696302"/>
            <a:ext cx="755851" cy="196175"/>
          </a:xfrm>
          <a:prstGeom prst="rect">
            <a:avLst/>
          </a:prstGeom>
          <a:noFill/>
        </p:spPr>
        <p:txBody>
          <a:bodyPr wrap="square" lIns="68547" tIns="34274" rIns="68547" bIns="34274" rtlCol="0">
            <a:spAutoFit/>
          </a:bodyPr>
          <a:lstStyle/>
          <a:p>
            <a:pPr defTabSz="685144"/>
            <a:r>
              <a:rPr lang="en-US" sz="825" b="1" dirty="0">
                <a:solidFill>
                  <a:prstClr val="white"/>
                </a:solidFill>
                <a:latin typeface="Arial"/>
              </a:rPr>
              <a:t>Buildings</a:t>
            </a:r>
          </a:p>
        </p:txBody>
      </p:sp>
      <p:sp>
        <p:nvSpPr>
          <p:cNvPr id="44" name="TextBox 43"/>
          <p:cNvSpPr txBox="1"/>
          <p:nvPr/>
        </p:nvSpPr>
        <p:spPr>
          <a:xfrm>
            <a:off x="4429656" y="3666837"/>
            <a:ext cx="605685" cy="196175"/>
          </a:xfrm>
          <a:prstGeom prst="rect">
            <a:avLst/>
          </a:prstGeom>
          <a:noFill/>
        </p:spPr>
        <p:txBody>
          <a:bodyPr wrap="square" lIns="68547" tIns="34274" rIns="68547" bIns="34274" rtlCol="0">
            <a:spAutoFit/>
          </a:bodyPr>
          <a:lstStyle/>
          <a:p>
            <a:pPr defTabSz="685144"/>
            <a:r>
              <a:rPr lang="en-US" sz="825" b="1" dirty="0">
                <a:solidFill>
                  <a:prstClr val="white"/>
                </a:solidFill>
                <a:latin typeface="Arial"/>
              </a:rPr>
              <a:t>Industry</a:t>
            </a:r>
          </a:p>
        </p:txBody>
      </p:sp>
      <p:sp>
        <p:nvSpPr>
          <p:cNvPr id="46" name="TextBox 45"/>
          <p:cNvSpPr txBox="1"/>
          <p:nvPr/>
        </p:nvSpPr>
        <p:spPr>
          <a:xfrm>
            <a:off x="5256416" y="3500998"/>
            <a:ext cx="605685" cy="242342"/>
          </a:xfrm>
          <a:prstGeom prst="rect">
            <a:avLst/>
          </a:prstGeom>
          <a:noFill/>
        </p:spPr>
        <p:txBody>
          <a:bodyPr wrap="square" lIns="68547" tIns="34274" rIns="68547" bIns="34274" rtlCol="0">
            <a:spAutoFit/>
          </a:bodyPr>
          <a:lstStyle/>
          <a:p>
            <a:pPr defTabSz="685144"/>
            <a:r>
              <a:rPr lang="en-US" sz="1125" b="1" dirty="0">
                <a:solidFill>
                  <a:prstClr val="white"/>
                </a:solidFill>
                <a:latin typeface="Arial"/>
              </a:rPr>
              <a:t>53%</a:t>
            </a:r>
          </a:p>
        </p:txBody>
      </p:sp>
      <p:sp>
        <p:nvSpPr>
          <p:cNvPr id="47" name="TextBox 46"/>
          <p:cNvSpPr txBox="1"/>
          <p:nvPr/>
        </p:nvSpPr>
        <p:spPr>
          <a:xfrm>
            <a:off x="4496846" y="3505922"/>
            <a:ext cx="605685" cy="242342"/>
          </a:xfrm>
          <a:prstGeom prst="rect">
            <a:avLst/>
          </a:prstGeom>
          <a:noFill/>
        </p:spPr>
        <p:txBody>
          <a:bodyPr wrap="square" lIns="68547" tIns="34274" rIns="68547" bIns="34274" rtlCol="0">
            <a:spAutoFit/>
          </a:bodyPr>
          <a:lstStyle/>
          <a:p>
            <a:pPr defTabSz="685144"/>
            <a:r>
              <a:rPr lang="en-US" sz="1125" b="1" dirty="0">
                <a:solidFill>
                  <a:prstClr val="white"/>
                </a:solidFill>
                <a:latin typeface="Arial"/>
              </a:rPr>
              <a:t>42%</a:t>
            </a:r>
          </a:p>
        </p:txBody>
      </p:sp>
      <p:sp>
        <p:nvSpPr>
          <p:cNvPr id="48" name="TextBox 47"/>
          <p:cNvSpPr txBox="1"/>
          <p:nvPr/>
        </p:nvSpPr>
        <p:spPr>
          <a:xfrm>
            <a:off x="4158264" y="4856573"/>
            <a:ext cx="1775768" cy="196179"/>
          </a:xfrm>
          <a:prstGeom prst="rect">
            <a:avLst/>
          </a:prstGeom>
          <a:noFill/>
        </p:spPr>
        <p:txBody>
          <a:bodyPr wrap="square" lIns="68550" tIns="34276" rIns="68550" bIns="34276" rtlCol="0">
            <a:spAutoFit/>
          </a:bodyPr>
          <a:lstStyle/>
          <a:p>
            <a:pPr defTabSz="685144"/>
            <a:r>
              <a:rPr lang="en-US" sz="825" i="1" dirty="0">
                <a:solidFill>
                  <a:prstClr val="white">
                    <a:lumMod val="50000"/>
                  </a:prstClr>
                </a:solidFill>
                <a:latin typeface="Arial"/>
              </a:rPr>
              <a:t>Source : IEA, 4Degree Scenario</a:t>
            </a:r>
          </a:p>
        </p:txBody>
      </p:sp>
      <p:cxnSp>
        <p:nvCxnSpPr>
          <p:cNvPr id="45" name="Straight Connector 44"/>
          <p:cNvCxnSpPr/>
          <p:nvPr/>
        </p:nvCxnSpPr>
        <p:spPr>
          <a:xfrm>
            <a:off x="3975896" y="586798"/>
            <a:ext cx="0" cy="3898394"/>
          </a:xfrm>
          <a:prstGeom prst="line">
            <a:avLst/>
          </a:prstGeom>
          <a:ln w="12700">
            <a:solidFill>
              <a:schemeClr val="accent1">
                <a:alpha val="4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820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4" grpId="0"/>
      <p:bldP spid="25" grpId="0"/>
      <p:bldP spid="40" grpId="0" animBg="1"/>
      <p:bldP spid="41" grpId="0"/>
      <p:bldP spid="43" grpId="0"/>
      <p:bldP spid="44"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0210" y="186095"/>
            <a:ext cx="8863673" cy="461588"/>
          </a:xfrm>
          <a:prstGeom prst="rect">
            <a:avLst/>
          </a:prstGeom>
          <a:noFill/>
        </p:spPr>
        <p:txBody>
          <a:bodyPr wrap="square" lIns="91366" tIns="45682" rIns="91366" bIns="45682" rtlCol="0">
            <a:spAutoFit/>
          </a:bodyPr>
          <a:lstStyle/>
          <a:p>
            <a:r>
              <a:rPr lang="en-US" sz="2400" dirty="0">
                <a:solidFill>
                  <a:prstClr val="white"/>
                </a:solidFill>
                <a:latin typeface="+mj-lt"/>
                <a:cs typeface="Arial Rounded MT Std Light"/>
              </a:rPr>
              <a:t>Building energy usage will drive the world in the next 40 years</a:t>
            </a:r>
          </a:p>
        </p:txBody>
      </p:sp>
      <p:sp>
        <p:nvSpPr>
          <p:cNvPr id="23" name="Oval 22"/>
          <p:cNvSpPr/>
          <p:nvPr/>
        </p:nvSpPr>
        <p:spPr>
          <a:xfrm>
            <a:off x="809204" y="1702109"/>
            <a:ext cx="1889016" cy="184556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914" tIns="33956" rIns="67914" bIns="33956" rtlCol="0" anchor="ctr"/>
          <a:lstStyle/>
          <a:p>
            <a:pPr algn="ctr"/>
            <a:endParaRPr lang="en-US">
              <a:latin typeface="+mj-lt"/>
            </a:endParaRPr>
          </a:p>
        </p:txBody>
      </p:sp>
      <p:sp>
        <p:nvSpPr>
          <p:cNvPr id="24" name="Oval 23"/>
          <p:cNvSpPr/>
          <p:nvPr/>
        </p:nvSpPr>
        <p:spPr>
          <a:xfrm>
            <a:off x="2948194" y="1702109"/>
            <a:ext cx="1889016" cy="184556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914" tIns="33956" rIns="67914" bIns="33956" rtlCol="0" anchor="ctr"/>
          <a:lstStyle/>
          <a:p>
            <a:pPr algn="ctr"/>
            <a:endParaRPr lang="en-US">
              <a:latin typeface="+mj-lt"/>
            </a:endParaRPr>
          </a:p>
        </p:txBody>
      </p:sp>
      <p:sp>
        <p:nvSpPr>
          <p:cNvPr id="25" name="Oval 24"/>
          <p:cNvSpPr/>
          <p:nvPr/>
        </p:nvSpPr>
        <p:spPr>
          <a:xfrm>
            <a:off x="5113902" y="995640"/>
            <a:ext cx="3238313" cy="316383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914" tIns="33956" rIns="67914" bIns="33956" rtlCol="0" anchor="ctr"/>
          <a:lstStyle/>
          <a:p>
            <a:pPr algn="ctr"/>
            <a:endParaRPr lang="en-US">
              <a:latin typeface="+mj-lt"/>
            </a:endParaRPr>
          </a:p>
        </p:txBody>
      </p:sp>
      <p:sp>
        <p:nvSpPr>
          <p:cNvPr id="26" name="TextBox 25"/>
          <p:cNvSpPr txBox="1"/>
          <p:nvPr/>
        </p:nvSpPr>
        <p:spPr>
          <a:xfrm>
            <a:off x="1074413" y="2831689"/>
            <a:ext cx="1342326" cy="345584"/>
          </a:xfrm>
          <a:prstGeom prst="rect">
            <a:avLst/>
          </a:prstGeom>
          <a:noFill/>
        </p:spPr>
        <p:txBody>
          <a:bodyPr wrap="square" lIns="67914" tIns="33956" rIns="67914" bIns="33956" rtlCol="0">
            <a:spAutoFit/>
          </a:bodyPr>
          <a:lstStyle/>
          <a:p>
            <a:pPr algn="ctr">
              <a:lnSpc>
                <a:spcPct val="90000"/>
              </a:lnSpc>
            </a:pPr>
            <a:r>
              <a:rPr lang="en-US" sz="1000" dirty="0">
                <a:solidFill>
                  <a:schemeClr val="tx1">
                    <a:lumMod val="50000"/>
                    <a:lumOff val="50000"/>
                  </a:schemeClr>
                </a:solidFill>
                <a:latin typeface="+mj-lt"/>
                <a:cs typeface="Arial" pitchFamily="34" charset="0"/>
              </a:rPr>
              <a:t>Energy consumption will double</a:t>
            </a:r>
          </a:p>
        </p:txBody>
      </p:sp>
      <p:sp>
        <p:nvSpPr>
          <p:cNvPr id="27" name="TextBox 26"/>
          <p:cNvSpPr txBox="1"/>
          <p:nvPr/>
        </p:nvSpPr>
        <p:spPr>
          <a:xfrm>
            <a:off x="3216422" y="2831685"/>
            <a:ext cx="1342326" cy="484074"/>
          </a:xfrm>
          <a:prstGeom prst="rect">
            <a:avLst/>
          </a:prstGeom>
          <a:noFill/>
        </p:spPr>
        <p:txBody>
          <a:bodyPr wrap="square" lIns="67914" tIns="33956" rIns="67914" bIns="33956" rtlCol="0">
            <a:spAutoFit/>
          </a:bodyPr>
          <a:lstStyle/>
          <a:p>
            <a:pPr algn="ctr">
              <a:lnSpc>
                <a:spcPct val="90000"/>
              </a:lnSpc>
            </a:pPr>
            <a:r>
              <a:rPr lang="en-US" sz="1000" dirty="0">
                <a:solidFill>
                  <a:schemeClr val="tx1">
                    <a:lumMod val="50000"/>
                    <a:lumOff val="50000"/>
                  </a:schemeClr>
                </a:solidFill>
                <a:latin typeface="+mj-lt"/>
                <a:cs typeface="Arial" pitchFamily="34" charset="0"/>
              </a:rPr>
              <a:t>CO</a:t>
            </a:r>
            <a:r>
              <a:rPr lang="en-GB" sz="1000" baseline="-25000" dirty="0">
                <a:solidFill>
                  <a:schemeClr val="tx1">
                    <a:lumMod val="50000"/>
                    <a:lumOff val="50000"/>
                  </a:schemeClr>
                </a:solidFill>
                <a:latin typeface="+mj-lt"/>
                <a:cs typeface="Arial" pitchFamily="34" charset="0"/>
              </a:rPr>
              <a:t>2</a:t>
            </a:r>
            <a:r>
              <a:rPr lang="en-US" sz="1000" dirty="0">
                <a:solidFill>
                  <a:schemeClr val="tx1">
                    <a:lumMod val="50000"/>
                    <a:lumOff val="50000"/>
                  </a:schemeClr>
                </a:solidFill>
                <a:latin typeface="+mj-lt"/>
                <a:cs typeface="Arial" pitchFamily="34" charset="0"/>
              </a:rPr>
              <a:t> emissions</a:t>
            </a:r>
          </a:p>
          <a:p>
            <a:pPr algn="ctr">
              <a:lnSpc>
                <a:spcPct val="90000"/>
              </a:lnSpc>
            </a:pPr>
            <a:r>
              <a:rPr lang="en-US" sz="1000" dirty="0">
                <a:solidFill>
                  <a:schemeClr val="tx1">
                    <a:lumMod val="50000"/>
                    <a:lumOff val="50000"/>
                  </a:schemeClr>
                </a:solidFill>
                <a:latin typeface="+mj-lt"/>
                <a:cs typeface="Arial" pitchFamily="34" charset="0"/>
              </a:rPr>
              <a:t>need to be</a:t>
            </a:r>
          </a:p>
          <a:p>
            <a:pPr algn="ctr">
              <a:lnSpc>
                <a:spcPct val="90000"/>
              </a:lnSpc>
            </a:pPr>
            <a:r>
              <a:rPr lang="en-US" sz="1000" dirty="0">
                <a:solidFill>
                  <a:schemeClr val="tx1">
                    <a:lumMod val="50000"/>
                    <a:lumOff val="50000"/>
                  </a:schemeClr>
                </a:solidFill>
                <a:latin typeface="+mj-lt"/>
                <a:cs typeface="Arial" pitchFamily="34" charset="0"/>
              </a:rPr>
              <a:t>halved</a:t>
            </a:r>
          </a:p>
        </p:txBody>
      </p:sp>
      <p:sp>
        <p:nvSpPr>
          <p:cNvPr id="28" name="TextBox 27"/>
          <p:cNvSpPr txBox="1"/>
          <p:nvPr/>
        </p:nvSpPr>
        <p:spPr>
          <a:xfrm>
            <a:off x="1195468" y="2106448"/>
            <a:ext cx="480802" cy="755066"/>
          </a:xfrm>
          <a:prstGeom prst="rect">
            <a:avLst/>
          </a:prstGeom>
          <a:noFill/>
        </p:spPr>
        <p:txBody>
          <a:bodyPr wrap="none" lIns="67914" tIns="33956" rIns="67914" bIns="33956" rtlCol="0">
            <a:spAutoFit/>
          </a:bodyPr>
          <a:lstStyle/>
          <a:p>
            <a:r>
              <a:rPr lang="en-US" sz="4500" dirty="0">
                <a:solidFill>
                  <a:srgbClr val="3CCD58"/>
                </a:solidFill>
                <a:latin typeface="+mj-lt"/>
              </a:rPr>
              <a:t>×</a:t>
            </a:r>
          </a:p>
        </p:txBody>
      </p:sp>
      <p:sp>
        <p:nvSpPr>
          <p:cNvPr id="29" name="TextBox 28"/>
          <p:cNvSpPr txBox="1"/>
          <p:nvPr/>
        </p:nvSpPr>
        <p:spPr>
          <a:xfrm>
            <a:off x="1481071" y="1655597"/>
            <a:ext cx="771962" cy="1438191"/>
          </a:xfrm>
          <a:prstGeom prst="rect">
            <a:avLst/>
          </a:prstGeom>
          <a:noFill/>
        </p:spPr>
        <p:txBody>
          <a:bodyPr wrap="none" lIns="67914" tIns="33956" rIns="67914" bIns="33956" rtlCol="0">
            <a:spAutoFit/>
          </a:bodyPr>
          <a:lstStyle/>
          <a:p>
            <a:r>
              <a:rPr lang="en-US" sz="8900" dirty="0">
                <a:solidFill>
                  <a:srgbClr val="3CCD58"/>
                </a:solidFill>
                <a:latin typeface="+mj-lt"/>
                <a:cs typeface="Arial" pitchFamily="34" charset="0"/>
              </a:rPr>
              <a:t>2</a:t>
            </a:r>
          </a:p>
        </p:txBody>
      </p:sp>
      <p:sp>
        <p:nvSpPr>
          <p:cNvPr id="30" name="TextBox 29"/>
          <p:cNvSpPr txBox="1"/>
          <p:nvPr/>
        </p:nvSpPr>
        <p:spPr>
          <a:xfrm>
            <a:off x="3323872" y="2104309"/>
            <a:ext cx="460374" cy="755066"/>
          </a:xfrm>
          <a:prstGeom prst="rect">
            <a:avLst/>
          </a:prstGeom>
          <a:noFill/>
        </p:spPr>
        <p:txBody>
          <a:bodyPr wrap="none" lIns="67914" tIns="33956" rIns="67914" bIns="33956" rtlCol="0">
            <a:spAutoFit/>
          </a:bodyPr>
          <a:lstStyle/>
          <a:p>
            <a:r>
              <a:rPr lang="en-US" sz="4500" dirty="0">
                <a:solidFill>
                  <a:srgbClr val="3CCD58"/>
                </a:solidFill>
                <a:latin typeface="+mj-lt"/>
              </a:rPr>
              <a:t>÷</a:t>
            </a:r>
          </a:p>
        </p:txBody>
      </p:sp>
      <p:sp>
        <p:nvSpPr>
          <p:cNvPr id="31" name="TextBox 30"/>
          <p:cNvSpPr txBox="1"/>
          <p:nvPr/>
        </p:nvSpPr>
        <p:spPr>
          <a:xfrm>
            <a:off x="3609475" y="1653455"/>
            <a:ext cx="771962" cy="1438191"/>
          </a:xfrm>
          <a:prstGeom prst="rect">
            <a:avLst/>
          </a:prstGeom>
          <a:noFill/>
        </p:spPr>
        <p:txBody>
          <a:bodyPr wrap="none" lIns="67914" tIns="33956" rIns="67914" bIns="33956" rtlCol="0">
            <a:spAutoFit/>
          </a:bodyPr>
          <a:lstStyle/>
          <a:p>
            <a:r>
              <a:rPr lang="en-US" sz="8900" dirty="0">
                <a:solidFill>
                  <a:srgbClr val="3CCD58"/>
                </a:solidFill>
                <a:latin typeface="+mj-lt"/>
                <a:cs typeface="Arial" pitchFamily="34" charset="0"/>
              </a:rPr>
              <a:t>2</a:t>
            </a:r>
          </a:p>
        </p:txBody>
      </p:sp>
      <p:sp>
        <p:nvSpPr>
          <p:cNvPr id="32" name="TextBox 31"/>
          <p:cNvSpPr txBox="1"/>
          <p:nvPr/>
        </p:nvSpPr>
        <p:spPr>
          <a:xfrm>
            <a:off x="5664436" y="3089399"/>
            <a:ext cx="2151529" cy="484074"/>
          </a:xfrm>
          <a:prstGeom prst="rect">
            <a:avLst/>
          </a:prstGeom>
          <a:noFill/>
        </p:spPr>
        <p:txBody>
          <a:bodyPr wrap="square" lIns="67914" tIns="33956" rIns="67914" bIns="33956" rtlCol="0">
            <a:spAutoFit/>
          </a:bodyPr>
          <a:lstStyle/>
          <a:p>
            <a:pPr algn="ctr">
              <a:lnSpc>
                <a:spcPct val="90000"/>
              </a:lnSpc>
            </a:pPr>
            <a:r>
              <a:rPr lang="en-US" sz="1500" dirty="0">
                <a:solidFill>
                  <a:srgbClr val="3CCD58"/>
                </a:solidFill>
                <a:latin typeface="+mj-lt"/>
                <a:cs typeface="Arial" pitchFamily="34" charset="0"/>
              </a:rPr>
              <a:t>We have to become</a:t>
            </a:r>
          </a:p>
          <a:p>
            <a:pPr algn="ctr">
              <a:lnSpc>
                <a:spcPct val="90000"/>
              </a:lnSpc>
            </a:pPr>
            <a:r>
              <a:rPr lang="en-US" sz="1500" dirty="0">
                <a:solidFill>
                  <a:srgbClr val="3CCD58"/>
                </a:solidFill>
                <a:latin typeface="+mj-lt"/>
                <a:cs typeface="Arial" pitchFamily="34" charset="0"/>
              </a:rPr>
              <a:t>4 times more efficient</a:t>
            </a:r>
          </a:p>
        </p:txBody>
      </p:sp>
      <p:sp>
        <p:nvSpPr>
          <p:cNvPr id="33" name="TextBox 32"/>
          <p:cNvSpPr txBox="1"/>
          <p:nvPr/>
        </p:nvSpPr>
        <p:spPr>
          <a:xfrm>
            <a:off x="6318026" y="1279272"/>
            <a:ext cx="1092562" cy="2130688"/>
          </a:xfrm>
          <a:prstGeom prst="rect">
            <a:avLst/>
          </a:prstGeom>
          <a:noFill/>
        </p:spPr>
        <p:txBody>
          <a:bodyPr wrap="none" lIns="67914" tIns="33956" rIns="67914" bIns="33956" rtlCol="0">
            <a:spAutoFit/>
          </a:bodyPr>
          <a:lstStyle/>
          <a:p>
            <a:r>
              <a:rPr lang="en-US" sz="13400" dirty="0">
                <a:solidFill>
                  <a:srgbClr val="3CCD58"/>
                </a:solidFill>
                <a:latin typeface="+mj-lt"/>
                <a:cs typeface="Arial" pitchFamily="34" charset="0"/>
              </a:rPr>
              <a:t>4</a:t>
            </a:r>
          </a:p>
        </p:txBody>
      </p:sp>
      <p:sp>
        <p:nvSpPr>
          <p:cNvPr id="34" name="TextBox 33"/>
          <p:cNvSpPr txBox="1"/>
          <p:nvPr/>
        </p:nvSpPr>
        <p:spPr>
          <a:xfrm>
            <a:off x="7198760" y="1939028"/>
            <a:ext cx="691812" cy="1207359"/>
          </a:xfrm>
          <a:prstGeom prst="rect">
            <a:avLst/>
          </a:prstGeom>
          <a:noFill/>
        </p:spPr>
        <p:txBody>
          <a:bodyPr wrap="none" lIns="67914" tIns="33956" rIns="67914" bIns="33956" rtlCol="0">
            <a:spAutoFit/>
          </a:bodyPr>
          <a:lstStyle/>
          <a:p>
            <a:r>
              <a:rPr lang="en-US" sz="7400" dirty="0">
                <a:solidFill>
                  <a:srgbClr val="3CCD58"/>
                </a:solidFill>
                <a:latin typeface="+mj-lt"/>
                <a:cs typeface="Arial" pitchFamily="34" charset="0"/>
              </a:rPr>
              <a:t>×</a:t>
            </a:r>
          </a:p>
        </p:txBody>
      </p:sp>
      <p:pic>
        <p:nvPicPr>
          <p:cNvPr id="35" name="Picture 34"/>
          <p:cNvPicPr>
            <a:picLocks noChangeAspect="1"/>
          </p:cNvPicPr>
          <p:nvPr/>
        </p:nvPicPr>
        <p:blipFill>
          <a:blip r:embed="rId3" cstate="email"/>
          <a:stretch>
            <a:fillRect/>
          </a:stretch>
        </p:blipFill>
        <p:spPr>
          <a:xfrm>
            <a:off x="5862738" y="1964794"/>
            <a:ext cx="573840" cy="904098"/>
          </a:xfrm>
          <a:prstGeom prst="rect">
            <a:avLst/>
          </a:prstGeom>
        </p:spPr>
      </p:pic>
      <p:sp>
        <p:nvSpPr>
          <p:cNvPr id="18" name="TextBox 17"/>
          <p:cNvSpPr txBox="1"/>
          <p:nvPr/>
        </p:nvSpPr>
        <p:spPr>
          <a:xfrm>
            <a:off x="4248151" y="4777647"/>
            <a:ext cx="2950609" cy="219275"/>
          </a:xfrm>
          <a:prstGeom prst="rect">
            <a:avLst/>
          </a:prstGeom>
          <a:noFill/>
        </p:spPr>
        <p:txBody>
          <a:bodyPr wrap="square" lIns="91436" tIns="45718" rIns="91436" bIns="45718" rtlCol="0">
            <a:spAutoFit/>
          </a:bodyPr>
          <a:lstStyle/>
          <a:p>
            <a:r>
              <a:rPr lang="en-US" sz="800" dirty="0">
                <a:solidFill>
                  <a:schemeClr val="bg1"/>
                </a:solidFill>
                <a:latin typeface="+mj-lt"/>
              </a:rPr>
              <a:t>Note: Forecast for 2050 compared to 2009 levels</a:t>
            </a:r>
          </a:p>
        </p:txBody>
      </p:sp>
    </p:spTree>
    <p:extLst>
      <p:ext uri="{BB962C8B-B14F-4D97-AF65-F5344CB8AC3E}">
        <p14:creationId xmlns:p14="http://schemas.microsoft.com/office/powerpoint/2010/main" val="752539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rotWithShape="1">
          <a:blip r:embed="rId2"/>
          <a:srcRect t="4754" b="11029"/>
          <a:stretch/>
        </p:blipFill>
        <p:spPr>
          <a:xfrm>
            <a:off x="0" y="-1"/>
            <a:ext cx="9144000" cy="4335519"/>
          </a:xfrm>
        </p:spPr>
      </p:pic>
      <p:sp>
        <p:nvSpPr>
          <p:cNvPr id="9" name="Rectangle 8"/>
          <p:cNvSpPr/>
          <p:nvPr/>
        </p:nvSpPr>
        <p:spPr>
          <a:xfrm>
            <a:off x="17350" y="1402339"/>
            <a:ext cx="9144001" cy="217129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p:cNvSpPr>
            <a:spLocks noGrp="1"/>
          </p:cNvSpPr>
          <p:nvPr>
            <p:ph type="ctrTitle"/>
          </p:nvPr>
        </p:nvSpPr>
        <p:spPr>
          <a:xfrm>
            <a:off x="252415" y="3003451"/>
            <a:ext cx="8673872" cy="553998"/>
          </a:xfrm>
        </p:spPr>
        <p:txBody>
          <a:bodyPr/>
          <a:lstStyle/>
          <a:p>
            <a:r>
              <a:rPr lang="sr-Latn-CS" dirty="0" err="1"/>
              <a:t>System</a:t>
            </a:r>
            <a:r>
              <a:rPr lang="sr-Latn-CS" dirty="0"/>
              <a:t> </a:t>
            </a:r>
            <a:r>
              <a:rPr lang="sr-Latn-CS" dirty="0" err="1"/>
              <a:t>Integration</a:t>
            </a:r>
            <a:endParaRPr lang="en-US" dirty="0"/>
          </a:p>
        </p:txBody>
      </p:sp>
    </p:spTree>
    <p:extLst>
      <p:ext uri="{BB962C8B-B14F-4D97-AF65-F5344CB8AC3E}">
        <p14:creationId xmlns:p14="http://schemas.microsoft.com/office/powerpoint/2010/main" val="15952212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7GS6.WWjU0iYzF8tFb4xE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UrxWto0WBkOu3FU9Giwo4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bXjsCJcBXEuA9sfzjOUC.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4siUN4_MWU6FMsfNWJ.CE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7GS6.WWjU0iYzF8tFb4xE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UrxWto0WBkOu3FU9Giwo4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bXjsCJcBXEuA9sfzjOUC.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rxWto0WBkOu3FU9Giwo4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7GS6.WWjU0iYzF8tFb4xE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e_IrAuo0NkCAEnWWcrb2I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7GS6.WWjU0iYzF8tFb4xE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veRWUuGikUyWLxN6jrwg9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mz0iZQ68ZE6sxC5xhBEO9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vh8mEwyRNE6Uqx4BfEyjc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w9NuENRO6kmqEDQichJJj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TkZOo_IQmEORwrxZvRQefQ"/>
</p:tagLst>
</file>

<file path=ppt/theme/theme1.xml><?xml version="1.0" encoding="utf-8"?>
<a:theme xmlns:a="http://schemas.openxmlformats.org/drawingml/2006/main" name="Blank">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14.xml><?xml version="1.0" encoding="utf-8"?>
<a:theme xmlns:a="http://schemas.openxmlformats.org/drawingml/2006/main" name="1_Schneider Text Slides">
  <a:themeElements>
    <a:clrScheme name="Benutzerdefiniert 3">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FFFFFF"/>
      </a:hlink>
      <a:folHlink>
        <a:srgbClr val="FFFFFF"/>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blank">
  <a:themeElements>
    <a:clrScheme name="SE08_EN 2">
      <a:dk1>
        <a:srgbClr val="000000"/>
      </a:dk1>
      <a:lt1>
        <a:srgbClr val="FFFFFF"/>
      </a:lt1>
      <a:dk2>
        <a:srgbClr val="000000"/>
      </a:dk2>
      <a:lt2>
        <a:srgbClr val="626469"/>
      </a:lt2>
      <a:accent1>
        <a:srgbClr val="009530"/>
      </a:accent1>
      <a:accent2>
        <a:srgbClr val="B10043"/>
      </a:accent2>
      <a:accent3>
        <a:srgbClr val="FFFFFF"/>
      </a:accent3>
      <a:accent4>
        <a:srgbClr val="000000"/>
      </a:accent4>
      <a:accent5>
        <a:srgbClr val="AAC8AD"/>
      </a:accent5>
      <a:accent6>
        <a:srgbClr val="A0003C"/>
      </a:accent6>
      <a:hlink>
        <a:srgbClr val="42B4E6"/>
      </a:hlink>
      <a:folHlink>
        <a:srgbClr val="4FA600"/>
      </a:folHlink>
    </a:clrScheme>
    <a:fontScheme name="SE08_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2"/>
            </a:solidFill>
            <a:effectLst/>
            <a:latin typeface="Arial" charset="0"/>
          </a:defRPr>
        </a:defPPr>
      </a:lstStyle>
    </a:lnDef>
  </a:objectDefaults>
  <a:extraClrSchemeLst>
    <a:extraClrScheme>
      <a:clrScheme name="SE08_EN 1">
        <a:dk1>
          <a:srgbClr val="FFFFFF"/>
        </a:dk1>
        <a:lt1>
          <a:srgbClr val="FFFFFF"/>
        </a:lt1>
        <a:dk2>
          <a:srgbClr val="B10043"/>
        </a:dk2>
        <a:lt2>
          <a:srgbClr val="FFFFFF"/>
        </a:lt2>
        <a:accent1>
          <a:srgbClr val="FFFFFF"/>
        </a:accent1>
        <a:accent2>
          <a:srgbClr val="B10043"/>
        </a:accent2>
        <a:accent3>
          <a:srgbClr val="D5AAB0"/>
        </a:accent3>
        <a:accent4>
          <a:srgbClr val="DADADA"/>
        </a:accent4>
        <a:accent5>
          <a:srgbClr val="FFFFFF"/>
        </a:accent5>
        <a:accent6>
          <a:srgbClr val="A0003C"/>
        </a:accent6>
        <a:hlink>
          <a:srgbClr val="42B4E6"/>
        </a:hlink>
        <a:folHlink>
          <a:srgbClr val="9FA0A4"/>
        </a:folHlink>
      </a:clrScheme>
      <a:clrMap bg1="dk2" tx1="lt1" bg2="dk1" tx2="lt2" accent1="accent1" accent2="accent2" accent3="accent3" accent4="accent4" accent5="accent5" accent6="accent6" hlink="hlink" folHlink="folHlink"/>
    </a:extraClrScheme>
    <a:extraClrScheme>
      <a:clrScheme name="SE08_EN 2">
        <a:dk1>
          <a:srgbClr val="000000"/>
        </a:dk1>
        <a:lt1>
          <a:srgbClr val="FFFFFF"/>
        </a:lt1>
        <a:dk2>
          <a:srgbClr val="000000"/>
        </a:dk2>
        <a:lt2>
          <a:srgbClr val="626469"/>
        </a:lt2>
        <a:accent1>
          <a:srgbClr val="009530"/>
        </a:accent1>
        <a:accent2>
          <a:srgbClr val="B10043"/>
        </a:accent2>
        <a:accent3>
          <a:srgbClr val="FFFFFF"/>
        </a:accent3>
        <a:accent4>
          <a:srgbClr val="000000"/>
        </a:accent4>
        <a:accent5>
          <a:srgbClr val="AAC8AD"/>
        </a:accent5>
        <a:accent6>
          <a:srgbClr val="A0003C"/>
        </a:accent6>
        <a:hlink>
          <a:srgbClr val="42B4E6"/>
        </a:hlink>
        <a:folHlink>
          <a:srgbClr val="4FA600"/>
        </a:folHlink>
      </a:clrScheme>
      <a:clrMap bg1="lt1" tx1="dk1" bg2="lt2" tx2="dk2" accent1="accent1" accent2="accent2" accent3="accent3" accent4="accent4" accent5="accent5" accent6="accent6" hlink="hlink" folHlink="folHlink"/>
    </a:extraClrScheme>
    <a:extraClrScheme>
      <a:clrScheme name="SE08_EN 3">
        <a:dk1>
          <a:srgbClr val="FFFFFF"/>
        </a:dk1>
        <a:lt1>
          <a:srgbClr val="FFFFFF"/>
        </a:lt1>
        <a:dk2>
          <a:srgbClr val="42B4E6"/>
        </a:dk2>
        <a:lt2>
          <a:srgbClr val="FFFFFF"/>
        </a:lt2>
        <a:accent1>
          <a:srgbClr val="FFFFFF"/>
        </a:accent1>
        <a:accent2>
          <a:srgbClr val="B10043"/>
        </a:accent2>
        <a:accent3>
          <a:srgbClr val="B0D6F0"/>
        </a:accent3>
        <a:accent4>
          <a:srgbClr val="DADADA"/>
        </a:accent4>
        <a:accent5>
          <a:srgbClr val="FFFFFF"/>
        </a:accent5>
        <a:accent6>
          <a:srgbClr val="A0003C"/>
        </a:accent6>
        <a:hlink>
          <a:srgbClr val="42B4E6"/>
        </a:hlink>
        <a:folHlink>
          <a:srgbClr val="FFFFFF"/>
        </a:folHlink>
      </a:clrScheme>
      <a:clrMap bg1="dk2" tx1="lt1" bg2="dk1" tx2="lt2" accent1="accent1" accent2="accent2" accent3="accent3" accent4="accent4" accent5="accent5" accent6="accent6" hlink="hlink" folHlink="folHlink"/>
    </a:extraClrScheme>
    <a:extraClrScheme>
      <a:clrScheme name="SE08_EN 4">
        <a:dk1>
          <a:srgbClr val="FFFFFF"/>
        </a:dk1>
        <a:lt1>
          <a:srgbClr val="FFFFFF"/>
        </a:lt1>
        <a:dk2>
          <a:srgbClr val="4FA600"/>
        </a:dk2>
        <a:lt2>
          <a:srgbClr val="FFFFFF"/>
        </a:lt2>
        <a:accent1>
          <a:srgbClr val="FFFFFF"/>
        </a:accent1>
        <a:accent2>
          <a:srgbClr val="FFFFFF"/>
        </a:accent2>
        <a:accent3>
          <a:srgbClr val="B2D0AA"/>
        </a:accent3>
        <a:accent4>
          <a:srgbClr val="DADADA"/>
        </a:accent4>
        <a:accent5>
          <a:srgbClr val="FFFFFF"/>
        </a:accent5>
        <a:accent6>
          <a:srgbClr val="E7E7E7"/>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SE08_EN 5">
        <a:dk1>
          <a:srgbClr val="FFFFFF"/>
        </a:dk1>
        <a:lt1>
          <a:srgbClr val="FFFFFF"/>
        </a:lt1>
        <a:dk2>
          <a:srgbClr val="009530"/>
        </a:dk2>
        <a:lt2>
          <a:srgbClr val="FFFFFF"/>
        </a:lt2>
        <a:accent1>
          <a:srgbClr val="FFFFFF"/>
        </a:accent1>
        <a:accent2>
          <a:srgbClr val="FFFFFF"/>
        </a:accent2>
        <a:accent3>
          <a:srgbClr val="AAC8AD"/>
        </a:accent3>
        <a:accent4>
          <a:srgbClr val="DADADA"/>
        </a:accent4>
        <a:accent5>
          <a:srgbClr val="FFFFFF"/>
        </a:accent5>
        <a:accent6>
          <a:srgbClr val="E7E7E7"/>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RAFT_IMD_Smart_Cities_V3_4-6-15_TDL_CRB">
  <a:themeElements>
    <a:clrScheme name="Schneider Electric">
      <a:dk1>
        <a:srgbClr val="87D200"/>
      </a:dk1>
      <a:lt1>
        <a:sysClr val="window" lastClr="FFFFFF"/>
      </a:lt1>
      <a:dk2>
        <a:srgbClr val="009530"/>
      </a:dk2>
      <a:lt2>
        <a:srgbClr val="4FA600"/>
      </a:lt2>
      <a:accent1>
        <a:srgbClr val="FFD100"/>
      </a:accent1>
      <a:accent2>
        <a:srgbClr val="E47F00"/>
      </a:accent2>
      <a:accent3>
        <a:srgbClr val="B10043"/>
      </a:accent3>
      <a:accent4>
        <a:srgbClr val="42B4E6"/>
      </a:accent4>
      <a:accent5>
        <a:srgbClr val="626469"/>
      </a:accent5>
      <a:accent6>
        <a:srgbClr val="9FA0A4"/>
      </a:accent6>
      <a:hlink>
        <a:srgbClr val="116082"/>
      </a:hlink>
      <a:folHlink>
        <a:srgbClr val="5F0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FA0A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rgbClr val="626469"/>
            </a:solidFill>
            <a:latin typeface="Arial" pitchFamily="34" charset="0"/>
            <a:cs typeface="Arial" pitchFamily="34" charset="0"/>
          </a:defRPr>
        </a:defPPr>
      </a:lstStyle>
    </a:txDef>
  </a:objectDefaults>
  <a:extraClrSchemeLst/>
</a:theme>
</file>

<file path=ppt/theme/theme6.xml><?xml version="1.0" encoding="utf-8"?>
<a:theme xmlns:a="http://schemas.openxmlformats.org/drawingml/2006/main" name="2_SE14_16X9_EN - Copie">
  <a:themeElements>
    <a:clrScheme name="Schneider Electric">
      <a:dk1>
        <a:srgbClr val="87D200"/>
      </a:dk1>
      <a:lt1>
        <a:sysClr val="window" lastClr="FFFFFF"/>
      </a:lt1>
      <a:dk2>
        <a:srgbClr val="009530"/>
      </a:dk2>
      <a:lt2>
        <a:srgbClr val="4FA600"/>
      </a:lt2>
      <a:accent1>
        <a:srgbClr val="FFD100"/>
      </a:accent1>
      <a:accent2>
        <a:srgbClr val="E47F00"/>
      </a:accent2>
      <a:accent3>
        <a:srgbClr val="B10043"/>
      </a:accent3>
      <a:accent4>
        <a:srgbClr val="42B4E6"/>
      </a:accent4>
      <a:accent5>
        <a:srgbClr val="626469"/>
      </a:accent5>
      <a:accent6>
        <a:srgbClr val="9FA0A4"/>
      </a:accent6>
      <a:hlink>
        <a:srgbClr val="116082"/>
      </a:hlink>
      <a:folHlink>
        <a:srgbClr val="5F0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FA0A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rgbClr val="626469"/>
            </a:solidFill>
            <a:latin typeface="Arial" pitchFamily="34" charset="0"/>
            <a:cs typeface="Arial" pitchFamily="34" charset="0"/>
          </a:defRPr>
        </a:defPPr>
      </a:lstStyle>
    </a:txDef>
  </a:objectDefaults>
  <a:extraClrSchemeLst/>
</a:theme>
</file>

<file path=ppt/theme/theme7.xml><?xml version="1.0" encoding="utf-8"?>
<a:theme xmlns:a="http://schemas.openxmlformats.org/drawingml/2006/main" name="3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6_Blank">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E08_EN 4">
    <a:dk1>
      <a:srgbClr val="FFFFFF"/>
    </a:dk1>
    <a:lt1>
      <a:srgbClr val="FFFFFF"/>
    </a:lt1>
    <a:dk2>
      <a:srgbClr val="4FA600"/>
    </a:dk2>
    <a:lt2>
      <a:srgbClr val="FFFFFF"/>
    </a:lt2>
    <a:accent1>
      <a:srgbClr val="FFFFFF"/>
    </a:accent1>
    <a:accent2>
      <a:srgbClr val="FFFFFF"/>
    </a:accent2>
    <a:accent3>
      <a:srgbClr val="B2D0AA"/>
    </a:accent3>
    <a:accent4>
      <a:srgbClr val="DADADA"/>
    </a:accent4>
    <a:accent5>
      <a:srgbClr val="FFFFFF"/>
    </a:accent5>
    <a:accent6>
      <a:srgbClr val="E7E7E7"/>
    </a:accent6>
    <a:hlink>
      <a:srgbClr val="FFFFFF"/>
    </a:hlink>
    <a:folHlink>
      <a:srgbClr val="FFFFFF"/>
    </a:folHlink>
  </a:clrScheme>
</a:themeOverride>
</file>

<file path=ppt/theme/themeOverride2.xml><?xml version="1.0" encoding="utf-8"?>
<a:themeOverride xmlns:a="http://schemas.openxmlformats.org/drawingml/2006/main">
  <a:clrScheme name="Schneider Electric 1">
    <a:dk1>
      <a:sysClr val="windowText" lastClr="000000"/>
    </a:dk1>
    <a:lt1>
      <a:sysClr val="window" lastClr="FFFFFF"/>
    </a:lt1>
    <a:dk2>
      <a:srgbClr val="87D200"/>
    </a:dk2>
    <a:lt2>
      <a:srgbClr val="009530"/>
    </a:lt2>
    <a:accent1>
      <a:srgbClr val="FFD100"/>
    </a:accent1>
    <a:accent2>
      <a:srgbClr val="E48900"/>
    </a:accent2>
    <a:accent3>
      <a:srgbClr val="B10043"/>
    </a:accent3>
    <a:accent4>
      <a:srgbClr val="42B4E6"/>
    </a:accent4>
    <a:accent5>
      <a:srgbClr val="626469"/>
    </a:accent5>
    <a:accent6>
      <a:srgbClr val="9FA0A4"/>
    </a:accent6>
    <a:hlink>
      <a:srgbClr val="4FA600"/>
    </a:hlink>
    <a:folHlink>
      <a:srgbClr val="7D7F60"/>
    </a:folHlink>
  </a:clrScheme>
</a:themeOverride>
</file>

<file path=ppt/theme/themeOverride3.xml><?xml version="1.0" encoding="utf-8"?>
<a:themeOverride xmlns:a="http://schemas.openxmlformats.org/drawingml/2006/main">
  <a:clrScheme name="Schneider Electric 1">
    <a:dk1>
      <a:sysClr val="windowText" lastClr="000000"/>
    </a:dk1>
    <a:lt1>
      <a:sysClr val="window" lastClr="FFFFFF"/>
    </a:lt1>
    <a:dk2>
      <a:srgbClr val="87D200"/>
    </a:dk2>
    <a:lt2>
      <a:srgbClr val="009530"/>
    </a:lt2>
    <a:accent1>
      <a:srgbClr val="FFD100"/>
    </a:accent1>
    <a:accent2>
      <a:srgbClr val="E48900"/>
    </a:accent2>
    <a:accent3>
      <a:srgbClr val="B10043"/>
    </a:accent3>
    <a:accent4>
      <a:srgbClr val="42B4E6"/>
    </a:accent4>
    <a:accent5>
      <a:srgbClr val="626469"/>
    </a:accent5>
    <a:accent6>
      <a:srgbClr val="9FA0A4"/>
    </a:accent6>
    <a:hlink>
      <a:srgbClr val="4FA600"/>
    </a:hlink>
    <a:folHlink>
      <a:srgbClr val="7D7F60"/>
    </a:folHlink>
  </a:clrScheme>
</a:themeOverride>
</file>

<file path=docProps/app.xml><?xml version="1.0" encoding="utf-8"?>
<Properties xmlns="http://schemas.openxmlformats.org/officeDocument/2006/extended-properties" xmlns:vt="http://schemas.openxmlformats.org/officeDocument/2006/docPropsVTypes">
  <Template>blank</Template>
  <TotalTime>0</TotalTime>
  <Words>3582</Words>
  <Application>Microsoft Office PowerPoint</Application>
  <PresentationFormat>On-screen Show (16:9)</PresentationFormat>
  <Paragraphs>1014</Paragraphs>
  <Slides>39</Slides>
  <Notes>26</Notes>
  <HiddenSlides>0</HiddenSlides>
  <MMClips>0</MMClips>
  <ScaleCrop>false</ScaleCrop>
  <HeadingPairs>
    <vt:vector size="8" baseType="variant">
      <vt:variant>
        <vt:lpstr>Fonts Used</vt:lpstr>
      </vt:variant>
      <vt:variant>
        <vt:i4>18</vt:i4>
      </vt:variant>
      <vt:variant>
        <vt:lpstr>Theme</vt:lpstr>
      </vt:variant>
      <vt:variant>
        <vt:i4>14</vt:i4>
      </vt:variant>
      <vt:variant>
        <vt:lpstr>Embedded OLE Servers</vt:lpstr>
      </vt:variant>
      <vt:variant>
        <vt:i4>2</vt:i4>
      </vt:variant>
      <vt:variant>
        <vt:lpstr>Slide Titles</vt:lpstr>
      </vt:variant>
      <vt:variant>
        <vt:i4>39</vt:i4>
      </vt:variant>
    </vt:vector>
  </HeadingPairs>
  <TitlesOfParts>
    <vt:vector size="73" baseType="lpstr">
      <vt:lpstr>ＭＳ Ｐゴシック</vt:lpstr>
      <vt:lpstr>ＭＳ Ｐゴシック</vt:lpstr>
      <vt:lpstr>宋体</vt:lpstr>
      <vt:lpstr>Alleyn Book</vt:lpstr>
      <vt:lpstr>Alleyn Regular</vt:lpstr>
      <vt:lpstr>Arial</vt:lpstr>
      <vt:lpstr>Arial Narrow</vt:lpstr>
      <vt:lpstr>Arial Rounded MT Bold</vt:lpstr>
      <vt:lpstr>Arial Rounded MT Std</vt:lpstr>
      <vt:lpstr>Arial Rounded MT Std Light</vt:lpstr>
      <vt:lpstr>Calibri</vt:lpstr>
      <vt:lpstr>Courier New</vt:lpstr>
      <vt:lpstr>Lucida Grande</vt:lpstr>
      <vt:lpstr>SE OptimistSemi</vt:lpstr>
      <vt:lpstr>SE Rounded Medium</vt:lpstr>
      <vt:lpstr>Segoe UI Light</vt:lpstr>
      <vt:lpstr>华文新魏</vt:lpstr>
      <vt:lpstr>Times New Roman</vt:lpstr>
      <vt:lpstr>Blank</vt:lpstr>
      <vt:lpstr>Schneider Text Slides</vt:lpstr>
      <vt:lpstr>7_blank</vt:lpstr>
      <vt:lpstr>2_Schneider Text Slides</vt:lpstr>
      <vt:lpstr>2_DRAFT_IMD_Smart_Cities_V3_4-6-15_TDL_CRB</vt:lpstr>
      <vt:lpstr>2_SE14_16X9_EN - Copie</vt:lpstr>
      <vt:lpstr>3_Schneider Text Slides</vt:lpstr>
      <vt:lpstr>16_Blank</vt:lpstr>
      <vt:lpstr>4_Schneider Text Slides</vt:lpstr>
      <vt:lpstr>5_Schneider Text Slides</vt:lpstr>
      <vt:lpstr>11_Schneider Title Slides</vt:lpstr>
      <vt:lpstr>5_Schneider Title Slides</vt:lpstr>
      <vt:lpstr>8_Schneider Text Slides</vt:lpstr>
      <vt:lpstr>1_Schneider Text Slides</vt:lpstr>
      <vt:lpstr>think-cell Slide</vt:lpstr>
      <vt:lpstr>Chart</vt:lpstr>
      <vt:lpstr>Smart Cities &amp;  Smart Grid</vt:lpstr>
      <vt:lpstr>Schneider Electric, the Global Specialist in</vt:lpstr>
      <vt:lpstr>PowerPoint Presentation</vt:lpstr>
      <vt:lpstr>PowerPoint Presentation</vt:lpstr>
      <vt:lpstr>PowerPoint Presentation</vt:lpstr>
      <vt:lpstr>Buildings</vt:lpstr>
      <vt:lpstr>Buildings are the bedrock of cities… and totally rely on electricity and energy </vt:lpstr>
      <vt:lpstr>PowerPoint Presentation</vt:lpstr>
      <vt:lpstr>System Integration</vt:lpstr>
      <vt:lpstr>PowerPoint Presentation</vt:lpstr>
      <vt:lpstr>PowerPoint Presentation</vt:lpstr>
      <vt:lpstr>Smart Cities</vt:lpstr>
      <vt:lpstr>We have carried out smart city solutions globally</vt:lpstr>
      <vt:lpstr>PowerPoint Presentation</vt:lpstr>
      <vt:lpstr>PowerPoint Presentation</vt:lpstr>
      <vt:lpstr>PowerPoint Presentation</vt:lpstr>
      <vt:lpstr>Smart Grid - Electric network</vt:lpstr>
      <vt:lpstr>Demand for higher safety and reliability</vt:lpstr>
      <vt:lpstr>Increased renewable generation</vt:lpstr>
      <vt:lpstr>Changing customer needs</vt:lpstr>
      <vt:lpstr>Shift from centralized to decentralized system</vt:lpstr>
      <vt:lpstr>Smart Grid  -Electric network</vt:lpstr>
      <vt:lpstr>PowerPoint Presentation</vt:lpstr>
      <vt:lpstr>We automate, upgrade, and transform power grids </vt:lpstr>
      <vt:lpstr>PowerPoint Presentation</vt:lpstr>
      <vt:lpstr>PowerPoint Presentation</vt:lpstr>
      <vt:lpstr>PowerPoint Presentation</vt:lpstr>
      <vt:lpstr>Smart Grid  -Electric network</vt:lpstr>
      <vt:lpstr>PowerPoint Presentation</vt:lpstr>
      <vt:lpstr>We leverage energy data for improved operations</vt:lpstr>
      <vt:lpstr>We deliver IoT-ready, connected devices</vt:lpstr>
      <vt:lpstr>Smart equipment for connected "grid of things"</vt:lpstr>
      <vt:lpstr>Smart Grid</vt:lpstr>
      <vt:lpstr>Stedin, Rotterdam</vt:lpstr>
      <vt:lpstr>PowerPoint Presentation</vt:lpstr>
      <vt:lpstr>Smart City, Novi Sad</vt:lpstr>
      <vt:lpstr>PowerPoint Presentation</vt:lpstr>
      <vt:lpstr>Using of ADMS in incidents – example 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2015-12-08T16:25:51Z</dcterms:created>
  <dcterms:modified xsi:type="dcterms:W3CDTF">2017-12-11T18:11:05Z</dcterms:modified>
</cp:coreProperties>
</file>