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handoutMasterIdLst>
    <p:handoutMasterId r:id="rId18"/>
  </p:handoutMasterIdLst>
  <p:sldIdLst>
    <p:sldId id="648" r:id="rId2"/>
    <p:sldId id="690" r:id="rId3"/>
    <p:sldId id="689" r:id="rId4"/>
    <p:sldId id="679" r:id="rId5"/>
    <p:sldId id="670" r:id="rId6"/>
    <p:sldId id="680" r:id="rId7"/>
    <p:sldId id="672" r:id="rId8"/>
    <p:sldId id="671" r:id="rId9"/>
    <p:sldId id="673" r:id="rId10"/>
    <p:sldId id="675" r:id="rId11"/>
    <p:sldId id="682" r:id="rId12"/>
    <p:sldId id="676" r:id="rId13"/>
    <p:sldId id="685" r:id="rId14"/>
    <p:sldId id="688" r:id="rId15"/>
    <p:sldId id="667" r:id="rId16"/>
  </p:sldIdLst>
  <p:sldSz cx="9906000" cy="6858000" type="A4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F5A"/>
    <a:srgbClr val="BFBFBF"/>
    <a:srgbClr val="000099"/>
    <a:srgbClr val="C59292"/>
    <a:srgbClr val="FF9999"/>
    <a:srgbClr val="FF5050"/>
    <a:srgbClr val="CC66FF"/>
    <a:srgbClr val="99FF99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6945" autoAdjust="0"/>
  </p:normalViewPr>
  <p:slideViewPr>
    <p:cSldViewPr>
      <p:cViewPr varScale="1">
        <p:scale>
          <a:sx n="89" d="100"/>
          <a:sy n="89" d="100"/>
        </p:scale>
        <p:origin x="336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B8A6C-2653-407C-A86F-614E0796E39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E0FA4-757D-45FB-B511-48BC267BA4D3}">
      <dgm:prSet phldrT="[Text]"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+mn-lt"/>
            </a:rPr>
            <a:t>Početak liberalizacije tržišta - Zakon o energetici (prvi paket zakona EU)</a:t>
          </a:r>
          <a:endParaRPr lang="en-US" sz="2000" kern="120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6E321751-F413-428A-89B6-8693AA3CE42C}" type="parTrans" cxnId="{CAC3A4D4-107D-421C-BD27-30D960DD265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BADDCB2-8FF8-4BB4-93E5-46301CFA9DC5}" type="sibTrans" cxnId="{CAC3A4D4-107D-421C-BD27-30D960DD265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E48945B-71A4-4D18-AC5E-4C198D1EBF2C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2005</a:t>
          </a:r>
          <a:endParaRPr lang="en-US" sz="2000" dirty="0">
            <a:latin typeface="+mn-lt"/>
          </a:endParaRPr>
        </a:p>
      </dgm:t>
    </dgm:pt>
    <dgm:pt modelId="{E65DEE58-5AD4-4168-8177-AC2B68D98861}" type="parTrans" cxnId="{834FC6E7-C347-4676-BDAE-2AB6CB47A15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0673B86-2C18-47BA-BE20-80D1A80A87B8}" type="sibTrans" cxnId="{834FC6E7-C347-4676-BDAE-2AB6CB47A15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32B2BAE-39D2-4A1D-8D7D-D80E2B1BD3FC}">
      <dgm:prSet phldrT="[Text]" custT="1"/>
      <dgm:spPr/>
      <dgm:t>
        <a:bodyPr/>
        <a:lstStyle/>
        <a:p>
          <a:pPr marL="342900" indent="-342900" algn="just" rtl="0" eaLnBrk="1" fontAlgn="base" hangingPunct="1">
            <a:lnSpc>
              <a:spcPct val="100000"/>
            </a:lnSpc>
            <a:spcBef>
              <a:spcPts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Osnivanje Agencije za energetiku Repblike Srbije</a:t>
          </a:r>
          <a:endParaRPr lang="en-US" sz="2000" kern="120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D9ADA599-87F0-4623-ADA0-BCCDDBAEA8BE}" type="parTrans" cxnId="{E2552C1C-7406-4457-9E87-82B2B6EFD70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E96F0979-85C0-4390-9D89-8AB43EED0B46}" type="sibTrans" cxnId="{E2552C1C-7406-4457-9E87-82B2B6EFD70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C0EF56A-6803-4FBD-AE0C-DD1CA59769D6}">
      <dgm:prSet phldrT="[Text]" custT="1"/>
      <dgm:spPr/>
      <dgm:t>
        <a:bodyPr/>
        <a:lstStyle/>
        <a:p>
          <a:pPr marL="342900" indent="-342900" algn="just" rtl="0" eaLnBrk="1" fontAlgn="base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Osnivanje JP EMS</a:t>
          </a:r>
          <a:endParaRPr lang="en-US" sz="2000" kern="120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3E919A14-8953-402A-A21D-CFE35BE29956}" type="parTrans" cxnId="{F9A531FD-9218-47ED-A7D4-A95C97E4D7DD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91578E0-E13C-4847-9C72-18DC7CEE4E31}" type="sibTrans" cxnId="{F9A531FD-9218-47ED-A7D4-A95C97E4D7DD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DB4B817E-7D34-4D2D-BC22-86772415EBFB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2005</a:t>
          </a:r>
          <a:endParaRPr lang="en-US" sz="2000" dirty="0">
            <a:latin typeface="+mn-lt"/>
          </a:endParaRPr>
        </a:p>
      </dgm:t>
    </dgm:pt>
    <dgm:pt modelId="{05C27011-422F-4350-93D7-B788F0D1A61B}" type="parTrans" cxnId="{37EFD570-5006-489C-935B-A1314FDD20E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A5E8D540-8F79-4ABE-8D34-80148AEEFF5B}" type="sibTrans" cxnId="{37EFD570-5006-489C-935B-A1314FDD20E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61EF49E-9E1B-474E-B1D5-8761B399157C}">
      <dgm:prSet phldrT="[Text]"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Dodela prekograničnih prenosnih kapaciteta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399697DD-2205-4B80-ADD2-06F917A1A1DB}" type="parTrans" cxnId="{ACDDF4DE-30E0-4630-86BF-2AEED89B017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6B46CE7-5E3E-4960-9827-FA67B6F3A906}" type="sibTrans" cxnId="{ACDDF4DE-30E0-4630-86BF-2AEED89B017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9129BB4-27BA-44FC-BA90-BA5C55D0A6FA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2006</a:t>
          </a:r>
          <a:endParaRPr lang="en-US" sz="2000" dirty="0">
            <a:latin typeface="+mn-lt"/>
          </a:endParaRPr>
        </a:p>
      </dgm:t>
    </dgm:pt>
    <dgm:pt modelId="{2D76D471-8827-4EAD-978D-C3DE470416DE}" type="parTrans" cxnId="{5D8A5441-9918-42C6-AF63-D79A05BD1B2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3E09AC6-8EA4-475F-94AF-6D6AE22F7565}" type="sibTrans" cxnId="{5D8A5441-9918-42C6-AF63-D79A05BD1B2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74A0DC4-6577-474B-9630-1B1A3E8C0539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2004</a:t>
          </a:r>
          <a:endParaRPr lang="en-US" sz="2000" dirty="0">
            <a:latin typeface="+mn-lt"/>
          </a:endParaRPr>
        </a:p>
      </dgm:t>
    </dgm:pt>
    <dgm:pt modelId="{428675FF-764A-497D-817A-585C7E3BC443}" type="sibTrans" cxnId="{B003C5A3-0547-495E-B98B-2BE00BDB303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74B9FC1-F39F-4B81-BFF9-DC7C55765E98}" type="parTrans" cxnId="{B003C5A3-0547-495E-B98B-2BE00BDB303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EED4202-57E5-4C2E-9BA1-7D7EC08749DF}">
      <dgm:prSet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Uvodjenje licenci za energetske delatnosti (za domaće kompanije) 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F12AC59F-4757-40E3-8625-0D2EB4B20A1F}" type="parTrans" cxnId="{AED5276A-7F47-4AB8-BB34-ACAA0396308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FD1C220-5A0A-4AEE-A819-C0DE154BCA22}" type="sibTrans" cxnId="{AED5276A-7F47-4AB8-BB34-ACAA0396308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4F61EFE-4B38-4E75-83F9-F3233DBACCE6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2008</a:t>
          </a:r>
          <a:endParaRPr lang="en-US" sz="2000" dirty="0">
            <a:latin typeface="+mn-lt"/>
          </a:endParaRPr>
        </a:p>
      </dgm:t>
    </dgm:pt>
    <dgm:pt modelId="{94C8EB49-95AC-47FA-991B-0263EBED4780}" type="parTrans" cxnId="{719438B6-0DD0-4C4D-92FD-3749CA84022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7F148DB-76B6-49FC-A79C-65E152C945E3}" type="sibTrans" cxnId="{719438B6-0DD0-4C4D-92FD-3749CA84022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5A098D9-5BC0-48B1-ABBD-2D9166DC3432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2009</a:t>
          </a:r>
          <a:endParaRPr lang="en-US" sz="2000" dirty="0">
            <a:latin typeface="+mn-lt"/>
          </a:endParaRPr>
        </a:p>
      </dgm:t>
    </dgm:pt>
    <dgm:pt modelId="{BF0C5E60-8B9D-4F9D-B667-6444838160FD}" type="parTrans" cxnId="{D1C42DE7-07C3-458D-84A4-1D9AC0D3AF1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12D0BFC-5482-40AF-BEE9-960407A6E79E}" type="sibTrans" cxnId="{D1C42DE7-07C3-458D-84A4-1D9AC0D3AF1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2B51A2C-D47E-4644-99A9-18B0FB40D3DD}">
      <dgm:prSet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nb-NO" sz="2000" kern="120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Uvedene tarife za pristup sistem</a:t>
          </a:r>
          <a:endParaRPr lang="en-US" sz="2000" kern="120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8FC01D44-BD39-47F9-BD44-615DC5A806EE}" type="parTrans" cxnId="{1EB56192-C772-43AB-99EA-CF25913740E2}">
      <dgm:prSet/>
      <dgm:spPr/>
      <dgm:t>
        <a:bodyPr/>
        <a:lstStyle/>
        <a:p>
          <a:endParaRPr lang="en-US"/>
        </a:p>
      </dgm:t>
    </dgm:pt>
    <dgm:pt modelId="{54192729-F867-480E-9E5F-1B2B6D4AC6D3}" type="sibTrans" cxnId="{1EB56192-C772-43AB-99EA-CF25913740E2}">
      <dgm:prSet/>
      <dgm:spPr/>
      <dgm:t>
        <a:bodyPr/>
        <a:lstStyle/>
        <a:p>
          <a:endParaRPr lang="en-US"/>
        </a:p>
      </dgm:t>
    </dgm:pt>
    <dgm:pt modelId="{3984AE13-1EDD-446E-8B2A-A52732184D57}">
      <dgm:prSet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Početak objave ključnih tržišnih podataka (transparentnost)</a:t>
          </a:r>
          <a:endParaRPr lang="sr-Latn-RS" sz="2000" kern="1200" noProof="0" dirty="0">
            <a:solidFill>
              <a:srgbClr val="000099"/>
            </a:solidFill>
            <a:latin typeface="+mn-lt"/>
          </a:endParaRPr>
        </a:p>
      </dgm:t>
    </dgm:pt>
    <dgm:pt modelId="{3932EE3E-E1C3-40FB-8B06-BF1B76788AB6}" type="parTrans" cxnId="{95FDECF7-805C-4321-ABFC-FFD3AAA57BE9}">
      <dgm:prSet/>
      <dgm:spPr/>
      <dgm:t>
        <a:bodyPr/>
        <a:lstStyle/>
        <a:p>
          <a:endParaRPr lang="en-US"/>
        </a:p>
      </dgm:t>
    </dgm:pt>
    <dgm:pt modelId="{D07E76D5-3390-435C-A247-BD578D6C533F}" type="sibTrans" cxnId="{95FDECF7-805C-4321-ABFC-FFD3AAA57BE9}">
      <dgm:prSet/>
      <dgm:spPr/>
      <dgm:t>
        <a:bodyPr/>
        <a:lstStyle/>
        <a:p>
          <a:endParaRPr lang="en-US"/>
        </a:p>
      </dgm:t>
    </dgm:pt>
    <dgm:pt modelId="{A20A9F0B-AF53-42C4-8070-72477B0A80BC}" type="pres">
      <dgm:prSet presAssocID="{AA2B8A6C-2653-407C-A86F-614E0796E3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FDA5F4-864E-4C07-91CD-F6D4477FF9C7}" type="pres">
      <dgm:prSet presAssocID="{B74A0DC4-6577-474B-9630-1B1A3E8C0539}" presName="composite" presStyleCnt="0"/>
      <dgm:spPr/>
    </dgm:pt>
    <dgm:pt modelId="{DDF6507B-A0E0-42AD-BED6-1383864B8835}" type="pres">
      <dgm:prSet presAssocID="{B74A0DC4-6577-474B-9630-1B1A3E8C053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4FA99-A800-4248-87EB-54D67BDDDE67}" type="pres">
      <dgm:prSet presAssocID="{B74A0DC4-6577-474B-9630-1B1A3E8C053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4C837-BB32-4488-B691-E6B7F0CB1338}" type="pres">
      <dgm:prSet presAssocID="{428675FF-764A-497D-817A-585C7E3BC443}" presName="sp" presStyleCnt="0"/>
      <dgm:spPr/>
    </dgm:pt>
    <dgm:pt modelId="{D9CD454A-154E-4AB9-9247-6B9D867AF476}" type="pres">
      <dgm:prSet presAssocID="{CE48945B-71A4-4D18-AC5E-4C198D1EBF2C}" presName="composite" presStyleCnt="0"/>
      <dgm:spPr/>
    </dgm:pt>
    <dgm:pt modelId="{FB0275C9-8660-4192-A917-8E480F0E5734}" type="pres">
      <dgm:prSet presAssocID="{CE48945B-71A4-4D18-AC5E-4C198D1EBF2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8CAC6-82C5-4131-BC35-BF63C43FF49A}" type="pres">
      <dgm:prSet presAssocID="{CE48945B-71A4-4D18-AC5E-4C198D1EBF2C}" presName="descendantText" presStyleLbl="alignAcc1" presStyleIdx="1" presStyleCnt="6" custLinFactNeighborX="4241" custLinFactNeighborY="-3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0F8B4-2DE5-4C29-A7B9-443EB7E2FACF}" type="pres">
      <dgm:prSet presAssocID="{90673B86-2C18-47BA-BE20-80D1A80A87B8}" presName="sp" presStyleCnt="0"/>
      <dgm:spPr/>
    </dgm:pt>
    <dgm:pt modelId="{D85E07F3-2F10-41C1-9CFB-17284C2DF49A}" type="pres">
      <dgm:prSet presAssocID="{DB4B817E-7D34-4D2D-BC22-86772415EBFB}" presName="composite" presStyleCnt="0"/>
      <dgm:spPr/>
    </dgm:pt>
    <dgm:pt modelId="{9F1C05D4-4DBB-47FE-9246-0992B0E58650}" type="pres">
      <dgm:prSet presAssocID="{DB4B817E-7D34-4D2D-BC22-86772415EBF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72D3D-5744-4C61-AED8-9B85CD7C464F}" type="pres">
      <dgm:prSet presAssocID="{DB4B817E-7D34-4D2D-BC22-86772415EBF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1BA4B-E007-4747-8D59-63736CD955B7}" type="pres">
      <dgm:prSet presAssocID="{A5E8D540-8F79-4ABE-8D34-80148AEEFF5B}" presName="sp" presStyleCnt="0"/>
      <dgm:spPr/>
    </dgm:pt>
    <dgm:pt modelId="{7A8FA6AF-5598-47CC-9AE6-A0F257C9B5A7}" type="pres">
      <dgm:prSet presAssocID="{39129BB4-27BA-44FC-BA90-BA5C55D0A6FA}" presName="composite" presStyleCnt="0"/>
      <dgm:spPr/>
    </dgm:pt>
    <dgm:pt modelId="{5B5C8481-E62A-4C67-A540-36D6AEC1E082}" type="pres">
      <dgm:prSet presAssocID="{39129BB4-27BA-44FC-BA90-BA5C55D0A6F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86F67-502E-4C75-9335-7DB6CDE5AE6C}" type="pres">
      <dgm:prSet presAssocID="{39129BB4-27BA-44FC-BA90-BA5C55D0A6F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8566F-A862-4FF1-9A44-4FDA21382266}" type="pres">
      <dgm:prSet presAssocID="{83E09AC6-8EA4-475F-94AF-6D6AE22F7565}" presName="sp" presStyleCnt="0"/>
      <dgm:spPr/>
    </dgm:pt>
    <dgm:pt modelId="{853A9B31-DBAA-4BF8-910A-9D974B7AB2EF}" type="pres">
      <dgm:prSet presAssocID="{04F61EFE-4B38-4E75-83F9-F3233DBACCE6}" presName="composite" presStyleCnt="0"/>
      <dgm:spPr/>
    </dgm:pt>
    <dgm:pt modelId="{71FA5630-26C7-4EE6-98B2-2329476C10FA}" type="pres">
      <dgm:prSet presAssocID="{04F61EFE-4B38-4E75-83F9-F3233DBACCE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822E2-4487-4CE0-AFFB-53A4E2DDD5BC}" type="pres">
      <dgm:prSet presAssocID="{04F61EFE-4B38-4E75-83F9-F3233DBACCE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87022-6FF6-4911-AC51-BBB1B100CEAF}" type="pres">
      <dgm:prSet presAssocID="{17F148DB-76B6-49FC-A79C-65E152C945E3}" presName="sp" presStyleCnt="0"/>
      <dgm:spPr/>
    </dgm:pt>
    <dgm:pt modelId="{9D77E594-DD71-4066-9581-B1527B91E3EC}" type="pres">
      <dgm:prSet presAssocID="{B5A098D9-5BC0-48B1-ABBD-2D9166DC3432}" presName="composite" presStyleCnt="0"/>
      <dgm:spPr/>
    </dgm:pt>
    <dgm:pt modelId="{EA5B6CF7-118D-420F-A89D-07CFA10A190A}" type="pres">
      <dgm:prSet presAssocID="{B5A098D9-5BC0-48B1-ABBD-2D9166DC343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A156-F18F-4105-B6CF-04780B62D981}" type="pres">
      <dgm:prSet presAssocID="{B5A098D9-5BC0-48B1-ABBD-2D9166DC343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9438B6-0DD0-4C4D-92FD-3749CA840224}" srcId="{AA2B8A6C-2653-407C-A86F-614E0796E397}" destId="{04F61EFE-4B38-4E75-83F9-F3233DBACCE6}" srcOrd="4" destOrd="0" parTransId="{94C8EB49-95AC-47FA-991B-0263EBED4780}" sibTransId="{17F148DB-76B6-49FC-A79C-65E152C945E3}"/>
    <dgm:cxn modelId="{1FCBFC6E-0F0A-402B-BDFB-C71AED4C1BA5}" type="presOf" srcId="{DB4B817E-7D34-4D2D-BC22-86772415EBFB}" destId="{9F1C05D4-4DBB-47FE-9246-0992B0E58650}" srcOrd="0" destOrd="0" presId="urn:microsoft.com/office/officeart/2005/8/layout/chevron2"/>
    <dgm:cxn modelId="{8FA278CA-661B-4EBF-BB2A-5F6B82237D4A}" type="presOf" srcId="{B5A098D9-5BC0-48B1-ABBD-2D9166DC3432}" destId="{EA5B6CF7-118D-420F-A89D-07CFA10A190A}" srcOrd="0" destOrd="0" presId="urn:microsoft.com/office/officeart/2005/8/layout/chevron2"/>
    <dgm:cxn modelId="{1FA9461A-ED94-4486-9525-C5D2DC052F9C}" type="presOf" srcId="{9EED4202-57E5-4C2E-9BA1-7D7EC08749DF}" destId="{F5D86F67-502E-4C75-9335-7DB6CDE5AE6C}" srcOrd="0" destOrd="0" presId="urn:microsoft.com/office/officeart/2005/8/layout/chevron2"/>
    <dgm:cxn modelId="{AED5276A-7F47-4AB8-BB34-ACAA03963084}" srcId="{39129BB4-27BA-44FC-BA90-BA5C55D0A6FA}" destId="{9EED4202-57E5-4C2E-9BA1-7D7EC08749DF}" srcOrd="0" destOrd="0" parTransId="{F12AC59F-4757-40E3-8625-0D2EB4B20A1F}" sibTransId="{9FD1C220-5A0A-4AEE-A819-C0DE154BCA22}"/>
    <dgm:cxn modelId="{E2552C1C-7406-4457-9E87-82B2B6EFD70C}" srcId="{CE48945B-71A4-4D18-AC5E-4C198D1EBF2C}" destId="{332B2BAE-39D2-4A1D-8D7D-D80E2B1BD3FC}" srcOrd="0" destOrd="0" parTransId="{D9ADA599-87F0-4623-ADA0-BCCDDBAEA8BE}" sibTransId="{E96F0979-85C0-4390-9D89-8AB43EED0B46}"/>
    <dgm:cxn modelId="{6FDE80CA-3D01-4888-9BC4-D188C672C08D}" type="presOf" srcId="{39129BB4-27BA-44FC-BA90-BA5C55D0A6FA}" destId="{5B5C8481-E62A-4C67-A540-36D6AEC1E082}" srcOrd="0" destOrd="0" presId="urn:microsoft.com/office/officeart/2005/8/layout/chevron2"/>
    <dgm:cxn modelId="{F96883ED-7398-4574-8C95-2EE682A9E90A}" type="presOf" srcId="{AA2B8A6C-2653-407C-A86F-614E0796E397}" destId="{A20A9F0B-AF53-42C4-8070-72477B0A80BC}" srcOrd="0" destOrd="0" presId="urn:microsoft.com/office/officeart/2005/8/layout/chevron2"/>
    <dgm:cxn modelId="{B003C5A3-0547-495E-B98B-2BE00BDB3033}" srcId="{AA2B8A6C-2653-407C-A86F-614E0796E397}" destId="{B74A0DC4-6577-474B-9630-1B1A3E8C0539}" srcOrd="0" destOrd="0" parTransId="{374B9FC1-F39F-4B81-BFF9-DC7C55765E98}" sibTransId="{428675FF-764A-497D-817A-585C7E3BC443}"/>
    <dgm:cxn modelId="{834FC6E7-C347-4676-BDAE-2AB6CB47A155}" srcId="{AA2B8A6C-2653-407C-A86F-614E0796E397}" destId="{CE48945B-71A4-4D18-AC5E-4C198D1EBF2C}" srcOrd="1" destOrd="0" parTransId="{E65DEE58-5AD4-4168-8177-AC2B68D98861}" sibTransId="{90673B86-2C18-47BA-BE20-80D1A80A87B8}"/>
    <dgm:cxn modelId="{D1C42DE7-07C3-458D-84A4-1D9AC0D3AF14}" srcId="{AA2B8A6C-2653-407C-A86F-614E0796E397}" destId="{B5A098D9-5BC0-48B1-ABBD-2D9166DC3432}" srcOrd="5" destOrd="0" parTransId="{BF0C5E60-8B9D-4F9D-B667-6444838160FD}" sibTransId="{612D0BFC-5482-40AF-BEE9-960407A6E79E}"/>
    <dgm:cxn modelId="{4FA6941A-9400-4E19-9E9A-EBDB05B4B66C}" type="presOf" srcId="{861EF49E-9E1B-474E-B1D5-8761B399157C}" destId="{B1372D3D-5744-4C61-AED8-9B85CD7C464F}" srcOrd="0" destOrd="0" presId="urn:microsoft.com/office/officeart/2005/8/layout/chevron2"/>
    <dgm:cxn modelId="{CAC3A4D4-107D-421C-BD27-30D960DD2658}" srcId="{B74A0DC4-6577-474B-9630-1B1A3E8C0539}" destId="{7E7E0FA4-757D-45FB-B511-48BC267BA4D3}" srcOrd="0" destOrd="0" parTransId="{6E321751-F413-428A-89B6-8693AA3CE42C}" sibTransId="{9BADDCB2-8FF8-4BB4-93E5-46301CFA9DC5}"/>
    <dgm:cxn modelId="{4F758452-723A-437A-B1C3-CE2627BE1CDD}" type="presOf" srcId="{7E7E0FA4-757D-45FB-B511-48BC267BA4D3}" destId="{9AC4FA99-A800-4248-87EB-54D67BDDDE67}" srcOrd="0" destOrd="0" presId="urn:microsoft.com/office/officeart/2005/8/layout/chevron2"/>
    <dgm:cxn modelId="{5D8A5441-9918-42C6-AF63-D79A05BD1B2A}" srcId="{AA2B8A6C-2653-407C-A86F-614E0796E397}" destId="{39129BB4-27BA-44FC-BA90-BA5C55D0A6FA}" srcOrd="3" destOrd="0" parTransId="{2D76D471-8827-4EAD-978D-C3DE470416DE}" sibTransId="{83E09AC6-8EA4-475F-94AF-6D6AE22F7565}"/>
    <dgm:cxn modelId="{12AAA5C6-3749-49D7-8B92-F0C1404065E0}" type="presOf" srcId="{CE48945B-71A4-4D18-AC5E-4C198D1EBF2C}" destId="{FB0275C9-8660-4192-A917-8E480F0E5734}" srcOrd="0" destOrd="0" presId="urn:microsoft.com/office/officeart/2005/8/layout/chevron2"/>
    <dgm:cxn modelId="{37EFD570-5006-489C-935B-A1314FDD20E5}" srcId="{AA2B8A6C-2653-407C-A86F-614E0796E397}" destId="{DB4B817E-7D34-4D2D-BC22-86772415EBFB}" srcOrd="2" destOrd="0" parTransId="{05C27011-422F-4350-93D7-B788F0D1A61B}" sibTransId="{A5E8D540-8F79-4ABE-8D34-80148AEEFF5B}"/>
    <dgm:cxn modelId="{F9A531FD-9218-47ED-A7D4-A95C97E4D7DD}" srcId="{CE48945B-71A4-4D18-AC5E-4C198D1EBF2C}" destId="{0C0EF56A-6803-4FBD-AE0C-DD1CA59769D6}" srcOrd="1" destOrd="0" parTransId="{3E919A14-8953-402A-A21D-CFE35BE29956}" sibTransId="{891578E0-E13C-4847-9C72-18DC7CEE4E31}"/>
    <dgm:cxn modelId="{BDB8ABCE-EE06-4B62-8125-9BB5C1D05498}" type="presOf" srcId="{04F61EFE-4B38-4E75-83F9-F3233DBACCE6}" destId="{71FA5630-26C7-4EE6-98B2-2329476C10FA}" srcOrd="0" destOrd="0" presId="urn:microsoft.com/office/officeart/2005/8/layout/chevron2"/>
    <dgm:cxn modelId="{23552434-47B5-40CB-ABE4-FE1EDB8DFF4B}" type="presOf" srcId="{3984AE13-1EDD-446E-8B2A-A52732184D57}" destId="{2E48A156-F18F-4105-B6CF-04780B62D981}" srcOrd="0" destOrd="0" presId="urn:microsoft.com/office/officeart/2005/8/layout/chevron2"/>
    <dgm:cxn modelId="{ACDDF4DE-30E0-4630-86BF-2AEED89B0174}" srcId="{DB4B817E-7D34-4D2D-BC22-86772415EBFB}" destId="{861EF49E-9E1B-474E-B1D5-8761B399157C}" srcOrd="0" destOrd="0" parTransId="{399697DD-2205-4B80-ADD2-06F917A1A1DB}" sibTransId="{06B46CE7-5E3E-4960-9827-FA67B6F3A906}"/>
    <dgm:cxn modelId="{5EF0454B-0890-423C-9AA4-2146699E51DB}" type="presOf" srcId="{B74A0DC4-6577-474B-9630-1B1A3E8C0539}" destId="{DDF6507B-A0E0-42AD-BED6-1383864B8835}" srcOrd="0" destOrd="0" presId="urn:microsoft.com/office/officeart/2005/8/layout/chevron2"/>
    <dgm:cxn modelId="{95FDECF7-805C-4321-ABFC-FFD3AAA57BE9}" srcId="{B5A098D9-5BC0-48B1-ABBD-2D9166DC3432}" destId="{3984AE13-1EDD-446E-8B2A-A52732184D57}" srcOrd="0" destOrd="0" parTransId="{3932EE3E-E1C3-40FB-8B06-BF1B76788AB6}" sibTransId="{D07E76D5-3390-435C-A247-BD578D6C533F}"/>
    <dgm:cxn modelId="{B380F03B-96AE-49C1-8210-46C8D1BF0CBB}" type="presOf" srcId="{42B51A2C-D47E-4644-99A9-18B0FB40D3DD}" destId="{F6F822E2-4487-4CE0-AFFB-53A4E2DDD5BC}" srcOrd="0" destOrd="0" presId="urn:microsoft.com/office/officeart/2005/8/layout/chevron2"/>
    <dgm:cxn modelId="{48ABE66E-C62B-43EC-9D56-763393E7CC42}" type="presOf" srcId="{0C0EF56A-6803-4FBD-AE0C-DD1CA59769D6}" destId="{3138CAC6-82C5-4131-BC35-BF63C43FF49A}" srcOrd="0" destOrd="1" presId="urn:microsoft.com/office/officeart/2005/8/layout/chevron2"/>
    <dgm:cxn modelId="{1EB56192-C772-43AB-99EA-CF25913740E2}" srcId="{04F61EFE-4B38-4E75-83F9-F3233DBACCE6}" destId="{42B51A2C-D47E-4644-99A9-18B0FB40D3DD}" srcOrd="0" destOrd="0" parTransId="{8FC01D44-BD39-47F9-BD44-615DC5A806EE}" sibTransId="{54192729-F867-480E-9E5F-1B2B6D4AC6D3}"/>
    <dgm:cxn modelId="{585011F2-9335-47CB-ABF6-476871335375}" type="presOf" srcId="{332B2BAE-39D2-4A1D-8D7D-D80E2B1BD3FC}" destId="{3138CAC6-82C5-4131-BC35-BF63C43FF49A}" srcOrd="0" destOrd="0" presId="urn:microsoft.com/office/officeart/2005/8/layout/chevron2"/>
    <dgm:cxn modelId="{D94AE22A-12CE-4321-A34D-64BF63D804F5}" type="presParOf" srcId="{A20A9F0B-AF53-42C4-8070-72477B0A80BC}" destId="{AAFDA5F4-864E-4C07-91CD-F6D4477FF9C7}" srcOrd="0" destOrd="0" presId="urn:microsoft.com/office/officeart/2005/8/layout/chevron2"/>
    <dgm:cxn modelId="{900D37E9-9592-4669-AC72-344B677A4B82}" type="presParOf" srcId="{AAFDA5F4-864E-4C07-91CD-F6D4477FF9C7}" destId="{DDF6507B-A0E0-42AD-BED6-1383864B8835}" srcOrd="0" destOrd="0" presId="urn:microsoft.com/office/officeart/2005/8/layout/chevron2"/>
    <dgm:cxn modelId="{48146FC5-8BBD-490F-AE9C-1C444D60E66A}" type="presParOf" srcId="{AAFDA5F4-864E-4C07-91CD-F6D4477FF9C7}" destId="{9AC4FA99-A800-4248-87EB-54D67BDDDE67}" srcOrd="1" destOrd="0" presId="urn:microsoft.com/office/officeart/2005/8/layout/chevron2"/>
    <dgm:cxn modelId="{CC7C1EF9-DC90-46F2-86F1-A3D049398875}" type="presParOf" srcId="{A20A9F0B-AF53-42C4-8070-72477B0A80BC}" destId="{E9A4C837-BB32-4488-B691-E6B7F0CB1338}" srcOrd="1" destOrd="0" presId="urn:microsoft.com/office/officeart/2005/8/layout/chevron2"/>
    <dgm:cxn modelId="{4AA966FF-10EA-4712-AC8B-051730BDADD1}" type="presParOf" srcId="{A20A9F0B-AF53-42C4-8070-72477B0A80BC}" destId="{D9CD454A-154E-4AB9-9247-6B9D867AF476}" srcOrd="2" destOrd="0" presId="urn:microsoft.com/office/officeart/2005/8/layout/chevron2"/>
    <dgm:cxn modelId="{E8A9246E-FE91-4C15-A7C0-4132FBE29030}" type="presParOf" srcId="{D9CD454A-154E-4AB9-9247-6B9D867AF476}" destId="{FB0275C9-8660-4192-A917-8E480F0E5734}" srcOrd="0" destOrd="0" presId="urn:microsoft.com/office/officeart/2005/8/layout/chevron2"/>
    <dgm:cxn modelId="{2370F25F-1D19-40C7-ACE2-4DCB328DCA18}" type="presParOf" srcId="{D9CD454A-154E-4AB9-9247-6B9D867AF476}" destId="{3138CAC6-82C5-4131-BC35-BF63C43FF49A}" srcOrd="1" destOrd="0" presId="urn:microsoft.com/office/officeart/2005/8/layout/chevron2"/>
    <dgm:cxn modelId="{FF7CBC78-4FB2-4772-96FC-29E4BCA8B622}" type="presParOf" srcId="{A20A9F0B-AF53-42C4-8070-72477B0A80BC}" destId="{42D0F8B4-2DE5-4C29-A7B9-443EB7E2FACF}" srcOrd="3" destOrd="0" presId="urn:microsoft.com/office/officeart/2005/8/layout/chevron2"/>
    <dgm:cxn modelId="{083B213D-DD93-4B9D-846C-87EB0438FDED}" type="presParOf" srcId="{A20A9F0B-AF53-42C4-8070-72477B0A80BC}" destId="{D85E07F3-2F10-41C1-9CFB-17284C2DF49A}" srcOrd="4" destOrd="0" presId="urn:microsoft.com/office/officeart/2005/8/layout/chevron2"/>
    <dgm:cxn modelId="{48750BBD-4082-4D76-8D5B-1F55DF7800DF}" type="presParOf" srcId="{D85E07F3-2F10-41C1-9CFB-17284C2DF49A}" destId="{9F1C05D4-4DBB-47FE-9246-0992B0E58650}" srcOrd="0" destOrd="0" presId="urn:microsoft.com/office/officeart/2005/8/layout/chevron2"/>
    <dgm:cxn modelId="{FC8A99A1-C899-4263-93BF-E667D02F35ED}" type="presParOf" srcId="{D85E07F3-2F10-41C1-9CFB-17284C2DF49A}" destId="{B1372D3D-5744-4C61-AED8-9B85CD7C464F}" srcOrd="1" destOrd="0" presId="urn:microsoft.com/office/officeart/2005/8/layout/chevron2"/>
    <dgm:cxn modelId="{DB0E20B4-3874-4A14-B58F-20A2827049F4}" type="presParOf" srcId="{A20A9F0B-AF53-42C4-8070-72477B0A80BC}" destId="{5011BA4B-E007-4747-8D59-63736CD955B7}" srcOrd="5" destOrd="0" presId="urn:microsoft.com/office/officeart/2005/8/layout/chevron2"/>
    <dgm:cxn modelId="{1D1A319A-41D4-4B65-B7A3-A3BB2988CA70}" type="presParOf" srcId="{A20A9F0B-AF53-42C4-8070-72477B0A80BC}" destId="{7A8FA6AF-5598-47CC-9AE6-A0F257C9B5A7}" srcOrd="6" destOrd="0" presId="urn:microsoft.com/office/officeart/2005/8/layout/chevron2"/>
    <dgm:cxn modelId="{712B7169-425F-44D9-808C-3F6B12BF3CEB}" type="presParOf" srcId="{7A8FA6AF-5598-47CC-9AE6-A0F257C9B5A7}" destId="{5B5C8481-E62A-4C67-A540-36D6AEC1E082}" srcOrd="0" destOrd="0" presId="urn:microsoft.com/office/officeart/2005/8/layout/chevron2"/>
    <dgm:cxn modelId="{BAFC4784-F786-4E02-991C-C3497552AB61}" type="presParOf" srcId="{7A8FA6AF-5598-47CC-9AE6-A0F257C9B5A7}" destId="{F5D86F67-502E-4C75-9335-7DB6CDE5AE6C}" srcOrd="1" destOrd="0" presId="urn:microsoft.com/office/officeart/2005/8/layout/chevron2"/>
    <dgm:cxn modelId="{9848C21D-63DF-447C-B9CB-C118643875BE}" type="presParOf" srcId="{A20A9F0B-AF53-42C4-8070-72477B0A80BC}" destId="{AD28566F-A862-4FF1-9A44-4FDA21382266}" srcOrd="7" destOrd="0" presId="urn:microsoft.com/office/officeart/2005/8/layout/chevron2"/>
    <dgm:cxn modelId="{FD178E91-DA1A-4748-BBDD-72AFF8F001D9}" type="presParOf" srcId="{A20A9F0B-AF53-42C4-8070-72477B0A80BC}" destId="{853A9B31-DBAA-4BF8-910A-9D974B7AB2EF}" srcOrd="8" destOrd="0" presId="urn:microsoft.com/office/officeart/2005/8/layout/chevron2"/>
    <dgm:cxn modelId="{60D2F937-4A1B-40F7-84BE-BC9E4268A9FD}" type="presParOf" srcId="{853A9B31-DBAA-4BF8-910A-9D974B7AB2EF}" destId="{71FA5630-26C7-4EE6-98B2-2329476C10FA}" srcOrd="0" destOrd="0" presId="urn:microsoft.com/office/officeart/2005/8/layout/chevron2"/>
    <dgm:cxn modelId="{B4DFFF9F-28A7-448E-A810-679E072B6FA6}" type="presParOf" srcId="{853A9B31-DBAA-4BF8-910A-9D974B7AB2EF}" destId="{F6F822E2-4487-4CE0-AFFB-53A4E2DDD5BC}" srcOrd="1" destOrd="0" presId="urn:microsoft.com/office/officeart/2005/8/layout/chevron2"/>
    <dgm:cxn modelId="{5C0E7BE2-3343-4053-A7D2-31E01B0FDC90}" type="presParOf" srcId="{A20A9F0B-AF53-42C4-8070-72477B0A80BC}" destId="{FB987022-6FF6-4911-AC51-BBB1B100CEAF}" srcOrd="9" destOrd="0" presId="urn:microsoft.com/office/officeart/2005/8/layout/chevron2"/>
    <dgm:cxn modelId="{CD0C7954-EE9F-4613-AD08-BC2E9D1E2369}" type="presParOf" srcId="{A20A9F0B-AF53-42C4-8070-72477B0A80BC}" destId="{9D77E594-DD71-4066-9581-B1527B91E3EC}" srcOrd="10" destOrd="0" presId="urn:microsoft.com/office/officeart/2005/8/layout/chevron2"/>
    <dgm:cxn modelId="{E2360CF9-AC0C-4430-92BD-A288AF342E37}" type="presParOf" srcId="{9D77E594-DD71-4066-9581-B1527B91E3EC}" destId="{EA5B6CF7-118D-420F-A89D-07CFA10A190A}" srcOrd="0" destOrd="0" presId="urn:microsoft.com/office/officeart/2005/8/layout/chevron2"/>
    <dgm:cxn modelId="{39FE7211-9AF2-45AD-B117-9FDA6C74A2C8}" type="presParOf" srcId="{9D77E594-DD71-4066-9581-B1527B91E3EC}" destId="{2E48A156-F18F-4105-B6CF-04780B62D9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B8A6C-2653-407C-A86F-614E0796E39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E0FA4-757D-45FB-B511-48BC267BA4D3}">
      <dgm:prSet phldrT="[Text]"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Proračun</a:t>
          </a:r>
          <a:r>
            <a:rPr lang="en-US" sz="2000" kern="1200" dirty="0" smtClean="0">
              <a:solidFill>
                <a:srgbClr val="000099"/>
              </a:solidFill>
              <a:latin typeface="+mn-lt"/>
            </a:rPr>
            <a:t>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kapaciteta na osnovu SEE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Regional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Grid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 Model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6E321751-F413-428A-89B6-8693AA3CE42C}" type="parTrans" cxnId="{CAC3A4D4-107D-421C-BD27-30D960DD265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BADDCB2-8FF8-4BB4-93E5-46301CFA9DC5}" type="sibTrans" cxnId="{CAC3A4D4-107D-421C-BD27-30D960DD265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E48945B-71A4-4D18-AC5E-4C198D1EBF2C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2011</a:t>
          </a:r>
          <a:endParaRPr lang="en-US" sz="2000" dirty="0">
            <a:latin typeface="+mn-lt"/>
          </a:endParaRPr>
        </a:p>
      </dgm:t>
    </dgm:pt>
    <dgm:pt modelId="{E65DEE58-5AD4-4168-8177-AC2B68D98861}" type="parTrans" cxnId="{834FC6E7-C347-4676-BDAE-2AB6CB47A15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0673B86-2C18-47BA-BE20-80D1A80A87B8}" type="sibTrans" cxnId="{834FC6E7-C347-4676-BDAE-2AB6CB47A15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32B2BAE-39D2-4A1D-8D7D-D80E2B1BD3FC}">
      <dgm:prSet phldrT="[Text]" custT="1"/>
      <dgm:spPr/>
      <dgm:t>
        <a:bodyPr/>
        <a:lstStyle/>
        <a:p>
          <a:pPr marL="342900" indent="-342900" algn="just" rtl="0" eaLnBrk="1" fontAlgn="base" hangingPunct="1">
            <a:lnSpc>
              <a:spcPct val="100000"/>
            </a:lnSpc>
            <a:spcBef>
              <a:spcPts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Uvedena</a:t>
          </a:r>
          <a:r>
            <a:rPr lang="en-US" sz="2000" kern="120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 Feed-in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tarifa</a:t>
          </a:r>
          <a:endParaRPr lang="en-US" sz="2000" kern="120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D9ADA599-87F0-4623-ADA0-BCCDDBAEA8BE}" type="parTrans" cxnId="{E2552C1C-7406-4457-9E87-82B2B6EFD70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E96F0979-85C0-4390-9D89-8AB43EED0B46}" type="sibTrans" cxnId="{E2552C1C-7406-4457-9E87-82B2B6EFD70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DB4B817E-7D34-4D2D-BC22-86772415EBFB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2013</a:t>
          </a:r>
          <a:endParaRPr lang="en-US" sz="2000" dirty="0">
            <a:latin typeface="+mn-lt"/>
          </a:endParaRPr>
        </a:p>
      </dgm:t>
    </dgm:pt>
    <dgm:pt modelId="{05C27011-422F-4350-93D7-B788F0D1A61B}" type="parTrans" cxnId="{37EFD570-5006-489C-935B-A1314FDD20E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A5E8D540-8F79-4ABE-8D34-80148AEEFF5B}" type="sibTrans" cxnId="{37EFD570-5006-489C-935B-A1314FDD20E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61EF49E-9E1B-474E-B1D5-8761B399157C}">
      <dgm:prSet phldrT="[Text]" custT="1"/>
      <dgm:spPr/>
      <dgm:t>
        <a:bodyPr/>
        <a:lstStyle/>
        <a:p>
          <a:pPr marL="342900" indent="-342900" algn="just" rtl="0" eaLnBrk="1" fontAlgn="base" hangingPunct="1">
            <a:lnSpc>
              <a:spcPct val="100000"/>
            </a:lnSpc>
            <a:spcBef>
              <a:spcPts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Pravila o radu tržišta električne energije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399697DD-2205-4B80-ADD2-06F917A1A1DB}" type="parTrans" cxnId="{ACDDF4DE-30E0-4630-86BF-2AEED89B017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6B46CE7-5E3E-4960-9827-FA67B6F3A906}" type="sibTrans" cxnId="{ACDDF4DE-30E0-4630-86BF-2AEED89B017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9129BB4-27BA-44FC-BA90-BA5C55D0A6FA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2013</a:t>
          </a:r>
          <a:endParaRPr lang="en-US" sz="2000" dirty="0">
            <a:latin typeface="+mn-lt"/>
          </a:endParaRPr>
        </a:p>
      </dgm:t>
    </dgm:pt>
    <dgm:pt modelId="{2D76D471-8827-4EAD-978D-C3DE470416DE}" type="parTrans" cxnId="{5D8A5441-9918-42C6-AF63-D79A05BD1B2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3E09AC6-8EA4-475F-94AF-6D6AE22F7565}" type="sibTrans" cxnId="{5D8A5441-9918-42C6-AF63-D79A05BD1B2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74A0DC4-6577-474B-9630-1B1A3E8C0539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2010</a:t>
          </a:r>
          <a:endParaRPr lang="en-US" sz="2000" dirty="0">
            <a:latin typeface="+mn-lt"/>
          </a:endParaRPr>
        </a:p>
      </dgm:t>
    </dgm:pt>
    <dgm:pt modelId="{428675FF-764A-497D-817A-585C7E3BC443}" type="sibTrans" cxnId="{B003C5A3-0547-495E-B98B-2BE00BDB303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74B9FC1-F39F-4B81-BFF9-DC7C55765E98}" type="parTrans" cxnId="{B003C5A3-0547-495E-B98B-2BE00BDB303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EED4202-57E5-4C2E-9BA1-7D7EC08749DF}">
      <dgm:prSet custT="1"/>
      <dgm:spPr/>
      <dgm:t>
        <a:bodyPr/>
        <a:lstStyle/>
        <a:p>
          <a:pPr marL="342900" indent="-342900" algn="just" rtl="0" eaLnBrk="1" fontAlgn="base" hangingPunct="1">
            <a:lnSpc>
              <a:spcPct val="100000"/>
            </a:lnSpc>
            <a:spcBef>
              <a:spcPts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Uspostavljeno balansno tržište zasnovano na tržišnim principima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F12AC59F-4757-40E3-8625-0D2EB4B20A1F}" type="parTrans" cxnId="{AED5276A-7F47-4AB8-BB34-ACAA0396308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FD1C220-5A0A-4AEE-A819-C0DE154BCA22}" type="sibTrans" cxnId="{AED5276A-7F47-4AB8-BB34-ACAA0396308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4F61EFE-4B38-4E75-83F9-F3233DBACCE6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2014</a:t>
          </a:r>
          <a:endParaRPr lang="en-US" sz="2000" dirty="0">
            <a:latin typeface="+mn-lt"/>
          </a:endParaRPr>
        </a:p>
      </dgm:t>
    </dgm:pt>
    <dgm:pt modelId="{94C8EB49-95AC-47FA-991B-0263EBED4780}" type="parTrans" cxnId="{719438B6-0DD0-4C4D-92FD-3749CA84022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7F148DB-76B6-49FC-A79C-65E152C945E3}" type="sibTrans" cxnId="{719438B6-0DD0-4C4D-92FD-3749CA84022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5A098D9-5BC0-48B1-ABBD-2D9166DC3432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2014</a:t>
          </a:r>
          <a:endParaRPr lang="en-US" sz="2000" dirty="0">
            <a:latin typeface="+mn-lt"/>
          </a:endParaRPr>
        </a:p>
      </dgm:t>
    </dgm:pt>
    <dgm:pt modelId="{BF0C5E60-8B9D-4F9D-B667-6444838160FD}" type="parTrans" cxnId="{D1C42DE7-07C3-458D-84A4-1D9AC0D3AF1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12D0BFC-5482-40AF-BEE9-960407A6E79E}" type="sibTrans" cxnId="{D1C42DE7-07C3-458D-84A4-1D9AC0D3AF1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2B51A2C-D47E-4644-99A9-18B0FB40D3DD}">
      <dgm:prSet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Novi Zakon o energetici (uskladjen sa III energetskim paketom)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8FC01D44-BD39-47F9-BD44-615DC5A806EE}" type="parTrans" cxnId="{1EB56192-C772-43AB-99EA-CF25913740E2}">
      <dgm:prSet/>
      <dgm:spPr/>
      <dgm:t>
        <a:bodyPr/>
        <a:lstStyle/>
        <a:p>
          <a:endParaRPr lang="en-US"/>
        </a:p>
      </dgm:t>
    </dgm:pt>
    <dgm:pt modelId="{54192729-F867-480E-9E5F-1B2B6D4AC6D3}" type="sibTrans" cxnId="{1EB56192-C772-43AB-99EA-CF25913740E2}">
      <dgm:prSet/>
      <dgm:spPr/>
      <dgm:t>
        <a:bodyPr/>
        <a:lstStyle/>
        <a:p>
          <a:endParaRPr lang="en-US"/>
        </a:p>
      </dgm:t>
    </dgm:pt>
    <dgm:pt modelId="{3984AE13-1EDD-446E-8B2A-A52732184D57}">
      <dgm:prSet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en-US" sz="2000" kern="1200" dirty="0" smtClean="0">
              <a:solidFill>
                <a:srgbClr val="000099"/>
              </a:solidFill>
              <a:latin typeface="+mn-lt"/>
            </a:rPr>
            <a:t>Uvedeni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profili potrošnje za potrošnju na distributivnom nivou</a:t>
          </a:r>
          <a:endParaRPr lang="sr-Latn-RS" sz="2000" kern="1200" noProof="0" dirty="0">
            <a:solidFill>
              <a:srgbClr val="000099"/>
            </a:solidFill>
            <a:latin typeface="+mn-lt"/>
          </a:endParaRPr>
        </a:p>
      </dgm:t>
    </dgm:pt>
    <dgm:pt modelId="{3932EE3E-E1C3-40FB-8B06-BF1B76788AB6}" type="parTrans" cxnId="{95FDECF7-805C-4321-ABFC-FFD3AAA57BE9}">
      <dgm:prSet/>
      <dgm:spPr/>
      <dgm:t>
        <a:bodyPr/>
        <a:lstStyle/>
        <a:p>
          <a:endParaRPr lang="en-US"/>
        </a:p>
      </dgm:t>
    </dgm:pt>
    <dgm:pt modelId="{D07E76D5-3390-435C-A247-BD578D6C533F}" type="sibTrans" cxnId="{95FDECF7-805C-4321-ABFC-FFD3AAA57BE9}">
      <dgm:prSet/>
      <dgm:spPr/>
      <dgm:t>
        <a:bodyPr/>
        <a:lstStyle/>
        <a:p>
          <a:endParaRPr lang="en-US"/>
        </a:p>
      </dgm:t>
    </dgm:pt>
    <dgm:pt modelId="{3CA8C89B-D6E5-49A1-BBA8-60D5A11013A1}">
      <dgm:prSet custT="1"/>
      <dgm:spPr/>
      <dgm:t>
        <a:bodyPr/>
        <a:lstStyle/>
        <a:p>
          <a:pPr marL="342900" indent="-342900" algn="just" rtl="0" eaLnBrk="1" fontAlgn="base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Otvaranje tržišta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el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.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en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. za krajnje kupce na prenosnom nivou</a:t>
          </a:r>
        </a:p>
      </dgm:t>
    </dgm:pt>
    <dgm:pt modelId="{E6F74307-55CD-4CF6-BDDD-621AB15D1A49}" type="parTrans" cxnId="{BBCC0F91-706A-4D1D-8758-DE7250B10013}">
      <dgm:prSet/>
      <dgm:spPr/>
      <dgm:t>
        <a:bodyPr/>
        <a:lstStyle/>
        <a:p>
          <a:endParaRPr lang="en-US"/>
        </a:p>
      </dgm:t>
    </dgm:pt>
    <dgm:pt modelId="{3ACCF25F-A46A-4076-8186-ACE9FAD4A364}" type="sibTrans" cxnId="{BBCC0F91-706A-4D1D-8758-DE7250B10013}">
      <dgm:prSet/>
      <dgm:spPr/>
      <dgm:t>
        <a:bodyPr/>
        <a:lstStyle/>
        <a:p>
          <a:endParaRPr lang="en-US"/>
        </a:p>
      </dgm:t>
    </dgm:pt>
    <dgm:pt modelId="{535E5AB5-25E1-4344-93E9-B0A43134D2D1}">
      <dgm:prSet custT="1"/>
      <dgm:spPr/>
      <dgm:t>
        <a:bodyPr/>
        <a:lstStyle/>
        <a:p>
          <a:pPr marL="342900" indent="-342900" algn="just" rtl="0" eaLnBrk="1" fontAlgn="base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Uveden koncept balansne odgovornosti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B05ADA10-FF1A-421C-8452-E8D3DC3519BF}" type="parTrans" cxnId="{778D6D46-406B-4EC7-8318-A6673794FCE3}">
      <dgm:prSet/>
      <dgm:spPr/>
      <dgm:t>
        <a:bodyPr/>
        <a:lstStyle/>
        <a:p>
          <a:endParaRPr lang="en-US"/>
        </a:p>
      </dgm:t>
    </dgm:pt>
    <dgm:pt modelId="{D88A01D6-BE19-4E14-A65E-7A6586202267}" type="sibTrans" cxnId="{778D6D46-406B-4EC7-8318-A6673794FCE3}">
      <dgm:prSet/>
      <dgm:spPr/>
      <dgm:t>
        <a:bodyPr/>
        <a:lstStyle/>
        <a:p>
          <a:endParaRPr lang="en-US"/>
        </a:p>
      </dgm:t>
    </dgm:pt>
    <dgm:pt modelId="{A20A9F0B-AF53-42C4-8070-72477B0A80BC}" type="pres">
      <dgm:prSet presAssocID="{AA2B8A6C-2653-407C-A86F-614E0796E3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FDA5F4-864E-4C07-91CD-F6D4477FF9C7}" type="pres">
      <dgm:prSet presAssocID="{B74A0DC4-6577-474B-9630-1B1A3E8C0539}" presName="composite" presStyleCnt="0"/>
      <dgm:spPr/>
    </dgm:pt>
    <dgm:pt modelId="{DDF6507B-A0E0-42AD-BED6-1383864B8835}" type="pres">
      <dgm:prSet presAssocID="{B74A0DC4-6577-474B-9630-1B1A3E8C053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4FA99-A800-4248-87EB-54D67BDDDE67}" type="pres">
      <dgm:prSet presAssocID="{B74A0DC4-6577-474B-9630-1B1A3E8C053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4C837-BB32-4488-B691-E6B7F0CB1338}" type="pres">
      <dgm:prSet presAssocID="{428675FF-764A-497D-817A-585C7E3BC443}" presName="sp" presStyleCnt="0"/>
      <dgm:spPr/>
    </dgm:pt>
    <dgm:pt modelId="{D9CD454A-154E-4AB9-9247-6B9D867AF476}" type="pres">
      <dgm:prSet presAssocID="{CE48945B-71A4-4D18-AC5E-4C198D1EBF2C}" presName="composite" presStyleCnt="0"/>
      <dgm:spPr/>
    </dgm:pt>
    <dgm:pt modelId="{FB0275C9-8660-4192-A917-8E480F0E5734}" type="pres">
      <dgm:prSet presAssocID="{CE48945B-71A4-4D18-AC5E-4C198D1EBF2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8CAC6-82C5-4131-BC35-BF63C43FF49A}" type="pres">
      <dgm:prSet presAssocID="{CE48945B-71A4-4D18-AC5E-4C198D1EBF2C}" presName="descendantText" presStyleLbl="alignAcc1" presStyleIdx="1" presStyleCnt="6" custLinFactNeighborX="4241" custLinFactNeighborY="-3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0F8B4-2DE5-4C29-A7B9-443EB7E2FACF}" type="pres">
      <dgm:prSet presAssocID="{90673B86-2C18-47BA-BE20-80D1A80A87B8}" presName="sp" presStyleCnt="0"/>
      <dgm:spPr/>
    </dgm:pt>
    <dgm:pt modelId="{D85E07F3-2F10-41C1-9CFB-17284C2DF49A}" type="pres">
      <dgm:prSet presAssocID="{DB4B817E-7D34-4D2D-BC22-86772415EBFB}" presName="composite" presStyleCnt="0"/>
      <dgm:spPr/>
    </dgm:pt>
    <dgm:pt modelId="{9F1C05D4-4DBB-47FE-9246-0992B0E58650}" type="pres">
      <dgm:prSet presAssocID="{DB4B817E-7D34-4D2D-BC22-86772415EBF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72D3D-5744-4C61-AED8-9B85CD7C464F}" type="pres">
      <dgm:prSet presAssocID="{DB4B817E-7D34-4D2D-BC22-86772415EBF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1BA4B-E007-4747-8D59-63736CD955B7}" type="pres">
      <dgm:prSet presAssocID="{A5E8D540-8F79-4ABE-8D34-80148AEEFF5B}" presName="sp" presStyleCnt="0"/>
      <dgm:spPr/>
    </dgm:pt>
    <dgm:pt modelId="{7A8FA6AF-5598-47CC-9AE6-A0F257C9B5A7}" type="pres">
      <dgm:prSet presAssocID="{39129BB4-27BA-44FC-BA90-BA5C55D0A6FA}" presName="composite" presStyleCnt="0"/>
      <dgm:spPr/>
    </dgm:pt>
    <dgm:pt modelId="{5B5C8481-E62A-4C67-A540-36D6AEC1E082}" type="pres">
      <dgm:prSet presAssocID="{39129BB4-27BA-44FC-BA90-BA5C55D0A6F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86F67-502E-4C75-9335-7DB6CDE5AE6C}" type="pres">
      <dgm:prSet presAssocID="{39129BB4-27BA-44FC-BA90-BA5C55D0A6F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8566F-A862-4FF1-9A44-4FDA21382266}" type="pres">
      <dgm:prSet presAssocID="{83E09AC6-8EA4-475F-94AF-6D6AE22F7565}" presName="sp" presStyleCnt="0"/>
      <dgm:spPr/>
    </dgm:pt>
    <dgm:pt modelId="{853A9B31-DBAA-4BF8-910A-9D974B7AB2EF}" type="pres">
      <dgm:prSet presAssocID="{04F61EFE-4B38-4E75-83F9-F3233DBACCE6}" presName="composite" presStyleCnt="0"/>
      <dgm:spPr/>
    </dgm:pt>
    <dgm:pt modelId="{71FA5630-26C7-4EE6-98B2-2329476C10FA}" type="pres">
      <dgm:prSet presAssocID="{04F61EFE-4B38-4E75-83F9-F3233DBACCE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822E2-4487-4CE0-AFFB-53A4E2DDD5BC}" type="pres">
      <dgm:prSet presAssocID="{04F61EFE-4B38-4E75-83F9-F3233DBACCE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87022-6FF6-4911-AC51-BBB1B100CEAF}" type="pres">
      <dgm:prSet presAssocID="{17F148DB-76B6-49FC-A79C-65E152C945E3}" presName="sp" presStyleCnt="0"/>
      <dgm:spPr/>
    </dgm:pt>
    <dgm:pt modelId="{9D77E594-DD71-4066-9581-B1527B91E3EC}" type="pres">
      <dgm:prSet presAssocID="{B5A098D9-5BC0-48B1-ABBD-2D9166DC3432}" presName="composite" presStyleCnt="0"/>
      <dgm:spPr/>
    </dgm:pt>
    <dgm:pt modelId="{EA5B6CF7-118D-420F-A89D-07CFA10A190A}" type="pres">
      <dgm:prSet presAssocID="{B5A098D9-5BC0-48B1-ABBD-2D9166DC343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A156-F18F-4105-B6CF-04780B62D981}" type="pres">
      <dgm:prSet presAssocID="{B5A098D9-5BC0-48B1-ABBD-2D9166DC343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9438B6-0DD0-4C4D-92FD-3749CA840224}" srcId="{AA2B8A6C-2653-407C-A86F-614E0796E397}" destId="{04F61EFE-4B38-4E75-83F9-F3233DBACCE6}" srcOrd="4" destOrd="0" parTransId="{94C8EB49-95AC-47FA-991B-0263EBED4780}" sibTransId="{17F148DB-76B6-49FC-A79C-65E152C945E3}"/>
    <dgm:cxn modelId="{778D6D46-406B-4EC7-8318-A6673794FCE3}" srcId="{39129BB4-27BA-44FC-BA90-BA5C55D0A6FA}" destId="{535E5AB5-25E1-4344-93E9-B0A43134D2D1}" srcOrd="1" destOrd="0" parTransId="{B05ADA10-FF1A-421C-8452-E8D3DC3519BF}" sibTransId="{D88A01D6-BE19-4E14-A65E-7A6586202267}"/>
    <dgm:cxn modelId="{4CD427B6-76BB-443A-98EF-D65D770D66FE}" type="presOf" srcId="{AA2B8A6C-2653-407C-A86F-614E0796E397}" destId="{A20A9F0B-AF53-42C4-8070-72477B0A80BC}" srcOrd="0" destOrd="0" presId="urn:microsoft.com/office/officeart/2005/8/layout/chevron2"/>
    <dgm:cxn modelId="{DD1931D2-329C-4ADB-8072-66B0FD0A662E}" type="presOf" srcId="{9EED4202-57E5-4C2E-9BA1-7D7EC08749DF}" destId="{F5D86F67-502E-4C75-9335-7DB6CDE5AE6C}" srcOrd="0" destOrd="0" presId="urn:microsoft.com/office/officeart/2005/8/layout/chevron2"/>
    <dgm:cxn modelId="{AED5276A-7F47-4AB8-BB34-ACAA03963084}" srcId="{39129BB4-27BA-44FC-BA90-BA5C55D0A6FA}" destId="{9EED4202-57E5-4C2E-9BA1-7D7EC08749DF}" srcOrd="0" destOrd="0" parTransId="{F12AC59F-4757-40E3-8625-0D2EB4B20A1F}" sibTransId="{9FD1C220-5A0A-4AEE-A819-C0DE154BCA22}"/>
    <dgm:cxn modelId="{E2552C1C-7406-4457-9E87-82B2B6EFD70C}" srcId="{CE48945B-71A4-4D18-AC5E-4C198D1EBF2C}" destId="{332B2BAE-39D2-4A1D-8D7D-D80E2B1BD3FC}" srcOrd="0" destOrd="0" parTransId="{D9ADA599-87F0-4623-ADA0-BCCDDBAEA8BE}" sibTransId="{E96F0979-85C0-4390-9D89-8AB43EED0B46}"/>
    <dgm:cxn modelId="{55EE8980-04FF-4F3C-B1A8-CDCDB2C16FED}" type="presOf" srcId="{535E5AB5-25E1-4344-93E9-B0A43134D2D1}" destId="{F5D86F67-502E-4C75-9335-7DB6CDE5AE6C}" srcOrd="0" destOrd="1" presId="urn:microsoft.com/office/officeart/2005/8/layout/chevron2"/>
    <dgm:cxn modelId="{D00FD8D2-10A8-44F7-85A0-6327D8E3FB4B}" type="presOf" srcId="{861EF49E-9E1B-474E-B1D5-8761B399157C}" destId="{B1372D3D-5744-4C61-AED8-9B85CD7C464F}" srcOrd="0" destOrd="0" presId="urn:microsoft.com/office/officeart/2005/8/layout/chevron2"/>
    <dgm:cxn modelId="{225FF24C-A59A-4391-81CC-4E7CFCC30031}" type="presOf" srcId="{CE48945B-71A4-4D18-AC5E-4C198D1EBF2C}" destId="{FB0275C9-8660-4192-A917-8E480F0E5734}" srcOrd="0" destOrd="0" presId="urn:microsoft.com/office/officeart/2005/8/layout/chevron2"/>
    <dgm:cxn modelId="{B003C5A3-0547-495E-B98B-2BE00BDB3033}" srcId="{AA2B8A6C-2653-407C-A86F-614E0796E397}" destId="{B74A0DC4-6577-474B-9630-1B1A3E8C0539}" srcOrd="0" destOrd="0" parTransId="{374B9FC1-F39F-4B81-BFF9-DC7C55765E98}" sibTransId="{428675FF-764A-497D-817A-585C7E3BC443}"/>
    <dgm:cxn modelId="{BBCC0F91-706A-4D1D-8758-DE7250B10013}" srcId="{DB4B817E-7D34-4D2D-BC22-86772415EBFB}" destId="{3CA8C89B-D6E5-49A1-BBA8-60D5A11013A1}" srcOrd="1" destOrd="0" parTransId="{E6F74307-55CD-4CF6-BDDD-621AB15D1A49}" sibTransId="{3ACCF25F-A46A-4076-8186-ACE9FAD4A364}"/>
    <dgm:cxn modelId="{834FC6E7-C347-4676-BDAE-2AB6CB47A155}" srcId="{AA2B8A6C-2653-407C-A86F-614E0796E397}" destId="{CE48945B-71A4-4D18-AC5E-4C198D1EBF2C}" srcOrd="1" destOrd="0" parTransId="{E65DEE58-5AD4-4168-8177-AC2B68D98861}" sibTransId="{90673B86-2C18-47BA-BE20-80D1A80A87B8}"/>
    <dgm:cxn modelId="{D1C42DE7-07C3-458D-84A4-1D9AC0D3AF14}" srcId="{AA2B8A6C-2653-407C-A86F-614E0796E397}" destId="{B5A098D9-5BC0-48B1-ABBD-2D9166DC3432}" srcOrd="5" destOrd="0" parTransId="{BF0C5E60-8B9D-4F9D-B667-6444838160FD}" sibTransId="{612D0BFC-5482-40AF-BEE9-960407A6E79E}"/>
    <dgm:cxn modelId="{A0DC93B4-5CB0-451B-9709-62620C2BCDCC}" type="presOf" srcId="{332B2BAE-39D2-4A1D-8D7D-D80E2B1BD3FC}" destId="{3138CAC6-82C5-4131-BC35-BF63C43FF49A}" srcOrd="0" destOrd="0" presId="urn:microsoft.com/office/officeart/2005/8/layout/chevron2"/>
    <dgm:cxn modelId="{CAC3A4D4-107D-421C-BD27-30D960DD2658}" srcId="{B74A0DC4-6577-474B-9630-1B1A3E8C0539}" destId="{7E7E0FA4-757D-45FB-B511-48BC267BA4D3}" srcOrd="0" destOrd="0" parTransId="{6E321751-F413-428A-89B6-8693AA3CE42C}" sibTransId="{9BADDCB2-8FF8-4BB4-93E5-46301CFA9DC5}"/>
    <dgm:cxn modelId="{5D8A5441-9918-42C6-AF63-D79A05BD1B2A}" srcId="{AA2B8A6C-2653-407C-A86F-614E0796E397}" destId="{39129BB4-27BA-44FC-BA90-BA5C55D0A6FA}" srcOrd="3" destOrd="0" parTransId="{2D76D471-8827-4EAD-978D-C3DE470416DE}" sibTransId="{83E09AC6-8EA4-475F-94AF-6D6AE22F7565}"/>
    <dgm:cxn modelId="{37EFD570-5006-489C-935B-A1314FDD20E5}" srcId="{AA2B8A6C-2653-407C-A86F-614E0796E397}" destId="{DB4B817E-7D34-4D2D-BC22-86772415EBFB}" srcOrd="2" destOrd="0" parTransId="{05C27011-422F-4350-93D7-B788F0D1A61B}" sibTransId="{A5E8D540-8F79-4ABE-8D34-80148AEEFF5B}"/>
    <dgm:cxn modelId="{12D7B5A1-0D94-4AD7-B379-E7482401814C}" type="presOf" srcId="{04F61EFE-4B38-4E75-83F9-F3233DBACCE6}" destId="{71FA5630-26C7-4EE6-98B2-2329476C10FA}" srcOrd="0" destOrd="0" presId="urn:microsoft.com/office/officeart/2005/8/layout/chevron2"/>
    <dgm:cxn modelId="{769A041D-B3CE-40E7-AAA3-AD5E0681A927}" type="presOf" srcId="{B5A098D9-5BC0-48B1-ABBD-2D9166DC3432}" destId="{EA5B6CF7-118D-420F-A89D-07CFA10A190A}" srcOrd="0" destOrd="0" presId="urn:microsoft.com/office/officeart/2005/8/layout/chevron2"/>
    <dgm:cxn modelId="{14557162-9F7E-46B3-B9F0-EF1969AF613D}" type="presOf" srcId="{39129BB4-27BA-44FC-BA90-BA5C55D0A6FA}" destId="{5B5C8481-E62A-4C67-A540-36D6AEC1E082}" srcOrd="0" destOrd="0" presId="urn:microsoft.com/office/officeart/2005/8/layout/chevron2"/>
    <dgm:cxn modelId="{ACDDF4DE-30E0-4630-86BF-2AEED89B0174}" srcId="{DB4B817E-7D34-4D2D-BC22-86772415EBFB}" destId="{861EF49E-9E1B-474E-B1D5-8761B399157C}" srcOrd="0" destOrd="0" parTransId="{399697DD-2205-4B80-ADD2-06F917A1A1DB}" sibTransId="{06B46CE7-5E3E-4960-9827-FA67B6F3A906}"/>
    <dgm:cxn modelId="{7E409E1F-4408-4FF2-AE62-AC0B9FB4F935}" type="presOf" srcId="{DB4B817E-7D34-4D2D-BC22-86772415EBFB}" destId="{9F1C05D4-4DBB-47FE-9246-0992B0E58650}" srcOrd="0" destOrd="0" presId="urn:microsoft.com/office/officeart/2005/8/layout/chevron2"/>
    <dgm:cxn modelId="{66BEED42-68F1-4D34-9CE4-2DC87F9C3372}" type="presOf" srcId="{B74A0DC4-6577-474B-9630-1B1A3E8C0539}" destId="{DDF6507B-A0E0-42AD-BED6-1383864B8835}" srcOrd="0" destOrd="0" presId="urn:microsoft.com/office/officeart/2005/8/layout/chevron2"/>
    <dgm:cxn modelId="{95FDECF7-805C-4321-ABFC-FFD3AAA57BE9}" srcId="{B5A098D9-5BC0-48B1-ABBD-2D9166DC3432}" destId="{3984AE13-1EDD-446E-8B2A-A52732184D57}" srcOrd="0" destOrd="0" parTransId="{3932EE3E-E1C3-40FB-8B06-BF1B76788AB6}" sibTransId="{D07E76D5-3390-435C-A247-BD578D6C533F}"/>
    <dgm:cxn modelId="{04791B4F-19B6-487C-A610-9077C66FAFFE}" type="presOf" srcId="{3984AE13-1EDD-446E-8B2A-A52732184D57}" destId="{2E48A156-F18F-4105-B6CF-04780B62D981}" srcOrd="0" destOrd="0" presId="urn:microsoft.com/office/officeart/2005/8/layout/chevron2"/>
    <dgm:cxn modelId="{092BD417-B2A5-4400-8251-626B6C851CAF}" type="presOf" srcId="{7E7E0FA4-757D-45FB-B511-48BC267BA4D3}" destId="{9AC4FA99-A800-4248-87EB-54D67BDDDE67}" srcOrd="0" destOrd="0" presId="urn:microsoft.com/office/officeart/2005/8/layout/chevron2"/>
    <dgm:cxn modelId="{CDF814C9-453B-4B84-A063-521F43DA84DF}" type="presOf" srcId="{3CA8C89B-D6E5-49A1-BBA8-60D5A11013A1}" destId="{B1372D3D-5744-4C61-AED8-9B85CD7C464F}" srcOrd="0" destOrd="1" presId="urn:microsoft.com/office/officeart/2005/8/layout/chevron2"/>
    <dgm:cxn modelId="{C604B799-18B5-4489-B84C-CBB5390EAB0B}" type="presOf" srcId="{42B51A2C-D47E-4644-99A9-18B0FB40D3DD}" destId="{F6F822E2-4487-4CE0-AFFB-53A4E2DDD5BC}" srcOrd="0" destOrd="0" presId="urn:microsoft.com/office/officeart/2005/8/layout/chevron2"/>
    <dgm:cxn modelId="{1EB56192-C772-43AB-99EA-CF25913740E2}" srcId="{04F61EFE-4B38-4E75-83F9-F3233DBACCE6}" destId="{42B51A2C-D47E-4644-99A9-18B0FB40D3DD}" srcOrd="0" destOrd="0" parTransId="{8FC01D44-BD39-47F9-BD44-615DC5A806EE}" sibTransId="{54192729-F867-480E-9E5F-1B2B6D4AC6D3}"/>
    <dgm:cxn modelId="{2646A64A-3F6A-4A8B-BBD8-9D2DE0FE538C}" type="presParOf" srcId="{A20A9F0B-AF53-42C4-8070-72477B0A80BC}" destId="{AAFDA5F4-864E-4C07-91CD-F6D4477FF9C7}" srcOrd="0" destOrd="0" presId="urn:microsoft.com/office/officeart/2005/8/layout/chevron2"/>
    <dgm:cxn modelId="{32316C7A-AEDD-4004-B174-20A5D75375AE}" type="presParOf" srcId="{AAFDA5F4-864E-4C07-91CD-F6D4477FF9C7}" destId="{DDF6507B-A0E0-42AD-BED6-1383864B8835}" srcOrd="0" destOrd="0" presId="urn:microsoft.com/office/officeart/2005/8/layout/chevron2"/>
    <dgm:cxn modelId="{995441B2-A1E9-4D98-8D71-151687EEBB50}" type="presParOf" srcId="{AAFDA5F4-864E-4C07-91CD-F6D4477FF9C7}" destId="{9AC4FA99-A800-4248-87EB-54D67BDDDE67}" srcOrd="1" destOrd="0" presId="urn:microsoft.com/office/officeart/2005/8/layout/chevron2"/>
    <dgm:cxn modelId="{8CB6D350-B1F2-48AB-AB68-EBC0DE15EF93}" type="presParOf" srcId="{A20A9F0B-AF53-42C4-8070-72477B0A80BC}" destId="{E9A4C837-BB32-4488-B691-E6B7F0CB1338}" srcOrd="1" destOrd="0" presId="urn:microsoft.com/office/officeart/2005/8/layout/chevron2"/>
    <dgm:cxn modelId="{CDF85A6C-F400-4A70-9CD3-BC109BF36811}" type="presParOf" srcId="{A20A9F0B-AF53-42C4-8070-72477B0A80BC}" destId="{D9CD454A-154E-4AB9-9247-6B9D867AF476}" srcOrd="2" destOrd="0" presId="urn:microsoft.com/office/officeart/2005/8/layout/chevron2"/>
    <dgm:cxn modelId="{7EE39A45-C724-47F0-8298-7ED860F3CC51}" type="presParOf" srcId="{D9CD454A-154E-4AB9-9247-6B9D867AF476}" destId="{FB0275C9-8660-4192-A917-8E480F0E5734}" srcOrd="0" destOrd="0" presId="urn:microsoft.com/office/officeart/2005/8/layout/chevron2"/>
    <dgm:cxn modelId="{21B95A21-85E8-417D-B8C0-B7CA04DE6192}" type="presParOf" srcId="{D9CD454A-154E-4AB9-9247-6B9D867AF476}" destId="{3138CAC6-82C5-4131-BC35-BF63C43FF49A}" srcOrd="1" destOrd="0" presId="urn:microsoft.com/office/officeart/2005/8/layout/chevron2"/>
    <dgm:cxn modelId="{479C2C14-2EF8-4755-96D9-6AB99DC7BA82}" type="presParOf" srcId="{A20A9F0B-AF53-42C4-8070-72477B0A80BC}" destId="{42D0F8B4-2DE5-4C29-A7B9-443EB7E2FACF}" srcOrd="3" destOrd="0" presId="urn:microsoft.com/office/officeart/2005/8/layout/chevron2"/>
    <dgm:cxn modelId="{E9314547-3515-48C2-9142-8E401AD40840}" type="presParOf" srcId="{A20A9F0B-AF53-42C4-8070-72477B0A80BC}" destId="{D85E07F3-2F10-41C1-9CFB-17284C2DF49A}" srcOrd="4" destOrd="0" presId="urn:microsoft.com/office/officeart/2005/8/layout/chevron2"/>
    <dgm:cxn modelId="{12B0D613-F709-4A21-9F48-56385890F2A5}" type="presParOf" srcId="{D85E07F3-2F10-41C1-9CFB-17284C2DF49A}" destId="{9F1C05D4-4DBB-47FE-9246-0992B0E58650}" srcOrd="0" destOrd="0" presId="urn:microsoft.com/office/officeart/2005/8/layout/chevron2"/>
    <dgm:cxn modelId="{7A5CCEB2-055B-418A-B365-6B586948DFB4}" type="presParOf" srcId="{D85E07F3-2F10-41C1-9CFB-17284C2DF49A}" destId="{B1372D3D-5744-4C61-AED8-9B85CD7C464F}" srcOrd="1" destOrd="0" presId="urn:microsoft.com/office/officeart/2005/8/layout/chevron2"/>
    <dgm:cxn modelId="{933A643C-5F74-4095-BB4F-A3506A76A8AA}" type="presParOf" srcId="{A20A9F0B-AF53-42C4-8070-72477B0A80BC}" destId="{5011BA4B-E007-4747-8D59-63736CD955B7}" srcOrd="5" destOrd="0" presId="urn:microsoft.com/office/officeart/2005/8/layout/chevron2"/>
    <dgm:cxn modelId="{952B1A4C-6204-44AA-A6E9-518CEA5FBFA5}" type="presParOf" srcId="{A20A9F0B-AF53-42C4-8070-72477B0A80BC}" destId="{7A8FA6AF-5598-47CC-9AE6-A0F257C9B5A7}" srcOrd="6" destOrd="0" presId="urn:microsoft.com/office/officeart/2005/8/layout/chevron2"/>
    <dgm:cxn modelId="{C723EA4D-C728-42F9-A584-15CE02488125}" type="presParOf" srcId="{7A8FA6AF-5598-47CC-9AE6-A0F257C9B5A7}" destId="{5B5C8481-E62A-4C67-A540-36D6AEC1E082}" srcOrd="0" destOrd="0" presId="urn:microsoft.com/office/officeart/2005/8/layout/chevron2"/>
    <dgm:cxn modelId="{AE332194-B70C-4B49-BEE1-3E59C25602D2}" type="presParOf" srcId="{7A8FA6AF-5598-47CC-9AE6-A0F257C9B5A7}" destId="{F5D86F67-502E-4C75-9335-7DB6CDE5AE6C}" srcOrd="1" destOrd="0" presId="urn:microsoft.com/office/officeart/2005/8/layout/chevron2"/>
    <dgm:cxn modelId="{2121D57B-5F5E-46B7-9486-52FDB734F3AF}" type="presParOf" srcId="{A20A9F0B-AF53-42C4-8070-72477B0A80BC}" destId="{AD28566F-A862-4FF1-9A44-4FDA21382266}" srcOrd="7" destOrd="0" presId="urn:microsoft.com/office/officeart/2005/8/layout/chevron2"/>
    <dgm:cxn modelId="{AFB073DE-01FA-40D6-B824-3996E5FCDC21}" type="presParOf" srcId="{A20A9F0B-AF53-42C4-8070-72477B0A80BC}" destId="{853A9B31-DBAA-4BF8-910A-9D974B7AB2EF}" srcOrd="8" destOrd="0" presId="urn:microsoft.com/office/officeart/2005/8/layout/chevron2"/>
    <dgm:cxn modelId="{DBFEC7F9-314D-420B-9720-B078DDFC6EF4}" type="presParOf" srcId="{853A9B31-DBAA-4BF8-910A-9D974B7AB2EF}" destId="{71FA5630-26C7-4EE6-98B2-2329476C10FA}" srcOrd="0" destOrd="0" presId="urn:microsoft.com/office/officeart/2005/8/layout/chevron2"/>
    <dgm:cxn modelId="{6B948367-12E9-4A73-A449-0BDE18EF60E6}" type="presParOf" srcId="{853A9B31-DBAA-4BF8-910A-9D974B7AB2EF}" destId="{F6F822E2-4487-4CE0-AFFB-53A4E2DDD5BC}" srcOrd="1" destOrd="0" presId="urn:microsoft.com/office/officeart/2005/8/layout/chevron2"/>
    <dgm:cxn modelId="{892FC4E6-EFC4-4F0A-A351-8B3348AFF88C}" type="presParOf" srcId="{A20A9F0B-AF53-42C4-8070-72477B0A80BC}" destId="{FB987022-6FF6-4911-AC51-BBB1B100CEAF}" srcOrd="9" destOrd="0" presId="urn:microsoft.com/office/officeart/2005/8/layout/chevron2"/>
    <dgm:cxn modelId="{DFD67A7E-8B2E-4504-9978-3B825E8CBF97}" type="presParOf" srcId="{A20A9F0B-AF53-42C4-8070-72477B0A80BC}" destId="{9D77E594-DD71-4066-9581-B1527B91E3EC}" srcOrd="10" destOrd="0" presId="urn:microsoft.com/office/officeart/2005/8/layout/chevron2"/>
    <dgm:cxn modelId="{6E2FF8D6-A935-4A3C-ACD7-9D10EFC08681}" type="presParOf" srcId="{9D77E594-DD71-4066-9581-B1527B91E3EC}" destId="{EA5B6CF7-118D-420F-A89D-07CFA10A190A}" srcOrd="0" destOrd="0" presId="urn:microsoft.com/office/officeart/2005/8/layout/chevron2"/>
    <dgm:cxn modelId="{D2B5CAE2-D906-465C-BA64-9F1BAFE8DD3C}" type="presParOf" srcId="{9D77E594-DD71-4066-9581-B1527B91E3EC}" destId="{2E48A156-F18F-4105-B6CF-04780B62D9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B8A6C-2653-407C-A86F-614E0796E39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E0FA4-757D-45FB-B511-48BC267BA4D3}">
      <dgm:prSet phldrT="[Text]"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Otvaranje tržišta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el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.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en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. za krajnje kupce na distributivnom nivou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6E321751-F413-428A-89B6-8693AA3CE42C}" type="parTrans" cxnId="{CAC3A4D4-107D-421C-BD27-30D960DD265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BADDCB2-8FF8-4BB4-93E5-46301CFA9DC5}" type="sibTrans" cxnId="{CAC3A4D4-107D-421C-BD27-30D960DD265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E48945B-71A4-4D18-AC5E-4C198D1EBF2C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2015</a:t>
          </a:r>
          <a:endParaRPr lang="en-US" sz="2000" dirty="0">
            <a:latin typeface="+mn-lt"/>
          </a:endParaRPr>
        </a:p>
      </dgm:t>
    </dgm:pt>
    <dgm:pt modelId="{E65DEE58-5AD4-4168-8177-AC2B68D98861}" type="parTrans" cxnId="{834FC6E7-C347-4676-BDAE-2AB6CB47A15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0673B86-2C18-47BA-BE20-80D1A80A87B8}" type="sibTrans" cxnId="{834FC6E7-C347-4676-BDAE-2AB6CB47A15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DB4B817E-7D34-4D2D-BC22-86772415EBFB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2015</a:t>
          </a:r>
          <a:endParaRPr lang="en-US" sz="2000" dirty="0">
            <a:latin typeface="+mn-lt"/>
          </a:endParaRPr>
        </a:p>
      </dgm:t>
    </dgm:pt>
    <dgm:pt modelId="{05C27011-422F-4350-93D7-B788F0D1A61B}" type="parTrans" cxnId="{37EFD570-5006-489C-935B-A1314FDD20E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A5E8D540-8F79-4ABE-8D34-80148AEEFF5B}" type="sibTrans" cxnId="{37EFD570-5006-489C-935B-A1314FDD20E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61EF49E-9E1B-474E-B1D5-8761B399157C}">
      <dgm:prSet phldrT="[Text]" custT="1"/>
      <dgm:spPr/>
      <dgm:t>
        <a:bodyPr/>
        <a:lstStyle/>
        <a:p>
          <a:pPr marL="342900" indent="-342900" algn="just" rtl="0" eaLnBrk="1" fontAlgn="base" hangingPunct="1">
            <a:lnSpc>
              <a:spcPct val="100000"/>
            </a:lnSpc>
            <a:spcBef>
              <a:spcPts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Prekogranično balansno tržište sa Crnom Gorom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399697DD-2205-4B80-ADD2-06F917A1A1DB}" type="parTrans" cxnId="{ACDDF4DE-30E0-4630-86BF-2AEED89B017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6B46CE7-5E3E-4960-9827-FA67B6F3A906}" type="sibTrans" cxnId="{ACDDF4DE-30E0-4630-86BF-2AEED89B017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9129BB4-27BA-44FC-BA90-BA5C55D0A6FA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2016</a:t>
          </a:r>
          <a:endParaRPr lang="en-US" sz="2000" dirty="0">
            <a:latin typeface="+mn-lt"/>
          </a:endParaRPr>
        </a:p>
      </dgm:t>
    </dgm:pt>
    <dgm:pt modelId="{2D76D471-8827-4EAD-978D-C3DE470416DE}" type="parTrans" cxnId="{5D8A5441-9918-42C6-AF63-D79A05BD1B2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3E09AC6-8EA4-475F-94AF-6D6AE22F7565}" type="sibTrans" cxnId="{5D8A5441-9918-42C6-AF63-D79A05BD1B2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74A0DC4-6577-474B-9630-1B1A3E8C0539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2014</a:t>
          </a:r>
          <a:endParaRPr lang="en-US" sz="2000" dirty="0">
            <a:latin typeface="+mn-lt"/>
          </a:endParaRPr>
        </a:p>
      </dgm:t>
    </dgm:pt>
    <dgm:pt modelId="{428675FF-764A-497D-817A-585C7E3BC443}" type="sibTrans" cxnId="{B003C5A3-0547-495E-B98B-2BE00BDB303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74B9FC1-F39F-4B81-BFF9-DC7C55765E98}" type="parTrans" cxnId="{B003C5A3-0547-495E-B98B-2BE00BDB303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EED4202-57E5-4C2E-9BA1-7D7EC08749DF}">
      <dgm:prSet custT="1"/>
      <dgm:spPr/>
      <dgm:t>
        <a:bodyPr/>
        <a:lstStyle/>
        <a:p>
          <a:pPr marL="342900" indent="-342900" algn="l" rtl="0" eaLnBrk="1" fontAlgn="base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Pravila o</a:t>
          </a:r>
          <a:r>
            <a:rPr lang="en-U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objavljivanju ključnih tržišnih podataka                                             (objava podatka na EMFIP; u skladu sa EU Uredbom 543)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F12AC59F-4757-40E3-8625-0D2EB4B20A1F}" type="parTrans" cxnId="{AED5276A-7F47-4AB8-BB34-ACAA0396308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FD1C220-5A0A-4AEE-A819-C0DE154BCA22}" type="sibTrans" cxnId="{AED5276A-7F47-4AB8-BB34-ACAA0396308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4F61EFE-4B38-4E75-83F9-F3233DBACCE6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2016</a:t>
          </a:r>
          <a:endParaRPr lang="en-US" sz="2000" dirty="0">
            <a:latin typeface="+mn-lt"/>
          </a:endParaRPr>
        </a:p>
      </dgm:t>
    </dgm:pt>
    <dgm:pt modelId="{94C8EB49-95AC-47FA-991B-0263EBED4780}" type="parTrans" cxnId="{719438B6-0DD0-4C4D-92FD-3749CA84022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7F148DB-76B6-49FC-A79C-65E152C945E3}" type="sibTrans" cxnId="{719438B6-0DD0-4C4D-92FD-3749CA84022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5A098D9-5BC0-48B1-ABBD-2D9166DC3432}">
      <dgm:prSet phldrT="[Text]" custT="1"/>
      <dgm:spPr>
        <a:solidFill>
          <a:srgbClr val="002060"/>
        </a:solidFill>
      </dgm:spPr>
      <dgm:t>
        <a:bodyPr/>
        <a:lstStyle/>
        <a:p>
          <a:r>
            <a:rPr lang="sr-Latn-RS" sz="2000" dirty="0" smtClean="0">
              <a:latin typeface="+mn-lt"/>
            </a:rPr>
            <a:t>2017</a:t>
          </a:r>
          <a:endParaRPr lang="en-US" sz="2000" dirty="0">
            <a:latin typeface="+mn-lt"/>
          </a:endParaRPr>
        </a:p>
      </dgm:t>
    </dgm:pt>
    <dgm:pt modelId="{BF0C5E60-8B9D-4F9D-B667-6444838160FD}" type="parTrans" cxnId="{D1C42DE7-07C3-458D-84A4-1D9AC0D3AF1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12D0BFC-5482-40AF-BEE9-960407A6E79E}" type="sibTrans" cxnId="{D1C42DE7-07C3-458D-84A4-1D9AC0D3AF1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2B51A2C-D47E-4644-99A9-18B0FB40D3DD}">
      <dgm:prSet custT="1"/>
      <dgm:spPr/>
      <dgm:t>
        <a:bodyPr/>
        <a:lstStyle/>
        <a:p>
          <a:pPr marL="342900" indent="-342900" algn="just" rtl="0" eaLnBrk="1" fontAlgn="base" hangingPunct="1">
            <a:lnSpc>
              <a:spcPct val="100000"/>
            </a:lnSpc>
            <a:spcBef>
              <a:spcPts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en-U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Osnovan SEEPEX (operator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organizovanog tržišta električne energije</a:t>
          </a:r>
          <a:r>
            <a:rPr lang="en-U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)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gm:t>
    </dgm:pt>
    <dgm:pt modelId="{8FC01D44-BD39-47F9-BD44-615DC5A806EE}" type="parTrans" cxnId="{1EB56192-C772-43AB-99EA-CF25913740E2}">
      <dgm:prSet/>
      <dgm:spPr/>
      <dgm:t>
        <a:bodyPr/>
        <a:lstStyle/>
        <a:p>
          <a:endParaRPr lang="en-US"/>
        </a:p>
      </dgm:t>
    </dgm:pt>
    <dgm:pt modelId="{54192729-F867-480E-9E5F-1B2B6D4AC6D3}" type="sibTrans" cxnId="{1EB56192-C772-43AB-99EA-CF25913740E2}">
      <dgm:prSet/>
      <dgm:spPr/>
      <dgm:t>
        <a:bodyPr/>
        <a:lstStyle/>
        <a:p>
          <a:endParaRPr lang="en-US"/>
        </a:p>
      </dgm:t>
    </dgm:pt>
    <dgm:pt modelId="{3984AE13-1EDD-446E-8B2A-A52732184D57}">
      <dgm:prSet custT="1"/>
      <dgm:spPr/>
      <dgm:t>
        <a:bodyPr/>
        <a:lstStyle/>
        <a:p>
          <a:pPr marL="342900" indent="-342900" algn="l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Sertifikacija operatora prenosnog sistema                                          </a:t>
          </a:r>
          <a:r>
            <a:rPr lang="sr-Latn-RS" sz="1600" kern="1200" noProof="0" dirty="0" smtClean="0">
              <a:solidFill>
                <a:srgbClr val="000099"/>
              </a:solidFill>
              <a:latin typeface="+mn-lt"/>
            </a:rPr>
            <a:t>(usaglašeni propisi o razdvajanju kontrole nad regulisanim elektroenergetskim delatnostima od kontrole nad tržišnim elektroenergetskim delatnostima)</a:t>
          </a:r>
          <a:endParaRPr lang="sr-Latn-RS" sz="1600" kern="1200" noProof="0" dirty="0">
            <a:solidFill>
              <a:srgbClr val="000099"/>
            </a:solidFill>
            <a:latin typeface="+mn-lt"/>
          </a:endParaRPr>
        </a:p>
      </dgm:t>
    </dgm:pt>
    <dgm:pt modelId="{3932EE3E-E1C3-40FB-8B06-BF1B76788AB6}" type="parTrans" cxnId="{95FDECF7-805C-4321-ABFC-FFD3AAA57BE9}">
      <dgm:prSet/>
      <dgm:spPr/>
      <dgm:t>
        <a:bodyPr/>
        <a:lstStyle/>
        <a:p>
          <a:endParaRPr lang="en-US"/>
        </a:p>
      </dgm:t>
    </dgm:pt>
    <dgm:pt modelId="{D07E76D5-3390-435C-A247-BD578D6C533F}" type="sibTrans" cxnId="{95FDECF7-805C-4321-ABFC-FFD3AAA57BE9}">
      <dgm:prSet/>
      <dgm:spPr/>
      <dgm:t>
        <a:bodyPr/>
        <a:lstStyle/>
        <a:p>
          <a:endParaRPr lang="en-US"/>
        </a:p>
      </dgm:t>
    </dgm:pt>
    <dgm:pt modelId="{4BC3D5D7-9924-48DA-9FB9-71B318C77189}">
      <dgm:prSet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+mn-lt"/>
            </a:rPr>
            <a:t>Uvedene licence za strane kompanije (samo za snabdevanje na veliko)</a:t>
          </a:r>
          <a:endParaRPr lang="en-US" sz="2000" kern="1200" dirty="0">
            <a:solidFill>
              <a:srgbClr val="000099"/>
            </a:solidFill>
            <a:latin typeface="+mn-lt"/>
          </a:endParaRPr>
        </a:p>
      </dgm:t>
    </dgm:pt>
    <dgm:pt modelId="{005C2ED7-70D6-4D0F-A3BB-B8182ADAB12A}" type="parTrans" cxnId="{B103290B-1A08-4801-A67C-91364E45EE65}">
      <dgm:prSet/>
      <dgm:spPr/>
      <dgm:t>
        <a:bodyPr/>
        <a:lstStyle/>
        <a:p>
          <a:endParaRPr lang="en-US"/>
        </a:p>
      </dgm:t>
    </dgm:pt>
    <dgm:pt modelId="{E3A6C4A3-EF3A-4F31-A41E-0251FDF73C33}" type="sibTrans" cxnId="{B103290B-1A08-4801-A67C-91364E45EE65}">
      <dgm:prSet/>
      <dgm:spPr/>
      <dgm:t>
        <a:bodyPr/>
        <a:lstStyle/>
        <a:p>
          <a:endParaRPr lang="en-US"/>
        </a:p>
      </dgm:t>
    </dgm:pt>
    <dgm:pt modelId="{9CC81420-9756-4CD7-95C9-292925936C82}">
      <dgm:prSet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en-US" sz="2000" kern="1200" dirty="0" smtClean="0">
              <a:solidFill>
                <a:srgbClr val="000099"/>
              </a:solidFill>
              <a:latin typeface="+mn-lt"/>
            </a:rPr>
            <a:t>Uveden Reverse charge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mehanizam</a:t>
          </a:r>
          <a:r>
            <a:rPr lang="en-US" sz="2000" kern="1200" dirty="0" smtClean="0">
              <a:solidFill>
                <a:srgbClr val="000099"/>
              </a:solidFill>
              <a:latin typeface="+mn-lt"/>
            </a:rPr>
            <a:t> u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Zakon</a:t>
          </a:r>
          <a:r>
            <a:rPr lang="en-US" sz="2000" kern="1200" dirty="0" smtClean="0">
              <a:solidFill>
                <a:srgbClr val="000099"/>
              </a:solidFill>
              <a:latin typeface="+mn-lt"/>
            </a:rPr>
            <a:t> o PDV</a:t>
          </a:r>
          <a:endParaRPr lang="en-US" sz="2000" kern="1200" dirty="0">
            <a:solidFill>
              <a:srgbClr val="000099"/>
            </a:solidFill>
            <a:latin typeface="+mn-lt"/>
          </a:endParaRPr>
        </a:p>
      </dgm:t>
    </dgm:pt>
    <dgm:pt modelId="{588D7DC8-C824-4F17-83E0-481FE4EC8324}" type="parTrans" cxnId="{32148356-7BBD-473C-BF9F-BFC5791E72FE}">
      <dgm:prSet/>
      <dgm:spPr/>
      <dgm:t>
        <a:bodyPr/>
        <a:lstStyle/>
        <a:p>
          <a:endParaRPr lang="en-US"/>
        </a:p>
      </dgm:t>
    </dgm:pt>
    <dgm:pt modelId="{5B8CADB1-FE9D-49B7-809C-0462489857AF}" type="sibTrans" cxnId="{32148356-7BBD-473C-BF9F-BFC5791E72FE}">
      <dgm:prSet/>
      <dgm:spPr/>
      <dgm:t>
        <a:bodyPr/>
        <a:lstStyle/>
        <a:p>
          <a:endParaRPr lang="en-US"/>
        </a:p>
      </dgm:t>
    </dgm:pt>
    <dgm:pt modelId="{0194241B-8E4E-4C39-8D77-A1E581C224BD}">
      <dgm:prSet custT="1"/>
      <dgm:spPr/>
      <dgm:t>
        <a:bodyPr/>
        <a:lstStyle/>
        <a:p>
          <a:pPr marL="342900" indent="-342900" algn="just" rtl="0" eaLnBrk="1" fontAlgn="base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en-U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Osnovan SCC Beograd (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regionalni centar za sigurnost (RSCI))</a:t>
          </a:r>
        </a:p>
      </dgm:t>
    </dgm:pt>
    <dgm:pt modelId="{01DFC9E8-34D8-4D78-BE62-CA3A9FA1E228}" type="parTrans" cxnId="{EF5D8135-A8B7-44DE-8EFC-0A33A72B6A8C}">
      <dgm:prSet/>
      <dgm:spPr/>
      <dgm:t>
        <a:bodyPr/>
        <a:lstStyle/>
        <a:p>
          <a:endParaRPr lang="en-US"/>
        </a:p>
      </dgm:t>
    </dgm:pt>
    <dgm:pt modelId="{6BAB2300-4137-4437-A80E-A5D3FF30AF4F}" type="sibTrans" cxnId="{EF5D8135-A8B7-44DE-8EFC-0A33A72B6A8C}">
      <dgm:prSet/>
      <dgm:spPr/>
      <dgm:t>
        <a:bodyPr/>
        <a:lstStyle/>
        <a:p>
          <a:endParaRPr lang="en-US"/>
        </a:p>
      </dgm:t>
    </dgm:pt>
    <dgm:pt modelId="{A20A9F0B-AF53-42C4-8070-72477B0A80BC}" type="pres">
      <dgm:prSet presAssocID="{AA2B8A6C-2653-407C-A86F-614E0796E3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FDA5F4-864E-4C07-91CD-F6D4477FF9C7}" type="pres">
      <dgm:prSet presAssocID="{B74A0DC4-6577-474B-9630-1B1A3E8C0539}" presName="composite" presStyleCnt="0"/>
      <dgm:spPr/>
    </dgm:pt>
    <dgm:pt modelId="{DDF6507B-A0E0-42AD-BED6-1383864B8835}" type="pres">
      <dgm:prSet presAssocID="{B74A0DC4-6577-474B-9630-1B1A3E8C053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4FA99-A800-4248-87EB-54D67BDDDE67}" type="pres">
      <dgm:prSet presAssocID="{B74A0DC4-6577-474B-9630-1B1A3E8C053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4C837-BB32-4488-B691-E6B7F0CB1338}" type="pres">
      <dgm:prSet presAssocID="{428675FF-764A-497D-817A-585C7E3BC443}" presName="sp" presStyleCnt="0"/>
      <dgm:spPr/>
    </dgm:pt>
    <dgm:pt modelId="{D9CD454A-154E-4AB9-9247-6B9D867AF476}" type="pres">
      <dgm:prSet presAssocID="{CE48945B-71A4-4D18-AC5E-4C198D1EBF2C}" presName="composite" presStyleCnt="0"/>
      <dgm:spPr/>
    </dgm:pt>
    <dgm:pt modelId="{FB0275C9-8660-4192-A917-8E480F0E5734}" type="pres">
      <dgm:prSet presAssocID="{CE48945B-71A4-4D18-AC5E-4C198D1EBF2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8CAC6-82C5-4131-BC35-BF63C43FF49A}" type="pres">
      <dgm:prSet presAssocID="{CE48945B-71A4-4D18-AC5E-4C198D1EBF2C}" presName="descendantText" presStyleLbl="alignAcc1" presStyleIdx="1" presStyleCnt="6" custLinFactNeighborX="4241" custLinFactNeighborY="-3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0F8B4-2DE5-4C29-A7B9-443EB7E2FACF}" type="pres">
      <dgm:prSet presAssocID="{90673B86-2C18-47BA-BE20-80D1A80A87B8}" presName="sp" presStyleCnt="0"/>
      <dgm:spPr/>
    </dgm:pt>
    <dgm:pt modelId="{D85E07F3-2F10-41C1-9CFB-17284C2DF49A}" type="pres">
      <dgm:prSet presAssocID="{DB4B817E-7D34-4D2D-BC22-86772415EBFB}" presName="composite" presStyleCnt="0"/>
      <dgm:spPr/>
    </dgm:pt>
    <dgm:pt modelId="{9F1C05D4-4DBB-47FE-9246-0992B0E58650}" type="pres">
      <dgm:prSet presAssocID="{DB4B817E-7D34-4D2D-BC22-86772415EBF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72D3D-5744-4C61-AED8-9B85CD7C464F}" type="pres">
      <dgm:prSet presAssocID="{DB4B817E-7D34-4D2D-BC22-86772415EBF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1BA4B-E007-4747-8D59-63736CD955B7}" type="pres">
      <dgm:prSet presAssocID="{A5E8D540-8F79-4ABE-8D34-80148AEEFF5B}" presName="sp" presStyleCnt="0"/>
      <dgm:spPr/>
    </dgm:pt>
    <dgm:pt modelId="{7A8FA6AF-5598-47CC-9AE6-A0F257C9B5A7}" type="pres">
      <dgm:prSet presAssocID="{39129BB4-27BA-44FC-BA90-BA5C55D0A6FA}" presName="composite" presStyleCnt="0"/>
      <dgm:spPr/>
    </dgm:pt>
    <dgm:pt modelId="{5B5C8481-E62A-4C67-A540-36D6AEC1E082}" type="pres">
      <dgm:prSet presAssocID="{39129BB4-27BA-44FC-BA90-BA5C55D0A6F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86F67-502E-4C75-9335-7DB6CDE5AE6C}" type="pres">
      <dgm:prSet presAssocID="{39129BB4-27BA-44FC-BA90-BA5C55D0A6F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8566F-A862-4FF1-9A44-4FDA21382266}" type="pres">
      <dgm:prSet presAssocID="{83E09AC6-8EA4-475F-94AF-6D6AE22F7565}" presName="sp" presStyleCnt="0"/>
      <dgm:spPr/>
    </dgm:pt>
    <dgm:pt modelId="{853A9B31-DBAA-4BF8-910A-9D974B7AB2EF}" type="pres">
      <dgm:prSet presAssocID="{04F61EFE-4B38-4E75-83F9-F3233DBACCE6}" presName="composite" presStyleCnt="0"/>
      <dgm:spPr/>
    </dgm:pt>
    <dgm:pt modelId="{71FA5630-26C7-4EE6-98B2-2329476C10FA}" type="pres">
      <dgm:prSet presAssocID="{04F61EFE-4B38-4E75-83F9-F3233DBACCE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822E2-4487-4CE0-AFFB-53A4E2DDD5BC}" type="pres">
      <dgm:prSet presAssocID="{04F61EFE-4B38-4E75-83F9-F3233DBACCE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87022-6FF6-4911-AC51-BBB1B100CEAF}" type="pres">
      <dgm:prSet presAssocID="{17F148DB-76B6-49FC-A79C-65E152C945E3}" presName="sp" presStyleCnt="0"/>
      <dgm:spPr/>
    </dgm:pt>
    <dgm:pt modelId="{9D77E594-DD71-4066-9581-B1527B91E3EC}" type="pres">
      <dgm:prSet presAssocID="{B5A098D9-5BC0-48B1-ABBD-2D9166DC3432}" presName="composite" presStyleCnt="0"/>
      <dgm:spPr/>
    </dgm:pt>
    <dgm:pt modelId="{EA5B6CF7-118D-420F-A89D-07CFA10A190A}" type="pres">
      <dgm:prSet presAssocID="{B5A098D9-5BC0-48B1-ABBD-2D9166DC343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A156-F18F-4105-B6CF-04780B62D981}" type="pres">
      <dgm:prSet presAssocID="{B5A098D9-5BC0-48B1-ABBD-2D9166DC343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FD570-5006-489C-935B-A1314FDD20E5}" srcId="{AA2B8A6C-2653-407C-A86F-614E0796E397}" destId="{DB4B817E-7D34-4D2D-BC22-86772415EBFB}" srcOrd="2" destOrd="0" parTransId="{05C27011-422F-4350-93D7-B788F0D1A61B}" sibTransId="{A5E8D540-8F79-4ABE-8D34-80148AEEFF5B}"/>
    <dgm:cxn modelId="{A99197A5-4C81-41A1-8646-2DD4173331FC}" type="presOf" srcId="{4BC3D5D7-9924-48DA-9FB9-71B318C77189}" destId="{3138CAC6-82C5-4131-BC35-BF63C43FF49A}" srcOrd="0" destOrd="0" presId="urn:microsoft.com/office/officeart/2005/8/layout/chevron2"/>
    <dgm:cxn modelId="{719438B6-0DD0-4C4D-92FD-3749CA840224}" srcId="{AA2B8A6C-2653-407C-A86F-614E0796E397}" destId="{04F61EFE-4B38-4E75-83F9-F3233DBACCE6}" srcOrd="4" destOrd="0" parTransId="{94C8EB49-95AC-47FA-991B-0263EBED4780}" sibTransId="{17F148DB-76B6-49FC-A79C-65E152C945E3}"/>
    <dgm:cxn modelId="{C7B5DD55-1606-406A-87DA-D1E45D1ECF80}" type="presOf" srcId="{3984AE13-1EDD-446E-8B2A-A52732184D57}" destId="{2E48A156-F18F-4105-B6CF-04780B62D981}" srcOrd="0" destOrd="0" presId="urn:microsoft.com/office/officeart/2005/8/layout/chevron2"/>
    <dgm:cxn modelId="{32148356-7BBD-473C-BF9F-BFC5791E72FE}" srcId="{CE48945B-71A4-4D18-AC5E-4C198D1EBF2C}" destId="{9CC81420-9756-4CD7-95C9-292925936C82}" srcOrd="1" destOrd="0" parTransId="{588D7DC8-C824-4F17-83E0-481FE4EC8324}" sibTransId="{5B8CADB1-FE9D-49B7-809C-0462489857AF}"/>
    <dgm:cxn modelId="{5D8A5441-9918-42C6-AF63-D79A05BD1B2A}" srcId="{AA2B8A6C-2653-407C-A86F-614E0796E397}" destId="{39129BB4-27BA-44FC-BA90-BA5C55D0A6FA}" srcOrd="3" destOrd="0" parTransId="{2D76D471-8827-4EAD-978D-C3DE470416DE}" sibTransId="{83E09AC6-8EA4-475F-94AF-6D6AE22F7565}"/>
    <dgm:cxn modelId="{AED5276A-7F47-4AB8-BB34-ACAA03963084}" srcId="{39129BB4-27BA-44FC-BA90-BA5C55D0A6FA}" destId="{9EED4202-57E5-4C2E-9BA1-7D7EC08749DF}" srcOrd="0" destOrd="0" parTransId="{F12AC59F-4757-40E3-8625-0D2EB4B20A1F}" sibTransId="{9FD1C220-5A0A-4AEE-A819-C0DE154BCA22}"/>
    <dgm:cxn modelId="{12558EE3-8EF3-4289-AFB3-848E187A6209}" type="presOf" srcId="{AA2B8A6C-2653-407C-A86F-614E0796E397}" destId="{A20A9F0B-AF53-42C4-8070-72477B0A80BC}" srcOrd="0" destOrd="0" presId="urn:microsoft.com/office/officeart/2005/8/layout/chevron2"/>
    <dgm:cxn modelId="{E72A36B6-B4BD-451B-9328-52FC10B5EA0E}" type="presOf" srcId="{0194241B-8E4E-4C39-8D77-A1E581C224BD}" destId="{F6F822E2-4487-4CE0-AFFB-53A4E2DDD5BC}" srcOrd="0" destOrd="1" presId="urn:microsoft.com/office/officeart/2005/8/layout/chevron2"/>
    <dgm:cxn modelId="{A4D44012-C7E2-4352-854D-D43EEB444D4C}" type="presOf" srcId="{B74A0DC4-6577-474B-9630-1B1A3E8C0539}" destId="{DDF6507B-A0E0-42AD-BED6-1383864B8835}" srcOrd="0" destOrd="0" presId="urn:microsoft.com/office/officeart/2005/8/layout/chevron2"/>
    <dgm:cxn modelId="{EF5D8135-A8B7-44DE-8EFC-0A33A72B6A8C}" srcId="{04F61EFE-4B38-4E75-83F9-F3233DBACCE6}" destId="{0194241B-8E4E-4C39-8D77-A1E581C224BD}" srcOrd="1" destOrd="0" parTransId="{01DFC9E8-34D8-4D78-BE62-CA3A9FA1E228}" sibTransId="{6BAB2300-4137-4437-A80E-A5D3FF30AF4F}"/>
    <dgm:cxn modelId="{834FC6E7-C347-4676-BDAE-2AB6CB47A155}" srcId="{AA2B8A6C-2653-407C-A86F-614E0796E397}" destId="{CE48945B-71A4-4D18-AC5E-4C198D1EBF2C}" srcOrd="1" destOrd="0" parTransId="{E65DEE58-5AD4-4168-8177-AC2B68D98861}" sibTransId="{90673B86-2C18-47BA-BE20-80D1A80A87B8}"/>
    <dgm:cxn modelId="{B103290B-1A08-4801-A67C-91364E45EE65}" srcId="{CE48945B-71A4-4D18-AC5E-4C198D1EBF2C}" destId="{4BC3D5D7-9924-48DA-9FB9-71B318C77189}" srcOrd="0" destOrd="0" parTransId="{005C2ED7-70D6-4D0F-A3BB-B8182ADAB12A}" sibTransId="{E3A6C4A3-EF3A-4F31-A41E-0251FDF73C33}"/>
    <dgm:cxn modelId="{D1C42DE7-07C3-458D-84A4-1D9AC0D3AF14}" srcId="{AA2B8A6C-2653-407C-A86F-614E0796E397}" destId="{B5A098D9-5BC0-48B1-ABBD-2D9166DC3432}" srcOrd="5" destOrd="0" parTransId="{BF0C5E60-8B9D-4F9D-B667-6444838160FD}" sibTransId="{612D0BFC-5482-40AF-BEE9-960407A6E79E}"/>
    <dgm:cxn modelId="{CAC3A4D4-107D-421C-BD27-30D960DD2658}" srcId="{B74A0DC4-6577-474B-9630-1B1A3E8C0539}" destId="{7E7E0FA4-757D-45FB-B511-48BC267BA4D3}" srcOrd="0" destOrd="0" parTransId="{6E321751-F413-428A-89B6-8693AA3CE42C}" sibTransId="{9BADDCB2-8FF8-4BB4-93E5-46301CFA9DC5}"/>
    <dgm:cxn modelId="{4433151D-E572-45AE-9F44-76E0F9831E0A}" type="presOf" srcId="{861EF49E-9E1B-474E-B1D5-8761B399157C}" destId="{B1372D3D-5744-4C61-AED8-9B85CD7C464F}" srcOrd="0" destOrd="0" presId="urn:microsoft.com/office/officeart/2005/8/layout/chevron2"/>
    <dgm:cxn modelId="{BED3402E-1A71-49FF-A078-ED44B0C5B994}" type="presOf" srcId="{39129BB4-27BA-44FC-BA90-BA5C55D0A6FA}" destId="{5B5C8481-E62A-4C67-A540-36D6AEC1E082}" srcOrd="0" destOrd="0" presId="urn:microsoft.com/office/officeart/2005/8/layout/chevron2"/>
    <dgm:cxn modelId="{2598EAB4-E5F5-4A46-891E-9ADFA6D7B719}" type="presOf" srcId="{CE48945B-71A4-4D18-AC5E-4C198D1EBF2C}" destId="{FB0275C9-8660-4192-A917-8E480F0E5734}" srcOrd="0" destOrd="0" presId="urn:microsoft.com/office/officeart/2005/8/layout/chevron2"/>
    <dgm:cxn modelId="{95FDECF7-805C-4321-ABFC-FFD3AAA57BE9}" srcId="{B5A098D9-5BC0-48B1-ABBD-2D9166DC3432}" destId="{3984AE13-1EDD-446E-8B2A-A52732184D57}" srcOrd="0" destOrd="0" parTransId="{3932EE3E-E1C3-40FB-8B06-BF1B76788AB6}" sibTransId="{D07E76D5-3390-435C-A247-BD578D6C533F}"/>
    <dgm:cxn modelId="{8BA6D79C-9326-4997-97FE-F755BA07370C}" type="presOf" srcId="{9EED4202-57E5-4C2E-9BA1-7D7EC08749DF}" destId="{F5D86F67-502E-4C75-9335-7DB6CDE5AE6C}" srcOrd="0" destOrd="0" presId="urn:microsoft.com/office/officeart/2005/8/layout/chevron2"/>
    <dgm:cxn modelId="{634286BB-64EA-4DCB-A7DB-DE6099DF969B}" type="presOf" srcId="{04F61EFE-4B38-4E75-83F9-F3233DBACCE6}" destId="{71FA5630-26C7-4EE6-98B2-2329476C10FA}" srcOrd="0" destOrd="0" presId="urn:microsoft.com/office/officeart/2005/8/layout/chevron2"/>
    <dgm:cxn modelId="{6A2DDCEC-7B90-42FD-A5E3-D65DC984792B}" type="presOf" srcId="{9CC81420-9756-4CD7-95C9-292925936C82}" destId="{3138CAC6-82C5-4131-BC35-BF63C43FF49A}" srcOrd="0" destOrd="1" presId="urn:microsoft.com/office/officeart/2005/8/layout/chevron2"/>
    <dgm:cxn modelId="{DC13B922-C913-40F9-903C-363624512EB9}" type="presOf" srcId="{DB4B817E-7D34-4D2D-BC22-86772415EBFB}" destId="{9F1C05D4-4DBB-47FE-9246-0992B0E58650}" srcOrd="0" destOrd="0" presId="urn:microsoft.com/office/officeart/2005/8/layout/chevron2"/>
    <dgm:cxn modelId="{A08AFA20-E169-46B1-ACDA-725171F9FE3E}" type="presOf" srcId="{7E7E0FA4-757D-45FB-B511-48BC267BA4D3}" destId="{9AC4FA99-A800-4248-87EB-54D67BDDDE67}" srcOrd="0" destOrd="0" presId="urn:microsoft.com/office/officeart/2005/8/layout/chevron2"/>
    <dgm:cxn modelId="{0D025753-14BC-42BD-9EA3-2D73916923B7}" type="presOf" srcId="{B5A098D9-5BC0-48B1-ABBD-2D9166DC3432}" destId="{EA5B6CF7-118D-420F-A89D-07CFA10A190A}" srcOrd="0" destOrd="0" presId="urn:microsoft.com/office/officeart/2005/8/layout/chevron2"/>
    <dgm:cxn modelId="{ACDDF4DE-30E0-4630-86BF-2AEED89B0174}" srcId="{DB4B817E-7D34-4D2D-BC22-86772415EBFB}" destId="{861EF49E-9E1B-474E-B1D5-8761B399157C}" srcOrd="0" destOrd="0" parTransId="{399697DD-2205-4B80-ADD2-06F917A1A1DB}" sibTransId="{06B46CE7-5E3E-4960-9827-FA67B6F3A906}"/>
    <dgm:cxn modelId="{4D897EB1-CBB1-4839-B43C-CBAF6CE032F3}" type="presOf" srcId="{42B51A2C-D47E-4644-99A9-18B0FB40D3DD}" destId="{F6F822E2-4487-4CE0-AFFB-53A4E2DDD5BC}" srcOrd="0" destOrd="0" presId="urn:microsoft.com/office/officeart/2005/8/layout/chevron2"/>
    <dgm:cxn modelId="{1EB56192-C772-43AB-99EA-CF25913740E2}" srcId="{04F61EFE-4B38-4E75-83F9-F3233DBACCE6}" destId="{42B51A2C-D47E-4644-99A9-18B0FB40D3DD}" srcOrd="0" destOrd="0" parTransId="{8FC01D44-BD39-47F9-BD44-615DC5A806EE}" sibTransId="{54192729-F867-480E-9E5F-1B2B6D4AC6D3}"/>
    <dgm:cxn modelId="{B003C5A3-0547-495E-B98B-2BE00BDB3033}" srcId="{AA2B8A6C-2653-407C-A86F-614E0796E397}" destId="{B74A0DC4-6577-474B-9630-1B1A3E8C0539}" srcOrd="0" destOrd="0" parTransId="{374B9FC1-F39F-4B81-BFF9-DC7C55765E98}" sibTransId="{428675FF-764A-497D-817A-585C7E3BC443}"/>
    <dgm:cxn modelId="{A3F38345-E272-43BE-B3E8-DEDBF2E89365}" type="presParOf" srcId="{A20A9F0B-AF53-42C4-8070-72477B0A80BC}" destId="{AAFDA5F4-864E-4C07-91CD-F6D4477FF9C7}" srcOrd="0" destOrd="0" presId="urn:microsoft.com/office/officeart/2005/8/layout/chevron2"/>
    <dgm:cxn modelId="{1506DDF4-0F2C-4C66-A756-9EC2C961177A}" type="presParOf" srcId="{AAFDA5F4-864E-4C07-91CD-F6D4477FF9C7}" destId="{DDF6507B-A0E0-42AD-BED6-1383864B8835}" srcOrd="0" destOrd="0" presId="urn:microsoft.com/office/officeart/2005/8/layout/chevron2"/>
    <dgm:cxn modelId="{439E8417-F425-430E-899D-55A9AFD54558}" type="presParOf" srcId="{AAFDA5F4-864E-4C07-91CD-F6D4477FF9C7}" destId="{9AC4FA99-A800-4248-87EB-54D67BDDDE67}" srcOrd="1" destOrd="0" presId="urn:microsoft.com/office/officeart/2005/8/layout/chevron2"/>
    <dgm:cxn modelId="{C87C24F9-5879-4AF1-8A34-591C312B8551}" type="presParOf" srcId="{A20A9F0B-AF53-42C4-8070-72477B0A80BC}" destId="{E9A4C837-BB32-4488-B691-E6B7F0CB1338}" srcOrd="1" destOrd="0" presId="urn:microsoft.com/office/officeart/2005/8/layout/chevron2"/>
    <dgm:cxn modelId="{79E2F309-E852-46EA-ABBD-424CD724A103}" type="presParOf" srcId="{A20A9F0B-AF53-42C4-8070-72477B0A80BC}" destId="{D9CD454A-154E-4AB9-9247-6B9D867AF476}" srcOrd="2" destOrd="0" presId="urn:microsoft.com/office/officeart/2005/8/layout/chevron2"/>
    <dgm:cxn modelId="{DDD15CFE-4288-4013-B738-E3613DC8DF77}" type="presParOf" srcId="{D9CD454A-154E-4AB9-9247-6B9D867AF476}" destId="{FB0275C9-8660-4192-A917-8E480F0E5734}" srcOrd="0" destOrd="0" presId="urn:microsoft.com/office/officeart/2005/8/layout/chevron2"/>
    <dgm:cxn modelId="{7C3FF854-351A-4057-B428-DC6735C0B9A4}" type="presParOf" srcId="{D9CD454A-154E-4AB9-9247-6B9D867AF476}" destId="{3138CAC6-82C5-4131-BC35-BF63C43FF49A}" srcOrd="1" destOrd="0" presId="urn:microsoft.com/office/officeart/2005/8/layout/chevron2"/>
    <dgm:cxn modelId="{2177782B-6EF7-46D7-9A0E-7BBE61B23601}" type="presParOf" srcId="{A20A9F0B-AF53-42C4-8070-72477B0A80BC}" destId="{42D0F8B4-2DE5-4C29-A7B9-443EB7E2FACF}" srcOrd="3" destOrd="0" presId="urn:microsoft.com/office/officeart/2005/8/layout/chevron2"/>
    <dgm:cxn modelId="{8E0C0890-F347-48DB-B92C-C7E60BA5A9A7}" type="presParOf" srcId="{A20A9F0B-AF53-42C4-8070-72477B0A80BC}" destId="{D85E07F3-2F10-41C1-9CFB-17284C2DF49A}" srcOrd="4" destOrd="0" presId="urn:microsoft.com/office/officeart/2005/8/layout/chevron2"/>
    <dgm:cxn modelId="{BCAE66D4-309E-4006-BE07-2410E756EC13}" type="presParOf" srcId="{D85E07F3-2F10-41C1-9CFB-17284C2DF49A}" destId="{9F1C05D4-4DBB-47FE-9246-0992B0E58650}" srcOrd="0" destOrd="0" presId="urn:microsoft.com/office/officeart/2005/8/layout/chevron2"/>
    <dgm:cxn modelId="{7430C815-4CA6-48B9-84DA-695D2368D721}" type="presParOf" srcId="{D85E07F3-2F10-41C1-9CFB-17284C2DF49A}" destId="{B1372D3D-5744-4C61-AED8-9B85CD7C464F}" srcOrd="1" destOrd="0" presId="urn:microsoft.com/office/officeart/2005/8/layout/chevron2"/>
    <dgm:cxn modelId="{5BB189FC-4FE9-48ED-AA23-1248C00858FB}" type="presParOf" srcId="{A20A9F0B-AF53-42C4-8070-72477B0A80BC}" destId="{5011BA4B-E007-4747-8D59-63736CD955B7}" srcOrd="5" destOrd="0" presId="urn:microsoft.com/office/officeart/2005/8/layout/chevron2"/>
    <dgm:cxn modelId="{F9B4FFEE-D83C-414A-9069-0D4B486F878E}" type="presParOf" srcId="{A20A9F0B-AF53-42C4-8070-72477B0A80BC}" destId="{7A8FA6AF-5598-47CC-9AE6-A0F257C9B5A7}" srcOrd="6" destOrd="0" presId="urn:microsoft.com/office/officeart/2005/8/layout/chevron2"/>
    <dgm:cxn modelId="{681BDB32-BC77-4DE6-8726-EF70F57B4275}" type="presParOf" srcId="{7A8FA6AF-5598-47CC-9AE6-A0F257C9B5A7}" destId="{5B5C8481-E62A-4C67-A540-36D6AEC1E082}" srcOrd="0" destOrd="0" presId="urn:microsoft.com/office/officeart/2005/8/layout/chevron2"/>
    <dgm:cxn modelId="{8877033E-1EC9-41D1-BF4E-18A368AEA96A}" type="presParOf" srcId="{7A8FA6AF-5598-47CC-9AE6-A0F257C9B5A7}" destId="{F5D86F67-502E-4C75-9335-7DB6CDE5AE6C}" srcOrd="1" destOrd="0" presId="urn:microsoft.com/office/officeart/2005/8/layout/chevron2"/>
    <dgm:cxn modelId="{0D41A0FF-2CC5-48CD-B121-88301AC55651}" type="presParOf" srcId="{A20A9F0B-AF53-42C4-8070-72477B0A80BC}" destId="{AD28566F-A862-4FF1-9A44-4FDA21382266}" srcOrd="7" destOrd="0" presId="urn:microsoft.com/office/officeart/2005/8/layout/chevron2"/>
    <dgm:cxn modelId="{CC564FFB-DF1A-4D3E-8A72-71F1C9FFBE49}" type="presParOf" srcId="{A20A9F0B-AF53-42C4-8070-72477B0A80BC}" destId="{853A9B31-DBAA-4BF8-910A-9D974B7AB2EF}" srcOrd="8" destOrd="0" presId="urn:microsoft.com/office/officeart/2005/8/layout/chevron2"/>
    <dgm:cxn modelId="{6801C1E0-2A2A-49FF-9B77-2DED68D64097}" type="presParOf" srcId="{853A9B31-DBAA-4BF8-910A-9D974B7AB2EF}" destId="{71FA5630-26C7-4EE6-98B2-2329476C10FA}" srcOrd="0" destOrd="0" presId="urn:microsoft.com/office/officeart/2005/8/layout/chevron2"/>
    <dgm:cxn modelId="{5FD30F63-EA0E-4C15-AE8E-F80547BC5A14}" type="presParOf" srcId="{853A9B31-DBAA-4BF8-910A-9D974B7AB2EF}" destId="{F6F822E2-4487-4CE0-AFFB-53A4E2DDD5BC}" srcOrd="1" destOrd="0" presId="urn:microsoft.com/office/officeart/2005/8/layout/chevron2"/>
    <dgm:cxn modelId="{71B4CD23-EA32-48A5-9FA6-364DE97128D6}" type="presParOf" srcId="{A20A9F0B-AF53-42C4-8070-72477B0A80BC}" destId="{FB987022-6FF6-4911-AC51-BBB1B100CEAF}" srcOrd="9" destOrd="0" presId="urn:microsoft.com/office/officeart/2005/8/layout/chevron2"/>
    <dgm:cxn modelId="{41161E23-0FDE-4328-B7AA-D9C474726E0E}" type="presParOf" srcId="{A20A9F0B-AF53-42C4-8070-72477B0A80BC}" destId="{9D77E594-DD71-4066-9581-B1527B91E3EC}" srcOrd="10" destOrd="0" presId="urn:microsoft.com/office/officeart/2005/8/layout/chevron2"/>
    <dgm:cxn modelId="{95B1782F-582A-44FF-9A5C-1ACC4FF20764}" type="presParOf" srcId="{9D77E594-DD71-4066-9581-B1527B91E3EC}" destId="{EA5B6CF7-118D-420F-A89D-07CFA10A190A}" srcOrd="0" destOrd="0" presId="urn:microsoft.com/office/officeart/2005/8/layout/chevron2"/>
    <dgm:cxn modelId="{F5B4ADD8-BABD-44F9-9A43-505B934001D1}" type="presParOf" srcId="{9D77E594-DD71-4066-9581-B1527B91E3EC}" destId="{2E48A156-F18F-4105-B6CF-04780B62D9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D3E072-4B53-49AE-9641-114CC131912E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A4DFD529-2F21-4B5A-9CCA-94DCDB154BF4}">
      <dgm:prSet phldrT="[Text]"/>
      <dgm:spPr/>
      <dgm:t>
        <a:bodyPr/>
        <a:lstStyle/>
        <a:p>
          <a:r>
            <a:rPr lang="sr-Latn-RS" dirty="0" smtClean="0"/>
            <a:t>Deregulacija energetskog sektora</a:t>
          </a:r>
          <a:endParaRPr lang="en-US" dirty="0"/>
        </a:p>
      </dgm:t>
    </dgm:pt>
    <dgm:pt modelId="{1715F795-8200-4C00-B311-2359C25C1CF2}" type="parTrans" cxnId="{F512549C-55D8-4C82-A415-846AF67CC055}">
      <dgm:prSet/>
      <dgm:spPr/>
      <dgm:t>
        <a:bodyPr/>
        <a:lstStyle/>
        <a:p>
          <a:endParaRPr lang="en-US"/>
        </a:p>
      </dgm:t>
    </dgm:pt>
    <dgm:pt modelId="{8EDF5134-3FFE-4D4E-9BE6-7FE8269A69EB}" type="sibTrans" cxnId="{F512549C-55D8-4C82-A415-846AF67CC055}">
      <dgm:prSet/>
      <dgm:spPr/>
      <dgm:t>
        <a:bodyPr/>
        <a:lstStyle/>
        <a:p>
          <a:endParaRPr lang="en-US"/>
        </a:p>
      </dgm:t>
    </dgm:pt>
    <dgm:pt modelId="{B47C07FF-E25F-4371-B496-6008F36940E0}">
      <dgm:prSet phldrT="[Text]"/>
      <dgm:spPr/>
      <dgm:t>
        <a:bodyPr/>
        <a:lstStyle/>
        <a:p>
          <a:r>
            <a:rPr lang="sr-Latn-RS" dirty="0" smtClean="0"/>
            <a:t>Liberalizacija tržišta el.en.</a:t>
          </a:r>
          <a:endParaRPr lang="en-US" dirty="0"/>
        </a:p>
      </dgm:t>
    </dgm:pt>
    <dgm:pt modelId="{A02D4365-54F9-4DE5-804D-20C1E7E5C1F7}" type="parTrans" cxnId="{2FEC802D-86A9-43FB-8FB3-246E3F2A7C29}">
      <dgm:prSet/>
      <dgm:spPr/>
      <dgm:t>
        <a:bodyPr/>
        <a:lstStyle/>
        <a:p>
          <a:endParaRPr lang="en-US"/>
        </a:p>
      </dgm:t>
    </dgm:pt>
    <dgm:pt modelId="{FAE207C9-B193-4809-AAA3-B62B65BE010A}" type="sibTrans" cxnId="{2FEC802D-86A9-43FB-8FB3-246E3F2A7C29}">
      <dgm:prSet/>
      <dgm:spPr/>
      <dgm:t>
        <a:bodyPr/>
        <a:lstStyle/>
        <a:p>
          <a:endParaRPr lang="en-US"/>
        </a:p>
      </dgm:t>
    </dgm:pt>
    <dgm:pt modelId="{9DD90C4C-070C-4E3C-A50F-C9148B513135}">
      <dgm:prSet phldrT="[Text]"/>
      <dgm:spPr/>
      <dgm:t>
        <a:bodyPr/>
        <a:lstStyle/>
        <a:p>
          <a:r>
            <a:rPr lang="sr-Latn-RS" dirty="0" smtClean="0"/>
            <a:t>Centralizacija energetskog sektora</a:t>
          </a:r>
          <a:endParaRPr lang="en-US" dirty="0"/>
        </a:p>
      </dgm:t>
    </dgm:pt>
    <dgm:pt modelId="{C6DD2569-F65A-4EEF-9EEB-B4A893CF3C88}" type="parTrans" cxnId="{9801309A-D3CC-495B-846C-2B84722F6CEE}">
      <dgm:prSet/>
      <dgm:spPr/>
      <dgm:t>
        <a:bodyPr/>
        <a:lstStyle/>
        <a:p>
          <a:endParaRPr lang="en-US"/>
        </a:p>
      </dgm:t>
    </dgm:pt>
    <dgm:pt modelId="{2F6AF150-D007-44EA-B748-13CBA14C73EC}" type="sibTrans" cxnId="{9801309A-D3CC-495B-846C-2B84722F6CEE}">
      <dgm:prSet/>
      <dgm:spPr/>
      <dgm:t>
        <a:bodyPr/>
        <a:lstStyle/>
        <a:p>
          <a:endParaRPr lang="en-US"/>
        </a:p>
      </dgm:t>
    </dgm:pt>
    <dgm:pt modelId="{3D4AC2A4-7E61-42A5-AEB0-14A10B08F20B}" type="pres">
      <dgm:prSet presAssocID="{39D3E072-4B53-49AE-9641-114CC131912E}" presName="Name0" presStyleCnt="0">
        <dgm:presLayoutVars>
          <dgm:dir/>
          <dgm:resizeHandles val="exact"/>
        </dgm:presLayoutVars>
      </dgm:prSet>
      <dgm:spPr/>
    </dgm:pt>
    <dgm:pt modelId="{7C4D9087-A699-4A6E-BF61-25AB28596651}" type="pres">
      <dgm:prSet presAssocID="{A4DFD529-2F21-4B5A-9CCA-94DCDB154B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07C0-34E9-432F-8BE7-6C7A868A161C}" type="pres">
      <dgm:prSet presAssocID="{8EDF5134-3FFE-4D4E-9BE6-7FE8269A69E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79D5A4B-2F5E-4715-8807-C8A712C164F2}" type="pres">
      <dgm:prSet presAssocID="{8EDF5134-3FFE-4D4E-9BE6-7FE8269A69E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8C7301A-161F-4AAA-9016-052117E0A1F3}" type="pres">
      <dgm:prSet presAssocID="{B47C07FF-E25F-4371-B496-6008F36940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1537E-97B6-436C-89A4-F646371DB7AD}" type="pres">
      <dgm:prSet presAssocID="{FAE207C9-B193-4809-AAA3-B62B65BE010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B74A6C-E2EB-46D2-8734-264D5D744F61}" type="pres">
      <dgm:prSet presAssocID="{FAE207C9-B193-4809-AAA3-B62B65BE010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F1EB3A2-661F-47C4-86FA-BE32705F68BF}" type="pres">
      <dgm:prSet presAssocID="{9DD90C4C-070C-4E3C-A50F-C9148B5131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CAC669-D5B6-4D58-AF5C-65CE2EB27FB3}" type="presOf" srcId="{9DD90C4C-070C-4E3C-A50F-C9148B513135}" destId="{9F1EB3A2-661F-47C4-86FA-BE32705F68BF}" srcOrd="0" destOrd="0" presId="urn:microsoft.com/office/officeart/2005/8/layout/process1"/>
    <dgm:cxn modelId="{A9BA5183-7966-4D3B-9940-AD5DE76805DA}" type="presOf" srcId="{A4DFD529-2F21-4B5A-9CCA-94DCDB154BF4}" destId="{7C4D9087-A699-4A6E-BF61-25AB28596651}" srcOrd="0" destOrd="0" presId="urn:microsoft.com/office/officeart/2005/8/layout/process1"/>
    <dgm:cxn modelId="{9801309A-D3CC-495B-846C-2B84722F6CEE}" srcId="{39D3E072-4B53-49AE-9641-114CC131912E}" destId="{9DD90C4C-070C-4E3C-A50F-C9148B513135}" srcOrd="2" destOrd="0" parTransId="{C6DD2569-F65A-4EEF-9EEB-B4A893CF3C88}" sibTransId="{2F6AF150-D007-44EA-B748-13CBA14C73EC}"/>
    <dgm:cxn modelId="{E03EB43F-198B-4CF7-BEBF-E6592C52723C}" type="presOf" srcId="{FAE207C9-B193-4809-AAA3-B62B65BE010A}" destId="{0DB74A6C-E2EB-46D2-8734-264D5D744F61}" srcOrd="1" destOrd="0" presId="urn:microsoft.com/office/officeart/2005/8/layout/process1"/>
    <dgm:cxn modelId="{947F6E83-FF4B-480A-A454-559CFDE9774F}" type="presOf" srcId="{39D3E072-4B53-49AE-9641-114CC131912E}" destId="{3D4AC2A4-7E61-42A5-AEB0-14A10B08F20B}" srcOrd="0" destOrd="0" presId="urn:microsoft.com/office/officeart/2005/8/layout/process1"/>
    <dgm:cxn modelId="{2FEC802D-86A9-43FB-8FB3-246E3F2A7C29}" srcId="{39D3E072-4B53-49AE-9641-114CC131912E}" destId="{B47C07FF-E25F-4371-B496-6008F36940E0}" srcOrd="1" destOrd="0" parTransId="{A02D4365-54F9-4DE5-804D-20C1E7E5C1F7}" sibTransId="{FAE207C9-B193-4809-AAA3-B62B65BE010A}"/>
    <dgm:cxn modelId="{EADC9187-8DEE-403F-A865-1848BC551446}" type="presOf" srcId="{8EDF5134-3FFE-4D4E-9BE6-7FE8269A69EB}" destId="{B0D307C0-34E9-432F-8BE7-6C7A868A161C}" srcOrd="0" destOrd="0" presId="urn:microsoft.com/office/officeart/2005/8/layout/process1"/>
    <dgm:cxn modelId="{5B7223F1-FEF5-4CED-B30A-E8C7D864A412}" type="presOf" srcId="{FAE207C9-B193-4809-AAA3-B62B65BE010A}" destId="{57F1537E-97B6-436C-89A4-F646371DB7AD}" srcOrd="0" destOrd="0" presId="urn:microsoft.com/office/officeart/2005/8/layout/process1"/>
    <dgm:cxn modelId="{6A1063C7-B78A-4083-96E8-F9CCDC048B7C}" type="presOf" srcId="{8EDF5134-3FFE-4D4E-9BE6-7FE8269A69EB}" destId="{E79D5A4B-2F5E-4715-8807-C8A712C164F2}" srcOrd="1" destOrd="0" presId="urn:microsoft.com/office/officeart/2005/8/layout/process1"/>
    <dgm:cxn modelId="{F512549C-55D8-4C82-A415-846AF67CC055}" srcId="{39D3E072-4B53-49AE-9641-114CC131912E}" destId="{A4DFD529-2F21-4B5A-9CCA-94DCDB154BF4}" srcOrd="0" destOrd="0" parTransId="{1715F795-8200-4C00-B311-2359C25C1CF2}" sibTransId="{8EDF5134-3FFE-4D4E-9BE6-7FE8269A69EB}"/>
    <dgm:cxn modelId="{0B5C3043-C8BB-47BA-A4A3-D211B04704AC}" type="presOf" srcId="{B47C07FF-E25F-4371-B496-6008F36940E0}" destId="{78C7301A-161F-4AAA-9016-052117E0A1F3}" srcOrd="0" destOrd="0" presId="urn:microsoft.com/office/officeart/2005/8/layout/process1"/>
    <dgm:cxn modelId="{8B409BA1-AF40-46CF-8CF9-0BD16C0CF515}" type="presParOf" srcId="{3D4AC2A4-7E61-42A5-AEB0-14A10B08F20B}" destId="{7C4D9087-A699-4A6E-BF61-25AB28596651}" srcOrd="0" destOrd="0" presId="urn:microsoft.com/office/officeart/2005/8/layout/process1"/>
    <dgm:cxn modelId="{44802284-F7F2-4CA3-A9E5-5B07D7E55137}" type="presParOf" srcId="{3D4AC2A4-7E61-42A5-AEB0-14A10B08F20B}" destId="{B0D307C0-34E9-432F-8BE7-6C7A868A161C}" srcOrd="1" destOrd="0" presId="urn:microsoft.com/office/officeart/2005/8/layout/process1"/>
    <dgm:cxn modelId="{D19DBD2F-6A4D-47B6-9607-8C5FFD8916D5}" type="presParOf" srcId="{B0D307C0-34E9-432F-8BE7-6C7A868A161C}" destId="{E79D5A4B-2F5E-4715-8807-C8A712C164F2}" srcOrd="0" destOrd="0" presId="urn:microsoft.com/office/officeart/2005/8/layout/process1"/>
    <dgm:cxn modelId="{99B4C1AA-5665-467C-9641-B89BECDBE6C2}" type="presParOf" srcId="{3D4AC2A4-7E61-42A5-AEB0-14A10B08F20B}" destId="{78C7301A-161F-4AAA-9016-052117E0A1F3}" srcOrd="2" destOrd="0" presId="urn:microsoft.com/office/officeart/2005/8/layout/process1"/>
    <dgm:cxn modelId="{4435257D-3DBA-4829-8305-FC27D5796C05}" type="presParOf" srcId="{3D4AC2A4-7E61-42A5-AEB0-14A10B08F20B}" destId="{57F1537E-97B6-436C-89A4-F646371DB7AD}" srcOrd="3" destOrd="0" presId="urn:microsoft.com/office/officeart/2005/8/layout/process1"/>
    <dgm:cxn modelId="{8CF0162E-6F35-4B7B-A4E2-421CD70E9CB3}" type="presParOf" srcId="{57F1537E-97B6-436C-89A4-F646371DB7AD}" destId="{0DB74A6C-E2EB-46D2-8734-264D5D744F61}" srcOrd="0" destOrd="0" presId="urn:microsoft.com/office/officeart/2005/8/layout/process1"/>
    <dgm:cxn modelId="{3E7F990F-5ABB-4542-B0B2-863EA9D7CC34}" type="presParOf" srcId="{3D4AC2A4-7E61-42A5-AEB0-14A10B08F20B}" destId="{9F1EB3A2-661F-47C4-86FA-BE32705F68B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351466-4F67-4B44-9404-560BEB00E990}" type="doc">
      <dgm:prSet loTypeId="urn:microsoft.com/office/officeart/2009/3/layout/RandomtoResul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046FDB-17F6-46BA-8804-36D85403077B}">
      <dgm:prSet phldrT="[Text]"/>
      <dgm:spPr/>
      <dgm:t>
        <a:bodyPr/>
        <a:lstStyle/>
        <a:p>
          <a:r>
            <a:rPr lang="sr-Latn-RS" dirty="0" smtClean="0"/>
            <a:t>nacionalna tržišta el.en</a:t>
          </a:r>
          <a:endParaRPr lang="en-US" dirty="0"/>
        </a:p>
      </dgm:t>
    </dgm:pt>
    <dgm:pt modelId="{F48B1953-B958-4147-BF60-9F18B464F575}" type="parTrans" cxnId="{1369475E-F839-448B-AD9A-43F48C1201F1}">
      <dgm:prSet/>
      <dgm:spPr/>
      <dgm:t>
        <a:bodyPr/>
        <a:lstStyle/>
        <a:p>
          <a:endParaRPr lang="en-US"/>
        </a:p>
      </dgm:t>
    </dgm:pt>
    <dgm:pt modelId="{7C45CC31-1321-4631-B662-EE4105138ADB}" type="sibTrans" cxnId="{1369475E-F839-448B-AD9A-43F48C1201F1}">
      <dgm:prSet/>
      <dgm:spPr/>
      <dgm:t>
        <a:bodyPr/>
        <a:lstStyle/>
        <a:p>
          <a:endParaRPr lang="en-US"/>
        </a:p>
      </dgm:t>
    </dgm:pt>
    <dgm:pt modelId="{CA2244FC-ECAD-46DE-9622-845433DFBF07}">
      <dgm:prSet phldrT="[Text]"/>
      <dgm:spPr/>
      <dgm:t>
        <a:bodyPr/>
        <a:lstStyle/>
        <a:p>
          <a:r>
            <a:rPr lang="sr-Latn-RS" dirty="0" smtClean="0"/>
            <a:t>Nacionalno zakonodavstvo</a:t>
          </a:r>
          <a:endParaRPr lang="en-US" dirty="0"/>
        </a:p>
      </dgm:t>
    </dgm:pt>
    <dgm:pt modelId="{B913E6D7-7532-4913-8CFB-A1A953356555}" type="parTrans" cxnId="{987F6C6C-3A7E-4C02-9910-634F02D90C5A}">
      <dgm:prSet/>
      <dgm:spPr/>
      <dgm:t>
        <a:bodyPr/>
        <a:lstStyle/>
        <a:p>
          <a:endParaRPr lang="en-US"/>
        </a:p>
      </dgm:t>
    </dgm:pt>
    <dgm:pt modelId="{FD976236-41C1-4564-ACD1-1D91F419EEBC}" type="sibTrans" cxnId="{987F6C6C-3A7E-4C02-9910-634F02D90C5A}">
      <dgm:prSet/>
      <dgm:spPr/>
      <dgm:t>
        <a:bodyPr/>
        <a:lstStyle/>
        <a:p>
          <a:endParaRPr lang="en-US"/>
        </a:p>
      </dgm:t>
    </dgm:pt>
    <dgm:pt modelId="{142AC335-B7C4-4851-B808-BDAB886F3D5D}">
      <dgm:prSet phldrT="[Text]"/>
      <dgm:spPr/>
      <dgm:t>
        <a:bodyPr/>
        <a:lstStyle/>
        <a:p>
          <a:r>
            <a:rPr lang="sr-Latn-RS" dirty="0" smtClean="0"/>
            <a:t>SAP,  MRC, RSCI, ROC,</a:t>
          </a:r>
        </a:p>
        <a:p>
          <a:r>
            <a:rPr lang="sr-Latn-RS" dirty="0" smtClean="0">
              <a:solidFill>
                <a:schemeClr val="bg1"/>
              </a:solidFill>
            </a:rPr>
            <a:t>Single Balancing Platform</a:t>
          </a:r>
          <a:endParaRPr lang="en-US" dirty="0">
            <a:solidFill>
              <a:schemeClr val="bg1"/>
            </a:solidFill>
          </a:endParaRPr>
        </a:p>
      </dgm:t>
    </dgm:pt>
    <dgm:pt modelId="{5BA0874C-D620-4BD0-B455-9CB69A1DB52E}" type="parTrans" cxnId="{E093A935-0AD3-4B4F-B07C-C4553349560D}">
      <dgm:prSet/>
      <dgm:spPr/>
      <dgm:t>
        <a:bodyPr/>
        <a:lstStyle/>
        <a:p>
          <a:endParaRPr lang="en-US"/>
        </a:p>
      </dgm:t>
    </dgm:pt>
    <dgm:pt modelId="{7906BBBB-55FD-4330-A526-42E924841C57}" type="sibTrans" cxnId="{E093A935-0AD3-4B4F-B07C-C4553349560D}">
      <dgm:prSet/>
      <dgm:spPr/>
      <dgm:t>
        <a:bodyPr/>
        <a:lstStyle/>
        <a:p>
          <a:endParaRPr lang="en-US"/>
        </a:p>
      </dgm:t>
    </dgm:pt>
    <dgm:pt modelId="{EB0B99D4-A88E-4C6A-99A8-4E0A5FCB1D50}">
      <dgm:prSet phldrT="[Text]"/>
      <dgm:spPr/>
      <dgm:t>
        <a:bodyPr/>
        <a:lstStyle/>
        <a:p>
          <a:r>
            <a:rPr lang="sr-Latn-RS" dirty="0" smtClean="0"/>
            <a:t>EU Regulative (CACM, FCA, SO GL, GL EB)</a:t>
          </a:r>
          <a:endParaRPr lang="en-US" dirty="0"/>
        </a:p>
      </dgm:t>
    </dgm:pt>
    <dgm:pt modelId="{A2740ED7-8612-42CA-952E-E6F350CD0493}" type="parTrans" cxnId="{D7B018BD-244F-49DE-B22A-7C9FD498A04D}">
      <dgm:prSet/>
      <dgm:spPr/>
      <dgm:t>
        <a:bodyPr/>
        <a:lstStyle/>
        <a:p>
          <a:endParaRPr lang="en-US"/>
        </a:p>
      </dgm:t>
    </dgm:pt>
    <dgm:pt modelId="{2321B309-46F9-4FC9-825F-A6E752272718}" type="sibTrans" cxnId="{D7B018BD-244F-49DE-B22A-7C9FD498A04D}">
      <dgm:prSet/>
      <dgm:spPr/>
      <dgm:t>
        <a:bodyPr/>
        <a:lstStyle/>
        <a:p>
          <a:endParaRPr lang="en-US"/>
        </a:p>
      </dgm:t>
    </dgm:pt>
    <dgm:pt modelId="{10A9B26B-2BAA-46DA-811D-5F5D6AA7D040}" type="pres">
      <dgm:prSet presAssocID="{28351466-4F67-4B44-9404-560BEB00E99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5BEE89-09D7-4C5D-97AF-DC9CA52F55CD}" type="pres">
      <dgm:prSet presAssocID="{BA046FDB-17F6-46BA-8804-36D85403077B}" presName="chaos" presStyleCnt="0"/>
      <dgm:spPr/>
    </dgm:pt>
    <dgm:pt modelId="{1CAF2F66-BB16-4ABE-8F0C-2EEDCFA03C5B}" type="pres">
      <dgm:prSet presAssocID="{BA046FDB-17F6-46BA-8804-36D85403077B}" presName="parTx1" presStyleLbl="revTx" presStyleIdx="0" presStyleCnt="3"/>
      <dgm:spPr/>
      <dgm:t>
        <a:bodyPr/>
        <a:lstStyle/>
        <a:p>
          <a:endParaRPr lang="en-US"/>
        </a:p>
      </dgm:t>
    </dgm:pt>
    <dgm:pt modelId="{E15656D2-CF9D-4C10-8670-D29B4D130521}" type="pres">
      <dgm:prSet presAssocID="{BA046FDB-17F6-46BA-8804-36D85403077B}" presName="desTx1" presStyleLbl="revTx" presStyleIdx="1" presStyleCnt="3" custLinFactNeighborX="-1633" custLinFactNeighborY="-16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98803-5AA6-42F4-91E6-F494879CF961}" type="pres">
      <dgm:prSet presAssocID="{BA046FDB-17F6-46BA-8804-36D85403077B}" presName="c1" presStyleLbl="node1" presStyleIdx="0" presStyleCnt="19"/>
      <dgm:spPr/>
    </dgm:pt>
    <dgm:pt modelId="{413E3525-C09F-483F-838B-6381F29B7505}" type="pres">
      <dgm:prSet presAssocID="{BA046FDB-17F6-46BA-8804-36D85403077B}" presName="c2" presStyleLbl="node1" presStyleIdx="1" presStyleCnt="19"/>
      <dgm:spPr/>
    </dgm:pt>
    <dgm:pt modelId="{34CF273C-DA9B-4B9A-82CB-42B31F7AC553}" type="pres">
      <dgm:prSet presAssocID="{BA046FDB-17F6-46BA-8804-36D85403077B}" presName="c3" presStyleLbl="node1" presStyleIdx="2" presStyleCnt="19"/>
      <dgm:spPr/>
    </dgm:pt>
    <dgm:pt modelId="{D8313A5F-5000-4A9F-A152-0A91B781FC08}" type="pres">
      <dgm:prSet presAssocID="{BA046FDB-17F6-46BA-8804-36D85403077B}" presName="c4" presStyleLbl="node1" presStyleIdx="3" presStyleCnt="19"/>
      <dgm:spPr/>
    </dgm:pt>
    <dgm:pt modelId="{73FAA80E-F8BE-44F4-BE5F-049CFFD5A3B4}" type="pres">
      <dgm:prSet presAssocID="{BA046FDB-17F6-46BA-8804-36D85403077B}" presName="c5" presStyleLbl="node1" presStyleIdx="4" presStyleCnt="19"/>
      <dgm:spPr/>
    </dgm:pt>
    <dgm:pt modelId="{461F6DE8-AAC7-4F78-9C7E-11F07FD2A3FE}" type="pres">
      <dgm:prSet presAssocID="{BA046FDB-17F6-46BA-8804-36D85403077B}" presName="c6" presStyleLbl="node1" presStyleIdx="5" presStyleCnt="19"/>
      <dgm:spPr/>
    </dgm:pt>
    <dgm:pt modelId="{2C2255F5-158E-4D43-B9D9-002E094B1C88}" type="pres">
      <dgm:prSet presAssocID="{BA046FDB-17F6-46BA-8804-36D85403077B}" presName="c7" presStyleLbl="node1" presStyleIdx="6" presStyleCnt="19"/>
      <dgm:spPr/>
    </dgm:pt>
    <dgm:pt modelId="{432AE778-5A5C-40CE-92AA-53570A30B37F}" type="pres">
      <dgm:prSet presAssocID="{BA046FDB-17F6-46BA-8804-36D85403077B}" presName="c8" presStyleLbl="node1" presStyleIdx="7" presStyleCnt="19"/>
      <dgm:spPr/>
    </dgm:pt>
    <dgm:pt modelId="{1DA5611D-21CD-4E43-947D-C7926BC21E6D}" type="pres">
      <dgm:prSet presAssocID="{BA046FDB-17F6-46BA-8804-36D85403077B}" presName="c9" presStyleLbl="node1" presStyleIdx="8" presStyleCnt="19"/>
      <dgm:spPr/>
    </dgm:pt>
    <dgm:pt modelId="{14391219-1B9B-4206-9255-F27457FEFE98}" type="pres">
      <dgm:prSet presAssocID="{BA046FDB-17F6-46BA-8804-36D85403077B}" presName="c10" presStyleLbl="node1" presStyleIdx="9" presStyleCnt="19"/>
      <dgm:spPr/>
    </dgm:pt>
    <dgm:pt modelId="{25BFB5D6-CCC4-45F5-A362-FB05A73D2D64}" type="pres">
      <dgm:prSet presAssocID="{BA046FDB-17F6-46BA-8804-36D85403077B}" presName="c11" presStyleLbl="node1" presStyleIdx="10" presStyleCnt="19"/>
      <dgm:spPr/>
    </dgm:pt>
    <dgm:pt modelId="{5EB21E83-6ED2-43F3-BBF8-FB3EB1C4D311}" type="pres">
      <dgm:prSet presAssocID="{BA046FDB-17F6-46BA-8804-36D85403077B}" presName="c12" presStyleLbl="node1" presStyleIdx="11" presStyleCnt="19"/>
      <dgm:spPr/>
    </dgm:pt>
    <dgm:pt modelId="{351F4569-FB43-4B9D-9555-544350C7F40E}" type="pres">
      <dgm:prSet presAssocID="{BA046FDB-17F6-46BA-8804-36D85403077B}" presName="c13" presStyleLbl="node1" presStyleIdx="12" presStyleCnt="19"/>
      <dgm:spPr/>
    </dgm:pt>
    <dgm:pt modelId="{79010B7A-A98E-4C1B-A43F-31A49B15A508}" type="pres">
      <dgm:prSet presAssocID="{BA046FDB-17F6-46BA-8804-36D85403077B}" presName="c14" presStyleLbl="node1" presStyleIdx="13" presStyleCnt="19"/>
      <dgm:spPr/>
    </dgm:pt>
    <dgm:pt modelId="{5B78CAAB-D01E-4340-90F3-5B8DFB67C0F5}" type="pres">
      <dgm:prSet presAssocID="{BA046FDB-17F6-46BA-8804-36D85403077B}" presName="c15" presStyleLbl="node1" presStyleIdx="14" presStyleCnt="19"/>
      <dgm:spPr/>
    </dgm:pt>
    <dgm:pt modelId="{F8A602A2-3BB0-4AC6-9BDC-7F92C40941FE}" type="pres">
      <dgm:prSet presAssocID="{BA046FDB-17F6-46BA-8804-36D85403077B}" presName="c16" presStyleLbl="node1" presStyleIdx="15" presStyleCnt="19"/>
      <dgm:spPr/>
    </dgm:pt>
    <dgm:pt modelId="{8BF5BAE0-BBA7-44A7-8621-0F2306989A6E}" type="pres">
      <dgm:prSet presAssocID="{BA046FDB-17F6-46BA-8804-36D85403077B}" presName="c17" presStyleLbl="node1" presStyleIdx="16" presStyleCnt="19"/>
      <dgm:spPr/>
    </dgm:pt>
    <dgm:pt modelId="{9FE3108D-398B-4DFA-AA40-CD7C2D23E2AF}" type="pres">
      <dgm:prSet presAssocID="{BA046FDB-17F6-46BA-8804-36D85403077B}" presName="c18" presStyleLbl="node1" presStyleIdx="17" presStyleCnt="19"/>
      <dgm:spPr/>
    </dgm:pt>
    <dgm:pt modelId="{5A0FC5F3-8BA6-434B-B883-6422B6DDEFEC}" type="pres">
      <dgm:prSet presAssocID="{7C45CC31-1321-4631-B662-EE4105138ADB}" presName="chevronComposite1" presStyleCnt="0"/>
      <dgm:spPr/>
    </dgm:pt>
    <dgm:pt modelId="{0CA9B62A-9723-4901-8D21-644DB451EDEB}" type="pres">
      <dgm:prSet presAssocID="{7C45CC31-1321-4631-B662-EE4105138ADB}" presName="chevron1" presStyleLbl="sibTrans2D1" presStyleIdx="0" presStyleCnt="2"/>
      <dgm:spPr/>
    </dgm:pt>
    <dgm:pt modelId="{D8E85109-D00E-448A-A10F-61564E440EB2}" type="pres">
      <dgm:prSet presAssocID="{7C45CC31-1321-4631-B662-EE4105138ADB}" presName="spChevron1" presStyleCnt="0"/>
      <dgm:spPr/>
    </dgm:pt>
    <dgm:pt modelId="{59201FE1-1874-4E00-AA8D-E8F62D9B2014}" type="pres">
      <dgm:prSet presAssocID="{7C45CC31-1321-4631-B662-EE4105138ADB}" presName="overlap" presStyleCnt="0"/>
      <dgm:spPr/>
    </dgm:pt>
    <dgm:pt modelId="{E6182C6D-4E45-49F0-BB34-2C53387C47C1}" type="pres">
      <dgm:prSet presAssocID="{7C45CC31-1321-4631-B662-EE4105138ADB}" presName="chevronComposite2" presStyleCnt="0"/>
      <dgm:spPr/>
    </dgm:pt>
    <dgm:pt modelId="{C876A4CA-1538-4B0E-837E-271E5D3DAE40}" type="pres">
      <dgm:prSet presAssocID="{7C45CC31-1321-4631-B662-EE4105138ADB}" presName="chevron2" presStyleLbl="sibTrans2D1" presStyleIdx="1" presStyleCnt="2"/>
      <dgm:spPr/>
    </dgm:pt>
    <dgm:pt modelId="{00CAFB76-E06B-4AF0-9B9D-1FC197475327}" type="pres">
      <dgm:prSet presAssocID="{7C45CC31-1321-4631-B662-EE4105138ADB}" presName="spChevron2" presStyleCnt="0"/>
      <dgm:spPr/>
    </dgm:pt>
    <dgm:pt modelId="{1B5A7CA0-733B-4044-969B-01FD94FAF18B}" type="pres">
      <dgm:prSet presAssocID="{142AC335-B7C4-4851-B808-BDAB886F3D5D}" presName="last" presStyleCnt="0"/>
      <dgm:spPr/>
    </dgm:pt>
    <dgm:pt modelId="{CEF0489C-EA73-46EE-B036-C594331764CD}" type="pres">
      <dgm:prSet presAssocID="{142AC335-B7C4-4851-B808-BDAB886F3D5D}" presName="circleTx" presStyleLbl="node1" presStyleIdx="18" presStyleCnt="19"/>
      <dgm:spPr/>
      <dgm:t>
        <a:bodyPr/>
        <a:lstStyle/>
        <a:p>
          <a:endParaRPr lang="en-US"/>
        </a:p>
      </dgm:t>
    </dgm:pt>
    <dgm:pt modelId="{0101CD0D-405E-402C-8C74-744AF565202D}" type="pres">
      <dgm:prSet presAssocID="{142AC335-B7C4-4851-B808-BDAB886F3D5D}" presName="desTxN" presStyleLbl="revTx" presStyleIdx="2" presStyleCnt="3" custLinFactNeighborX="-1619" custLinFactNeighborY="-1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79282-4779-40E6-9FC0-46538F729A8F}" type="pres">
      <dgm:prSet presAssocID="{142AC335-B7C4-4851-B808-BDAB886F3D5D}" presName="spN" presStyleCnt="0"/>
      <dgm:spPr/>
    </dgm:pt>
  </dgm:ptLst>
  <dgm:cxnLst>
    <dgm:cxn modelId="{987F6C6C-3A7E-4C02-9910-634F02D90C5A}" srcId="{BA046FDB-17F6-46BA-8804-36D85403077B}" destId="{CA2244FC-ECAD-46DE-9622-845433DFBF07}" srcOrd="0" destOrd="0" parTransId="{B913E6D7-7532-4913-8CFB-A1A953356555}" sibTransId="{FD976236-41C1-4564-ACD1-1D91F419EEBC}"/>
    <dgm:cxn modelId="{1369475E-F839-448B-AD9A-43F48C1201F1}" srcId="{28351466-4F67-4B44-9404-560BEB00E990}" destId="{BA046FDB-17F6-46BA-8804-36D85403077B}" srcOrd="0" destOrd="0" parTransId="{F48B1953-B958-4147-BF60-9F18B464F575}" sibTransId="{7C45CC31-1321-4631-B662-EE4105138ADB}"/>
    <dgm:cxn modelId="{F8EB42EE-0FB2-4257-9B53-78D72197BC66}" type="presOf" srcId="{28351466-4F67-4B44-9404-560BEB00E990}" destId="{10A9B26B-2BAA-46DA-811D-5F5D6AA7D040}" srcOrd="0" destOrd="0" presId="urn:microsoft.com/office/officeart/2009/3/layout/RandomtoResultProcess"/>
    <dgm:cxn modelId="{F0D78834-E23B-46D3-BE9F-434182628630}" type="presOf" srcId="{BA046FDB-17F6-46BA-8804-36D85403077B}" destId="{1CAF2F66-BB16-4ABE-8F0C-2EEDCFA03C5B}" srcOrd="0" destOrd="0" presId="urn:microsoft.com/office/officeart/2009/3/layout/RandomtoResultProcess"/>
    <dgm:cxn modelId="{C4F52649-7777-478A-A205-890680B137A3}" type="presOf" srcId="{EB0B99D4-A88E-4C6A-99A8-4E0A5FCB1D50}" destId="{0101CD0D-405E-402C-8C74-744AF565202D}" srcOrd="0" destOrd="0" presId="urn:microsoft.com/office/officeart/2009/3/layout/RandomtoResultProcess"/>
    <dgm:cxn modelId="{E093A935-0AD3-4B4F-B07C-C4553349560D}" srcId="{28351466-4F67-4B44-9404-560BEB00E990}" destId="{142AC335-B7C4-4851-B808-BDAB886F3D5D}" srcOrd="1" destOrd="0" parTransId="{5BA0874C-D620-4BD0-B455-9CB69A1DB52E}" sibTransId="{7906BBBB-55FD-4330-A526-42E924841C57}"/>
    <dgm:cxn modelId="{ECC579C7-00B4-4163-AF53-00E6B9A8A727}" type="presOf" srcId="{CA2244FC-ECAD-46DE-9622-845433DFBF07}" destId="{E15656D2-CF9D-4C10-8670-D29B4D130521}" srcOrd="0" destOrd="0" presId="urn:microsoft.com/office/officeart/2009/3/layout/RandomtoResultProcess"/>
    <dgm:cxn modelId="{D7B018BD-244F-49DE-B22A-7C9FD498A04D}" srcId="{142AC335-B7C4-4851-B808-BDAB886F3D5D}" destId="{EB0B99D4-A88E-4C6A-99A8-4E0A5FCB1D50}" srcOrd="0" destOrd="0" parTransId="{A2740ED7-8612-42CA-952E-E6F350CD0493}" sibTransId="{2321B309-46F9-4FC9-825F-A6E752272718}"/>
    <dgm:cxn modelId="{56AE26EE-04D7-4D95-81EC-97D742D4BC7E}" type="presOf" srcId="{142AC335-B7C4-4851-B808-BDAB886F3D5D}" destId="{CEF0489C-EA73-46EE-B036-C594331764CD}" srcOrd="0" destOrd="0" presId="urn:microsoft.com/office/officeart/2009/3/layout/RandomtoResultProcess"/>
    <dgm:cxn modelId="{F2700E04-51E1-44A3-9CF6-54EEE67CA3E9}" type="presParOf" srcId="{10A9B26B-2BAA-46DA-811D-5F5D6AA7D040}" destId="{2A5BEE89-09D7-4C5D-97AF-DC9CA52F55CD}" srcOrd="0" destOrd="0" presId="urn:microsoft.com/office/officeart/2009/3/layout/RandomtoResultProcess"/>
    <dgm:cxn modelId="{74309A3B-43FB-4495-AA8B-498FB58D1A66}" type="presParOf" srcId="{2A5BEE89-09D7-4C5D-97AF-DC9CA52F55CD}" destId="{1CAF2F66-BB16-4ABE-8F0C-2EEDCFA03C5B}" srcOrd="0" destOrd="0" presId="urn:microsoft.com/office/officeart/2009/3/layout/RandomtoResultProcess"/>
    <dgm:cxn modelId="{A8FDFEAE-049D-4D9B-B2A8-2A5F461FF93C}" type="presParOf" srcId="{2A5BEE89-09D7-4C5D-97AF-DC9CA52F55CD}" destId="{E15656D2-CF9D-4C10-8670-D29B4D130521}" srcOrd="1" destOrd="0" presId="urn:microsoft.com/office/officeart/2009/3/layout/RandomtoResultProcess"/>
    <dgm:cxn modelId="{24829FBA-4773-4160-8782-BC2701A59559}" type="presParOf" srcId="{2A5BEE89-09D7-4C5D-97AF-DC9CA52F55CD}" destId="{E5D98803-5AA6-42F4-91E6-F494879CF961}" srcOrd="2" destOrd="0" presId="urn:microsoft.com/office/officeart/2009/3/layout/RandomtoResultProcess"/>
    <dgm:cxn modelId="{42FD081A-8AE9-4C44-8809-E5358EAC684D}" type="presParOf" srcId="{2A5BEE89-09D7-4C5D-97AF-DC9CA52F55CD}" destId="{413E3525-C09F-483F-838B-6381F29B7505}" srcOrd="3" destOrd="0" presId="urn:microsoft.com/office/officeart/2009/3/layout/RandomtoResultProcess"/>
    <dgm:cxn modelId="{2B219E8A-A39C-486C-B1DB-42FCF44CD227}" type="presParOf" srcId="{2A5BEE89-09D7-4C5D-97AF-DC9CA52F55CD}" destId="{34CF273C-DA9B-4B9A-82CB-42B31F7AC553}" srcOrd="4" destOrd="0" presId="urn:microsoft.com/office/officeart/2009/3/layout/RandomtoResultProcess"/>
    <dgm:cxn modelId="{4F1CC9C5-9EE0-4625-AF07-91F2E7C293FF}" type="presParOf" srcId="{2A5BEE89-09D7-4C5D-97AF-DC9CA52F55CD}" destId="{D8313A5F-5000-4A9F-A152-0A91B781FC08}" srcOrd="5" destOrd="0" presId="urn:microsoft.com/office/officeart/2009/3/layout/RandomtoResultProcess"/>
    <dgm:cxn modelId="{89F6C3F5-8EB7-4E76-8AE5-42BE7F6569FB}" type="presParOf" srcId="{2A5BEE89-09D7-4C5D-97AF-DC9CA52F55CD}" destId="{73FAA80E-F8BE-44F4-BE5F-049CFFD5A3B4}" srcOrd="6" destOrd="0" presId="urn:microsoft.com/office/officeart/2009/3/layout/RandomtoResultProcess"/>
    <dgm:cxn modelId="{F32971DA-34C8-4E75-800B-5A521D9EDCC3}" type="presParOf" srcId="{2A5BEE89-09D7-4C5D-97AF-DC9CA52F55CD}" destId="{461F6DE8-AAC7-4F78-9C7E-11F07FD2A3FE}" srcOrd="7" destOrd="0" presId="urn:microsoft.com/office/officeart/2009/3/layout/RandomtoResultProcess"/>
    <dgm:cxn modelId="{AA492445-1FE8-449B-890F-4C837E1F3C5B}" type="presParOf" srcId="{2A5BEE89-09D7-4C5D-97AF-DC9CA52F55CD}" destId="{2C2255F5-158E-4D43-B9D9-002E094B1C88}" srcOrd="8" destOrd="0" presId="urn:microsoft.com/office/officeart/2009/3/layout/RandomtoResultProcess"/>
    <dgm:cxn modelId="{8445938E-B246-4104-8ED3-6283AF376C4A}" type="presParOf" srcId="{2A5BEE89-09D7-4C5D-97AF-DC9CA52F55CD}" destId="{432AE778-5A5C-40CE-92AA-53570A30B37F}" srcOrd="9" destOrd="0" presId="urn:microsoft.com/office/officeart/2009/3/layout/RandomtoResultProcess"/>
    <dgm:cxn modelId="{67231B5C-ED0A-476F-8A6E-238B68B223E9}" type="presParOf" srcId="{2A5BEE89-09D7-4C5D-97AF-DC9CA52F55CD}" destId="{1DA5611D-21CD-4E43-947D-C7926BC21E6D}" srcOrd="10" destOrd="0" presId="urn:microsoft.com/office/officeart/2009/3/layout/RandomtoResultProcess"/>
    <dgm:cxn modelId="{C34E30AA-C31E-4E3A-ADB5-F6A8AA380143}" type="presParOf" srcId="{2A5BEE89-09D7-4C5D-97AF-DC9CA52F55CD}" destId="{14391219-1B9B-4206-9255-F27457FEFE98}" srcOrd="11" destOrd="0" presId="urn:microsoft.com/office/officeart/2009/3/layout/RandomtoResultProcess"/>
    <dgm:cxn modelId="{140F1137-5EFB-484E-9F3A-30C1E52A2893}" type="presParOf" srcId="{2A5BEE89-09D7-4C5D-97AF-DC9CA52F55CD}" destId="{25BFB5D6-CCC4-45F5-A362-FB05A73D2D64}" srcOrd="12" destOrd="0" presId="urn:microsoft.com/office/officeart/2009/3/layout/RandomtoResultProcess"/>
    <dgm:cxn modelId="{B201CD5B-B4E6-4F0B-98EC-8616AB683258}" type="presParOf" srcId="{2A5BEE89-09D7-4C5D-97AF-DC9CA52F55CD}" destId="{5EB21E83-6ED2-43F3-BBF8-FB3EB1C4D311}" srcOrd="13" destOrd="0" presId="urn:microsoft.com/office/officeart/2009/3/layout/RandomtoResultProcess"/>
    <dgm:cxn modelId="{69ECBBD2-03CC-4C87-ADDB-0A7A2CEB8AB7}" type="presParOf" srcId="{2A5BEE89-09D7-4C5D-97AF-DC9CA52F55CD}" destId="{351F4569-FB43-4B9D-9555-544350C7F40E}" srcOrd="14" destOrd="0" presId="urn:microsoft.com/office/officeart/2009/3/layout/RandomtoResultProcess"/>
    <dgm:cxn modelId="{956026AF-469B-469F-A196-641A47A42CAD}" type="presParOf" srcId="{2A5BEE89-09D7-4C5D-97AF-DC9CA52F55CD}" destId="{79010B7A-A98E-4C1B-A43F-31A49B15A508}" srcOrd="15" destOrd="0" presId="urn:microsoft.com/office/officeart/2009/3/layout/RandomtoResultProcess"/>
    <dgm:cxn modelId="{5166CA62-3B71-497F-B5F5-5671D6C42384}" type="presParOf" srcId="{2A5BEE89-09D7-4C5D-97AF-DC9CA52F55CD}" destId="{5B78CAAB-D01E-4340-90F3-5B8DFB67C0F5}" srcOrd="16" destOrd="0" presId="urn:microsoft.com/office/officeart/2009/3/layout/RandomtoResultProcess"/>
    <dgm:cxn modelId="{1ECEA1A5-8FCA-4B62-9348-C4C0DE9277BC}" type="presParOf" srcId="{2A5BEE89-09D7-4C5D-97AF-DC9CA52F55CD}" destId="{F8A602A2-3BB0-4AC6-9BDC-7F92C40941FE}" srcOrd="17" destOrd="0" presId="urn:microsoft.com/office/officeart/2009/3/layout/RandomtoResultProcess"/>
    <dgm:cxn modelId="{AF3262DF-BF81-464D-9BC5-80BACA2AF34A}" type="presParOf" srcId="{2A5BEE89-09D7-4C5D-97AF-DC9CA52F55CD}" destId="{8BF5BAE0-BBA7-44A7-8621-0F2306989A6E}" srcOrd="18" destOrd="0" presId="urn:microsoft.com/office/officeart/2009/3/layout/RandomtoResultProcess"/>
    <dgm:cxn modelId="{3AE4CB1F-42D5-4D67-AAB7-3F3759FDC0F3}" type="presParOf" srcId="{2A5BEE89-09D7-4C5D-97AF-DC9CA52F55CD}" destId="{9FE3108D-398B-4DFA-AA40-CD7C2D23E2AF}" srcOrd="19" destOrd="0" presId="urn:microsoft.com/office/officeart/2009/3/layout/RandomtoResultProcess"/>
    <dgm:cxn modelId="{912C8673-5528-4005-8F22-40CA8DCD0843}" type="presParOf" srcId="{10A9B26B-2BAA-46DA-811D-5F5D6AA7D040}" destId="{5A0FC5F3-8BA6-434B-B883-6422B6DDEFEC}" srcOrd="1" destOrd="0" presId="urn:microsoft.com/office/officeart/2009/3/layout/RandomtoResultProcess"/>
    <dgm:cxn modelId="{4BE449DA-6006-4514-B0FE-78920672C02D}" type="presParOf" srcId="{5A0FC5F3-8BA6-434B-B883-6422B6DDEFEC}" destId="{0CA9B62A-9723-4901-8D21-644DB451EDEB}" srcOrd="0" destOrd="0" presId="urn:microsoft.com/office/officeart/2009/3/layout/RandomtoResultProcess"/>
    <dgm:cxn modelId="{7BB314DD-C60B-45FC-B68B-967EC2FDE3F4}" type="presParOf" srcId="{5A0FC5F3-8BA6-434B-B883-6422B6DDEFEC}" destId="{D8E85109-D00E-448A-A10F-61564E440EB2}" srcOrd="1" destOrd="0" presId="urn:microsoft.com/office/officeart/2009/3/layout/RandomtoResultProcess"/>
    <dgm:cxn modelId="{876E4337-D254-47FE-835B-8129ED7A7CD8}" type="presParOf" srcId="{10A9B26B-2BAA-46DA-811D-5F5D6AA7D040}" destId="{59201FE1-1874-4E00-AA8D-E8F62D9B2014}" srcOrd="2" destOrd="0" presId="urn:microsoft.com/office/officeart/2009/3/layout/RandomtoResultProcess"/>
    <dgm:cxn modelId="{8F41E3C6-4C33-489D-9B21-C12FE80ECF4E}" type="presParOf" srcId="{10A9B26B-2BAA-46DA-811D-5F5D6AA7D040}" destId="{E6182C6D-4E45-49F0-BB34-2C53387C47C1}" srcOrd="3" destOrd="0" presId="urn:microsoft.com/office/officeart/2009/3/layout/RandomtoResultProcess"/>
    <dgm:cxn modelId="{95A2849A-D7EB-4996-978D-87695DF56E50}" type="presParOf" srcId="{E6182C6D-4E45-49F0-BB34-2C53387C47C1}" destId="{C876A4CA-1538-4B0E-837E-271E5D3DAE40}" srcOrd="0" destOrd="0" presId="urn:microsoft.com/office/officeart/2009/3/layout/RandomtoResultProcess"/>
    <dgm:cxn modelId="{55CEBC45-5093-432C-9446-C6D9C4C7937B}" type="presParOf" srcId="{E6182C6D-4E45-49F0-BB34-2C53387C47C1}" destId="{00CAFB76-E06B-4AF0-9B9D-1FC197475327}" srcOrd="1" destOrd="0" presId="urn:microsoft.com/office/officeart/2009/3/layout/RandomtoResultProcess"/>
    <dgm:cxn modelId="{E0EC5488-2CAC-4B92-A521-ABCD6F331040}" type="presParOf" srcId="{10A9B26B-2BAA-46DA-811D-5F5D6AA7D040}" destId="{1B5A7CA0-733B-4044-969B-01FD94FAF18B}" srcOrd="4" destOrd="0" presId="urn:microsoft.com/office/officeart/2009/3/layout/RandomtoResultProcess"/>
    <dgm:cxn modelId="{685D2A2D-7D94-46CB-99A9-683CAC9CB8A1}" type="presParOf" srcId="{1B5A7CA0-733B-4044-969B-01FD94FAF18B}" destId="{CEF0489C-EA73-46EE-B036-C594331764CD}" srcOrd="0" destOrd="0" presId="urn:microsoft.com/office/officeart/2009/3/layout/RandomtoResultProcess"/>
    <dgm:cxn modelId="{229EA7B5-E846-44F6-A2C9-B9001901FA37}" type="presParOf" srcId="{1B5A7CA0-733B-4044-969B-01FD94FAF18B}" destId="{0101CD0D-405E-402C-8C74-744AF565202D}" srcOrd="1" destOrd="0" presId="urn:microsoft.com/office/officeart/2009/3/layout/RandomtoResultProcess"/>
    <dgm:cxn modelId="{E554830A-9594-4694-AF7E-63AD46AC0695}" type="presParOf" srcId="{1B5A7CA0-733B-4044-969B-01FD94FAF18B}" destId="{22B79282-4779-40E6-9FC0-46538F729A8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C6BEFD-C484-4486-A2D9-32CBD0763F5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84E4A-9F16-45DB-89C2-79AD352F9F32}">
      <dgm:prSet phldrT="[Text]"/>
      <dgm:spPr>
        <a:solidFill>
          <a:srgbClr val="C00000"/>
        </a:solidFill>
      </dgm:spPr>
      <dgm:t>
        <a:bodyPr/>
        <a:lstStyle/>
        <a:p>
          <a:r>
            <a:rPr lang="sr-Latn-RS" noProof="0" dirty="0" smtClean="0"/>
            <a:t>Sprovođenje preostalih obaveza propisanih Zakonom o energetici i Ugovorom o uspostavljanju Energetske zajednice</a:t>
          </a:r>
          <a:endParaRPr lang="sr-Latn-RS" noProof="0" dirty="0"/>
        </a:p>
      </dgm:t>
    </dgm:pt>
    <dgm:pt modelId="{9343D7D1-07BD-4B8E-BF16-E1DE7DEB07F1}" type="parTrans" cxnId="{E1ABDED8-6BA5-4309-8B8C-E52B09FC7E5A}">
      <dgm:prSet/>
      <dgm:spPr/>
      <dgm:t>
        <a:bodyPr/>
        <a:lstStyle/>
        <a:p>
          <a:endParaRPr lang="en-US"/>
        </a:p>
      </dgm:t>
    </dgm:pt>
    <dgm:pt modelId="{5B248A76-7B57-440C-B71E-ECDCAEB0796E}" type="sibTrans" cxnId="{E1ABDED8-6BA5-4309-8B8C-E52B09FC7E5A}">
      <dgm:prSet/>
      <dgm:spPr/>
      <dgm:t>
        <a:bodyPr/>
        <a:lstStyle/>
        <a:p>
          <a:endParaRPr lang="en-US"/>
        </a:p>
      </dgm:t>
    </dgm:pt>
    <dgm:pt modelId="{C05EAA19-DA2B-43FF-9ECA-E14E23BBD169}">
      <dgm:prSet phldrT="[Text]"/>
      <dgm:spPr>
        <a:solidFill>
          <a:srgbClr val="006600"/>
        </a:solidFill>
      </dgm:spPr>
      <dgm:t>
        <a:bodyPr/>
        <a:lstStyle/>
        <a:p>
          <a:r>
            <a:rPr lang="sr-Latn-RS" dirty="0" smtClean="0"/>
            <a:t>Usaglašavanje nacionalnog zakonodavstva sa evropskim mrežnim pravilima, odnosno uredbama EU</a:t>
          </a:r>
          <a:endParaRPr lang="en-US" dirty="0"/>
        </a:p>
      </dgm:t>
    </dgm:pt>
    <dgm:pt modelId="{9B3D0A85-8E0C-40B0-85E0-38217037FE2B}" type="parTrans" cxnId="{DEAD7FE9-3508-4503-8C7F-E978B23C8EB3}">
      <dgm:prSet/>
      <dgm:spPr/>
      <dgm:t>
        <a:bodyPr/>
        <a:lstStyle/>
        <a:p>
          <a:endParaRPr lang="en-US"/>
        </a:p>
      </dgm:t>
    </dgm:pt>
    <dgm:pt modelId="{6F136A53-0F00-46E4-B5DC-6F2E96E43B72}" type="sibTrans" cxnId="{DEAD7FE9-3508-4503-8C7F-E978B23C8EB3}">
      <dgm:prSet/>
      <dgm:spPr/>
      <dgm:t>
        <a:bodyPr/>
        <a:lstStyle/>
        <a:p>
          <a:endParaRPr lang="en-US"/>
        </a:p>
      </dgm:t>
    </dgm:pt>
    <dgm:pt modelId="{11E91471-E6A3-4865-A683-CF7F0E24D93B}">
      <dgm:prSet phldrT="[Text]"/>
      <dgm:spPr>
        <a:solidFill>
          <a:srgbClr val="000099"/>
        </a:solidFill>
      </dgm:spPr>
      <dgm:t>
        <a:bodyPr/>
        <a:lstStyle/>
        <a:p>
          <a:r>
            <a:rPr lang="sr-Latn-RS" dirty="0" smtClean="0"/>
            <a:t>Primena najbolje evropske prakse čime bi se zaokružio tržišni model u Srbiji i obezbedila integracija u evropsko tržište</a:t>
          </a:r>
          <a:endParaRPr lang="en-US" dirty="0"/>
        </a:p>
      </dgm:t>
    </dgm:pt>
    <dgm:pt modelId="{8DB8A919-B94D-47F1-8A76-A20B34EAD080}" type="parTrans" cxnId="{0D44EA9D-80EF-4AD4-9C0D-452241CA2C16}">
      <dgm:prSet/>
      <dgm:spPr/>
      <dgm:t>
        <a:bodyPr/>
        <a:lstStyle/>
        <a:p>
          <a:endParaRPr lang="en-US"/>
        </a:p>
      </dgm:t>
    </dgm:pt>
    <dgm:pt modelId="{52F6794C-DF90-45DC-AA57-A493E7A510E1}" type="sibTrans" cxnId="{0D44EA9D-80EF-4AD4-9C0D-452241CA2C16}">
      <dgm:prSet/>
      <dgm:spPr/>
      <dgm:t>
        <a:bodyPr/>
        <a:lstStyle/>
        <a:p>
          <a:endParaRPr lang="en-US"/>
        </a:p>
      </dgm:t>
    </dgm:pt>
    <dgm:pt modelId="{13261B5F-5E03-45D8-B57C-DC5AB22A4188}" type="pres">
      <dgm:prSet presAssocID="{AFC6BEFD-C484-4486-A2D9-32CBD0763F5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8730EFD-A832-4276-AC5A-1E50812B4703}" type="pres">
      <dgm:prSet presAssocID="{96884E4A-9F16-45DB-89C2-79AD352F9F32}" presName="composite" presStyleCnt="0"/>
      <dgm:spPr/>
    </dgm:pt>
    <dgm:pt modelId="{BB8F2201-9869-4454-A64D-D41352DA916C}" type="pres">
      <dgm:prSet presAssocID="{96884E4A-9F16-45DB-89C2-79AD352F9F32}" presName="bentUpArrow1" presStyleLbl="alignImgPlace1" presStyleIdx="0" presStyleCnt="2" custScaleX="74417"/>
      <dgm:spPr/>
    </dgm:pt>
    <dgm:pt modelId="{04BD7B56-4964-4D73-A196-87322CE0549F}" type="pres">
      <dgm:prSet presAssocID="{96884E4A-9F16-45DB-89C2-79AD352F9F32}" presName="ParentText" presStyleLbl="node1" presStyleIdx="0" presStyleCnt="3" custScaleX="1556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DB22A-E7E0-4DFB-8411-1408E2926461}" type="pres">
      <dgm:prSet presAssocID="{96884E4A-9F16-45DB-89C2-79AD352F9F3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3F528-A826-485A-A2B7-50141B6CB722}" type="pres">
      <dgm:prSet presAssocID="{5B248A76-7B57-440C-B71E-ECDCAEB0796E}" presName="sibTrans" presStyleCnt="0"/>
      <dgm:spPr/>
    </dgm:pt>
    <dgm:pt modelId="{1860E385-01ED-4BAC-9601-4291BC0655AD}" type="pres">
      <dgm:prSet presAssocID="{C05EAA19-DA2B-43FF-9ECA-E14E23BBD169}" presName="composite" presStyleCnt="0"/>
      <dgm:spPr/>
    </dgm:pt>
    <dgm:pt modelId="{65A9D33C-6037-4D0F-A74E-12F48037CB3C}" type="pres">
      <dgm:prSet presAssocID="{C05EAA19-DA2B-43FF-9ECA-E14E23BBD169}" presName="bentUpArrow1" presStyleLbl="alignImgPlace1" presStyleIdx="1" presStyleCnt="2" custScaleX="75697" custLinFactNeighborX="-18798" custLinFactNeighborY="1495"/>
      <dgm:spPr/>
    </dgm:pt>
    <dgm:pt modelId="{ECF4550B-25E5-4894-95F8-270182DFAC2D}" type="pres">
      <dgm:prSet presAssocID="{C05EAA19-DA2B-43FF-9ECA-E14E23BBD169}" presName="ParentText" presStyleLbl="node1" presStyleIdx="1" presStyleCnt="3" custScaleX="155678" custScaleY="1009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3F2CC-2097-46D5-B75F-C9EEB9AEBE39}" type="pres">
      <dgm:prSet presAssocID="{C05EAA19-DA2B-43FF-9ECA-E14E23BBD16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64961-A762-4B1D-9126-67AF006BEEC4}" type="pres">
      <dgm:prSet presAssocID="{6F136A53-0F00-46E4-B5DC-6F2E96E43B72}" presName="sibTrans" presStyleCnt="0"/>
      <dgm:spPr/>
    </dgm:pt>
    <dgm:pt modelId="{22914BB8-8733-47B1-ADE0-5C5967C4D934}" type="pres">
      <dgm:prSet presAssocID="{11E91471-E6A3-4865-A683-CF7F0E24D93B}" presName="composite" presStyleCnt="0"/>
      <dgm:spPr/>
    </dgm:pt>
    <dgm:pt modelId="{239A2A5E-694B-47D5-BDB1-62326ADE90F4}" type="pres">
      <dgm:prSet presAssocID="{11E91471-E6A3-4865-A683-CF7F0E24D93B}" presName="ParentText" presStyleLbl="node1" presStyleIdx="2" presStyleCnt="3" custScaleX="156174" custScaleY="1009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3EBDE-C3C4-40E6-AD2C-A76B59569650}" type="presOf" srcId="{96884E4A-9F16-45DB-89C2-79AD352F9F32}" destId="{04BD7B56-4964-4D73-A196-87322CE0549F}" srcOrd="0" destOrd="0" presId="urn:microsoft.com/office/officeart/2005/8/layout/StepDownProcess"/>
    <dgm:cxn modelId="{DEAD7FE9-3508-4503-8C7F-E978B23C8EB3}" srcId="{AFC6BEFD-C484-4486-A2D9-32CBD0763F54}" destId="{C05EAA19-DA2B-43FF-9ECA-E14E23BBD169}" srcOrd="1" destOrd="0" parTransId="{9B3D0A85-8E0C-40B0-85E0-38217037FE2B}" sibTransId="{6F136A53-0F00-46E4-B5DC-6F2E96E43B72}"/>
    <dgm:cxn modelId="{D6B12B1F-438B-4376-8F2E-F931FDF30AEF}" type="presOf" srcId="{AFC6BEFD-C484-4486-A2D9-32CBD0763F54}" destId="{13261B5F-5E03-45D8-B57C-DC5AB22A4188}" srcOrd="0" destOrd="0" presId="urn:microsoft.com/office/officeart/2005/8/layout/StepDownProcess"/>
    <dgm:cxn modelId="{0D44EA9D-80EF-4AD4-9C0D-452241CA2C16}" srcId="{AFC6BEFD-C484-4486-A2D9-32CBD0763F54}" destId="{11E91471-E6A3-4865-A683-CF7F0E24D93B}" srcOrd="2" destOrd="0" parTransId="{8DB8A919-B94D-47F1-8A76-A20B34EAD080}" sibTransId="{52F6794C-DF90-45DC-AA57-A493E7A510E1}"/>
    <dgm:cxn modelId="{CBB34934-85DA-4C0D-BC98-F5D729FCE53E}" type="presOf" srcId="{C05EAA19-DA2B-43FF-9ECA-E14E23BBD169}" destId="{ECF4550B-25E5-4894-95F8-270182DFAC2D}" srcOrd="0" destOrd="0" presId="urn:microsoft.com/office/officeart/2005/8/layout/StepDownProcess"/>
    <dgm:cxn modelId="{E1ABDED8-6BA5-4309-8B8C-E52B09FC7E5A}" srcId="{AFC6BEFD-C484-4486-A2D9-32CBD0763F54}" destId="{96884E4A-9F16-45DB-89C2-79AD352F9F32}" srcOrd="0" destOrd="0" parTransId="{9343D7D1-07BD-4B8E-BF16-E1DE7DEB07F1}" sibTransId="{5B248A76-7B57-440C-B71E-ECDCAEB0796E}"/>
    <dgm:cxn modelId="{1D730D08-7508-436F-88F5-7C8C9A76A234}" type="presOf" srcId="{11E91471-E6A3-4865-A683-CF7F0E24D93B}" destId="{239A2A5E-694B-47D5-BDB1-62326ADE90F4}" srcOrd="0" destOrd="0" presId="urn:microsoft.com/office/officeart/2005/8/layout/StepDownProcess"/>
    <dgm:cxn modelId="{C0C1F4CF-78C7-4304-AEB6-CF3AE1CD08B3}" type="presParOf" srcId="{13261B5F-5E03-45D8-B57C-DC5AB22A4188}" destId="{08730EFD-A832-4276-AC5A-1E50812B4703}" srcOrd="0" destOrd="0" presId="urn:microsoft.com/office/officeart/2005/8/layout/StepDownProcess"/>
    <dgm:cxn modelId="{39BAA4F5-EEC5-41D9-9F4D-B784DB447936}" type="presParOf" srcId="{08730EFD-A832-4276-AC5A-1E50812B4703}" destId="{BB8F2201-9869-4454-A64D-D41352DA916C}" srcOrd="0" destOrd="0" presId="urn:microsoft.com/office/officeart/2005/8/layout/StepDownProcess"/>
    <dgm:cxn modelId="{0798C1E4-BCD9-42DF-91E9-C8C1C875F9B5}" type="presParOf" srcId="{08730EFD-A832-4276-AC5A-1E50812B4703}" destId="{04BD7B56-4964-4D73-A196-87322CE0549F}" srcOrd="1" destOrd="0" presId="urn:microsoft.com/office/officeart/2005/8/layout/StepDownProcess"/>
    <dgm:cxn modelId="{624823F7-7028-448E-B340-47F231A935DD}" type="presParOf" srcId="{08730EFD-A832-4276-AC5A-1E50812B4703}" destId="{83CDB22A-E7E0-4DFB-8411-1408E2926461}" srcOrd="2" destOrd="0" presId="urn:microsoft.com/office/officeart/2005/8/layout/StepDownProcess"/>
    <dgm:cxn modelId="{9606D084-47DB-4F48-BE45-31DC4669C5C9}" type="presParOf" srcId="{13261B5F-5E03-45D8-B57C-DC5AB22A4188}" destId="{A143F528-A826-485A-A2B7-50141B6CB722}" srcOrd="1" destOrd="0" presId="urn:microsoft.com/office/officeart/2005/8/layout/StepDownProcess"/>
    <dgm:cxn modelId="{F877F63C-EF89-4EB6-A074-BA8719E63B16}" type="presParOf" srcId="{13261B5F-5E03-45D8-B57C-DC5AB22A4188}" destId="{1860E385-01ED-4BAC-9601-4291BC0655AD}" srcOrd="2" destOrd="0" presId="urn:microsoft.com/office/officeart/2005/8/layout/StepDownProcess"/>
    <dgm:cxn modelId="{1CE69C62-1212-4DDC-ABC1-6106A3DA65BA}" type="presParOf" srcId="{1860E385-01ED-4BAC-9601-4291BC0655AD}" destId="{65A9D33C-6037-4D0F-A74E-12F48037CB3C}" srcOrd="0" destOrd="0" presId="urn:microsoft.com/office/officeart/2005/8/layout/StepDownProcess"/>
    <dgm:cxn modelId="{C25CEE59-4A2D-4A81-8DBD-D6ADAEA26D5B}" type="presParOf" srcId="{1860E385-01ED-4BAC-9601-4291BC0655AD}" destId="{ECF4550B-25E5-4894-95F8-270182DFAC2D}" srcOrd="1" destOrd="0" presId="urn:microsoft.com/office/officeart/2005/8/layout/StepDownProcess"/>
    <dgm:cxn modelId="{BCBD4A5E-772C-4392-AEA0-68E1078E7D35}" type="presParOf" srcId="{1860E385-01ED-4BAC-9601-4291BC0655AD}" destId="{25D3F2CC-2097-46D5-B75F-C9EEB9AEBE39}" srcOrd="2" destOrd="0" presId="urn:microsoft.com/office/officeart/2005/8/layout/StepDownProcess"/>
    <dgm:cxn modelId="{64EE9CF3-1DF7-4BCD-A400-25600265683B}" type="presParOf" srcId="{13261B5F-5E03-45D8-B57C-DC5AB22A4188}" destId="{AFA64961-A762-4B1D-9126-67AF006BEEC4}" srcOrd="3" destOrd="0" presId="urn:microsoft.com/office/officeart/2005/8/layout/StepDownProcess"/>
    <dgm:cxn modelId="{56F09A58-5EEB-4FBC-A00A-3D8C558BC391}" type="presParOf" srcId="{13261B5F-5E03-45D8-B57C-DC5AB22A4188}" destId="{22914BB8-8733-47B1-ADE0-5C5967C4D934}" srcOrd="4" destOrd="0" presId="urn:microsoft.com/office/officeart/2005/8/layout/StepDownProcess"/>
    <dgm:cxn modelId="{7C9D813A-DA86-46E1-B90F-894ECEC7091C}" type="presParOf" srcId="{22914BB8-8733-47B1-ADE0-5C5967C4D934}" destId="{239A2A5E-694B-47D5-BDB1-62326ADE90F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FB9F59-960E-4E98-9AB1-01D5645455C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10CCCE-6072-4ABA-92E2-0E7907DF9201}">
      <dgm:prSet phldrT="[Text]" custT="1"/>
      <dgm:spPr>
        <a:solidFill>
          <a:srgbClr val="FF5050"/>
        </a:solidFill>
      </dgm:spPr>
      <dgm:t>
        <a:bodyPr/>
        <a:lstStyle/>
        <a:p>
          <a:r>
            <a:rPr lang="sr-Latn-RS" sz="1700" dirty="0" smtClean="0">
              <a:solidFill>
                <a:schemeClr val="tx1"/>
              </a:solidFill>
            </a:rPr>
            <a:t>Uvodjenje pametnih brojila na DSO nivou</a:t>
          </a:r>
          <a:endParaRPr lang="en-US" sz="1700" dirty="0">
            <a:solidFill>
              <a:schemeClr val="tx1"/>
            </a:solidFill>
          </a:endParaRPr>
        </a:p>
      </dgm:t>
    </dgm:pt>
    <dgm:pt modelId="{A143FD77-2E3B-47B2-B25B-0A2696606D37}" type="parTrans" cxnId="{63277C38-D625-4A9B-99D3-D78C02D76F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68BD7C-18B8-4656-888C-B24897004417}" type="sibTrans" cxnId="{63277C38-D625-4A9B-99D3-D78C02D76F44}">
      <dgm:prSet custT="1"/>
      <dgm:spPr>
        <a:solidFill>
          <a:srgbClr val="FF9999"/>
        </a:solidFill>
      </dgm:spPr>
      <dgm:t>
        <a:bodyPr/>
        <a:lstStyle/>
        <a:p>
          <a:r>
            <a:rPr lang="sr-Latn-RS" sz="1700" b="0" dirty="0" smtClean="0">
              <a:solidFill>
                <a:schemeClr val="tx1"/>
              </a:solidFill>
            </a:rPr>
            <a:t>Izdavanje garancija porekla i pristupanje AIB</a:t>
          </a:r>
          <a:endParaRPr lang="en-US" sz="1700" b="0" dirty="0">
            <a:solidFill>
              <a:schemeClr val="tx1"/>
            </a:solidFill>
          </a:endParaRPr>
        </a:p>
      </dgm:t>
    </dgm:pt>
    <dgm:pt modelId="{8800B176-E710-43A7-8B29-3D27207D86FD}">
      <dgm:prSet phldrT="[Text]" custT="1"/>
      <dgm:spPr>
        <a:solidFill>
          <a:srgbClr val="FFFF99"/>
        </a:solidFill>
      </dgm:spPr>
      <dgm:t>
        <a:bodyPr/>
        <a:lstStyle/>
        <a:p>
          <a:r>
            <a:rPr lang="sr-Latn-RS" sz="1700" dirty="0" smtClean="0">
              <a:solidFill>
                <a:schemeClr val="tx1"/>
              </a:solidFill>
            </a:rPr>
            <a:t>Tržište sistemskih usluga</a:t>
          </a:r>
          <a:endParaRPr lang="en-US" sz="1700" dirty="0">
            <a:solidFill>
              <a:schemeClr val="tx1"/>
            </a:solidFill>
          </a:endParaRPr>
        </a:p>
      </dgm:t>
    </dgm:pt>
    <dgm:pt modelId="{3EEC4310-518B-43FF-89DE-E9B7F6BD80CE}" type="parTrans" cxnId="{587CE49F-EDC4-4943-B193-F456F0971D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9B354A-F329-4C33-8F1D-E9ADC7C1EECF}" type="sibTrans" cxnId="{587CE49F-EDC4-4943-B193-F456F0971DF8}">
      <dgm:prSet custT="1"/>
      <dgm:spPr>
        <a:solidFill>
          <a:srgbClr val="99FF99"/>
        </a:solidFill>
      </dgm:spPr>
      <dgm:t>
        <a:bodyPr/>
        <a:lstStyle/>
        <a:p>
          <a:r>
            <a:rPr lang="sr-Latn-RS" sz="1700" dirty="0" smtClean="0">
              <a:solidFill>
                <a:schemeClr val="tx1"/>
              </a:solidFill>
            </a:rPr>
            <a:t>Tržišni mehanizam izbora garantovanog snabdevača</a:t>
          </a:r>
          <a:endParaRPr lang="en-US" sz="1700" dirty="0">
            <a:solidFill>
              <a:schemeClr val="tx1"/>
            </a:solidFill>
          </a:endParaRPr>
        </a:p>
      </dgm:t>
    </dgm:pt>
    <dgm:pt modelId="{3CD46F98-9ED7-46B1-90B2-7F41BD8E1271}">
      <dgm:prSet phldrT="[Text]" custT="1"/>
      <dgm:spPr>
        <a:solidFill>
          <a:srgbClr val="CC66FF"/>
        </a:solidFill>
      </dgm:spPr>
      <dgm:t>
        <a:bodyPr/>
        <a:lstStyle/>
        <a:p>
          <a:r>
            <a:rPr lang="sr-Latn-RS" sz="1700" dirty="0" smtClean="0">
              <a:solidFill>
                <a:schemeClr val="tx1"/>
              </a:solidFill>
            </a:rPr>
            <a:t>Objava 100% ključnih tržišnih podatka na EMFIP</a:t>
          </a:r>
          <a:endParaRPr lang="en-US" sz="1700" dirty="0">
            <a:solidFill>
              <a:schemeClr val="tx1"/>
            </a:solidFill>
          </a:endParaRPr>
        </a:p>
      </dgm:t>
    </dgm:pt>
    <dgm:pt modelId="{22B3597A-A3E0-49A8-AAEC-E8BC5D908DEF}" type="parTrans" cxnId="{DDACD69C-8652-4345-B32A-0C87889CC7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1D306C-B79F-4311-AF32-9ED3DEA62AB8}" type="sibTrans" cxnId="{DDACD69C-8652-4345-B32A-0C87889CC79E}">
      <dgm:prSet custT="1"/>
      <dgm:spPr/>
      <dgm:t>
        <a:bodyPr/>
        <a:lstStyle/>
        <a:p>
          <a:r>
            <a:rPr lang="sr-Latn-RS" sz="1700" dirty="0" smtClean="0">
              <a:solidFill>
                <a:schemeClr val="tx1"/>
              </a:solidFill>
            </a:rPr>
            <a:t>Razvoj tržišta krajnjih kupaca  - Platforma za promenu snabdevača</a:t>
          </a:r>
          <a:endParaRPr lang="en-US" sz="1700" dirty="0">
            <a:solidFill>
              <a:schemeClr val="tx1"/>
            </a:solidFill>
          </a:endParaRPr>
        </a:p>
      </dgm:t>
    </dgm:pt>
    <dgm:pt modelId="{814B6706-8D36-476B-BC8C-FDF5C3846485}" type="pres">
      <dgm:prSet presAssocID="{50FB9F59-960E-4E98-9AB1-01D5645455C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EFAE0C-0EC8-4FD9-9702-15988344EE7B}" type="pres">
      <dgm:prSet presAssocID="{E610CCCE-6072-4ABA-92E2-0E7907DF9201}" presName="composite" presStyleCnt="0"/>
      <dgm:spPr/>
    </dgm:pt>
    <dgm:pt modelId="{75FAE3DE-2DED-4D0E-A7C8-7FB1A057DCE9}" type="pres">
      <dgm:prSet presAssocID="{E610CCCE-6072-4ABA-92E2-0E7907DF920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0543F-0CF0-4DAB-B439-1FAECB852073}" type="pres">
      <dgm:prSet presAssocID="{E610CCCE-6072-4ABA-92E2-0E7907DF920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4BB90-BAAE-4CCB-A579-A5AA80D3B8F7}" type="pres">
      <dgm:prSet presAssocID="{E610CCCE-6072-4ABA-92E2-0E7907DF9201}" presName="BalanceSpacing" presStyleCnt="0"/>
      <dgm:spPr/>
    </dgm:pt>
    <dgm:pt modelId="{E4B05533-619A-44B4-AF97-07EDD1B99B80}" type="pres">
      <dgm:prSet presAssocID="{E610CCCE-6072-4ABA-92E2-0E7907DF9201}" presName="BalanceSpacing1" presStyleCnt="0"/>
      <dgm:spPr/>
    </dgm:pt>
    <dgm:pt modelId="{4FA741D4-89EC-446F-9C2D-CB33D96F8135}" type="pres">
      <dgm:prSet presAssocID="{F268BD7C-18B8-4656-888C-B24897004417}" presName="Accent1Text" presStyleLbl="node1" presStyleIdx="1" presStyleCnt="6"/>
      <dgm:spPr/>
      <dgm:t>
        <a:bodyPr/>
        <a:lstStyle/>
        <a:p>
          <a:endParaRPr lang="en-US"/>
        </a:p>
      </dgm:t>
    </dgm:pt>
    <dgm:pt modelId="{2049523D-3137-431A-AEB2-0D2ACB9F7E2C}" type="pres">
      <dgm:prSet presAssocID="{F268BD7C-18B8-4656-888C-B24897004417}" presName="spaceBetweenRectangles" presStyleCnt="0"/>
      <dgm:spPr/>
    </dgm:pt>
    <dgm:pt modelId="{B26CE08C-20E6-4335-BF15-81BD4DA6410D}" type="pres">
      <dgm:prSet presAssocID="{8800B176-E710-43A7-8B29-3D27207D86FD}" presName="composite" presStyleCnt="0"/>
      <dgm:spPr/>
    </dgm:pt>
    <dgm:pt modelId="{AE9C313F-3F5E-4A31-B720-69D4F3CAB6DD}" type="pres">
      <dgm:prSet presAssocID="{8800B176-E710-43A7-8B29-3D27207D86F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F13CD-D4DC-4011-83E5-4E447A92DDAE}" type="pres">
      <dgm:prSet presAssocID="{8800B176-E710-43A7-8B29-3D27207D86F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F9AE1-D62A-47C6-A7BE-D891517392BC}" type="pres">
      <dgm:prSet presAssocID="{8800B176-E710-43A7-8B29-3D27207D86FD}" presName="BalanceSpacing" presStyleCnt="0"/>
      <dgm:spPr/>
    </dgm:pt>
    <dgm:pt modelId="{945D1260-3971-410C-8C0B-7FC00E27D3EA}" type="pres">
      <dgm:prSet presAssocID="{8800B176-E710-43A7-8B29-3D27207D86FD}" presName="BalanceSpacing1" presStyleCnt="0"/>
      <dgm:spPr/>
    </dgm:pt>
    <dgm:pt modelId="{4672F1D6-C084-4389-A8EB-F79EF5367E5A}" type="pres">
      <dgm:prSet presAssocID="{679B354A-F329-4C33-8F1D-E9ADC7C1EECF}" presName="Accent1Text" presStyleLbl="node1" presStyleIdx="3" presStyleCnt="6"/>
      <dgm:spPr/>
      <dgm:t>
        <a:bodyPr/>
        <a:lstStyle/>
        <a:p>
          <a:endParaRPr lang="en-US"/>
        </a:p>
      </dgm:t>
    </dgm:pt>
    <dgm:pt modelId="{42671BDB-27BF-4D24-BC3A-4DA06DA32FBD}" type="pres">
      <dgm:prSet presAssocID="{679B354A-F329-4C33-8F1D-E9ADC7C1EECF}" presName="spaceBetweenRectangles" presStyleCnt="0"/>
      <dgm:spPr/>
    </dgm:pt>
    <dgm:pt modelId="{7BE01BAA-F526-4248-B04A-E2CF29FCDF54}" type="pres">
      <dgm:prSet presAssocID="{3CD46F98-9ED7-46B1-90B2-7F41BD8E1271}" presName="composite" presStyleCnt="0"/>
      <dgm:spPr/>
    </dgm:pt>
    <dgm:pt modelId="{E540CBB1-C4A3-4D95-9477-5C8CAE759F05}" type="pres">
      <dgm:prSet presAssocID="{3CD46F98-9ED7-46B1-90B2-7F41BD8E12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E636C-68DE-41C2-9077-8032DBA4D122}" type="pres">
      <dgm:prSet presAssocID="{3CD46F98-9ED7-46B1-90B2-7F41BD8E12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50EB2-D671-46DC-AB0D-B486074000FB}" type="pres">
      <dgm:prSet presAssocID="{3CD46F98-9ED7-46B1-90B2-7F41BD8E1271}" presName="BalanceSpacing" presStyleCnt="0"/>
      <dgm:spPr/>
    </dgm:pt>
    <dgm:pt modelId="{2E848EFA-251F-4F5C-A261-284B74A1D4E3}" type="pres">
      <dgm:prSet presAssocID="{3CD46F98-9ED7-46B1-90B2-7F41BD8E1271}" presName="BalanceSpacing1" presStyleCnt="0"/>
      <dgm:spPr/>
    </dgm:pt>
    <dgm:pt modelId="{91ADDD66-0598-4BB3-8F49-A9B20FCE8528}" type="pres">
      <dgm:prSet presAssocID="{8D1D306C-B79F-4311-AF32-9ED3DEA62AB8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DC471AC3-14E8-4F43-B406-DD3776AC527B}" type="presOf" srcId="{679B354A-F329-4C33-8F1D-E9ADC7C1EECF}" destId="{4672F1D6-C084-4389-A8EB-F79EF5367E5A}" srcOrd="0" destOrd="0" presId="urn:microsoft.com/office/officeart/2008/layout/AlternatingHexagons"/>
    <dgm:cxn modelId="{F9759E4F-91F8-490F-AA62-FA4616BB1775}" type="presOf" srcId="{8D1D306C-B79F-4311-AF32-9ED3DEA62AB8}" destId="{91ADDD66-0598-4BB3-8F49-A9B20FCE8528}" srcOrd="0" destOrd="0" presId="urn:microsoft.com/office/officeart/2008/layout/AlternatingHexagons"/>
    <dgm:cxn modelId="{C8145ED3-7CD5-4D43-BE76-FC801FF43ACD}" type="presOf" srcId="{E610CCCE-6072-4ABA-92E2-0E7907DF9201}" destId="{75FAE3DE-2DED-4D0E-A7C8-7FB1A057DCE9}" srcOrd="0" destOrd="0" presId="urn:microsoft.com/office/officeart/2008/layout/AlternatingHexagons"/>
    <dgm:cxn modelId="{ACA76CCC-DAF2-4A57-84FE-E3A71D220D0D}" type="presOf" srcId="{F268BD7C-18B8-4656-888C-B24897004417}" destId="{4FA741D4-89EC-446F-9C2D-CB33D96F8135}" srcOrd="0" destOrd="0" presId="urn:microsoft.com/office/officeart/2008/layout/AlternatingHexagons"/>
    <dgm:cxn modelId="{587CE49F-EDC4-4943-B193-F456F0971DF8}" srcId="{50FB9F59-960E-4E98-9AB1-01D5645455CB}" destId="{8800B176-E710-43A7-8B29-3D27207D86FD}" srcOrd="1" destOrd="0" parTransId="{3EEC4310-518B-43FF-89DE-E9B7F6BD80CE}" sibTransId="{679B354A-F329-4C33-8F1D-E9ADC7C1EECF}"/>
    <dgm:cxn modelId="{DDACD69C-8652-4345-B32A-0C87889CC79E}" srcId="{50FB9F59-960E-4E98-9AB1-01D5645455CB}" destId="{3CD46F98-9ED7-46B1-90B2-7F41BD8E1271}" srcOrd="2" destOrd="0" parTransId="{22B3597A-A3E0-49A8-AAEC-E8BC5D908DEF}" sibTransId="{8D1D306C-B79F-4311-AF32-9ED3DEA62AB8}"/>
    <dgm:cxn modelId="{11204250-010F-4A66-B626-A2E16DD4A19D}" type="presOf" srcId="{8800B176-E710-43A7-8B29-3D27207D86FD}" destId="{AE9C313F-3F5E-4A31-B720-69D4F3CAB6DD}" srcOrd="0" destOrd="0" presId="urn:microsoft.com/office/officeart/2008/layout/AlternatingHexagons"/>
    <dgm:cxn modelId="{63277C38-D625-4A9B-99D3-D78C02D76F44}" srcId="{50FB9F59-960E-4E98-9AB1-01D5645455CB}" destId="{E610CCCE-6072-4ABA-92E2-0E7907DF9201}" srcOrd="0" destOrd="0" parTransId="{A143FD77-2E3B-47B2-B25B-0A2696606D37}" sibTransId="{F268BD7C-18B8-4656-888C-B24897004417}"/>
    <dgm:cxn modelId="{BB448849-A2C5-45C4-91B8-9A1BDDA7E2F2}" type="presOf" srcId="{50FB9F59-960E-4E98-9AB1-01D5645455CB}" destId="{814B6706-8D36-476B-BC8C-FDF5C3846485}" srcOrd="0" destOrd="0" presId="urn:microsoft.com/office/officeart/2008/layout/AlternatingHexagons"/>
    <dgm:cxn modelId="{2B5B47A4-17C2-4DB0-88EA-83846B653910}" type="presOf" srcId="{3CD46F98-9ED7-46B1-90B2-7F41BD8E1271}" destId="{E540CBB1-C4A3-4D95-9477-5C8CAE759F05}" srcOrd="0" destOrd="0" presId="urn:microsoft.com/office/officeart/2008/layout/AlternatingHexagons"/>
    <dgm:cxn modelId="{F9731070-246B-47A3-BCD3-FF0F7A4C9A23}" type="presParOf" srcId="{814B6706-8D36-476B-BC8C-FDF5C3846485}" destId="{48EFAE0C-0EC8-4FD9-9702-15988344EE7B}" srcOrd="0" destOrd="0" presId="urn:microsoft.com/office/officeart/2008/layout/AlternatingHexagons"/>
    <dgm:cxn modelId="{6C3D2A63-52C6-4219-A2D0-6A9104B9BCBD}" type="presParOf" srcId="{48EFAE0C-0EC8-4FD9-9702-15988344EE7B}" destId="{75FAE3DE-2DED-4D0E-A7C8-7FB1A057DCE9}" srcOrd="0" destOrd="0" presId="urn:microsoft.com/office/officeart/2008/layout/AlternatingHexagons"/>
    <dgm:cxn modelId="{6744916F-0278-46F6-B5A4-E3DB54D8FAA7}" type="presParOf" srcId="{48EFAE0C-0EC8-4FD9-9702-15988344EE7B}" destId="{DF50543F-0CF0-4DAB-B439-1FAECB852073}" srcOrd="1" destOrd="0" presId="urn:microsoft.com/office/officeart/2008/layout/AlternatingHexagons"/>
    <dgm:cxn modelId="{DD13A92E-EED7-4280-9613-86410F6A09B1}" type="presParOf" srcId="{48EFAE0C-0EC8-4FD9-9702-15988344EE7B}" destId="{D854BB90-BAAE-4CCB-A579-A5AA80D3B8F7}" srcOrd="2" destOrd="0" presId="urn:microsoft.com/office/officeart/2008/layout/AlternatingHexagons"/>
    <dgm:cxn modelId="{BEE65DB4-D658-45A7-BA26-96A7B91BFED4}" type="presParOf" srcId="{48EFAE0C-0EC8-4FD9-9702-15988344EE7B}" destId="{E4B05533-619A-44B4-AF97-07EDD1B99B80}" srcOrd="3" destOrd="0" presId="urn:microsoft.com/office/officeart/2008/layout/AlternatingHexagons"/>
    <dgm:cxn modelId="{2FBF7044-774B-46F8-952F-3C67721E56F2}" type="presParOf" srcId="{48EFAE0C-0EC8-4FD9-9702-15988344EE7B}" destId="{4FA741D4-89EC-446F-9C2D-CB33D96F8135}" srcOrd="4" destOrd="0" presId="urn:microsoft.com/office/officeart/2008/layout/AlternatingHexagons"/>
    <dgm:cxn modelId="{F8AA8484-7E5E-4847-AB75-6790A65E891A}" type="presParOf" srcId="{814B6706-8D36-476B-BC8C-FDF5C3846485}" destId="{2049523D-3137-431A-AEB2-0D2ACB9F7E2C}" srcOrd="1" destOrd="0" presId="urn:microsoft.com/office/officeart/2008/layout/AlternatingHexagons"/>
    <dgm:cxn modelId="{31A872D7-09CB-4F33-96DE-34FF01F9FE6E}" type="presParOf" srcId="{814B6706-8D36-476B-BC8C-FDF5C3846485}" destId="{B26CE08C-20E6-4335-BF15-81BD4DA6410D}" srcOrd="2" destOrd="0" presId="urn:microsoft.com/office/officeart/2008/layout/AlternatingHexagons"/>
    <dgm:cxn modelId="{045FC9F3-9CCF-4EC8-B3A2-CCFC94928432}" type="presParOf" srcId="{B26CE08C-20E6-4335-BF15-81BD4DA6410D}" destId="{AE9C313F-3F5E-4A31-B720-69D4F3CAB6DD}" srcOrd="0" destOrd="0" presId="urn:microsoft.com/office/officeart/2008/layout/AlternatingHexagons"/>
    <dgm:cxn modelId="{4FD9B378-2196-47F4-AE1A-7C0CDFA2B21F}" type="presParOf" srcId="{B26CE08C-20E6-4335-BF15-81BD4DA6410D}" destId="{AA1F13CD-D4DC-4011-83E5-4E447A92DDAE}" srcOrd="1" destOrd="0" presId="urn:microsoft.com/office/officeart/2008/layout/AlternatingHexagons"/>
    <dgm:cxn modelId="{17BB8C42-7B67-4E2E-97D8-8D3033B47CD1}" type="presParOf" srcId="{B26CE08C-20E6-4335-BF15-81BD4DA6410D}" destId="{B39F9AE1-D62A-47C6-A7BE-D891517392BC}" srcOrd="2" destOrd="0" presId="urn:microsoft.com/office/officeart/2008/layout/AlternatingHexagons"/>
    <dgm:cxn modelId="{CB0563C4-FABD-4E53-8C9C-1AA8ED0AE9D6}" type="presParOf" srcId="{B26CE08C-20E6-4335-BF15-81BD4DA6410D}" destId="{945D1260-3971-410C-8C0B-7FC00E27D3EA}" srcOrd="3" destOrd="0" presId="urn:microsoft.com/office/officeart/2008/layout/AlternatingHexagons"/>
    <dgm:cxn modelId="{3F42CA02-5BA3-44DE-B33A-F3CCB32C2744}" type="presParOf" srcId="{B26CE08C-20E6-4335-BF15-81BD4DA6410D}" destId="{4672F1D6-C084-4389-A8EB-F79EF5367E5A}" srcOrd="4" destOrd="0" presId="urn:microsoft.com/office/officeart/2008/layout/AlternatingHexagons"/>
    <dgm:cxn modelId="{D60D180D-5C22-42D1-A49E-F2C6B727E22E}" type="presParOf" srcId="{814B6706-8D36-476B-BC8C-FDF5C3846485}" destId="{42671BDB-27BF-4D24-BC3A-4DA06DA32FBD}" srcOrd="3" destOrd="0" presId="urn:microsoft.com/office/officeart/2008/layout/AlternatingHexagons"/>
    <dgm:cxn modelId="{7D2CC475-6A6C-44B6-AFF8-B1888B986F47}" type="presParOf" srcId="{814B6706-8D36-476B-BC8C-FDF5C3846485}" destId="{7BE01BAA-F526-4248-B04A-E2CF29FCDF54}" srcOrd="4" destOrd="0" presId="urn:microsoft.com/office/officeart/2008/layout/AlternatingHexagons"/>
    <dgm:cxn modelId="{40457275-DE6F-4F6F-AA7C-61F7E5849A91}" type="presParOf" srcId="{7BE01BAA-F526-4248-B04A-E2CF29FCDF54}" destId="{E540CBB1-C4A3-4D95-9477-5C8CAE759F05}" srcOrd="0" destOrd="0" presId="urn:microsoft.com/office/officeart/2008/layout/AlternatingHexagons"/>
    <dgm:cxn modelId="{9A571981-796A-4315-B29B-796E31E27547}" type="presParOf" srcId="{7BE01BAA-F526-4248-B04A-E2CF29FCDF54}" destId="{F77E636C-68DE-41C2-9077-8032DBA4D122}" srcOrd="1" destOrd="0" presId="urn:microsoft.com/office/officeart/2008/layout/AlternatingHexagons"/>
    <dgm:cxn modelId="{D6CC2C42-1538-46EF-9854-F12C7AF07B51}" type="presParOf" srcId="{7BE01BAA-F526-4248-B04A-E2CF29FCDF54}" destId="{7E450EB2-D671-46DC-AB0D-B486074000FB}" srcOrd="2" destOrd="0" presId="urn:microsoft.com/office/officeart/2008/layout/AlternatingHexagons"/>
    <dgm:cxn modelId="{10FDB368-DCF8-433A-AF0C-E19E683458F8}" type="presParOf" srcId="{7BE01BAA-F526-4248-B04A-E2CF29FCDF54}" destId="{2E848EFA-251F-4F5C-A261-284B74A1D4E3}" srcOrd="3" destOrd="0" presId="urn:microsoft.com/office/officeart/2008/layout/AlternatingHexagons"/>
    <dgm:cxn modelId="{A13C25A9-1AF5-4822-B9E5-DD6648B2EE0D}" type="presParOf" srcId="{7BE01BAA-F526-4248-B04A-E2CF29FCDF54}" destId="{91ADDD66-0598-4BB3-8F49-A9B20FCE852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8DD791-49A9-44D5-8882-F05CBF5C193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6F1D3-DF34-4D06-B46D-871971B30505}">
      <dgm:prSet phldrT="[Text]" custT="1"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r>
            <a:rPr lang="sr-Latn-RS" sz="2000" dirty="0" smtClean="0"/>
            <a:t>Uvodjenje HAR i pristupanje jedinstvenoj evropskoj aukcionoj platformi</a:t>
          </a:r>
          <a:endParaRPr lang="en-US" sz="2000" dirty="0"/>
        </a:p>
      </dgm:t>
    </dgm:pt>
    <dgm:pt modelId="{0F35FF7D-2C31-4CE5-BF16-00B665721CFA}" type="parTrans" cxnId="{9EF40C97-2326-4295-9DB4-FB757B9E5E21}">
      <dgm:prSet/>
      <dgm:spPr/>
      <dgm:t>
        <a:bodyPr/>
        <a:lstStyle/>
        <a:p>
          <a:endParaRPr lang="en-US" sz="2000"/>
        </a:p>
      </dgm:t>
    </dgm:pt>
    <dgm:pt modelId="{C7489B1D-D17A-45FA-A95F-6439CED1F5F5}" type="sibTrans" cxnId="{9EF40C97-2326-4295-9DB4-FB757B9E5E21}">
      <dgm:prSet/>
      <dgm:spPr>
        <a:solidFill>
          <a:srgbClr val="FF0000"/>
        </a:solidFill>
      </dgm:spPr>
      <dgm:t>
        <a:bodyPr/>
        <a:lstStyle/>
        <a:p>
          <a:endParaRPr lang="en-US" sz="2000"/>
        </a:p>
      </dgm:t>
    </dgm:pt>
    <dgm:pt modelId="{7ACA7453-4731-4FA1-B084-967C26C3598B}">
      <dgm:prSet phldrT="[Text]" custT="1"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r>
            <a:rPr lang="sr-Latn-RS" sz="2000" dirty="0" smtClean="0"/>
            <a:t>Uvodjenje finanisjkih prava na kapacitet</a:t>
          </a:r>
          <a:endParaRPr lang="en-US" sz="2000" dirty="0"/>
        </a:p>
      </dgm:t>
    </dgm:pt>
    <dgm:pt modelId="{7820FCC1-7CBD-4FBA-AB70-76819BC07EAC}" type="parTrans" cxnId="{5347B86D-00BA-469C-8C58-71126ADF3E0A}">
      <dgm:prSet/>
      <dgm:spPr/>
      <dgm:t>
        <a:bodyPr/>
        <a:lstStyle/>
        <a:p>
          <a:endParaRPr lang="en-US" sz="2000"/>
        </a:p>
      </dgm:t>
    </dgm:pt>
    <dgm:pt modelId="{8448916D-66D8-47B3-82DE-EDCAF2FC6383}" type="sibTrans" cxnId="{5347B86D-00BA-469C-8C58-71126ADF3E0A}">
      <dgm:prSet/>
      <dgm:spPr>
        <a:solidFill>
          <a:srgbClr val="FF0000"/>
        </a:solidFill>
      </dgm:spPr>
      <dgm:t>
        <a:bodyPr/>
        <a:lstStyle/>
        <a:p>
          <a:endParaRPr lang="en-US" sz="2000"/>
        </a:p>
      </dgm:t>
    </dgm:pt>
    <dgm:pt modelId="{0B2506BA-0A9C-4F79-84E9-A4020AA22AF0}">
      <dgm:prSet phldrT="[Text]" custT="1"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r>
            <a:rPr lang="sr-Latn-RS" sz="2000" dirty="0" smtClean="0"/>
            <a:t>Proračun kapaciteta preko regionalnih centara za sigurnost (SCC)</a:t>
          </a:r>
          <a:endParaRPr lang="en-US" sz="2000" dirty="0"/>
        </a:p>
      </dgm:t>
    </dgm:pt>
    <dgm:pt modelId="{185B065C-9904-42AA-8304-1272C97E137F}" type="parTrans" cxnId="{0FAE27F0-C32C-428F-B8B9-5AD6C28AB4F9}">
      <dgm:prSet/>
      <dgm:spPr/>
      <dgm:t>
        <a:bodyPr/>
        <a:lstStyle/>
        <a:p>
          <a:endParaRPr lang="en-US" sz="2000"/>
        </a:p>
      </dgm:t>
    </dgm:pt>
    <dgm:pt modelId="{8E9999A4-4F08-4D7E-8D48-1432BE6D651C}" type="sibTrans" cxnId="{0FAE27F0-C32C-428F-B8B9-5AD6C28AB4F9}">
      <dgm:prSet/>
      <dgm:spPr>
        <a:solidFill>
          <a:srgbClr val="FF0000"/>
        </a:solidFill>
      </dgm:spPr>
      <dgm:t>
        <a:bodyPr/>
        <a:lstStyle/>
        <a:p>
          <a:endParaRPr lang="en-US" sz="2000"/>
        </a:p>
      </dgm:t>
    </dgm:pt>
    <dgm:pt modelId="{D365DAEB-C0E2-4263-ABEF-83BBB330DEBC}">
      <dgm:prSet phldrT="[Text]" custT="1"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r>
            <a:rPr lang="sr-Latn-RS" sz="2000" dirty="0" smtClean="0"/>
            <a:t>Odredjivanje zona trgovanja u skladu sa strukturnim zagušenjima u mreži</a:t>
          </a:r>
          <a:endParaRPr lang="en-US" sz="2000" dirty="0"/>
        </a:p>
      </dgm:t>
    </dgm:pt>
    <dgm:pt modelId="{9F251180-32BC-4F8D-A46E-AC29394F7AA2}" type="parTrans" cxnId="{A0AFDF71-B4AA-42C9-BE4C-C941D2F3ACC5}">
      <dgm:prSet/>
      <dgm:spPr/>
      <dgm:t>
        <a:bodyPr/>
        <a:lstStyle/>
        <a:p>
          <a:endParaRPr lang="en-US" sz="2000"/>
        </a:p>
      </dgm:t>
    </dgm:pt>
    <dgm:pt modelId="{320674D2-73B8-433F-A071-6A02A64C4FE2}" type="sibTrans" cxnId="{A0AFDF71-B4AA-42C9-BE4C-C941D2F3ACC5}">
      <dgm:prSet/>
      <dgm:spPr>
        <a:solidFill>
          <a:srgbClr val="FF0000"/>
        </a:solidFill>
      </dgm:spPr>
      <dgm:t>
        <a:bodyPr/>
        <a:lstStyle/>
        <a:p>
          <a:endParaRPr lang="en-US" sz="2000"/>
        </a:p>
      </dgm:t>
    </dgm:pt>
    <dgm:pt modelId="{D7E02CA7-A218-4301-84BD-A949E9DF82C1}">
      <dgm:prSet phldrT="[Text]" custT="1"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r>
            <a:rPr lang="sr-Latn-RS" sz="2000" dirty="0" smtClean="0"/>
            <a:t>Proračun prekograničnih kapaciteta metodom flow-based</a:t>
          </a:r>
          <a:endParaRPr lang="en-US" sz="2000" dirty="0"/>
        </a:p>
      </dgm:t>
    </dgm:pt>
    <dgm:pt modelId="{5371AD1E-D429-4B2A-A44E-999A7367B706}" type="parTrans" cxnId="{E08D0C94-E070-4242-BF72-95DE81C5AE12}">
      <dgm:prSet/>
      <dgm:spPr/>
      <dgm:t>
        <a:bodyPr/>
        <a:lstStyle/>
        <a:p>
          <a:endParaRPr lang="en-US" sz="2000"/>
        </a:p>
      </dgm:t>
    </dgm:pt>
    <dgm:pt modelId="{A77C27C7-09B1-414A-B32C-60F1088FA17D}" type="sibTrans" cxnId="{E08D0C94-E070-4242-BF72-95DE81C5AE12}">
      <dgm:prSet/>
      <dgm:spPr>
        <a:solidFill>
          <a:srgbClr val="FF0000"/>
        </a:solidFill>
      </dgm:spPr>
      <dgm:t>
        <a:bodyPr/>
        <a:lstStyle/>
        <a:p>
          <a:endParaRPr lang="en-US" sz="2000"/>
        </a:p>
      </dgm:t>
    </dgm:pt>
    <dgm:pt modelId="{24E1539D-3D93-4042-96B9-EF73DD8AD2E6}">
      <dgm:prSet phldrT="[Text]" custT="1"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r>
            <a:rPr lang="sr-Latn-RS" sz="2000" dirty="0" smtClean="0"/>
            <a:t>Nominacija operatora tržišta el.en u Srbiji</a:t>
          </a:r>
          <a:endParaRPr lang="en-US" sz="2000" dirty="0"/>
        </a:p>
      </dgm:t>
    </dgm:pt>
    <dgm:pt modelId="{EFC83AD2-12FB-4801-AA9B-95D181F496CC}" type="parTrans" cxnId="{46663638-5AC2-40D5-9F4F-B795285E4B72}">
      <dgm:prSet/>
      <dgm:spPr/>
      <dgm:t>
        <a:bodyPr/>
        <a:lstStyle/>
        <a:p>
          <a:endParaRPr lang="en-US" sz="2000"/>
        </a:p>
      </dgm:t>
    </dgm:pt>
    <dgm:pt modelId="{B660D289-47C9-40A1-8F13-6C2F5A911BC0}" type="sibTrans" cxnId="{46663638-5AC2-40D5-9F4F-B795285E4B72}">
      <dgm:prSet/>
      <dgm:spPr>
        <a:solidFill>
          <a:srgbClr val="FF0000"/>
        </a:solidFill>
      </dgm:spPr>
      <dgm:t>
        <a:bodyPr/>
        <a:lstStyle/>
        <a:p>
          <a:endParaRPr lang="en-US" sz="2000"/>
        </a:p>
      </dgm:t>
    </dgm:pt>
    <dgm:pt modelId="{FF17A82D-552E-4E08-A12A-83629746CFFD}">
      <dgm:prSet phldrT="[Text]" custT="1"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r>
            <a:rPr lang="sr-Latn-RS" sz="2000" dirty="0" smtClean="0"/>
            <a:t>XBID projekat  - uspostavljanje platforme za jedinstveno Intraday tržište</a:t>
          </a:r>
          <a:endParaRPr lang="en-US" sz="2000" dirty="0"/>
        </a:p>
      </dgm:t>
    </dgm:pt>
    <dgm:pt modelId="{8AA852E5-E23C-4618-8AAA-A0EB0A74A01F}" type="parTrans" cxnId="{22A083FC-CDD4-45F7-9C75-FDAF3F0A657E}">
      <dgm:prSet/>
      <dgm:spPr/>
      <dgm:t>
        <a:bodyPr/>
        <a:lstStyle/>
        <a:p>
          <a:endParaRPr lang="en-US" sz="2000"/>
        </a:p>
      </dgm:t>
    </dgm:pt>
    <dgm:pt modelId="{A41E5C74-8896-40E0-AC03-2A11E507B3B0}" type="sibTrans" cxnId="{22A083FC-CDD4-45F7-9C75-FDAF3F0A657E}">
      <dgm:prSet/>
      <dgm:spPr>
        <a:solidFill>
          <a:srgbClr val="FF0000"/>
        </a:solidFill>
      </dgm:spPr>
      <dgm:t>
        <a:bodyPr/>
        <a:lstStyle/>
        <a:p>
          <a:endParaRPr lang="en-US" sz="2000"/>
        </a:p>
      </dgm:t>
    </dgm:pt>
    <dgm:pt modelId="{D21C653C-944F-4020-9491-8FC3815F114D}">
      <dgm:prSet phldrT="[Text]" custT="1"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r>
            <a:rPr lang="sr-Latn-RS" sz="2000" dirty="0" smtClean="0"/>
            <a:t>Finansijsko poravnanje usled neželjenih odstupanja reg.oblasti</a:t>
          </a:r>
          <a:endParaRPr lang="en-US" sz="2000" dirty="0"/>
        </a:p>
      </dgm:t>
    </dgm:pt>
    <dgm:pt modelId="{62603D58-4E40-4BEB-ACD5-52F98336A5DA}" type="parTrans" cxnId="{7287337A-F0EF-41DB-AD8C-10A62B659425}">
      <dgm:prSet/>
      <dgm:spPr/>
      <dgm:t>
        <a:bodyPr/>
        <a:lstStyle/>
        <a:p>
          <a:endParaRPr lang="en-US" sz="2000"/>
        </a:p>
      </dgm:t>
    </dgm:pt>
    <dgm:pt modelId="{80AC5353-F048-4E67-95B9-DC836C7C6F23}" type="sibTrans" cxnId="{7287337A-F0EF-41DB-AD8C-10A62B659425}">
      <dgm:prSet/>
      <dgm:spPr>
        <a:solidFill>
          <a:srgbClr val="FF0000"/>
        </a:solidFill>
      </dgm:spPr>
      <dgm:t>
        <a:bodyPr/>
        <a:lstStyle/>
        <a:p>
          <a:endParaRPr lang="en-US" sz="2000"/>
        </a:p>
      </dgm:t>
    </dgm:pt>
    <dgm:pt modelId="{00FF359E-EB33-487E-948D-DC0FCD64CA9D}">
      <dgm:prSet phldrT="[Text]" custT="1"/>
      <dgm:spPr>
        <a:solidFill>
          <a:srgbClr val="7030A0"/>
        </a:solidFill>
        <a:ln>
          <a:solidFill>
            <a:schemeClr val="accent1"/>
          </a:solidFill>
        </a:ln>
      </dgm:spPr>
      <dgm:t>
        <a:bodyPr/>
        <a:lstStyle/>
        <a:p>
          <a:r>
            <a:rPr lang="sr-Latn-RS" sz="2000" dirty="0" smtClean="0"/>
            <a:t>Jedinstveno evropsko balansno tržište</a:t>
          </a:r>
          <a:endParaRPr lang="en-US" sz="2000" dirty="0"/>
        </a:p>
      </dgm:t>
    </dgm:pt>
    <dgm:pt modelId="{A4F9F7A3-9328-4906-A060-A7177FA8680E}" type="parTrans" cxnId="{6F11DACF-5691-4DBC-AA14-BD93218F1B07}">
      <dgm:prSet/>
      <dgm:spPr/>
      <dgm:t>
        <a:bodyPr/>
        <a:lstStyle/>
        <a:p>
          <a:endParaRPr lang="en-US" sz="2000"/>
        </a:p>
      </dgm:t>
    </dgm:pt>
    <dgm:pt modelId="{006F7E96-FF58-4E2F-93FD-DB284ECBB42C}" type="sibTrans" cxnId="{6F11DACF-5691-4DBC-AA14-BD93218F1B07}">
      <dgm:prSet/>
      <dgm:spPr/>
      <dgm:t>
        <a:bodyPr/>
        <a:lstStyle/>
        <a:p>
          <a:endParaRPr lang="en-US" sz="2000"/>
        </a:p>
      </dgm:t>
    </dgm:pt>
    <dgm:pt modelId="{598E2FD8-8BEC-460C-A13D-C53473E99EE9}" type="pres">
      <dgm:prSet presAssocID="{3F8DD791-49A9-44D5-8882-F05CBF5C193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FEDF45C-9A04-4639-A8F8-B0F18C631947}" type="pres">
      <dgm:prSet presAssocID="{07B6F1D3-DF34-4D06-B46D-871971B30505}" presName="compNode" presStyleCnt="0"/>
      <dgm:spPr/>
    </dgm:pt>
    <dgm:pt modelId="{A8300BC1-2257-4DFB-AEF7-F15BDC029BA9}" type="pres">
      <dgm:prSet presAssocID="{07B6F1D3-DF34-4D06-B46D-871971B30505}" presName="dummyConnPt" presStyleCnt="0"/>
      <dgm:spPr/>
    </dgm:pt>
    <dgm:pt modelId="{57712598-0A65-4302-8914-68E1DF476762}" type="pres">
      <dgm:prSet presAssocID="{07B6F1D3-DF34-4D06-B46D-871971B3050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B2283-4717-4DDB-BF3A-9816A8C876CD}" type="pres">
      <dgm:prSet presAssocID="{C7489B1D-D17A-45FA-A95F-6439CED1F5F5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7F82F641-3CBF-42EB-9245-E192EDB2ABBB}" type="pres">
      <dgm:prSet presAssocID="{7ACA7453-4731-4FA1-B084-967C26C3598B}" presName="compNode" presStyleCnt="0"/>
      <dgm:spPr/>
    </dgm:pt>
    <dgm:pt modelId="{9EFC5812-3EC9-4B52-A2FD-6A31F1965BC8}" type="pres">
      <dgm:prSet presAssocID="{7ACA7453-4731-4FA1-B084-967C26C3598B}" presName="dummyConnPt" presStyleCnt="0"/>
      <dgm:spPr/>
    </dgm:pt>
    <dgm:pt modelId="{003E21C9-20CB-494A-9B8C-6C4443EA5788}" type="pres">
      <dgm:prSet presAssocID="{7ACA7453-4731-4FA1-B084-967C26C3598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973F9-2531-4881-B7EE-BFA583EED71C}" type="pres">
      <dgm:prSet presAssocID="{8448916D-66D8-47B3-82DE-EDCAF2FC6383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027DC983-8838-4FAD-8D2E-EFDAC8CA84C4}" type="pres">
      <dgm:prSet presAssocID="{0B2506BA-0A9C-4F79-84E9-A4020AA22AF0}" presName="compNode" presStyleCnt="0"/>
      <dgm:spPr/>
    </dgm:pt>
    <dgm:pt modelId="{FDDE78DF-F4EE-4996-BB8C-B6695323A4EA}" type="pres">
      <dgm:prSet presAssocID="{0B2506BA-0A9C-4F79-84E9-A4020AA22AF0}" presName="dummyConnPt" presStyleCnt="0"/>
      <dgm:spPr/>
    </dgm:pt>
    <dgm:pt modelId="{72B6489F-5033-47D8-9ACC-CE34B99DE92E}" type="pres">
      <dgm:prSet presAssocID="{0B2506BA-0A9C-4F79-84E9-A4020AA22AF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347D9-26D4-4276-8ED0-450FF6BB1DA1}" type="pres">
      <dgm:prSet presAssocID="{8E9999A4-4F08-4D7E-8D48-1432BE6D651C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2EDE8FF4-9331-4FB4-B61A-056562F47C41}" type="pres">
      <dgm:prSet presAssocID="{D365DAEB-C0E2-4263-ABEF-83BBB330DEBC}" presName="compNode" presStyleCnt="0"/>
      <dgm:spPr/>
    </dgm:pt>
    <dgm:pt modelId="{6265EA94-C95E-469F-B8B4-3D688DD9A40D}" type="pres">
      <dgm:prSet presAssocID="{D365DAEB-C0E2-4263-ABEF-83BBB330DEBC}" presName="dummyConnPt" presStyleCnt="0"/>
      <dgm:spPr/>
    </dgm:pt>
    <dgm:pt modelId="{BD983CE5-49BA-4C01-AFA2-FC2E26F8F812}" type="pres">
      <dgm:prSet presAssocID="{D365DAEB-C0E2-4263-ABEF-83BBB330DEB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A1BD1-40C5-46FB-8A85-2C92757B17A1}" type="pres">
      <dgm:prSet presAssocID="{320674D2-73B8-433F-A071-6A02A64C4FE2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2ACF3AE8-CA2C-40FD-A2EC-DCAE053C09ED}" type="pres">
      <dgm:prSet presAssocID="{D7E02CA7-A218-4301-84BD-A949E9DF82C1}" presName="compNode" presStyleCnt="0"/>
      <dgm:spPr/>
    </dgm:pt>
    <dgm:pt modelId="{91D1B64D-5A94-4339-B5F1-7CC2C07BFD64}" type="pres">
      <dgm:prSet presAssocID="{D7E02CA7-A218-4301-84BD-A949E9DF82C1}" presName="dummyConnPt" presStyleCnt="0"/>
      <dgm:spPr/>
    </dgm:pt>
    <dgm:pt modelId="{A84847EE-E547-4E9E-858D-A2DDF17794DA}" type="pres">
      <dgm:prSet presAssocID="{D7E02CA7-A218-4301-84BD-A949E9DF82C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807C0-FBAB-4DFE-BF0C-0CCB85FF7819}" type="pres">
      <dgm:prSet presAssocID="{A77C27C7-09B1-414A-B32C-60F1088FA17D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593D774D-7C7A-4D0B-B802-B3D8158FA39F}" type="pres">
      <dgm:prSet presAssocID="{24E1539D-3D93-4042-96B9-EF73DD8AD2E6}" presName="compNode" presStyleCnt="0"/>
      <dgm:spPr/>
    </dgm:pt>
    <dgm:pt modelId="{B3D64506-B96A-4BBE-B0A9-F9A86B60CC8B}" type="pres">
      <dgm:prSet presAssocID="{24E1539D-3D93-4042-96B9-EF73DD8AD2E6}" presName="dummyConnPt" presStyleCnt="0"/>
      <dgm:spPr/>
    </dgm:pt>
    <dgm:pt modelId="{85CB395E-26D7-4FB8-A9F0-78E32319E911}" type="pres">
      <dgm:prSet presAssocID="{24E1539D-3D93-4042-96B9-EF73DD8AD2E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1615-AB5A-4F7A-BAC8-D444FF99CC9B}" type="pres">
      <dgm:prSet presAssocID="{B660D289-47C9-40A1-8F13-6C2F5A911BC0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DF3E176A-A7E5-41A8-B501-8D14DB60DC9A}" type="pres">
      <dgm:prSet presAssocID="{FF17A82D-552E-4E08-A12A-83629746CFFD}" presName="compNode" presStyleCnt="0"/>
      <dgm:spPr/>
    </dgm:pt>
    <dgm:pt modelId="{1C51ED1B-1283-44EA-B5D1-F90C09499EFD}" type="pres">
      <dgm:prSet presAssocID="{FF17A82D-552E-4E08-A12A-83629746CFFD}" presName="dummyConnPt" presStyleCnt="0"/>
      <dgm:spPr/>
    </dgm:pt>
    <dgm:pt modelId="{9D722325-FDEB-4B63-BE27-98BE0918DD6E}" type="pres">
      <dgm:prSet presAssocID="{FF17A82D-552E-4E08-A12A-83629746CFF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EB42F-E7CF-4222-ABB4-AEAC10BD8D40}" type="pres">
      <dgm:prSet presAssocID="{A41E5C74-8896-40E0-AC03-2A11E507B3B0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14B08C78-1F44-4D14-88E2-47812C23E6B5}" type="pres">
      <dgm:prSet presAssocID="{D21C653C-944F-4020-9491-8FC3815F114D}" presName="compNode" presStyleCnt="0"/>
      <dgm:spPr/>
    </dgm:pt>
    <dgm:pt modelId="{502F4A06-6C8F-4BF7-9073-9011CA7E1345}" type="pres">
      <dgm:prSet presAssocID="{D21C653C-944F-4020-9491-8FC3815F114D}" presName="dummyConnPt" presStyleCnt="0"/>
      <dgm:spPr/>
    </dgm:pt>
    <dgm:pt modelId="{B1D712F5-5335-43E9-BB2B-47994322BE72}" type="pres">
      <dgm:prSet presAssocID="{D21C653C-944F-4020-9491-8FC3815F114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7052D-47E3-4521-AF20-ABF6E91E5B0A}" type="pres">
      <dgm:prSet presAssocID="{80AC5353-F048-4E67-95B9-DC836C7C6F23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3AA08443-7ECE-4828-804F-A9774CC1F5BB}" type="pres">
      <dgm:prSet presAssocID="{00FF359E-EB33-487E-948D-DC0FCD64CA9D}" presName="compNode" presStyleCnt="0"/>
      <dgm:spPr/>
    </dgm:pt>
    <dgm:pt modelId="{5C7EA3CB-DBC4-4DCD-A57D-B85CEBE5D9DA}" type="pres">
      <dgm:prSet presAssocID="{00FF359E-EB33-487E-948D-DC0FCD64CA9D}" presName="dummyConnPt" presStyleCnt="0"/>
      <dgm:spPr/>
    </dgm:pt>
    <dgm:pt modelId="{099318C3-E2C8-42FD-8DAE-B48031271784}" type="pres">
      <dgm:prSet presAssocID="{00FF359E-EB33-487E-948D-DC0FCD64CA9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E256F-F067-450B-AA9F-D95644E50C4F}" type="presOf" srcId="{D21C653C-944F-4020-9491-8FC3815F114D}" destId="{B1D712F5-5335-43E9-BB2B-47994322BE72}" srcOrd="0" destOrd="0" presId="urn:microsoft.com/office/officeart/2005/8/layout/bProcess4"/>
    <dgm:cxn modelId="{EF8E3DD6-C7DB-4C03-8A18-38D943B4B558}" type="presOf" srcId="{80AC5353-F048-4E67-95B9-DC836C7C6F23}" destId="{1777052D-47E3-4521-AF20-ABF6E91E5B0A}" srcOrd="0" destOrd="0" presId="urn:microsoft.com/office/officeart/2005/8/layout/bProcess4"/>
    <dgm:cxn modelId="{310FB2C9-E6EE-4354-A356-288990F0DF1B}" type="presOf" srcId="{A77C27C7-09B1-414A-B32C-60F1088FA17D}" destId="{6D6807C0-FBAB-4DFE-BF0C-0CCB85FF7819}" srcOrd="0" destOrd="0" presId="urn:microsoft.com/office/officeart/2005/8/layout/bProcess4"/>
    <dgm:cxn modelId="{E08D0C94-E070-4242-BF72-95DE81C5AE12}" srcId="{3F8DD791-49A9-44D5-8882-F05CBF5C193A}" destId="{D7E02CA7-A218-4301-84BD-A949E9DF82C1}" srcOrd="4" destOrd="0" parTransId="{5371AD1E-D429-4B2A-A44E-999A7367B706}" sibTransId="{A77C27C7-09B1-414A-B32C-60F1088FA17D}"/>
    <dgm:cxn modelId="{E8ECD7BB-ED07-4D38-9E9B-4825EC888596}" type="presOf" srcId="{8E9999A4-4F08-4D7E-8D48-1432BE6D651C}" destId="{B16347D9-26D4-4276-8ED0-450FF6BB1DA1}" srcOrd="0" destOrd="0" presId="urn:microsoft.com/office/officeart/2005/8/layout/bProcess4"/>
    <dgm:cxn modelId="{6F11DACF-5691-4DBC-AA14-BD93218F1B07}" srcId="{3F8DD791-49A9-44D5-8882-F05CBF5C193A}" destId="{00FF359E-EB33-487E-948D-DC0FCD64CA9D}" srcOrd="8" destOrd="0" parTransId="{A4F9F7A3-9328-4906-A060-A7177FA8680E}" sibTransId="{006F7E96-FF58-4E2F-93FD-DB284ECBB42C}"/>
    <dgm:cxn modelId="{C8BDBDFB-02A9-4AD9-A51C-ACC6864EF1B8}" type="presOf" srcId="{24E1539D-3D93-4042-96B9-EF73DD8AD2E6}" destId="{85CB395E-26D7-4FB8-A9F0-78E32319E911}" srcOrd="0" destOrd="0" presId="urn:microsoft.com/office/officeart/2005/8/layout/bProcess4"/>
    <dgm:cxn modelId="{F499BEB3-C17B-4A4C-A5CB-A79C9FE218A1}" type="presOf" srcId="{B660D289-47C9-40A1-8F13-6C2F5A911BC0}" destId="{5E3B1615-AB5A-4F7A-BAC8-D444FF99CC9B}" srcOrd="0" destOrd="0" presId="urn:microsoft.com/office/officeart/2005/8/layout/bProcess4"/>
    <dgm:cxn modelId="{22A083FC-CDD4-45F7-9C75-FDAF3F0A657E}" srcId="{3F8DD791-49A9-44D5-8882-F05CBF5C193A}" destId="{FF17A82D-552E-4E08-A12A-83629746CFFD}" srcOrd="6" destOrd="0" parTransId="{8AA852E5-E23C-4618-8AAA-A0EB0A74A01F}" sibTransId="{A41E5C74-8896-40E0-AC03-2A11E507B3B0}"/>
    <dgm:cxn modelId="{7287337A-F0EF-41DB-AD8C-10A62B659425}" srcId="{3F8DD791-49A9-44D5-8882-F05CBF5C193A}" destId="{D21C653C-944F-4020-9491-8FC3815F114D}" srcOrd="7" destOrd="0" parTransId="{62603D58-4E40-4BEB-ACD5-52F98336A5DA}" sibTransId="{80AC5353-F048-4E67-95B9-DC836C7C6F23}"/>
    <dgm:cxn modelId="{A1736C2F-C35D-4BA9-A4BF-A99EABA9567A}" type="presOf" srcId="{A41E5C74-8896-40E0-AC03-2A11E507B3B0}" destId="{143EB42F-E7CF-4222-ABB4-AEAC10BD8D40}" srcOrd="0" destOrd="0" presId="urn:microsoft.com/office/officeart/2005/8/layout/bProcess4"/>
    <dgm:cxn modelId="{95D70197-80EA-412F-8E0A-3AE5E27B9B3A}" type="presOf" srcId="{07B6F1D3-DF34-4D06-B46D-871971B30505}" destId="{57712598-0A65-4302-8914-68E1DF476762}" srcOrd="0" destOrd="0" presId="urn:microsoft.com/office/officeart/2005/8/layout/bProcess4"/>
    <dgm:cxn modelId="{8AFE48B3-3939-4903-9555-A205A1955783}" type="presOf" srcId="{D365DAEB-C0E2-4263-ABEF-83BBB330DEBC}" destId="{BD983CE5-49BA-4C01-AFA2-FC2E26F8F812}" srcOrd="0" destOrd="0" presId="urn:microsoft.com/office/officeart/2005/8/layout/bProcess4"/>
    <dgm:cxn modelId="{0FAE27F0-C32C-428F-B8B9-5AD6C28AB4F9}" srcId="{3F8DD791-49A9-44D5-8882-F05CBF5C193A}" destId="{0B2506BA-0A9C-4F79-84E9-A4020AA22AF0}" srcOrd="2" destOrd="0" parTransId="{185B065C-9904-42AA-8304-1272C97E137F}" sibTransId="{8E9999A4-4F08-4D7E-8D48-1432BE6D651C}"/>
    <dgm:cxn modelId="{61BBD94F-890B-49BE-8277-8D35B806431C}" type="presOf" srcId="{00FF359E-EB33-487E-948D-DC0FCD64CA9D}" destId="{099318C3-E2C8-42FD-8DAE-B48031271784}" srcOrd="0" destOrd="0" presId="urn:microsoft.com/office/officeart/2005/8/layout/bProcess4"/>
    <dgm:cxn modelId="{A0AFDF71-B4AA-42C9-BE4C-C941D2F3ACC5}" srcId="{3F8DD791-49A9-44D5-8882-F05CBF5C193A}" destId="{D365DAEB-C0E2-4263-ABEF-83BBB330DEBC}" srcOrd="3" destOrd="0" parTransId="{9F251180-32BC-4F8D-A46E-AC29394F7AA2}" sibTransId="{320674D2-73B8-433F-A071-6A02A64C4FE2}"/>
    <dgm:cxn modelId="{5347B86D-00BA-469C-8C58-71126ADF3E0A}" srcId="{3F8DD791-49A9-44D5-8882-F05CBF5C193A}" destId="{7ACA7453-4731-4FA1-B084-967C26C3598B}" srcOrd="1" destOrd="0" parTransId="{7820FCC1-7CBD-4FBA-AB70-76819BC07EAC}" sibTransId="{8448916D-66D8-47B3-82DE-EDCAF2FC6383}"/>
    <dgm:cxn modelId="{9EF40C97-2326-4295-9DB4-FB757B9E5E21}" srcId="{3F8DD791-49A9-44D5-8882-F05CBF5C193A}" destId="{07B6F1D3-DF34-4D06-B46D-871971B30505}" srcOrd="0" destOrd="0" parTransId="{0F35FF7D-2C31-4CE5-BF16-00B665721CFA}" sibTransId="{C7489B1D-D17A-45FA-A95F-6439CED1F5F5}"/>
    <dgm:cxn modelId="{A27FE7E2-487A-4DC9-93AD-34C5B20577E1}" type="presOf" srcId="{C7489B1D-D17A-45FA-A95F-6439CED1F5F5}" destId="{95AB2283-4717-4DDB-BF3A-9816A8C876CD}" srcOrd="0" destOrd="0" presId="urn:microsoft.com/office/officeart/2005/8/layout/bProcess4"/>
    <dgm:cxn modelId="{EF821AA4-C004-40C2-BE46-F83CCDA256D3}" type="presOf" srcId="{3F8DD791-49A9-44D5-8882-F05CBF5C193A}" destId="{598E2FD8-8BEC-460C-A13D-C53473E99EE9}" srcOrd="0" destOrd="0" presId="urn:microsoft.com/office/officeart/2005/8/layout/bProcess4"/>
    <dgm:cxn modelId="{794947CC-B404-4989-8777-79D0EA9E36F9}" type="presOf" srcId="{D7E02CA7-A218-4301-84BD-A949E9DF82C1}" destId="{A84847EE-E547-4E9E-858D-A2DDF17794DA}" srcOrd="0" destOrd="0" presId="urn:microsoft.com/office/officeart/2005/8/layout/bProcess4"/>
    <dgm:cxn modelId="{2487FAA7-C7E5-491C-9E4A-2EEF703D9AD9}" type="presOf" srcId="{8448916D-66D8-47B3-82DE-EDCAF2FC6383}" destId="{944973F9-2531-4881-B7EE-BFA583EED71C}" srcOrd="0" destOrd="0" presId="urn:microsoft.com/office/officeart/2005/8/layout/bProcess4"/>
    <dgm:cxn modelId="{FC9DD29F-8DB6-496F-BEB8-3A90C1E8F5DB}" type="presOf" srcId="{0B2506BA-0A9C-4F79-84E9-A4020AA22AF0}" destId="{72B6489F-5033-47D8-9ACC-CE34B99DE92E}" srcOrd="0" destOrd="0" presId="urn:microsoft.com/office/officeart/2005/8/layout/bProcess4"/>
    <dgm:cxn modelId="{D62B3746-7F22-4ADF-B11B-9C7904B6E4F4}" type="presOf" srcId="{7ACA7453-4731-4FA1-B084-967C26C3598B}" destId="{003E21C9-20CB-494A-9B8C-6C4443EA5788}" srcOrd="0" destOrd="0" presId="urn:microsoft.com/office/officeart/2005/8/layout/bProcess4"/>
    <dgm:cxn modelId="{D42EAEF4-FDE3-4980-BA05-161D97319530}" type="presOf" srcId="{FF17A82D-552E-4E08-A12A-83629746CFFD}" destId="{9D722325-FDEB-4B63-BE27-98BE0918DD6E}" srcOrd="0" destOrd="0" presId="urn:microsoft.com/office/officeart/2005/8/layout/bProcess4"/>
    <dgm:cxn modelId="{E4062AD8-61FF-4F92-AC8D-8CEDEA47A27A}" type="presOf" srcId="{320674D2-73B8-433F-A071-6A02A64C4FE2}" destId="{0A0A1BD1-40C5-46FB-8A85-2C92757B17A1}" srcOrd="0" destOrd="0" presId="urn:microsoft.com/office/officeart/2005/8/layout/bProcess4"/>
    <dgm:cxn modelId="{46663638-5AC2-40D5-9F4F-B795285E4B72}" srcId="{3F8DD791-49A9-44D5-8882-F05CBF5C193A}" destId="{24E1539D-3D93-4042-96B9-EF73DD8AD2E6}" srcOrd="5" destOrd="0" parTransId="{EFC83AD2-12FB-4801-AA9B-95D181F496CC}" sibTransId="{B660D289-47C9-40A1-8F13-6C2F5A911BC0}"/>
    <dgm:cxn modelId="{C90535FD-522F-4A23-9AED-58688C795D23}" type="presParOf" srcId="{598E2FD8-8BEC-460C-A13D-C53473E99EE9}" destId="{DFEDF45C-9A04-4639-A8F8-B0F18C631947}" srcOrd="0" destOrd="0" presId="urn:microsoft.com/office/officeart/2005/8/layout/bProcess4"/>
    <dgm:cxn modelId="{C15433E2-9C86-443E-9775-707A183B2728}" type="presParOf" srcId="{DFEDF45C-9A04-4639-A8F8-B0F18C631947}" destId="{A8300BC1-2257-4DFB-AEF7-F15BDC029BA9}" srcOrd="0" destOrd="0" presId="urn:microsoft.com/office/officeart/2005/8/layout/bProcess4"/>
    <dgm:cxn modelId="{5E139BCF-BA8A-4456-A7E5-3EF051856224}" type="presParOf" srcId="{DFEDF45C-9A04-4639-A8F8-B0F18C631947}" destId="{57712598-0A65-4302-8914-68E1DF476762}" srcOrd="1" destOrd="0" presId="urn:microsoft.com/office/officeart/2005/8/layout/bProcess4"/>
    <dgm:cxn modelId="{37FDA69C-261B-4704-854C-6D04C1E31C5F}" type="presParOf" srcId="{598E2FD8-8BEC-460C-A13D-C53473E99EE9}" destId="{95AB2283-4717-4DDB-BF3A-9816A8C876CD}" srcOrd="1" destOrd="0" presId="urn:microsoft.com/office/officeart/2005/8/layout/bProcess4"/>
    <dgm:cxn modelId="{C645D93B-392B-4B30-9306-31EF7FB54BBB}" type="presParOf" srcId="{598E2FD8-8BEC-460C-A13D-C53473E99EE9}" destId="{7F82F641-3CBF-42EB-9245-E192EDB2ABBB}" srcOrd="2" destOrd="0" presId="urn:microsoft.com/office/officeart/2005/8/layout/bProcess4"/>
    <dgm:cxn modelId="{233E5669-EF8A-4940-B3B1-6324C95CA20D}" type="presParOf" srcId="{7F82F641-3CBF-42EB-9245-E192EDB2ABBB}" destId="{9EFC5812-3EC9-4B52-A2FD-6A31F1965BC8}" srcOrd="0" destOrd="0" presId="urn:microsoft.com/office/officeart/2005/8/layout/bProcess4"/>
    <dgm:cxn modelId="{7603BC09-3AA3-45D3-AB54-18BAB73C992B}" type="presParOf" srcId="{7F82F641-3CBF-42EB-9245-E192EDB2ABBB}" destId="{003E21C9-20CB-494A-9B8C-6C4443EA5788}" srcOrd="1" destOrd="0" presId="urn:microsoft.com/office/officeart/2005/8/layout/bProcess4"/>
    <dgm:cxn modelId="{CE0DE19B-A4DD-4788-9425-0DF358B6596D}" type="presParOf" srcId="{598E2FD8-8BEC-460C-A13D-C53473E99EE9}" destId="{944973F9-2531-4881-B7EE-BFA583EED71C}" srcOrd="3" destOrd="0" presId="urn:microsoft.com/office/officeart/2005/8/layout/bProcess4"/>
    <dgm:cxn modelId="{6CF89E9D-DAB1-42E9-A30B-54D6531916CC}" type="presParOf" srcId="{598E2FD8-8BEC-460C-A13D-C53473E99EE9}" destId="{027DC983-8838-4FAD-8D2E-EFDAC8CA84C4}" srcOrd="4" destOrd="0" presId="urn:microsoft.com/office/officeart/2005/8/layout/bProcess4"/>
    <dgm:cxn modelId="{DFFC6988-2BD7-4F9E-A75F-A1BE65A8DC1E}" type="presParOf" srcId="{027DC983-8838-4FAD-8D2E-EFDAC8CA84C4}" destId="{FDDE78DF-F4EE-4996-BB8C-B6695323A4EA}" srcOrd="0" destOrd="0" presId="urn:microsoft.com/office/officeart/2005/8/layout/bProcess4"/>
    <dgm:cxn modelId="{7864934D-DF62-4F06-A600-0F1295D409AB}" type="presParOf" srcId="{027DC983-8838-4FAD-8D2E-EFDAC8CA84C4}" destId="{72B6489F-5033-47D8-9ACC-CE34B99DE92E}" srcOrd="1" destOrd="0" presId="urn:microsoft.com/office/officeart/2005/8/layout/bProcess4"/>
    <dgm:cxn modelId="{7C4F81FB-9AC1-4E00-BEAA-A05C1EAD6D66}" type="presParOf" srcId="{598E2FD8-8BEC-460C-A13D-C53473E99EE9}" destId="{B16347D9-26D4-4276-8ED0-450FF6BB1DA1}" srcOrd="5" destOrd="0" presId="urn:microsoft.com/office/officeart/2005/8/layout/bProcess4"/>
    <dgm:cxn modelId="{E1192807-4472-4E70-8F4D-DC0CE7785F5C}" type="presParOf" srcId="{598E2FD8-8BEC-460C-A13D-C53473E99EE9}" destId="{2EDE8FF4-9331-4FB4-B61A-056562F47C41}" srcOrd="6" destOrd="0" presId="urn:microsoft.com/office/officeart/2005/8/layout/bProcess4"/>
    <dgm:cxn modelId="{919434FB-B393-444D-A135-50ACD9299120}" type="presParOf" srcId="{2EDE8FF4-9331-4FB4-B61A-056562F47C41}" destId="{6265EA94-C95E-469F-B8B4-3D688DD9A40D}" srcOrd="0" destOrd="0" presId="urn:microsoft.com/office/officeart/2005/8/layout/bProcess4"/>
    <dgm:cxn modelId="{E65E9B8F-A72B-4E15-A915-17060263EA0A}" type="presParOf" srcId="{2EDE8FF4-9331-4FB4-B61A-056562F47C41}" destId="{BD983CE5-49BA-4C01-AFA2-FC2E26F8F812}" srcOrd="1" destOrd="0" presId="urn:microsoft.com/office/officeart/2005/8/layout/bProcess4"/>
    <dgm:cxn modelId="{164C481A-F965-42C3-9104-4FBB51404FF6}" type="presParOf" srcId="{598E2FD8-8BEC-460C-A13D-C53473E99EE9}" destId="{0A0A1BD1-40C5-46FB-8A85-2C92757B17A1}" srcOrd="7" destOrd="0" presId="urn:microsoft.com/office/officeart/2005/8/layout/bProcess4"/>
    <dgm:cxn modelId="{74B8C71D-EBA1-4FC4-822F-2A3F9037DE91}" type="presParOf" srcId="{598E2FD8-8BEC-460C-A13D-C53473E99EE9}" destId="{2ACF3AE8-CA2C-40FD-A2EC-DCAE053C09ED}" srcOrd="8" destOrd="0" presId="urn:microsoft.com/office/officeart/2005/8/layout/bProcess4"/>
    <dgm:cxn modelId="{A54187B1-B9DD-403D-BD25-2BE5942E7C89}" type="presParOf" srcId="{2ACF3AE8-CA2C-40FD-A2EC-DCAE053C09ED}" destId="{91D1B64D-5A94-4339-B5F1-7CC2C07BFD64}" srcOrd="0" destOrd="0" presId="urn:microsoft.com/office/officeart/2005/8/layout/bProcess4"/>
    <dgm:cxn modelId="{3BCFFA85-2372-49A3-9848-9F02063A1A53}" type="presParOf" srcId="{2ACF3AE8-CA2C-40FD-A2EC-DCAE053C09ED}" destId="{A84847EE-E547-4E9E-858D-A2DDF17794DA}" srcOrd="1" destOrd="0" presId="urn:microsoft.com/office/officeart/2005/8/layout/bProcess4"/>
    <dgm:cxn modelId="{41840705-34AE-44D7-B28D-65D30A560353}" type="presParOf" srcId="{598E2FD8-8BEC-460C-A13D-C53473E99EE9}" destId="{6D6807C0-FBAB-4DFE-BF0C-0CCB85FF7819}" srcOrd="9" destOrd="0" presId="urn:microsoft.com/office/officeart/2005/8/layout/bProcess4"/>
    <dgm:cxn modelId="{09CCFA0C-79FC-4D50-A27A-29914652A8C0}" type="presParOf" srcId="{598E2FD8-8BEC-460C-A13D-C53473E99EE9}" destId="{593D774D-7C7A-4D0B-B802-B3D8158FA39F}" srcOrd="10" destOrd="0" presId="urn:microsoft.com/office/officeart/2005/8/layout/bProcess4"/>
    <dgm:cxn modelId="{90C9E93A-30E0-4288-8705-64E204019084}" type="presParOf" srcId="{593D774D-7C7A-4D0B-B802-B3D8158FA39F}" destId="{B3D64506-B96A-4BBE-B0A9-F9A86B60CC8B}" srcOrd="0" destOrd="0" presId="urn:microsoft.com/office/officeart/2005/8/layout/bProcess4"/>
    <dgm:cxn modelId="{CCF15F2F-FAFE-4900-B9B9-626660F37157}" type="presParOf" srcId="{593D774D-7C7A-4D0B-B802-B3D8158FA39F}" destId="{85CB395E-26D7-4FB8-A9F0-78E32319E911}" srcOrd="1" destOrd="0" presId="urn:microsoft.com/office/officeart/2005/8/layout/bProcess4"/>
    <dgm:cxn modelId="{1A48732D-24F9-43D7-80F1-9247D0626B56}" type="presParOf" srcId="{598E2FD8-8BEC-460C-A13D-C53473E99EE9}" destId="{5E3B1615-AB5A-4F7A-BAC8-D444FF99CC9B}" srcOrd="11" destOrd="0" presId="urn:microsoft.com/office/officeart/2005/8/layout/bProcess4"/>
    <dgm:cxn modelId="{2D7F2648-AEAC-4867-9671-DFDB8D160A84}" type="presParOf" srcId="{598E2FD8-8BEC-460C-A13D-C53473E99EE9}" destId="{DF3E176A-A7E5-41A8-B501-8D14DB60DC9A}" srcOrd="12" destOrd="0" presId="urn:microsoft.com/office/officeart/2005/8/layout/bProcess4"/>
    <dgm:cxn modelId="{D83221F8-2D0A-487E-8B9C-C307557A5F8D}" type="presParOf" srcId="{DF3E176A-A7E5-41A8-B501-8D14DB60DC9A}" destId="{1C51ED1B-1283-44EA-B5D1-F90C09499EFD}" srcOrd="0" destOrd="0" presId="urn:microsoft.com/office/officeart/2005/8/layout/bProcess4"/>
    <dgm:cxn modelId="{4CFCBE11-A7A4-46C7-A0FE-F6A1C5E32FAE}" type="presParOf" srcId="{DF3E176A-A7E5-41A8-B501-8D14DB60DC9A}" destId="{9D722325-FDEB-4B63-BE27-98BE0918DD6E}" srcOrd="1" destOrd="0" presId="urn:microsoft.com/office/officeart/2005/8/layout/bProcess4"/>
    <dgm:cxn modelId="{FA1BF551-1E73-4841-8F67-C026AEAC3E10}" type="presParOf" srcId="{598E2FD8-8BEC-460C-A13D-C53473E99EE9}" destId="{143EB42F-E7CF-4222-ABB4-AEAC10BD8D40}" srcOrd="13" destOrd="0" presId="urn:microsoft.com/office/officeart/2005/8/layout/bProcess4"/>
    <dgm:cxn modelId="{EF8CAB8B-FBA6-44E1-900E-7E2D970AB92F}" type="presParOf" srcId="{598E2FD8-8BEC-460C-A13D-C53473E99EE9}" destId="{14B08C78-1F44-4D14-88E2-47812C23E6B5}" srcOrd="14" destOrd="0" presId="urn:microsoft.com/office/officeart/2005/8/layout/bProcess4"/>
    <dgm:cxn modelId="{A8E2B5D4-53D5-4D38-8C68-3DD08AD7F485}" type="presParOf" srcId="{14B08C78-1F44-4D14-88E2-47812C23E6B5}" destId="{502F4A06-6C8F-4BF7-9073-9011CA7E1345}" srcOrd="0" destOrd="0" presId="urn:microsoft.com/office/officeart/2005/8/layout/bProcess4"/>
    <dgm:cxn modelId="{3D46AE07-AA5E-4EA4-A82F-0B4724937CC7}" type="presParOf" srcId="{14B08C78-1F44-4D14-88E2-47812C23E6B5}" destId="{B1D712F5-5335-43E9-BB2B-47994322BE72}" srcOrd="1" destOrd="0" presId="urn:microsoft.com/office/officeart/2005/8/layout/bProcess4"/>
    <dgm:cxn modelId="{48F703F4-8660-436B-91F9-08E6F4B3C18D}" type="presParOf" srcId="{598E2FD8-8BEC-460C-A13D-C53473E99EE9}" destId="{1777052D-47E3-4521-AF20-ABF6E91E5B0A}" srcOrd="15" destOrd="0" presId="urn:microsoft.com/office/officeart/2005/8/layout/bProcess4"/>
    <dgm:cxn modelId="{5165D2F8-900A-4E08-96DC-D8A046773DB4}" type="presParOf" srcId="{598E2FD8-8BEC-460C-A13D-C53473E99EE9}" destId="{3AA08443-7ECE-4828-804F-A9774CC1F5BB}" srcOrd="16" destOrd="0" presId="urn:microsoft.com/office/officeart/2005/8/layout/bProcess4"/>
    <dgm:cxn modelId="{D9B5AB60-A6DC-48FE-B913-0E16E645E3AF}" type="presParOf" srcId="{3AA08443-7ECE-4828-804F-A9774CC1F5BB}" destId="{5C7EA3CB-DBC4-4DCD-A57D-B85CEBE5D9DA}" srcOrd="0" destOrd="0" presId="urn:microsoft.com/office/officeart/2005/8/layout/bProcess4"/>
    <dgm:cxn modelId="{9FE77982-D536-4A9E-94FC-ADAD83D9A439}" type="presParOf" srcId="{3AA08443-7ECE-4828-804F-A9774CC1F5BB}" destId="{099318C3-E2C8-42FD-8DAE-B4803127178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2B8A6C-2653-407C-A86F-614E0796E39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E0FA4-757D-45FB-B511-48BC267BA4D3}">
      <dgm:prSet phldrT="[Text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Uspostavljanje Intraday tržišta na SEEPEX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gm:t>
    </dgm:pt>
    <dgm:pt modelId="{6E321751-F413-428A-89B6-8693AA3CE42C}" type="parTrans" cxnId="{CAC3A4D4-107D-421C-BD27-30D960DD2658}">
      <dgm:prSet/>
      <dgm:spPr/>
      <dgm:t>
        <a:bodyPr/>
        <a:lstStyle/>
        <a:p>
          <a:endParaRPr lang="en-US"/>
        </a:p>
      </dgm:t>
    </dgm:pt>
    <dgm:pt modelId="{9BADDCB2-8FF8-4BB4-93E5-46301CFA9DC5}" type="sibTrans" cxnId="{CAC3A4D4-107D-421C-BD27-30D960DD2658}">
      <dgm:prSet/>
      <dgm:spPr/>
      <dgm:t>
        <a:bodyPr/>
        <a:lstStyle/>
        <a:p>
          <a:endParaRPr lang="en-US"/>
        </a:p>
      </dgm:t>
    </dgm:pt>
    <dgm:pt modelId="{CE48945B-71A4-4D18-AC5E-4C198D1EBF2C}">
      <dgm:prSet phldrT="[Text]" custT="1"/>
      <dgm:spPr>
        <a:solidFill>
          <a:srgbClr val="00B050"/>
        </a:solidFill>
      </dgm:spPr>
      <dgm:t>
        <a:bodyPr/>
        <a:lstStyle/>
        <a:p>
          <a:r>
            <a:rPr lang="sr-Latn-RS" sz="1900" dirty="0" smtClean="0"/>
            <a:t>Balansno tržište</a:t>
          </a:r>
          <a:endParaRPr lang="en-US" sz="1900" dirty="0"/>
        </a:p>
      </dgm:t>
    </dgm:pt>
    <dgm:pt modelId="{E65DEE58-5AD4-4168-8177-AC2B68D98861}" type="parTrans" cxnId="{834FC6E7-C347-4676-BDAE-2AB6CB47A155}">
      <dgm:prSet/>
      <dgm:spPr/>
      <dgm:t>
        <a:bodyPr/>
        <a:lstStyle/>
        <a:p>
          <a:endParaRPr lang="en-US"/>
        </a:p>
      </dgm:t>
    </dgm:pt>
    <dgm:pt modelId="{90673B86-2C18-47BA-BE20-80D1A80A87B8}" type="sibTrans" cxnId="{834FC6E7-C347-4676-BDAE-2AB6CB47A155}">
      <dgm:prSet/>
      <dgm:spPr/>
      <dgm:t>
        <a:bodyPr/>
        <a:lstStyle/>
        <a:p>
          <a:endParaRPr lang="en-US"/>
        </a:p>
      </dgm:t>
    </dgm:pt>
    <dgm:pt modelId="{332B2BAE-39D2-4A1D-8D7D-D80E2B1BD3FC}">
      <dgm:prSet phldrT="[Text]"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Uvodjenje </a:t>
          </a:r>
          <a:r>
            <a:rPr lang="en-U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Demand Side Management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gm:t>
    </dgm:pt>
    <dgm:pt modelId="{D9ADA599-87F0-4623-ADA0-BCCDDBAEA8BE}" type="parTrans" cxnId="{E2552C1C-7406-4457-9E87-82B2B6EFD70C}">
      <dgm:prSet/>
      <dgm:spPr/>
      <dgm:t>
        <a:bodyPr/>
        <a:lstStyle/>
        <a:p>
          <a:endParaRPr lang="en-US"/>
        </a:p>
      </dgm:t>
    </dgm:pt>
    <dgm:pt modelId="{E96F0979-85C0-4390-9D89-8AB43EED0B46}" type="sibTrans" cxnId="{E2552C1C-7406-4457-9E87-82B2B6EFD70C}">
      <dgm:prSet/>
      <dgm:spPr/>
      <dgm:t>
        <a:bodyPr/>
        <a:lstStyle/>
        <a:p>
          <a:endParaRPr lang="en-US"/>
        </a:p>
      </dgm:t>
    </dgm:pt>
    <dgm:pt modelId="{0C0EF56A-6803-4FBD-AE0C-DD1CA59769D6}">
      <dgm:prSet phldrT="[Text]"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Integracija obnovljivih izvora el.en na balansno tržište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gm:t>
    </dgm:pt>
    <dgm:pt modelId="{3E919A14-8953-402A-A21D-CFE35BE29956}" type="parTrans" cxnId="{F9A531FD-9218-47ED-A7D4-A95C97E4D7DD}">
      <dgm:prSet/>
      <dgm:spPr/>
      <dgm:t>
        <a:bodyPr/>
        <a:lstStyle/>
        <a:p>
          <a:endParaRPr lang="en-US"/>
        </a:p>
      </dgm:t>
    </dgm:pt>
    <dgm:pt modelId="{891578E0-E13C-4847-9C72-18DC7CEE4E31}" type="sibTrans" cxnId="{F9A531FD-9218-47ED-A7D4-A95C97E4D7DD}">
      <dgm:prSet/>
      <dgm:spPr/>
      <dgm:t>
        <a:bodyPr/>
        <a:lstStyle/>
        <a:p>
          <a:endParaRPr lang="en-US"/>
        </a:p>
      </dgm:t>
    </dgm:pt>
    <dgm:pt modelId="{DB4B817E-7D34-4D2D-BC22-86772415EBFB}">
      <dgm:prSet phldrT="[Text]" custT="1"/>
      <dgm:spPr>
        <a:solidFill>
          <a:srgbClr val="00B050"/>
        </a:solidFill>
      </dgm:spPr>
      <dgm:t>
        <a:bodyPr/>
        <a:lstStyle/>
        <a:p>
          <a:r>
            <a:rPr lang="sr-Latn-RS" sz="2000" dirty="0" smtClean="0"/>
            <a:t>Pristup sistemu</a:t>
          </a:r>
          <a:endParaRPr lang="en-US" sz="2000" dirty="0"/>
        </a:p>
      </dgm:t>
    </dgm:pt>
    <dgm:pt modelId="{05C27011-422F-4350-93D7-B788F0D1A61B}" type="parTrans" cxnId="{37EFD570-5006-489C-935B-A1314FDD20E5}">
      <dgm:prSet/>
      <dgm:spPr/>
      <dgm:t>
        <a:bodyPr/>
        <a:lstStyle/>
        <a:p>
          <a:endParaRPr lang="en-US"/>
        </a:p>
      </dgm:t>
    </dgm:pt>
    <dgm:pt modelId="{A5E8D540-8F79-4ABE-8D34-80148AEEFF5B}" type="sibTrans" cxnId="{37EFD570-5006-489C-935B-A1314FDD20E5}">
      <dgm:prSet/>
      <dgm:spPr/>
      <dgm:t>
        <a:bodyPr/>
        <a:lstStyle/>
        <a:p>
          <a:endParaRPr lang="en-US"/>
        </a:p>
      </dgm:t>
    </dgm:pt>
    <dgm:pt modelId="{861EF49E-9E1B-474E-B1D5-8761B399157C}">
      <dgm:prSet phldrT="[Text]"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Harmonizacija tarife za pristup sistemu (uvodjenje G komponente)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gm:t>
    </dgm:pt>
    <dgm:pt modelId="{399697DD-2205-4B80-ADD2-06F917A1A1DB}" type="parTrans" cxnId="{ACDDF4DE-30E0-4630-86BF-2AEED89B0174}">
      <dgm:prSet/>
      <dgm:spPr/>
      <dgm:t>
        <a:bodyPr/>
        <a:lstStyle/>
        <a:p>
          <a:endParaRPr lang="en-US"/>
        </a:p>
      </dgm:t>
    </dgm:pt>
    <dgm:pt modelId="{06B46CE7-5E3E-4960-9827-FA67B6F3A906}" type="sibTrans" cxnId="{ACDDF4DE-30E0-4630-86BF-2AEED89B0174}">
      <dgm:prSet/>
      <dgm:spPr/>
      <dgm:t>
        <a:bodyPr/>
        <a:lstStyle/>
        <a:p>
          <a:endParaRPr lang="en-US"/>
        </a:p>
      </dgm:t>
    </dgm:pt>
    <dgm:pt modelId="{39129BB4-27BA-44FC-BA90-BA5C55D0A6FA}">
      <dgm:prSet phldrT="[Text]" custT="1"/>
      <dgm:spPr>
        <a:solidFill>
          <a:srgbClr val="00B050"/>
        </a:solidFill>
      </dgm:spPr>
      <dgm:t>
        <a:bodyPr/>
        <a:lstStyle/>
        <a:p>
          <a:r>
            <a:rPr lang="sr-Latn-RS" sz="2000" dirty="0" smtClean="0"/>
            <a:t>Razvoj resursa</a:t>
          </a:r>
          <a:endParaRPr lang="en-US" sz="2000" dirty="0"/>
        </a:p>
      </dgm:t>
    </dgm:pt>
    <dgm:pt modelId="{2D76D471-8827-4EAD-978D-C3DE470416DE}" type="parTrans" cxnId="{5D8A5441-9918-42C6-AF63-D79A05BD1B2A}">
      <dgm:prSet/>
      <dgm:spPr/>
      <dgm:t>
        <a:bodyPr/>
        <a:lstStyle/>
        <a:p>
          <a:endParaRPr lang="en-US"/>
        </a:p>
      </dgm:t>
    </dgm:pt>
    <dgm:pt modelId="{83E09AC6-8EA4-475F-94AF-6D6AE22F7565}" type="sibTrans" cxnId="{5D8A5441-9918-42C6-AF63-D79A05BD1B2A}">
      <dgm:prSet/>
      <dgm:spPr/>
      <dgm:t>
        <a:bodyPr/>
        <a:lstStyle/>
        <a:p>
          <a:endParaRPr lang="en-US"/>
        </a:p>
      </dgm:t>
    </dgm:pt>
    <dgm:pt modelId="{B74A0DC4-6577-474B-9630-1B1A3E8C0539}">
      <dgm:prSet phldrT="[Text]"/>
      <dgm:spPr>
        <a:solidFill>
          <a:srgbClr val="00B050"/>
        </a:solidFill>
      </dgm:spPr>
      <dgm:t>
        <a:bodyPr/>
        <a:lstStyle/>
        <a:p>
          <a:r>
            <a:rPr lang="sr-Latn-RS" smtClean="0"/>
            <a:t>SEEPEX</a:t>
          </a:r>
          <a:endParaRPr lang="en-US" dirty="0"/>
        </a:p>
      </dgm:t>
    </dgm:pt>
    <dgm:pt modelId="{428675FF-764A-497D-817A-585C7E3BC443}" type="sibTrans" cxnId="{B003C5A3-0547-495E-B98B-2BE00BDB3033}">
      <dgm:prSet/>
      <dgm:spPr/>
      <dgm:t>
        <a:bodyPr/>
        <a:lstStyle/>
        <a:p>
          <a:endParaRPr lang="en-US"/>
        </a:p>
      </dgm:t>
    </dgm:pt>
    <dgm:pt modelId="{374B9FC1-F39F-4B81-BFF9-DC7C55765E98}" type="parTrans" cxnId="{B003C5A3-0547-495E-B98B-2BE00BDB3033}">
      <dgm:prSet/>
      <dgm:spPr/>
      <dgm:t>
        <a:bodyPr/>
        <a:lstStyle/>
        <a:p>
          <a:endParaRPr lang="en-US"/>
        </a:p>
      </dgm:t>
    </dgm:pt>
    <dgm:pt modelId="{5C07C545-C1A7-43E0-8AB4-30D6F0026119}">
      <dgm:prSet phldrT="[Text]" custT="1"/>
      <dgm:spPr>
        <a:ln>
          <a:solidFill>
            <a:schemeClr val="bg2">
              <a:lumMod val="20000"/>
              <a:lumOff val="80000"/>
            </a:schemeClr>
          </a:solidFill>
        </a:ln>
      </dgm:spPr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Uvodjenje finanijskih produkata na SEEPEX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gm:t>
    </dgm:pt>
    <dgm:pt modelId="{BBAB0703-B1A9-414C-B6EE-5BE0E2A09A91}" type="parTrans" cxnId="{12266970-A706-4E44-B436-73068E79772C}">
      <dgm:prSet/>
      <dgm:spPr/>
      <dgm:t>
        <a:bodyPr/>
        <a:lstStyle/>
        <a:p>
          <a:endParaRPr lang="en-US"/>
        </a:p>
      </dgm:t>
    </dgm:pt>
    <dgm:pt modelId="{2DCE0741-6FCA-4270-8673-26F6CAF3E1D7}" type="sibTrans" cxnId="{12266970-A706-4E44-B436-73068E79772C}">
      <dgm:prSet/>
      <dgm:spPr/>
      <dgm:t>
        <a:bodyPr/>
        <a:lstStyle/>
        <a:p>
          <a:endParaRPr lang="en-US"/>
        </a:p>
      </dgm:t>
    </dgm:pt>
    <dgm:pt modelId="{9EED4202-57E5-4C2E-9BA1-7D7EC08749DF}">
      <dgm:prSet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Razvoj ljudskih potencijala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gm:t>
    </dgm:pt>
    <dgm:pt modelId="{F12AC59F-4757-40E3-8625-0D2EB4B20A1F}" type="parTrans" cxnId="{AED5276A-7F47-4AB8-BB34-ACAA03963084}">
      <dgm:prSet/>
      <dgm:spPr/>
      <dgm:t>
        <a:bodyPr/>
        <a:lstStyle/>
        <a:p>
          <a:endParaRPr lang="en-US"/>
        </a:p>
      </dgm:t>
    </dgm:pt>
    <dgm:pt modelId="{9FD1C220-5A0A-4AEE-A819-C0DE154BCA22}" type="sibTrans" cxnId="{AED5276A-7F47-4AB8-BB34-ACAA03963084}">
      <dgm:prSet/>
      <dgm:spPr/>
      <dgm:t>
        <a:bodyPr/>
        <a:lstStyle/>
        <a:p>
          <a:endParaRPr lang="en-US"/>
        </a:p>
      </dgm:t>
    </dgm:pt>
    <dgm:pt modelId="{8E07320D-6322-4BD5-B2A9-6ECFCDEF0224}">
      <dgm:prSet custT="1"/>
      <dgm:spPr/>
      <dgm:t>
        <a:bodyPr/>
        <a:lstStyle/>
        <a:p>
          <a:pPr marL="342900" indent="-342900" algn="just" rtl="0" eaLnBrk="1" fontAlgn="base" hangingPunct="1">
            <a:spcBef>
              <a:spcPts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Ø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Razvoj IT infrastrukture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gm:t>
    </dgm:pt>
    <dgm:pt modelId="{01261C1B-6D40-4CF9-A324-12CDD825C050}" type="parTrans" cxnId="{44F6DDEF-95A2-48DE-AD33-B32409B3E557}">
      <dgm:prSet/>
      <dgm:spPr/>
      <dgm:t>
        <a:bodyPr/>
        <a:lstStyle/>
        <a:p>
          <a:endParaRPr lang="en-US"/>
        </a:p>
      </dgm:t>
    </dgm:pt>
    <dgm:pt modelId="{57494FC6-DD11-416C-A3EA-2B621BA1BA29}" type="sibTrans" cxnId="{44F6DDEF-95A2-48DE-AD33-B32409B3E557}">
      <dgm:prSet/>
      <dgm:spPr/>
      <dgm:t>
        <a:bodyPr/>
        <a:lstStyle/>
        <a:p>
          <a:endParaRPr lang="en-US"/>
        </a:p>
      </dgm:t>
    </dgm:pt>
    <dgm:pt modelId="{A20A9F0B-AF53-42C4-8070-72477B0A80BC}" type="pres">
      <dgm:prSet presAssocID="{AA2B8A6C-2653-407C-A86F-614E0796E3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FDA5F4-864E-4C07-91CD-F6D4477FF9C7}" type="pres">
      <dgm:prSet presAssocID="{B74A0DC4-6577-474B-9630-1B1A3E8C0539}" presName="composite" presStyleCnt="0"/>
      <dgm:spPr/>
    </dgm:pt>
    <dgm:pt modelId="{DDF6507B-A0E0-42AD-BED6-1383864B8835}" type="pres">
      <dgm:prSet presAssocID="{B74A0DC4-6577-474B-9630-1B1A3E8C05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4FA99-A800-4248-87EB-54D67BDDDE67}" type="pres">
      <dgm:prSet presAssocID="{B74A0DC4-6577-474B-9630-1B1A3E8C05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4C837-BB32-4488-B691-E6B7F0CB1338}" type="pres">
      <dgm:prSet presAssocID="{428675FF-764A-497D-817A-585C7E3BC443}" presName="sp" presStyleCnt="0"/>
      <dgm:spPr/>
    </dgm:pt>
    <dgm:pt modelId="{D9CD454A-154E-4AB9-9247-6B9D867AF476}" type="pres">
      <dgm:prSet presAssocID="{CE48945B-71A4-4D18-AC5E-4C198D1EBF2C}" presName="composite" presStyleCnt="0"/>
      <dgm:spPr/>
    </dgm:pt>
    <dgm:pt modelId="{FB0275C9-8660-4192-A917-8E480F0E5734}" type="pres">
      <dgm:prSet presAssocID="{CE48945B-71A4-4D18-AC5E-4C198D1EBF2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8CAC6-82C5-4131-BC35-BF63C43FF49A}" type="pres">
      <dgm:prSet presAssocID="{CE48945B-71A4-4D18-AC5E-4C198D1EBF2C}" presName="descendantText" presStyleLbl="alignAcc1" presStyleIdx="1" presStyleCnt="4" custLinFactNeighborX="4241" custLinFactNeighborY="-3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0F8B4-2DE5-4C29-A7B9-443EB7E2FACF}" type="pres">
      <dgm:prSet presAssocID="{90673B86-2C18-47BA-BE20-80D1A80A87B8}" presName="sp" presStyleCnt="0"/>
      <dgm:spPr/>
    </dgm:pt>
    <dgm:pt modelId="{D85E07F3-2F10-41C1-9CFB-17284C2DF49A}" type="pres">
      <dgm:prSet presAssocID="{DB4B817E-7D34-4D2D-BC22-86772415EBFB}" presName="composite" presStyleCnt="0"/>
      <dgm:spPr/>
    </dgm:pt>
    <dgm:pt modelId="{9F1C05D4-4DBB-47FE-9246-0992B0E58650}" type="pres">
      <dgm:prSet presAssocID="{DB4B817E-7D34-4D2D-BC22-86772415EBF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72D3D-5744-4C61-AED8-9B85CD7C464F}" type="pres">
      <dgm:prSet presAssocID="{DB4B817E-7D34-4D2D-BC22-86772415EBF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1BA4B-E007-4747-8D59-63736CD955B7}" type="pres">
      <dgm:prSet presAssocID="{A5E8D540-8F79-4ABE-8D34-80148AEEFF5B}" presName="sp" presStyleCnt="0"/>
      <dgm:spPr/>
    </dgm:pt>
    <dgm:pt modelId="{7A8FA6AF-5598-47CC-9AE6-A0F257C9B5A7}" type="pres">
      <dgm:prSet presAssocID="{39129BB4-27BA-44FC-BA90-BA5C55D0A6FA}" presName="composite" presStyleCnt="0"/>
      <dgm:spPr/>
    </dgm:pt>
    <dgm:pt modelId="{5B5C8481-E62A-4C67-A540-36D6AEC1E082}" type="pres">
      <dgm:prSet presAssocID="{39129BB4-27BA-44FC-BA90-BA5C55D0A6F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86F67-502E-4C75-9335-7DB6CDE5AE6C}" type="pres">
      <dgm:prSet presAssocID="{39129BB4-27BA-44FC-BA90-BA5C55D0A6F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1EE6A-6859-46E3-AB4D-44EC1CE744F8}" type="presOf" srcId="{7E7E0FA4-757D-45FB-B511-48BC267BA4D3}" destId="{9AC4FA99-A800-4248-87EB-54D67BDDDE67}" srcOrd="0" destOrd="0" presId="urn:microsoft.com/office/officeart/2005/8/layout/chevron2"/>
    <dgm:cxn modelId="{44F6DDEF-95A2-48DE-AD33-B32409B3E557}" srcId="{39129BB4-27BA-44FC-BA90-BA5C55D0A6FA}" destId="{8E07320D-6322-4BD5-B2A9-6ECFCDEF0224}" srcOrd="1" destOrd="0" parTransId="{01261C1B-6D40-4CF9-A324-12CDD825C050}" sibTransId="{57494FC6-DD11-416C-A3EA-2B621BA1BA29}"/>
    <dgm:cxn modelId="{862ACFFD-73EE-4FC4-95C8-0F27BD58C0F7}" type="presOf" srcId="{5C07C545-C1A7-43E0-8AB4-30D6F0026119}" destId="{9AC4FA99-A800-4248-87EB-54D67BDDDE67}" srcOrd="0" destOrd="1" presId="urn:microsoft.com/office/officeart/2005/8/layout/chevron2"/>
    <dgm:cxn modelId="{65478C42-33F5-4101-A070-31F7E945012F}" type="presOf" srcId="{332B2BAE-39D2-4A1D-8D7D-D80E2B1BD3FC}" destId="{3138CAC6-82C5-4131-BC35-BF63C43FF49A}" srcOrd="0" destOrd="0" presId="urn:microsoft.com/office/officeart/2005/8/layout/chevron2"/>
    <dgm:cxn modelId="{AED5276A-7F47-4AB8-BB34-ACAA03963084}" srcId="{39129BB4-27BA-44FC-BA90-BA5C55D0A6FA}" destId="{9EED4202-57E5-4C2E-9BA1-7D7EC08749DF}" srcOrd="0" destOrd="0" parTransId="{F12AC59F-4757-40E3-8625-0D2EB4B20A1F}" sibTransId="{9FD1C220-5A0A-4AEE-A819-C0DE154BCA22}"/>
    <dgm:cxn modelId="{E2552C1C-7406-4457-9E87-82B2B6EFD70C}" srcId="{CE48945B-71A4-4D18-AC5E-4C198D1EBF2C}" destId="{332B2BAE-39D2-4A1D-8D7D-D80E2B1BD3FC}" srcOrd="0" destOrd="0" parTransId="{D9ADA599-87F0-4623-ADA0-BCCDDBAEA8BE}" sibTransId="{E96F0979-85C0-4390-9D89-8AB43EED0B46}"/>
    <dgm:cxn modelId="{42FF98B3-0C54-4A47-80D5-7A2D7174B74C}" type="presOf" srcId="{0C0EF56A-6803-4FBD-AE0C-DD1CA59769D6}" destId="{3138CAC6-82C5-4131-BC35-BF63C43FF49A}" srcOrd="0" destOrd="1" presId="urn:microsoft.com/office/officeart/2005/8/layout/chevron2"/>
    <dgm:cxn modelId="{BEE01F84-99E6-4326-ADB6-BE8F146B0FD0}" type="presOf" srcId="{861EF49E-9E1B-474E-B1D5-8761B399157C}" destId="{B1372D3D-5744-4C61-AED8-9B85CD7C464F}" srcOrd="0" destOrd="0" presId="urn:microsoft.com/office/officeart/2005/8/layout/chevron2"/>
    <dgm:cxn modelId="{0C2BC5AD-09BF-49D2-9970-6F2D4FEFC06F}" type="presOf" srcId="{8E07320D-6322-4BD5-B2A9-6ECFCDEF0224}" destId="{F5D86F67-502E-4C75-9335-7DB6CDE5AE6C}" srcOrd="0" destOrd="1" presId="urn:microsoft.com/office/officeart/2005/8/layout/chevron2"/>
    <dgm:cxn modelId="{12266970-A706-4E44-B436-73068E79772C}" srcId="{B74A0DC4-6577-474B-9630-1B1A3E8C0539}" destId="{5C07C545-C1A7-43E0-8AB4-30D6F0026119}" srcOrd="1" destOrd="0" parTransId="{BBAB0703-B1A9-414C-B6EE-5BE0E2A09A91}" sibTransId="{2DCE0741-6FCA-4270-8673-26F6CAF3E1D7}"/>
    <dgm:cxn modelId="{B003C5A3-0547-495E-B98B-2BE00BDB3033}" srcId="{AA2B8A6C-2653-407C-A86F-614E0796E397}" destId="{B74A0DC4-6577-474B-9630-1B1A3E8C0539}" srcOrd="0" destOrd="0" parTransId="{374B9FC1-F39F-4B81-BFF9-DC7C55765E98}" sibTransId="{428675FF-764A-497D-817A-585C7E3BC443}"/>
    <dgm:cxn modelId="{834FC6E7-C347-4676-BDAE-2AB6CB47A155}" srcId="{AA2B8A6C-2653-407C-A86F-614E0796E397}" destId="{CE48945B-71A4-4D18-AC5E-4C198D1EBF2C}" srcOrd="1" destOrd="0" parTransId="{E65DEE58-5AD4-4168-8177-AC2B68D98861}" sibTransId="{90673B86-2C18-47BA-BE20-80D1A80A87B8}"/>
    <dgm:cxn modelId="{FF13815C-5123-443A-A08B-552CA324F53F}" type="presOf" srcId="{CE48945B-71A4-4D18-AC5E-4C198D1EBF2C}" destId="{FB0275C9-8660-4192-A917-8E480F0E5734}" srcOrd="0" destOrd="0" presId="urn:microsoft.com/office/officeart/2005/8/layout/chevron2"/>
    <dgm:cxn modelId="{CAC3A4D4-107D-421C-BD27-30D960DD2658}" srcId="{B74A0DC4-6577-474B-9630-1B1A3E8C0539}" destId="{7E7E0FA4-757D-45FB-B511-48BC267BA4D3}" srcOrd="0" destOrd="0" parTransId="{6E321751-F413-428A-89B6-8693AA3CE42C}" sibTransId="{9BADDCB2-8FF8-4BB4-93E5-46301CFA9DC5}"/>
    <dgm:cxn modelId="{5D8A5441-9918-42C6-AF63-D79A05BD1B2A}" srcId="{AA2B8A6C-2653-407C-A86F-614E0796E397}" destId="{39129BB4-27BA-44FC-BA90-BA5C55D0A6FA}" srcOrd="3" destOrd="0" parTransId="{2D76D471-8827-4EAD-978D-C3DE470416DE}" sibTransId="{83E09AC6-8EA4-475F-94AF-6D6AE22F7565}"/>
    <dgm:cxn modelId="{37EFD570-5006-489C-935B-A1314FDD20E5}" srcId="{AA2B8A6C-2653-407C-A86F-614E0796E397}" destId="{DB4B817E-7D34-4D2D-BC22-86772415EBFB}" srcOrd="2" destOrd="0" parTransId="{05C27011-422F-4350-93D7-B788F0D1A61B}" sibTransId="{A5E8D540-8F79-4ABE-8D34-80148AEEFF5B}"/>
    <dgm:cxn modelId="{F9A531FD-9218-47ED-A7D4-A95C97E4D7DD}" srcId="{CE48945B-71A4-4D18-AC5E-4C198D1EBF2C}" destId="{0C0EF56A-6803-4FBD-AE0C-DD1CA59769D6}" srcOrd="1" destOrd="0" parTransId="{3E919A14-8953-402A-A21D-CFE35BE29956}" sibTransId="{891578E0-E13C-4847-9C72-18DC7CEE4E31}"/>
    <dgm:cxn modelId="{5BDABF66-FECF-4B32-A475-77455F27E365}" type="presOf" srcId="{39129BB4-27BA-44FC-BA90-BA5C55D0A6FA}" destId="{5B5C8481-E62A-4C67-A540-36D6AEC1E082}" srcOrd="0" destOrd="0" presId="urn:microsoft.com/office/officeart/2005/8/layout/chevron2"/>
    <dgm:cxn modelId="{675202D0-CA21-4BA9-BCC0-F0A5619DC92F}" type="presOf" srcId="{DB4B817E-7D34-4D2D-BC22-86772415EBFB}" destId="{9F1C05D4-4DBB-47FE-9246-0992B0E58650}" srcOrd="0" destOrd="0" presId="urn:microsoft.com/office/officeart/2005/8/layout/chevron2"/>
    <dgm:cxn modelId="{ACDDF4DE-30E0-4630-86BF-2AEED89B0174}" srcId="{DB4B817E-7D34-4D2D-BC22-86772415EBFB}" destId="{861EF49E-9E1B-474E-B1D5-8761B399157C}" srcOrd="0" destOrd="0" parTransId="{399697DD-2205-4B80-ADD2-06F917A1A1DB}" sibTransId="{06B46CE7-5E3E-4960-9827-FA67B6F3A906}"/>
    <dgm:cxn modelId="{EAC00524-30AF-48BF-B924-CAD1AE333C31}" type="presOf" srcId="{B74A0DC4-6577-474B-9630-1B1A3E8C0539}" destId="{DDF6507B-A0E0-42AD-BED6-1383864B8835}" srcOrd="0" destOrd="0" presId="urn:microsoft.com/office/officeart/2005/8/layout/chevron2"/>
    <dgm:cxn modelId="{4604A45A-2742-4AD9-B4A7-3699657DF1B8}" type="presOf" srcId="{9EED4202-57E5-4C2E-9BA1-7D7EC08749DF}" destId="{F5D86F67-502E-4C75-9335-7DB6CDE5AE6C}" srcOrd="0" destOrd="0" presId="urn:microsoft.com/office/officeart/2005/8/layout/chevron2"/>
    <dgm:cxn modelId="{C2AB0FE2-7D44-4BF6-9EE7-891FBC213282}" type="presOf" srcId="{AA2B8A6C-2653-407C-A86F-614E0796E397}" destId="{A20A9F0B-AF53-42C4-8070-72477B0A80BC}" srcOrd="0" destOrd="0" presId="urn:microsoft.com/office/officeart/2005/8/layout/chevron2"/>
    <dgm:cxn modelId="{CF493DDB-E65E-44A8-9D6E-FB68F06FBC74}" type="presParOf" srcId="{A20A9F0B-AF53-42C4-8070-72477B0A80BC}" destId="{AAFDA5F4-864E-4C07-91CD-F6D4477FF9C7}" srcOrd="0" destOrd="0" presId="urn:microsoft.com/office/officeart/2005/8/layout/chevron2"/>
    <dgm:cxn modelId="{226CC6F0-9090-46FE-A2DF-8F1127FBFEFF}" type="presParOf" srcId="{AAFDA5F4-864E-4C07-91CD-F6D4477FF9C7}" destId="{DDF6507B-A0E0-42AD-BED6-1383864B8835}" srcOrd="0" destOrd="0" presId="urn:microsoft.com/office/officeart/2005/8/layout/chevron2"/>
    <dgm:cxn modelId="{8F6D5210-C34F-4009-AE8B-5174F5263222}" type="presParOf" srcId="{AAFDA5F4-864E-4C07-91CD-F6D4477FF9C7}" destId="{9AC4FA99-A800-4248-87EB-54D67BDDDE67}" srcOrd="1" destOrd="0" presId="urn:microsoft.com/office/officeart/2005/8/layout/chevron2"/>
    <dgm:cxn modelId="{8526D6C7-5204-4921-97E0-F175DAB2D72F}" type="presParOf" srcId="{A20A9F0B-AF53-42C4-8070-72477B0A80BC}" destId="{E9A4C837-BB32-4488-B691-E6B7F0CB1338}" srcOrd="1" destOrd="0" presId="urn:microsoft.com/office/officeart/2005/8/layout/chevron2"/>
    <dgm:cxn modelId="{20D087C7-0928-42C7-AAD8-8DB97F34768D}" type="presParOf" srcId="{A20A9F0B-AF53-42C4-8070-72477B0A80BC}" destId="{D9CD454A-154E-4AB9-9247-6B9D867AF476}" srcOrd="2" destOrd="0" presId="urn:microsoft.com/office/officeart/2005/8/layout/chevron2"/>
    <dgm:cxn modelId="{E5B3F71C-33C3-452D-95E3-B40546FA2B88}" type="presParOf" srcId="{D9CD454A-154E-4AB9-9247-6B9D867AF476}" destId="{FB0275C9-8660-4192-A917-8E480F0E5734}" srcOrd="0" destOrd="0" presId="urn:microsoft.com/office/officeart/2005/8/layout/chevron2"/>
    <dgm:cxn modelId="{2D4B75C0-43FA-44D4-BABD-16A9B6201FF7}" type="presParOf" srcId="{D9CD454A-154E-4AB9-9247-6B9D867AF476}" destId="{3138CAC6-82C5-4131-BC35-BF63C43FF49A}" srcOrd="1" destOrd="0" presId="urn:microsoft.com/office/officeart/2005/8/layout/chevron2"/>
    <dgm:cxn modelId="{7336FC26-8FA2-4E9C-A971-0F91BC3941B4}" type="presParOf" srcId="{A20A9F0B-AF53-42C4-8070-72477B0A80BC}" destId="{42D0F8B4-2DE5-4C29-A7B9-443EB7E2FACF}" srcOrd="3" destOrd="0" presId="urn:microsoft.com/office/officeart/2005/8/layout/chevron2"/>
    <dgm:cxn modelId="{A1B5E13D-3C83-4E70-98A4-EC5BCC20A4AB}" type="presParOf" srcId="{A20A9F0B-AF53-42C4-8070-72477B0A80BC}" destId="{D85E07F3-2F10-41C1-9CFB-17284C2DF49A}" srcOrd="4" destOrd="0" presId="urn:microsoft.com/office/officeart/2005/8/layout/chevron2"/>
    <dgm:cxn modelId="{2BB529FA-C122-42D5-A8E5-5551C7F4E9D7}" type="presParOf" srcId="{D85E07F3-2F10-41C1-9CFB-17284C2DF49A}" destId="{9F1C05D4-4DBB-47FE-9246-0992B0E58650}" srcOrd="0" destOrd="0" presId="urn:microsoft.com/office/officeart/2005/8/layout/chevron2"/>
    <dgm:cxn modelId="{920475F8-727B-4834-921A-F67DF0D8A373}" type="presParOf" srcId="{D85E07F3-2F10-41C1-9CFB-17284C2DF49A}" destId="{B1372D3D-5744-4C61-AED8-9B85CD7C464F}" srcOrd="1" destOrd="0" presId="urn:microsoft.com/office/officeart/2005/8/layout/chevron2"/>
    <dgm:cxn modelId="{57B3C08B-7AC2-46EF-A2BB-0B1ABBBB99C7}" type="presParOf" srcId="{A20A9F0B-AF53-42C4-8070-72477B0A80BC}" destId="{5011BA4B-E007-4747-8D59-63736CD955B7}" srcOrd="5" destOrd="0" presId="urn:microsoft.com/office/officeart/2005/8/layout/chevron2"/>
    <dgm:cxn modelId="{6E8AF421-4D80-4A44-BD93-BF6E38ED7B6A}" type="presParOf" srcId="{A20A9F0B-AF53-42C4-8070-72477B0A80BC}" destId="{7A8FA6AF-5598-47CC-9AE6-A0F257C9B5A7}" srcOrd="6" destOrd="0" presId="urn:microsoft.com/office/officeart/2005/8/layout/chevron2"/>
    <dgm:cxn modelId="{F35BE72F-37AD-4C2F-8F16-0B19C5950CF8}" type="presParOf" srcId="{7A8FA6AF-5598-47CC-9AE6-A0F257C9B5A7}" destId="{5B5C8481-E62A-4C67-A540-36D6AEC1E082}" srcOrd="0" destOrd="0" presId="urn:microsoft.com/office/officeart/2005/8/layout/chevron2"/>
    <dgm:cxn modelId="{FB938AE1-8DD2-4006-8967-E8E982BD2603}" type="presParOf" srcId="{7A8FA6AF-5598-47CC-9AE6-A0F257C9B5A7}" destId="{F5D86F67-502E-4C75-9335-7DB6CDE5AE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6507B-A0E0-42AD-BED6-1383864B8835}">
      <dsp:nvSpPr>
        <dsp:cNvPr id="0" name=""/>
        <dsp:cNvSpPr/>
      </dsp:nvSpPr>
      <dsp:spPr>
        <a:xfrm rot="5400000">
          <a:off x="-156737" y="161991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2004</a:t>
          </a:r>
          <a:endParaRPr lang="en-US" sz="2000" kern="1200" dirty="0">
            <a:latin typeface="+mn-lt"/>
          </a:endParaRPr>
        </a:p>
      </dsp:txBody>
      <dsp:txXfrm rot="-5400000">
        <a:off x="1" y="370975"/>
        <a:ext cx="731441" cy="313475"/>
      </dsp:txXfrm>
    </dsp:sp>
    <dsp:sp modelId="{9AC4FA99-A800-4248-87EB-54D67BDDDE67}">
      <dsp:nvSpPr>
        <dsp:cNvPr id="0" name=""/>
        <dsp:cNvSpPr/>
      </dsp:nvSpPr>
      <dsp:spPr>
        <a:xfrm rot="5400000">
          <a:off x="4670638" y="-3933943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+mn-lt"/>
            </a:rPr>
            <a:t>Početak liberalizacije tržišta - Zakon o energetici (prvi paket zakona EU)</a:t>
          </a:r>
          <a:endParaRPr lang="en-US" sz="2000" kern="120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1441" y="38410"/>
        <a:ext cx="8524434" cy="612883"/>
      </dsp:txXfrm>
    </dsp:sp>
    <dsp:sp modelId="{FB0275C9-8660-4192-A917-8E480F0E5734}">
      <dsp:nvSpPr>
        <dsp:cNvPr id="0" name=""/>
        <dsp:cNvSpPr/>
      </dsp:nvSpPr>
      <dsp:spPr>
        <a:xfrm rot="5400000">
          <a:off x="-156737" y="1110355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2005</a:t>
          </a:r>
          <a:endParaRPr lang="en-US" sz="2000" kern="1200" dirty="0">
            <a:latin typeface="+mn-lt"/>
          </a:endParaRPr>
        </a:p>
      </dsp:txBody>
      <dsp:txXfrm rot="-5400000">
        <a:off x="1" y="1319339"/>
        <a:ext cx="731441" cy="313475"/>
      </dsp:txXfrm>
    </dsp:sp>
    <dsp:sp modelId="{3138CAC6-82C5-4131-BC35-BF63C43FF49A}">
      <dsp:nvSpPr>
        <dsp:cNvPr id="0" name=""/>
        <dsp:cNvSpPr/>
      </dsp:nvSpPr>
      <dsp:spPr>
        <a:xfrm rot="5400000">
          <a:off x="4670638" y="-3006036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Osnivanje Agencije za energetiku Repblike Srbije</a:t>
          </a:r>
          <a:endParaRPr lang="en-US" sz="2000" kern="1200" dirty="0">
            <a:solidFill>
              <a:srgbClr val="000099"/>
            </a:solidFill>
            <a:latin typeface="+mn-lt"/>
            <a:ea typeface="+mn-ea"/>
            <a:cs typeface="+mn-cs"/>
          </a:endParaRPr>
        </a:p>
        <a:p>
          <a:pPr marL="342900" lvl="1" indent="-342900" algn="just" defTabSz="889000" rtl="0" eaLnBrk="1" fontAlgn="base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Osnivanje JP EMS</a:t>
          </a:r>
          <a:endParaRPr lang="en-US" sz="2000" kern="120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1441" y="966317"/>
        <a:ext cx="8524434" cy="612883"/>
      </dsp:txXfrm>
    </dsp:sp>
    <dsp:sp modelId="{9F1C05D4-4DBB-47FE-9246-0992B0E58650}">
      <dsp:nvSpPr>
        <dsp:cNvPr id="0" name=""/>
        <dsp:cNvSpPr/>
      </dsp:nvSpPr>
      <dsp:spPr>
        <a:xfrm rot="5400000">
          <a:off x="-156737" y="2058719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2005</a:t>
          </a:r>
          <a:endParaRPr lang="en-US" sz="2000" kern="1200" dirty="0">
            <a:latin typeface="+mn-lt"/>
          </a:endParaRPr>
        </a:p>
      </dsp:txBody>
      <dsp:txXfrm rot="-5400000">
        <a:off x="1" y="2267703"/>
        <a:ext cx="731441" cy="313475"/>
      </dsp:txXfrm>
    </dsp:sp>
    <dsp:sp modelId="{B1372D3D-5744-4C61-AED8-9B85CD7C464F}">
      <dsp:nvSpPr>
        <dsp:cNvPr id="0" name=""/>
        <dsp:cNvSpPr/>
      </dsp:nvSpPr>
      <dsp:spPr>
        <a:xfrm rot="5400000">
          <a:off x="4670638" y="-2037215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Dodela prekograničnih prenosnih kapaciteta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1441" y="1935138"/>
        <a:ext cx="8524434" cy="612883"/>
      </dsp:txXfrm>
    </dsp:sp>
    <dsp:sp modelId="{5B5C8481-E62A-4C67-A540-36D6AEC1E082}">
      <dsp:nvSpPr>
        <dsp:cNvPr id="0" name=""/>
        <dsp:cNvSpPr/>
      </dsp:nvSpPr>
      <dsp:spPr>
        <a:xfrm rot="5400000">
          <a:off x="-156737" y="3007083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2006</a:t>
          </a:r>
          <a:endParaRPr lang="en-US" sz="2000" kern="1200" dirty="0">
            <a:latin typeface="+mn-lt"/>
          </a:endParaRPr>
        </a:p>
      </dsp:txBody>
      <dsp:txXfrm rot="-5400000">
        <a:off x="1" y="3216067"/>
        <a:ext cx="731441" cy="313475"/>
      </dsp:txXfrm>
    </dsp:sp>
    <dsp:sp modelId="{F5D86F67-502E-4C75-9335-7DB6CDE5AE6C}">
      <dsp:nvSpPr>
        <dsp:cNvPr id="0" name=""/>
        <dsp:cNvSpPr/>
      </dsp:nvSpPr>
      <dsp:spPr>
        <a:xfrm rot="5400000">
          <a:off x="4670638" y="-1088851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Uvodjenje licenci za energetske delatnosti (za domaće kompanije) 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1441" y="2883502"/>
        <a:ext cx="8524434" cy="612883"/>
      </dsp:txXfrm>
    </dsp:sp>
    <dsp:sp modelId="{71FA5630-26C7-4EE6-98B2-2329476C10FA}">
      <dsp:nvSpPr>
        <dsp:cNvPr id="0" name=""/>
        <dsp:cNvSpPr/>
      </dsp:nvSpPr>
      <dsp:spPr>
        <a:xfrm rot="5400000">
          <a:off x="-156737" y="3955446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2008</a:t>
          </a:r>
          <a:endParaRPr lang="en-US" sz="2000" kern="1200" dirty="0">
            <a:latin typeface="+mn-lt"/>
          </a:endParaRPr>
        </a:p>
      </dsp:txBody>
      <dsp:txXfrm rot="-5400000">
        <a:off x="1" y="4164430"/>
        <a:ext cx="731441" cy="313475"/>
      </dsp:txXfrm>
    </dsp:sp>
    <dsp:sp modelId="{F6F822E2-4487-4CE0-AFFB-53A4E2DDD5BC}">
      <dsp:nvSpPr>
        <dsp:cNvPr id="0" name=""/>
        <dsp:cNvSpPr/>
      </dsp:nvSpPr>
      <dsp:spPr>
        <a:xfrm rot="5400000">
          <a:off x="4670638" y="-140487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nb-NO" sz="2000" kern="120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Uvedene tarife za pristup sistem</a:t>
          </a:r>
          <a:endParaRPr lang="en-US" sz="2000" kern="120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1441" y="3831866"/>
        <a:ext cx="8524434" cy="612883"/>
      </dsp:txXfrm>
    </dsp:sp>
    <dsp:sp modelId="{EA5B6CF7-118D-420F-A89D-07CFA10A190A}">
      <dsp:nvSpPr>
        <dsp:cNvPr id="0" name=""/>
        <dsp:cNvSpPr/>
      </dsp:nvSpPr>
      <dsp:spPr>
        <a:xfrm rot="5400000">
          <a:off x="-156737" y="4903810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2009</a:t>
          </a:r>
          <a:endParaRPr lang="en-US" sz="2000" kern="1200" dirty="0">
            <a:latin typeface="+mn-lt"/>
          </a:endParaRPr>
        </a:p>
      </dsp:txBody>
      <dsp:txXfrm rot="-5400000">
        <a:off x="1" y="5112794"/>
        <a:ext cx="731441" cy="313475"/>
      </dsp:txXfrm>
    </dsp:sp>
    <dsp:sp modelId="{2E48A156-F18F-4105-B6CF-04780B62D981}">
      <dsp:nvSpPr>
        <dsp:cNvPr id="0" name=""/>
        <dsp:cNvSpPr/>
      </dsp:nvSpPr>
      <dsp:spPr>
        <a:xfrm rot="5400000">
          <a:off x="4670638" y="807876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Početak objave ključnih tržišnih podataka (transparentnost)</a:t>
          </a:r>
          <a:endParaRPr lang="sr-Latn-RS" sz="2000" kern="1200" noProof="0" dirty="0">
            <a:solidFill>
              <a:srgbClr val="000099"/>
            </a:solidFill>
            <a:latin typeface="+mn-lt"/>
          </a:endParaRPr>
        </a:p>
      </dsp:txBody>
      <dsp:txXfrm rot="-5400000">
        <a:off x="731441" y="4780229"/>
        <a:ext cx="8524434" cy="612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6507B-A0E0-42AD-BED6-1383864B8835}">
      <dsp:nvSpPr>
        <dsp:cNvPr id="0" name=""/>
        <dsp:cNvSpPr/>
      </dsp:nvSpPr>
      <dsp:spPr>
        <a:xfrm rot="5400000">
          <a:off x="-158469" y="164758"/>
          <a:ext cx="1056464" cy="73952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2010</a:t>
          </a:r>
          <a:endParaRPr lang="en-US" sz="2000" kern="1200" dirty="0">
            <a:latin typeface="+mn-lt"/>
          </a:endParaRPr>
        </a:p>
      </dsp:txBody>
      <dsp:txXfrm rot="-5400000">
        <a:off x="1" y="376052"/>
        <a:ext cx="739525" cy="316939"/>
      </dsp:txXfrm>
    </dsp:sp>
    <dsp:sp modelId="{9AC4FA99-A800-4248-87EB-54D67BDDDE67}">
      <dsp:nvSpPr>
        <dsp:cNvPr id="0" name=""/>
        <dsp:cNvSpPr/>
      </dsp:nvSpPr>
      <dsp:spPr>
        <a:xfrm rot="5400000">
          <a:off x="4670927" y="-3925113"/>
          <a:ext cx="686701" cy="8549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Proračun</a:t>
          </a:r>
          <a:r>
            <a:rPr lang="en-US" sz="2000" kern="1200" dirty="0" smtClean="0">
              <a:solidFill>
                <a:srgbClr val="000099"/>
              </a:solidFill>
              <a:latin typeface="+mn-lt"/>
            </a:rPr>
            <a:t>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kapaciteta na osnovu SEE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Regional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Grid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 Model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9525" y="39811"/>
        <a:ext cx="8515984" cy="619657"/>
      </dsp:txXfrm>
    </dsp:sp>
    <dsp:sp modelId="{FB0275C9-8660-4192-A917-8E480F0E5734}">
      <dsp:nvSpPr>
        <dsp:cNvPr id="0" name=""/>
        <dsp:cNvSpPr/>
      </dsp:nvSpPr>
      <dsp:spPr>
        <a:xfrm rot="5400000">
          <a:off x="-158469" y="1124800"/>
          <a:ext cx="1056464" cy="73952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2011</a:t>
          </a:r>
          <a:endParaRPr lang="en-US" sz="2000" kern="1200" dirty="0">
            <a:latin typeface="+mn-lt"/>
          </a:endParaRPr>
        </a:p>
      </dsp:txBody>
      <dsp:txXfrm rot="-5400000">
        <a:off x="1" y="1336094"/>
        <a:ext cx="739525" cy="316939"/>
      </dsp:txXfrm>
    </dsp:sp>
    <dsp:sp modelId="{3138CAC6-82C5-4131-BC35-BF63C43FF49A}">
      <dsp:nvSpPr>
        <dsp:cNvPr id="0" name=""/>
        <dsp:cNvSpPr/>
      </dsp:nvSpPr>
      <dsp:spPr>
        <a:xfrm rot="5400000">
          <a:off x="4670927" y="-2985755"/>
          <a:ext cx="686701" cy="8549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Uvedena</a:t>
          </a:r>
          <a:r>
            <a:rPr lang="en-US" sz="2000" kern="120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 Feed-in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tarifa</a:t>
          </a:r>
          <a:endParaRPr lang="en-US" sz="2000" kern="120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9525" y="979169"/>
        <a:ext cx="8515984" cy="619657"/>
      </dsp:txXfrm>
    </dsp:sp>
    <dsp:sp modelId="{9F1C05D4-4DBB-47FE-9246-0992B0E58650}">
      <dsp:nvSpPr>
        <dsp:cNvPr id="0" name=""/>
        <dsp:cNvSpPr/>
      </dsp:nvSpPr>
      <dsp:spPr>
        <a:xfrm rot="5400000">
          <a:off x="-158469" y="2084842"/>
          <a:ext cx="1056464" cy="73952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2013</a:t>
          </a:r>
          <a:endParaRPr lang="en-US" sz="2000" kern="1200" dirty="0">
            <a:latin typeface="+mn-lt"/>
          </a:endParaRPr>
        </a:p>
      </dsp:txBody>
      <dsp:txXfrm rot="-5400000">
        <a:off x="1" y="2296136"/>
        <a:ext cx="739525" cy="316939"/>
      </dsp:txXfrm>
    </dsp:sp>
    <dsp:sp modelId="{B1372D3D-5744-4C61-AED8-9B85CD7C464F}">
      <dsp:nvSpPr>
        <dsp:cNvPr id="0" name=""/>
        <dsp:cNvSpPr/>
      </dsp:nvSpPr>
      <dsp:spPr>
        <a:xfrm rot="5400000">
          <a:off x="4670927" y="-2005029"/>
          <a:ext cx="686701" cy="8549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Pravila o radu tržišta električne energije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  <a:p>
          <a:pPr marL="342900" lvl="1" indent="-342900" algn="just" defTabSz="889000" rtl="0" eaLnBrk="1" fontAlgn="base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Otvaranje tržišta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el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.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en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. za krajnje kupce na prenosnom nivou</a:t>
          </a:r>
        </a:p>
      </dsp:txBody>
      <dsp:txXfrm rot="-5400000">
        <a:off x="739525" y="1959895"/>
        <a:ext cx="8515984" cy="619657"/>
      </dsp:txXfrm>
    </dsp:sp>
    <dsp:sp modelId="{5B5C8481-E62A-4C67-A540-36D6AEC1E082}">
      <dsp:nvSpPr>
        <dsp:cNvPr id="0" name=""/>
        <dsp:cNvSpPr/>
      </dsp:nvSpPr>
      <dsp:spPr>
        <a:xfrm rot="5400000">
          <a:off x="-158469" y="3044884"/>
          <a:ext cx="1056464" cy="73952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2013</a:t>
          </a:r>
          <a:endParaRPr lang="en-US" sz="2000" kern="1200" dirty="0">
            <a:latin typeface="+mn-lt"/>
          </a:endParaRPr>
        </a:p>
      </dsp:txBody>
      <dsp:txXfrm rot="-5400000">
        <a:off x="1" y="3256178"/>
        <a:ext cx="739525" cy="316939"/>
      </dsp:txXfrm>
    </dsp:sp>
    <dsp:sp modelId="{F5D86F67-502E-4C75-9335-7DB6CDE5AE6C}">
      <dsp:nvSpPr>
        <dsp:cNvPr id="0" name=""/>
        <dsp:cNvSpPr/>
      </dsp:nvSpPr>
      <dsp:spPr>
        <a:xfrm rot="5400000">
          <a:off x="4670927" y="-1044987"/>
          <a:ext cx="686701" cy="8549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Uspostavljeno balansno tržište zasnovano na tržišnim principima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Uveden koncept balansne odgovornosti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9525" y="2919937"/>
        <a:ext cx="8515984" cy="619657"/>
      </dsp:txXfrm>
    </dsp:sp>
    <dsp:sp modelId="{71FA5630-26C7-4EE6-98B2-2329476C10FA}">
      <dsp:nvSpPr>
        <dsp:cNvPr id="0" name=""/>
        <dsp:cNvSpPr/>
      </dsp:nvSpPr>
      <dsp:spPr>
        <a:xfrm rot="5400000">
          <a:off x="-158469" y="4004926"/>
          <a:ext cx="1056464" cy="73952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2014</a:t>
          </a:r>
          <a:endParaRPr lang="en-US" sz="2000" kern="1200" dirty="0">
            <a:latin typeface="+mn-lt"/>
          </a:endParaRPr>
        </a:p>
      </dsp:txBody>
      <dsp:txXfrm rot="-5400000">
        <a:off x="1" y="4216220"/>
        <a:ext cx="739525" cy="316939"/>
      </dsp:txXfrm>
    </dsp:sp>
    <dsp:sp modelId="{F6F822E2-4487-4CE0-AFFB-53A4E2DDD5BC}">
      <dsp:nvSpPr>
        <dsp:cNvPr id="0" name=""/>
        <dsp:cNvSpPr/>
      </dsp:nvSpPr>
      <dsp:spPr>
        <a:xfrm rot="5400000">
          <a:off x="4670927" y="-84945"/>
          <a:ext cx="686701" cy="8549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Novi Zakon o energetici (uskladjen sa III energetskim paketom)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9525" y="3879979"/>
        <a:ext cx="8515984" cy="619657"/>
      </dsp:txXfrm>
    </dsp:sp>
    <dsp:sp modelId="{EA5B6CF7-118D-420F-A89D-07CFA10A190A}">
      <dsp:nvSpPr>
        <dsp:cNvPr id="0" name=""/>
        <dsp:cNvSpPr/>
      </dsp:nvSpPr>
      <dsp:spPr>
        <a:xfrm rot="5400000">
          <a:off x="-158469" y="4964968"/>
          <a:ext cx="1056464" cy="73952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2014</a:t>
          </a:r>
          <a:endParaRPr lang="en-US" sz="2000" kern="1200" dirty="0">
            <a:latin typeface="+mn-lt"/>
          </a:endParaRPr>
        </a:p>
      </dsp:txBody>
      <dsp:txXfrm rot="-5400000">
        <a:off x="1" y="5176262"/>
        <a:ext cx="739525" cy="316939"/>
      </dsp:txXfrm>
    </dsp:sp>
    <dsp:sp modelId="{2E48A156-F18F-4105-B6CF-04780B62D981}">
      <dsp:nvSpPr>
        <dsp:cNvPr id="0" name=""/>
        <dsp:cNvSpPr/>
      </dsp:nvSpPr>
      <dsp:spPr>
        <a:xfrm rot="5400000">
          <a:off x="4670927" y="875096"/>
          <a:ext cx="686701" cy="8549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en-US" sz="2000" kern="1200" dirty="0" smtClean="0">
              <a:solidFill>
                <a:srgbClr val="000099"/>
              </a:solidFill>
              <a:latin typeface="+mn-lt"/>
            </a:rPr>
            <a:t>Uvedeni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profili potrošnje za potrošnju na distributivnom nivou</a:t>
          </a:r>
          <a:endParaRPr lang="sr-Latn-RS" sz="2000" kern="1200" noProof="0" dirty="0">
            <a:solidFill>
              <a:srgbClr val="000099"/>
            </a:solidFill>
            <a:latin typeface="+mn-lt"/>
          </a:endParaRPr>
        </a:p>
      </dsp:txBody>
      <dsp:txXfrm rot="-5400000">
        <a:off x="739525" y="4840020"/>
        <a:ext cx="8515984" cy="619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6507B-A0E0-42AD-BED6-1383864B8835}">
      <dsp:nvSpPr>
        <dsp:cNvPr id="0" name=""/>
        <dsp:cNvSpPr/>
      </dsp:nvSpPr>
      <dsp:spPr>
        <a:xfrm rot="5400000">
          <a:off x="-156737" y="161991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2014</a:t>
          </a:r>
          <a:endParaRPr lang="en-US" sz="2000" kern="1200" dirty="0">
            <a:latin typeface="+mn-lt"/>
          </a:endParaRPr>
        </a:p>
      </dsp:txBody>
      <dsp:txXfrm rot="-5400000">
        <a:off x="1" y="370975"/>
        <a:ext cx="731441" cy="313475"/>
      </dsp:txXfrm>
    </dsp:sp>
    <dsp:sp modelId="{9AC4FA99-A800-4248-87EB-54D67BDDDE67}">
      <dsp:nvSpPr>
        <dsp:cNvPr id="0" name=""/>
        <dsp:cNvSpPr/>
      </dsp:nvSpPr>
      <dsp:spPr>
        <a:xfrm rot="5400000">
          <a:off x="4670638" y="-3933943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Otvaranje tržišta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el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. </a:t>
          </a:r>
          <a:r>
            <a:rPr lang="sr-Latn-RS" sz="2000" kern="1200" noProof="0" dirty="0" err="1" smtClean="0">
              <a:solidFill>
                <a:srgbClr val="000099"/>
              </a:solidFill>
              <a:latin typeface="+mn-lt"/>
            </a:rPr>
            <a:t>en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. za krajnje kupce na distributivnom nivou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1441" y="38410"/>
        <a:ext cx="8524434" cy="612883"/>
      </dsp:txXfrm>
    </dsp:sp>
    <dsp:sp modelId="{FB0275C9-8660-4192-A917-8E480F0E5734}">
      <dsp:nvSpPr>
        <dsp:cNvPr id="0" name=""/>
        <dsp:cNvSpPr/>
      </dsp:nvSpPr>
      <dsp:spPr>
        <a:xfrm rot="5400000">
          <a:off x="-156737" y="1110355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2015</a:t>
          </a:r>
          <a:endParaRPr lang="en-US" sz="2000" kern="1200" dirty="0">
            <a:latin typeface="+mn-lt"/>
          </a:endParaRPr>
        </a:p>
      </dsp:txBody>
      <dsp:txXfrm rot="-5400000">
        <a:off x="1" y="1319339"/>
        <a:ext cx="731441" cy="313475"/>
      </dsp:txXfrm>
    </dsp:sp>
    <dsp:sp modelId="{3138CAC6-82C5-4131-BC35-BF63C43FF49A}">
      <dsp:nvSpPr>
        <dsp:cNvPr id="0" name=""/>
        <dsp:cNvSpPr/>
      </dsp:nvSpPr>
      <dsp:spPr>
        <a:xfrm rot="5400000">
          <a:off x="4670638" y="-3006036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+mn-lt"/>
            </a:rPr>
            <a:t>Uvedene licence za strane kompanije (samo za snabdevanje na veliko)</a:t>
          </a:r>
          <a:endParaRPr lang="en-US" sz="2000" kern="1200" dirty="0">
            <a:solidFill>
              <a:srgbClr val="000099"/>
            </a:solidFill>
            <a:latin typeface="+mn-lt"/>
          </a:endParaRPr>
        </a:p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en-US" sz="2000" kern="1200" dirty="0" smtClean="0">
              <a:solidFill>
                <a:srgbClr val="000099"/>
              </a:solidFill>
              <a:latin typeface="+mn-lt"/>
            </a:rPr>
            <a:t>Uveden Reverse charge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mehanizam</a:t>
          </a:r>
          <a:r>
            <a:rPr lang="en-US" sz="2000" kern="1200" dirty="0" smtClean="0">
              <a:solidFill>
                <a:srgbClr val="000099"/>
              </a:solidFill>
              <a:latin typeface="+mn-lt"/>
            </a:rPr>
            <a:t> u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Zakon</a:t>
          </a:r>
          <a:r>
            <a:rPr lang="en-US" sz="2000" kern="1200" dirty="0" smtClean="0">
              <a:solidFill>
                <a:srgbClr val="000099"/>
              </a:solidFill>
              <a:latin typeface="+mn-lt"/>
            </a:rPr>
            <a:t> o PDV</a:t>
          </a:r>
          <a:endParaRPr lang="en-US" sz="2000" kern="1200" dirty="0">
            <a:solidFill>
              <a:srgbClr val="000099"/>
            </a:solidFill>
            <a:latin typeface="+mn-lt"/>
          </a:endParaRPr>
        </a:p>
      </dsp:txBody>
      <dsp:txXfrm rot="-5400000">
        <a:off x="731441" y="966317"/>
        <a:ext cx="8524434" cy="612883"/>
      </dsp:txXfrm>
    </dsp:sp>
    <dsp:sp modelId="{9F1C05D4-4DBB-47FE-9246-0992B0E58650}">
      <dsp:nvSpPr>
        <dsp:cNvPr id="0" name=""/>
        <dsp:cNvSpPr/>
      </dsp:nvSpPr>
      <dsp:spPr>
        <a:xfrm rot="5400000">
          <a:off x="-156737" y="2058719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2015</a:t>
          </a:r>
          <a:endParaRPr lang="en-US" sz="2000" kern="1200" dirty="0">
            <a:latin typeface="+mn-lt"/>
          </a:endParaRPr>
        </a:p>
      </dsp:txBody>
      <dsp:txXfrm rot="-5400000">
        <a:off x="1" y="2267703"/>
        <a:ext cx="731441" cy="313475"/>
      </dsp:txXfrm>
    </dsp:sp>
    <dsp:sp modelId="{B1372D3D-5744-4C61-AED8-9B85CD7C464F}">
      <dsp:nvSpPr>
        <dsp:cNvPr id="0" name=""/>
        <dsp:cNvSpPr/>
      </dsp:nvSpPr>
      <dsp:spPr>
        <a:xfrm rot="5400000">
          <a:off x="4670638" y="-2037215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Prekogranično balansno tržište sa Crnom Gorom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1441" y="1935138"/>
        <a:ext cx="8524434" cy="612883"/>
      </dsp:txXfrm>
    </dsp:sp>
    <dsp:sp modelId="{5B5C8481-E62A-4C67-A540-36D6AEC1E082}">
      <dsp:nvSpPr>
        <dsp:cNvPr id="0" name=""/>
        <dsp:cNvSpPr/>
      </dsp:nvSpPr>
      <dsp:spPr>
        <a:xfrm rot="5400000">
          <a:off x="-156737" y="3007083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2016</a:t>
          </a:r>
          <a:endParaRPr lang="en-US" sz="2000" kern="1200" dirty="0">
            <a:latin typeface="+mn-lt"/>
          </a:endParaRPr>
        </a:p>
      </dsp:txBody>
      <dsp:txXfrm rot="-5400000">
        <a:off x="1" y="3216067"/>
        <a:ext cx="731441" cy="313475"/>
      </dsp:txXfrm>
    </dsp:sp>
    <dsp:sp modelId="{F5D86F67-502E-4C75-9335-7DB6CDE5AE6C}">
      <dsp:nvSpPr>
        <dsp:cNvPr id="0" name=""/>
        <dsp:cNvSpPr/>
      </dsp:nvSpPr>
      <dsp:spPr>
        <a:xfrm rot="5400000">
          <a:off x="4670638" y="-1088851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l" defTabSz="889000" rtl="0" eaLnBrk="1" fontAlgn="base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Pravila o</a:t>
          </a:r>
          <a:r>
            <a:rPr lang="en-U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objavljivanju ključnih tržišnih podataka                                             (objava podatka na EMFIP; u skladu sa EU Uredbom 543)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</dsp:txBody>
      <dsp:txXfrm rot="-5400000">
        <a:off x="731441" y="2883502"/>
        <a:ext cx="8524434" cy="612883"/>
      </dsp:txXfrm>
    </dsp:sp>
    <dsp:sp modelId="{71FA5630-26C7-4EE6-98B2-2329476C10FA}">
      <dsp:nvSpPr>
        <dsp:cNvPr id="0" name=""/>
        <dsp:cNvSpPr/>
      </dsp:nvSpPr>
      <dsp:spPr>
        <a:xfrm rot="5400000">
          <a:off x="-156737" y="3955446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2016</a:t>
          </a:r>
          <a:endParaRPr lang="en-US" sz="2000" kern="1200" dirty="0">
            <a:latin typeface="+mn-lt"/>
          </a:endParaRPr>
        </a:p>
      </dsp:txBody>
      <dsp:txXfrm rot="-5400000">
        <a:off x="1" y="4164430"/>
        <a:ext cx="731441" cy="313475"/>
      </dsp:txXfrm>
    </dsp:sp>
    <dsp:sp modelId="{F6F822E2-4487-4CE0-AFFB-53A4E2DDD5BC}">
      <dsp:nvSpPr>
        <dsp:cNvPr id="0" name=""/>
        <dsp:cNvSpPr/>
      </dsp:nvSpPr>
      <dsp:spPr>
        <a:xfrm rot="5400000">
          <a:off x="4670638" y="-140487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100000"/>
            </a:lnSpc>
            <a:spcBef>
              <a:spcPct val="0"/>
            </a:spcBef>
            <a:spcAft>
              <a:spcPts val="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en-U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Osnovan SEEPEX (operator 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organizovanog tržišta električne energije</a:t>
          </a:r>
          <a:r>
            <a:rPr lang="en-U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)</a:t>
          </a:r>
          <a:endParaRPr lang="sr-Latn-RS" sz="2000" kern="1200" noProof="0" dirty="0">
            <a:solidFill>
              <a:srgbClr val="000099"/>
            </a:solidFill>
            <a:latin typeface="+mn-lt"/>
            <a:ea typeface="+mn-ea"/>
            <a:cs typeface="+mn-cs"/>
          </a:endParaRPr>
        </a:p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en-U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Osnovan SCC Beograd (</a:t>
          </a:r>
          <a:r>
            <a:rPr lang="sr-Latn-RS" sz="2000" kern="1200" noProof="0" dirty="0" smtClean="0">
              <a:solidFill>
                <a:srgbClr val="000099"/>
              </a:solidFill>
              <a:latin typeface="+mn-lt"/>
              <a:ea typeface="+mn-ea"/>
              <a:cs typeface="+mn-cs"/>
            </a:rPr>
            <a:t>regionalni centar za sigurnost (RSCI))</a:t>
          </a:r>
        </a:p>
      </dsp:txBody>
      <dsp:txXfrm rot="-5400000">
        <a:off x="731441" y="3831866"/>
        <a:ext cx="8524434" cy="612883"/>
      </dsp:txXfrm>
    </dsp:sp>
    <dsp:sp modelId="{EA5B6CF7-118D-420F-A89D-07CFA10A190A}">
      <dsp:nvSpPr>
        <dsp:cNvPr id="0" name=""/>
        <dsp:cNvSpPr/>
      </dsp:nvSpPr>
      <dsp:spPr>
        <a:xfrm rot="5400000">
          <a:off x="-156737" y="4903810"/>
          <a:ext cx="1044916" cy="73144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+mn-lt"/>
            </a:rPr>
            <a:t>2017</a:t>
          </a:r>
          <a:endParaRPr lang="en-US" sz="2000" kern="1200" dirty="0">
            <a:latin typeface="+mn-lt"/>
          </a:endParaRPr>
        </a:p>
      </dsp:txBody>
      <dsp:txXfrm rot="-5400000">
        <a:off x="1" y="5112794"/>
        <a:ext cx="731441" cy="313475"/>
      </dsp:txXfrm>
    </dsp:sp>
    <dsp:sp modelId="{2E48A156-F18F-4105-B6CF-04780B62D981}">
      <dsp:nvSpPr>
        <dsp:cNvPr id="0" name=""/>
        <dsp:cNvSpPr/>
      </dsp:nvSpPr>
      <dsp:spPr>
        <a:xfrm rot="5400000">
          <a:off x="4670638" y="807876"/>
          <a:ext cx="679195" cy="8557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l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noProof="0" dirty="0" smtClean="0">
              <a:solidFill>
                <a:srgbClr val="000099"/>
              </a:solidFill>
              <a:latin typeface="+mn-lt"/>
            </a:rPr>
            <a:t>Sertifikacija operatora prenosnog sistema                                          </a:t>
          </a:r>
          <a:r>
            <a:rPr lang="sr-Latn-RS" sz="1600" kern="1200" noProof="0" dirty="0" smtClean="0">
              <a:solidFill>
                <a:srgbClr val="000099"/>
              </a:solidFill>
              <a:latin typeface="+mn-lt"/>
            </a:rPr>
            <a:t>(usaglašeni propisi o razdvajanju kontrole nad regulisanim elektroenergetskim delatnostima od kontrole nad tržišnim elektroenergetskim delatnostima)</a:t>
          </a:r>
          <a:endParaRPr lang="sr-Latn-RS" sz="1600" kern="1200" noProof="0" dirty="0">
            <a:solidFill>
              <a:srgbClr val="000099"/>
            </a:solidFill>
            <a:latin typeface="+mn-lt"/>
          </a:endParaRPr>
        </a:p>
      </dsp:txBody>
      <dsp:txXfrm rot="-5400000">
        <a:off x="731441" y="4780229"/>
        <a:ext cx="8524434" cy="612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D9087-A699-4A6E-BF61-25AB28596651}">
      <dsp:nvSpPr>
        <dsp:cNvPr id="0" name=""/>
        <dsp:cNvSpPr/>
      </dsp:nvSpPr>
      <dsp:spPr>
        <a:xfrm>
          <a:off x="7835" y="0"/>
          <a:ext cx="2342033" cy="1017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Deregulacija energetskog sektora</a:t>
          </a:r>
          <a:endParaRPr lang="en-US" sz="2000" kern="1200" dirty="0"/>
        </a:p>
      </dsp:txBody>
      <dsp:txXfrm>
        <a:off x="37624" y="29789"/>
        <a:ext cx="2282455" cy="957480"/>
      </dsp:txXfrm>
    </dsp:sp>
    <dsp:sp modelId="{B0D307C0-34E9-432F-8BE7-6C7A868A161C}">
      <dsp:nvSpPr>
        <dsp:cNvPr id="0" name=""/>
        <dsp:cNvSpPr/>
      </dsp:nvSpPr>
      <dsp:spPr>
        <a:xfrm>
          <a:off x="2584072" y="218116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584072" y="334281"/>
        <a:ext cx="347558" cy="348494"/>
      </dsp:txXfrm>
    </dsp:sp>
    <dsp:sp modelId="{78C7301A-161F-4AAA-9016-052117E0A1F3}">
      <dsp:nvSpPr>
        <dsp:cNvPr id="0" name=""/>
        <dsp:cNvSpPr/>
      </dsp:nvSpPr>
      <dsp:spPr>
        <a:xfrm>
          <a:off x="3286683" y="0"/>
          <a:ext cx="2342033" cy="1017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Liberalizacija tržišta el.en.</a:t>
          </a:r>
          <a:endParaRPr lang="en-US" sz="2000" kern="1200" dirty="0"/>
        </a:p>
      </dsp:txBody>
      <dsp:txXfrm>
        <a:off x="3316472" y="29789"/>
        <a:ext cx="2282455" cy="957480"/>
      </dsp:txXfrm>
    </dsp:sp>
    <dsp:sp modelId="{57F1537E-97B6-436C-89A4-F646371DB7AD}">
      <dsp:nvSpPr>
        <dsp:cNvPr id="0" name=""/>
        <dsp:cNvSpPr/>
      </dsp:nvSpPr>
      <dsp:spPr>
        <a:xfrm>
          <a:off x="5862920" y="218116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862920" y="334281"/>
        <a:ext cx="347558" cy="348494"/>
      </dsp:txXfrm>
    </dsp:sp>
    <dsp:sp modelId="{9F1EB3A2-661F-47C4-86FA-BE32705F68BF}">
      <dsp:nvSpPr>
        <dsp:cNvPr id="0" name=""/>
        <dsp:cNvSpPr/>
      </dsp:nvSpPr>
      <dsp:spPr>
        <a:xfrm>
          <a:off x="6565530" y="0"/>
          <a:ext cx="2342033" cy="1017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Centralizacija energetskog sektora</a:t>
          </a:r>
          <a:endParaRPr lang="en-US" sz="2000" kern="1200" dirty="0"/>
        </a:p>
      </dsp:txBody>
      <dsp:txXfrm>
        <a:off x="6595319" y="29789"/>
        <a:ext cx="2282455" cy="957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F2F66-BB16-4ABE-8F0C-2EEDCFA03C5B}">
      <dsp:nvSpPr>
        <dsp:cNvPr id="0" name=""/>
        <dsp:cNvSpPr/>
      </dsp:nvSpPr>
      <dsp:spPr>
        <a:xfrm>
          <a:off x="1744152" y="894145"/>
          <a:ext cx="2509081" cy="826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/>
            <a:t>nacionalna tržišta el.en</a:t>
          </a:r>
          <a:endParaRPr lang="en-US" sz="2100" kern="1200" dirty="0"/>
        </a:p>
      </dsp:txBody>
      <dsp:txXfrm>
        <a:off x="1744152" y="894145"/>
        <a:ext cx="2509081" cy="826856"/>
      </dsp:txXfrm>
    </dsp:sp>
    <dsp:sp modelId="{E15656D2-CF9D-4C10-8670-D29B4D130521}">
      <dsp:nvSpPr>
        <dsp:cNvPr id="0" name=""/>
        <dsp:cNvSpPr/>
      </dsp:nvSpPr>
      <dsp:spPr>
        <a:xfrm>
          <a:off x="1703178" y="2385766"/>
          <a:ext cx="2509081" cy="154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Nacionalno zakonodavstvo</a:t>
          </a:r>
          <a:endParaRPr lang="en-US" sz="2800" kern="1200" dirty="0"/>
        </a:p>
      </dsp:txBody>
      <dsp:txXfrm>
        <a:off x="1703178" y="2385766"/>
        <a:ext cx="2509081" cy="1549125"/>
      </dsp:txXfrm>
    </dsp:sp>
    <dsp:sp modelId="{E5D98803-5AA6-42F4-91E6-F494879CF961}">
      <dsp:nvSpPr>
        <dsp:cNvPr id="0" name=""/>
        <dsp:cNvSpPr/>
      </dsp:nvSpPr>
      <dsp:spPr>
        <a:xfrm>
          <a:off x="1741300" y="642666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E3525-C09F-483F-838B-6381F29B7505}">
      <dsp:nvSpPr>
        <dsp:cNvPr id="0" name=""/>
        <dsp:cNvSpPr/>
      </dsp:nvSpPr>
      <dsp:spPr>
        <a:xfrm>
          <a:off x="1881011" y="363246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CF273C-DA9B-4B9A-82CB-42B31F7AC553}">
      <dsp:nvSpPr>
        <dsp:cNvPr id="0" name=""/>
        <dsp:cNvSpPr/>
      </dsp:nvSpPr>
      <dsp:spPr>
        <a:xfrm>
          <a:off x="2216315" y="419130"/>
          <a:ext cx="313635" cy="313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13A5F-5000-4A9F-A152-0A91B781FC08}">
      <dsp:nvSpPr>
        <dsp:cNvPr id="0" name=""/>
        <dsp:cNvSpPr/>
      </dsp:nvSpPr>
      <dsp:spPr>
        <a:xfrm>
          <a:off x="2495735" y="111768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AA80E-F8BE-44F4-BE5F-049CFFD5A3B4}">
      <dsp:nvSpPr>
        <dsp:cNvPr id="0" name=""/>
        <dsp:cNvSpPr/>
      </dsp:nvSpPr>
      <dsp:spPr>
        <a:xfrm>
          <a:off x="2858982" y="0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F6DE8-AAC7-4F78-9C7E-11F07FD2A3FE}">
      <dsp:nvSpPr>
        <dsp:cNvPr id="0" name=""/>
        <dsp:cNvSpPr/>
      </dsp:nvSpPr>
      <dsp:spPr>
        <a:xfrm>
          <a:off x="3306055" y="195594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255F5-158E-4D43-B9D9-002E094B1C88}">
      <dsp:nvSpPr>
        <dsp:cNvPr id="0" name=""/>
        <dsp:cNvSpPr/>
      </dsp:nvSpPr>
      <dsp:spPr>
        <a:xfrm>
          <a:off x="3585475" y="335304"/>
          <a:ext cx="313635" cy="313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2AE778-5A5C-40CE-92AA-53570A30B37F}">
      <dsp:nvSpPr>
        <dsp:cNvPr id="0" name=""/>
        <dsp:cNvSpPr/>
      </dsp:nvSpPr>
      <dsp:spPr>
        <a:xfrm>
          <a:off x="3976664" y="642666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5611D-21CD-4E43-947D-C7926BC21E6D}">
      <dsp:nvSpPr>
        <dsp:cNvPr id="0" name=""/>
        <dsp:cNvSpPr/>
      </dsp:nvSpPr>
      <dsp:spPr>
        <a:xfrm>
          <a:off x="4144316" y="950029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391219-1B9B-4206-9255-F27457FEFE98}">
      <dsp:nvSpPr>
        <dsp:cNvPr id="0" name=""/>
        <dsp:cNvSpPr/>
      </dsp:nvSpPr>
      <dsp:spPr>
        <a:xfrm>
          <a:off x="2691330" y="363246"/>
          <a:ext cx="513221" cy="5132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FB5D6-CCC4-45F5-A362-FB05A73D2D64}">
      <dsp:nvSpPr>
        <dsp:cNvPr id="0" name=""/>
        <dsp:cNvSpPr/>
      </dsp:nvSpPr>
      <dsp:spPr>
        <a:xfrm>
          <a:off x="1601590" y="1425044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21E83-6ED2-43F3-BBF8-FB3EB1C4D311}">
      <dsp:nvSpPr>
        <dsp:cNvPr id="0" name=""/>
        <dsp:cNvSpPr/>
      </dsp:nvSpPr>
      <dsp:spPr>
        <a:xfrm>
          <a:off x="1769242" y="1676522"/>
          <a:ext cx="313635" cy="313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1F4569-FB43-4B9D-9555-544350C7F40E}">
      <dsp:nvSpPr>
        <dsp:cNvPr id="0" name=""/>
        <dsp:cNvSpPr/>
      </dsp:nvSpPr>
      <dsp:spPr>
        <a:xfrm>
          <a:off x="2188373" y="1900058"/>
          <a:ext cx="456196" cy="456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010B7A-A98E-4C1B-A43F-31A49B15A508}">
      <dsp:nvSpPr>
        <dsp:cNvPr id="0" name=""/>
        <dsp:cNvSpPr/>
      </dsp:nvSpPr>
      <dsp:spPr>
        <a:xfrm>
          <a:off x="2775156" y="2263305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8CAAB-D01E-4340-90F3-5B8DFB67C0F5}">
      <dsp:nvSpPr>
        <dsp:cNvPr id="0" name=""/>
        <dsp:cNvSpPr/>
      </dsp:nvSpPr>
      <dsp:spPr>
        <a:xfrm>
          <a:off x="2886924" y="1900058"/>
          <a:ext cx="313635" cy="313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602A2-3BB0-4AC6-9BDC-7F92C40941FE}">
      <dsp:nvSpPr>
        <dsp:cNvPr id="0" name=""/>
        <dsp:cNvSpPr/>
      </dsp:nvSpPr>
      <dsp:spPr>
        <a:xfrm>
          <a:off x="3166344" y="2291247"/>
          <a:ext cx="199585" cy="199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F5BAE0-BBA7-44A7-8621-0F2306989A6E}">
      <dsp:nvSpPr>
        <dsp:cNvPr id="0" name=""/>
        <dsp:cNvSpPr/>
      </dsp:nvSpPr>
      <dsp:spPr>
        <a:xfrm>
          <a:off x="3417823" y="1844174"/>
          <a:ext cx="456196" cy="456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3108D-398B-4DFA-AA40-CD7C2D23E2AF}">
      <dsp:nvSpPr>
        <dsp:cNvPr id="0" name=""/>
        <dsp:cNvSpPr/>
      </dsp:nvSpPr>
      <dsp:spPr>
        <a:xfrm>
          <a:off x="4032548" y="1732406"/>
          <a:ext cx="313635" cy="3136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9B62A-9723-4901-8D21-644DB451EDEB}">
      <dsp:nvSpPr>
        <dsp:cNvPr id="0" name=""/>
        <dsp:cNvSpPr/>
      </dsp:nvSpPr>
      <dsp:spPr>
        <a:xfrm>
          <a:off x="4346183" y="418665"/>
          <a:ext cx="921101" cy="175848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76A4CA-1538-4B0E-837E-271E5D3DAE40}">
      <dsp:nvSpPr>
        <dsp:cNvPr id="0" name=""/>
        <dsp:cNvSpPr/>
      </dsp:nvSpPr>
      <dsp:spPr>
        <a:xfrm>
          <a:off x="5099811" y="418665"/>
          <a:ext cx="921101" cy="175848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0489C-EA73-46EE-B036-C594331764CD}">
      <dsp:nvSpPr>
        <dsp:cNvPr id="0" name=""/>
        <dsp:cNvSpPr/>
      </dsp:nvSpPr>
      <dsp:spPr>
        <a:xfrm>
          <a:off x="6209320" y="293915"/>
          <a:ext cx="2135281" cy="21352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/>
            <a:t>SAP,  MRC, RSCI, ROC,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>
              <a:solidFill>
                <a:schemeClr val="bg1"/>
              </a:solidFill>
            </a:rPr>
            <a:t>Single Balancing Platform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6522025" y="606620"/>
        <a:ext cx="1509871" cy="1509871"/>
      </dsp:txXfrm>
    </dsp:sp>
    <dsp:sp modelId="{0101CD0D-405E-402C-8C74-744AF565202D}">
      <dsp:nvSpPr>
        <dsp:cNvPr id="0" name=""/>
        <dsp:cNvSpPr/>
      </dsp:nvSpPr>
      <dsp:spPr>
        <a:xfrm>
          <a:off x="5980242" y="2403766"/>
          <a:ext cx="2512095" cy="1549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EU Regulative (CACM, FCA, SO GL, GL EB)</a:t>
          </a:r>
          <a:endParaRPr lang="en-US" sz="2800" kern="1200" dirty="0"/>
        </a:p>
      </dsp:txBody>
      <dsp:txXfrm>
        <a:off x="5980242" y="2403766"/>
        <a:ext cx="2512095" cy="1549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F2201-9869-4454-A64D-D41352DA916C}">
      <dsp:nvSpPr>
        <dsp:cNvPr id="0" name=""/>
        <dsp:cNvSpPr/>
      </dsp:nvSpPr>
      <dsp:spPr>
        <a:xfrm rot="5400000">
          <a:off x="1622424" y="1785291"/>
          <a:ext cx="1401661" cy="11875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D7B56-4964-4D73-A196-87322CE0549F}">
      <dsp:nvSpPr>
        <dsp:cNvPr id="0" name=""/>
        <dsp:cNvSpPr/>
      </dsp:nvSpPr>
      <dsp:spPr>
        <a:xfrm>
          <a:off x="594530" y="27402"/>
          <a:ext cx="3672651" cy="1651624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noProof="0" dirty="0" smtClean="0"/>
            <a:t>Sprovođenje preostalih obaveza propisanih Zakonom o energetici i Ugovorom o uspostavljanju Energetske zajednice</a:t>
          </a:r>
          <a:endParaRPr lang="sr-Latn-RS" sz="2000" kern="1200" noProof="0" dirty="0"/>
        </a:p>
      </dsp:txBody>
      <dsp:txXfrm>
        <a:off x="675170" y="108042"/>
        <a:ext cx="3511371" cy="1490344"/>
      </dsp:txXfrm>
    </dsp:sp>
    <dsp:sp modelId="{83CDB22A-E7E0-4DFB-8411-1408E2926461}">
      <dsp:nvSpPr>
        <dsp:cNvPr id="0" name=""/>
        <dsp:cNvSpPr/>
      </dsp:nvSpPr>
      <dsp:spPr>
        <a:xfrm>
          <a:off x="3610642" y="184922"/>
          <a:ext cx="1716128" cy="1334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9D33C-6037-4D0F-A74E-12F48037CB3C}">
      <dsp:nvSpPr>
        <dsp:cNvPr id="0" name=""/>
        <dsp:cNvSpPr/>
      </dsp:nvSpPr>
      <dsp:spPr>
        <a:xfrm rot="5400000">
          <a:off x="3594274" y="3659561"/>
          <a:ext cx="1401661" cy="12079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4550B-25E5-4894-95F8-270182DFAC2D}">
      <dsp:nvSpPr>
        <dsp:cNvPr id="0" name=""/>
        <dsp:cNvSpPr/>
      </dsp:nvSpPr>
      <dsp:spPr>
        <a:xfrm>
          <a:off x="2866005" y="1882722"/>
          <a:ext cx="3673335" cy="1668041"/>
        </a:xfrm>
        <a:prstGeom prst="roundRect">
          <a:avLst>
            <a:gd name="adj" fmla="val 1667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Usaglašavanje nacionalnog zakonodavstva sa evropskim mrežnim pravilima, odnosno uredbama EU</a:t>
          </a:r>
          <a:endParaRPr lang="en-US" sz="2000" kern="1200" dirty="0"/>
        </a:p>
      </dsp:txBody>
      <dsp:txXfrm>
        <a:off x="2947447" y="1964164"/>
        <a:ext cx="3510451" cy="1505157"/>
      </dsp:txXfrm>
    </dsp:sp>
    <dsp:sp modelId="{25D3F2CC-2097-46D5-B75F-C9EEB9AEBE39}">
      <dsp:nvSpPr>
        <dsp:cNvPr id="0" name=""/>
        <dsp:cNvSpPr/>
      </dsp:nvSpPr>
      <dsp:spPr>
        <a:xfrm>
          <a:off x="5882459" y="2048450"/>
          <a:ext cx="1716128" cy="1334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A2A5E-694B-47D5-BDB1-62326ADE90F4}">
      <dsp:nvSpPr>
        <dsp:cNvPr id="0" name=""/>
        <dsp:cNvSpPr/>
      </dsp:nvSpPr>
      <dsp:spPr>
        <a:xfrm>
          <a:off x="5137480" y="3746249"/>
          <a:ext cx="3685038" cy="1668041"/>
        </a:xfrm>
        <a:prstGeom prst="roundRect">
          <a:avLst>
            <a:gd name="adj" fmla="val 1667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Primena najbolje evropske prakse čime bi se zaokružio tržišni model u Srbiji i obezbedila integracija u evropsko tržište</a:t>
          </a:r>
          <a:endParaRPr lang="en-US" sz="2000" kern="1200" dirty="0"/>
        </a:p>
      </dsp:txBody>
      <dsp:txXfrm>
        <a:off x="5218922" y="3827691"/>
        <a:ext cx="3522154" cy="1505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AE3DE-2DED-4D0E-A7C8-7FB1A057DCE9}">
      <dsp:nvSpPr>
        <dsp:cNvPr id="0" name=""/>
        <dsp:cNvSpPr/>
      </dsp:nvSpPr>
      <dsp:spPr>
        <a:xfrm rot="5400000">
          <a:off x="4130259" y="145999"/>
          <a:ext cx="2243217" cy="1951599"/>
        </a:xfrm>
        <a:prstGeom prst="hexagon">
          <a:avLst>
            <a:gd name="adj" fmla="val 25000"/>
            <a:gd name="vf" fmla="val 115470"/>
          </a:avLst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solidFill>
                <a:schemeClr val="tx1"/>
              </a:solidFill>
            </a:rPr>
            <a:t>Uvodjenje pametnih brojila na DSO nivou</a:t>
          </a:r>
          <a:endParaRPr lang="en-US" sz="1700" kern="1200" dirty="0">
            <a:solidFill>
              <a:schemeClr val="tx1"/>
            </a:solidFill>
          </a:endParaRPr>
        </a:p>
      </dsp:txBody>
      <dsp:txXfrm rot="-5400000">
        <a:off x="4580192" y="349758"/>
        <a:ext cx="1343351" cy="1544081"/>
      </dsp:txXfrm>
    </dsp:sp>
    <dsp:sp modelId="{DF50543F-0CF0-4DAB-B439-1FAECB852073}">
      <dsp:nvSpPr>
        <dsp:cNvPr id="0" name=""/>
        <dsp:cNvSpPr/>
      </dsp:nvSpPr>
      <dsp:spPr>
        <a:xfrm>
          <a:off x="6286889" y="448833"/>
          <a:ext cx="2503431" cy="134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741D4-89EC-446F-9C2D-CB33D96F8135}">
      <dsp:nvSpPr>
        <dsp:cNvPr id="0" name=""/>
        <dsp:cNvSpPr/>
      </dsp:nvSpPr>
      <dsp:spPr>
        <a:xfrm rot="5400000">
          <a:off x="2022531" y="145999"/>
          <a:ext cx="2243217" cy="1951599"/>
        </a:xfrm>
        <a:prstGeom prst="hexagon">
          <a:avLst>
            <a:gd name="adj" fmla="val 25000"/>
            <a:gd name="vf" fmla="val 115470"/>
          </a:avLst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b="0" kern="1200" dirty="0" smtClean="0">
              <a:solidFill>
                <a:schemeClr val="tx1"/>
              </a:solidFill>
            </a:rPr>
            <a:t>Izdavanje garancija porekla i pristupanje AIB</a:t>
          </a:r>
          <a:endParaRPr lang="en-US" sz="1700" b="0" kern="1200" dirty="0">
            <a:solidFill>
              <a:schemeClr val="tx1"/>
            </a:solidFill>
          </a:endParaRPr>
        </a:p>
      </dsp:txBody>
      <dsp:txXfrm rot="-5400000">
        <a:off x="2472464" y="349758"/>
        <a:ext cx="1343351" cy="1544081"/>
      </dsp:txXfrm>
    </dsp:sp>
    <dsp:sp modelId="{AE9C313F-3F5E-4A31-B720-69D4F3CAB6DD}">
      <dsp:nvSpPr>
        <dsp:cNvPr id="0" name=""/>
        <dsp:cNvSpPr/>
      </dsp:nvSpPr>
      <dsp:spPr>
        <a:xfrm rot="5400000">
          <a:off x="3072357" y="2050042"/>
          <a:ext cx="2243217" cy="1951599"/>
        </a:xfrm>
        <a:prstGeom prst="hexagon">
          <a:avLst>
            <a:gd name="adj" fmla="val 25000"/>
            <a:gd name="vf" fmla="val 11547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solidFill>
                <a:schemeClr val="tx1"/>
              </a:solidFill>
            </a:rPr>
            <a:t>Tržište sistemskih usluga</a:t>
          </a:r>
          <a:endParaRPr lang="en-US" sz="1700" kern="1200" dirty="0">
            <a:solidFill>
              <a:schemeClr val="tx1"/>
            </a:solidFill>
          </a:endParaRPr>
        </a:p>
      </dsp:txBody>
      <dsp:txXfrm rot="-5400000">
        <a:off x="3522290" y="2253801"/>
        <a:ext cx="1343351" cy="1544081"/>
      </dsp:txXfrm>
    </dsp:sp>
    <dsp:sp modelId="{AA1F13CD-D4DC-4011-83E5-4E447A92DDAE}">
      <dsp:nvSpPr>
        <dsp:cNvPr id="0" name=""/>
        <dsp:cNvSpPr/>
      </dsp:nvSpPr>
      <dsp:spPr>
        <a:xfrm>
          <a:off x="714735" y="2352877"/>
          <a:ext cx="2422675" cy="134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2F1D6-C084-4389-A8EB-F79EF5367E5A}">
      <dsp:nvSpPr>
        <dsp:cNvPr id="0" name=""/>
        <dsp:cNvSpPr/>
      </dsp:nvSpPr>
      <dsp:spPr>
        <a:xfrm rot="5400000">
          <a:off x="5180085" y="2050042"/>
          <a:ext cx="2243217" cy="1951599"/>
        </a:xfrm>
        <a:prstGeom prst="hexagon">
          <a:avLst>
            <a:gd name="adj" fmla="val 25000"/>
            <a:gd name="vf" fmla="val 115470"/>
          </a:avLst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solidFill>
                <a:schemeClr val="tx1"/>
              </a:solidFill>
            </a:rPr>
            <a:t>Tržišni mehanizam izbora garantovanog snabdevača</a:t>
          </a:r>
          <a:endParaRPr lang="en-US" sz="1700" kern="1200" dirty="0">
            <a:solidFill>
              <a:schemeClr val="tx1"/>
            </a:solidFill>
          </a:endParaRPr>
        </a:p>
      </dsp:txBody>
      <dsp:txXfrm rot="-5400000">
        <a:off x="5630018" y="2253801"/>
        <a:ext cx="1343351" cy="1544081"/>
      </dsp:txXfrm>
    </dsp:sp>
    <dsp:sp modelId="{E540CBB1-C4A3-4D95-9477-5C8CAE759F05}">
      <dsp:nvSpPr>
        <dsp:cNvPr id="0" name=""/>
        <dsp:cNvSpPr/>
      </dsp:nvSpPr>
      <dsp:spPr>
        <a:xfrm rot="5400000">
          <a:off x="4130259" y="3954086"/>
          <a:ext cx="2243217" cy="1951599"/>
        </a:xfrm>
        <a:prstGeom prst="hexagon">
          <a:avLst>
            <a:gd name="adj" fmla="val 25000"/>
            <a:gd name="vf" fmla="val 11547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solidFill>
                <a:schemeClr val="tx1"/>
              </a:solidFill>
            </a:rPr>
            <a:t>Objava 100% ključnih tržišnih podatka na EMFIP</a:t>
          </a:r>
          <a:endParaRPr lang="en-US" sz="1700" kern="1200" dirty="0">
            <a:solidFill>
              <a:schemeClr val="tx1"/>
            </a:solidFill>
          </a:endParaRPr>
        </a:p>
      </dsp:txBody>
      <dsp:txXfrm rot="-5400000">
        <a:off x="4580192" y="4157845"/>
        <a:ext cx="1343351" cy="1544081"/>
      </dsp:txXfrm>
    </dsp:sp>
    <dsp:sp modelId="{F77E636C-68DE-41C2-9077-8032DBA4D122}">
      <dsp:nvSpPr>
        <dsp:cNvPr id="0" name=""/>
        <dsp:cNvSpPr/>
      </dsp:nvSpPr>
      <dsp:spPr>
        <a:xfrm>
          <a:off x="6286889" y="4256920"/>
          <a:ext cx="2503431" cy="134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DDD66-0598-4BB3-8F49-A9B20FCE8528}">
      <dsp:nvSpPr>
        <dsp:cNvPr id="0" name=""/>
        <dsp:cNvSpPr/>
      </dsp:nvSpPr>
      <dsp:spPr>
        <a:xfrm rot="5400000">
          <a:off x="2022531" y="3954086"/>
          <a:ext cx="2243217" cy="19515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solidFill>
                <a:schemeClr val="tx1"/>
              </a:solidFill>
            </a:rPr>
            <a:t>Razvoj tržišta krajnjih kupaca  - Platforma za promenu snabdevača</a:t>
          </a:r>
          <a:endParaRPr lang="en-US" sz="1700" kern="1200" dirty="0">
            <a:solidFill>
              <a:schemeClr val="tx1"/>
            </a:solidFill>
          </a:endParaRPr>
        </a:p>
      </dsp:txBody>
      <dsp:txXfrm rot="-5400000">
        <a:off x="2472464" y="4157845"/>
        <a:ext cx="1343351" cy="15440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B2283-4717-4DDB-BF3A-9816A8C876CD}">
      <dsp:nvSpPr>
        <dsp:cNvPr id="0" name=""/>
        <dsp:cNvSpPr/>
      </dsp:nvSpPr>
      <dsp:spPr>
        <a:xfrm rot="5400000">
          <a:off x="-322843" y="1195462"/>
          <a:ext cx="1865563" cy="22502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12598-0A65-4302-8914-68E1DF476762}">
      <dsp:nvSpPr>
        <dsp:cNvPr id="0" name=""/>
        <dsp:cNvSpPr/>
      </dsp:nvSpPr>
      <dsp:spPr>
        <a:xfrm>
          <a:off x="105083" y="3041"/>
          <a:ext cx="2500238" cy="150014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Uvodjenje HAR i pristupanje jedinstvenoj evropskoj aukcionoj platformi</a:t>
          </a:r>
          <a:endParaRPr lang="en-US" sz="2000" kern="1200" dirty="0"/>
        </a:p>
      </dsp:txBody>
      <dsp:txXfrm>
        <a:off x="149021" y="46979"/>
        <a:ext cx="2412362" cy="1412267"/>
      </dsp:txXfrm>
    </dsp:sp>
    <dsp:sp modelId="{944973F9-2531-4881-B7EE-BFA583EED71C}">
      <dsp:nvSpPr>
        <dsp:cNvPr id="0" name=""/>
        <dsp:cNvSpPr/>
      </dsp:nvSpPr>
      <dsp:spPr>
        <a:xfrm rot="5400000">
          <a:off x="-322843" y="3070641"/>
          <a:ext cx="1865563" cy="22502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E21C9-20CB-494A-9B8C-6C4443EA5788}">
      <dsp:nvSpPr>
        <dsp:cNvPr id="0" name=""/>
        <dsp:cNvSpPr/>
      </dsp:nvSpPr>
      <dsp:spPr>
        <a:xfrm>
          <a:off x="105083" y="1878220"/>
          <a:ext cx="2500238" cy="150014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Uvodjenje finanisjkih prava na kapacitet</a:t>
          </a:r>
          <a:endParaRPr lang="en-US" sz="2000" kern="1200" dirty="0"/>
        </a:p>
      </dsp:txBody>
      <dsp:txXfrm>
        <a:off x="149021" y="1922158"/>
        <a:ext cx="2412362" cy="1412267"/>
      </dsp:txXfrm>
    </dsp:sp>
    <dsp:sp modelId="{B16347D9-26D4-4276-8ED0-450FF6BB1DA1}">
      <dsp:nvSpPr>
        <dsp:cNvPr id="0" name=""/>
        <dsp:cNvSpPr/>
      </dsp:nvSpPr>
      <dsp:spPr>
        <a:xfrm>
          <a:off x="614746" y="4008230"/>
          <a:ext cx="3315702" cy="22502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6489F-5033-47D8-9ACC-CE34B99DE92E}">
      <dsp:nvSpPr>
        <dsp:cNvPr id="0" name=""/>
        <dsp:cNvSpPr/>
      </dsp:nvSpPr>
      <dsp:spPr>
        <a:xfrm>
          <a:off x="105083" y="3753399"/>
          <a:ext cx="2500238" cy="150014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Proračun kapaciteta preko regionalnih centara za sigurnost (SCC)</a:t>
          </a:r>
          <a:endParaRPr lang="en-US" sz="2000" kern="1200" dirty="0"/>
        </a:p>
      </dsp:txBody>
      <dsp:txXfrm>
        <a:off x="149021" y="3797337"/>
        <a:ext cx="2412362" cy="1412267"/>
      </dsp:txXfrm>
    </dsp:sp>
    <dsp:sp modelId="{0A0A1BD1-40C5-46FB-8A85-2C92757B17A1}">
      <dsp:nvSpPr>
        <dsp:cNvPr id="0" name=""/>
        <dsp:cNvSpPr/>
      </dsp:nvSpPr>
      <dsp:spPr>
        <a:xfrm rot="16200000">
          <a:off x="3002474" y="3070641"/>
          <a:ext cx="1865563" cy="22502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83CE5-49BA-4C01-AFA2-FC2E26F8F812}">
      <dsp:nvSpPr>
        <dsp:cNvPr id="0" name=""/>
        <dsp:cNvSpPr/>
      </dsp:nvSpPr>
      <dsp:spPr>
        <a:xfrm>
          <a:off x="3430400" y="3753399"/>
          <a:ext cx="2500238" cy="150014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Odredjivanje zona trgovanja u skladu sa strukturnim zagušenjima u mreži</a:t>
          </a:r>
          <a:endParaRPr lang="en-US" sz="2000" kern="1200" dirty="0"/>
        </a:p>
      </dsp:txBody>
      <dsp:txXfrm>
        <a:off x="3474338" y="3797337"/>
        <a:ext cx="2412362" cy="1412267"/>
      </dsp:txXfrm>
    </dsp:sp>
    <dsp:sp modelId="{6D6807C0-FBAB-4DFE-BF0C-0CCB85FF7819}">
      <dsp:nvSpPr>
        <dsp:cNvPr id="0" name=""/>
        <dsp:cNvSpPr/>
      </dsp:nvSpPr>
      <dsp:spPr>
        <a:xfrm rot="16200000">
          <a:off x="3002474" y="1195462"/>
          <a:ext cx="1865563" cy="22502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847EE-E547-4E9E-858D-A2DDF17794DA}">
      <dsp:nvSpPr>
        <dsp:cNvPr id="0" name=""/>
        <dsp:cNvSpPr/>
      </dsp:nvSpPr>
      <dsp:spPr>
        <a:xfrm>
          <a:off x="3430400" y="1878220"/>
          <a:ext cx="2500238" cy="150014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Proračun prekograničnih kapaciteta metodom flow-based</a:t>
          </a:r>
          <a:endParaRPr lang="en-US" sz="2000" kern="1200" dirty="0"/>
        </a:p>
      </dsp:txBody>
      <dsp:txXfrm>
        <a:off x="3474338" y="1922158"/>
        <a:ext cx="2412362" cy="1412267"/>
      </dsp:txXfrm>
    </dsp:sp>
    <dsp:sp modelId="{5E3B1615-AB5A-4F7A-BAC8-D444FF99CC9B}">
      <dsp:nvSpPr>
        <dsp:cNvPr id="0" name=""/>
        <dsp:cNvSpPr/>
      </dsp:nvSpPr>
      <dsp:spPr>
        <a:xfrm>
          <a:off x="3940063" y="257872"/>
          <a:ext cx="3315702" cy="22502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B395E-26D7-4FB8-A9F0-78E32319E911}">
      <dsp:nvSpPr>
        <dsp:cNvPr id="0" name=""/>
        <dsp:cNvSpPr/>
      </dsp:nvSpPr>
      <dsp:spPr>
        <a:xfrm>
          <a:off x="3430400" y="3041"/>
          <a:ext cx="2500238" cy="150014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Nominacija operatora tržišta el.en u Srbiji</a:t>
          </a:r>
          <a:endParaRPr lang="en-US" sz="2000" kern="1200" dirty="0"/>
        </a:p>
      </dsp:txBody>
      <dsp:txXfrm>
        <a:off x="3474338" y="46979"/>
        <a:ext cx="2412362" cy="1412267"/>
      </dsp:txXfrm>
    </dsp:sp>
    <dsp:sp modelId="{143EB42F-E7CF-4222-ABB4-AEAC10BD8D40}">
      <dsp:nvSpPr>
        <dsp:cNvPr id="0" name=""/>
        <dsp:cNvSpPr/>
      </dsp:nvSpPr>
      <dsp:spPr>
        <a:xfrm rot="5400000">
          <a:off x="6327791" y="1195462"/>
          <a:ext cx="1865563" cy="22502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22325-FDEB-4B63-BE27-98BE0918DD6E}">
      <dsp:nvSpPr>
        <dsp:cNvPr id="0" name=""/>
        <dsp:cNvSpPr/>
      </dsp:nvSpPr>
      <dsp:spPr>
        <a:xfrm>
          <a:off x="6755718" y="3041"/>
          <a:ext cx="2500238" cy="150014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XBID projekat  - uspostavljanje platforme za jedinstveno Intraday tržište</a:t>
          </a:r>
          <a:endParaRPr lang="en-US" sz="2000" kern="1200" dirty="0"/>
        </a:p>
      </dsp:txBody>
      <dsp:txXfrm>
        <a:off x="6799656" y="46979"/>
        <a:ext cx="2412362" cy="1412267"/>
      </dsp:txXfrm>
    </dsp:sp>
    <dsp:sp modelId="{1777052D-47E3-4521-AF20-ABF6E91E5B0A}">
      <dsp:nvSpPr>
        <dsp:cNvPr id="0" name=""/>
        <dsp:cNvSpPr/>
      </dsp:nvSpPr>
      <dsp:spPr>
        <a:xfrm rot="5400000">
          <a:off x="6327791" y="3070641"/>
          <a:ext cx="1865563" cy="22502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712F5-5335-43E9-BB2B-47994322BE72}">
      <dsp:nvSpPr>
        <dsp:cNvPr id="0" name=""/>
        <dsp:cNvSpPr/>
      </dsp:nvSpPr>
      <dsp:spPr>
        <a:xfrm>
          <a:off x="6755718" y="1878220"/>
          <a:ext cx="2500238" cy="150014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Finansijsko poravnanje usled neželjenih odstupanja reg.oblasti</a:t>
          </a:r>
          <a:endParaRPr lang="en-US" sz="2000" kern="1200" dirty="0"/>
        </a:p>
      </dsp:txBody>
      <dsp:txXfrm>
        <a:off x="6799656" y="1922158"/>
        <a:ext cx="2412362" cy="1412267"/>
      </dsp:txXfrm>
    </dsp:sp>
    <dsp:sp modelId="{099318C3-E2C8-42FD-8DAE-B48031271784}">
      <dsp:nvSpPr>
        <dsp:cNvPr id="0" name=""/>
        <dsp:cNvSpPr/>
      </dsp:nvSpPr>
      <dsp:spPr>
        <a:xfrm>
          <a:off x="6755718" y="3753399"/>
          <a:ext cx="2500238" cy="150014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Jedinstveno evropsko balansno tržište</a:t>
          </a:r>
          <a:endParaRPr lang="en-US" sz="2000" kern="1200" dirty="0"/>
        </a:p>
      </dsp:txBody>
      <dsp:txXfrm>
        <a:off x="6799656" y="3797337"/>
        <a:ext cx="2412362" cy="14122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6507B-A0E0-42AD-BED6-1383864B8835}">
      <dsp:nvSpPr>
        <dsp:cNvPr id="0" name=""/>
        <dsp:cNvSpPr/>
      </dsp:nvSpPr>
      <dsp:spPr>
        <a:xfrm rot="5400000">
          <a:off x="-228932" y="236393"/>
          <a:ext cx="1526216" cy="106835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smtClean="0"/>
            <a:t>SEEPEX</a:t>
          </a:r>
          <a:endParaRPr lang="en-US" sz="2000" kern="1200" dirty="0"/>
        </a:p>
      </dsp:txBody>
      <dsp:txXfrm rot="-5400000">
        <a:off x="1" y="541637"/>
        <a:ext cx="1068351" cy="457865"/>
      </dsp:txXfrm>
    </dsp:sp>
    <dsp:sp modelId="{9AC4FA99-A800-4248-87EB-54D67BDDDE67}">
      <dsp:nvSpPr>
        <dsp:cNvPr id="0" name=""/>
        <dsp:cNvSpPr/>
      </dsp:nvSpPr>
      <dsp:spPr>
        <a:xfrm rot="5400000">
          <a:off x="4106607" y="-3030795"/>
          <a:ext cx="992040" cy="7068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Uspostavljanje Intraday tržišta na SEEPEX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Uvodjenje finanijskih produkata na SEEPEX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sp:txBody>
      <dsp:txXfrm rot="-5400000">
        <a:off x="1068352" y="55887"/>
        <a:ext cx="7020125" cy="895186"/>
      </dsp:txXfrm>
    </dsp:sp>
    <dsp:sp modelId="{FB0275C9-8660-4192-A917-8E480F0E5734}">
      <dsp:nvSpPr>
        <dsp:cNvPr id="0" name=""/>
        <dsp:cNvSpPr/>
      </dsp:nvSpPr>
      <dsp:spPr>
        <a:xfrm rot="5400000">
          <a:off x="-228932" y="1618891"/>
          <a:ext cx="1526216" cy="106835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Balansno tržište</a:t>
          </a:r>
          <a:endParaRPr lang="en-US" sz="1900" kern="1200" dirty="0"/>
        </a:p>
      </dsp:txBody>
      <dsp:txXfrm rot="-5400000">
        <a:off x="1" y="1924135"/>
        <a:ext cx="1068351" cy="457865"/>
      </dsp:txXfrm>
    </dsp:sp>
    <dsp:sp modelId="{3138CAC6-82C5-4131-BC35-BF63C43FF49A}">
      <dsp:nvSpPr>
        <dsp:cNvPr id="0" name=""/>
        <dsp:cNvSpPr/>
      </dsp:nvSpPr>
      <dsp:spPr>
        <a:xfrm rot="5400000">
          <a:off x="4106346" y="-1677932"/>
          <a:ext cx="992562" cy="7068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Uvodjenje </a:t>
          </a:r>
          <a:r>
            <a:rPr lang="en-U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Demand Side Management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Integracija obnovljivih izvora el.en na balansno tržište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sp:txBody>
      <dsp:txXfrm rot="-5400000">
        <a:off x="1068352" y="1408515"/>
        <a:ext cx="7020099" cy="895656"/>
      </dsp:txXfrm>
    </dsp:sp>
    <dsp:sp modelId="{9F1C05D4-4DBB-47FE-9246-0992B0E58650}">
      <dsp:nvSpPr>
        <dsp:cNvPr id="0" name=""/>
        <dsp:cNvSpPr/>
      </dsp:nvSpPr>
      <dsp:spPr>
        <a:xfrm rot="5400000">
          <a:off x="-228932" y="3001389"/>
          <a:ext cx="1526216" cy="106835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Pristup sistemu</a:t>
          </a:r>
          <a:endParaRPr lang="en-US" sz="2000" kern="1200" dirty="0"/>
        </a:p>
      </dsp:txBody>
      <dsp:txXfrm rot="-5400000">
        <a:off x="1" y="3306633"/>
        <a:ext cx="1068351" cy="457865"/>
      </dsp:txXfrm>
    </dsp:sp>
    <dsp:sp modelId="{B1372D3D-5744-4C61-AED8-9B85CD7C464F}">
      <dsp:nvSpPr>
        <dsp:cNvPr id="0" name=""/>
        <dsp:cNvSpPr/>
      </dsp:nvSpPr>
      <dsp:spPr>
        <a:xfrm rot="5400000">
          <a:off x="4106607" y="-265799"/>
          <a:ext cx="992040" cy="7068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Harmonizacija tarife za pristup sistemu (uvodjenje G komponente)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sp:txBody>
      <dsp:txXfrm rot="-5400000">
        <a:off x="1068352" y="2820883"/>
        <a:ext cx="7020125" cy="895186"/>
      </dsp:txXfrm>
    </dsp:sp>
    <dsp:sp modelId="{5B5C8481-E62A-4C67-A540-36D6AEC1E082}">
      <dsp:nvSpPr>
        <dsp:cNvPr id="0" name=""/>
        <dsp:cNvSpPr/>
      </dsp:nvSpPr>
      <dsp:spPr>
        <a:xfrm rot="5400000">
          <a:off x="-228932" y="4383887"/>
          <a:ext cx="1526216" cy="106835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Razvoj resursa</a:t>
          </a:r>
          <a:endParaRPr lang="en-US" sz="2000" kern="1200" dirty="0"/>
        </a:p>
      </dsp:txBody>
      <dsp:txXfrm rot="-5400000">
        <a:off x="1" y="4689131"/>
        <a:ext cx="1068351" cy="457865"/>
      </dsp:txXfrm>
    </dsp:sp>
    <dsp:sp modelId="{F5D86F67-502E-4C75-9335-7DB6CDE5AE6C}">
      <dsp:nvSpPr>
        <dsp:cNvPr id="0" name=""/>
        <dsp:cNvSpPr/>
      </dsp:nvSpPr>
      <dsp:spPr>
        <a:xfrm rot="5400000">
          <a:off x="4106607" y="1116698"/>
          <a:ext cx="992040" cy="7068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Razvoj ljudskih potencijala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  <a:p>
          <a:pPr marL="342900" lvl="1" indent="-342900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>
              <a:schemeClr val="bg2"/>
            </a:buClr>
            <a:buSzPct val="75000"/>
            <a:buFont typeface="Wingdings" pitchFamily="2" charset="2"/>
            <a:buChar char="••"/>
          </a:pPr>
          <a:r>
            <a:rPr lang="sr-Latn-RS" sz="20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rPr>
            <a:t>Razvoj IT infrastrukture</a:t>
          </a:r>
          <a:endParaRPr lang="en-US" sz="2000" kern="1200" dirty="0">
            <a:solidFill>
              <a:srgbClr val="000099"/>
            </a:solidFill>
            <a:latin typeface="Arial" charset="0"/>
            <a:ea typeface="+mn-ea"/>
            <a:cs typeface="+mn-cs"/>
          </a:endParaRPr>
        </a:p>
      </dsp:txBody>
      <dsp:txXfrm rot="-5400000">
        <a:off x="1068352" y="4203381"/>
        <a:ext cx="7020125" cy="895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3" y="1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173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3" y="9119173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12647D-69C1-413B-84F5-9FB9157CE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8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3" y="1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19138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528" y="4559587"/>
            <a:ext cx="5854148" cy="43218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173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3" y="9119173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D1FC6E-2F27-43D5-9DE6-9C3BCBC24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56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AC2C9B-5C67-4448-B82C-257FED2B1A2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8131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57275" y="719138"/>
            <a:ext cx="5200650" cy="3600450"/>
          </a:xfrm>
          <a:ln/>
        </p:spPr>
      </p:sp>
      <p:sp>
        <p:nvSpPr>
          <p:cNvPr id="48132" name="Ograda opomb 2"/>
          <p:cNvSpPr>
            <a:spLocks noGrp="1"/>
          </p:cNvSpPr>
          <p:nvPr>
            <p:ph type="body" idx="1"/>
          </p:nvPr>
        </p:nvSpPr>
        <p:spPr>
          <a:xfrm>
            <a:off x="732186" y="4559587"/>
            <a:ext cx="5850835" cy="4320212"/>
          </a:xfrm>
          <a:noFill/>
        </p:spPr>
        <p:txBody>
          <a:bodyPr lIns="100245" tIns="50123" rIns="100245" bIns="50123"/>
          <a:lstStyle/>
          <a:p>
            <a:pPr eaLnBrk="1" hangingPunct="1"/>
            <a:endParaRPr lang="en-GB" dirty="0" smtClean="0"/>
          </a:p>
        </p:txBody>
      </p:sp>
      <p:sp>
        <p:nvSpPr>
          <p:cNvPr id="48133" name="Ograda številke diapozitiva 3"/>
          <p:cNvSpPr txBox="1">
            <a:spLocks noGrp="1"/>
          </p:cNvSpPr>
          <p:nvPr/>
        </p:nvSpPr>
        <p:spPr bwMode="auto">
          <a:xfrm>
            <a:off x="4144617" y="9120813"/>
            <a:ext cx="316892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45" tIns="50123" rIns="100245" bIns="50123" anchor="b"/>
          <a:lstStyle/>
          <a:p>
            <a:pPr algn="r" defTabSz="1002676" eaLnBrk="1" hangingPunct="1"/>
            <a:fld id="{89A8C8BC-2562-4E9A-9100-7101AEDCF0A2}" type="slidenum">
              <a:rPr lang="en-GB" sz="1200">
                <a:latin typeface="Calibri" pitchFamily="34" charset="0"/>
                <a:cs typeface="Arial" charset="0"/>
              </a:rPr>
              <a:pPr algn="r" defTabSz="1002676" eaLnBrk="1" hangingPunct="1"/>
              <a:t>1</a:t>
            </a:fld>
            <a:endParaRPr lang="en-GB" sz="1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2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3DE7139-427D-46EA-B3CA-D51737E91D02}" type="slidenum">
              <a:rPr lang="en-US" sz="12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sz="1200" dirty="0"/>
          </a:p>
        </p:txBody>
      </p:sp>
      <p:sp>
        <p:nvSpPr>
          <p:cNvPr id="24579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ln/>
        </p:spPr>
      </p:sp>
      <p:sp>
        <p:nvSpPr>
          <p:cNvPr id="24580" name="Ograda opomb 2"/>
          <p:cNvSpPr>
            <a:spLocks noGrp="1"/>
          </p:cNvSpPr>
          <p:nvPr>
            <p:ph type="body" idx="1"/>
          </p:nvPr>
        </p:nvSpPr>
        <p:spPr>
          <a:xfrm>
            <a:off x="680383" y="4714890"/>
            <a:ext cx="5436909" cy="4467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/>
          <a:lstStyle/>
          <a:p>
            <a:pPr eaLnBrk="1" hangingPunct="1"/>
            <a:endParaRPr lang="en-GB" dirty="0" smtClean="0"/>
          </a:p>
        </p:txBody>
      </p:sp>
      <p:sp>
        <p:nvSpPr>
          <p:cNvPr id="24581" name="Ograda številke diapozitiva 3"/>
          <p:cNvSpPr txBox="1">
            <a:spLocks noGrp="1"/>
          </p:cNvSpPr>
          <p:nvPr/>
        </p:nvSpPr>
        <p:spPr bwMode="auto">
          <a:xfrm>
            <a:off x="3851400" y="9431475"/>
            <a:ext cx="2944736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5" tIns="46583" rIns="93165" bIns="46583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635D27A-1DEB-48FD-BAFF-26685CF94617}" type="slidenum">
              <a:rPr lang="en-GB" sz="1200">
                <a:latin typeface="Calibri" pitchFamily="34" charset="0"/>
                <a:cs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sz="1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2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6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6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6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6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236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9450" y="1828800"/>
            <a:ext cx="652145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36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0"/>
            <a:ext cx="65214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3FC7-0E5B-4E9D-8866-A9520E228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8105-FE71-4CAD-9C30-A64FF9D68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341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C3DEB-27D9-4340-8A4C-155A1DD0D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63BAE-5A82-4B61-A6C0-4B0595564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1E66-5219-4DFA-8189-49962739D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B001-D59D-4798-BEC5-1A0BCD9FA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0254-AE67-40EB-9056-03BFAAA36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8AF1F-D4D3-4FA2-9618-C13C0F8B0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38748-0521-435E-880B-5437F403FD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2269-3283-4A2F-A458-57E0D360A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BF06-BCBB-43F3-BB03-A90058292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9F26-C39B-4E32-B2F5-C075A213C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758C91C-26B9-4070-B110-B86D0FA86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90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90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572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26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68" y="0"/>
            <a:ext cx="1608229" cy="54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s.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104-,"/>
          <p:cNvPicPr>
            <a:picLocks noChangeAspect="1" noChangeArrowheads="1"/>
          </p:cNvPicPr>
          <p:nvPr/>
        </p:nvPicPr>
        <p:blipFill>
          <a:blip r:embed="rId3" cstate="print">
            <a:lum bright="22000" contrast="22000"/>
          </a:blip>
          <a:srcRect/>
          <a:stretch>
            <a:fillRect/>
          </a:stretch>
        </p:blipFill>
        <p:spPr bwMode="auto">
          <a:xfrm>
            <a:off x="0" y="0"/>
            <a:ext cx="4114800" cy="28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4114800" y="76200"/>
            <a:ext cx="2667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0114" name="Picture 2" descr="http://mojzagreb.info/images/uploads/vijesti/7133/hrvatka-eu-energet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17" y="4492798"/>
            <a:ext cx="4861283" cy="23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32684" y="3006997"/>
            <a:ext cx="990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r-Latn-RS" sz="2400" dirty="0" smtClean="0">
                <a:solidFill>
                  <a:srgbClr val="000099"/>
                </a:solidFill>
              </a:rPr>
              <a:t>RAZVOJ TRŽIŠTA ELEKTRIČNE ENERGIJE U SRBIJI</a:t>
            </a:r>
          </a:p>
          <a:p>
            <a:pPr algn="ctr" eaLnBrk="1" hangingPunct="1">
              <a:defRPr/>
            </a:pPr>
            <a:r>
              <a:rPr lang="sr-Latn-RS" sz="2400" dirty="0" smtClean="0">
                <a:solidFill>
                  <a:srgbClr val="000099"/>
                </a:solidFill>
              </a:rPr>
              <a:t>- RETROSPEKTIVA I STRATEŠKI PRAVCI DALJEG RAZVOJA - </a:t>
            </a:r>
            <a:endParaRPr lang="en-GB" sz="2400" dirty="0" smtClean="0">
              <a:solidFill>
                <a:srgbClr val="000099"/>
              </a:solidFill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 bwMode="auto">
          <a:xfrm>
            <a:off x="32684" y="5906610"/>
            <a:ext cx="4920316" cy="63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RS" sz="1800" dirty="0" smtClean="0">
                <a:solidFill>
                  <a:srgbClr val="000099"/>
                </a:solidFill>
              </a:rPr>
              <a:t>Marko Janković</a:t>
            </a:r>
            <a:r>
              <a:rPr lang="sr-Cyrl-CS" sz="1800" dirty="0" smtClean="0">
                <a:solidFill>
                  <a:srgbClr val="000099"/>
                </a:solidFill>
              </a:rPr>
              <a:t>, </a:t>
            </a:r>
            <a:r>
              <a:rPr lang="sr-Latn-RS" sz="1800" dirty="0" smtClean="0">
                <a:solidFill>
                  <a:srgbClr val="000099"/>
                </a:solidFill>
              </a:rPr>
              <a:t>dipl.ing</a:t>
            </a:r>
            <a:endParaRPr lang="sr-Cyrl-CS" sz="1800" dirty="0" smtClean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sr-Latn-RS" sz="1800" dirty="0" smtClean="0">
                <a:solidFill>
                  <a:srgbClr val="000099"/>
                </a:solidFill>
              </a:rPr>
              <a:t>Direktor Direkcije za tržište električne energije</a:t>
            </a:r>
            <a:endParaRPr lang="en-GB" sz="1800" dirty="0" smtClean="0">
              <a:solidFill>
                <a:srgbClr val="0000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16" y="0"/>
            <a:ext cx="4800317" cy="9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0483" y="404664"/>
            <a:ext cx="9145016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Ključne aktivnosti po osnovu primene EU Uredbi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244725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5567787"/>
              </p:ext>
            </p:extLst>
          </p:nvPr>
        </p:nvGraphicFramePr>
        <p:xfrm>
          <a:off x="344488" y="1412776"/>
          <a:ext cx="9361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294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520" y="476672"/>
            <a:ext cx="9145016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Ključne aktivnosti po osnovu najbolje EU prakse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244725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9371122"/>
              </p:ext>
            </p:extLst>
          </p:nvPr>
        </p:nvGraphicFramePr>
        <p:xfrm>
          <a:off x="1136576" y="1169368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2902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520" y="504427"/>
            <a:ext cx="8915400" cy="307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Market Coupling - Spajanje dan-unapred tržišta el.en.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3" t="20335" r="16715" b="11007"/>
          <a:stretch/>
        </p:blipFill>
        <p:spPr bwMode="auto">
          <a:xfrm>
            <a:off x="200472" y="1124744"/>
            <a:ext cx="6591267" cy="556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07620" y="1760136"/>
            <a:ext cx="376922" cy="50375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07620" y="2576232"/>
            <a:ext cx="376922" cy="503754"/>
          </a:xfrm>
          <a:prstGeom prst="rect">
            <a:avLst/>
          </a:prstGeom>
          <a:solidFill>
            <a:srgbClr val="6EA353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5557" y="2616476"/>
            <a:ext cx="88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4MMC</a:t>
            </a:r>
            <a:endParaRPr lang="sr-Cyrl-R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0073" y="3369756"/>
            <a:ext cx="376922" cy="503754"/>
          </a:xfrm>
          <a:prstGeom prst="rect">
            <a:avLst/>
          </a:prstGeom>
          <a:solidFill>
            <a:srgbClr val="00FF0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5116" y="3414240"/>
            <a:ext cx="145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 MRC</a:t>
            </a:r>
            <a:r>
              <a:rPr lang="sr-Latn-RS" sz="2000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(PCR)</a:t>
            </a:r>
            <a:endParaRPr lang="sr-Cyrl-R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7620" y="4157308"/>
            <a:ext cx="376922" cy="503754"/>
          </a:xfrm>
          <a:prstGeom prst="rect">
            <a:avLst/>
          </a:prstGeom>
          <a:solidFill>
            <a:srgbClr val="CCCC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5116" y="4197552"/>
            <a:ext cx="145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Non coupled</a:t>
            </a:r>
            <a:endParaRPr lang="sr-Cyrl-R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15733" y="5021366"/>
            <a:ext cx="376922" cy="503754"/>
          </a:xfrm>
          <a:prstGeom prst="rect">
            <a:avLst/>
          </a:prstGeom>
          <a:gradFill>
            <a:gsLst>
              <a:gs pos="0">
                <a:srgbClr val="1F497D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5117" y="5061610"/>
            <a:ext cx="69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</a:rPr>
              <a:t>WB6</a:t>
            </a:r>
            <a:endParaRPr lang="sr-Cyrl-R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5557" y="1811958"/>
            <a:ext cx="889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Nove berze</a:t>
            </a:r>
            <a:endParaRPr lang="sr-Cyrl-RS" sz="20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66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81" y="568962"/>
            <a:ext cx="9601200" cy="3294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Single Balancing Platform – jedinstvena EU platforma za balansiranje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2391816" y="2491181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8" name="Rechteck 102"/>
          <p:cNvSpPr/>
          <p:nvPr/>
        </p:nvSpPr>
        <p:spPr>
          <a:xfrm>
            <a:off x="4226418" y="2780068"/>
            <a:ext cx="2229987" cy="3601260"/>
          </a:xfrm>
          <a:prstGeom prst="rect">
            <a:avLst/>
          </a:prstGeom>
          <a:solidFill>
            <a:srgbClr val="875894">
              <a:lumMod val="20000"/>
              <a:lumOff val="80000"/>
            </a:srgbClr>
          </a:solidFill>
          <a:ln w="38100" cap="flat" cmpd="sng" algn="ctr">
            <a:solidFill>
              <a:srgbClr val="8758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grpSp>
        <p:nvGrpSpPr>
          <p:cNvPr id="9" name="Gruppieren 11"/>
          <p:cNvGrpSpPr/>
          <p:nvPr/>
        </p:nvGrpSpPr>
        <p:grpSpPr>
          <a:xfrm>
            <a:off x="5005198" y="4000845"/>
            <a:ext cx="900000" cy="900000"/>
            <a:chOff x="9518570" y="1682910"/>
            <a:chExt cx="900000" cy="900000"/>
          </a:xfrm>
        </p:grpSpPr>
        <p:sp>
          <p:nvSpPr>
            <p:cNvPr id="10" name="Ellipse 5"/>
            <p:cNvSpPr/>
            <p:nvPr/>
          </p:nvSpPr>
          <p:spPr>
            <a:xfrm>
              <a:off x="9518570" y="1682910"/>
              <a:ext cx="900000" cy="900000"/>
            </a:xfrm>
            <a:prstGeom prst="ellipse">
              <a:avLst/>
            </a:prstGeom>
            <a:solidFill>
              <a:srgbClr val="660066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11" name="Textfeld 6"/>
            <p:cNvSpPr txBox="1"/>
            <p:nvPr/>
          </p:nvSpPr>
          <p:spPr>
            <a:xfrm>
              <a:off x="9553232" y="1871300"/>
              <a:ext cx="8306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EU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platform</a:t>
              </a:r>
            </a:p>
          </p:txBody>
        </p:sp>
      </p:grpSp>
      <p:grpSp>
        <p:nvGrpSpPr>
          <p:cNvPr id="12" name="Gruppieren 99"/>
          <p:cNvGrpSpPr/>
          <p:nvPr/>
        </p:nvGrpSpPr>
        <p:grpSpPr>
          <a:xfrm>
            <a:off x="4933753" y="4072290"/>
            <a:ext cx="900000" cy="900000"/>
            <a:chOff x="9518570" y="1682910"/>
            <a:chExt cx="900000" cy="900000"/>
          </a:xfrm>
        </p:grpSpPr>
        <p:sp>
          <p:nvSpPr>
            <p:cNvPr id="13" name="Ellipse 100"/>
            <p:cNvSpPr/>
            <p:nvPr/>
          </p:nvSpPr>
          <p:spPr>
            <a:xfrm>
              <a:off x="9518570" y="1682910"/>
              <a:ext cx="900000" cy="900000"/>
            </a:xfrm>
            <a:prstGeom prst="ellipse">
              <a:avLst/>
            </a:prstGeom>
            <a:solidFill>
              <a:srgbClr val="660066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14" name="Textfeld 101"/>
            <p:cNvSpPr txBox="1"/>
            <p:nvPr/>
          </p:nvSpPr>
          <p:spPr>
            <a:xfrm>
              <a:off x="9553232" y="1871300"/>
              <a:ext cx="8306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EU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platform</a:t>
              </a:r>
            </a:p>
          </p:txBody>
        </p:sp>
      </p:grpSp>
      <p:grpSp>
        <p:nvGrpSpPr>
          <p:cNvPr id="18" name="Gruppieren 9"/>
          <p:cNvGrpSpPr/>
          <p:nvPr/>
        </p:nvGrpSpPr>
        <p:grpSpPr>
          <a:xfrm>
            <a:off x="124802" y="5561856"/>
            <a:ext cx="3315942" cy="1296144"/>
            <a:chOff x="7028313" y="4862194"/>
            <a:chExt cx="3031289" cy="1839735"/>
          </a:xfrm>
        </p:grpSpPr>
        <p:sp>
          <p:nvSpPr>
            <p:cNvPr id="19" name="Rectangle à coins arrondis 6"/>
            <p:cNvSpPr/>
            <p:nvPr/>
          </p:nvSpPr>
          <p:spPr>
            <a:xfrm>
              <a:off x="7028313" y="4862194"/>
              <a:ext cx="3031289" cy="1800548"/>
            </a:xfrm>
            <a:prstGeom prst="roundRect">
              <a:avLst>
                <a:gd name="adj" fmla="val 5524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21" name="Rectangle 8"/>
            <p:cNvSpPr/>
            <p:nvPr/>
          </p:nvSpPr>
          <p:spPr>
            <a:xfrm>
              <a:off x="7176189" y="5094191"/>
              <a:ext cx="1152000" cy="576000"/>
            </a:xfrm>
            <a:prstGeom prst="rect">
              <a:avLst/>
            </a:prstGeom>
            <a:solidFill>
              <a:srgbClr val="6600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Activation optimization function</a:t>
              </a:r>
            </a:p>
          </p:txBody>
        </p:sp>
        <p:sp>
          <p:nvSpPr>
            <p:cNvPr id="22" name="Rectangle 9"/>
            <p:cNvSpPr/>
            <p:nvPr/>
          </p:nvSpPr>
          <p:spPr>
            <a:xfrm>
              <a:off x="7176189" y="5854746"/>
              <a:ext cx="1152000" cy="576000"/>
            </a:xfrm>
            <a:prstGeom prst="rect">
              <a:avLst/>
            </a:prstGeom>
            <a:pattFill prst="wdDnDiag">
              <a:fgClr>
                <a:srgbClr val="00B050"/>
              </a:fgClr>
              <a:bgClr>
                <a:srgbClr val="FFFFFF"/>
              </a:bgClr>
            </a:pattFill>
            <a:ln w="12700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ATC function</a:t>
              </a:r>
            </a:p>
          </p:txBody>
        </p:sp>
        <p:sp>
          <p:nvSpPr>
            <p:cNvPr id="23" name="Rectangle 10"/>
            <p:cNvSpPr/>
            <p:nvPr/>
          </p:nvSpPr>
          <p:spPr>
            <a:xfrm>
              <a:off x="8759726" y="5854746"/>
              <a:ext cx="1152000" cy="5760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7F7F7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Tbd.</a:t>
              </a:r>
            </a:p>
          </p:txBody>
        </p:sp>
        <p:sp>
          <p:nvSpPr>
            <p:cNvPr id="24" name="Rectangle 11"/>
            <p:cNvSpPr/>
            <p:nvPr/>
          </p:nvSpPr>
          <p:spPr>
            <a:xfrm>
              <a:off x="8759726" y="5127641"/>
              <a:ext cx="1152000" cy="576000"/>
            </a:xfrm>
            <a:prstGeom prst="rect">
              <a:avLst/>
            </a:prstGeom>
            <a:solidFill>
              <a:srgbClr val="2631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TSO-TSO </a:t>
              </a:r>
              <a:r>
                <a:rPr kumimoji="0" lang="sr-Latn-R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settlement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25" name="ZoneTexte 17"/>
            <p:cNvSpPr txBox="1"/>
            <p:nvPr/>
          </p:nvSpPr>
          <p:spPr>
            <a:xfrm>
              <a:off x="7155600" y="6424930"/>
              <a:ext cx="2537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grpSp>
        <p:nvGrpSpPr>
          <p:cNvPr id="26" name="Gruppieren 78"/>
          <p:cNvGrpSpPr/>
          <p:nvPr/>
        </p:nvGrpSpPr>
        <p:grpSpPr>
          <a:xfrm>
            <a:off x="5673102" y="3962645"/>
            <a:ext cx="1978427" cy="468000"/>
            <a:chOff x="8968140" y="-948657"/>
            <a:chExt cx="1978427" cy="468000"/>
          </a:xfrm>
        </p:grpSpPr>
        <p:sp>
          <p:nvSpPr>
            <p:cNvPr id="27" name="Pfeil nach rechts 25"/>
            <p:cNvSpPr/>
            <p:nvPr/>
          </p:nvSpPr>
          <p:spPr>
            <a:xfrm>
              <a:off x="9057346" y="-948657"/>
              <a:ext cx="1876248" cy="468000"/>
            </a:xfrm>
            <a:prstGeom prst="rightArrow">
              <a:avLst>
                <a:gd name="adj1" fmla="val 76273"/>
                <a:gd name="adj2" fmla="val 52598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28" name="Textfeld 73"/>
            <p:cNvSpPr txBox="1"/>
            <p:nvPr/>
          </p:nvSpPr>
          <p:spPr>
            <a:xfrm>
              <a:off x="8968140" y="-930100"/>
              <a:ext cx="197842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Ponuda koja mora biti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1050" kern="0" dirty="0">
                  <a:solidFill>
                    <a:srgbClr val="FFFFFF"/>
                  </a:solidFill>
                  <a:latin typeface="Calibri (body)"/>
                </a:rPr>
                <a:t>a</a:t>
              </a:r>
              <a:r>
                <a:rPr kumimoji="0" lang="sr-Latn-R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ktivirana</a:t>
              </a:r>
              <a:r>
                <a:rPr kumimoji="0" lang="sr-Latn-R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 (poziv za </a:t>
              </a:r>
              <a:r>
                <a:rPr kumimoji="0" lang="sr-Latn-R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aktivaciju</a:t>
              </a:r>
              <a:r>
                <a:rPr kumimoji="0" lang="sr-Latn-R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)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grpSp>
        <p:nvGrpSpPr>
          <p:cNvPr id="29" name="Gruppieren 77"/>
          <p:cNvGrpSpPr/>
          <p:nvPr/>
        </p:nvGrpSpPr>
        <p:grpSpPr>
          <a:xfrm>
            <a:off x="5762308" y="4750045"/>
            <a:ext cx="1914836" cy="468000"/>
            <a:chOff x="9209746" y="93343"/>
            <a:chExt cx="1800000" cy="468000"/>
          </a:xfrm>
        </p:grpSpPr>
        <p:sp>
          <p:nvSpPr>
            <p:cNvPr id="30" name="Pfeil nach rechts 74"/>
            <p:cNvSpPr/>
            <p:nvPr/>
          </p:nvSpPr>
          <p:spPr>
            <a:xfrm>
              <a:off x="9209746" y="93343"/>
              <a:ext cx="1800000" cy="468000"/>
            </a:xfrm>
            <a:prstGeom prst="rightArrow">
              <a:avLst>
                <a:gd name="adj1" fmla="val 76273"/>
                <a:gd name="adj2" fmla="val 52598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31" name="Textfeld 76"/>
            <p:cNvSpPr txBox="1"/>
            <p:nvPr/>
          </p:nvSpPr>
          <p:spPr>
            <a:xfrm>
              <a:off x="9417944" y="111900"/>
              <a:ext cx="13836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Zadovoljene potrebe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1100" kern="0" dirty="0" err="1" smtClean="0">
                  <a:solidFill>
                    <a:srgbClr val="FFFFFF"/>
                  </a:solidFill>
                  <a:latin typeface="Calibri (body)"/>
                </a:rPr>
                <a:t>debalansa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grpSp>
        <p:nvGrpSpPr>
          <p:cNvPr id="32" name="Gruppieren 79"/>
          <p:cNvGrpSpPr/>
          <p:nvPr/>
        </p:nvGrpSpPr>
        <p:grpSpPr>
          <a:xfrm>
            <a:off x="4070308" y="3962645"/>
            <a:ext cx="792000" cy="468000"/>
            <a:chOff x="9226442" y="-948657"/>
            <a:chExt cx="792000" cy="468000"/>
          </a:xfrm>
        </p:grpSpPr>
        <p:sp>
          <p:nvSpPr>
            <p:cNvPr id="33" name="Pfeil nach rechts 80"/>
            <p:cNvSpPr/>
            <p:nvPr/>
          </p:nvSpPr>
          <p:spPr>
            <a:xfrm>
              <a:off x="9226442" y="-948657"/>
              <a:ext cx="792000" cy="468000"/>
            </a:xfrm>
            <a:prstGeom prst="rightArrow">
              <a:avLst>
                <a:gd name="adj1" fmla="val 76273"/>
                <a:gd name="adj2" fmla="val 52598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34" name="Textfeld 81"/>
            <p:cNvSpPr txBox="1"/>
            <p:nvPr/>
          </p:nvSpPr>
          <p:spPr>
            <a:xfrm>
              <a:off x="9286453" y="-845462"/>
              <a:ext cx="6719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Ponuda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grpSp>
        <p:nvGrpSpPr>
          <p:cNvPr id="35" name="Gruppieren 82"/>
          <p:cNvGrpSpPr/>
          <p:nvPr/>
        </p:nvGrpSpPr>
        <p:grpSpPr>
          <a:xfrm>
            <a:off x="4070308" y="4750045"/>
            <a:ext cx="792000" cy="468000"/>
            <a:chOff x="9460996" y="93343"/>
            <a:chExt cx="792000" cy="468000"/>
          </a:xfrm>
        </p:grpSpPr>
        <p:sp>
          <p:nvSpPr>
            <p:cNvPr id="36" name="Pfeil nach rechts 83"/>
            <p:cNvSpPr/>
            <p:nvPr/>
          </p:nvSpPr>
          <p:spPr>
            <a:xfrm>
              <a:off x="9460996" y="93343"/>
              <a:ext cx="792000" cy="468000"/>
            </a:xfrm>
            <a:prstGeom prst="rightArrow">
              <a:avLst>
                <a:gd name="adj1" fmla="val 76273"/>
                <a:gd name="adj2" fmla="val 52598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37" name="Textfeld 84"/>
            <p:cNvSpPr txBox="1"/>
            <p:nvPr/>
          </p:nvSpPr>
          <p:spPr>
            <a:xfrm>
              <a:off x="9466508" y="196538"/>
              <a:ext cx="7809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Potražnja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sp>
        <p:nvSpPr>
          <p:cNvPr id="38" name="Rechteckiger Pfeil 86"/>
          <p:cNvSpPr/>
          <p:nvPr/>
        </p:nvSpPr>
        <p:spPr>
          <a:xfrm>
            <a:off x="3530498" y="3330779"/>
            <a:ext cx="720000" cy="593766"/>
          </a:xfrm>
          <a:prstGeom prst="ben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grpSp>
        <p:nvGrpSpPr>
          <p:cNvPr id="39" name="Gruppieren 89"/>
          <p:cNvGrpSpPr/>
          <p:nvPr/>
        </p:nvGrpSpPr>
        <p:grpSpPr>
          <a:xfrm>
            <a:off x="4248555" y="3244213"/>
            <a:ext cx="748923" cy="468000"/>
            <a:chOff x="6188410" y="-153780"/>
            <a:chExt cx="748923" cy="468000"/>
          </a:xfrm>
        </p:grpSpPr>
        <p:sp>
          <p:nvSpPr>
            <p:cNvPr id="40" name="Ellipse 87"/>
            <p:cNvSpPr/>
            <p:nvPr/>
          </p:nvSpPr>
          <p:spPr>
            <a:xfrm>
              <a:off x="6202870" y="-153780"/>
              <a:ext cx="720000" cy="46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41" name="Textfeld 88"/>
            <p:cNvSpPr txBox="1"/>
            <p:nvPr/>
          </p:nvSpPr>
          <p:spPr>
            <a:xfrm>
              <a:off x="6188410" y="-13522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XB</a:t>
              </a:r>
              <a:b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</a:br>
              <a:r>
                <a:rPr kumimoji="0" lang="sr-Latn-R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kapacitet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sp>
        <p:nvSpPr>
          <p:cNvPr id="42" name="Pfeil nach rechts 90"/>
          <p:cNvSpPr/>
          <p:nvPr/>
        </p:nvSpPr>
        <p:spPr>
          <a:xfrm rot="2700000">
            <a:off x="4800696" y="3659439"/>
            <a:ext cx="612000" cy="468000"/>
          </a:xfrm>
          <a:prstGeom prst="rightArrow">
            <a:avLst>
              <a:gd name="adj1" fmla="val 76273"/>
              <a:gd name="adj2" fmla="val 52598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sp>
        <p:nvSpPr>
          <p:cNvPr id="43" name="180-Grad-Pfeil 91"/>
          <p:cNvSpPr/>
          <p:nvPr/>
        </p:nvSpPr>
        <p:spPr>
          <a:xfrm>
            <a:off x="5448894" y="3330779"/>
            <a:ext cx="2772000" cy="5940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sp>
        <p:nvSpPr>
          <p:cNvPr id="44" name="Textfeld 92"/>
          <p:cNvSpPr txBox="1"/>
          <p:nvPr/>
        </p:nvSpPr>
        <p:spPr>
          <a:xfrm>
            <a:off x="5648518" y="3270293"/>
            <a:ext cx="23727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Latn-RS" sz="1100" dirty="0" smtClean="0">
                <a:solidFill>
                  <a:srgbClr val="FFFFFF"/>
                </a:solidFill>
                <a:latin typeface="Calibri (body)"/>
              </a:rPr>
              <a:t>Iskorišćeni </a:t>
            </a:r>
            <a:r>
              <a:rPr lang="sr-Latn-RS" sz="1100" dirty="0" err="1" smtClean="0">
                <a:solidFill>
                  <a:srgbClr val="FFFFFF"/>
                </a:solidFill>
                <a:latin typeface="Calibri (body)"/>
              </a:rPr>
              <a:t>prekogranični</a:t>
            </a:r>
            <a:r>
              <a:rPr lang="sr-Latn-RS" sz="1100" dirty="0" smtClean="0">
                <a:solidFill>
                  <a:srgbClr val="FFFFFF"/>
                </a:solidFill>
                <a:latin typeface="Calibri (body)"/>
              </a:rPr>
              <a:t> kapaciteti</a:t>
            </a:r>
            <a:endParaRPr lang="en-US" sz="1100" dirty="0">
              <a:solidFill>
                <a:srgbClr val="FFFFFF"/>
              </a:solidFill>
              <a:latin typeface="Calibri (body)"/>
            </a:endParaRPr>
          </a:p>
        </p:txBody>
      </p:sp>
      <p:sp>
        <p:nvSpPr>
          <p:cNvPr id="46" name="Rechteck 94"/>
          <p:cNvSpPr/>
          <p:nvPr/>
        </p:nvSpPr>
        <p:spPr>
          <a:xfrm>
            <a:off x="4349303" y="5971081"/>
            <a:ext cx="1984215" cy="360000"/>
          </a:xfrm>
          <a:prstGeom prst="rect">
            <a:avLst/>
          </a:prstGeom>
          <a:solidFill>
            <a:srgbClr val="2631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sp>
        <p:nvSpPr>
          <p:cNvPr id="47" name="Textfeld 96"/>
          <p:cNvSpPr txBox="1"/>
          <p:nvPr/>
        </p:nvSpPr>
        <p:spPr>
          <a:xfrm>
            <a:off x="4349302" y="5997192"/>
            <a:ext cx="2080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</a:rPr>
              <a:t>Finansijsko</a:t>
            </a:r>
            <a:r>
              <a:rPr kumimoji="0" lang="sr-Latn-RS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</a:rPr>
              <a:t> </a:t>
            </a:r>
            <a:r>
              <a:rPr lang="sr-Latn-RS" sz="1400" kern="0" dirty="0" smtClean="0">
                <a:solidFill>
                  <a:srgbClr val="FFFFFF"/>
                </a:solidFill>
                <a:latin typeface="Calibri (body)"/>
              </a:rPr>
              <a:t>poravnanje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</a:endParaRPr>
          </a:p>
        </p:txBody>
      </p:sp>
      <p:sp>
        <p:nvSpPr>
          <p:cNvPr id="48" name="Pfeil nach rechts 97"/>
          <p:cNvSpPr/>
          <p:nvPr/>
        </p:nvSpPr>
        <p:spPr>
          <a:xfrm rot="5400000">
            <a:off x="4916308" y="5268156"/>
            <a:ext cx="792000" cy="468000"/>
          </a:xfrm>
          <a:prstGeom prst="rightArrow">
            <a:avLst>
              <a:gd name="adj1" fmla="val 76273"/>
              <a:gd name="adj2" fmla="val 52598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grpSp>
        <p:nvGrpSpPr>
          <p:cNvPr id="49" name="Gruppieren 13"/>
          <p:cNvGrpSpPr/>
          <p:nvPr/>
        </p:nvGrpSpPr>
        <p:grpSpPr>
          <a:xfrm>
            <a:off x="2288704" y="3963735"/>
            <a:ext cx="1747100" cy="1260000"/>
            <a:chOff x="5090599" y="2002006"/>
            <a:chExt cx="1747100" cy="1260000"/>
          </a:xfrm>
        </p:grpSpPr>
        <p:sp>
          <p:nvSpPr>
            <p:cNvPr id="50" name="Rechteck 51"/>
            <p:cNvSpPr/>
            <p:nvPr/>
          </p:nvSpPr>
          <p:spPr>
            <a:xfrm>
              <a:off x="5090599" y="2842316"/>
              <a:ext cx="648000" cy="360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grpSp>
          <p:nvGrpSpPr>
            <p:cNvPr id="51" name="Gruppieren 15"/>
            <p:cNvGrpSpPr/>
            <p:nvPr/>
          </p:nvGrpSpPr>
          <p:grpSpPr>
            <a:xfrm>
              <a:off x="5937699" y="2002006"/>
              <a:ext cx="900000" cy="1260000"/>
              <a:chOff x="6936859" y="1193800"/>
              <a:chExt cx="900000" cy="1260000"/>
            </a:xfrm>
          </p:grpSpPr>
          <p:sp>
            <p:nvSpPr>
              <p:cNvPr id="57" name="Rechteck 45"/>
              <p:cNvSpPr/>
              <p:nvPr/>
            </p:nvSpPr>
            <p:spPr>
              <a:xfrm>
                <a:off x="6936859" y="1193800"/>
                <a:ext cx="900000" cy="1260000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endParaRPr>
              </a:p>
            </p:txBody>
          </p:sp>
          <p:sp>
            <p:nvSpPr>
              <p:cNvPr id="58" name="Rechteck 46"/>
              <p:cNvSpPr/>
              <p:nvPr/>
            </p:nvSpPr>
            <p:spPr>
              <a:xfrm>
                <a:off x="7026859" y="1246710"/>
                <a:ext cx="720000" cy="360000"/>
              </a:xfrm>
              <a:prstGeom prst="rect">
                <a:avLst/>
              </a:prstGeom>
              <a:solidFill>
                <a:srgbClr val="4B7E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endParaRPr>
              </a:p>
            </p:txBody>
          </p:sp>
          <p:sp>
            <p:nvSpPr>
              <p:cNvPr id="59" name="Rechteck 47"/>
              <p:cNvSpPr/>
              <p:nvPr/>
            </p:nvSpPr>
            <p:spPr>
              <a:xfrm>
                <a:off x="7026859" y="2034110"/>
                <a:ext cx="720000" cy="360000"/>
              </a:xfrm>
              <a:prstGeom prst="rect">
                <a:avLst/>
              </a:prstGeom>
              <a:solidFill>
                <a:srgbClr val="4B7E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endParaRPr>
              </a:p>
            </p:txBody>
          </p:sp>
          <p:sp>
            <p:nvSpPr>
              <p:cNvPr id="60" name="Textfeld 48"/>
              <p:cNvSpPr txBox="1"/>
              <p:nvPr/>
            </p:nvSpPr>
            <p:spPr>
              <a:xfrm>
                <a:off x="7148704" y="1687866"/>
                <a:ext cx="400110" cy="271869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 (body)"/>
                  </a:rPr>
                  <a:t>…</a:t>
                </a:r>
              </a:p>
            </p:txBody>
          </p:sp>
          <p:sp>
            <p:nvSpPr>
              <p:cNvPr id="61" name="Textfeld 52"/>
              <p:cNvSpPr txBox="1"/>
              <p:nvPr/>
            </p:nvSpPr>
            <p:spPr>
              <a:xfrm>
                <a:off x="7020412" y="2060222"/>
                <a:ext cx="7328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(body)"/>
                  </a:rPr>
                  <a:t>TSO N</a:t>
                </a:r>
              </a:p>
            </p:txBody>
          </p:sp>
          <p:sp>
            <p:nvSpPr>
              <p:cNvPr id="62" name="Textfeld 53"/>
              <p:cNvSpPr txBox="1"/>
              <p:nvPr/>
            </p:nvSpPr>
            <p:spPr>
              <a:xfrm>
                <a:off x="7035641" y="1272822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(body)"/>
                  </a:rPr>
                  <a:t>TSO 1</a:t>
                </a:r>
              </a:p>
            </p:txBody>
          </p:sp>
        </p:grpSp>
        <p:sp>
          <p:nvSpPr>
            <p:cNvPr id="52" name="Rechteck 54"/>
            <p:cNvSpPr/>
            <p:nvPr/>
          </p:nvSpPr>
          <p:spPr>
            <a:xfrm>
              <a:off x="5095375" y="2054916"/>
              <a:ext cx="648000" cy="360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53" name="Textfeld 55"/>
            <p:cNvSpPr txBox="1"/>
            <p:nvPr/>
          </p:nvSpPr>
          <p:spPr>
            <a:xfrm>
              <a:off x="5101820" y="2081028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BSPs</a:t>
              </a:r>
            </a:p>
          </p:txBody>
        </p:sp>
        <p:sp>
          <p:nvSpPr>
            <p:cNvPr id="54" name="Textfeld 56"/>
            <p:cNvSpPr txBox="1"/>
            <p:nvPr/>
          </p:nvSpPr>
          <p:spPr>
            <a:xfrm>
              <a:off x="5097044" y="2868428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BSPs</a:t>
              </a:r>
            </a:p>
          </p:txBody>
        </p:sp>
        <p:cxnSp>
          <p:nvCxnSpPr>
            <p:cNvPr id="55" name="Gerade Verbindung mit Pfeil 49"/>
            <p:cNvCxnSpPr/>
            <p:nvPr/>
          </p:nvCxnSpPr>
          <p:spPr>
            <a:xfrm>
              <a:off x="5738599" y="2234916"/>
              <a:ext cx="2880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56" name="Gerade Verbindung mit Pfeil 50"/>
            <p:cNvCxnSpPr/>
            <p:nvPr/>
          </p:nvCxnSpPr>
          <p:spPr>
            <a:xfrm>
              <a:off x="5738599" y="3022316"/>
              <a:ext cx="2880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</p:grpSp>
      <p:grpSp>
        <p:nvGrpSpPr>
          <p:cNvPr id="63" name="Gruppieren 14"/>
          <p:cNvGrpSpPr/>
          <p:nvPr/>
        </p:nvGrpSpPr>
        <p:grpSpPr>
          <a:xfrm>
            <a:off x="7688689" y="3963735"/>
            <a:ext cx="1750776" cy="1260000"/>
            <a:chOff x="10398707" y="2002006"/>
            <a:chExt cx="1750776" cy="1260000"/>
          </a:xfrm>
        </p:grpSpPr>
        <p:sp>
          <p:nvSpPr>
            <p:cNvPr id="64" name="Rechteck 7"/>
            <p:cNvSpPr/>
            <p:nvPr/>
          </p:nvSpPr>
          <p:spPr>
            <a:xfrm>
              <a:off x="10398707" y="2002006"/>
              <a:ext cx="900000" cy="126000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65" name="Rechteck 8"/>
            <p:cNvSpPr/>
            <p:nvPr/>
          </p:nvSpPr>
          <p:spPr>
            <a:xfrm>
              <a:off x="10488707" y="2054916"/>
              <a:ext cx="720000" cy="360000"/>
            </a:xfrm>
            <a:prstGeom prst="rect">
              <a:avLst/>
            </a:prstGeom>
            <a:solidFill>
              <a:srgbClr val="4B7E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66" name="Rechteck 17"/>
            <p:cNvSpPr/>
            <p:nvPr/>
          </p:nvSpPr>
          <p:spPr>
            <a:xfrm>
              <a:off x="10488707" y="2842316"/>
              <a:ext cx="720000" cy="360000"/>
            </a:xfrm>
            <a:prstGeom prst="rect">
              <a:avLst/>
            </a:prstGeom>
            <a:solidFill>
              <a:srgbClr val="4B7E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67" name="Textfeld 20"/>
            <p:cNvSpPr txBox="1"/>
            <p:nvPr/>
          </p:nvSpPr>
          <p:spPr>
            <a:xfrm>
              <a:off x="10610552" y="2496072"/>
              <a:ext cx="400110" cy="27186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 (body)"/>
                </a:rPr>
                <a:t>…</a:t>
              </a:r>
            </a:p>
          </p:txBody>
        </p:sp>
        <p:sp>
          <p:nvSpPr>
            <p:cNvPr id="68" name="Rechteck 29"/>
            <p:cNvSpPr/>
            <p:nvPr/>
          </p:nvSpPr>
          <p:spPr>
            <a:xfrm>
              <a:off x="11496707" y="2842316"/>
              <a:ext cx="648000" cy="360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69" name="Textfeld 31"/>
            <p:cNvSpPr txBox="1"/>
            <p:nvPr/>
          </p:nvSpPr>
          <p:spPr>
            <a:xfrm>
              <a:off x="10482260" y="2868428"/>
              <a:ext cx="732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TSO N</a:t>
              </a:r>
            </a:p>
          </p:txBody>
        </p:sp>
        <p:sp>
          <p:nvSpPr>
            <p:cNvPr id="70" name="Textfeld 40"/>
            <p:cNvSpPr txBox="1"/>
            <p:nvPr/>
          </p:nvSpPr>
          <p:spPr>
            <a:xfrm>
              <a:off x="10497489" y="2081028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TSO 1</a:t>
              </a:r>
            </a:p>
          </p:txBody>
        </p:sp>
        <p:sp>
          <p:nvSpPr>
            <p:cNvPr id="71" name="Rechteck 41"/>
            <p:cNvSpPr/>
            <p:nvPr/>
          </p:nvSpPr>
          <p:spPr>
            <a:xfrm>
              <a:off x="11501483" y="2054916"/>
              <a:ext cx="648000" cy="360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72" name="Textfeld 42"/>
            <p:cNvSpPr txBox="1"/>
            <p:nvPr/>
          </p:nvSpPr>
          <p:spPr>
            <a:xfrm>
              <a:off x="11507928" y="2081028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BSPs</a:t>
              </a:r>
            </a:p>
          </p:txBody>
        </p:sp>
        <p:sp>
          <p:nvSpPr>
            <p:cNvPr id="73" name="Textfeld 43"/>
            <p:cNvSpPr txBox="1"/>
            <p:nvPr/>
          </p:nvSpPr>
          <p:spPr>
            <a:xfrm>
              <a:off x="11503152" y="2868428"/>
              <a:ext cx="635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BSPs</a:t>
              </a:r>
            </a:p>
          </p:txBody>
        </p:sp>
        <p:cxnSp>
          <p:nvCxnSpPr>
            <p:cNvPr id="74" name="Gerade Verbindung mit Pfeil 10"/>
            <p:cNvCxnSpPr/>
            <p:nvPr/>
          </p:nvCxnSpPr>
          <p:spPr>
            <a:xfrm>
              <a:off x="11208707" y="2234916"/>
              <a:ext cx="2880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5" name="Gerade Verbindung mit Pfeil 27"/>
            <p:cNvCxnSpPr/>
            <p:nvPr/>
          </p:nvCxnSpPr>
          <p:spPr>
            <a:xfrm>
              <a:off x="11208707" y="3022316"/>
              <a:ext cx="2880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76" name="ZoneTexte 7"/>
          <p:cNvSpPr txBox="1"/>
          <p:nvPr/>
        </p:nvSpPr>
        <p:spPr>
          <a:xfrm>
            <a:off x="4226418" y="2780068"/>
            <a:ext cx="223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Latn-RS" sz="1400" b="1" dirty="0" smtClean="0">
                <a:solidFill>
                  <a:srgbClr val="000000"/>
                </a:solidFill>
                <a:latin typeface="Calibri (body)"/>
              </a:rPr>
              <a:t>TSO upravljačka struktura</a:t>
            </a:r>
            <a:endParaRPr lang="en-GB" sz="1400" b="1" dirty="0">
              <a:solidFill>
                <a:srgbClr val="000000"/>
              </a:solidFill>
              <a:latin typeface="Calibri (body)"/>
            </a:endParaRPr>
          </a:p>
        </p:txBody>
      </p:sp>
      <p:grpSp>
        <p:nvGrpSpPr>
          <p:cNvPr id="77" name="Gruppieren 85"/>
          <p:cNvGrpSpPr/>
          <p:nvPr/>
        </p:nvGrpSpPr>
        <p:grpSpPr>
          <a:xfrm>
            <a:off x="4847278" y="4143735"/>
            <a:ext cx="930063" cy="900000"/>
            <a:chOff x="9503540" y="1682910"/>
            <a:chExt cx="930063" cy="900000"/>
          </a:xfrm>
        </p:grpSpPr>
        <p:sp>
          <p:nvSpPr>
            <p:cNvPr id="78" name="Ellipse 93"/>
            <p:cNvSpPr/>
            <p:nvPr/>
          </p:nvSpPr>
          <p:spPr>
            <a:xfrm>
              <a:off x="9518570" y="1682910"/>
              <a:ext cx="900000" cy="900000"/>
            </a:xfrm>
            <a:prstGeom prst="ellipse">
              <a:avLst/>
            </a:prstGeom>
            <a:solidFill>
              <a:srgbClr val="660066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79" name="Textfeld 95"/>
            <p:cNvSpPr txBox="1"/>
            <p:nvPr/>
          </p:nvSpPr>
          <p:spPr>
            <a:xfrm>
              <a:off x="9503540" y="1871300"/>
              <a:ext cx="930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EU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</a:br>
              <a:r>
                <a:rPr kumimoji="0" lang="sr-Latn-R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</a:rPr>
                <a:t>platforma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107893" y="980728"/>
            <a:ext cx="9696387" cy="213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sr-Latn-RS" sz="2000" dirty="0">
                <a:solidFill>
                  <a:srgbClr val="000099"/>
                </a:solidFill>
              </a:rPr>
              <a:t>Koncept evropskog balansnog tržišta = koncept Single Balancing Platform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sr-Latn-RS" sz="2000" dirty="0">
                <a:solidFill>
                  <a:srgbClr val="000099"/>
                </a:solidFill>
              </a:rPr>
              <a:t>Zajednička platfoma za svaki od balansnih procesa (FCR, IN, aFRR, mFRR i RR)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sr-Latn-RS" sz="2000" dirty="0">
                <a:solidFill>
                  <a:srgbClr val="000099"/>
                </a:solidFill>
              </a:rPr>
              <a:t>Jedinstvena pravila, standardni produkt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sr-Latn-RS" sz="2000" dirty="0">
                <a:solidFill>
                  <a:srgbClr val="000099"/>
                </a:solidFill>
              </a:rPr>
              <a:t>TSO-TSO </a:t>
            </a:r>
            <a:r>
              <a:rPr lang="sr-Latn-RS" sz="2000" dirty="0" smtClean="0">
                <a:solidFill>
                  <a:srgbClr val="000099"/>
                </a:solidFill>
              </a:rPr>
              <a:t>model</a:t>
            </a:r>
            <a:endParaRPr lang="sr-Latn-R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2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915400" cy="307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Sve gotovo do 2025 ?!?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244725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075" y="6169025"/>
            <a:ext cx="9470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sr-Latn-RS" sz="3600" dirty="0" smtClean="0">
                <a:solidFill>
                  <a:srgbClr val="000099"/>
                </a:solidFill>
              </a:rPr>
              <a:t>... </a:t>
            </a:r>
            <a:r>
              <a:rPr lang="sr-Latn-RS" sz="3600" dirty="0">
                <a:solidFill>
                  <a:srgbClr val="000099"/>
                </a:solidFill>
              </a:rPr>
              <a:t>n</a:t>
            </a:r>
            <a:r>
              <a:rPr lang="sr-Latn-RS" sz="3600" dirty="0" smtClean="0">
                <a:solidFill>
                  <a:srgbClr val="000099"/>
                </a:solidFill>
              </a:rPr>
              <a:t>astaviće se ... winter is coming ...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" y="1052736"/>
            <a:ext cx="9871200" cy="47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4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/>
          </p:cNvSpPr>
          <p:nvPr/>
        </p:nvSpPr>
        <p:spPr bwMode="auto">
          <a:xfrm>
            <a:off x="222250" y="5438775"/>
            <a:ext cx="6630988" cy="1011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sr-Latn-CS" sz="2800" i="1" dirty="0">
                <a:solidFill>
                  <a:srgbClr val="084C8D"/>
                </a:solidFill>
                <a:hlinkClick r:id="rId3"/>
              </a:rPr>
              <a:t>http://</a:t>
            </a:r>
            <a:r>
              <a:rPr lang="sr-Latn-CS" sz="2800" i="1" dirty="0" smtClean="0">
                <a:solidFill>
                  <a:srgbClr val="084C8D"/>
                </a:solidFill>
                <a:hlinkClick r:id="rId3"/>
              </a:rPr>
              <a:t>www.ems.rs</a:t>
            </a:r>
            <a:r>
              <a:rPr lang="sr-Latn-CS" sz="2800" i="1" dirty="0" smtClean="0">
                <a:solidFill>
                  <a:srgbClr val="084C8D"/>
                </a:solidFill>
              </a:rPr>
              <a:t>  </a:t>
            </a:r>
            <a:endParaRPr lang="en-GB" sz="2800" i="1" dirty="0">
              <a:solidFill>
                <a:srgbClr val="084C8D"/>
              </a:solidFill>
            </a:endParaRPr>
          </a:p>
        </p:txBody>
      </p:sp>
      <p:pic>
        <p:nvPicPr>
          <p:cNvPr id="5" name="Picture 5" descr="104-,"/>
          <p:cNvPicPr>
            <a:picLocks noChangeAspect="1" noChangeArrowheads="1"/>
          </p:cNvPicPr>
          <p:nvPr/>
        </p:nvPicPr>
        <p:blipFill>
          <a:blip r:embed="rId4" cstate="print">
            <a:lum bright="22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4950" cy="28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S Jagodina 4"/>
          <p:cNvPicPr>
            <a:picLocks noChangeAspect="1" noChangeArrowheads="1"/>
          </p:cNvPicPr>
          <p:nvPr/>
        </p:nvPicPr>
        <p:blipFill>
          <a:blip r:embed="rId5" cstate="print">
            <a:lum bright="14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59" y="4537192"/>
            <a:ext cx="3886200" cy="232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475" y="2802196"/>
            <a:ext cx="6248400" cy="15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6536" y="486603"/>
            <a:ext cx="8915400" cy="307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Umesto uvoda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700808"/>
            <a:ext cx="3694496" cy="399932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4255828" y="3700468"/>
            <a:ext cx="978408" cy="48463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uppieren 113"/>
          <p:cNvGrpSpPr/>
          <p:nvPr/>
        </p:nvGrpSpPr>
        <p:grpSpPr>
          <a:xfrm>
            <a:off x="5385049" y="1917800"/>
            <a:ext cx="4104456" cy="3887465"/>
            <a:chOff x="6133462" y="3201740"/>
            <a:chExt cx="2907604" cy="2588195"/>
          </a:xfrm>
        </p:grpSpPr>
        <p:sp>
          <p:nvSpPr>
            <p:cNvPr id="8" name="xc"/>
            <p:cNvSpPr>
              <a:spLocks noChangeAspect="1"/>
            </p:cNvSpPr>
            <p:nvPr/>
          </p:nvSpPr>
          <p:spPr bwMode="auto">
            <a:xfrm>
              <a:off x="8143057" y="4256426"/>
              <a:ext cx="486917" cy="354462"/>
            </a:xfrm>
            <a:custGeom>
              <a:avLst/>
              <a:gdLst>
                <a:gd name="T0" fmla="*/ 256 w 676"/>
                <a:gd name="T1" fmla="*/ 40 h 620"/>
                <a:gd name="T2" fmla="*/ 220 w 676"/>
                <a:gd name="T3" fmla="*/ 65 h 620"/>
                <a:gd name="T4" fmla="*/ 208 w 676"/>
                <a:gd name="T5" fmla="*/ 91 h 620"/>
                <a:gd name="T6" fmla="*/ 208 w 676"/>
                <a:gd name="T7" fmla="*/ 134 h 620"/>
                <a:gd name="T8" fmla="*/ 167 w 676"/>
                <a:gd name="T9" fmla="*/ 159 h 620"/>
                <a:gd name="T10" fmla="*/ 165 w 676"/>
                <a:gd name="T11" fmla="*/ 196 h 620"/>
                <a:gd name="T12" fmla="*/ 157 w 676"/>
                <a:gd name="T13" fmla="*/ 279 h 620"/>
                <a:gd name="T14" fmla="*/ 127 w 676"/>
                <a:gd name="T15" fmla="*/ 276 h 620"/>
                <a:gd name="T16" fmla="*/ 71 w 676"/>
                <a:gd name="T17" fmla="*/ 330 h 620"/>
                <a:gd name="T18" fmla="*/ 38 w 676"/>
                <a:gd name="T19" fmla="*/ 313 h 620"/>
                <a:gd name="T20" fmla="*/ 23 w 676"/>
                <a:gd name="T21" fmla="*/ 356 h 620"/>
                <a:gd name="T22" fmla="*/ 38 w 676"/>
                <a:gd name="T23" fmla="*/ 418 h 620"/>
                <a:gd name="T24" fmla="*/ 23 w 676"/>
                <a:gd name="T25" fmla="*/ 481 h 620"/>
                <a:gd name="T26" fmla="*/ 8 w 676"/>
                <a:gd name="T27" fmla="*/ 515 h 620"/>
                <a:gd name="T28" fmla="*/ 13 w 676"/>
                <a:gd name="T29" fmla="*/ 555 h 620"/>
                <a:gd name="T30" fmla="*/ 48 w 676"/>
                <a:gd name="T31" fmla="*/ 603 h 620"/>
                <a:gd name="T32" fmla="*/ 139 w 676"/>
                <a:gd name="T33" fmla="*/ 580 h 620"/>
                <a:gd name="T34" fmla="*/ 268 w 676"/>
                <a:gd name="T35" fmla="*/ 595 h 620"/>
                <a:gd name="T36" fmla="*/ 380 w 676"/>
                <a:gd name="T37" fmla="*/ 603 h 620"/>
                <a:gd name="T38" fmla="*/ 431 w 676"/>
                <a:gd name="T39" fmla="*/ 592 h 620"/>
                <a:gd name="T40" fmla="*/ 514 w 676"/>
                <a:gd name="T41" fmla="*/ 595 h 620"/>
                <a:gd name="T42" fmla="*/ 542 w 676"/>
                <a:gd name="T43" fmla="*/ 592 h 620"/>
                <a:gd name="T44" fmla="*/ 583 w 676"/>
                <a:gd name="T45" fmla="*/ 521 h 620"/>
                <a:gd name="T46" fmla="*/ 615 w 676"/>
                <a:gd name="T47" fmla="*/ 506 h 620"/>
                <a:gd name="T48" fmla="*/ 583 w 676"/>
                <a:gd name="T49" fmla="*/ 415 h 620"/>
                <a:gd name="T50" fmla="*/ 633 w 676"/>
                <a:gd name="T51" fmla="*/ 410 h 620"/>
                <a:gd name="T52" fmla="*/ 676 w 676"/>
                <a:gd name="T53" fmla="*/ 336 h 620"/>
                <a:gd name="T54" fmla="*/ 590 w 676"/>
                <a:gd name="T55" fmla="*/ 310 h 620"/>
                <a:gd name="T56" fmla="*/ 570 w 676"/>
                <a:gd name="T57" fmla="*/ 219 h 620"/>
                <a:gd name="T58" fmla="*/ 507 w 676"/>
                <a:gd name="T59" fmla="*/ 139 h 620"/>
                <a:gd name="T60" fmla="*/ 509 w 676"/>
                <a:gd name="T61" fmla="*/ 88 h 620"/>
                <a:gd name="T62" fmla="*/ 469 w 676"/>
                <a:gd name="T63" fmla="*/ 17 h 620"/>
                <a:gd name="T64" fmla="*/ 382 w 676"/>
                <a:gd name="T65" fmla="*/ 26 h 620"/>
                <a:gd name="T66" fmla="*/ 317 w 676"/>
                <a:gd name="T6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6" h="620">
                  <a:moveTo>
                    <a:pt x="274" y="14"/>
                  </a:moveTo>
                  <a:lnTo>
                    <a:pt x="256" y="40"/>
                  </a:lnTo>
                  <a:lnTo>
                    <a:pt x="243" y="63"/>
                  </a:lnTo>
                  <a:lnTo>
                    <a:pt x="220" y="65"/>
                  </a:lnTo>
                  <a:lnTo>
                    <a:pt x="198" y="74"/>
                  </a:lnTo>
                  <a:lnTo>
                    <a:pt x="208" y="91"/>
                  </a:lnTo>
                  <a:lnTo>
                    <a:pt x="208" y="100"/>
                  </a:lnTo>
                  <a:lnTo>
                    <a:pt x="208" y="134"/>
                  </a:lnTo>
                  <a:lnTo>
                    <a:pt x="187" y="137"/>
                  </a:lnTo>
                  <a:lnTo>
                    <a:pt x="167" y="159"/>
                  </a:lnTo>
                  <a:lnTo>
                    <a:pt x="167" y="185"/>
                  </a:lnTo>
                  <a:lnTo>
                    <a:pt x="165" y="196"/>
                  </a:lnTo>
                  <a:lnTo>
                    <a:pt x="157" y="211"/>
                  </a:lnTo>
                  <a:lnTo>
                    <a:pt x="157" y="279"/>
                  </a:lnTo>
                  <a:lnTo>
                    <a:pt x="144" y="287"/>
                  </a:lnTo>
                  <a:lnTo>
                    <a:pt x="127" y="276"/>
                  </a:lnTo>
                  <a:lnTo>
                    <a:pt x="94" y="304"/>
                  </a:lnTo>
                  <a:lnTo>
                    <a:pt x="71" y="330"/>
                  </a:lnTo>
                  <a:lnTo>
                    <a:pt x="48" y="313"/>
                  </a:lnTo>
                  <a:lnTo>
                    <a:pt x="38" y="313"/>
                  </a:lnTo>
                  <a:lnTo>
                    <a:pt x="18" y="319"/>
                  </a:lnTo>
                  <a:lnTo>
                    <a:pt x="23" y="356"/>
                  </a:lnTo>
                  <a:lnTo>
                    <a:pt x="33" y="393"/>
                  </a:lnTo>
                  <a:lnTo>
                    <a:pt x="38" y="418"/>
                  </a:lnTo>
                  <a:lnTo>
                    <a:pt x="35" y="452"/>
                  </a:lnTo>
                  <a:lnTo>
                    <a:pt x="23" y="481"/>
                  </a:lnTo>
                  <a:lnTo>
                    <a:pt x="0" y="504"/>
                  </a:lnTo>
                  <a:lnTo>
                    <a:pt x="8" y="515"/>
                  </a:lnTo>
                  <a:lnTo>
                    <a:pt x="25" y="529"/>
                  </a:lnTo>
                  <a:lnTo>
                    <a:pt x="13" y="555"/>
                  </a:lnTo>
                  <a:lnTo>
                    <a:pt x="15" y="603"/>
                  </a:lnTo>
                  <a:lnTo>
                    <a:pt x="48" y="603"/>
                  </a:lnTo>
                  <a:lnTo>
                    <a:pt x="63" y="586"/>
                  </a:lnTo>
                  <a:lnTo>
                    <a:pt x="139" y="580"/>
                  </a:lnTo>
                  <a:lnTo>
                    <a:pt x="205" y="583"/>
                  </a:lnTo>
                  <a:lnTo>
                    <a:pt x="268" y="595"/>
                  </a:lnTo>
                  <a:lnTo>
                    <a:pt x="324" y="606"/>
                  </a:lnTo>
                  <a:lnTo>
                    <a:pt x="380" y="603"/>
                  </a:lnTo>
                  <a:lnTo>
                    <a:pt x="405" y="595"/>
                  </a:lnTo>
                  <a:lnTo>
                    <a:pt x="431" y="592"/>
                  </a:lnTo>
                  <a:lnTo>
                    <a:pt x="461" y="609"/>
                  </a:lnTo>
                  <a:lnTo>
                    <a:pt x="514" y="595"/>
                  </a:lnTo>
                  <a:lnTo>
                    <a:pt x="527" y="620"/>
                  </a:lnTo>
                  <a:lnTo>
                    <a:pt x="542" y="592"/>
                  </a:lnTo>
                  <a:lnTo>
                    <a:pt x="545" y="543"/>
                  </a:lnTo>
                  <a:lnTo>
                    <a:pt x="583" y="521"/>
                  </a:lnTo>
                  <a:lnTo>
                    <a:pt x="615" y="515"/>
                  </a:lnTo>
                  <a:lnTo>
                    <a:pt x="615" y="506"/>
                  </a:lnTo>
                  <a:lnTo>
                    <a:pt x="593" y="450"/>
                  </a:lnTo>
                  <a:lnTo>
                    <a:pt x="583" y="415"/>
                  </a:lnTo>
                  <a:lnTo>
                    <a:pt x="603" y="404"/>
                  </a:lnTo>
                  <a:lnTo>
                    <a:pt x="633" y="410"/>
                  </a:lnTo>
                  <a:lnTo>
                    <a:pt x="676" y="390"/>
                  </a:lnTo>
                  <a:lnTo>
                    <a:pt x="676" y="336"/>
                  </a:lnTo>
                  <a:lnTo>
                    <a:pt x="631" y="319"/>
                  </a:lnTo>
                  <a:lnTo>
                    <a:pt x="590" y="310"/>
                  </a:lnTo>
                  <a:lnTo>
                    <a:pt x="567" y="265"/>
                  </a:lnTo>
                  <a:lnTo>
                    <a:pt x="570" y="219"/>
                  </a:lnTo>
                  <a:lnTo>
                    <a:pt x="529" y="174"/>
                  </a:lnTo>
                  <a:lnTo>
                    <a:pt x="507" y="139"/>
                  </a:lnTo>
                  <a:lnTo>
                    <a:pt x="504" y="108"/>
                  </a:lnTo>
                  <a:lnTo>
                    <a:pt x="509" y="88"/>
                  </a:lnTo>
                  <a:lnTo>
                    <a:pt x="509" y="48"/>
                  </a:lnTo>
                  <a:lnTo>
                    <a:pt x="469" y="17"/>
                  </a:lnTo>
                  <a:lnTo>
                    <a:pt x="423" y="17"/>
                  </a:lnTo>
                  <a:lnTo>
                    <a:pt x="382" y="26"/>
                  </a:lnTo>
                  <a:lnTo>
                    <a:pt x="365" y="9"/>
                  </a:lnTo>
                  <a:lnTo>
                    <a:pt x="317" y="0"/>
                  </a:lnTo>
                  <a:lnTo>
                    <a:pt x="274" y="14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S" descr="80%"/>
            <p:cNvSpPr>
              <a:spLocks noChangeAspect="1"/>
            </p:cNvSpPr>
            <p:nvPr/>
          </p:nvSpPr>
          <p:spPr bwMode="auto">
            <a:xfrm>
              <a:off x="7914167" y="4997299"/>
              <a:ext cx="253662" cy="313387"/>
            </a:xfrm>
            <a:custGeom>
              <a:avLst/>
              <a:gdLst>
                <a:gd name="T0" fmla="*/ 152 w 414"/>
                <a:gd name="T1" fmla="*/ 4 h 550"/>
                <a:gd name="T2" fmla="*/ 213 w 414"/>
                <a:gd name="T3" fmla="*/ 1 h 550"/>
                <a:gd name="T4" fmla="*/ 228 w 414"/>
                <a:gd name="T5" fmla="*/ 17 h 550"/>
                <a:gd name="T6" fmla="*/ 237 w 414"/>
                <a:gd name="T7" fmla="*/ 30 h 550"/>
                <a:gd name="T8" fmla="*/ 248 w 414"/>
                <a:gd name="T9" fmla="*/ 82 h 550"/>
                <a:gd name="T10" fmla="*/ 282 w 414"/>
                <a:gd name="T11" fmla="*/ 94 h 550"/>
                <a:gd name="T12" fmla="*/ 297 w 414"/>
                <a:gd name="T13" fmla="*/ 168 h 550"/>
                <a:gd name="T14" fmla="*/ 319 w 414"/>
                <a:gd name="T15" fmla="*/ 188 h 550"/>
                <a:gd name="T16" fmla="*/ 357 w 414"/>
                <a:gd name="T17" fmla="*/ 181 h 550"/>
                <a:gd name="T18" fmla="*/ 384 w 414"/>
                <a:gd name="T19" fmla="*/ 222 h 550"/>
                <a:gd name="T20" fmla="*/ 381 w 414"/>
                <a:gd name="T21" fmla="*/ 256 h 550"/>
                <a:gd name="T22" fmla="*/ 376 w 414"/>
                <a:gd name="T23" fmla="*/ 274 h 550"/>
                <a:gd name="T24" fmla="*/ 387 w 414"/>
                <a:gd name="T25" fmla="*/ 326 h 550"/>
                <a:gd name="T26" fmla="*/ 414 w 414"/>
                <a:gd name="T27" fmla="*/ 347 h 550"/>
                <a:gd name="T28" fmla="*/ 377 w 414"/>
                <a:gd name="T29" fmla="*/ 411 h 550"/>
                <a:gd name="T30" fmla="*/ 373 w 414"/>
                <a:gd name="T31" fmla="*/ 488 h 550"/>
                <a:gd name="T32" fmla="*/ 343 w 414"/>
                <a:gd name="T33" fmla="*/ 505 h 550"/>
                <a:gd name="T34" fmla="*/ 305 w 414"/>
                <a:gd name="T35" fmla="*/ 513 h 550"/>
                <a:gd name="T36" fmla="*/ 259 w 414"/>
                <a:gd name="T37" fmla="*/ 525 h 550"/>
                <a:gd name="T38" fmla="*/ 225 w 414"/>
                <a:gd name="T39" fmla="*/ 501 h 550"/>
                <a:gd name="T40" fmla="*/ 194 w 414"/>
                <a:gd name="T41" fmla="*/ 483 h 550"/>
                <a:gd name="T42" fmla="*/ 171 w 414"/>
                <a:gd name="T43" fmla="*/ 461 h 550"/>
                <a:gd name="T44" fmla="*/ 133 w 414"/>
                <a:gd name="T45" fmla="*/ 461 h 550"/>
                <a:gd name="T46" fmla="*/ 115 w 414"/>
                <a:gd name="T47" fmla="*/ 509 h 550"/>
                <a:gd name="T48" fmla="*/ 16 w 414"/>
                <a:gd name="T49" fmla="*/ 454 h 550"/>
                <a:gd name="T50" fmla="*/ 23 w 414"/>
                <a:gd name="T51" fmla="*/ 402 h 550"/>
                <a:gd name="T52" fmla="*/ 42 w 414"/>
                <a:gd name="T53" fmla="*/ 360 h 550"/>
                <a:gd name="T54" fmla="*/ 69 w 414"/>
                <a:gd name="T55" fmla="*/ 324 h 550"/>
                <a:gd name="T56" fmla="*/ 95 w 414"/>
                <a:gd name="T57" fmla="*/ 287 h 550"/>
                <a:gd name="T58" fmla="*/ 106 w 414"/>
                <a:gd name="T59" fmla="*/ 252 h 550"/>
                <a:gd name="T60" fmla="*/ 107 w 414"/>
                <a:gd name="T61" fmla="*/ 175 h 550"/>
                <a:gd name="T62" fmla="*/ 91 w 414"/>
                <a:gd name="T63" fmla="*/ 112 h 550"/>
                <a:gd name="T64" fmla="*/ 69 w 414"/>
                <a:gd name="T65" fmla="*/ 38 h 550"/>
                <a:gd name="connsiteX0" fmla="*/ 1667 w 10000"/>
                <a:gd name="connsiteY0" fmla="*/ 691 h 10000"/>
                <a:gd name="connsiteX1" fmla="*/ 3671 w 10000"/>
                <a:gd name="connsiteY1" fmla="*/ 73 h 10000"/>
                <a:gd name="connsiteX2" fmla="*/ 4589 w 10000"/>
                <a:gd name="connsiteY2" fmla="*/ 0 h 10000"/>
                <a:gd name="connsiteX3" fmla="*/ 5145 w 10000"/>
                <a:gd name="connsiteY3" fmla="*/ 18 h 10000"/>
                <a:gd name="connsiteX4" fmla="*/ 5338 w 10000"/>
                <a:gd name="connsiteY4" fmla="*/ 145 h 10000"/>
                <a:gd name="connsiteX5" fmla="*/ 5507 w 10000"/>
                <a:gd name="connsiteY5" fmla="*/ 309 h 10000"/>
                <a:gd name="connsiteX6" fmla="*/ 5531 w 10000"/>
                <a:gd name="connsiteY6" fmla="*/ 491 h 10000"/>
                <a:gd name="connsiteX7" fmla="*/ 5725 w 10000"/>
                <a:gd name="connsiteY7" fmla="*/ 545 h 10000"/>
                <a:gd name="connsiteX8" fmla="*/ 5966 w 10000"/>
                <a:gd name="connsiteY8" fmla="*/ 927 h 10000"/>
                <a:gd name="connsiteX9" fmla="*/ 5990 w 10000"/>
                <a:gd name="connsiteY9" fmla="*/ 1491 h 10000"/>
                <a:gd name="connsiteX10" fmla="*/ 6232 w 10000"/>
                <a:gd name="connsiteY10" fmla="*/ 1709 h 10000"/>
                <a:gd name="connsiteX11" fmla="*/ 6812 w 10000"/>
                <a:gd name="connsiteY11" fmla="*/ 1709 h 10000"/>
                <a:gd name="connsiteX12" fmla="*/ 7174 w 10000"/>
                <a:gd name="connsiteY12" fmla="*/ 2509 h 10000"/>
                <a:gd name="connsiteX13" fmla="*/ 7174 w 10000"/>
                <a:gd name="connsiteY13" fmla="*/ 3055 h 10000"/>
                <a:gd name="connsiteX14" fmla="*/ 7440 w 10000"/>
                <a:gd name="connsiteY14" fmla="*/ 3418 h 10000"/>
                <a:gd name="connsiteX15" fmla="*/ 7705 w 10000"/>
                <a:gd name="connsiteY15" fmla="*/ 3418 h 10000"/>
                <a:gd name="connsiteX16" fmla="*/ 8285 w 10000"/>
                <a:gd name="connsiteY16" fmla="*/ 3055 h 10000"/>
                <a:gd name="connsiteX17" fmla="*/ 8623 w 10000"/>
                <a:gd name="connsiteY17" fmla="*/ 3291 h 10000"/>
                <a:gd name="connsiteX18" fmla="*/ 8647 w 10000"/>
                <a:gd name="connsiteY18" fmla="*/ 3745 h 10000"/>
                <a:gd name="connsiteX19" fmla="*/ 9275 w 10000"/>
                <a:gd name="connsiteY19" fmla="*/ 4036 h 10000"/>
                <a:gd name="connsiteX20" fmla="*/ 9179 w 10000"/>
                <a:gd name="connsiteY20" fmla="*/ 4527 h 10000"/>
                <a:gd name="connsiteX21" fmla="*/ 9203 w 10000"/>
                <a:gd name="connsiteY21" fmla="*/ 4655 h 10000"/>
                <a:gd name="connsiteX22" fmla="*/ 9300 w 10000"/>
                <a:gd name="connsiteY22" fmla="*/ 4727 h 10000"/>
                <a:gd name="connsiteX23" fmla="*/ 9082 w 10000"/>
                <a:gd name="connsiteY23" fmla="*/ 4982 h 10000"/>
                <a:gd name="connsiteX24" fmla="*/ 9010 w 10000"/>
                <a:gd name="connsiteY24" fmla="*/ 5291 h 10000"/>
                <a:gd name="connsiteX25" fmla="*/ 9348 w 10000"/>
                <a:gd name="connsiteY25" fmla="*/ 5927 h 10000"/>
                <a:gd name="connsiteX26" fmla="*/ 9855 w 10000"/>
                <a:gd name="connsiteY26" fmla="*/ 6000 h 10000"/>
                <a:gd name="connsiteX27" fmla="*/ 10000 w 10000"/>
                <a:gd name="connsiteY27" fmla="*/ 6309 h 10000"/>
                <a:gd name="connsiteX28" fmla="*/ 9855 w 10000"/>
                <a:gd name="connsiteY28" fmla="*/ 6927 h 10000"/>
                <a:gd name="connsiteX29" fmla="*/ 9106 w 10000"/>
                <a:gd name="connsiteY29" fmla="*/ 7473 h 10000"/>
                <a:gd name="connsiteX30" fmla="*/ 9300 w 10000"/>
                <a:gd name="connsiteY30" fmla="*/ 8455 h 10000"/>
                <a:gd name="connsiteX31" fmla="*/ 9010 w 10000"/>
                <a:gd name="connsiteY31" fmla="*/ 8873 h 10000"/>
                <a:gd name="connsiteX32" fmla="*/ 9203 w 10000"/>
                <a:gd name="connsiteY32" fmla="*/ 9327 h 10000"/>
                <a:gd name="connsiteX33" fmla="*/ 8285 w 10000"/>
                <a:gd name="connsiteY33" fmla="*/ 9182 h 10000"/>
                <a:gd name="connsiteX34" fmla="*/ 7826 w 10000"/>
                <a:gd name="connsiteY34" fmla="*/ 9327 h 10000"/>
                <a:gd name="connsiteX35" fmla="*/ 7367 w 10000"/>
                <a:gd name="connsiteY35" fmla="*/ 9327 h 10000"/>
                <a:gd name="connsiteX36" fmla="*/ 6812 w 10000"/>
                <a:gd name="connsiteY36" fmla="*/ 9455 h 10000"/>
                <a:gd name="connsiteX37" fmla="*/ 6256 w 10000"/>
                <a:gd name="connsiteY37" fmla="*/ 9545 h 10000"/>
                <a:gd name="connsiteX38" fmla="*/ 5411 w 10000"/>
                <a:gd name="connsiteY38" fmla="*/ 10000 h 10000"/>
                <a:gd name="connsiteX39" fmla="*/ 5435 w 10000"/>
                <a:gd name="connsiteY39" fmla="*/ 9109 h 10000"/>
                <a:gd name="connsiteX40" fmla="*/ 5266 w 10000"/>
                <a:gd name="connsiteY40" fmla="*/ 8873 h 10000"/>
                <a:gd name="connsiteX41" fmla="*/ 4686 w 10000"/>
                <a:gd name="connsiteY41" fmla="*/ 8782 h 10000"/>
                <a:gd name="connsiteX42" fmla="*/ 4493 w 10000"/>
                <a:gd name="connsiteY42" fmla="*/ 8400 h 10000"/>
                <a:gd name="connsiteX43" fmla="*/ 4130 w 10000"/>
                <a:gd name="connsiteY43" fmla="*/ 8382 h 10000"/>
                <a:gd name="connsiteX44" fmla="*/ 3961 w 10000"/>
                <a:gd name="connsiteY44" fmla="*/ 8473 h 10000"/>
                <a:gd name="connsiteX45" fmla="*/ 3213 w 10000"/>
                <a:gd name="connsiteY45" fmla="*/ 8382 h 10000"/>
                <a:gd name="connsiteX46" fmla="*/ 2923 w 10000"/>
                <a:gd name="connsiteY46" fmla="*/ 8564 h 10000"/>
                <a:gd name="connsiteX47" fmla="*/ 2778 w 10000"/>
                <a:gd name="connsiteY47" fmla="*/ 9255 h 10000"/>
                <a:gd name="connsiteX48" fmla="*/ 2464 w 10000"/>
                <a:gd name="connsiteY48" fmla="*/ 9800 h 10000"/>
                <a:gd name="connsiteX49" fmla="*/ 2000 w 10000"/>
                <a:gd name="connsiteY49" fmla="*/ 7090 h 10000"/>
                <a:gd name="connsiteX50" fmla="*/ 0 w 10000"/>
                <a:gd name="connsiteY50" fmla="*/ 7527 h 10000"/>
                <a:gd name="connsiteX51" fmla="*/ 556 w 10000"/>
                <a:gd name="connsiteY51" fmla="*/ 7309 h 10000"/>
                <a:gd name="connsiteX52" fmla="*/ 1014 w 10000"/>
                <a:gd name="connsiteY52" fmla="*/ 7127 h 10000"/>
                <a:gd name="connsiteX53" fmla="*/ 1014 w 10000"/>
                <a:gd name="connsiteY53" fmla="*/ 6545 h 10000"/>
                <a:gd name="connsiteX54" fmla="*/ 1473 w 10000"/>
                <a:gd name="connsiteY54" fmla="*/ 6309 h 10000"/>
                <a:gd name="connsiteX55" fmla="*/ 1667 w 10000"/>
                <a:gd name="connsiteY55" fmla="*/ 5891 h 10000"/>
                <a:gd name="connsiteX56" fmla="*/ 2198 w 10000"/>
                <a:gd name="connsiteY56" fmla="*/ 5618 h 10000"/>
                <a:gd name="connsiteX57" fmla="*/ 2295 w 10000"/>
                <a:gd name="connsiteY57" fmla="*/ 5218 h 10000"/>
                <a:gd name="connsiteX58" fmla="*/ 2222 w 10000"/>
                <a:gd name="connsiteY58" fmla="*/ 4800 h 10000"/>
                <a:gd name="connsiteX59" fmla="*/ 2560 w 10000"/>
                <a:gd name="connsiteY59" fmla="*/ 4582 h 10000"/>
                <a:gd name="connsiteX60" fmla="*/ 2101 w 10000"/>
                <a:gd name="connsiteY60" fmla="*/ 3982 h 10000"/>
                <a:gd name="connsiteX61" fmla="*/ 2585 w 10000"/>
                <a:gd name="connsiteY61" fmla="*/ 3182 h 10000"/>
                <a:gd name="connsiteX62" fmla="*/ 2053 w 10000"/>
                <a:gd name="connsiteY62" fmla="*/ 2636 h 10000"/>
                <a:gd name="connsiteX63" fmla="*/ 2198 w 10000"/>
                <a:gd name="connsiteY63" fmla="*/ 2036 h 10000"/>
                <a:gd name="connsiteX64" fmla="*/ 1667 w 10000"/>
                <a:gd name="connsiteY64" fmla="*/ 1491 h 10000"/>
                <a:gd name="connsiteX65" fmla="*/ 1667 w 10000"/>
                <a:gd name="connsiteY65" fmla="*/ 691 h 10000"/>
                <a:gd name="connsiteX0" fmla="*/ 1667 w 10000"/>
                <a:gd name="connsiteY0" fmla="*/ 691 h 10000"/>
                <a:gd name="connsiteX1" fmla="*/ 3671 w 10000"/>
                <a:gd name="connsiteY1" fmla="*/ 73 h 10000"/>
                <a:gd name="connsiteX2" fmla="*/ 4589 w 10000"/>
                <a:gd name="connsiteY2" fmla="*/ 0 h 10000"/>
                <a:gd name="connsiteX3" fmla="*/ 5145 w 10000"/>
                <a:gd name="connsiteY3" fmla="*/ 18 h 10000"/>
                <a:gd name="connsiteX4" fmla="*/ 5338 w 10000"/>
                <a:gd name="connsiteY4" fmla="*/ 145 h 10000"/>
                <a:gd name="connsiteX5" fmla="*/ 5507 w 10000"/>
                <a:gd name="connsiteY5" fmla="*/ 309 h 10000"/>
                <a:gd name="connsiteX6" fmla="*/ 5531 w 10000"/>
                <a:gd name="connsiteY6" fmla="*/ 491 h 10000"/>
                <a:gd name="connsiteX7" fmla="*/ 5725 w 10000"/>
                <a:gd name="connsiteY7" fmla="*/ 545 h 10000"/>
                <a:gd name="connsiteX8" fmla="*/ 5966 w 10000"/>
                <a:gd name="connsiteY8" fmla="*/ 927 h 10000"/>
                <a:gd name="connsiteX9" fmla="*/ 5990 w 10000"/>
                <a:gd name="connsiteY9" fmla="*/ 1491 h 10000"/>
                <a:gd name="connsiteX10" fmla="*/ 6232 w 10000"/>
                <a:gd name="connsiteY10" fmla="*/ 1709 h 10000"/>
                <a:gd name="connsiteX11" fmla="*/ 6812 w 10000"/>
                <a:gd name="connsiteY11" fmla="*/ 1709 h 10000"/>
                <a:gd name="connsiteX12" fmla="*/ 7174 w 10000"/>
                <a:gd name="connsiteY12" fmla="*/ 2509 h 10000"/>
                <a:gd name="connsiteX13" fmla="*/ 7174 w 10000"/>
                <a:gd name="connsiteY13" fmla="*/ 3055 h 10000"/>
                <a:gd name="connsiteX14" fmla="*/ 7440 w 10000"/>
                <a:gd name="connsiteY14" fmla="*/ 3418 h 10000"/>
                <a:gd name="connsiteX15" fmla="*/ 7705 w 10000"/>
                <a:gd name="connsiteY15" fmla="*/ 3418 h 10000"/>
                <a:gd name="connsiteX16" fmla="*/ 8285 w 10000"/>
                <a:gd name="connsiteY16" fmla="*/ 3055 h 10000"/>
                <a:gd name="connsiteX17" fmla="*/ 8623 w 10000"/>
                <a:gd name="connsiteY17" fmla="*/ 3291 h 10000"/>
                <a:gd name="connsiteX18" fmla="*/ 8647 w 10000"/>
                <a:gd name="connsiteY18" fmla="*/ 3745 h 10000"/>
                <a:gd name="connsiteX19" fmla="*/ 9275 w 10000"/>
                <a:gd name="connsiteY19" fmla="*/ 4036 h 10000"/>
                <a:gd name="connsiteX20" fmla="*/ 9179 w 10000"/>
                <a:gd name="connsiteY20" fmla="*/ 4527 h 10000"/>
                <a:gd name="connsiteX21" fmla="*/ 9203 w 10000"/>
                <a:gd name="connsiteY21" fmla="*/ 4655 h 10000"/>
                <a:gd name="connsiteX22" fmla="*/ 9300 w 10000"/>
                <a:gd name="connsiteY22" fmla="*/ 4727 h 10000"/>
                <a:gd name="connsiteX23" fmla="*/ 9082 w 10000"/>
                <a:gd name="connsiteY23" fmla="*/ 4982 h 10000"/>
                <a:gd name="connsiteX24" fmla="*/ 9010 w 10000"/>
                <a:gd name="connsiteY24" fmla="*/ 5291 h 10000"/>
                <a:gd name="connsiteX25" fmla="*/ 9348 w 10000"/>
                <a:gd name="connsiteY25" fmla="*/ 5927 h 10000"/>
                <a:gd name="connsiteX26" fmla="*/ 9855 w 10000"/>
                <a:gd name="connsiteY26" fmla="*/ 6000 h 10000"/>
                <a:gd name="connsiteX27" fmla="*/ 10000 w 10000"/>
                <a:gd name="connsiteY27" fmla="*/ 6309 h 10000"/>
                <a:gd name="connsiteX28" fmla="*/ 9855 w 10000"/>
                <a:gd name="connsiteY28" fmla="*/ 6927 h 10000"/>
                <a:gd name="connsiteX29" fmla="*/ 9106 w 10000"/>
                <a:gd name="connsiteY29" fmla="*/ 7473 h 10000"/>
                <a:gd name="connsiteX30" fmla="*/ 9300 w 10000"/>
                <a:gd name="connsiteY30" fmla="*/ 8455 h 10000"/>
                <a:gd name="connsiteX31" fmla="*/ 9010 w 10000"/>
                <a:gd name="connsiteY31" fmla="*/ 8873 h 10000"/>
                <a:gd name="connsiteX32" fmla="*/ 9203 w 10000"/>
                <a:gd name="connsiteY32" fmla="*/ 9327 h 10000"/>
                <a:gd name="connsiteX33" fmla="*/ 8285 w 10000"/>
                <a:gd name="connsiteY33" fmla="*/ 9182 h 10000"/>
                <a:gd name="connsiteX34" fmla="*/ 7826 w 10000"/>
                <a:gd name="connsiteY34" fmla="*/ 9327 h 10000"/>
                <a:gd name="connsiteX35" fmla="*/ 7367 w 10000"/>
                <a:gd name="connsiteY35" fmla="*/ 9327 h 10000"/>
                <a:gd name="connsiteX36" fmla="*/ 6812 w 10000"/>
                <a:gd name="connsiteY36" fmla="*/ 9455 h 10000"/>
                <a:gd name="connsiteX37" fmla="*/ 6256 w 10000"/>
                <a:gd name="connsiteY37" fmla="*/ 9545 h 10000"/>
                <a:gd name="connsiteX38" fmla="*/ 5411 w 10000"/>
                <a:gd name="connsiteY38" fmla="*/ 10000 h 10000"/>
                <a:gd name="connsiteX39" fmla="*/ 5435 w 10000"/>
                <a:gd name="connsiteY39" fmla="*/ 9109 h 10000"/>
                <a:gd name="connsiteX40" fmla="*/ 5266 w 10000"/>
                <a:gd name="connsiteY40" fmla="*/ 8873 h 10000"/>
                <a:gd name="connsiteX41" fmla="*/ 4686 w 10000"/>
                <a:gd name="connsiteY41" fmla="*/ 8782 h 10000"/>
                <a:gd name="connsiteX42" fmla="*/ 4493 w 10000"/>
                <a:gd name="connsiteY42" fmla="*/ 8400 h 10000"/>
                <a:gd name="connsiteX43" fmla="*/ 4130 w 10000"/>
                <a:gd name="connsiteY43" fmla="*/ 8382 h 10000"/>
                <a:gd name="connsiteX44" fmla="*/ 3961 w 10000"/>
                <a:gd name="connsiteY44" fmla="*/ 8473 h 10000"/>
                <a:gd name="connsiteX45" fmla="*/ 3213 w 10000"/>
                <a:gd name="connsiteY45" fmla="*/ 8382 h 10000"/>
                <a:gd name="connsiteX46" fmla="*/ 2923 w 10000"/>
                <a:gd name="connsiteY46" fmla="*/ 8564 h 10000"/>
                <a:gd name="connsiteX47" fmla="*/ 3406 w 10000"/>
                <a:gd name="connsiteY47" fmla="*/ 8173 h 10000"/>
                <a:gd name="connsiteX48" fmla="*/ 2464 w 10000"/>
                <a:gd name="connsiteY48" fmla="*/ 9800 h 10000"/>
                <a:gd name="connsiteX49" fmla="*/ 2000 w 10000"/>
                <a:gd name="connsiteY49" fmla="*/ 7090 h 10000"/>
                <a:gd name="connsiteX50" fmla="*/ 0 w 10000"/>
                <a:gd name="connsiteY50" fmla="*/ 7527 h 10000"/>
                <a:gd name="connsiteX51" fmla="*/ 556 w 10000"/>
                <a:gd name="connsiteY51" fmla="*/ 7309 h 10000"/>
                <a:gd name="connsiteX52" fmla="*/ 1014 w 10000"/>
                <a:gd name="connsiteY52" fmla="*/ 7127 h 10000"/>
                <a:gd name="connsiteX53" fmla="*/ 1014 w 10000"/>
                <a:gd name="connsiteY53" fmla="*/ 6545 h 10000"/>
                <a:gd name="connsiteX54" fmla="*/ 1473 w 10000"/>
                <a:gd name="connsiteY54" fmla="*/ 6309 h 10000"/>
                <a:gd name="connsiteX55" fmla="*/ 1667 w 10000"/>
                <a:gd name="connsiteY55" fmla="*/ 5891 h 10000"/>
                <a:gd name="connsiteX56" fmla="*/ 2198 w 10000"/>
                <a:gd name="connsiteY56" fmla="*/ 5618 h 10000"/>
                <a:gd name="connsiteX57" fmla="*/ 2295 w 10000"/>
                <a:gd name="connsiteY57" fmla="*/ 5218 h 10000"/>
                <a:gd name="connsiteX58" fmla="*/ 2222 w 10000"/>
                <a:gd name="connsiteY58" fmla="*/ 4800 h 10000"/>
                <a:gd name="connsiteX59" fmla="*/ 2560 w 10000"/>
                <a:gd name="connsiteY59" fmla="*/ 4582 h 10000"/>
                <a:gd name="connsiteX60" fmla="*/ 2101 w 10000"/>
                <a:gd name="connsiteY60" fmla="*/ 3982 h 10000"/>
                <a:gd name="connsiteX61" fmla="*/ 2585 w 10000"/>
                <a:gd name="connsiteY61" fmla="*/ 3182 h 10000"/>
                <a:gd name="connsiteX62" fmla="*/ 2053 w 10000"/>
                <a:gd name="connsiteY62" fmla="*/ 2636 h 10000"/>
                <a:gd name="connsiteX63" fmla="*/ 2198 w 10000"/>
                <a:gd name="connsiteY63" fmla="*/ 2036 h 10000"/>
                <a:gd name="connsiteX64" fmla="*/ 1667 w 10000"/>
                <a:gd name="connsiteY64" fmla="*/ 1491 h 10000"/>
                <a:gd name="connsiteX65" fmla="*/ 1667 w 10000"/>
                <a:gd name="connsiteY65" fmla="*/ 691 h 10000"/>
                <a:gd name="connsiteX0" fmla="*/ 1667 w 10000"/>
                <a:gd name="connsiteY0" fmla="*/ 691 h 10000"/>
                <a:gd name="connsiteX1" fmla="*/ 3671 w 10000"/>
                <a:gd name="connsiteY1" fmla="*/ 73 h 10000"/>
                <a:gd name="connsiteX2" fmla="*/ 4589 w 10000"/>
                <a:gd name="connsiteY2" fmla="*/ 0 h 10000"/>
                <a:gd name="connsiteX3" fmla="*/ 5145 w 10000"/>
                <a:gd name="connsiteY3" fmla="*/ 18 h 10000"/>
                <a:gd name="connsiteX4" fmla="*/ 5338 w 10000"/>
                <a:gd name="connsiteY4" fmla="*/ 145 h 10000"/>
                <a:gd name="connsiteX5" fmla="*/ 5507 w 10000"/>
                <a:gd name="connsiteY5" fmla="*/ 309 h 10000"/>
                <a:gd name="connsiteX6" fmla="*/ 5531 w 10000"/>
                <a:gd name="connsiteY6" fmla="*/ 491 h 10000"/>
                <a:gd name="connsiteX7" fmla="*/ 5725 w 10000"/>
                <a:gd name="connsiteY7" fmla="*/ 545 h 10000"/>
                <a:gd name="connsiteX8" fmla="*/ 5966 w 10000"/>
                <a:gd name="connsiteY8" fmla="*/ 927 h 10000"/>
                <a:gd name="connsiteX9" fmla="*/ 5990 w 10000"/>
                <a:gd name="connsiteY9" fmla="*/ 1491 h 10000"/>
                <a:gd name="connsiteX10" fmla="*/ 6232 w 10000"/>
                <a:gd name="connsiteY10" fmla="*/ 1709 h 10000"/>
                <a:gd name="connsiteX11" fmla="*/ 6812 w 10000"/>
                <a:gd name="connsiteY11" fmla="*/ 1709 h 10000"/>
                <a:gd name="connsiteX12" fmla="*/ 7174 w 10000"/>
                <a:gd name="connsiteY12" fmla="*/ 2509 h 10000"/>
                <a:gd name="connsiteX13" fmla="*/ 7174 w 10000"/>
                <a:gd name="connsiteY13" fmla="*/ 3055 h 10000"/>
                <a:gd name="connsiteX14" fmla="*/ 7440 w 10000"/>
                <a:gd name="connsiteY14" fmla="*/ 3418 h 10000"/>
                <a:gd name="connsiteX15" fmla="*/ 7705 w 10000"/>
                <a:gd name="connsiteY15" fmla="*/ 3418 h 10000"/>
                <a:gd name="connsiteX16" fmla="*/ 8285 w 10000"/>
                <a:gd name="connsiteY16" fmla="*/ 3055 h 10000"/>
                <a:gd name="connsiteX17" fmla="*/ 8623 w 10000"/>
                <a:gd name="connsiteY17" fmla="*/ 3291 h 10000"/>
                <a:gd name="connsiteX18" fmla="*/ 8647 w 10000"/>
                <a:gd name="connsiteY18" fmla="*/ 3745 h 10000"/>
                <a:gd name="connsiteX19" fmla="*/ 9275 w 10000"/>
                <a:gd name="connsiteY19" fmla="*/ 4036 h 10000"/>
                <a:gd name="connsiteX20" fmla="*/ 9179 w 10000"/>
                <a:gd name="connsiteY20" fmla="*/ 4527 h 10000"/>
                <a:gd name="connsiteX21" fmla="*/ 9203 w 10000"/>
                <a:gd name="connsiteY21" fmla="*/ 4655 h 10000"/>
                <a:gd name="connsiteX22" fmla="*/ 9300 w 10000"/>
                <a:gd name="connsiteY22" fmla="*/ 4727 h 10000"/>
                <a:gd name="connsiteX23" fmla="*/ 9082 w 10000"/>
                <a:gd name="connsiteY23" fmla="*/ 4982 h 10000"/>
                <a:gd name="connsiteX24" fmla="*/ 9010 w 10000"/>
                <a:gd name="connsiteY24" fmla="*/ 5291 h 10000"/>
                <a:gd name="connsiteX25" fmla="*/ 9348 w 10000"/>
                <a:gd name="connsiteY25" fmla="*/ 5927 h 10000"/>
                <a:gd name="connsiteX26" fmla="*/ 9855 w 10000"/>
                <a:gd name="connsiteY26" fmla="*/ 6000 h 10000"/>
                <a:gd name="connsiteX27" fmla="*/ 10000 w 10000"/>
                <a:gd name="connsiteY27" fmla="*/ 6309 h 10000"/>
                <a:gd name="connsiteX28" fmla="*/ 9855 w 10000"/>
                <a:gd name="connsiteY28" fmla="*/ 6927 h 10000"/>
                <a:gd name="connsiteX29" fmla="*/ 9106 w 10000"/>
                <a:gd name="connsiteY29" fmla="*/ 7473 h 10000"/>
                <a:gd name="connsiteX30" fmla="*/ 9300 w 10000"/>
                <a:gd name="connsiteY30" fmla="*/ 8455 h 10000"/>
                <a:gd name="connsiteX31" fmla="*/ 9010 w 10000"/>
                <a:gd name="connsiteY31" fmla="*/ 8873 h 10000"/>
                <a:gd name="connsiteX32" fmla="*/ 9203 w 10000"/>
                <a:gd name="connsiteY32" fmla="*/ 9327 h 10000"/>
                <a:gd name="connsiteX33" fmla="*/ 8285 w 10000"/>
                <a:gd name="connsiteY33" fmla="*/ 9182 h 10000"/>
                <a:gd name="connsiteX34" fmla="*/ 7826 w 10000"/>
                <a:gd name="connsiteY34" fmla="*/ 9327 h 10000"/>
                <a:gd name="connsiteX35" fmla="*/ 7367 w 10000"/>
                <a:gd name="connsiteY35" fmla="*/ 9327 h 10000"/>
                <a:gd name="connsiteX36" fmla="*/ 6812 w 10000"/>
                <a:gd name="connsiteY36" fmla="*/ 9455 h 10000"/>
                <a:gd name="connsiteX37" fmla="*/ 6256 w 10000"/>
                <a:gd name="connsiteY37" fmla="*/ 9545 h 10000"/>
                <a:gd name="connsiteX38" fmla="*/ 5411 w 10000"/>
                <a:gd name="connsiteY38" fmla="*/ 10000 h 10000"/>
                <a:gd name="connsiteX39" fmla="*/ 5435 w 10000"/>
                <a:gd name="connsiteY39" fmla="*/ 9109 h 10000"/>
                <a:gd name="connsiteX40" fmla="*/ 5266 w 10000"/>
                <a:gd name="connsiteY40" fmla="*/ 8873 h 10000"/>
                <a:gd name="connsiteX41" fmla="*/ 4686 w 10000"/>
                <a:gd name="connsiteY41" fmla="*/ 8782 h 10000"/>
                <a:gd name="connsiteX42" fmla="*/ 4493 w 10000"/>
                <a:gd name="connsiteY42" fmla="*/ 8400 h 10000"/>
                <a:gd name="connsiteX43" fmla="*/ 4130 w 10000"/>
                <a:gd name="connsiteY43" fmla="*/ 8382 h 10000"/>
                <a:gd name="connsiteX44" fmla="*/ 3961 w 10000"/>
                <a:gd name="connsiteY44" fmla="*/ 8473 h 10000"/>
                <a:gd name="connsiteX45" fmla="*/ 3213 w 10000"/>
                <a:gd name="connsiteY45" fmla="*/ 8382 h 10000"/>
                <a:gd name="connsiteX46" fmla="*/ 2923 w 10000"/>
                <a:gd name="connsiteY46" fmla="*/ 8564 h 10000"/>
                <a:gd name="connsiteX47" fmla="*/ 3406 w 10000"/>
                <a:gd name="connsiteY47" fmla="*/ 8173 h 10000"/>
                <a:gd name="connsiteX48" fmla="*/ 3989 w 10000"/>
                <a:gd name="connsiteY48" fmla="*/ 7969 h 10000"/>
                <a:gd name="connsiteX49" fmla="*/ 2000 w 10000"/>
                <a:gd name="connsiteY49" fmla="*/ 7090 h 10000"/>
                <a:gd name="connsiteX50" fmla="*/ 0 w 10000"/>
                <a:gd name="connsiteY50" fmla="*/ 7527 h 10000"/>
                <a:gd name="connsiteX51" fmla="*/ 556 w 10000"/>
                <a:gd name="connsiteY51" fmla="*/ 7309 h 10000"/>
                <a:gd name="connsiteX52" fmla="*/ 1014 w 10000"/>
                <a:gd name="connsiteY52" fmla="*/ 7127 h 10000"/>
                <a:gd name="connsiteX53" fmla="*/ 1014 w 10000"/>
                <a:gd name="connsiteY53" fmla="*/ 6545 h 10000"/>
                <a:gd name="connsiteX54" fmla="*/ 1473 w 10000"/>
                <a:gd name="connsiteY54" fmla="*/ 6309 h 10000"/>
                <a:gd name="connsiteX55" fmla="*/ 1667 w 10000"/>
                <a:gd name="connsiteY55" fmla="*/ 5891 h 10000"/>
                <a:gd name="connsiteX56" fmla="*/ 2198 w 10000"/>
                <a:gd name="connsiteY56" fmla="*/ 5618 h 10000"/>
                <a:gd name="connsiteX57" fmla="*/ 2295 w 10000"/>
                <a:gd name="connsiteY57" fmla="*/ 5218 h 10000"/>
                <a:gd name="connsiteX58" fmla="*/ 2222 w 10000"/>
                <a:gd name="connsiteY58" fmla="*/ 4800 h 10000"/>
                <a:gd name="connsiteX59" fmla="*/ 2560 w 10000"/>
                <a:gd name="connsiteY59" fmla="*/ 4582 h 10000"/>
                <a:gd name="connsiteX60" fmla="*/ 2101 w 10000"/>
                <a:gd name="connsiteY60" fmla="*/ 3982 h 10000"/>
                <a:gd name="connsiteX61" fmla="*/ 2585 w 10000"/>
                <a:gd name="connsiteY61" fmla="*/ 3182 h 10000"/>
                <a:gd name="connsiteX62" fmla="*/ 2053 w 10000"/>
                <a:gd name="connsiteY62" fmla="*/ 2636 h 10000"/>
                <a:gd name="connsiteX63" fmla="*/ 2198 w 10000"/>
                <a:gd name="connsiteY63" fmla="*/ 2036 h 10000"/>
                <a:gd name="connsiteX64" fmla="*/ 1667 w 10000"/>
                <a:gd name="connsiteY64" fmla="*/ 1491 h 10000"/>
                <a:gd name="connsiteX65" fmla="*/ 1667 w 10000"/>
                <a:gd name="connsiteY65" fmla="*/ 691 h 10000"/>
                <a:gd name="connsiteX0" fmla="*/ 1111 w 9444"/>
                <a:gd name="connsiteY0" fmla="*/ 691 h 10000"/>
                <a:gd name="connsiteX1" fmla="*/ 3115 w 9444"/>
                <a:gd name="connsiteY1" fmla="*/ 73 h 10000"/>
                <a:gd name="connsiteX2" fmla="*/ 4033 w 9444"/>
                <a:gd name="connsiteY2" fmla="*/ 0 h 10000"/>
                <a:gd name="connsiteX3" fmla="*/ 4589 w 9444"/>
                <a:gd name="connsiteY3" fmla="*/ 18 h 10000"/>
                <a:gd name="connsiteX4" fmla="*/ 4782 w 9444"/>
                <a:gd name="connsiteY4" fmla="*/ 145 h 10000"/>
                <a:gd name="connsiteX5" fmla="*/ 4951 w 9444"/>
                <a:gd name="connsiteY5" fmla="*/ 309 h 10000"/>
                <a:gd name="connsiteX6" fmla="*/ 4975 w 9444"/>
                <a:gd name="connsiteY6" fmla="*/ 491 h 10000"/>
                <a:gd name="connsiteX7" fmla="*/ 5169 w 9444"/>
                <a:gd name="connsiteY7" fmla="*/ 545 h 10000"/>
                <a:gd name="connsiteX8" fmla="*/ 5410 w 9444"/>
                <a:gd name="connsiteY8" fmla="*/ 927 h 10000"/>
                <a:gd name="connsiteX9" fmla="*/ 5434 w 9444"/>
                <a:gd name="connsiteY9" fmla="*/ 1491 h 10000"/>
                <a:gd name="connsiteX10" fmla="*/ 5676 w 9444"/>
                <a:gd name="connsiteY10" fmla="*/ 1709 h 10000"/>
                <a:gd name="connsiteX11" fmla="*/ 6256 w 9444"/>
                <a:gd name="connsiteY11" fmla="*/ 1709 h 10000"/>
                <a:gd name="connsiteX12" fmla="*/ 6618 w 9444"/>
                <a:gd name="connsiteY12" fmla="*/ 2509 h 10000"/>
                <a:gd name="connsiteX13" fmla="*/ 6618 w 9444"/>
                <a:gd name="connsiteY13" fmla="*/ 3055 h 10000"/>
                <a:gd name="connsiteX14" fmla="*/ 6884 w 9444"/>
                <a:gd name="connsiteY14" fmla="*/ 3418 h 10000"/>
                <a:gd name="connsiteX15" fmla="*/ 7149 w 9444"/>
                <a:gd name="connsiteY15" fmla="*/ 3418 h 10000"/>
                <a:gd name="connsiteX16" fmla="*/ 7729 w 9444"/>
                <a:gd name="connsiteY16" fmla="*/ 3055 h 10000"/>
                <a:gd name="connsiteX17" fmla="*/ 8067 w 9444"/>
                <a:gd name="connsiteY17" fmla="*/ 3291 h 10000"/>
                <a:gd name="connsiteX18" fmla="*/ 8091 w 9444"/>
                <a:gd name="connsiteY18" fmla="*/ 3745 h 10000"/>
                <a:gd name="connsiteX19" fmla="*/ 8719 w 9444"/>
                <a:gd name="connsiteY19" fmla="*/ 4036 h 10000"/>
                <a:gd name="connsiteX20" fmla="*/ 8623 w 9444"/>
                <a:gd name="connsiteY20" fmla="*/ 4527 h 10000"/>
                <a:gd name="connsiteX21" fmla="*/ 8647 w 9444"/>
                <a:gd name="connsiteY21" fmla="*/ 4655 h 10000"/>
                <a:gd name="connsiteX22" fmla="*/ 8744 w 9444"/>
                <a:gd name="connsiteY22" fmla="*/ 4727 h 10000"/>
                <a:gd name="connsiteX23" fmla="*/ 8526 w 9444"/>
                <a:gd name="connsiteY23" fmla="*/ 4982 h 10000"/>
                <a:gd name="connsiteX24" fmla="*/ 8454 w 9444"/>
                <a:gd name="connsiteY24" fmla="*/ 5291 h 10000"/>
                <a:gd name="connsiteX25" fmla="*/ 8792 w 9444"/>
                <a:gd name="connsiteY25" fmla="*/ 5927 h 10000"/>
                <a:gd name="connsiteX26" fmla="*/ 9299 w 9444"/>
                <a:gd name="connsiteY26" fmla="*/ 6000 h 10000"/>
                <a:gd name="connsiteX27" fmla="*/ 9444 w 9444"/>
                <a:gd name="connsiteY27" fmla="*/ 6309 h 10000"/>
                <a:gd name="connsiteX28" fmla="*/ 9299 w 9444"/>
                <a:gd name="connsiteY28" fmla="*/ 6927 h 10000"/>
                <a:gd name="connsiteX29" fmla="*/ 8550 w 9444"/>
                <a:gd name="connsiteY29" fmla="*/ 7473 h 10000"/>
                <a:gd name="connsiteX30" fmla="*/ 8744 w 9444"/>
                <a:gd name="connsiteY30" fmla="*/ 8455 h 10000"/>
                <a:gd name="connsiteX31" fmla="*/ 8454 w 9444"/>
                <a:gd name="connsiteY31" fmla="*/ 8873 h 10000"/>
                <a:gd name="connsiteX32" fmla="*/ 8647 w 9444"/>
                <a:gd name="connsiteY32" fmla="*/ 9327 h 10000"/>
                <a:gd name="connsiteX33" fmla="*/ 7729 w 9444"/>
                <a:gd name="connsiteY33" fmla="*/ 9182 h 10000"/>
                <a:gd name="connsiteX34" fmla="*/ 7270 w 9444"/>
                <a:gd name="connsiteY34" fmla="*/ 9327 h 10000"/>
                <a:gd name="connsiteX35" fmla="*/ 6811 w 9444"/>
                <a:gd name="connsiteY35" fmla="*/ 9327 h 10000"/>
                <a:gd name="connsiteX36" fmla="*/ 6256 w 9444"/>
                <a:gd name="connsiteY36" fmla="*/ 9455 h 10000"/>
                <a:gd name="connsiteX37" fmla="*/ 5700 w 9444"/>
                <a:gd name="connsiteY37" fmla="*/ 9545 h 10000"/>
                <a:gd name="connsiteX38" fmla="*/ 4855 w 9444"/>
                <a:gd name="connsiteY38" fmla="*/ 10000 h 10000"/>
                <a:gd name="connsiteX39" fmla="*/ 4879 w 9444"/>
                <a:gd name="connsiteY39" fmla="*/ 9109 h 10000"/>
                <a:gd name="connsiteX40" fmla="*/ 4710 w 9444"/>
                <a:gd name="connsiteY40" fmla="*/ 8873 h 10000"/>
                <a:gd name="connsiteX41" fmla="*/ 4130 w 9444"/>
                <a:gd name="connsiteY41" fmla="*/ 8782 h 10000"/>
                <a:gd name="connsiteX42" fmla="*/ 3937 w 9444"/>
                <a:gd name="connsiteY42" fmla="*/ 8400 h 10000"/>
                <a:gd name="connsiteX43" fmla="*/ 3574 w 9444"/>
                <a:gd name="connsiteY43" fmla="*/ 8382 h 10000"/>
                <a:gd name="connsiteX44" fmla="*/ 3405 w 9444"/>
                <a:gd name="connsiteY44" fmla="*/ 8473 h 10000"/>
                <a:gd name="connsiteX45" fmla="*/ 2657 w 9444"/>
                <a:gd name="connsiteY45" fmla="*/ 8382 h 10000"/>
                <a:gd name="connsiteX46" fmla="*/ 2367 w 9444"/>
                <a:gd name="connsiteY46" fmla="*/ 8564 h 10000"/>
                <a:gd name="connsiteX47" fmla="*/ 2850 w 9444"/>
                <a:gd name="connsiteY47" fmla="*/ 8173 h 10000"/>
                <a:gd name="connsiteX48" fmla="*/ 3433 w 9444"/>
                <a:gd name="connsiteY48" fmla="*/ 7969 h 10000"/>
                <a:gd name="connsiteX49" fmla="*/ 1444 w 9444"/>
                <a:gd name="connsiteY49" fmla="*/ 7090 h 10000"/>
                <a:gd name="connsiteX50" fmla="*/ 1238 w 9444"/>
                <a:gd name="connsiteY50" fmla="*/ 6861 h 10000"/>
                <a:gd name="connsiteX51" fmla="*/ 0 w 9444"/>
                <a:gd name="connsiteY51" fmla="*/ 7309 h 10000"/>
                <a:gd name="connsiteX52" fmla="*/ 458 w 9444"/>
                <a:gd name="connsiteY52" fmla="*/ 7127 h 10000"/>
                <a:gd name="connsiteX53" fmla="*/ 458 w 9444"/>
                <a:gd name="connsiteY53" fmla="*/ 6545 h 10000"/>
                <a:gd name="connsiteX54" fmla="*/ 917 w 9444"/>
                <a:gd name="connsiteY54" fmla="*/ 6309 h 10000"/>
                <a:gd name="connsiteX55" fmla="*/ 1111 w 9444"/>
                <a:gd name="connsiteY55" fmla="*/ 5891 h 10000"/>
                <a:gd name="connsiteX56" fmla="*/ 1642 w 9444"/>
                <a:gd name="connsiteY56" fmla="*/ 5618 h 10000"/>
                <a:gd name="connsiteX57" fmla="*/ 1739 w 9444"/>
                <a:gd name="connsiteY57" fmla="*/ 5218 h 10000"/>
                <a:gd name="connsiteX58" fmla="*/ 1666 w 9444"/>
                <a:gd name="connsiteY58" fmla="*/ 4800 h 10000"/>
                <a:gd name="connsiteX59" fmla="*/ 2004 w 9444"/>
                <a:gd name="connsiteY59" fmla="*/ 4582 h 10000"/>
                <a:gd name="connsiteX60" fmla="*/ 1545 w 9444"/>
                <a:gd name="connsiteY60" fmla="*/ 3982 h 10000"/>
                <a:gd name="connsiteX61" fmla="*/ 2029 w 9444"/>
                <a:gd name="connsiteY61" fmla="*/ 3182 h 10000"/>
                <a:gd name="connsiteX62" fmla="*/ 1497 w 9444"/>
                <a:gd name="connsiteY62" fmla="*/ 2636 h 10000"/>
                <a:gd name="connsiteX63" fmla="*/ 1642 w 9444"/>
                <a:gd name="connsiteY63" fmla="*/ 2036 h 10000"/>
                <a:gd name="connsiteX64" fmla="*/ 1111 w 9444"/>
                <a:gd name="connsiteY64" fmla="*/ 1491 h 10000"/>
                <a:gd name="connsiteX65" fmla="*/ 1111 w 9444"/>
                <a:gd name="connsiteY65" fmla="*/ 691 h 10000"/>
                <a:gd name="connsiteX0" fmla="*/ 691 w 9515"/>
                <a:gd name="connsiteY0" fmla="*/ 691 h 10000"/>
                <a:gd name="connsiteX1" fmla="*/ 2813 w 9515"/>
                <a:gd name="connsiteY1" fmla="*/ 73 h 10000"/>
                <a:gd name="connsiteX2" fmla="*/ 3785 w 9515"/>
                <a:gd name="connsiteY2" fmla="*/ 0 h 10000"/>
                <a:gd name="connsiteX3" fmla="*/ 4374 w 9515"/>
                <a:gd name="connsiteY3" fmla="*/ 18 h 10000"/>
                <a:gd name="connsiteX4" fmla="*/ 4579 w 9515"/>
                <a:gd name="connsiteY4" fmla="*/ 145 h 10000"/>
                <a:gd name="connsiteX5" fmla="*/ 4757 w 9515"/>
                <a:gd name="connsiteY5" fmla="*/ 309 h 10000"/>
                <a:gd name="connsiteX6" fmla="*/ 4783 w 9515"/>
                <a:gd name="connsiteY6" fmla="*/ 491 h 10000"/>
                <a:gd name="connsiteX7" fmla="*/ 4988 w 9515"/>
                <a:gd name="connsiteY7" fmla="*/ 545 h 10000"/>
                <a:gd name="connsiteX8" fmla="*/ 5244 w 9515"/>
                <a:gd name="connsiteY8" fmla="*/ 927 h 10000"/>
                <a:gd name="connsiteX9" fmla="*/ 5269 w 9515"/>
                <a:gd name="connsiteY9" fmla="*/ 1491 h 10000"/>
                <a:gd name="connsiteX10" fmla="*/ 5525 w 9515"/>
                <a:gd name="connsiteY10" fmla="*/ 1709 h 10000"/>
                <a:gd name="connsiteX11" fmla="*/ 6139 w 9515"/>
                <a:gd name="connsiteY11" fmla="*/ 1709 h 10000"/>
                <a:gd name="connsiteX12" fmla="*/ 6523 w 9515"/>
                <a:gd name="connsiteY12" fmla="*/ 2509 h 10000"/>
                <a:gd name="connsiteX13" fmla="*/ 6523 w 9515"/>
                <a:gd name="connsiteY13" fmla="*/ 3055 h 10000"/>
                <a:gd name="connsiteX14" fmla="*/ 6804 w 9515"/>
                <a:gd name="connsiteY14" fmla="*/ 3418 h 10000"/>
                <a:gd name="connsiteX15" fmla="*/ 7085 w 9515"/>
                <a:gd name="connsiteY15" fmla="*/ 3418 h 10000"/>
                <a:gd name="connsiteX16" fmla="*/ 7699 w 9515"/>
                <a:gd name="connsiteY16" fmla="*/ 3055 h 10000"/>
                <a:gd name="connsiteX17" fmla="*/ 8057 w 9515"/>
                <a:gd name="connsiteY17" fmla="*/ 3291 h 10000"/>
                <a:gd name="connsiteX18" fmla="*/ 8082 w 9515"/>
                <a:gd name="connsiteY18" fmla="*/ 3745 h 10000"/>
                <a:gd name="connsiteX19" fmla="*/ 8747 w 9515"/>
                <a:gd name="connsiteY19" fmla="*/ 4036 h 10000"/>
                <a:gd name="connsiteX20" fmla="*/ 8646 w 9515"/>
                <a:gd name="connsiteY20" fmla="*/ 4527 h 10000"/>
                <a:gd name="connsiteX21" fmla="*/ 8671 w 9515"/>
                <a:gd name="connsiteY21" fmla="*/ 4655 h 10000"/>
                <a:gd name="connsiteX22" fmla="*/ 8774 w 9515"/>
                <a:gd name="connsiteY22" fmla="*/ 4727 h 10000"/>
                <a:gd name="connsiteX23" fmla="*/ 8543 w 9515"/>
                <a:gd name="connsiteY23" fmla="*/ 4982 h 10000"/>
                <a:gd name="connsiteX24" fmla="*/ 8467 w 9515"/>
                <a:gd name="connsiteY24" fmla="*/ 5291 h 10000"/>
                <a:gd name="connsiteX25" fmla="*/ 8825 w 9515"/>
                <a:gd name="connsiteY25" fmla="*/ 5927 h 10000"/>
                <a:gd name="connsiteX26" fmla="*/ 9361 w 9515"/>
                <a:gd name="connsiteY26" fmla="*/ 6000 h 10000"/>
                <a:gd name="connsiteX27" fmla="*/ 9515 w 9515"/>
                <a:gd name="connsiteY27" fmla="*/ 6309 h 10000"/>
                <a:gd name="connsiteX28" fmla="*/ 9361 w 9515"/>
                <a:gd name="connsiteY28" fmla="*/ 6927 h 10000"/>
                <a:gd name="connsiteX29" fmla="*/ 8568 w 9515"/>
                <a:gd name="connsiteY29" fmla="*/ 7473 h 10000"/>
                <a:gd name="connsiteX30" fmla="*/ 8774 w 9515"/>
                <a:gd name="connsiteY30" fmla="*/ 8455 h 10000"/>
                <a:gd name="connsiteX31" fmla="*/ 8467 w 9515"/>
                <a:gd name="connsiteY31" fmla="*/ 8873 h 10000"/>
                <a:gd name="connsiteX32" fmla="*/ 8671 w 9515"/>
                <a:gd name="connsiteY32" fmla="*/ 9327 h 10000"/>
                <a:gd name="connsiteX33" fmla="*/ 7699 w 9515"/>
                <a:gd name="connsiteY33" fmla="*/ 9182 h 10000"/>
                <a:gd name="connsiteX34" fmla="*/ 7213 w 9515"/>
                <a:gd name="connsiteY34" fmla="*/ 9327 h 10000"/>
                <a:gd name="connsiteX35" fmla="*/ 6727 w 9515"/>
                <a:gd name="connsiteY35" fmla="*/ 9327 h 10000"/>
                <a:gd name="connsiteX36" fmla="*/ 6139 w 9515"/>
                <a:gd name="connsiteY36" fmla="*/ 9455 h 10000"/>
                <a:gd name="connsiteX37" fmla="*/ 5551 w 9515"/>
                <a:gd name="connsiteY37" fmla="*/ 9545 h 10000"/>
                <a:gd name="connsiteX38" fmla="*/ 4656 w 9515"/>
                <a:gd name="connsiteY38" fmla="*/ 10000 h 10000"/>
                <a:gd name="connsiteX39" fmla="*/ 4681 w 9515"/>
                <a:gd name="connsiteY39" fmla="*/ 9109 h 10000"/>
                <a:gd name="connsiteX40" fmla="*/ 4502 w 9515"/>
                <a:gd name="connsiteY40" fmla="*/ 8873 h 10000"/>
                <a:gd name="connsiteX41" fmla="*/ 3888 w 9515"/>
                <a:gd name="connsiteY41" fmla="*/ 8782 h 10000"/>
                <a:gd name="connsiteX42" fmla="*/ 3684 w 9515"/>
                <a:gd name="connsiteY42" fmla="*/ 8400 h 10000"/>
                <a:gd name="connsiteX43" fmla="*/ 3299 w 9515"/>
                <a:gd name="connsiteY43" fmla="*/ 8382 h 10000"/>
                <a:gd name="connsiteX44" fmla="*/ 3120 w 9515"/>
                <a:gd name="connsiteY44" fmla="*/ 8473 h 10000"/>
                <a:gd name="connsiteX45" fmla="*/ 2328 w 9515"/>
                <a:gd name="connsiteY45" fmla="*/ 8382 h 10000"/>
                <a:gd name="connsiteX46" fmla="*/ 2021 w 9515"/>
                <a:gd name="connsiteY46" fmla="*/ 8564 h 10000"/>
                <a:gd name="connsiteX47" fmla="*/ 2533 w 9515"/>
                <a:gd name="connsiteY47" fmla="*/ 8173 h 10000"/>
                <a:gd name="connsiteX48" fmla="*/ 3150 w 9515"/>
                <a:gd name="connsiteY48" fmla="*/ 7969 h 10000"/>
                <a:gd name="connsiteX49" fmla="*/ 1044 w 9515"/>
                <a:gd name="connsiteY49" fmla="*/ 7090 h 10000"/>
                <a:gd name="connsiteX50" fmla="*/ 826 w 9515"/>
                <a:gd name="connsiteY50" fmla="*/ 6861 h 10000"/>
                <a:gd name="connsiteX51" fmla="*/ 1034 w 9515"/>
                <a:gd name="connsiteY51" fmla="*/ 6726 h 10000"/>
                <a:gd name="connsiteX52" fmla="*/ 0 w 9515"/>
                <a:gd name="connsiteY52" fmla="*/ 7127 h 10000"/>
                <a:gd name="connsiteX53" fmla="*/ 0 w 9515"/>
                <a:gd name="connsiteY53" fmla="*/ 6545 h 10000"/>
                <a:gd name="connsiteX54" fmla="*/ 486 w 9515"/>
                <a:gd name="connsiteY54" fmla="*/ 6309 h 10000"/>
                <a:gd name="connsiteX55" fmla="*/ 691 w 9515"/>
                <a:gd name="connsiteY55" fmla="*/ 5891 h 10000"/>
                <a:gd name="connsiteX56" fmla="*/ 1254 w 9515"/>
                <a:gd name="connsiteY56" fmla="*/ 5618 h 10000"/>
                <a:gd name="connsiteX57" fmla="*/ 1356 w 9515"/>
                <a:gd name="connsiteY57" fmla="*/ 5218 h 10000"/>
                <a:gd name="connsiteX58" fmla="*/ 1279 w 9515"/>
                <a:gd name="connsiteY58" fmla="*/ 4800 h 10000"/>
                <a:gd name="connsiteX59" fmla="*/ 1637 w 9515"/>
                <a:gd name="connsiteY59" fmla="*/ 4582 h 10000"/>
                <a:gd name="connsiteX60" fmla="*/ 1151 w 9515"/>
                <a:gd name="connsiteY60" fmla="*/ 3982 h 10000"/>
                <a:gd name="connsiteX61" fmla="*/ 1663 w 9515"/>
                <a:gd name="connsiteY61" fmla="*/ 3182 h 10000"/>
                <a:gd name="connsiteX62" fmla="*/ 1100 w 9515"/>
                <a:gd name="connsiteY62" fmla="*/ 2636 h 10000"/>
                <a:gd name="connsiteX63" fmla="*/ 1254 w 9515"/>
                <a:gd name="connsiteY63" fmla="*/ 2036 h 10000"/>
                <a:gd name="connsiteX64" fmla="*/ 691 w 9515"/>
                <a:gd name="connsiteY64" fmla="*/ 1491 h 10000"/>
                <a:gd name="connsiteX65" fmla="*/ 691 w 9515"/>
                <a:gd name="connsiteY65" fmla="*/ 691 h 10000"/>
                <a:gd name="connsiteX0" fmla="*/ 726 w 10000"/>
                <a:gd name="connsiteY0" fmla="*/ 691 h 10000"/>
                <a:gd name="connsiteX1" fmla="*/ 2956 w 10000"/>
                <a:gd name="connsiteY1" fmla="*/ 73 h 10000"/>
                <a:gd name="connsiteX2" fmla="*/ 3978 w 10000"/>
                <a:gd name="connsiteY2" fmla="*/ 0 h 10000"/>
                <a:gd name="connsiteX3" fmla="*/ 4597 w 10000"/>
                <a:gd name="connsiteY3" fmla="*/ 18 h 10000"/>
                <a:gd name="connsiteX4" fmla="*/ 4812 w 10000"/>
                <a:gd name="connsiteY4" fmla="*/ 145 h 10000"/>
                <a:gd name="connsiteX5" fmla="*/ 4999 w 10000"/>
                <a:gd name="connsiteY5" fmla="*/ 309 h 10000"/>
                <a:gd name="connsiteX6" fmla="*/ 5027 w 10000"/>
                <a:gd name="connsiteY6" fmla="*/ 491 h 10000"/>
                <a:gd name="connsiteX7" fmla="*/ 5242 w 10000"/>
                <a:gd name="connsiteY7" fmla="*/ 545 h 10000"/>
                <a:gd name="connsiteX8" fmla="*/ 5511 w 10000"/>
                <a:gd name="connsiteY8" fmla="*/ 927 h 10000"/>
                <a:gd name="connsiteX9" fmla="*/ 5538 w 10000"/>
                <a:gd name="connsiteY9" fmla="*/ 1491 h 10000"/>
                <a:gd name="connsiteX10" fmla="*/ 5807 w 10000"/>
                <a:gd name="connsiteY10" fmla="*/ 1709 h 10000"/>
                <a:gd name="connsiteX11" fmla="*/ 6452 w 10000"/>
                <a:gd name="connsiteY11" fmla="*/ 1709 h 10000"/>
                <a:gd name="connsiteX12" fmla="*/ 6855 w 10000"/>
                <a:gd name="connsiteY12" fmla="*/ 2509 h 10000"/>
                <a:gd name="connsiteX13" fmla="*/ 6855 w 10000"/>
                <a:gd name="connsiteY13" fmla="*/ 3055 h 10000"/>
                <a:gd name="connsiteX14" fmla="*/ 7151 w 10000"/>
                <a:gd name="connsiteY14" fmla="*/ 3418 h 10000"/>
                <a:gd name="connsiteX15" fmla="*/ 7446 w 10000"/>
                <a:gd name="connsiteY15" fmla="*/ 3418 h 10000"/>
                <a:gd name="connsiteX16" fmla="*/ 8091 w 10000"/>
                <a:gd name="connsiteY16" fmla="*/ 3055 h 10000"/>
                <a:gd name="connsiteX17" fmla="*/ 8468 w 10000"/>
                <a:gd name="connsiteY17" fmla="*/ 3291 h 10000"/>
                <a:gd name="connsiteX18" fmla="*/ 8494 w 10000"/>
                <a:gd name="connsiteY18" fmla="*/ 3745 h 10000"/>
                <a:gd name="connsiteX19" fmla="*/ 9193 w 10000"/>
                <a:gd name="connsiteY19" fmla="*/ 4036 h 10000"/>
                <a:gd name="connsiteX20" fmla="*/ 9087 w 10000"/>
                <a:gd name="connsiteY20" fmla="*/ 4527 h 10000"/>
                <a:gd name="connsiteX21" fmla="*/ 9113 w 10000"/>
                <a:gd name="connsiteY21" fmla="*/ 4655 h 10000"/>
                <a:gd name="connsiteX22" fmla="*/ 9221 w 10000"/>
                <a:gd name="connsiteY22" fmla="*/ 4727 h 10000"/>
                <a:gd name="connsiteX23" fmla="*/ 8978 w 10000"/>
                <a:gd name="connsiteY23" fmla="*/ 4982 h 10000"/>
                <a:gd name="connsiteX24" fmla="*/ 8899 w 10000"/>
                <a:gd name="connsiteY24" fmla="*/ 5291 h 10000"/>
                <a:gd name="connsiteX25" fmla="*/ 9275 w 10000"/>
                <a:gd name="connsiteY25" fmla="*/ 5927 h 10000"/>
                <a:gd name="connsiteX26" fmla="*/ 9838 w 10000"/>
                <a:gd name="connsiteY26" fmla="*/ 6000 h 10000"/>
                <a:gd name="connsiteX27" fmla="*/ 10000 w 10000"/>
                <a:gd name="connsiteY27" fmla="*/ 6309 h 10000"/>
                <a:gd name="connsiteX28" fmla="*/ 9838 w 10000"/>
                <a:gd name="connsiteY28" fmla="*/ 6927 h 10000"/>
                <a:gd name="connsiteX29" fmla="*/ 9005 w 10000"/>
                <a:gd name="connsiteY29" fmla="*/ 7473 h 10000"/>
                <a:gd name="connsiteX30" fmla="*/ 9221 w 10000"/>
                <a:gd name="connsiteY30" fmla="*/ 8455 h 10000"/>
                <a:gd name="connsiteX31" fmla="*/ 8899 w 10000"/>
                <a:gd name="connsiteY31" fmla="*/ 8873 h 10000"/>
                <a:gd name="connsiteX32" fmla="*/ 9113 w 10000"/>
                <a:gd name="connsiteY32" fmla="*/ 9327 h 10000"/>
                <a:gd name="connsiteX33" fmla="*/ 8091 w 10000"/>
                <a:gd name="connsiteY33" fmla="*/ 9182 h 10000"/>
                <a:gd name="connsiteX34" fmla="*/ 7581 w 10000"/>
                <a:gd name="connsiteY34" fmla="*/ 9327 h 10000"/>
                <a:gd name="connsiteX35" fmla="*/ 7070 w 10000"/>
                <a:gd name="connsiteY35" fmla="*/ 9327 h 10000"/>
                <a:gd name="connsiteX36" fmla="*/ 6452 w 10000"/>
                <a:gd name="connsiteY36" fmla="*/ 9455 h 10000"/>
                <a:gd name="connsiteX37" fmla="*/ 5834 w 10000"/>
                <a:gd name="connsiteY37" fmla="*/ 9545 h 10000"/>
                <a:gd name="connsiteX38" fmla="*/ 4893 w 10000"/>
                <a:gd name="connsiteY38" fmla="*/ 10000 h 10000"/>
                <a:gd name="connsiteX39" fmla="*/ 4920 w 10000"/>
                <a:gd name="connsiteY39" fmla="*/ 9109 h 10000"/>
                <a:gd name="connsiteX40" fmla="*/ 4731 w 10000"/>
                <a:gd name="connsiteY40" fmla="*/ 8873 h 10000"/>
                <a:gd name="connsiteX41" fmla="*/ 4086 w 10000"/>
                <a:gd name="connsiteY41" fmla="*/ 8782 h 10000"/>
                <a:gd name="connsiteX42" fmla="*/ 3872 w 10000"/>
                <a:gd name="connsiteY42" fmla="*/ 8400 h 10000"/>
                <a:gd name="connsiteX43" fmla="*/ 3467 w 10000"/>
                <a:gd name="connsiteY43" fmla="*/ 8382 h 10000"/>
                <a:gd name="connsiteX44" fmla="*/ 3279 w 10000"/>
                <a:gd name="connsiteY44" fmla="*/ 8473 h 10000"/>
                <a:gd name="connsiteX45" fmla="*/ 2447 w 10000"/>
                <a:gd name="connsiteY45" fmla="*/ 8382 h 10000"/>
                <a:gd name="connsiteX46" fmla="*/ 2124 w 10000"/>
                <a:gd name="connsiteY46" fmla="*/ 8564 h 10000"/>
                <a:gd name="connsiteX47" fmla="*/ 2662 w 10000"/>
                <a:gd name="connsiteY47" fmla="*/ 8173 h 10000"/>
                <a:gd name="connsiteX48" fmla="*/ 3311 w 10000"/>
                <a:gd name="connsiteY48" fmla="*/ 7969 h 10000"/>
                <a:gd name="connsiteX49" fmla="*/ 1097 w 10000"/>
                <a:gd name="connsiteY49" fmla="*/ 7090 h 10000"/>
                <a:gd name="connsiteX50" fmla="*/ 868 w 10000"/>
                <a:gd name="connsiteY50" fmla="*/ 6861 h 10000"/>
                <a:gd name="connsiteX51" fmla="*/ 1087 w 10000"/>
                <a:gd name="connsiteY51" fmla="*/ 6726 h 10000"/>
                <a:gd name="connsiteX52" fmla="*/ 1497 w 10000"/>
                <a:gd name="connsiteY52" fmla="*/ 6877 h 10000"/>
                <a:gd name="connsiteX53" fmla="*/ 0 w 10000"/>
                <a:gd name="connsiteY53" fmla="*/ 6545 h 10000"/>
                <a:gd name="connsiteX54" fmla="*/ 511 w 10000"/>
                <a:gd name="connsiteY54" fmla="*/ 6309 h 10000"/>
                <a:gd name="connsiteX55" fmla="*/ 726 w 10000"/>
                <a:gd name="connsiteY55" fmla="*/ 5891 h 10000"/>
                <a:gd name="connsiteX56" fmla="*/ 1318 w 10000"/>
                <a:gd name="connsiteY56" fmla="*/ 5618 h 10000"/>
                <a:gd name="connsiteX57" fmla="*/ 1425 w 10000"/>
                <a:gd name="connsiteY57" fmla="*/ 5218 h 10000"/>
                <a:gd name="connsiteX58" fmla="*/ 1344 w 10000"/>
                <a:gd name="connsiteY58" fmla="*/ 4800 h 10000"/>
                <a:gd name="connsiteX59" fmla="*/ 1720 w 10000"/>
                <a:gd name="connsiteY59" fmla="*/ 4582 h 10000"/>
                <a:gd name="connsiteX60" fmla="*/ 1210 w 10000"/>
                <a:gd name="connsiteY60" fmla="*/ 3982 h 10000"/>
                <a:gd name="connsiteX61" fmla="*/ 1748 w 10000"/>
                <a:gd name="connsiteY61" fmla="*/ 3182 h 10000"/>
                <a:gd name="connsiteX62" fmla="*/ 1156 w 10000"/>
                <a:gd name="connsiteY62" fmla="*/ 2636 h 10000"/>
                <a:gd name="connsiteX63" fmla="*/ 1318 w 10000"/>
                <a:gd name="connsiteY63" fmla="*/ 2036 h 10000"/>
                <a:gd name="connsiteX64" fmla="*/ 726 w 10000"/>
                <a:gd name="connsiteY64" fmla="*/ 1491 h 10000"/>
                <a:gd name="connsiteX65" fmla="*/ 726 w 10000"/>
                <a:gd name="connsiteY65" fmla="*/ 691 h 10000"/>
                <a:gd name="connsiteX0" fmla="*/ 215 w 9489"/>
                <a:gd name="connsiteY0" fmla="*/ 691 h 10000"/>
                <a:gd name="connsiteX1" fmla="*/ 2445 w 9489"/>
                <a:gd name="connsiteY1" fmla="*/ 73 h 10000"/>
                <a:gd name="connsiteX2" fmla="*/ 3467 w 9489"/>
                <a:gd name="connsiteY2" fmla="*/ 0 h 10000"/>
                <a:gd name="connsiteX3" fmla="*/ 4086 w 9489"/>
                <a:gd name="connsiteY3" fmla="*/ 18 h 10000"/>
                <a:gd name="connsiteX4" fmla="*/ 4301 w 9489"/>
                <a:gd name="connsiteY4" fmla="*/ 145 h 10000"/>
                <a:gd name="connsiteX5" fmla="*/ 4488 w 9489"/>
                <a:gd name="connsiteY5" fmla="*/ 309 h 10000"/>
                <a:gd name="connsiteX6" fmla="*/ 4516 w 9489"/>
                <a:gd name="connsiteY6" fmla="*/ 491 h 10000"/>
                <a:gd name="connsiteX7" fmla="*/ 4731 w 9489"/>
                <a:gd name="connsiteY7" fmla="*/ 545 h 10000"/>
                <a:gd name="connsiteX8" fmla="*/ 5000 w 9489"/>
                <a:gd name="connsiteY8" fmla="*/ 927 h 10000"/>
                <a:gd name="connsiteX9" fmla="*/ 5027 w 9489"/>
                <a:gd name="connsiteY9" fmla="*/ 1491 h 10000"/>
                <a:gd name="connsiteX10" fmla="*/ 5296 w 9489"/>
                <a:gd name="connsiteY10" fmla="*/ 1709 h 10000"/>
                <a:gd name="connsiteX11" fmla="*/ 5941 w 9489"/>
                <a:gd name="connsiteY11" fmla="*/ 1709 h 10000"/>
                <a:gd name="connsiteX12" fmla="*/ 6344 w 9489"/>
                <a:gd name="connsiteY12" fmla="*/ 2509 h 10000"/>
                <a:gd name="connsiteX13" fmla="*/ 6344 w 9489"/>
                <a:gd name="connsiteY13" fmla="*/ 3055 h 10000"/>
                <a:gd name="connsiteX14" fmla="*/ 6640 w 9489"/>
                <a:gd name="connsiteY14" fmla="*/ 3418 h 10000"/>
                <a:gd name="connsiteX15" fmla="*/ 6935 w 9489"/>
                <a:gd name="connsiteY15" fmla="*/ 3418 h 10000"/>
                <a:gd name="connsiteX16" fmla="*/ 7580 w 9489"/>
                <a:gd name="connsiteY16" fmla="*/ 3055 h 10000"/>
                <a:gd name="connsiteX17" fmla="*/ 7957 w 9489"/>
                <a:gd name="connsiteY17" fmla="*/ 3291 h 10000"/>
                <a:gd name="connsiteX18" fmla="*/ 7983 w 9489"/>
                <a:gd name="connsiteY18" fmla="*/ 3745 h 10000"/>
                <a:gd name="connsiteX19" fmla="*/ 8682 w 9489"/>
                <a:gd name="connsiteY19" fmla="*/ 4036 h 10000"/>
                <a:gd name="connsiteX20" fmla="*/ 8576 w 9489"/>
                <a:gd name="connsiteY20" fmla="*/ 4527 h 10000"/>
                <a:gd name="connsiteX21" fmla="*/ 8602 w 9489"/>
                <a:gd name="connsiteY21" fmla="*/ 4655 h 10000"/>
                <a:gd name="connsiteX22" fmla="*/ 8710 w 9489"/>
                <a:gd name="connsiteY22" fmla="*/ 4727 h 10000"/>
                <a:gd name="connsiteX23" fmla="*/ 8467 w 9489"/>
                <a:gd name="connsiteY23" fmla="*/ 4982 h 10000"/>
                <a:gd name="connsiteX24" fmla="*/ 8388 w 9489"/>
                <a:gd name="connsiteY24" fmla="*/ 5291 h 10000"/>
                <a:gd name="connsiteX25" fmla="*/ 8764 w 9489"/>
                <a:gd name="connsiteY25" fmla="*/ 5927 h 10000"/>
                <a:gd name="connsiteX26" fmla="*/ 9327 w 9489"/>
                <a:gd name="connsiteY26" fmla="*/ 6000 h 10000"/>
                <a:gd name="connsiteX27" fmla="*/ 9489 w 9489"/>
                <a:gd name="connsiteY27" fmla="*/ 6309 h 10000"/>
                <a:gd name="connsiteX28" fmla="*/ 9327 w 9489"/>
                <a:gd name="connsiteY28" fmla="*/ 6927 h 10000"/>
                <a:gd name="connsiteX29" fmla="*/ 8494 w 9489"/>
                <a:gd name="connsiteY29" fmla="*/ 7473 h 10000"/>
                <a:gd name="connsiteX30" fmla="*/ 8710 w 9489"/>
                <a:gd name="connsiteY30" fmla="*/ 8455 h 10000"/>
                <a:gd name="connsiteX31" fmla="*/ 8388 w 9489"/>
                <a:gd name="connsiteY31" fmla="*/ 8873 h 10000"/>
                <a:gd name="connsiteX32" fmla="*/ 8602 w 9489"/>
                <a:gd name="connsiteY32" fmla="*/ 9327 h 10000"/>
                <a:gd name="connsiteX33" fmla="*/ 7580 w 9489"/>
                <a:gd name="connsiteY33" fmla="*/ 9182 h 10000"/>
                <a:gd name="connsiteX34" fmla="*/ 7070 w 9489"/>
                <a:gd name="connsiteY34" fmla="*/ 9327 h 10000"/>
                <a:gd name="connsiteX35" fmla="*/ 6559 w 9489"/>
                <a:gd name="connsiteY35" fmla="*/ 9327 h 10000"/>
                <a:gd name="connsiteX36" fmla="*/ 5941 w 9489"/>
                <a:gd name="connsiteY36" fmla="*/ 9455 h 10000"/>
                <a:gd name="connsiteX37" fmla="*/ 5323 w 9489"/>
                <a:gd name="connsiteY37" fmla="*/ 9545 h 10000"/>
                <a:gd name="connsiteX38" fmla="*/ 4382 w 9489"/>
                <a:gd name="connsiteY38" fmla="*/ 10000 h 10000"/>
                <a:gd name="connsiteX39" fmla="*/ 4409 w 9489"/>
                <a:gd name="connsiteY39" fmla="*/ 9109 h 10000"/>
                <a:gd name="connsiteX40" fmla="*/ 4220 w 9489"/>
                <a:gd name="connsiteY40" fmla="*/ 8873 h 10000"/>
                <a:gd name="connsiteX41" fmla="*/ 3575 w 9489"/>
                <a:gd name="connsiteY41" fmla="*/ 8782 h 10000"/>
                <a:gd name="connsiteX42" fmla="*/ 3361 w 9489"/>
                <a:gd name="connsiteY42" fmla="*/ 8400 h 10000"/>
                <a:gd name="connsiteX43" fmla="*/ 2956 w 9489"/>
                <a:gd name="connsiteY43" fmla="*/ 8382 h 10000"/>
                <a:gd name="connsiteX44" fmla="*/ 2768 w 9489"/>
                <a:gd name="connsiteY44" fmla="*/ 8473 h 10000"/>
                <a:gd name="connsiteX45" fmla="*/ 1936 w 9489"/>
                <a:gd name="connsiteY45" fmla="*/ 8382 h 10000"/>
                <a:gd name="connsiteX46" fmla="*/ 1613 w 9489"/>
                <a:gd name="connsiteY46" fmla="*/ 8564 h 10000"/>
                <a:gd name="connsiteX47" fmla="*/ 2151 w 9489"/>
                <a:gd name="connsiteY47" fmla="*/ 8173 h 10000"/>
                <a:gd name="connsiteX48" fmla="*/ 2800 w 9489"/>
                <a:gd name="connsiteY48" fmla="*/ 7969 h 10000"/>
                <a:gd name="connsiteX49" fmla="*/ 586 w 9489"/>
                <a:gd name="connsiteY49" fmla="*/ 7090 h 10000"/>
                <a:gd name="connsiteX50" fmla="*/ 357 w 9489"/>
                <a:gd name="connsiteY50" fmla="*/ 6861 h 10000"/>
                <a:gd name="connsiteX51" fmla="*/ 576 w 9489"/>
                <a:gd name="connsiteY51" fmla="*/ 6726 h 10000"/>
                <a:gd name="connsiteX52" fmla="*/ 986 w 9489"/>
                <a:gd name="connsiteY52" fmla="*/ 6877 h 10000"/>
                <a:gd name="connsiteX53" fmla="*/ 587 w 9489"/>
                <a:gd name="connsiteY53" fmla="*/ 6295 h 10000"/>
                <a:gd name="connsiteX54" fmla="*/ 0 w 9489"/>
                <a:gd name="connsiteY54" fmla="*/ 6309 h 10000"/>
                <a:gd name="connsiteX55" fmla="*/ 215 w 9489"/>
                <a:gd name="connsiteY55" fmla="*/ 5891 h 10000"/>
                <a:gd name="connsiteX56" fmla="*/ 807 w 9489"/>
                <a:gd name="connsiteY56" fmla="*/ 5618 h 10000"/>
                <a:gd name="connsiteX57" fmla="*/ 914 w 9489"/>
                <a:gd name="connsiteY57" fmla="*/ 5218 h 10000"/>
                <a:gd name="connsiteX58" fmla="*/ 833 w 9489"/>
                <a:gd name="connsiteY58" fmla="*/ 4800 h 10000"/>
                <a:gd name="connsiteX59" fmla="*/ 1209 w 9489"/>
                <a:gd name="connsiteY59" fmla="*/ 4582 h 10000"/>
                <a:gd name="connsiteX60" fmla="*/ 699 w 9489"/>
                <a:gd name="connsiteY60" fmla="*/ 3982 h 10000"/>
                <a:gd name="connsiteX61" fmla="*/ 1237 w 9489"/>
                <a:gd name="connsiteY61" fmla="*/ 3182 h 10000"/>
                <a:gd name="connsiteX62" fmla="*/ 645 w 9489"/>
                <a:gd name="connsiteY62" fmla="*/ 2636 h 10000"/>
                <a:gd name="connsiteX63" fmla="*/ 807 w 9489"/>
                <a:gd name="connsiteY63" fmla="*/ 2036 h 10000"/>
                <a:gd name="connsiteX64" fmla="*/ 215 w 9489"/>
                <a:gd name="connsiteY64" fmla="*/ 1491 h 10000"/>
                <a:gd name="connsiteX65" fmla="*/ 215 w 9489"/>
                <a:gd name="connsiteY65" fmla="*/ 691 h 10000"/>
                <a:gd name="connsiteX0" fmla="*/ 227 w 10000"/>
                <a:gd name="connsiteY0" fmla="*/ 691 h 10000"/>
                <a:gd name="connsiteX1" fmla="*/ 2577 w 10000"/>
                <a:gd name="connsiteY1" fmla="*/ 73 h 10000"/>
                <a:gd name="connsiteX2" fmla="*/ 3654 w 10000"/>
                <a:gd name="connsiteY2" fmla="*/ 0 h 10000"/>
                <a:gd name="connsiteX3" fmla="*/ 4306 w 10000"/>
                <a:gd name="connsiteY3" fmla="*/ 18 h 10000"/>
                <a:gd name="connsiteX4" fmla="*/ 4533 w 10000"/>
                <a:gd name="connsiteY4" fmla="*/ 145 h 10000"/>
                <a:gd name="connsiteX5" fmla="*/ 4730 w 10000"/>
                <a:gd name="connsiteY5" fmla="*/ 309 h 10000"/>
                <a:gd name="connsiteX6" fmla="*/ 4759 w 10000"/>
                <a:gd name="connsiteY6" fmla="*/ 491 h 10000"/>
                <a:gd name="connsiteX7" fmla="*/ 4986 w 10000"/>
                <a:gd name="connsiteY7" fmla="*/ 545 h 10000"/>
                <a:gd name="connsiteX8" fmla="*/ 5269 w 10000"/>
                <a:gd name="connsiteY8" fmla="*/ 927 h 10000"/>
                <a:gd name="connsiteX9" fmla="*/ 5298 w 10000"/>
                <a:gd name="connsiteY9" fmla="*/ 1491 h 10000"/>
                <a:gd name="connsiteX10" fmla="*/ 5581 w 10000"/>
                <a:gd name="connsiteY10" fmla="*/ 1709 h 10000"/>
                <a:gd name="connsiteX11" fmla="*/ 6261 w 10000"/>
                <a:gd name="connsiteY11" fmla="*/ 1709 h 10000"/>
                <a:gd name="connsiteX12" fmla="*/ 6686 w 10000"/>
                <a:gd name="connsiteY12" fmla="*/ 2509 h 10000"/>
                <a:gd name="connsiteX13" fmla="*/ 6686 w 10000"/>
                <a:gd name="connsiteY13" fmla="*/ 3055 h 10000"/>
                <a:gd name="connsiteX14" fmla="*/ 6998 w 10000"/>
                <a:gd name="connsiteY14" fmla="*/ 3418 h 10000"/>
                <a:gd name="connsiteX15" fmla="*/ 7308 w 10000"/>
                <a:gd name="connsiteY15" fmla="*/ 3418 h 10000"/>
                <a:gd name="connsiteX16" fmla="*/ 7988 w 10000"/>
                <a:gd name="connsiteY16" fmla="*/ 3055 h 10000"/>
                <a:gd name="connsiteX17" fmla="*/ 8385 w 10000"/>
                <a:gd name="connsiteY17" fmla="*/ 3291 h 10000"/>
                <a:gd name="connsiteX18" fmla="*/ 8413 w 10000"/>
                <a:gd name="connsiteY18" fmla="*/ 3745 h 10000"/>
                <a:gd name="connsiteX19" fmla="*/ 9150 w 10000"/>
                <a:gd name="connsiteY19" fmla="*/ 4036 h 10000"/>
                <a:gd name="connsiteX20" fmla="*/ 9038 w 10000"/>
                <a:gd name="connsiteY20" fmla="*/ 4527 h 10000"/>
                <a:gd name="connsiteX21" fmla="*/ 9065 w 10000"/>
                <a:gd name="connsiteY21" fmla="*/ 4655 h 10000"/>
                <a:gd name="connsiteX22" fmla="*/ 9179 w 10000"/>
                <a:gd name="connsiteY22" fmla="*/ 4727 h 10000"/>
                <a:gd name="connsiteX23" fmla="*/ 8923 w 10000"/>
                <a:gd name="connsiteY23" fmla="*/ 4982 h 10000"/>
                <a:gd name="connsiteX24" fmla="*/ 8840 w 10000"/>
                <a:gd name="connsiteY24" fmla="*/ 5291 h 10000"/>
                <a:gd name="connsiteX25" fmla="*/ 9236 w 10000"/>
                <a:gd name="connsiteY25" fmla="*/ 5927 h 10000"/>
                <a:gd name="connsiteX26" fmla="*/ 9829 w 10000"/>
                <a:gd name="connsiteY26" fmla="*/ 6000 h 10000"/>
                <a:gd name="connsiteX27" fmla="*/ 10000 w 10000"/>
                <a:gd name="connsiteY27" fmla="*/ 6309 h 10000"/>
                <a:gd name="connsiteX28" fmla="*/ 9829 w 10000"/>
                <a:gd name="connsiteY28" fmla="*/ 6927 h 10000"/>
                <a:gd name="connsiteX29" fmla="*/ 8951 w 10000"/>
                <a:gd name="connsiteY29" fmla="*/ 7473 h 10000"/>
                <a:gd name="connsiteX30" fmla="*/ 9179 w 10000"/>
                <a:gd name="connsiteY30" fmla="*/ 8455 h 10000"/>
                <a:gd name="connsiteX31" fmla="*/ 8840 w 10000"/>
                <a:gd name="connsiteY31" fmla="*/ 8873 h 10000"/>
                <a:gd name="connsiteX32" fmla="*/ 9065 w 10000"/>
                <a:gd name="connsiteY32" fmla="*/ 9327 h 10000"/>
                <a:gd name="connsiteX33" fmla="*/ 7988 w 10000"/>
                <a:gd name="connsiteY33" fmla="*/ 9182 h 10000"/>
                <a:gd name="connsiteX34" fmla="*/ 7451 w 10000"/>
                <a:gd name="connsiteY34" fmla="*/ 9327 h 10000"/>
                <a:gd name="connsiteX35" fmla="*/ 6912 w 10000"/>
                <a:gd name="connsiteY35" fmla="*/ 9327 h 10000"/>
                <a:gd name="connsiteX36" fmla="*/ 6261 w 10000"/>
                <a:gd name="connsiteY36" fmla="*/ 9455 h 10000"/>
                <a:gd name="connsiteX37" fmla="*/ 5610 w 10000"/>
                <a:gd name="connsiteY37" fmla="*/ 9545 h 10000"/>
                <a:gd name="connsiteX38" fmla="*/ 4618 w 10000"/>
                <a:gd name="connsiteY38" fmla="*/ 10000 h 10000"/>
                <a:gd name="connsiteX39" fmla="*/ 4646 w 10000"/>
                <a:gd name="connsiteY39" fmla="*/ 9109 h 10000"/>
                <a:gd name="connsiteX40" fmla="*/ 4447 w 10000"/>
                <a:gd name="connsiteY40" fmla="*/ 8873 h 10000"/>
                <a:gd name="connsiteX41" fmla="*/ 3768 w 10000"/>
                <a:gd name="connsiteY41" fmla="*/ 8782 h 10000"/>
                <a:gd name="connsiteX42" fmla="*/ 3542 w 10000"/>
                <a:gd name="connsiteY42" fmla="*/ 8400 h 10000"/>
                <a:gd name="connsiteX43" fmla="*/ 3115 w 10000"/>
                <a:gd name="connsiteY43" fmla="*/ 8382 h 10000"/>
                <a:gd name="connsiteX44" fmla="*/ 2917 w 10000"/>
                <a:gd name="connsiteY44" fmla="*/ 8473 h 10000"/>
                <a:gd name="connsiteX45" fmla="*/ 2040 w 10000"/>
                <a:gd name="connsiteY45" fmla="*/ 8382 h 10000"/>
                <a:gd name="connsiteX46" fmla="*/ 1700 w 10000"/>
                <a:gd name="connsiteY46" fmla="*/ 8564 h 10000"/>
                <a:gd name="connsiteX47" fmla="*/ 2267 w 10000"/>
                <a:gd name="connsiteY47" fmla="*/ 8173 h 10000"/>
                <a:gd name="connsiteX48" fmla="*/ 2951 w 10000"/>
                <a:gd name="connsiteY48" fmla="*/ 7969 h 10000"/>
                <a:gd name="connsiteX49" fmla="*/ 618 w 10000"/>
                <a:gd name="connsiteY49" fmla="*/ 7090 h 10000"/>
                <a:gd name="connsiteX50" fmla="*/ 1112 w 10000"/>
                <a:gd name="connsiteY50" fmla="*/ 6778 h 10000"/>
                <a:gd name="connsiteX51" fmla="*/ 607 w 10000"/>
                <a:gd name="connsiteY51" fmla="*/ 6726 h 10000"/>
                <a:gd name="connsiteX52" fmla="*/ 1039 w 10000"/>
                <a:gd name="connsiteY52" fmla="*/ 6877 h 10000"/>
                <a:gd name="connsiteX53" fmla="*/ 619 w 10000"/>
                <a:gd name="connsiteY53" fmla="*/ 6295 h 10000"/>
                <a:gd name="connsiteX54" fmla="*/ 0 w 10000"/>
                <a:gd name="connsiteY54" fmla="*/ 6309 h 10000"/>
                <a:gd name="connsiteX55" fmla="*/ 227 w 10000"/>
                <a:gd name="connsiteY55" fmla="*/ 5891 h 10000"/>
                <a:gd name="connsiteX56" fmla="*/ 850 w 10000"/>
                <a:gd name="connsiteY56" fmla="*/ 5618 h 10000"/>
                <a:gd name="connsiteX57" fmla="*/ 963 w 10000"/>
                <a:gd name="connsiteY57" fmla="*/ 5218 h 10000"/>
                <a:gd name="connsiteX58" fmla="*/ 878 w 10000"/>
                <a:gd name="connsiteY58" fmla="*/ 4800 h 10000"/>
                <a:gd name="connsiteX59" fmla="*/ 1274 w 10000"/>
                <a:gd name="connsiteY59" fmla="*/ 4582 h 10000"/>
                <a:gd name="connsiteX60" fmla="*/ 737 w 10000"/>
                <a:gd name="connsiteY60" fmla="*/ 3982 h 10000"/>
                <a:gd name="connsiteX61" fmla="*/ 1304 w 10000"/>
                <a:gd name="connsiteY61" fmla="*/ 3182 h 10000"/>
                <a:gd name="connsiteX62" fmla="*/ 680 w 10000"/>
                <a:gd name="connsiteY62" fmla="*/ 2636 h 10000"/>
                <a:gd name="connsiteX63" fmla="*/ 850 w 10000"/>
                <a:gd name="connsiteY63" fmla="*/ 2036 h 10000"/>
                <a:gd name="connsiteX64" fmla="*/ 227 w 10000"/>
                <a:gd name="connsiteY64" fmla="*/ 1491 h 10000"/>
                <a:gd name="connsiteX65" fmla="*/ 227 w 10000"/>
                <a:gd name="connsiteY65" fmla="*/ 691 h 10000"/>
                <a:gd name="connsiteX0" fmla="*/ 227 w 10000"/>
                <a:gd name="connsiteY0" fmla="*/ 691 h 10000"/>
                <a:gd name="connsiteX1" fmla="*/ 2577 w 10000"/>
                <a:gd name="connsiteY1" fmla="*/ 73 h 10000"/>
                <a:gd name="connsiteX2" fmla="*/ 3654 w 10000"/>
                <a:gd name="connsiteY2" fmla="*/ 0 h 10000"/>
                <a:gd name="connsiteX3" fmla="*/ 4306 w 10000"/>
                <a:gd name="connsiteY3" fmla="*/ 18 h 10000"/>
                <a:gd name="connsiteX4" fmla="*/ 4533 w 10000"/>
                <a:gd name="connsiteY4" fmla="*/ 145 h 10000"/>
                <a:gd name="connsiteX5" fmla="*/ 4730 w 10000"/>
                <a:gd name="connsiteY5" fmla="*/ 309 h 10000"/>
                <a:gd name="connsiteX6" fmla="*/ 4759 w 10000"/>
                <a:gd name="connsiteY6" fmla="*/ 491 h 10000"/>
                <a:gd name="connsiteX7" fmla="*/ 4986 w 10000"/>
                <a:gd name="connsiteY7" fmla="*/ 545 h 10000"/>
                <a:gd name="connsiteX8" fmla="*/ 5269 w 10000"/>
                <a:gd name="connsiteY8" fmla="*/ 927 h 10000"/>
                <a:gd name="connsiteX9" fmla="*/ 5298 w 10000"/>
                <a:gd name="connsiteY9" fmla="*/ 1491 h 10000"/>
                <a:gd name="connsiteX10" fmla="*/ 5581 w 10000"/>
                <a:gd name="connsiteY10" fmla="*/ 1709 h 10000"/>
                <a:gd name="connsiteX11" fmla="*/ 6261 w 10000"/>
                <a:gd name="connsiteY11" fmla="*/ 1709 h 10000"/>
                <a:gd name="connsiteX12" fmla="*/ 6686 w 10000"/>
                <a:gd name="connsiteY12" fmla="*/ 2509 h 10000"/>
                <a:gd name="connsiteX13" fmla="*/ 6686 w 10000"/>
                <a:gd name="connsiteY13" fmla="*/ 3055 h 10000"/>
                <a:gd name="connsiteX14" fmla="*/ 6998 w 10000"/>
                <a:gd name="connsiteY14" fmla="*/ 3418 h 10000"/>
                <a:gd name="connsiteX15" fmla="*/ 7308 w 10000"/>
                <a:gd name="connsiteY15" fmla="*/ 3418 h 10000"/>
                <a:gd name="connsiteX16" fmla="*/ 7988 w 10000"/>
                <a:gd name="connsiteY16" fmla="*/ 3055 h 10000"/>
                <a:gd name="connsiteX17" fmla="*/ 8385 w 10000"/>
                <a:gd name="connsiteY17" fmla="*/ 3291 h 10000"/>
                <a:gd name="connsiteX18" fmla="*/ 8413 w 10000"/>
                <a:gd name="connsiteY18" fmla="*/ 3745 h 10000"/>
                <a:gd name="connsiteX19" fmla="*/ 9150 w 10000"/>
                <a:gd name="connsiteY19" fmla="*/ 4036 h 10000"/>
                <a:gd name="connsiteX20" fmla="*/ 9038 w 10000"/>
                <a:gd name="connsiteY20" fmla="*/ 4527 h 10000"/>
                <a:gd name="connsiteX21" fmla="*/ 9065 w 10000"/>
                <a:gd name="connsiteY21" fmla="*/ 4655 h 10000"/>
                <a:gd name="connsiteX22" fmla="*/ 9179 w 10000"/>
                <a:gd name="connsiteY22" fmla="*/ 4727 h 10000"/>
                <a:gd name="connsiteX23" fmla="*/ 8923 w 10000"/>
                <a:gd name="connsiteY23" fmla="*/ 4982 h 10000"/>
                <a:gd name="connsiteX24" fmla="*/ 8840 w 10000"/>
                <a:gd name="connsiteY24" fmla="*/ 5291 h 10000"/>
                <a:gd name="connsiteX25" fmla="*/ 9236 w 10000"/>
                <a:gd name="connsiteY25" fmla="*/ 5927 h 10000"/>
                <a:gd name="connsiteX26" fmla="*/ 9829 w 10000"/>
                <a:gd name="connsiteY26" fmla="*/ 6000 h 10000"/>
                <a:gd name="connsiteX27" fmla="*/ 10000 w 10000"/>
                <a:gd name="connsiteY27" fmla="*/ 6309 h 10000"/>
                <a:gd name="connsiteX28" fmla="*/ 9829 w 10000"/>
                <a:gd name="connsiteY28" fmla="*/ 6927 h 10000"/>
                <a:gd name="connsiteX29" fmla="*/ 8951 w 10000"/>
                <a:gd name="connsiteY29" fmla="*/ 7473 h 10000"/>
                <a:gd name="connsiteX30" fmla="*/ 9179 w 10000"/>
                <a:gd name="connsiteY30" fmla="*/ 8455 h 10000"/>
                <a:gd name="connsiteX31" fmla="*/ 8840 w 10000"/>
                <a:gd name="connsiteY31" fmla="*/ 8873 h 10000"/>
                <a:gd name="connsiteX32" fmla="*/ 9065 w 10000"/>
                <a:gd name="connsiteY32" fmla="*/ 9327 h 10000"/>
                <a:gd name="connsiteX33" fmla="*/ 7988 w 10000"/>
                <a:gd name="connsiteY33" fmla="*/ 9182 h 10000"/>
                <a:gd name="connsiteX34" fmla="*/ 7451 w 10000"/>
                <a:gd name="connsiteY34" fmla="*/ 9327 h 10000"/>
                <a:gd name="connsiteX35" fmla="*/ 6912 w 10000"/>
                <a:gd name="connsiteY35" fmla="*/ 9327 h 10000"/>
                <a:gd name="connsiteX36" fmla="*/ 6261 w 10000"/>
                <a:gd name="connsiteY36" fmla="*/ 9455 h 10000"/>
                <a:gd name="connsiteX37" fmla="*/ 5610 w 10000"/>
                <a:gd name="connsiteY37" fmla="*/ 9545 h 10000"/>
                <a:gd name="connsiteX38" fmla="*/ 4618 w 10000"/>
                <a:gd name="connsiteY38" fmla="*/ 10000 h 10000"/>
                <a:gd name="connsiteX39" fmla="*/ 4646 w 10000"/>
                <a:gd name="connsiteY39" fmla="*/ 9109 h 10000"/>
                <a:gd name="connsiteX40" fmla="*/ 4447 w 10000"/>
                <a:gd name="connsiteY40" fmla="*/ 8873 h 10000"/>
                <a:gd name="connsiteX41" fmla="*/ 3768 w 10000"/>
                <a:gd name="connsiteY41" fmla="*/ 8782 h 10000"/>
                <a:gd name="connsiteX42" fmla="*/ 3542 w 10000"/>
                <a:gd name="connsiteY42" fmla="*/ 8400 h 10000"/>
                <a:gd name="connsiteX43" fmla="*/ 3115 w 10000"/>
                <a:gd name="connsiteY43" fmla="*/ 8382 h 10000"/>
                <a:gd name="connsiteX44" fmla="*/ 2917 w 10000"/>
                <a:gd name="connsiteY44" fmla="*/ 8473 h 10000"/>
                <a:gd name="connsiteX45" fmla="*/ 2040 w 10000"/>
                <a:gd name="connsiteY45" fmla="*/ 8382 h 10000"/>
                <a:gd name="connsiteX46" fmla="*/ 1700 w 10000"/>
                <a:gd name="connsiteY46" fmla="*/ 8564 h 10000"/>
                <a:gd name="connsiteX47" fmla="*/ 2267 w 10000"/>
                <a:gd name="connsiteY47" fmla="*/ 8173 h 10000"/>
                <a:gd name="connsiteX48" fmla="*/ 2951 w 10000"/>
                <a:gd name="connsiteY48" fmla="*/ 7969 h 10000"/>
                <a:gd name="connsiteX49" fmla="*/ 1901 w 10000"/>
                <a:gd name="connsiteY49" fmla="*/ 7254 h 10000"/>
                <a:gd name="connsiteX50" fmla="*/ 618 w 10000"/>
                <a:gd name="connsiteY50" fmla="*/ 7090 h 10000"/>
                <a:gd name="connsiteX51" fmla="*/ 1112 w 10000"/>
                <a:gd name="connsiteY51" fmla="*/ 6778 h 10000"/>
                <a:gd name="connsiteX52" fmla="*/ 607 w 10000"/>
                <a:gd name="connsiteY52" fmla="*/ 6726 h 10000"/>
                <a:gd name="connsiteX53" fmla="*/ 1039 w 10000"/>
                <a:gd name="connsiteY53" fmla="*/ 6877 h 10000"/>
                <a:gd name="connsiteX54" fmla="*/ 619 w 10000"/>
                <a:gd name="connsiteY54" fmla="*/ 6295 h 10000"/>
                <a:gd name="connsiteX55" fmla="*/ 0 w 10000"/>
                <a:gd name="connsiteY55" fmla="*/ 6309 h 10000"/>
                <a:gd name="connsiteX56" fmla="*/ 227 w 10000"/>
                <a:gd name="connsiteY56" fmla="*/ 5891 h 10000"/>
                <a:gd name="connsiteX57" fmla="*/ 850 w 10000"/>
                <a:gd name="connsiteY57" fmla="*/ 5618 h 10000"/>
                <a:gd name="connsiteX58" fmla="*/ 963 w 10000"/>
                <a:gd name="connsiteY58" fmla="*/ 5218 h 10000"/>
                <a:gd name="connsiteX59" fmla="*/ 878 w 10000"/>
                <a:gd name="connsiteY59" fmla="*/ 4800 h 10000"/>
                <a:gd name="connsiteX60" fmla="*/ 1274 w 10000"/>
                <a:gd name="connsiteY60" fmla="*/ 4582 h 10000"/>
                <a:gd name="connsiteX61" fmla="*/ 737 w 10000"/>
                <a:gd name="connsiteY61" fmla="*/ 3982 h 10000"/>
                <a:gd name="connsiteX62" fmla="*/ 1304 w 10000"/>
                <a:gd name="connsiteY62" fmla="*/ 3182 h 10000"/>
                <a:gd name="connsiteX63" fmla="*/ 680 w 10000"/>
                <a:gd name="connsiteY63" fmla="*/ 2636 h 10000"/>
                <a:gd name="connsiteX64" fmla="*/ 850 w 10000"/>
                <a:gd name="connsiteY64" fmla="*/ 2036 h 10000"/>
                <a:gd name="connsiteX65" fmla="*/ 227 w 10000"/>
                <a:gd name="connsiteY65" fmla="*/ 1491 h 10000"/>
                <a:gd name="connsiteX66" fmla="*/ 227 w 10000"/>
                <a:gd name="connsiteY66" fmla="*/ 691 h 10000"/>
                <a:gd name="connsiteX0" fmla="*/ 227 w 10000"/>
                <a:gd name="connsiteY0" fmla="*/ 691 h 10000"/>
                <a:gd name="connsiteX1" fmla="*/ 2577 w 10000"/>
                <a:gd name="connsiteY1" fmla="*/ 73 h 10000"/>
                <a:gd name="connsiteX2" fmla="*/ 3654 w 10000"/>
                <a:gd name="connsiteY2" fmla="*/ 0 h 10000"/>
                <a:gd name="connsiteX3" fmla="*/ 4306 w 10000"/>
                <a:gd name="connsiteY3" fmla="*/ 18 h 10000"/>
                <a:gd name="connsiteX4" fmla="*/ 4533 w 10000"/>
                <a:gd name="connsiteY4" fmla="*/ 145 h 10000"/>
                <a:gd name="connsiteX5" fmla="*/ 4730 w 10000"/>
                <a:gd name="connsiteY5" fmla="*/ 309 h 10000"/>
                <a:gd name="connsiteX6" fmla="*/ 4759 w 10000"/>
                <a:gd name="connsiteY6" fmla="*/ 491 h 10000"/>
                <a:gd name="connsiteX7" fmla="*/ 4986 w 10000"/>
                <a:gd name="connsiteY7" fmla="*/ 545 h 10000"/>
                <a:gd name="connsiteX8" fmla="*/ 5269 w 10000"/>
                <a:gd name="connsiteY8" fmla="*/ 927 h 10000"/>
                <a:gd name="connsiteX9" fmla="*/ 5298 w 10000"/>
                <a:gd name="connsiteY9" fmla="*/ 1491 h 10000"/>
                <a:gd name="connsiteX10" fmla="*/ 5581 w 10000"/>
                <a:gd name="connsiteY10" fmla="*/ 1709 h 10000"/>
                <a:gd name="connsiteX11" fmla="*/ 6261 w 10000"/>
                <a:gd name="connsiteY11" fmla="*/ 1709 h 10000"/>
                <a:gd name="connsiteX12" fmla="*/ 6686 w 10000"/>
                <a:gd name="connsiteY12" fmla="*/ 2509 h 10000"/>
                <a:gd name="connsiteX13" fmla="*/ 6686 w 10000"/>
                <a:gd name="connsiteY13" fmla="*/ 3055 h 10000"/>
                <a:gd name="connsiteX14" fmla="*/ 6998 w 10000"/>
                <a:gd name="connsiteY14" fmla="*/ 3418 h 10000"/>
                <a:gd name="connsiteX15" fmla="*/ 7308 w 10000"/>
                <a:gd name="connsiteY15" fmla="*/ 3418 h 10000"/>
                <a:gd name="connsiteX16" fmla="*/ 7988 w 10000"/>
                <a:gd name="connsiteY16" fmla="*/ 3055 h 10000"/>
                <a:gd name="connsiteX17" fmla="*/ 8385 w 10000"/>
                <a:gd name="connsiteY17" fmla="*/ 3291 h 10000"/>
                <a:gd name="connsiteX18" fmla="*/ 8413 w 10000"/>
                <a:gd name="connsiteY18" fmla="*/ 3745 h 10000"/>
                <a:gd name="connsiteX19" fmla="*/ 9150 w 10000"/>
                <a:gd name="connsiteY19" fmla="*/ 4036 h 10000"/>
                <a:gd name="connsiteX20" fmla="*/ 9038 w 10000"/>
                <a:gd name="connsiteY20" fmla="*/ 4527 h 10000"/>
                <a:gd name="connsiteX21" fmla="*/ 9065 w 10000"/>
                <a:gd name="connsiteY21" fmla="*/ 4655 h 10000"/>
                <a:gd name="connsiteX22" fmla="*/ 9179 w 10000"/>
                <a:gd name="connsiteY22" fmla="*/ 4727 h 10000"/>
                <a:gd name="connsiteX23" fmla="*/ 8923 w 10000"/>
                <a:gd name="connsiteY23" fmla="*/ 4982 h 10000"/>
                <a:gd name="connsiteX24" fmla="*/ 8840 w 10000"/>
                <a:gd name="connsiteY24" fmla="*/ 5291 h 10000"/>
                <a:gd name="connsiteX25" fmla="*/ 9236 w 10000"/>
                <a:gd name="connsiteY25" fmla="*/ 5927 h 10000"/>
                <a:gd name="connsiteX26" fmla="*/ 9829 w 10000"/>
                <a:gd name="connsiteY26" fmla="*/ 6000 h 10000"/>
                <a:gd name="connsiteX27" fmla="*/ 10000 w 10000"/>
                <a:gd name="connsiteY27" fmla="*/ 6309 h 10000"/>
                <a:gd name="connsiteX28" fmla="*/ 9829 w 10000"/>
                <a:gd name="connsiteY28" fmla="*/ 6927 h 10000"/>
                <a:gd name="connsiteX29" fmla="*/ 8951 w 10000"/>
                <a:gd name="connsiteY29" fmla="*/ 7473 h 10000"/>
                <a:gd name="connsiteX30" fmla="*/ 9179 w 10000"/>
                <a:gd name="connsiteY30" fmla="*/ 8455 h 10000"/>
                <a:gd name="connsiteX31" fmla="*/ 8840 w 10000"/>
                <a:gd name="connsiteY31" fmla="*/ 8873 h 10000"/>
                <a:gd name="connsiteX32" fmla="*/ 9065 w 10000"/>
                <a:gd name="connsiteY32" fmla="*/ 9327 h 10000"/>
                <a:gd name="connsiteX33" fmla="*/ 7988 w 10000"/>
                <a:gd name="connsiteY33" fmla="*/ 9182 h 10000"/>
                <a:gd name="connsiteX34" fmla="*/ 7451 w 10000"/>
                <a:gd name="connsiteY34" fmla="*/ 9327 h 10000"/>
                <a:gd name="connsiteX35" fmla="*/ 6912 w 10000"/>
                <a:gd name="connsiteY35" fmla="*/ 9327 h 10000"/>
                <a:gd name="connsiteX36" fmla="*/ 6261 w 10000"/>
                <a:gd name="connsiteY36" fmla="*/ 9455 h 10000"/>
                <a:gd name="connsiteX37" fmla="*/ 5610 w 10000"/>
                <a:gd name="connsiteY37" fmla="*/ 9545 h 10000"/>
                <a:gd name="connsiteX38" fmla="*/ 4618 w 10000"/>
                <a:gd name="connsiteY38" fmla="*/ 10000 h 10000"/>
                <a:gd name="connsiteX39" fmla="*/ 4646 w 10000"/>
                <a:gd name="connsiteY39" fmla="*/ 9109 h 10000"/>
                <a:gd name="connsiteX40" fmla="*/ 4447 w 10000"/>
                <a:gd name="connsiteY40" fmla="*/ 8873 h 10000"/>
                <a:gd name="connsiteX41" fmla="*/ 3768 w 10000"/>
                <a:gd name="connsiteY41" fmla="*/ 8782 h 10000"/>
                <a:gd name="connsiteX42" fmla="*/ 3542 w 10000"/>
                <a:gd name="connsiteY42" fmla="*/ 8400 h 10000"/>
                <a:gd name="connsiteX43" fmla="*/ 3115 w 10000"/>
                <a:gd name="connsiteY43" fmla="*/ 8382 h 10000"/>
                <a:gd name="connsiteX44" fmla="*/ 2917 w 10000"/>
                <a:gd name="connsiteY44" fmla="*/ 8473 h 10000"/>
                <a:gd name="connsiteX45" fmla="*/ 2040 w 10000"/>
                <a:gd name="connsiteY45" fmla="*/ 8382 h 10000"/>
                <a:gd name="connsiteX46" fmla="*/ 1700 w 10000"/>
                <a:gd name="connsiteY46" fmla="*/ 8564 h 10000"/>
                <a:gd name="connsiteX47" fmla="*/ 2267 w 10000"/>
                <a:gd name="connsiteY47" fmla="*/ 8173 h 10000"/>
                <a:gd name="connsiteX48" fmla="*/ 2951 w 10000"/>
                <a:gd name="connsiteY48" fmla="*/ 7969 h 10000"/>
                <a:gd name="connsiteX49" fmla="*/ 1901 w 10000"/>
                <a:gd name="connsiteY49" fmla="*/ 7254 h 10000"/>
                <a:gd name="connsiteX50" fmla="*/ 1144 w 10000"/>
                <a:gd name="connsiteY50" fmla="*/ 6840 h 10000"/>
                <a:gd name="connsiteX51" fmla="*/ 1112 w 10000"/>
                <a:gd name="connsiteY51" fmla="*/ 6778 h 10000"/>
                <a:gd name="connsiteX52" fmla="*/ 607 w 10000"/>
                <a:gd name="connsiteY52" fmla="*/ 6726 h 10000"/>
                <a:gd name="connsiteX53" fmla="*/ 1039 w 10000"/>
                <a:gd name="connsiteY53" fmla="*/ 6877 h 10000"/>
                <a:gd name="connsiteX54" fmla="*/ 619 w 10000"/>
                <a:gd name="connsiteY54" fmla="*/ 6295 h 10000"/>
                <a:gd name="connsiteX55" fmla="*/ 0 w 10000"/>
                <a:gd name="connsiteY55" fmla="*/ 6309 h 10000"/>
                <a:gd name="connsiteX56" fmla="*/ 227 w 10000"/>
                <a:gd name="connsiteY56" fmla="*/ 5891 h 10000"/>
                <a:gd name="connsiteX57" fmla="*/ 850 w 10000"/>
                <a:gd name="connsiteY57" fmla="*/ 5618 h 10000"/>
                <a:gd name="connsiteX58" fmla="*/ 963 w 10000"/>
                <a:gd name="connsiteY58" fmla="*/ 5218 h 10000"/>
                <a:gd name="connsiteX59" fmla="*/ 878 w 10000"/>
                <a:gd name="connsiteY59" fmla="*/ 4800 h 10000"/>
                <a:gd name="connsiteX60" fmla="*/ 1274 w 10000"/>
                <a:gd name="connsiteY60" fmla="*/ 4582 h 10000"/>
                <a:gd name="connsiteX61" fmla="*/ 737 w 10000"/>
                <a:gd name="connsiteY61" fmla="*/ 3982 h 10000"/>
                <a:gd name="connsiteX62" fmla="*/ 1304 w 10000"/>
                <a:gd name="connsiteY62" fmla="*/ 3182 h 10000"/>
                <a:gd name="connsiteX63" fmla="*/ 680 w 10000"/>
                <a:gd name="connsiteY63" fmla="*/ 2636 h 10000"/>
                <a:gd name="connsiteX64" fmla="*/ 850 w 10000"/>
                <a:gd name="connsiteY64" fmla="*/ 2036 h 10000"/>
                <a:gd name="connsiteX65" fmla="*/ 227 w 10000"/>
                <a:gd name="connsiteY65" fmla="*/ 1491 h 10000"/>
                <a:gd name="connsiteX66" fmla="*/ 227 w 10000"/>
                <a:gd name="connsiteY66" fmla="*/ 691 h 10000"/>
                <a:gd name="connsiteX0" fmla="*/ 227 w 10000"/>
                <a:gd name="connsiteY0" fmla="*/ 691 h 10000"/>
                <a:gd name="connsiteX1" fmla="*/ 2577 w 10000"/>
                <a:gd name="connsiteY1" fmla="*/ 73 h 10000"/>
                <a:gd name="connsiteX2" fmla="*/ 3654 w 10000"/>
                <a:gd name="connsiteY2" fmla="*/ 0 h 10000"/>
                <a:gd name="connsiteX3" fmla="*/ 4306 w 10000"/>
                <a:gd name="connsiteY3" fmla="*/ 18 h 10000"/>
                <a:gd name="connsiteX4" fmla="*/ 4533 w 10000"/>
                <a:gd name="connsiteY4" fmla="*/ 145 h 10000"/>
                <a:gd name="connsiteX5" fmla="*/ 4730 w 10000"/>
                <a:gd name="connsiteY5" fmla="*/ 309 h 10000"/>
                <a:gd name="connsiteX6" fmla="*/ 4759 w 10000"/>
                <a:gd name="connsiteY6" fmla="*/ 491 h 10000"/>
                <a:gd name="connsiteX7" fmla="*/ 4986 w 10000"/>
                <a:gd name="connsiteY7" fmla="*/ 545 h 10000"/>
                <a:gd name="connsiteX8" fmla="*/ 5269 w 10000"/>
                <a:gd name="connsiteY8" fmla="*/ 927 h 10000"/>
                <a:gd name="connsiteX9" fmla="*/ 5298 w 10000"/>
                <a:gd name="connsiteY9" fmla="*/ 1491 h 10000"/>
                <a:gd name="connsiteX10" fmla="*/ 5581 w 10000"/>
                <a:gd name="connsiteY10" fmla="*/ 1709 h 10000"/>
                <a:gd name="connsiteX11" fmla="*/ 6261 w 10000"/>
                <a:gd name="connsiteY11" fmla="*/ 1709 h 10000"/>
                <a:gd name="connsiteX12" fmla="*/ 6686 w 10000"/>
                <a:gd name="connsiteY12" fmla="*/ 2509 h 10000"/>
                <a:gd name="connsiteX13" fmla="*/ 6686 w 10000"/>
                <a:gd name="connsiteY13" fmla="*/ 3055 h 10000"/>
                <a:gd name="connsiteX14" fmla="*/ 6998 w 10000"/>
                <a:gd name="connsiteY14" fmla="*/ 3418 h 10000"/>
                <a:gd name="connsiteX15" fmla="*/ 7308 w 10000"/>
                <a:gd name="connsiteY15" fmla="*/ 3418 h 10000"/>
                <a:gd name="connsiteX16" fmla="*/ 7988 w 10000"/>
                <a:gd name="connsiteY16" fmla="*/ 3055 h 10000"/>
                <a:gd name="connsiteX17" fmla="*/ 8385 w 10000"/>
                <a:gd name="connsiteY17" fmla="*/ 3291 h 10000"/>
                <a:gd name="connsiteX18" fmla="*/ 8413 w 10000"/>
                <a:gd name="connsiteY18" fmla="*/ 3745 h 10000"/>
                <a:gd name="connsiteX19" fmla="*/ 9150 w 10000"/>
                <a:gd name="connsiteY19" fmla="*/ 4036 h 10000"/>
                <a:gd name="connsiteX20" fmla="*/ 9038 w 10000"/>
                <a:gd name="connsiteY20" fmla="*/ 4527 h 10000"/>
                <a:gd name="connsiteX21" fmla="*/ 9065 w 10000"/>
                <a:gd name="connsiteY21" fmla="*/ 4655 h 10000"/>
                <a:gd name="connsiteX22" fmla="*/ 9179 w 10000"/>
                <a:gd name="connsiteY22" fmla="*/ 4727 h 10000"/>
                <a:gd name="connsiteX23" fmla="*/ 8923 w 10000"/>
                <a:gd name="connsiteY23" fmla="*/ 4982 h 10000"/>
                <a:gd name="connsiteX24" fmla="*/ 8840 w 10000"/>
                <a:gd name="connsiteY24" fmla="*/ 5291 h 10000"/>
                <a:gd name="connsiteX25" fmla="*/ 9236 w 10000"/>
                <a:gd name="connsiteY25" fmla="*/ 5927 h 10000"/>
                <a:gd name="connsiteX26" fmla="*/ 9829 w 10000"/>
                <a:gd name="connsiteY26" fmla="*/ 6000 h 10000"/>
                <a:gd name="connsiteX27" fmla="*/ 10000 w 10000"/>
                <a:gd name="connsiteY27" fmla="*/ 6309 h 10000"/>
                <a:gd name="connsiteX28" fmla="*/ 9829 w 10000"/>
                <a:gd name="connsiteY28" fmla="*/ 6927 h 10000"/>
                <a:gd name="connsiteX29" fmla="*/ 8951 w 10000"/>
                <a:gd name="connsiteY29" fmla="*/ 7473 h 10000"/>
                <a:gd name="connsiteX30" fmla="*/ 9179 w 10000"/>
                <a:gd name="connsiteY30" fmla="*/ 8455 h 10000"/>
                <a:gd name="connsiteX31" fmla="*/ 8840 w 10000"/>
                <a:gd name="connsiteY31" fmla="*/ 8873 h 10000"/>
                <a:gd name="connsiteX32" fmla="*/ 9065 w 10000"/>
                <a:gd name="connsiteY32" fmla="*/ 9327 h 10000"/>
                <a:gd name="connsiteX33" fmla="*/ 7988 w 10000"/>
                <a:gd name="connsiteY33" fmla="*/ 9182 h 10000"/>
                <a:gd name="connsiteX34" fmla="*/ 7451 w 10000"/>
                <a:gd name="connsiteY34" fmla="*/ 9327 h 10000"/>
                <a:gd name="connsiteX35" fmla="*/ 6912 w 10000"/>
                <a:gd name="connsiteY35" fmla="*/ 9327 h 10000"/>
                <a:gd name="connsiteX36" fmla="*/ 6261 w 10000"/>
                <a:gd name="connsiteY36" fmla="*/ 9455 h 10000"/>
                <a:gd name="connsiteX37" fmla="*/ 5610 w 10000"/>
                <a:gd name="connsiteY37" fmla="*/ 9545 h 10000"/>
                <a:gd name="connsiteX38" fmla="*/ 4618 w 10000"/>
                <a:gd name="connsiteY38" fmla="*/ 10000 h 10000"/>
                <a:gd name="connsiteX39" fmla="*/ 4646 w 10000"/>
                <a:gd name="connsiteY39" fmla="*/ 9109 h 10000"/>
                <a:gd name="connsiteX40" fmla="*/ 4447 w 10000"/>
                <a:gd name="connsiteY40" fmla="*/ 8873 h 10000"/>
                <a:gd name="connsiteX41" fmla="*/ 3768 w 10000"/>
                <a:gd name="connsiteY41" fmla="*/ 8782 h 10000"/>
                <a:gd name="connsiteX42" fmla="*/ 3542 w 10000"/>
                <a:gd name="connsiteY42" fmla="*/ 8400 h 10000"/>
                <a:gd name="connsiteX43" fmla="*/ 3115 w 10000"/>
                <a:gd name="connsiteY43" fmla="*/ 8382 h 10000"/>
                <a:gd name="connsiteX44" fmla="*/ 2917 w 10000"/>
                <a:gd name="connsiteY44" fmla="*/ 8473 h 10000"/>
                <a:gd name="connsiteX45" fmla="*/ 2040 w 10000"/>
                <a:gd name="connsiteY45" fmla="*/ 8382 h 10000"/>
                <a:gd name="connsiteX46" fmla="*/ 1700 w 10000"/>
                <a:gd name="connsiteY46" fmla="*/ 8564 h 10000"/>
                <a:gd name="connsiteX47" fmla="*/ 2267 w 10000"/>
                <a:gd name="connsiteY47" fmla="*/ 8173 h 10000"/>
                <a:gd name="connsiteX48" fmla="*/ 2583 w 10000"/>
                <a:gd name="connsiteY48" fmla="*/ 8144 h 10000"/>
                <a:gd name="connsiteX49" fmla="*/ 1901 w 10000"/>
                <a:gd name="connsiteY49" fmla="*/ 7254 h 10000"/>
                <a:gd name="connsiteX50" fmla="*/ 1144 w 10000"/>
                <a:gd name="connsiteY50" fmla="*/ 6840 h 10000"/>
                <a:gd name="connsiteX51" fmla="*/ 1112 w 10000"/>
                <a:gd name="connsiteY51" fmla="*/ 6778 h 10000"/>
                <a:gd name="connsiteX52" fmla="*/ 607 w 10000"/>
                <a:gd name="connsiteY52" fmla="*/ 6726 h 10000"/>
                <a:gd name="connsiteX53" fmla="*/ 1039 w 10000"/>
                <a:gd name="connsiteY53" fmla="*/ 6877 h 10000"/>
                <a:gd name="connsiteX54" fmla="*/ 619 w 10000"/>
                <a:gd name="connsiteY54" fmla="*/ 6295 h 10000"/>
                <a:gd name="connsiteX55" fmla="*/ 0 w 10000"/>
                <a:gd name="connsiteY55" fmla="*/ 6309 h 10000"/>
                <a:gd name="connsiteX56" fmla="*/ 227 w 10000"/>
                <a:gd name="connsiteY56" fmla="*/ 5891 h 10000"/>
                <a:gd name="connsiteX57" fmla="*/ 850 w 10000"/>
                <a:gd name="connsiteY57" fmla="*/ 5618 h 10000"/>
                <a:gd name="connsiteX58" fmla="*/ 963 w 10000"/>
                <a:gd name="connsiteY58" fmla="*/ 5218 h 10000"/>
                <a:gd name="connsiteX59" fmla="*/ 878 w 10000"/>
                <a:gd name="connsiteY59" fmla="*/ 4800 h 10000"/>
                <a:gd name="connsiteX60" fmla="*/ 1274 w 10000"/>
                <a:gd name="connsiteY60" fmla="*/ 4582 h 10000"/>
                <a:gd name="connsiteX61" fmla="*/ 737 w 10000"/>
                <a:gd name="connsiteY61" fmla="*/ 3982 h 10000"/>
                <a:gd name="connsiteX62" fmla="*/ 1304 w 10000"/>
                <a:gd name="connsiteY62" fmla="*/ 3182 h 10000"/>
                <a:gd name="connsiteX63" fmla="*/ 680 w 10000"/>
                <a:gd name="connsiteY63" fmla="*/ 2636 h 10000"/>
                <a:gd name="connsiteX64" fmla="*/ 850 w 10000"/>
                <a:gd name="connsiteY64" fmla="*/ 2036 h 10000"/>
                <a:gd name="connsiteX65" fmla="*/ 227 w 10000"/>
                <a:gd name="connsiteY65" fmla="*/ 1491 h 10000"/>
                <a:gd name="connsiteX66" fmla="*/ 227 w 10000"/>
                <a:gd name="connsiteY66" fmla="*/ 69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00" h="10000">
                  <a:moveTo>
                    <a:pt x="227" y="691"/>
                  </a:moveTo>
                  <a:lnTo>
                    <a:pt x="2577" y="73"/>
                  </a:lnTo>
                  <a:lnTo>
                    <a:pt x="3654" y="0"/>
                  </a:lnTo>
                  <a:lnTo>
                    <a:pt x="4306" y="18"/>
                  </a:lnTo>
                  <a:lnTo>
                    <a:pt x="4533" y="145"/>
                  </a:lnTo>
                  <a:cubicBezTo>
                    <a:pt x="4598" y="200"/>
                    <a:pt x="4664" y="254"/>
                    <a:pt x="4730" y="309"/>
                  </a:cubicBezTo>
                  <a:cubicBezTo>
                    <a:pt x="4740" y="370"/>
                    <a:pt x="4749" y="430"/>
                    <a:pt x="4759" y="491"/>
                  </a:cubicBezTo>
                  <a:lnTo>
                    <a:pt x="4986" y="545"/>
                  </a:lnTo>
                  <a:lnTo>
                    <a:pt x="5269" y="927"/>
                  </a:lnTo>
                  <a:cubicBezTo>
                    <a:pt x="5279" y="1115"/>
                    <a:pt x="5288" y="1303"/>
                    <a:pt x="5298" y="1491"/>
                  </a:cubicBezTo>
                  <a:lnTo>
                    <a:pt x="5581" y="1709"/>
                  </a:lnTo>
                  <a:lnTo>
                    <a:pt x="6261" y="1709"/>
                  </a:lnTo>
                  <a:lnTo>
                    <a:pt x="6686" y="2509"/>
                  </a:lnTo>
                  <a:lnTo>
                    <a:pt x="6686" y="3055"/>
                  </a:lnTo>
                  <a:lnTo>
                    <a:pt x="6998" y="3418"/>
                  </a:lnTo>
                  <a:lnTo>
                    <a:pt x="7308" y="3418"/>
                  </a:lnTo>
                  <a:lnTo>
                    <a:pt x="7988" y="3055"/>
                  </a:lnTo>
                  <a:lnTo>
                    <a:pt x="8385" y="3291"/>
                  </a:lnTo>
                  <a:cubicBezTo>
                    <a:pt x="8394" y="3442"/>
                    <a:pt x="8404" y="3594"/>
                    <a:pt x="8413" y="3745"/>
                  </a:cubicBezTo>
                  <a:lnTo>
                    <a:pt x="9150" y="4036"/>
                  </a:lnTo>
                  <a:cubicBezTo>
                    <a:pt x="9112" y="4200"/>
                    <a:pt x="9075" y="4363"/>
                    <a:pt x="9038" y="4527"/>
                  </a:cubicBezTo>
                  <a:cubicBezTo>
                    <a:pt x="9046" y="4570"/>
                    <a:pt x="9057" y="4612"/>
                    <a:pt x="9065" y="4655"/>
                  </a:cubicBezTo>
                  <a:lnTo>
                    <a:pt x="9179" y="4727"/>
                  </a:lnTo>
                  <a:lnTo>
                    <a:pt x="8923" y="4982"/>
                  </a:lnTo>
                  <a:cubicBezTo>
                    <a:pt x="8896" y="5085"/>
                    <a:pt x="8867" y="5188"/>
                    <a:pt x="8840" y="5291"/>
                  </a:cubicBezTo>
                  <a:lnTo>
                    <a:pt x="9236" y="5927"/>
                  </a:lnTo>
                  <a:lnTo>
                    <a:pt x="9829" y="6000"/>
                  </a:lnTo>
                  <a:lnTo>
                    <a:pt x="10000" y="6309"/>
                  </a:lnTo>
                  <a:lnTo>
                    <a:pt x="9829" y="6927"/>
                  </a:lnTo>
                  <a:lnTo>
                    <a:pt x="8951" y="7473"/>
                  </a:lnTo>
                  <a:lnTo>
                    <a:pt x="9179" y="8455"/>
                  </a:lnTo>
                  <a:lnTo>
                    <a:pt x="8840" y="8873"/>
                  </a:lnTo>
                  <a:lnTo>
                    <a:pt x="9065" y="9327"/>
                  </a:lnTo>
                  <a:lnTo>
                    <a:pt x="7988" y="9182"/>
                  </a:lnTo>
                  <a:lnTo>
                    <a:pt x="7451" y="9327"/>
                  </a:lnTo>
                  <a:lnTo>
                    <a:pt x="6912" y="9327"/>
                  </a:lnTo>
                  <a:lnTo>
                    <a:pt x="6261" y="9455"/>
                  </a:lnTo>
                  <a:lnTo>
                    <a:pt x="5610" y="9545"/>
                  </a:lnTo>
                  <a:lnTo>
                    <a:pt x="4618" y="10000"/>
                  </a:lnTo>
                  <a:cubicBezTo>
                    <a:pt x="4627" y="9703"/>
                    <a:pt x="4637" y="9406"/>
                    <a:pt x="4646" y="9109"/>
                  </a:cubicBezTo>
                  <a:cubicBezTo>
                    <a:pt x="4581" y="9030"/>
                    <a:pt x="4515" y="8952"/>
                    <a:pt x="4447" y="8873"/>
                  </a:cubicBezTo>
                  <a:lnTo>
                    <a:pt x="3768" y="8782"/>
                  </a:lnTo>
                  <a:lnTo>
                    <a:pt x="3542" y="8400"/>
                  </a:lnTo>
                  <a:lnTo>
                    <a:pt x="3115" y="8382"/>
                  </a:lnTo>
                  <a:lnTo>
                    <a:pt x="2917" y="8473"/>
                  </a:lnTo>
                  <a:lnTo>
                    <a:pt x="2040" y="8382"/>
                  </a:lnTo>
                  <a:lnTo>
                    <a:pt x="1700" y="8564"/>
                  </a:lnTo>
                  <a:cubicBezTo>
                    <a:pt x="1644" y="8794"/>
                    <a:pt x="2324" y="7943"/>
                    <a:pt x="2267" y="8173"/>
                  </a:cubicBezTo>
                  <a:lnTo>
                    <a:pt x="2583" y="8144"/>
                  </a:lnTo>
                  <a:cubicBezTo>
                    <a:pt x="2364" y="8005"/>
                    <a:pt x="2290" y="7400"/>
                    <a:pt x="1901" y="7254"/>
                  </a:cubicBezTo>
                  <a:cubicBezTo>
                    <a:pt x="1512" y="7108"/>
                    <a:pt x="1118" y="6933"/>
                    <a:pt x="1144" y="6840"/>
                  </a:cubicBezTo>
                  <a:cubicBezTo>
                    <a:pt x="1133" y="6819"/>
                    <a:pt x="1123" y="6799"/>
                    <a:pt x="1112" y="6778"/>
                  </a:cubicBezTo>
                  <a:lnTo>
                    <a:pt x="607" y="6726"/>
                  </a:lnTo>
                  <a:lnTo>
                    <a:pt x="1039" y="6877"/>
                  </a:lnTo>
                  <a:lnTo>
                    <a:pt x="619" y="6295"/>
                  </a:lnTo>
                  <a:lnTo>
                    <a:pt x="0" y="6309"/>
                  </a:lnTo>
                  <a:cubicBezTo>
                    <a:pt x="76" y="6170"/>
                    <a:pt x="152" y="6030"/>
                    <a:pt x="227" y="5891"/>
                  </a:cubicBezTo>
                  <a:lnTo>
                    <a:pt x="850" y="5618"/>
                  </a:lnTo>
                  <a:cubicBezTo>
                    <a:pt x="888" y="5485"/>
                    <a:pt x="925" y="5351"/>
                    <a:pt x="963" y="5218"/>
                  </a:cubicBezTo>
                  <a:cubicBezTo>
                    <a:pt x="936" y="5079"/>
                    <a:pt x="905" y="4939"/>
                    <a:pt x="878" y="4800"/>
                  </a:cubicBezTo>
                  <a:lnTo>
                    <a:pt x="1274" y="4582"/>
                  </a:lnTo>
                  <a:lnTo>
                    <a:pt x="737" y="3982"/>
                  </a:lnTo>
                  <a:lnTo>
                    <a:pt x="1304" y="3182"/>
                  </a:lnTo>
                  <a:lnTo>
                    <a:pt x="680" y="2636"/>
                  </a:lnTo>
                  <a:cubicBezTo>
                    <a:pt x="737" y="2436"/>
                    <a:pt x="793" y="2236"/>
                    <a:pt x="850" y="2036"/>
                  </a:cubicBezTo>
                  <a:lnTo>
                    <a:pt x="227" y="1491"/>
                  </a:lnTo>
                  <a:lnTo>
                    <a:pt x="227" y="691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AL"/>
            <p:cNvSpPr>
              <a:spLocks noChangeAspect="1"/>
            </p:cNvSpPr>
            <p:nvPr/>
          </p:nvSpPr>
          <p:spPr bwMode="auto">
            <a:xfrm>
              <a:off x="7936369" y="5260483"/>
              <a:ext cx="134695" cy="200811"/>
            </a:xfrm>
            <a:custGeom>
              <a:avLst/>
              <a:gdLst>
                <a:gd name="T0" fmla="*/ 14 w 188"/>
                <a:gd name="T1" fmla="*/ 80 h 353"/>
                <a:gd name="T2" fmla="*/ 26 w 188"/>
                <a:gd name="T3" fmla="*/ 90 h 353"/>
                <a:gd name="T4" fmla="*/ 26 w 188"/>
                <a:gd name="T5" fmla="*/ 106 h 353"/>
                <a:gd name="T6" fmla="*/ 24 w 188"/>
                <a:gd name="T7" fmla="*/ 116 h 353"/>
                <a:gd name="T8" fmla="*/ 17 w 188"/>
                <a:gd name="T9" fmla="*/ 130 h 353"/>
                <a:gd name="T10" fmla="*/ 17 w 188"/>
                <a:gd name="T11" fmla="*/ 164 h 353"/>
                <a:gd name="T12" fmla="*/ 22 w 188"/>
                <a:gd name="T13" fmla="*/ 177 h 353"/>
                <a:gd name="T14" fmla="*/ 5 w 188"/>
                <a:gd name="T15" fmla="*/ 205 h 353"/>
                <a:gd name="T16" fmla="*/ 9 w 188"/>
                <a:gd name="T17" fmla="*/ 211 h 353"/>
                <a:gd name="T18" fmla="*/ 0 w 188"/>
                <a:gd name="T19" fmla="*/ 226 h 353"/>
                <a:gd name="T20" fmla="*/ 8 w 188"/>
                <a:gd name="T21" fmla="*/ 242 h 353"/>
                <a:gd name="T22" fmla="*/ 9 w 188"/>
                <a:gd name="T23" fmla="*/ 253 h 353"/>
                <a:gd name="T24" fmla="*/ 14 w 188"/>
                <a:gd name="T25" fmla="*/ 239 h 353"/>
                <a:gd name="T26" fmla="*/ 28 w 188"/>
                <a:gd name="T27" fmla="*/ 258 h 353"/>
                <a:gd name="T28" fmla="*/ 26 w 188"/>
                <a:gd name="T29" fmla="*/ 276 h 353"/>
                <a:gd name="T30" fmla="*/ 19 w 188"/>
                <a:gd name="T31" fmla="*/ 285 h 353"/>
                <a:gd name="T32" fmla="*/ 28 w 188"/>
                <a:gd name="T33" fmla="*/ 300 h 353"/>
                <a:gd name="T34" fmla="*/ 40 w 188"/>
                <a:gd name="T35" fmla="*/ 306 h 353"/>
                <a:gd name="T36" fmla="*/ 59 w 188"/>
                <a:gd name="T37" fmla="*/ 319 h 353"/>
                <a:gd name="T38" fmla="*/ 75 w 188"/>
                <a:gd name="T39" fmla="*/ 335 h 353"/>
                <a:gd name="T40" fmla="*/ 78 w 188"/>
                <a:gd name="T41" fmla="*/ 345 h 353"/>
                <a:gd name="T42" fmla="*/ 97 w 188"/>
                <a:gd name="T43" fmla="*/ 353 h 353"/>
                <a:gd name="T44" fmla="*/ 113 w 188"/>
                <a:gd name="T45" fmla="*/ 345 h 353"/>
                <a:gd name="T46" fmla="*/ 133 w 188"/>
                <a:gd name="T47" fmla="*/ 332 h 353"/>
                <a:gd name="T48" fmla="*/ 143 w 188"/>
                <a:gd name="T49" fmla="*/ 309 h 353"/>
                <a:gd name="T50" fmla="*/ 152 w 188"/>
                <a:gd name="T51" fmla="*/ 295 h 353"/>
                <a:gd name="T52" fmla="*/ 169 w 188"/>
                <a:gd name="T53" fmla="*/ 261 h 353"/>
                <a:gd name="T54" fmla="*/ 174 w 188"/>
                <a:gd name="T55" fmla="*/ 235 h 353"/>
                <a:gd name="T56" fmla="*/ 176 w 188"/>
                <a:gd name="T57" fmla="*/ 211 h 353"/>
                <a:gd name="T58" fmla="*/ 188 w 188"/>
                <a:gd name="T59" fmla="*/ 195 h 353"/>
                <a:gd name="T60" fmla="*/ 169 w 188"/>
                <a:gd name="T61" fmla="*/ 189 h 353"/>
                <a:gd name="T62" fmla="*/ 162 w 188"/>
                <a:gd name="T63" fmla="*/ 180 h 353"/>
                <a:gd name="T64" fmla="*/ 152 w 188"/>
                <a:gd name="T65" fmla="*/ 182 h 353"/>
                <a:gd name="T66" fmla="*/ 136 w 188"/>
                <a:gd name="T67" fmla="*/ 174 h 353"/>
                <a:gd name="T68" fmla="*/ 132 w 188"/>
                <a:gd name="T69" fmla="*/ 150 h 353"/>
                <a:gd name="T70" fmla="*/ 127 w 188"/>
                <a:gd name="T71" fmla="*/ 133 h 353"/>
                <a:gd name="T72" fmla="*/ 136 w 188"/>
                <a:gd name="T73" fmla="*/ 114 h 353"/>
                <a:gd name="T74" fmla="*/ 136 w 188"/>
                <a:gd name="T75" fmla="*/ 59 h 353"/>
                <a:gd name="T76" fmla="*/ 136 w 188"/>
                <a:gd name="T77" fmla="*/ 40 h 353"/>
                <a:gd name="T78" fmla="*/ 127 w 188"/>
                <a:gd name="T79" fmla="*/ 29 h 353"/>
                <a:gd name="T80" fmla="*/ 110 w 188"/>
                <a:gd name="T81" fmla="*/ 27 h 353"/>
                <a:gd name="T82" fmla="*/ 99 w 188"/>
                <a:gd name="T83" fmla="*/ 22 h 353"/>
                <a:gd name="T84" fmla="*/ 89 w 188"/>
                <a:gd name="T85" fmla="*/ 3 h 353"/>
                <a:gd name="T86" fmla="*/ 78 w 188"/>
                <a:gd name="T87" fmla="*/ 0 h 353"/>
                <a:gd name="T88" fmla="*/ 72 w 188"/>
                <a:gd name="T89" fmla="*/ 9 h 353"/>
                <a:gd name="T90" fmla="*/ 71 w 188"/>
                <a:gd name="T91" fmla="*/ 3 h 353"/>
                <a:gd name="T92" fmla="*/ 52 w 188"/>
                <a:gd name="T93" fmla="*/ 6 h 353"/>
                <a:gd name="T94" fmla="*/ 42 w 188"/>
                <a:gd name="T95" fmla="*/ 0 h 353"/>
                <a:gd name="T96" fmla="*/ 28 w 188"/>
                <a:gd name="T97" fmla="*/ 10 h 353"/>
                <a:gd name="T98" fmla="*/ 26 w 188"/>
                <a:gd name="T99" fmla="*/ 43 h 353"/>
                <a:gd name="T100" fmla="*/ 22 w 188"/>
                <a:gd name="T101" fmla="*/ 63 h 353"/>
                <a:gd name="T102" fmla="*/ 14 w 188"/>
                <a:gd name="T103" fmla="*/ 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353">
                  <a:moveTo>
                    <a:pt x="14" y="80"/>
                  </a:moveTo>
                  <a:lnTo>
                    <a:pt x="26" y="90"/>
                  </a:lnTo>
                  <a:lnTo>
                    <a:pt x="26" y="106"/>
                  </a:lnTo>
                  <a:lnTo>
                    <a:pt x="24" y="116"/>
                  </a:lnTo>
                  <a:lnTo>
                    <a:pt x="17" y="130"/>
                  </a:lnTo>
                  <a:lnTo>
                    <a:pt x="17" y="164"/>
                  </a:lnTo>
                  <a:lnTo>
                    <a:pt x="22" y="177"/>
                  </a:lnTo>
                  <a:lnTo>
                    <a:pt x="5" y="205"/>
                  </a:lnTo>
                  <a:lnTo>
                    <a:pt x="9" y="211"/>
                  </a:lnTo>
                  <a:lnTo>
                    <a:pt x="0" y="226"/>
                  </a:lnTo>
                  <a:lnTo>
                    <a:pt x="8" y="242"/>
                  </a:lnTo>
                  <a:lnTo>
                    <a:pt x="9" y="253"/>
                  </a:lnTo>
                  <a:lnTo>
                    <a:pt x="14" y="239"/>
                  </a:lnTo>
                  <a:lnTo>
                    <a:pt x="28" y="258"/>
                  </a:lnTo>
                  <a:lnTo>
                    <a:pt x="26" y="276"/>
                  </a:lnTo>
                  <a:lnTo>
                    <a:pt x="19" y="285"/>
                  </a:lnTo>
                  <a:lnTo>
                    <a:pt x="28" y="300"/>
                  </a:lnTo>
                  <a:lnTo>
                    <a:pt x="40" y="306"/>
                  </a:lnTo>
                  <a:lnTo>
                    <a:pt x="59" y="319"/>
                  </a:lnTo>
                  <a:lnTo>
                    <a:pt x="75" y="335"/>
                  </a:lnTo>
                  <a:lnTo>
                    <a:pt x="78" y="345"/>
                  </a:lnTo>
                  <a:lnTo>
                    <a:pt x="97" y="353"/>
                  </a:lnTo>
                  <a:lnTo>
                    <a:pt x="113" y="345"/>
                  </a:lnTo>
                  <a:lnTo>
                    <a:pt x="133" y="332"/>
                  </a:lnTo>
                  <a:lnTo>
                    <a:pt x="143" y="309"/>
                  </a:lnTo>
                  <a:lnTo>
                    <a:pt x="152" y="295"/>
                  </a:lnTo>
                  <a:lnTo>
                    <a:pt x="169" y="261"/>
                  </a:lnTo>
                  <a:lnTo>
                    <a:pt x="174" y="235"/>
                  </a:lnTo>
                  <a:lnTo>
                    <a:pt x="176" y="211"/>
                  </a:lnTo>
                  <a:lnTo>
                    <a:pt x="188" y="195"/>
                  </a:lnTo>
                  <a:lnTo>
                    <a:pt x="169" y="189"/>
                  </a:lnTo>
                  <a:lnTo>
                    <a:pt x="162" y="180"/>
                  </a:lnTo>
                  <a:lnTo>
                    <a:pt x="152" y="182"/>
                  </a:lnTo>
                  <a:lnTo>
                    <a:pt x="136" y="174"/>
                  </a:lnTo>
                  <a:lnTo>
                    <a:pt x="132" y="150"/>
                  </a:lnTo>
                  <a:lnTo>
                    <a:pt x="127" y="133"/>
                  </a:lnTo>
                  <a:lnTo>
                    <a:pt x="136" y="114"/>
                  </a:lnTo>
                  <a:lnTo>
                    <a:pt x="136" y="59"/>
                  </a:lnTo>
                  <a:lnTo>
                    <a:pt x="136" y="40"/>
                  </a:lnTo>
                  <a:lnTo>
                    <a:pt x="127" y="29"/>
                  </a:lnTo>
                  <a:lnTo>
                    <a:pt x="110" y="27"/>
                  </a:lnTo>
                  <a:lnTo>
                    <a:pt x="99" y="22"/>
                  </a:lnTo>
                  <a:lnTo>
                    <a:pt x="89" y="3"/>
                  </a:lnTo>
                  <a:lnTo>
                    <a:pt x="78" y="0"/>
                  </a:lnTo>
                  <a:lnTo>
                    <a:pt x="72" y="9"/>
                  </a:lnTo>
                  <a:lnTo>
                    <a:pt x="71" y="3"/>
                  </a:lnTo>
                  <a:lnTo>
                    <a:pt x="52" y="6"/>
                  </a:lnTo>
                  <a:lnTo>
                    <a:pt x="42" y="0"/>
                  </a:lnTo>
                  <a:lnTo>
                    <a:pt x="28" y="10"/>
                  </a:lnTo>
                  <a:lnTo>
                    <a:pt x="26" y="43"/>
                  </a:lnTo>
                  <a:lnTo>
                    <a:pt x="22" y="63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BA"/>
            <p:cNvSpPr>
              <a:spLocks noChangeAspect="1"/>
            </p:cNvSpPr>
            <p:nvPr/>
          </p:nvSpPr>
          <p:spPr bwMode="auto">
            <a:xfrm>
              <a:off x="7732004" y="5054348"/>
              <a:ext cx="216751" cy="177231"/>
            </a:xfrm>
            <a:custGeom>
              <a:avLst/>
              <a:gdLst>
                <a:gd name="T0" fmla="*/ 277 w 300"/>
                <a:gd name="T1" fmla="*/ 44 h 313"/>
                <a:gd name="T2" fmla="*/ 262 w 300"/>
                <a:gd name="T3" fmla="*/ 44 h 313"/>
                <a:gd name="T4" fmla="*/ 245 w 300"/>
                <a:gd name="T5" fmla="*/ 31 h 313"/>
                <a:gd name="T6" fmla="*/ 224 w 300"/>
                <a:gd name="T7" fmla="*/ 18 h 313"/>
                <a:gd name="T8" fmla="*/ 197 w 300"/>
                <a:gd name="T9" fmla="*/ 34 h 313"/>
                <a:gd name="T10" fmla="*/ 173 w 300"/>
                <a:gd name="T11" fmla="*/ 27 h 313"/>
                <a:gd name="T12" fmla="*/ 152 w 300"/>
                <a:gd name="T13" fmla="*/ 38 h 313"/>
                <a:gd name="T14" fmla="*/ 150 w 300"/>
                <a:gd name="T15" fmla="*/ 27 h 313"/>
                <a:gd name="T16" fmla="*/ 131 w 300"/>
                <a:gd name="T17" fmla="*/ 26 h 313"/>
                <a:gd name="T18" fmla="*/ 109 w 300"/>
                <a:gd name="T19" fmla="*/ 0 h 313"/>
                <a:gd name="T20" fmla="*/ 74 w 300"/>
                <a:gd name="T21" fmla="*/ 43 h 313"/>
                <a:gd name="T22" fmla="*/ 21 w 300"/>
                <a:gd name="T23" fmla="*/ 23 h 313"/>
                <a:gd name="T24" fmla="*/ 0 w 300"/>
                <a:gd name="T25" fmla="*/ 30 h 313"/>
                <a:gd name="T26" fmla="*/ 0 w 300"/>
                <a:gd name="T27" fmla="*/ 44 h 313"/>
                <a:gd name="T28" fmla="*/ 57 w 300"/>
                <a:gd name="T29" fmla="*/ 111 h 313"/>
                <a:gd name="T30" fmla="*/ 71 w 300"/>
                <a:gd name="T31" fmla="*/ 155 h 313"/>
                <a:gd name="T32" fmla="*/ 101 w 300"/>
                <a:gd name="T33" fmla="*/ 181 h 313"/>
                <a:gd name="T34" fmla="*/ 114 w 300"/>
                <a:gd name="T35" fmla="*/ 176 h 313"/>
                <a:gd name="T36" fmla="*/ 188 w 300"/>
                <a:gd name="T37" fmla="*/ 266 h 313"/>
                <a:gd name="T38" fmla="*/ 193 w 300"/>
                <a:gd name="T39" fmla="*/ 286 h 313"/>
                <a:gd name="T40" fmla="*/ 188 w 300"/>
                <a:gd name="T41" fmla="*/ 299 h 313"/>
                <a:gd name="T42" fmla="*/ 193 w 300"/>
                <a:gd name="T43" fmla="*/ 313 h 313"/>
                <a:gd name="T44" fmla="*/ 215 w 300"/>
                <a:gd name="T45" fmla="*/ 300 h 313"/>
                <a:gd name="T46" fmla="*/ 231 w 300"/>
                <a:gd name="T47" fmla="*/ 294 h 313"/>
                <a:gd name="T48" fmla="*/ 231 w 300"/>
                <a:gd name="T49" fmla="*/ 265 h 313"/>
                <a:gd name="T50" fmla="*/ 253 w 300"/>
                <a:gd name="T51" fmla="*/ 245 h 313"/>
                <a:gd name="T52" fmla="*/ 262 w 300"/>
                <a:gd name="T53" fmla="*/ 223 h 313"/>
                <a:gd name="T54" fmla="*/ 285 w 300"/>
                <a:gd name="T55" fmla="*/ 213 h 313"/>
                <a:gd name="T56" fmla="*/ 288 w 300"/>
                <a:gd name="T57" fmla="*/ 188 h 313"/>
                <a:gd name="T58" fmla="*/ 285 w 300"/>
                <a:gd name="T59" fmla="*/ 164 h 313"/>
                <a:gd name="T60" fmla="*/ 296 w 300"/>
                <a:gd name="T61" fmla="*/ 154 h 313"/>
                <a:gd name="T62" fmla="*/ 276 w 300"/>
                <a:gd name="T63" fmla="*/ 121 h 313"/>
                <a:gd name="T64" fmla="*/ 300 w 300"/>
                <a:gd name="T65" fmla="*/ 74 h 313"/>
                <a:gd name="T66" fmla="*/ 277 w 300"/>
                <a:gd name="T67" fmla="*/ 4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0" h="313">
                  <a:moveTo>
                    <a:pt x="277" y="44"/>
                  </a:moveTo>
                  <a:lnTo>
                    <a:pt x="262" y="44"/>
                  </a:lnTo>
                  <a:lnTo>
                    <a:pt x="245" y="31"/>
                  </a:lnTo>
                  <a:lnTo>
                    <a:pt x="224" y="18"/>
                  </a:lnTo>
                  <a:lnTo>
                    <a:pt x="197" y="34"/>
                  </a:lnTo>
                  <a:lnTo>
                    <a:pt x="173" y="27"/>
                  </a:lnTo>
                  <a:lnTo>
                    <a:pt x="152" y="38"/>
                  </a:lnTo>
                  <a:lnTo>
                    <a:pt x="150" y="27"/>
                  </a:lnTo>
                  <a:lnTo>
                    <a:pt x="131" y="26"/>
                  </a:lnTo>
                  <a:lnTo>
                    <a:pt x="109" y="0"/>
                  </a:lnTo>
                  <a:lnTo>
                    <a:pt x="74" y="43"/>
                  </a:lnTo>
                  <a:lnTo>
                    <a:pt x="21" y="23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57" y="111"/>
                  </a:lnTo>
                  <a:lnTo>
                    <a:pt x="71" y="155"/>
                  </a:lnTo>
                  <a:lnTo>
                    <a:pt x="101" y="181"/>
                  </a:lnTo>
                  <a:lnTo>
                    <a:pt x="114" y="176"/>
                  </a:lnTo>
                  <a:lnTo>
                    <a:pt x="188" y="266"/>
                  </a:lnTo>
                  <a:lnTo>
                    <a:pt x="193" y="286"/>
                  </a:lnTo>
                  <a:lnTo>
                    <a:pt x="188" y="299"/>
                  </a:lnTo>
                  <a:lnTo>
                    <a:pt x="193" y="313"/>
                  </a:lnTo>
                  <a:lnTo>
                    <a:pt x="215" y="300"/>
                  </a:lnTo>
                  <a:lnTo>
                    <a:pt x="231" y="294"/>
                  </a:lnTo>
                  <a:lnTo>
                    <a:pt x="231" y="265"/>
                  </a:lnTo>
                  <a:lnTo>
                    <a:pt x="253" y="245"/>
                  </a:lnTo>
                  <a:lnTo>
                    <a:pt x="262" y="223"/>
                  </a:lnTo>
                  <a:lnTo>
                    <a:pt x="285" y="213"/>
                  </a:lnTo>
                  <a:lnTo>
                    <a:pt x="288" y="188"/>
                  </a:lnTo>
                  <a:lnTo>
                    <a:pt x="285" y="164"/>
                  </a:lnTo>
                  <a:lnTo>
                    <a:pt x="296" y="154"/>
                  </a:lnTo>
                  <a:lnTo>
                    <a:pt x="276" y="121"/>
                  </a:lnTo>
                  <a:lnTo>
                    <a:pt x="300" y="74"/>
                  </a:lnTo>
                  <a:lnTo>
                    <a:pt x="277" y="44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IE"/>
            <p:cNvGrpSpPr/>
            <p:nvPr/>
          </p:nvGrpSpPr>
          <p:grpSpPr>
            <a:xfrm>
              <a:off x="6501166" y="4127116"/>
              <a:ext cx="304104" cy="224391"/>
              <a:chOff x="754065" y="3078851"/>
              <a:chExt cx="623639" cy="468314"/>
            </a:xfrm>
            <a:solidFill>
              <a:srgbClr val="FFFFFF">
                <a:lumMod val="75000"/>
              </a:srgbClr>
            </a:solidFill>
            <a:effectLst/>
          </p:grpSpPr>
          <p:sp>
            <p:nvSpPr>
              <p:cNvPr id="110" name="Freeform 113"/>
              <p:cNvSpPr>
                <a:spLocks noChangeAspect="1"/>
              </p:cNvSpPr>
              <p:nvPr/>
            </p:nvSpPr>
            <p:spPr bwMode="auto">
              <a:xfrm>
                <a:off x="754065" y="3078851"/>
                <a:ext cx="566737" cy="468314"/>
              </a:xfrm>
              <a:custGeom>
                <a:avLst/>
                <a:gdLst>
                  <a:gd name="T0" fmla="*/ 137 w 384"/>
                  <a:gd name="T1" fmla="*/ 163 h 392"/>
                  <a:gd name="T2" fmla="*/ 135 w 384"/>
                  <a:gd name="T3" fmla="*/ 198 h 392"/>
                  <a:gd name="T4" fmla="*/ 109 w 384"/>
                  <a:gd name="T5" fmla="*/ 192 h 392"/>
                  <a:gd name="T6" fmla="*/ 80 w 384"/>
                  <a:gd name="T7" fmla="*/ 237 h 392"/>
                  <a:gd name="T8" fmla="*/ 42 w 384"/>
                  <a:gd name="T9" fmla="*/ 272 h 392"/>
                  <a:gd name="T10" fmla="*/ 17 w 384"/>
                  <a:gd name="T11" fmla="*/ 277 h 392"/>
                  <a:gd name="T12" fmla="*/ 8 w 384"/>
                  <a:gd name="T13" fmla="*/ 286 h 392"/>
                  <a:gd name="T14" fmla="*/ 14 w 384"/>
                  <a:gd name="T15" fmla="*/ 313 h 392"/>
                  <a:gd name="T16" fmla="*/ 6 w 384"/>
                  <a:gd name="T17" fmla="*/ 347 h 392"/>
                  <a:gd name="T18" fmla="*/ 22 w 384"/>
                  <a:gd name="T19" fmla="*/ 347 h 392"/>
                  <a:gd name="T20" fmla="*/ 38 w 384"/>
                  <a:gd name="T21" fmla="*/ 346 h 392"/>
                  <a:gd name="T22" fmla="*/ 31 w 384"/>
                  <a:gd name="T23" fmla="*/ 371 h 392"/>
                  <a:gd name="T24" fmla="*/ 69 w 384"/>
                  <a:gd name="T25" fmla="*/ 380 h 392"/>
                  <a:gd name="T26" fmla="*/ 102 w 384"/>
                  <a:gd name="T27" fmla="*/ 392 h 392"/>
                  <a:gd name="T28" fmla="*/ 137 w 384"/>
                  <a:gd name="T29" fmla="*/ 371 h 392"/>
                  <a:gd name="T30" fmla="*/ 236 w 384"/>
                  <a:gd name="T31" fmla="*/ 380 h 392"/>
                  <a:gd name="T32" fmla="*/ 288 w 384"/>
                  <a:gd name="T33" fmla="*/ 343 h 392"/>
                  <a:gd name="T34" fmla="*/ 316 w 384"/>
                  <a:gd name="T35" fmla="*/ 313 h 392"/>
                  <a:gd name="T36" fmla="*/ 340 w 384"/>
                  <a:gd name="T37" fmla="*/ 277 h 392"/>
                  <a:gd name="T38" fmla="*/ 351 w 384"/>
                  <a:gd name="T39" fmla="*/ 192 h 392"/>
                  <a:gd name="T40" fmla="*/ 365 w 384"/>
                  <a:gd name="T41" fmla="*/ 152 h 392"/>
                  <a:gd name="T42" fmla="*/ 346 w 384"/>
                  <a:gd name="T43" fmla="*/ 108 h 392"/>
                  <a:gd name="T44" fmla="*/ 318 w 384"/>
                  <a:gd name="T45" fmla="*/ 99 h 392"/>
                  <a:gd name="T46" fmla="*/ 304 w 384"/>
                  <a:gd name="T47" fmla="*/ 58 h 392"/>
                  <a:gd name="T48" fmla="*/ 344 w 384"/>
                  <a:gd name="T49" fmla="*/ 0 h 392"/>
                  <a:gd name="T50" fmla="*/ 283 w 384"/>
                  <a:gd name="T51" fmla="*/ 6 h 392"/>
                  <a:gd name="T52" fmla="*/ 255 w 384"/>
                  <a:gd name="T53" fmla="*/ 27 h 392"/>
                  <a:gd name="T54" fmla="*/ 228 w 384"/>
                  <a:gd name="T55" fmla="*/ 31 h 392"/>
                  <a:gd name="T56" fmla="*/ 259 w 384"/>
                  <a:gd name="T57" fmla="*/ 62 h 392"/>
                  <a:gd name="T58" fmla="*/ 201 w 384"/>
                  <a:gd name="T59" fmla="*/ 71 h 392"/>
                  <a:gd name="T60" fmla="*/ 144 w 384"/>
                  <a:gd name="T61" fmla="*/ 45 h 392"/>
                  <a:gd name="T62" fmla="*/ 127 w 384"/>
                  <a:gd name="T63" fmla="*/ 77 h 392"/>
                  <a:gd name="T64" fmla="*/ 126 w 384"/>
                  <a:gd name="T65" fmla="*/ 95 h 392"/>
                  <a:gd name="T66" fmla="*/ 111 w 384"/>
                  <a:gd name="T67" fmla="*/ 126 h 392"/>
                  <a:gd name="T68" fmla="*/ 92 w 384"/>
                  <a:gd name="T69" fmla="*/ 158 h 392"/>
                  <a:gd name="T70" fmla="*/ 113 w 384"/>
                  <a:gd name="T71" fmla="*/ 17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4" h="392">
                    <a:moveTo>
                      <a:pt x="142" y="148"/>
                    </a:moveTo>
                    <a:lnTo>
                      <a:pt x="137" y="163"/>
                    </a:lnTo>
                    <a:lnTo>
                      <a:pt x="142" y="185"/>
                    </a:lnTo>
                    <a:lnTo>
                      <a:pt x="135" y="198"/>
                    </a:lnTo>
                    <a:lnTo>
                      <a:pt x="123" y="189"/>
                    </a:lnTo>
                    <a:lnTo>
                      <a:pt x="109" y="192"/>
                    </a:lnTo>
                    <a:lnTo>
                      <a:pt x="109" y="208"/>
                    </a:lnTo>
                    <a:lnTo>
                      <a:pt x="80" y="237"/>
                    </a:lnTo>
                    <a:lnTo>
                      <a:pt x="64" y="245"/>
                    </a:lnTo>
                    <a:lnTo>
                      <a:pt x="42" y="272"/>
                    </a:lnTo>
                    <a:lnTo>
                      <a:pt x="28" y="279"/>
                    </a:lnTo>
                    <a:lnTo>
                      <a:pt x="17" y="277"/>
                    </a:lnTo>
                    <a:lnTo>
                      <a:pt x="12" y="281"/>
                    </a:lnTo>
                    <a:lnTo>
                      <a:pt x="8" y="286"/>
                    </a:lnTo>
                    <a:lnTo>
                      <a:pt x="14" y="294"/>
                    </a:lnTo>
                    <a:lnTo>
                      <a:pt x="14" y="313"/>
                    </a:lnTo>
                    <a:lnTo>
                      <a:pt x="0" y="330"/>
                    </a:lnTo>
                    <a:lnTo>
                      <a:pt x="6" y="347"/>
                    </a:lnTo>
                    <a:lnTo>
                      <a:pt x="6" y="347"/>
                    </a:lnTo>
                    <a:lnTo>
                      <a:pt x="22" y="347"/>
                    </a:lnTo>
                    <a:lnTo>
                      <a:pt x="28" y="334"/>
                    </a:lnTo>
                    <a:lnTo>
                      <a:pt x="38" y="346"/>
                    </a:lnTo>
                    <a:lnTo>
                      <a:pt x="26" y="355"/>
                    </a:lnTo>
                    <a:lnTo>
                      <a:pt x="31" y="371"/>
                    </a:lnTo>
                    <a:lnTo>
                      <a:pt x="38" y="374"/>
                    </a:lnTo>
                    <a:lnTo>
                      <a:pt x="69" y="380"/>
                    </a:lnTo>
                    <a:lnTo>
                      <a:pt x="74" y="382"/>
                    </a:lnTo>
                    <a:lnTo>
                      <a:pt x="102" y="392"/>
                    </a:lnTo>
                    <a:lnTo>
                      <a:pt x="113" y="387"/>
                    </a:lnTo>
                    <a:lnTo>
                      <a:pt x="137" y="371"/>
                    </a:lnTo>
                    <a:lnTo>
                      <a:pt x="173" y="380"/>
                    </a:lnTo>
                    <a:lnTo>
                      <a:pt x="236" y="380"/>
                    </a:lnTo>
                    <a:lnTo>
                      <a:pt x="271" y="371"/>
                    </a:lnTo>
                    <a:lnTo>
                      <a:pt x="288" y="343"/>
                    </a:lnTo>
                    <a:lnTo>
                      <a:pt x="309" y="330"/>
                    </a:lnTo>
                    <a:lnTo>
                      <a:pt x="316" y="313"/>
                    </a:lnTo>
                    <a:lnTo>
                      <a:pt x="323" y="290"/>
                    </a:lnTo>
                    <a:lnTo>
                      <a:pt x="340" y="277"/>
                    </a:lnTo>
                    <a:lnTo>
                      <a:pt x="354" y="237"/>
                    </a:lnTo>
                    <a:lnTo>
                      <a:pt x="351" y="192"/>
                    </a:lnTo>
                    <a:lnTo>
                      <a:pt x="384" y="171"/>
                    </a:lnTo>
                    <a:lnTo>
                      <a:pt x="365" y="152"/>
                    </a:lnTo>
                    <a:lnTo>
                      <a:pt x="359" y="121"/>
                    </a:lnTo>
                    <a:lnTo>
                      <a:pt x="346" y="108"/>
                    </a:lnTo>
                    <a:lnTo>
                      <a:pt x="332" y="108"/>
                    </a:lnTo>
                    <a:lnTo>
                      <a:pt x="318" y="99"/>
                    </a:lnTo>
                    <a:lnTo>
                      <a:pt x="293" y="65"/>
                    </a:lnTo>
                    <a:lnTo>
                      <a:pt x="304" y="58"/>
                    </a:lnTo>
                    <a:lnTo>
                      <a:pt x="349" y="13"/>
                    </a:lnTo>
                    <a:lnTo>
                      <a:pt x="344" y="0"/>
                    </a:lnTo>
                    <a:lnTo>
                      <a:pt x="330" y="3"/>
                    </a:lnTo>
                    <a:lnTo>
                      <a:pt x="283" y="6"/>
                    </a:lnTo>
                    <a:lnTo>
                      <a:pt x="266" y="18"/>
                    </a:lnTo>
                    <a:lnTo>
                      <a:pt x="255" y="27"/>
                    </a:lnTo>
                    <a:lnTo>
                      <a:pt x="239" y="24"/>
                    </a:lnTo>
                    <a:lnTo>
                      <a:pt x="228" y="31"/>
                    </a:lnTo>
                    <a:lnTo>
                      <a:pt x="236" y="45"/>
                    </a:lnTo>
                    <a:lnTo>
                      <a:pt x="259" y="62"/>
                    </a:lnTo>
                    <a:lnTo>
                      <a:pt x="242" y="65"/>
                    </a:lnTo>
                    <a:lnTo>
                      <a:pt x="201" y="71"/>
                    </a:lnTo>
                    <a:lnTo>
                      <a:pt x="173" y="58"/>
                    </a:lnTo>
                    <a:lnTo>
                      <a:pt x="144" y="45"/>
                    </a:lnTo>
                    <a:lnTo>
                      <a:pt x="135" y="52"/>
                    </a:lnTo>
                    <a:lnTo>
                      <a:pt x="127" y="77"/>
                    </a:lnTo>
                    <a:lnTo>
                      <a:pt x="130" y="89"/>
                    </a:lnTo>
                    <a:lnTo>
                      <a:pt x="126" y="95"/>
                    </a:lnTo>
                    <a:lnTo>
                      <a:pt x="109" y="102"/>
                    </a:lnTo>
                    <a:lnTo>
                      <a:pt x="111" y="126"/>
                    </a:lnTo>
                    <a:lnTo>
                      <a:pt x="109" y="132"/>
                    </a:lnTo>
                    <a:lnTo>
                      <a:pt x="92" y="158"/>
                    </a:lnTo>
                    <a:lnTo>
                      <a:pt x="107" y="182"/>
                    </a:lnTo>
                    <a:lnTo>
                      <a:pt x="113" y="179"/>
                    </a:lnTo>
                    <a:lnTo>
                      <a:pt x="142" y="148"/>
                    </a:lnTo>
                    <a:close/>
                  </a:path>
                </a:pathLst>
              </a:custGeom>
              <a:solidFill>
                <a:srgbClr val="263F5A"/>
              </a:solidFill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4"/>
              <p:cNvSpPr>
                <a:spLocks noChangeAspect="1"/>
              </p:cNvSpPr>
              <p:nvPr/>
            </p:nvSpPr>
            <p:spPr bwMode="auto">
              <a:xfrm>
                <a:off x="1194304" y="3106398"/>
                <a:ext cx="183400" cy="169877"/>
              </a:xfrm>
              <a:custGeom>
                <a:avLst/>
                <a:gdLst>
                  <a:gd name="T0" fmla="*/ 43 w 123"/>
                  <a:gd name="T1" fmla="*/ 0 h 140"/>
                  <a:gd name="T2" fmla="*/ 71 w 123"/>
                  <a:gd name="T3" fmla="*/ 0 h 140"/>
                  <a:gd name="T4" fmla="*/ 92 w 123"/>
                  <a:gd name="T5" fmla="*/ 5 h 140"/>
                  <a:gd name="T6" fmla="*/ 106 w 123"/>
                  <a:gd name="T7" fmla="*/ 28 h 140"/>
                  <a:gd name="T8" fmla="*/ 120 w 123"/>
                  <a:gd name="T9" fmla="*/ 65 h 140"/>
                  <a:gd name="T10" fmla="*/ 123 w 123"/>
                  <a:gd name="T11" fmla="*/ 96 h 140"/>
                  <a:gd name="T12" fmla="*/ 109 w 123"/>
                  <a:gd name="T13" fmla="*/ 112 h 140"/>
                  <a:gd name="T14" fmla="*/ 104 w 123"/>
                  <a:gd name="T15" fmla="*/ 133 h 140"/>
                  <a:gd name="T16" fmla="*/ 90 w 123"/>
                  <a:gd name="T17" fmla="*/ 140 h 140"/>
                  <a:gd name="T18" fmla="*/ 76 w 123"/>
                  <a:gd name="T19" fmla="*/ 122 h 140"/>
                  <a:gd name="T20" fmla="*/ 63 w 123"/>
                  <a:gd name="T21" fmla="*/ 88 h 140"/>
                  <a:gd name="T22" fmla="*/ 54 w 123"/>
                  <a:gd name="T23" fmla="*/ 75 h 140"/>
                  <a:gd name="T24" fmla="*/ 30 w 123"/>
                  <a:gd name="T25" fmla="*/ 72 h 140"/>
                  <a:gd name="T26" fmla="*/ 0 w 123"/>
                  <a:gd name="T27" fmla="*/ 37 h 140"/>
                  <a:gd name="T28" fmla="*/ 43 w 123"/>
                  <a:gd name="T2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3" h="140">
                    <a:moveTo>
                      <a:pt x="43" y="0"/>
                    </a:moveTo>
                    <a:lnTo>
                      <a:pt x="71" y="0"/>
                    </a:lnTo>
                    <a:lnTo>
                      <a:pt x="92" y="5"/>
                    </a:lnTo>
                    <a:lnTo>
                      <a:pt x="106" y="28"/>
                    </a:lnTo>
                    <a:lnTo>
                      <a:pt x="120" y="65"/>
                    </a:lnTo>
                    <a:lnTo>
                      <a:pt x="123" y="96"/>
                    </a:lnTo>
                    <a:lnTo>
                      <a:pt x="109" y="112"/>
                    </a:lnTo>
                    <a:lnTo>
                      <a:pt x="104" y="133"/>
                    </a:lnTo>
                    <a:lnTo>
                      <a:pt x="90" y="140"/>
                    </a:lnTo>
                    <a:lnTo>
                      <a:pt x="76" y="122"/>
                    </a:lnTo>
                    <a:lnTo>
                      <a:pt x="63" y="88"/>
                    </a:lnTo>
                    <a:lnTo>
                      <a:pt x="54" y="75"/>
                    </a:lnTo>
                    <a:lnTo>
                      <a:pt x="30" y="72"/>
                    </a:lnTo>
                    <a:lnTo>
                      <a:pt x="0" y="3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63F5A"/>
              </a:solidFill>
              <a:ln w="317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CH"/>
            <p:cNvSpPr>
              <a:spLocks/>
            </p:cNvSpPr>
            <p:nvPr/>
          </p:nvSpPr>
          <p:spPr bwMode="auto">
            <a:xfrm>
              <a:off x="7195616" y="4816264"/>
              <a:ext cx="268231" cy="156694"/>
            </a:xfrm>
            <a:custGeom>
              <a:avLst/>
              <a:gdLst>
                <a:gd name="T0" fmla="*/ 197 w 376"/>
                <a:gd name="T1" fmla="*/ 53 h 276"/>
                <a:gd name="T2" fmla="*/ 178 w 376"/>
                <a:gd name="T3" fmla="*/ 34 h 276"/>
                <a:gd name="T4" fmla="*/ 181 w 376"/>
                <a:gd name="T5" fmla="*/ 27 h 276"/>
                <a:gd name="T6" fmla="*/ 170 w 376"/>
                <a:gd name="T7" fmla="*/ 16 h 276"/>
                <a:gd name="T8" fmla="*/ 159 w 376"/>
                <a:gd name="T9" fmla="*/ 0 h 276"/>
                <a:gd name="T10" fmla="*/ 148 w 376"/>
                <a:gd name="T11" fmla="*/ 16 h 276"/>
                <a:gd name="T12" fmla="*/ 140 w 376"/>
                <a:gd name="T13" fmla="*/ 10 h 276"/>
                <a:gd name="T14" fmla="*/ 127 w 376"/>
                <a:gd name="T15" fmla="*/ 24 h 276"/>
                <a:gd name="T16" fmla="*/ 127 w 376"/>
                <a:gd name="T17" fmla="*/ 32 h 276"/>
                <a:gd name="T18" fmla="*/ 110 w 376"/>
                <a:gd name="T19" fmla="*/ 40 h 276"/>
                <a:gd name="T20" fmla="*/ 68 w 376"/>
                <a:gd name="T21" fmla="*/ 77 h 276"/>
                <a:gd name="T22" fmla="*/ 57 w 376"/>
                <a:gd name="T23" fmla="*/ 93 h 276"/>
                <a:gd name="T24" fmla="*/ 57 w 376"/>
                <a:gd name="T25" fmla="*/ 111 h 276"/>
                <a:gd name="T26" fmla="*/ 42 w 376"/>
                <a:gd name="T27" fmla="*/ 117 h 276"/>
                <a:gd name="T28" fmla="*/ 11 w 376"/>
                <a:gd name="T29" fmla="*/ 154 h 276"/>
                <a:gd name="T30" fmla="*/ 11 w 376"/>
                <a:gd name="T31" fmla="*/ 167 h 276"/>
                <a:gd name="T32" fmla="*/ 0 w 376"/>
                <a:gd name="T33" fmla="*/ 182 h 276"/>
                <a:gd name="T34" fmla="*/ 5 w 376"/>
                <a:gd name="T35" fmla="*/ 201 h 276"/>
                <a:gd name="T36" fmla="*/ 19 w 376"/>
                <a:gd name="T37" fmla="*/ 191 h 276"/>
                <a:gd name="T38" fmla="*/ 33 w 376"/>
                <a:gd name="T39" fmla="*/ 174 h 276"/>
                <a:gd name="T40" fmla="*/ 54 w 376"/>
                <a:gd name="T41" fmla="*/ 169 h 276"/>
                <a:gd name="T42" fmla="*/ 68 w 376"/>
                <a:gd name="T43" fmla="*/ 174 h 276"/>
                <a:gd name="T44" fmla="*/ 73 w 376"/>
                <a:gd name="T45" fmla="*/ 201 h 276"/>
                <a:gd name="T46" fmla="*/ 71 w 376"/>
                <a:gd name="T47" fmla="*/ 219 h 276"/>
                <a:gd name="T48" fmla="*/ 80 w 376"/>
                <a:gd name="T49" fmla="*/ 232 h 276"/>
                <a:gd name="T50" fmla="*/ 91 w 376"/>
                <a:gd name="T51" fmla="*/ 241 h 276"/>
                <a:gd name="T52" fmla="*/ 115 w 376"/>
                <a:gd name="T53" fmla="*/ 243 h 276"/>
                <a:gd name="T54" fmla="*/ 167 w 376"/>
                <a:gd name="T55" fmla="*/ 251 h 276"/>
                <a:gd name="T56" fmla="*/ 178 w 376"/>
                <a:gd name="T57" fmla="*/ 243 h 276"/>
                <a:gd name="T58" fmla="*/ 186 w 376"/>
                <a:gd name="T59" fmla="*/ 232 h 276"/>
                <a:gd name="T60" fmla="*/ 191 w 376"/>
                <a:gd name="T61" fmla="*/ 208 h 276"/>
                <a:gd name="T62" fmla="*/ 210 w 376"/>
                <a:gd name="T63" fmla="*/ 206 h 276"/>
                <a:gd name="T64" fmla="*/ 216 w 376"/>
                <a:gd name="T65" fmla="*/ 222 h 276"/>
                <a:gd name="T66" fmla="*/ 216 w 376"/>
                <a:gd name="T67" fmla="*/ 258 h 276"/>
                <a:gd name="T68" fmla="*/ 240 w 376"/>
                <a:gd name="T69" fmla="*/ 276 h 276"/>
                <a:gd name="T70" fmla="*/ 258 w 376"/>
                <a:gd name="T71" fmla="*/ 245 h 276"/>
                <a:gd name="T72" fmla="*/ 277 w 376"/>
                <a:gd name="T73" fmla="*/ 235 h 276"/>
                <a:gd name="T74" fmla="*/ 299 w 376"/>
                <a:gd name="T75" fmla="*/ 238 h 276"/>
                <a:gd name="T76" fmla="*/ 315 w 376"/>
                <a:gd name="T77" fmla="*/ 248 h 276"/>
                <a:gd name="T78" fmla="*/ 322 w 376"/>
                <a:gd name="T79" fmla="*/ 256 h 276"/>
                <a:gd name="T80" fmla="*/ 327 w 376"/>
                <a:gd name="T81" fmla="*/ 229 h 276"/>
                <a:gd name="T82" fmla="*/ 339 w 376"/>
                <a:gd name="T83" fmla="*/ 198 h 276"/>
                <a:gd name="T84" fmla="*/ 367 w 376"/>
                <a:gd name="T85" fmla="*/ 192 h 276"/>
                <a:gd name="T86" fmla="*/ 376 w 376"/>
                <a:gd name="T87" fmla="*/ 172 h 276"/>
                <a:gd name="T88" fmla="*/ 367 w 376"/>
                <a:gd name="T89" fmla="*/ 155 h 276"/>
                <a:gd name="T90" fmla="*/ 354 w 376"/>
                <a:gd name="T91" fmla="*/ 148 h 276"/>
                <a:gd name="T92" fmla="*/ 319 w 376"/>
                <a:gd name="T93" fmla="*/ 141 h 276"/>
                <a:gd name="T94" fmla="*/ 318 w 376"/>
                <a:gd name="T95" fmla="*/ 121 h 276"/>
                <a:gd name="T96" fmla="*/ 318 w 376"/>
                <a:gd name="T97" fmla="*/ 100 h 276"/>
                <a:gd name="T98" fmla="*/ 318 w 376"/>
                <a:gd name="T99" fmla="*/ 84 h 276"/>
                <a:gd name="T100" fmla="*/ 296 w 376"/>
                <a:gd name="T101" fmla="*/ 71 h 276"/>
                <a:gd name="T102" fmla="*/ 285 w 376"/>
                <a:gd name="T103" fmla="*/ 77 h 276"/>
                <a:gd name="T104" fmla="*/ 266 w 376"/>
                <a:gd name="T105" fmla="*/ 61 h 276"/>
                <a:gd name="T106" fmla="*/ 263 w 376"/>
                <a:gd name="T107" fmla="*/ 50 h 276"/>
                <a:gd name="T108" fmla="*/ 256 w 376"/>
                <a:gd name="T109" fmla="*/ 37 h 276"/>
                <a:gd name="T110" fmla="*/ 256 w 376"/>
                <a:gd name="T111" fmla="*/ 32 h 276"/>
                <a:gd name="T112" fmla="*/ 235 w 376"/>
                <a:gd name="T113" fmla="*/ 24 h 276"/>
                <a:gd name="T114" fmla="*/ 228 w 376"/>
                <a:gd name="T115" fmla="*/ 34 h 276"/>
                <a:gd name="T116" fmla="*/ 214 w 376"/>
                <a:gd name="T117" fmla="*/ 46 h 276"/>
                <a:gd name="T118" fmla="*/ 197 w 376"/>
                <a:gd name="T119" fmla="*/ 5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6" h="276">
                  <a:moveTo>
                    <a:pt x="197" y="53"/>
                  </a:moveTo>
                  <a:lnTo>
                    <a:pt x="178" y="34"/>
                  </a:lnTo>
                  <a:lnTo>
                    <a:pt x="181" y="27"/>
                  </a:lnTo>
                  <a:lnTo>
                    <a:pt x="170" y="16"/>
                  </a:lnTo>
                  <a:lnTo>
                    <a:pt x="159" y="0"/>
                  </a:lnTo>
                  <a:lnTo>
                    <a:pt x="148" y="16"/>
                  </a:lnTo>
                  <a:lnTo>
                    <a:pt x="140" y="10"/>
                  </a:lnTo>
                  <a:lnTo>
                    <a:pt x="127" y="24"/>
                  </a:lnTo>
                  <a:lnTo>
                    <a:pt x="127" y="32"/>
                  </a:lnTo>
                  <a:lnTo>
                    <a:pt x="110" y="40"/>
                  </a:lnTo>
                  <a:lnTo>
                    <a:pt x="68" y="77"/>
                  </a:lnTo>
                  <a:lnTo>
                    <a:pt x="57" y="93"/>
                  </a:lnTo>
                  <a:lnTo>
                    <a:pt x="57" y="111"/>
                  </a:lnTo>
                  <a:lnTo>
                    <a:pt x="42" y="117"/>
                  </a:lnTo>
                  <a:lnTo>
                    <a:pt x="11" y="154"/>
                  </a:lnTo>
                  <a:lnTo>
                    <a:pt x="11" y="167"/>
                  </a:lnTo>
                  <a:lnTo>
                    <a:pt x="0" y="182"/>
                  </a:lnTo>
                  <a:lnTo>
                    <a:pt x="5" y="201"/>
                  </a:lnTo>
                  <a:lnTo>
                    <a:pt x="19" y="191"/>
                  </a:lnTo>
                  <a:lnTo>
                    <a:pt x="33" y="174"/>
                  </a:lnTo>
                  <a:lnTo>
                    <a:pt x="54" y="169"/>
                  </a:lnTo>
                  <a:lnTo>
                    <a:pt x="68" y="174"/>
                  </a:lnTo>
                  <a:lnTo>
                    <a:pt x="73" y="201"/>
                  </a:lnTo>
                  <a:lnTo>
                    <a:pt x="71" y="219"/>
                  </a:lnTo>
                  <a:lnTo>
                    <a:pt x="80" y="232"/>
                  </a:lnTo>
                  <a:lnTo>
                    <a:pt x="91" y="241"/>
                  </a:lnTo>
                  <a:lnTo>
                    <a:pt x="115" y="243"/>
                  </a:lnTo>
                  <a:lnTo>
                    <a:pt x="167" y="251"/>
                  </a:lnTo>
                  <a:lnTo>
                    <a:pt x="178" y="243"/>
                  </a:lnTo>
                  <a:lnTo>
                    <a:pt x="186" y="232"/>
                  </a:lnTo>
                  <a:lnTo>
                    <a:pt x="191" y="208"/>
                  </a:lnTo>
                  <a:lnTo>
                    <a:pt x="210" y="206"/>
                  </a:lnTo>
                  <a:lnTo>
                    <a:pt x="216" y="222"/>
                  </a:lnTo>
                  <a:lnTo>
                    <a:pt x="216" y="258"/>
                  </a:lnTo>
                  <a:lnTo>
                    <a:pt x="240" y="276"/>
                  </a:lnTo>
                  <a:lnTo>
                    <a:pt x="258" y="245"/>
                  </a:lnTo>
                  <a:lnTo>
                    <a:pt x="277" y="235"/>
                  </a:lnTo>
                  <a:lnTo>
                    <a:pt x="299" y="238"/>
                  </a:lnTo>
                  <a:lnTo>
                    <a:pt x="315" y="248"/>
                  </a:lnTo>
                  <a:lnTo>
                    <a:pt x="322" y="256"/>
                  </a:lnTo>
                  <a:lnTo>
                    <a:pt x="327" y="229"/>
                  </a:lnTo>
                  <a:lnTo>
                    <a:pt x="339" y="198"/>
                  </a:lnTo>
                  <a:lnTo>
                    <a:pt x="367" y="192"/>
                  </a:lnTo>
                  <a:lnTo>
                    <a:pt x="376" y="172"/>
                  </a:lnTo>
                  <a:lnTo>
                    <a:pt x="367" y="155"/>
                  </a:lnTo>
                  <a:lnTo>
                    <a:pt x="354" y="148"/>
                  </a:lnTo>
                  <a:lnTo>
                    <a:pt x="319" y="141"/>
                  </a:lnTo>
                  <a:lnTo>
                    <a:pt x="318" y="121"/>
                  </a:lnTo>
                  <a:lnTo>
                    <a:pt x="318" y="100"/>
                  </a:lnTo>
                  <a:lnTo>
                    <a:pt x="318" y="84"/>
                  </a:lnTo>
                  <a:lnTo>
                    <a:pt x="296" y="71"/>
                  </a:lnTo>
                  <a:lnTo>
                    <a:pt x="285" y="77"/>
                  </a:lnTo>
                  <a:lnTo>
                    <a:pt x="266" y="61"/>
                  </a:lnTo>
                  <a:lnTo>
                    <a:pt x="263" y="50"/>
                  </a:lnTo>
                  <a:lnTo>
                    <a:pt x="256" y="37"/>
                  </a:lnTo>
                  <a:lnTo>
                    <a:pt x="256" y="32"/>
                  </a:lnTo>
                  <a:lnTo>
                    <a:pt x="235" y="24"/>
                  </a:lnTo>
                  <a:lnTo>
                    <a:pt x="228" y="34"/>
                  </a:lnTo>
                  <a:lnTo>
                    <a:pt x="214" y="46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AT"/>
            <p:cNvSpPr>
              <a:spLocks/>
            </p:cNvSpPr>
            <p:nvPr/>
          </p:nvSpPr>
          <p:spPr bwMode="auto">
            <a:xfrm>
              <a:off x="7411882" y="4798242"/>
              <a:ext cx="412601" cy="164047"/>
            </a:xfrm>
            <a:custGeom>
              <a:avLst/>
              <a:gdLst>
                <a:gd name="T0" fmla="*/ 24 w 573"/>
                <a:gd name="T1" fmla="*/ 102 h 293"/>
                <a:gd name="T2" fmla="*/ 46 w 573"/>
                <a:gd name="T3" fmla="*/ 117 h 293"/>
                <a:gd name="T4" fmla="*/ 80 w 573"/>
                <a:gd name="T5" fmla="*/ 114 h 293"/>
                <a:gd name="T6" fmla="*/ 112 w 573"/>
                <a:gd name="T7" fmla="*/ 111 h 293"/>
                <a:gd name="T8" fmla="*/ 150 w 573"/>
                <a:gd name="T9" fmla="*/ 125 h 293"/>
                <a:gd name="T10" fmla="*/ 175 w 573"/>
                <a:gd name="T11" fmla="*/ 121 h 293"/>
                <a:gd name="T12" fmla="*/ 218 w 573"/>
                <a:gd name="T13" fmla="*/ 115 h 293"/>
                <a:gd name="T14" fmla="*/ 265 w 573"/>
                <a:gd name="T15" fmla="*/ 142 h 293"/>
                <a:gd name="T16" fmla="*/ 288 w 573"/>
                <a:gd name="T17" fmla="*/ 115 h 293"/>
                <a:gd name="T18" fmla="*/ 269 w 573"/>
                <a:gd name="T19" fmla="*/ 57 h 293"/>
                <a:gd name="T20" fmla="*/ 347 w 573"/>
                <a:gd name="T21" fmla="*/ 7 h 293"/>
                <a:gd name="T22" fmla="*/ 369 w 573"/>
                <a:gd name="T23" fmla="*/ 28 h 293"/>
                <a:gd name="T24" fmla="*/ 426 w 573"/>
                <a:gd name="T25" fmla="*/ 3 h 293"/>
                <a:gd name="T26" fmla="*/ 488 w 573"/>
                <a:gd name="T27" fmla="*/ 24 h 293"/>
                <a:gd name="T28" fmla="*/ 527 w 573"/>
                <a:gd name="T29" fmla="*/ 11 h 293"/>
                <a:gd name="T30" fmla="*/ 559 w 573"/>
                <a:gd name="T31" fmla="*/ 74 h 293"/>
                <a:gd name="T32" fmla="*/ 569 w 573"/>
                <a:gd name="T33" fmla="*/ 117 h 293"/>
                <a:gd name="T34" fmla="*/ 542 w 573"/>
                <a:gd name="T35" fmla="*/ 142 h 293"/>
                <a:gd name="T36" fmla="*/ 546 w 573"/>
                <a:gd name="T37" fmla="*/ 171 h 293"/>
                <a:gd name="T38" fmla="*/ 536 w 573"/>
                <a:gd name="T39" fmla="*/ 210 h 293"/>
                <a:gd name="T40" fmla="*/ 507 w 573"/>
                <a:gd name="T41" fmla="*/ 245 h 293"/>
                <a:gd name="T42" fmla="*/ 482 w 573"/>
                <a:gd name="T43" fmla="*/ 269 h 293"/>
                <a:gd name="T44" fmla="*/ 418 w 573"/>
                <a:gd name="T45" fmla="*/ 273 h 293"/>
                <a:gd name="T46" fmla="*/ 366 w 573"/>
                <a:gd name="T47" fmla="*/ 293 h 293"/>
                <a:gd name="T48" fmla="*/ 279 w 573"/>
                <a:gd name="T49" fmla="*/ 273 h 293"/>
                <a:gd name="T50" fmla="*/ 195 w 573"/>
                <a:gd name="T51" fmla="*/ 235 h 293"/>
                <a:gd name="T52" fmla="*/ 190 w 573"/>
                <a:gd name="T53" fmla="*/ 200 h 293"/>
                <a:gd name="T54" fmla="*/ 136 w 573"/>
                <a:gd name="T55" fmla="*/ 198 h 293"/>
                <a:gd name="T56" fmla="*/ 66 w 573"/>
                <a:gd name="T57" fmla="*/ 188 h 293"/>
                <a:gd name="T58" fmla="*/ 36 w 573"/>
                <a:gd name="T59" fmla="*/ 175 h 293"/>
                <a:gd name="T60" fmla="*/ 17 w 573"/>
                <a:gd name="T61" fmla="*/ 149 h 293"/>
                <a:gd name="T62" fmla="*/ 0 w 573"/>
                <a:gd name="T63" fmla="*/ 10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3" h="293">
                  <a:moveTo>
                    <a:pt x="0" y="105"/>
                  </a:moveTo>
                  <a:lnTo>
                    <a:pt x="24" y="102"/>
                  </a:lnTo>
                  <a:lnTo>
                    <a:pt x="33" y="100"/>
                  </a:lnTo>
                  <a:lnTo>
                    <a:pt x="46" y="117"/>
                  </a:lnTo>
                  <a:lnTo>
                    <a:pt x="61" y="111"/>
                  </a:lnTo>
                  <a:lnTo>
                    <a:pt x="80" y="114"/>
                  </a:lnTo>
                  <a:lnTo>
                    <a:pt x="91" y="124"/>
                  </a:lnTo>
                  <a:lnTo>
                    <a:pt x="112" y="111"/>
                  </a:lnTo>
                  <a:lnTo>
                    <a:pt x="138" y="112"/>
                  </a:lnTo>
                  <a:lnTo>
                    <a:pt x="150" y="125"/>
                  </a:lnTo>
                  <a:lnTo>
                    <a:pt x="166" y="129"/>
                  </a:lnTo>
                  <a:lnTo>
                    <a:pt x="175" y="121"/>
                  </a:lnTo>
                  <a:lnTo>
                    <a:pt x="204" y="115"/>
                  </a:lnTo>
                  <a:lnTo>
                    <a:pt x="218" y="115"/>
                  </a:lnTo>
                  <a:lnTo>
                    <a:pt x="240" y="124"/>
                  </a:lnTo>
                  <a:lnTo>
                    <a:pt x="265" y="142"/>
                  </a:lnTo>
                  <a:lnTo>
                    <a:pt x="284" y="134"/>
                  </a:lnTo>
                  <a:lnTo>
                    <a:pt x="288" y="115"/>
                  </a:lnTo>
                  <a:lnTo>
                    <a:pt x="275" y="91"/>
                  </a:lnTo>
                  <a:lnTo>
                    <a:pt x="269" y="57"/>
                  </a:lnTo>
                  <a:lnTo>
                    <a:pt x="333" y="7"/>
                  </a:lnTo>
                  <a:lnTo>
                    <a:pt x="347" y="7"/>
                  </a:lnTo>
                  <a:lnTo>
                    <a:pt x="350" y="24"/>
                  </a:lnTo>
                  <a:lnTo>
                    <a:pt x="369" y="28"/>
                  </a:lnTo>
                  <a:lnTo>
                    <a:pt x="409" y="23"/>
                  </a:lnTo>
                  <a:lnTo>
                    <a:pt x="426" y="3"/>
                  </a:lnTo>
                  <a:lnTo>
                    <a:pt x="476" y="0"/>
                  </a:lnTo>
                  <a:lnTo>
                    <a:pt x="488" y="24"/>
                  </a:lnTo>
                  <a:lnTo>
                    <a:pt x="508" y="24"/>
                  </a:lnTo>
                  <a:lnTo>
                    <a:pt x="527" y="11"/>
                  </a:lnTo>
                  <a:lnTo>
                    <a:pt x="559" y="34"/>
                  </a:lnTo>
                  <a:lnTo>
                    <a:pt x="559" y="74"/>
                  </a:lnTo>
                  <a:lnTo>
                    <a:pt x="573" y="91"/>
                  </a:lnTo>
                  <a:lnTo>
                    <a:pt x="569" y="117"/>
                  </a:lnTo>
                  <a:lnTo>
                    <a:pt x="559" y="142"/>
                  </a:lnTo>
                  <a:lnTo>
                    <a:pt x="542" y="142"/>
                  </a:lnTo>
                  <a:lnTo>
                    <a:pt x="536" y="149"/>
                  </a:lnTo>
                  <a:lnTo>
                    <a:pt x="546" y="171"/>
                  </a:lnTo>
                  <a:lnTo>
                    <a:pt x="546" y="192"/>
                  </a:lnTo>
                  <a:lnTo>
                    <a:pt x="536" y="210"/>
                  </a:lnTo>
                  <a:lnTo>
                    <a:pt x="508" y="226"/>
                  </a:lnTo>
                  <a:lnTo>
                    <a:pt x="507" y="245"/>
                  </a:lnTo>
                  <a:lnTo>
                    <a:pt x="507" y="263"/>
                  </a:lnTo>
                  <a:lnTo>
                    <a:pt x="482" y="269"/>
                  </a:lnTo>
                  <a:lnTo>
                    <a:pt x="438" y="266"/>
                  </a:lnTo>
                  <a:lnTo>
                    <a:pt x="418" y="273"/>
                  </a:lnTo>
                  <a:lnTo>
                    <a:pt x="381" y="273"/>
                  </a:lnTo>
                  <a:lnTo>
                    <a:pt x="366" y="293"/>
                  </a:lnTo>
                  <a:lnTo>
                    <a:pt x="308" y="272"/>
                  </a:lnTo>
                  <a:lnTo>
                    <a:pt x="279" y="273"/>
                  </a:lnTo>
                  <a:lnTo>
                    <a:pt x="205" y="255"/>
                  </a:lnTo>
                  <a:lnTo>
                    <a:pt x="195" y="235"/>
                  </a:lnTo>
                  <a:lnTo>
                    <a:pt x="195" y="213"/>
                  </a:lnTo>
                  <a:lnTo>
                    <a:pt x="190" y="200"/>
                  </a:lnTo>
                  <a:lnTo>
                    <a:pt x="181" y="195"/>
                  </a:lnTo>
                  <a:lnTo>
                    <a:pt x="136" y="198"/>
                  </a:lnTo>
                  <a:lnTo>
                    <a:pt x="72" y="205"/>
                  </a:lnTo>
                  <a:lnTo>
                    <a:pt x="66" y="188"/>
                  </a:lnTo>
                  <a:lnTo>
                    <a:pt x="55" y="182"/>
                  </a:lnTo>
                  <a:lnTo>
                    <a:pt x="36" y="175"/>
                  </a:lnTo>
                  <a:lnTo>
                    <a:pt x="17" y="169"/>
                  </a:lnTo>
                  <a:lnTo>
                    <a:pt x="17" y="149"/>
                  </a:lnTo>
                  <a:lnTo>
                    <a:pt x="17" y="121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SI"/>
            <p:cNvSpPr>
              <a:spLocks/>
            </p:cNvSpPr>
            <p:nvPr/>
          </p:nvSpPr>
          <p:spPr bwMode="auto">
            <a:xfrm>
              <a:off x="7609694" y="4945536"/>
              <a:ext cx="180368" cy="97439"/>
            </a:xfrm>
            <a:custGeom>
              <a:avLst/>
              <a:gdLst>
                <a:gd name="T0" fmla="*/ 22 w 251"/>
                <a:gd name="T1" fmla="*/ 89 h 163"/>
                <a:gd name="T2" fmla="*/ 47 w 251"/>
                <a:gd name="T3" fmla="*/ 118 h 163"/>
                <a:gd name="T4" fmla="*/ 39 w 251"/>
                <a:gd name="T5" fmla="*/ 132 h 163"/>
                <a:gd name="T6" fmla="*/ 28 w 251"/>
                <a:gd name="T7" fmla="*/ 142 h 163"/>
                <a:gd name="T8" fmla="*/ 14 w 251"/>
                <a:gd name="T9" fmla="*/ 145 h 163"/>
                <a:gd name="T10" fmla="*/ 0 w 251"/>
                <a:gd name="T11" fmla="*/ 147 h 163"/>
                <a:gd name="T12" fmla="*/ 25 w 251"/>
                <a:gd name="T13" fmla="*/ 160 h 163"/>
                <a:gd name="T14" fmla="*/ 36 w 251"/>
                <a:gd name="T15" fmla="*/ 163 h 163"/>
                <a:gd name="T16" fmla="*/ 67 w 251"/>
                <a:gd name="T17" fmla="*/ 142 h 163"/>
                <a:gd name="T18" fmla="*/ 137 w 251"/>
                <a:gd name="T19" fmla="*/ 162 h 163"/>
                <a:gd name="T20" fmla="*/ 182 w 251"/>
                <a:gd name="T21" fmla="*/ 105 h 163"/>
                <a:gd name="T22" fmla="*/ 191 w 251"/>
                <a:gd name="T23" fmla="*/ 81 h 163"/>
                <a:gd name="T24" fmla="*/ 200 w 251"/>
                <a:gd name="T25" fmla="*/ 73 h 163"/>
                <a:gd name="T26" fmla="*/ 226 w 251"/>
                <a:gd name="T27" fmla="*/ 76 h 163"/>
                <a:gd name="T28" fmla="*/ 251 w 251"/>
                <a:gd name="T29" fmla="*/ 42 h 163"/>
                <a:gd name="T30" fmla="*/ 248 w 251"/>
                <a:gd name="T31" fmla="*/ 21 h 163"/>
                <a:gd name="T32" fmla="*/ 231 w 251"/>
                <a:gd name="T33" fmla="*/ 0 h 163"/>
                <a:gd name="T34" fmla="*/ 219 w 251"/>
                <a:gd name="T35" fmla="*/ 2 h 163"/>
                <a:gd name="T36" fmla="*/ 207 w 251"/>
                <a:gd name="T37" fmla="*/ 7 h 163"/>
                <a:gd name="T38" fmla="*/ 184 w 251"/>
                <a:gd name="T39" fmla="*/ 1 h 163"/>
                <a:gd name="T40" fmla="*/ 161 w 251"/>
                <a:gd name="T41" fmla="*/ 2 h 163"/>
                <a:gd name="T42" fmla="*/ 138 w 251"/>
                <a:gd name="T43" fmla="*/ 9 h 163"/>
                <a:gd name="T44" fmla="*/ 106 w 251"/>
                <a:gd name="T45" fmla="*/ 7 h 163"/>
                <a:gd name="T46" fmla="*/ 93 w 251"/>
                <a:gd name="T47" fmla="*/ 28 h 163"/>
                <a:gd name="T48" fmla="*/ 39 w 251"/>
                <a:gd name="T49" fmla="*/ 9 h 163"/>
                <a:gd name="T50" fmla="*/ 19 w 251"/>
                <a:gd name="T51" fmla="*/ 9 h 163"/>
                <a:gd name="T52" fmla="*/ 19 w 251"/>
                <a:gd name="T53" fmla="*/ 45 h 163"/>
                <a:gd name="T54" fmla="*/ 22 w 251"/>
                <a:gd name="T55" fmla="*/ 8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1" h="163">
                  <a:moveTo>
                    <a:pt x="22" y="89"/>
                  </a:moveTo>
                  <a:lnTo>
                    <a:pt x="47" y="118"/>
                  </a:lnTo>
                  <a:lnTo>
                    <a:pt x="39" y="132"/>
                  </a:lnTo>
                  <a:lnTo>
                    <a:pt x="28" y="142"/>
                  </a:lnTo>
                  <a:lnTo>
                    <a:pt x="14" y="145"/>
                  </a:lnTo>
                  <a:lnTo>
                    <a:pt x="0" y="147"/>
                  </a:lnTo>
                  <a:lnTo>
                    <a:pt x="25" y="160"/>
                  </a:lnTo>
                  <a:lnTo>
                    <a:pt x="36" y="163"/>
                  </a:lnTo>
                  <a:lnTo>
                    <a:pt x="67" y="142"/>
                  </a:lnTo>
                  <a:lnTo>
                    <a:pt x="137" y="162"/>
                  </a:lnTo>
                  <a:lnTo>
                    <a:pt x="182" y="105"/>
                  </a:lnTo>
                  <a:lnTo>
                    <a:pt x="191" y="81"/>
                  </a:lnTo>
                  <a:lnTo>
                    <a:pt x="200" y="73"/>
                  </a:lnTo>
                  <a:lnTo>
                    <a:pt x="226" y="76"/>
                  </a:lnTo>
                  <a:lnTo>
                    <a:pt x="251" y="42"/>
                  </a:lnTo>
                  <a:lnTo>
                    <a:pt x="248" y="21"/>
                  </a:lnTo>
                  <a:lnTo>
                    <a:pt x="231" y="0"/>
                  </a:lnTo>
                  <a:lnTo>
                    <a:pt x="219" y="2"/>
                  </a:lnTo>
                  <a:lnTo>
                    <a:pt x="207" y="7"/>
                  </a:lnTo>
                  <a:lnTo>
                    <a:pt x="184" y="1"/>
                  </a:lnTo>
                  <a:lnTo>
                    <a:pt x="161" y="2"/>
                  </a:lnTo>
                  <a:lnTo>
                    <a:pt x="138" y="9"/>
                  </a:lnTo>
                  <a:lnTo>
                    <a:pt x="106" y="7"/>
                  </a:lnTo>
                  <a:lnTo>
                    <a:pt x="93" y="28"/>
                  </a:lnTo>
                  <a:lnTo>
                    <a:pt x="39" y="9"/>
                  </a:lnTo>
                  <a:lnTo>
                    <a:pt x="19" y="9"/>
                  </a:lnTo>
                  <a:lnTo>
                    <a:pt x="19" y="45"/>
                  </a:lnTo>
                  <a:lnTo>
                    <a:pt x="22" y="89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BG"/>
            <p:cNvSpPr>
              <a:spLocks noChangeAspect="1"/>
            </p:cNvSpPr>
            <p:nvPr/>
          </p:nvSpPr>
          <p:spPr bwMode="auto">
            <a:xfrm>
              <a:off x="8138411" y="5112933"/>
              <a:ext cx="350673" cy="232744"/>
            </a:xfrm>
            <a:custGeom>
              <a:avLst/>
              <a:gdLst>
                <a:gd name="T0" fmla="*/ 9 w 485"/>
                <a:gd name="T1" fmla="*/ 56 h 398"/>
                <a:gd name="T2" fmla="*/ 3 w 485"/>
                <a:gd name="T3" fmla="*/ 84 h 398"/>
                <a:gd name="T4" fmla="*/ 36 w 485"/>
                <a:gd name="T5" fmla="*/ 117 h 398"/>
                <a:gd name="T6" fmla="*/ 38 w 485"/>
                <a:gd name="T7" fmla="*/ 164 h 398"/>
                <a:gd name="T8" fmla="*/ 8 w 485"/>
                <a:gd name="T9" fmla="*/ 191 h 398"/>
                <a:gd name="T10" fmla="*/ 12 w 485"/>
                <a:gd name="T11" fmla="*/ 225 h 398"/>
                <a:gd name="T12" fmla="*/ 8 w 485"/>
                <a:gd name="T13" fmla="*/ 263 h 398"/>
                <a:gd name="T14" fmla="*/ 12 w 485"/>
                <a:gd name="T15" fmla="*/ 296 h 398"/>
                <a:gd name="T16" fmla="*/ 38 w 485"/>
                <a:gd name="T17" fmla="*/ 315 h 398"/>
                <a:gd name="T18" fmla="*/ 39 w 485"/>
                <a:gd name="T19" fmla="*/ 362 h 398"/>
                <a:gd name="T20" fmla="*/ 56 w 485"/>
                <a:gd name="T21" fmla="*/ 398 h 398"/>
                <a:gd name="T22" fmla="*/ 138 w 485"/>
                <a:gd name="T23" fmla="*/ 374 h 398"/>
                <a:gd name="T24" fmla="*/ 188 w 485"/>
                <a:gd name="T25" fmla="*/ 334 h 398"/>
                <a:gd name="T26" fmla="*/ 226 w 485"/>
                <a:gd name="T27" fmla="*/ 359 h 398"/>
                <a:gd name="T28" fmla="*/ 262 w 485"/>
                <a:gd name="T29" fmla="*/ 371 h 398"/>
                <a:gd name="T30" fmla="*/ 307 w 485"/>
                <a:gd name="T31" fmla="*/ 353 h 398"/>
                <a:gd name="T32" fmla="*/ 309 w 485"/>
                <a:gd name="T33" fmla="*/ 312 h 398"/>
                <a:gd name="T34" fmla="*/ 342 w 485"/>
                <a:gd name="T35" fmla="*/ 312 h 398"/>
                <a:gd name="T36" fmla="*/ 359 w 485"/>
                <a:gd name="T37" fmla="*/ 300 h 398"/>
                <a:gd name="T38" fmla="*/ 424 w 485"/>
                <a:gd name="T39" fmla="*/ 278 h 398"/>
                <a:gd name="T40" fmla="*/ 447 w 485"/>
                <a:gd name="T41" fmla="*/ 248 h 398"/>
                <a:gd name="T42" fmla="*/ 414 w 485"/>
                <a:gd name="T43" fmla="*/ 208 h 398"/>
                <a:gd name="T44" fmla="*/ 429 w 485"/>
                <a:gd name="T45" fmla="*/ 177 h 398"/>
                <a:gd name="T46" fmla="*/ 441 w 485"/>
                <a:gd name="T47" fmla="*/ 158 h 398"/>
                <a:gd name="T48" fmla="*/ 450 w 485"/>
                <a:gd name="T49" fmla="*/ 117 h 398"/>
                <a:gd name="T50" fmla="*/ 460 w 485"/>
                <a:gd name="T51" fmla="*/ 74 h 398"/>
                <a:gd name="T52" fmla="*/ 485 w 485"/>
                <a:gd name="T53" fmla="*/ 56 h 398"/>
                <a:gd name="T54" fmla="*/ 471 w 485"/>
                <a:gd name="T55" fmla="*/ 13 h 398"/>
                <a:gd name="T56" fmla="*/ 405 w 485"/>
                <a:gd name="T57" fmla="*/ 3 h 398"/>
                <a:gd name="T58" fmla="*/ 336 w 485"/>
                <a:gd name="T59" fmla="*/ 9 h 398"/>
                <a:gd name="T60" fmla="*/ 270 w 485"/>
                <a:gd name="T61" fmla="*/ 46 h 398"/>
                <a:gd name="T62" fmla="*/ 218 w 485"/>
                <a:gd name="T63" fmla="*/ 71 h 398"/>
                <a:gd name="T64" fmla="*/ 150 w 485"/>
                <a:gd name="T65" fmla="*/ 77 h 398"/>
                <a:gd name="T66" fmla="*/ 105 w 485"/>
                <a:gd name="T67" fmla="*/ 74 h 398"/>
                <a:gd name="T68" fmla="*/ 52 w 485"/>
                <a:gd name="T69" fmla="*/ 53 h 398"/>
                <a:gd name="T70" fmla="*/ 12 w 485"/>
                <a:gd name="T71" fmla="*/ 4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5" h="398">
                  <a:moveTo>
                    <a:pt x="12" y="47"/>
                  </a:moveTo>
                  <a:lnTo>
                    <a:pt x="9" y="56"/>
                  </a:lnTo>
                  <a:lnTo>
                    <a:pt x="0" y="66"/>
                  </a:lnTo>
                  <a:lnTo>
                    <a:pt x="3" y="84"/>
                  </a:lnTo>
                  <a:lnTo>
                    <a:pt x="17" y="114"/>
                  </a:lnTo>
                  <a:lnTo>
                    <a:pt x="36" y="117"/>
                  </a:lnTo>
                  <a:lnTo>
                    <a:pt x="39" y="130"/>
                  </a:lnTo>
                  <a:lnTo>
                    <a:pt x="38" y="164"/>
                  </a:lnTo>
                  <a:lnTo>
                    <a:pt x="31" y="174"/>
                  </a:lnTo>
                  <a:lnTo>
                    <a:pt x="8" y="191"/>
                  </a:lnTo>
                  <a:lnTo>
                    <a:pt x="5" y="199"/>
                  </a:lnTo>
                  <a:lnTo>
                    <a:pt x="12" y="225"/>
                  </a:lnTo>
                  <a:lnTo>
                    <a:pt x="14" y="245"/>
                  </a:lnTo>
                  <a:lnTo>
                    <a:pt x="8" y="263"/>
                  </a:lnTo>
                  <a:lnTo>
                    <a:pt x="0" y="278"/>
                  </a:lnTo>
                  <a:lnTo>
                    <a:pt x="12" y="296"/>
                  </a:lnTo>
                  <a:lnTo>
                    <a:pt x="22" y="293"/>
                  </a:lnTo>
                  <a:lnTo>
                    <a:pt x="38" y="315"/>
                  </a:lnTo>
                  <a:lnTo>
                    <a:pt x="39" y="334"/>
                  </a:lnTo>
                  <a:lnTo>
                    <a:pt x="39" y="362"/>
                  </a:lnTo>
                  <a:lnTo>
                    <a:pt x="38" y="374"/>
                  </a:lnTo>
                  <a:lnTo>
                    <a:pt x="56" y="398"/>
                  </a:lnTo>
                  <a:lnTo>
                    <a:pt x="94" y="390"/>
                  </a:lnTo>
                  <a:lnTo>
                    <a:pt x="138" y="374"/>
                  </a:lnTo>
                  <a:lnTo>
                    <a:pt x="171" y="352"/>
                  </a:lnTo>
                  <a:lnTo>
                    <a:pt x="188" y="334"/>
                  </a:lnTo>
                  <a:lnTo>
                    <a:pt x="209" y="367"/>
                  </a:lnTo>
                  <a:lnTo>
                    <a:pt x="226" y="359"/>
                  </a:lnTo>
                  <a:lnTo>
                    <a:pt x="248" y="367"/>
                  </a:lnTo>
                  <a:lnTo>
                    <a:pt x="262" y="371"/>
                  </a:lnTo>
                  <a:lnTo>
                    <a:pt x="290" y="359"/>
                  </a:lnTo>
                  <a:lnTo>
                    <a:pt x="307" y="353"/>
                  </a:lnTo>
                  <a:lnTo>
                    <a:pt x="307" y="337"/>
                  </a:lnTo>
                  <a:lnTo>
                    <a:pt x="309" y="312"/>
                  </a:lnTo>
                  <a:lnTo>
                    <a:pt x="323" y="303"/>
                  </a:lnTo>
                  <a:lnTo>
                    <a:pt x="342" y="312"/>
                  </a:lnTo>
                  <a:lnTo>
                    <a:pt x="345" y="322"/>
                  </a:lnTo>
                  <a:lnTo>
                    <a:pt x="359" y="300"/>
                  </a:lnTo>
                  <a:lnTo>
                    <a:pt x="394" y="282"/>
                  </a:lnTo>
                  <a:lnTo>
                    <a:pt x="424" y="278"/>
                  </a:lnTo>
                  <a:lnTo>
                    <a:pt x="452" y="278"/>
                  </a:lnTo>
                  <a:lnTo>
                    <a:pt x="447" y="248"/>
                  </a:lnTo>
                  <a:lnTo>
                    <a:pt x="443" y="232"/>
                  </a:lnTo>
                  <a:lnTo>
                    <a:pt x="414" y="208"/>
                  </a:lnTo>
                  <a:lnTo>
                    <a:pt x="413" y="201"/>
                  </a:lnTo>
                  <a:lnTo>
                    <a:pt x="429" y="177"/>
                  </a:lnTo>
                  <a:lnTo>
                    <a:pt x="446" y="172"/>
                  </a:lnTo>
                  <a:lnTo>
                    <a:pt x="441" y="158"/>
                  </a:lnTo>
                  <a:lnTo>
                    <a:pt x="450" y="133"/>
                  </a:lnTo>
                  <a:lnTo>
                    <a:pt x="450" y="117"/>
                  </a:lnTo>
                  <a:lnTo>
                    <a:pt x="455" y="87"/>
                  </a:lnTo>
                  <a:lnTo>
                    <a:pt x="460" y="74"/>
                  </a:lnTo>
                  <a:lnTo>
                    <a:pt x="476" y="77"/>
                  </a:lnTo>
                  <a:lnTo>
                    <a:pt x="485" y="56"/>
                  </a:lnTo>
                  <a:lnTo>
                    <a:pt x="476" y="37"/>
                  </a:lnTo>
                  <a:lnTo>
                    <a:pt x="471" y="13"/>
                  </a:lnTo>
                  <a:lnTo>
                    <a:pt x="460" y="16"/>
                  </a:lnTo>
                  <a:lnTo>
                    <a:pt x="405" y="3"/>
                  </a:lnTo>
                  <a:lnTo>
                    <a:pt x="370" y="0"/>
                  </a:lnTo>
                  <a:lnTo>
                    <a:pt x="336" y="9"/>
                  </a:lnTo>
                  <a:lnTo>
                    <a:pt x="305" y="24"/>
                  </a:lnTo>
                  <a:lnTo>
                    <a:pt x="270" y="46"/>
                  </a:lnTo>
                  <a:lnTo>
                    <a:pt x="243" y="68"/>
                  </a:lnTo>
                  <a:lnTo>
                    <a:pt x="218" y="71"/>
                  </a:lnTo>
                  <a:lnTo>
                    <a:pt x="183" y="64"/>
                  </a:lnTo>
                  <a:lnTo>
                    <a:pt x="150" y="77"/>
                  </a:lnTo>
                  <a:lnTo>
                    <a:pt x="129" y="83"/>
                  </a:lnTo>
                  <a:lnTo>
                    <a:pt x="105" y="74"/>
                  </a:lnTo>
                  <a:lnTo>
                    <a:pt x="71" y="59"/>
                  </a:lnTo>
                  <a:lnTo>
                    <a:pt x="52" y="53"/>
                  </a:lnTo>
                  <a:lnTo>
                    <a:pt x="25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  <a:extLst/>
          </p:spPr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BE"/>
            <p:cNvSpPr>
              <a:spLocks noChangeAspect="1"/>
            </p:cNvSpPr>
            <p:nvPr/>
          </p:nvSpPr>
          <p:spPr bwMode="auto">
            <a:xfrm>
              <a:off x="7104973" y="4527979"/>
              <a:ext cx="189657" cy="147471"/>
            </a:xfrm>
            <a:custGeom>
              <a:avLst/>
              <a:gdLst>
                <a:gd name="T0" fmla="*/ 0 w 266"/>
                <a:gd name="T1" fmla="*/ 47 h 263"/>
                <a:gd name="T2" fmla="*/ 7 w 266"/>
                <a:gd name="T3" fmla="*/ 37 h 263"/>
                <a:gd name="T4" fmla="*/ 4 w 266"/>
                <a:gd name="T5" fmla="*/ 24 h 263"/>
                <a:gd name="T6" fmla="*/ 45 w 266"/>
                <a:gd name="T7" fmla="*/ 0 h 263"/>
                <a:gd name="T8" fmla="*/ 48 w 266"/>
                <a:gd name="T9" fmla="*/ 9 h 263"/>
                <a:gd name="T10" fmla="*/ 77 w 266"/>
                <a:gd name="T11" fmla="*/ 3 h 263"/>
                <a:gd name="T12" fmla="*/ 100 w 266"/>
                <a:gd name="T13" fmla="*/ 5 h 263"/>
                <a:gd name="T14" fmla="*/ 91 w 266"/>
                <a:gd name="T15" fmla="*/ 17 h 263"/>
                <a:gd name="T16" fmla="*/ 96 w 266"/>
                <a:gd name="T17" fmla="*/ 34 h 263"/>
                <a:gd name="T18" fmla="*/ 115 w 266"/>
                <a:gd name="T19" fmla="*/ 42 h 263"/>
                <a:gd name="T20" fmla="*/ 134 w 266"/>
                <a:gd name="T21" fmla="*/ 40 h 263"/>
                <a:gd name="T22" fmla="*/ 150 w 266"/>
                <a:gd name="T23" fmla="*/ 27 h 263"/>
                <a:gd name="T24" fmla="*/ 175 w 266"/>
                <a:gd name="T25" fmla="*/ 24 h 263"/>
                <a:gd name="T26" fmla="*/ 183 w 266"/>
                <a:gd name="T27" fmla="*/ 36 h 263"/>
                <a:gd name="T28" fmla="*/ 198 w 266"/>
                <a:gd name="T29" fmla="*/ 46 h 263"/>
                <a:gd name="T30" fmla="*/ 219 w 266"/>
                <a:gd name="T31" fmla="*/ 47 h 263"/>
                <a:gd name="T32" fmla="*/ 216 w 266"/>
                <a:gd name="T33" fmla="*/ 67 h 263"/>
                <a:gd name="T34" fmla="*/ 217 w 266"/>
                <a:gd name="T35" fmla="*/ 107 h 263"/>
                <a:gd name="T36" fmla="*/ 221 w 266"/>
                <a:gd name="T37" fmla="*/ 131 h 263"/>
                <a:gd name="T38" fmla="*/ 245 w 266"/>
                <a:gd name="T39" fmla="*/ 128 h 263"/>
                <a:gd name="T40" fmla="*/ 252 w 266"/>
                <a:gd name="T41" fmla="*/ 145 h 263"/>
                <a:gd name="T42" fmla="*/ 254 w 266"/>
                <a:gd name="T43" fmla="*/ 160 h 263"/>
                <a:gd name="T44" fmla="*/ 266 w 266"/>
                <a:gd name="T45" fmla="*/ 179 h 263"/>
                <a:gd name="T46" fmla="*/ 251 w 266"/>
                <a:gd name="T47" fmla="*/ 194 h 263"/>
                <a:gd name="T48" fmla="*/ 237 w 266"/>
                <a:gd name="T49" fmla="*/ 205 h 263"/>
                <a:gd name="T50" fmla="*/ 222 w 266"/>
                <a:gd name="T51" fmla="*/ 205 h 263"/>
                <a:gd name="T52" fmla="*/ 204 w 266"/>
                <a:gd name="T53" fmla="*/ 211 h 263"/>
                <a:gd name="T54" fmla="*/ 204 w 266"/>
                <a:gd name="T55" fmla="*/ 232 h 263"/>
                <a:gd name="T56" fmla="*/ 197 w 266"/>
                <a:gd name="T57" fmla="*/ 246 h 263"/>
                <a:gd name="T58" fmla="*/ 178 w 266"/>
                <a:gd name="T59" fmla="*/ 263 h 263"/>
                <a:gd name="T60" fmla="*/ 146 w 266"/>
                <a:gd name="T61" fmla="*/ 236 h 263"/>
                <a:gd name="T62" fmla="*/ 137 w 266"/>
                <a:gd name="T63" fmla="*/ 212 h 263"/>
                <a:gd name="T64" fmla="*/ 108 w 266"/>
                <a:gd name="T65" fmla="*/ 205 h 263"/>
                <a:gd name="T66" fmla="*/ 98 w 266"/>
                <a:gd name="T67" fmla="*/ 174 h 263"/>
                <a:gd name="T68" fmla="*/ 77 w 266"/>
                <a:gd name="T69" fmla="*/ 155 h 263"/>
                <a:gd name="T70" fmla="*/ 70 w 266"/>
                <a:gd name="T71" fmla="*/ 133 h 263"/>
                <a:gd name="T72" fmla="*/ 53 w 266"/>
                <a:gd name="T73" fmla="*/ 110 h 263"/>
                <a:gd name="T74" fmla="*/ 42 w 266"/>
                <a:gd name="T75" fmla="*/ 87 h 263"/>
                <a:gd name="T76" fmla="*/ 20 w 266"/>
                <a:gd name="T77" fmla="*/ 70 h 263"/>
                <a:gd name="T78" fmla="*/ 0 w 266"/>
                <a:gd name="T79" fmla="*/ 4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6" h="263">
                  <a:moveTo>
                    <a:pt x="0" y="47"/>
                  </a:moveTo>
                  <a:lnTo>
                    <a:pt x="7" y="37"/>
                  </a:lnTo>
                  <a:lnTo>
                    <a:pt x="4" y="24"/>
                  </a:lnTo>
                  <a:lnTo>
                    <a:pt x="45" y="0"/>
                  </a:lnTo>
                  <a:lnTo>
                    <a:pt x="48" y="9"/>
                  </a:lnTo>
                  <a:lnTo>
                    <a:pt x="77" y="3"/>
                  </a:lnTo>
                  <a:lnTo>
                    <a:pt x="100" y="5"/>
                  </a:lnTo>
                  <a:lnTo>
                    <a:pt x="91" y="17"/>
                  </a:lnTo>
                  <a:lnTo>
                    <a:pt x="96" y="34"/>
                  </a:lnTo>
                  <a:lnTo>
                    <a:pt x="115" y="42"/>
                  </a:lnTo>
                  <a:lnTo>
                    <a:pt x="134" y="40"/>
                  </a:lnTo>
                  <a:lnTo>
                    <a:pt x="150" y="27"/>
                  </a:lnTo>
                  <a:lnTo>
                    <a:pt x="175" y="24"/>
                  </a:lnTo>
                  <a:lnTo>
                    <a:pt x="183" y="36"/>
                  </a:lnTo>
                  <a:lnTo>
                    <a:pt x="198" y="46"/>
                  </a:lnTo>
                  <a:lnTo>
                    <a:pt x="219" y="47"/>
                  </a:lnTo>
                  <a:lnTo>
                    <a:pt x="216" y="67"/>
                  </a:lnTo>
                  <a:lnTo>
                    <a:pt x="217" y="107"/>
                  </a:lnTo>
                  <a:lnTo>
                    <a:pt x="221" y="131"/>
                  </a:lnTo>
                  <a:lnTo>
                    <a:pt x="245" y="128"/>
                  </a:lnTo>
                  <a:lnTo>
                    <a:pt x="252" y="145"/>
                  </a:lnTo>
                  <a:lnTo>
                    <a:pt x="254" y="160"/>
                  </a:lnTo>
                  <a:lnTo>
                    <a:pt x="266" y="179"/>
                  </a:lnTo>
                  <a:lnTo>
                    <a:pt x="251" y="194"/>
                  </a:lnTo>
                  <a:lnTo>
                    <a:pt x="237" y="205"/>
                  </a:lnTo>
                  <a:lnTo>
                    <a:pt x="222" y="205"/>
                  </a:lnTo>
                  <a:lnTo>
                    <a:pt x="204" y="211"/>
                  </a:lnTo>
                  <a:lnTo>
                    <a:pt x="204" y="232"/>
                  </a:lnTo>
                  <a:lnTo>
                    <a:pt x="197" y="246"/>
                  </a:lnTo>
                  <a:lnTo>
                    <a:pt x="178" y="263"/>
                  </a:lnTo>
                  <a:lnTo>
                    <a:pt x="146" y="236"/>
                  </a:lnTo>
                  <a:lnTo>
                    <a:pt x="137" y="212"/>
                  </a:lnTo>
                  <a:lnTo>
                    <a:pt x="108" y="205"/>
                  </a:lnTo>
                  <a:lnTo>
                    <a:pt x="98" y="174"/>
                  </a:lnTo>
                  <a:lnTo>
                    <a:pt x="77" y="155"/>
                  </a:lnTo>
                  <a:lnTo>
                    <a:pt x="70" y="133"/>
                  </a:lnTo>
                  <a:lnTo>
                    <a:pt x="53" y="110"/>
                  </a:lnTo>
                  <a:lnTo>
                    <a:pt x="42" y="87"/>
                  </a:lnTo>
                  <a:lnTo>
                    <a:pt x="20" y="7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U"/>
            <p:cNvSpPr>
              <a:spLocks noChangeAspect="1"/>
            </p:cNvSpPr>
            <p:nvPr/>
          </p:nvSpPr>
          <p:spPr bwMode="auto">
            <a:xfrm>
              <a:off x="7228830" y="4642075"/>
              <a:ext cx="53414" cy="125350"/>
            </a:xfrm>
            <a:custGeom>
              <a:avLst/>
              <a:gdLst>
                <a:gd name="T0" fmla="*/ 52 w 73"/>
                <a:gd name="T1" fmla="*/ 101 h 101"/>
                <a:gd name="T2" fmla="*/ 56 w 73"/>
                <a:gd name="T3" fmla="*/ 68 h 101"/>
                <a:gd name="T4" fmla="*/ 73 w 73"/>
                <a:gd name="T5" fmla="*/ 56 h 101"/>
                <a:gd name="T6" fmla="*/ 73 w 73"/>
                <a:gd name="T7" fmla="*/ 40 h 101"/>
                <a:gd name="T8" fmla="*/ 64 w 73"/>
                <a:gd name="T9" fmla="*/ 29 h 101"/>
                <a:gd name="T10" fmla="*/ 55 w 73"/>
                <a:gd name="T11" fmla="*/ 13 h 101"/>
                <a:gd name="T12" fmla="*/ 50 w 73"/>
                <a:gd name="T13" fmla="*/ 0 h 101"/>
                <a:gd name="T14" fmla="*/ 33 w 73"/>
                <a:gd name="T15" fmla="*/ 0 h 101"/>
                <a:gd name="T16" fmla="*/ 22 w 73"/>
                <a:gd name="T17" fmla="*/ 6 h 101"/>
                <a:gd name="T18" fmla="*/ 22 w 73"/>
                <a:gd name="T19" fmla="*/ 27 h 101"/>
                <a:gd name="T20" fmla="*/ 12 w 73"/>
                <a:gd name="T21" fmla="*/ 46 h 101"/>
                <a:gd name="T22" fmla="*/ 0 w 73"/>
                <a:gd name="T23" fmla="*/ 51 h 101"/>
                <a:gd name="T24" fmla="*/ 5 w 73"/>
                <a:gd name="T25" fmla="*/ 67 h 101"/>
                <a:gd name="T26" fmla="*/ 21 w 73"/>
                <a:gd name="T27" fmla="*/ 71 h 101"/>
                <a:gd name="T28" fmla="*/ 36 w 73"/>
                <a:gd name="T29" fmla="*/ 75 h 101"/>
                <a:gd name="T30" fmla="*/ 45 w 73"/>
                <a:gd name="T31" fmla="*/ 85 h 101"/>
                <a:gd name="T32" fmla="*/ 52 w 73"/>
                <a:gd name="T3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01">
                  <a:moveTo>
                    <a:pt x="52" y="101"/>
                  </a:moveTo>
                  <a:lnTo>
                    <a:pt x="56" y="68"/>
                  </a:lnTo>
                  <a:lnTo>
                    <a:pt x="73" y="56"/>
                  </a:lnTo>
                  <a:lnTo>
                    <a:pt x="73" y="40"/>
                  </a:lnTo>
                  <a:lnTo>
                    <a:pt x="64" y="29"/>
                  </a:lnTo>
                  <a:lnTo>
                    <a:pt x="55" y="13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22" y="6"/>
                  </a:lnTo>
                  <a:lnTo>
                    <a:pt x="22" y="27"/>
                  </a:lnTo>
                  <a:lnTo>
                    <a:pt x="12" y="46"/>
                  </a:lnTo>
                  <a:lnTo>
                    <a:pt x="0" y="51"/>
                  </a:lnTo>
                  <a:lnTo>
                    <a:pt x="5" y="67"/>
                  </a:lnTo>
                  <a:lnTo>
                    <a:pt x="21" y="71"/>
                  </a:lnTo>
                  <a:lnTo>
                    <a:pt x="36" y="75"/>
                  </a:lnTo>
                  <a:lnTo>
                    <a:pt x="45" y="85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NL"/>
            <p:cNvSpPr>
              <a:spLocks noChangeAspect="1"/>
            </p:cNvSpPr>
            <p:nvPr/>
          </p:nvSpPr>
          <p:spPr bwMode="auto">
            <a:xfrm>
              <a:off x="7166128" y="4419205"/>
              <a:ext cx="197399" cy="184838"/>
            </a:xfrm>
            <a:custGeom>
              <a:avLst/>
              <a:gdLst>
                <a:gd name="T0" fmla="*/ 112 w 271"/>
                <a:gd name="T1" fmla="*/ 9 h 323"/>
                <a:gd name="T2" fmla="*/ 85 w 271"/>
                <a:gd name="T3" fmla="*/ 47 h 323"/>
                <a:gd name="T4" fmla="*/ 85 w 271"/>
                <a:gd name="T5" fmla="*/ 59 h 323"/>
                <a:gd name="T6" fmla="*/ 68 w 271"/>
                <a:gd name="T7" fmla="*/ 77 h 323"/>
                <a:gd name="T8" fmla="*/ 71 w 271"/>
                <a:gd name="T9" fmla="*/ 81 h 323"/>
                <a:gd name="T10" fmla="*/ 66 w 271"/>
                <a:gd name="T11" fmla="*/ 94 h 323"/>
                <a:gd name="T12" fmla="*/ 49 w 271"/>
                <a:gd name="T13" fmla="*/ 113 h 323"/>
                <a:gd name="T14" fmla="*/ 33 w 271"/>
                <a:gd name="T15" fmla="*/ 134 h 323"/>
                <a:gd name="T16" fmla="*/ 26 w 271"/>
                <a:gd name="T17" fmla="*/ 145 h 323"/>
                <a:gd name="T18" fmla="*/ 33 w 271"/>
                <a:gd name="T19" fmla="*/ 155 h 323"/>
                <a:gd name="T20" fmla="*/ 28 w 271"/>
                <a:gd name="T21" fmla="*/ 171 h 323"/>
                <a:gd name="T22" fmla="*/ 19 w 271"/>
                <a:gd name="T23" fmla="*/ 184 h 323"/>
                <a:gd name="T24" fmla="*/ 11 w 271"/>
                <a:gd name="T25" fmla="*/ 189 h 323"/>
                <a:gd name="T26" fmla="*/ 0 w 271"/>
                <a:gd name="T27" fmla="*/ 205 h 323"/>
                <a:gd name="T28" fmla="*/ 1 w 271"/>
                <a:gd name="T29" fmla="*/ 221 h 323"/>
                <a:gd name="T30" fmla="*/ 14 w 271"/>
                <a:gd name="T31" fmla="*/ 229 h 323"/>
                <a:gd name="T32" fmla="*/ 44 w 271"/>
                <a:gd name="T33" fmla="*/ 229 h 323"/>
                <a:gd name="T34" fmla="*/ 62 w 271"/>
                <a:gd name="T35" fmla="*/ 218 h 323"/>
                <a:gd name="T36" fmla="*/ 79 w 271"/>
                <a:gd name="T37" fmla="*/ 215 h 323"/>
                <a:gd name="T38" fmla="*/ 93 w 271"/>
                <a:gd name="T39" fmla="*/ 229 h 323"/>
                <a:gd name="T40" fmla="*/ 107 w 271"/>
                <a:gd name="T41" fmla="*/ 236 h 323"/>
                <a:gd name="T42" fmla="*/ 126 w 271"/>
                <a:gd name="T43" fmla="*/ 239 h 323"/>
                <a:gd name="T44" fmla="*/ 121 w 271"/>
                <a:gd name="T45" fmla="*/ 263 h 323"/>
                <a:gd name="T46" fmla="*/ 128 w 271"/>
                <a:gd name="T47" fmla="*/ 323 h 323"/>
                <a:gd name="T48" fmla="*/ 144 w 271"/>
                <a:gd name="T49" fmla="*/ 322 h 323"/>
                <a:gd name="T50" fmla="*/ 154 w 271"/>
                <a:gd name="T51" fmla="*/ 320 h 323"/>
                <a:gd name="T52" fmla="*/ 158 w 271"/>
                <a:gd name="T53" fmla="*/ 303 h 323"/>
                <a:gd name="T54" fmla="*/ 161 w 271"/>
                <a:gd name="T55" fmla="*/ 268 h 323"/>
                <a:gd name="T56" fmla="*/ 173 w 271"/>
                <a:gd name="T57" fmla="*/ 249 h 323"/>
                <a:gd name="T58" fmla="*/ 173 w 271"/>
                <a:gd name="T59" fmla="*/ 218 h 323"/>
                <a:gd name="T60" fmla="*/ 183 w 271"/>
                <a:gd name="T61" fmla="*/ 199 h 323"/>
                <a:gd name="T62" fmla="*/ 204 w 271"/>
                <a:gd name="T63" fmla="*/ 189 h 323"/>
                <a:gd name="T64" fmla="*/ 243 w 271"/>
                <a:gd name="T65" fmla="*/ 140 h 323"/>
                <a:gd name="T66" fmla="*/ 248 w 271"/>
                <a:gd name="T67" fmla="*/ 118 h 323"/>
                <a:gd name="T68" fmla="*/ 242 w 271"/>
                <a:gd name="T69" fmla="*/ 84 h 323"/>
                <a:gd name="T70" fmla="*/ 267 w 271"/>
                <a:gd name="T71" fmla="*/ 61 h 323"/>
                <a:gd name="T72" fmla="*/ 271 w 271"/>
                <a:gd name="T73" fmla="*/ 23 h 323"/>
                <a:gd name="T74" fmla="*/ 253 w 271"/>
                <a:gd name="T75" fmla="*/ 6 h 323"/>
                <a:gd name="T76" fmla="*/ 242 w 271"/>
                <a:gd name="T77" fmla="*/ 3 h 323"/>
                <a:gd name="T78" fmla="*/ 220 w 271"/>
                <a:gd name="T79" fmla="*/ 0 h 323"/>
                <a:gd name="T80" fmla="*/ 173 w 271"/>
                <a:gd name="T81" fmla="*/ 0 h 323"/>
                <a:gd name="T82" fmla="*/ 159 w 271"/>
                <a:gd name="T83" fmla="*/ 13 h 323"/>
                <a:gd name="T84" fmla="*/ 148 w 271"/>
                <a:gd name="T85" fmla="*/ 29 h 323"/>
                <a:gd name="T86" fmla="*/ 150 w 271"/>
                <a:gd name="T87" fmla="*/ 43 h 323"/>
                <a:gd name="T88" fmla="*/ 167 w 271"/>
                <a:gd name="T89" fmla="*/ 56 h 323"/>
                <a:gd name="T90" fmla="*/ 178 w 271"/>
                <a:gd name="T91" fmla="*/ 71 h 323"/>
                <a:gd name="T92" fmla="*/ 178 w 271"/>
                <a:gd name="T93" fmla="*/ 93 h 323"/>
                <a:gd name="T94" fmla="*/ 159 w 271"/>
                <a:gd name="T95" fmla="*/ 108 h 323"/>
                <a:gd name="T96" fmla="*/ 140 w 271"/>
                <a:gd name="T97" fmla="*/ 113 h 323"/>
                <a:gd name="T98" fmla="*/ 126 w 271"/>
                <a:gd name="T99" fmla="*/ 115 h 323"/>
                <a:gd name="T100" fmla="*/ 120 w 271"/>
                <a:gd name="T101" fmla="*/ 103 h 323"/>
                <a:gd name="T102" fmla="*/ 115 w 271"/>
                <a:gd name="T103" fmla="*/ 84 h 323"/>
                <a:gd name="T104" fmla="*/ 124 w 271"/>
                <a:gd name="T105" fmla="*/ 69 h 323"/>
                <a:gd name="T106" fmla="*/ 121 w 271"/>
                <a:gd name="T107" fmla="*/ 50 h 323"/>
                <a:gd name="T108" fmla="*/ 120 w 271"/>
                <a:gd name="T109" fmla="*/ 32 h 323"/>
                <a:gd name="T110" fmla="*/ 112 w 271"/>
                <a:gd name="T111" fmla="*/ 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1" h="323">
                  <a:moveTo>
                    <a:pt x="112" y="9"/>
                  </a:moveTo>
                  <a:lnTo>
                    <a:pt x="85" y="47"/>
                  </a:lnTo>
                  <a:lnTo>
                    <a:pt x="85" y="59"/>
                  </a:lnTo>
                  <a:lnTo>
                    <a:pt x="68" y="77"/>
                  </a:lnTo>
                  <a:lnTo>
                    <a:pt x="71" y="81"/>
                  </a:lnTo>
                  <a:lnTo>
                    <a:pt x="66" y="94"/>
                  </a:lnTo>
                  <a:lnTo>
                    <a:pt x="49" y="113"/>
                  </a:lnTo>
                  <a:lnTo>
                    <a:pt x="33" y="134"/>
                  </a:lnTo>
                  <a:lnTo>
                    <a:pt x="26" y="145"/>
                  </a:lnTo>
                  <a:lnTo>
                    <a:pt x="33" y="155"/>
                  </a:lnTo>
                  <a:lnTo>
                    <a:pt x="28" y="171"/>
                  </a:lnTo>
                  <a:lnTo>
                    <a:pt x="19" y="184"/>
                  </a:lnTo>
                  <a:lnTo>
                    <a:pt x="11" y="189"/>
                  </a:lnTo>
                  <a:lnTo>
                    <a:pt x="0" y="205"/>
                  </a:lnTo>
                  <a:lnTo>
                    <a:pt x="1" y="221"/>
                  </a:lnTo>
                  <a:lnTo>
                    <a:pt x="14" y="229"/>
                  </a:lnTo>
                  <a:lnTo>
                    <a:pt x="44" y="229"/>
                  </a:lnTo>
                  <a:lnTo>
                    <a:pt x="62" y="218"/>
                  </a:lnTo>
                  <a:lnTo>
                    <a:pt x="79" y="215"/>
                  </a:lnTo>
                  <a:lnTo>
                    <a:pt x="93" y="229"/>
                  </a:lnTo>
                  <a:lnTo>
                    <a:pt x="107" y="236"/>
                  </a:lnTo>
                  <a:lnTo>
                    <a:pt x="126" y="239"/>
                  </a:lnTo>
                  <a:lnTo>
                    <a:pt x="121" y="263"/>
                  </a:lnTo>
                  <a:lnTo>
                    <a:pt x="128" y="323"/>
                  </a:lnTo>
                  <a:lnTo>
                    <a:pt x="144" y="322"/>
                  </a:lnTo>
                  <a:lnTo>
                    <a:pt x="154" y="320"/>
                  </a:lnTo>
                  <a:lnTo>
                    <a:pt x="158" y="303"/>
                  </a:lnTo>
                  <a:lnTo>
                    <a:pt x="161" y="268"/>
                  </a:lnTo>
                  <a:lnTo>
                    <a:pt x="173" y="249"/>
                  </a:lnTo>
                  <a:lnTo>
                    <a:pt x="173" y="218"/>
                  </a:lnTo>
                  <a:lnTo>
                    <a:pt x="183" y="199"/>
                  </a:lnTo>
                  <a:lnTo>
                    <a:pt x="204" y="189"/>
                  </a:lnTo>
                  <a:lnTo>
                    <a:pt x="243" y="140"/>
                  </a:lnTo>
                  <a:lnTo>
                    <a:pt x="248" y="118"/>
                  </a:lnTo>
                  <a:lnTo>
                    <a:pt x="242" y="84"/>
                  </a:lnTo>
                  <a:lnTo>
                    <a:pt x="267" y="61"/>
                  </a:lnTo>
                  <a:lnTo>
                    <a:pt x="271" y="23"/>
                  </a:lnTo>
                  <a:lnTo>
                    <a:pt x="253" y="6"/>
                  </a:lnTo>
                  <a:lnTo>
                    <a:pt x="242" y="3"/>
                  </a:lnTo>
                  <a:lnTo>
                    <a:pt x="220" y="0"/>
                  </a:lnTo>
                  <a:lnTo>
                    <a:pt x="173" y="0"/>
                  </a:lnTo>
                  <a:lnTo>
                    <a:pt x="159" y="13"/>
                  </a:lnTo>
                  <a:lnTo>
                    <a:pt x="148" y="29"/>
                  </a:lnTo>
                  <a:lnTo>
                    <a:pt x="150" y="43"/>
                  </a:lnTo>
                  <a:lnTo>
                    <a:pt x="167" y="56"/>
                  </a:lnTo>
                  <a:lnTo>
                    <a:pt x="178" y="71"/>
                  </a:lnTo>
                  <a:lnTo>
                    <a:pt x="178" y="93"/>
                  </a:lnTo>
                  <a:lnTo>
                    <a:pt x="159" y="108"/>
                  </a:lnTo>
                  <a:lnTo>
                    <a:pt x="140" y="113"/>
                  </a:lnTo>
                  <a:lnTo>
                    <a:pt x="126" y="115"/>
                  </a:lnTo>
                  <a:lnTo>
                    <a:pt x="120" y="103"/>
                  </a:lnTo>
                  <a:lnTo>
                    <a:pt x="115" y="84"/>
                  </a:lnTo>
                  <a:lnTo>
                    <a:pt x="124" y="69"/>
                  </a:lnTo>
                  <a:lnTo>
                    <a:pt x="121" y="50"/>
                  </a:lnTo>
                  <a:lnTo>
                    <a:pt x="120" y="32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CZ"/>
            <p:cNvSpPr>
              <a:spLocks/>
            </p:cNvSpPr>
            <p:nvPr/>
          </p:nvSpPr>
          <p:spPr bwMode="auto">
            <a:xfrm>
              <a:off x="7569441" y="4641480"/>
              <a:ext cx="370799" cy="176375"/>
            </a:xfrm>
            <a:custGeom>
              <a:avLst/>
              <a:gdLst>
                <a:gd name="T0" fmla="*/ 126 w 510"/>
                <a:gd name="T1" fmla="*/ 298 h 311"/>
                <a:gd name="T2" fmla="*/ 122 w 510"/>
                <a:gd name="T3" fmla="*/ 281 h 311"/>
                <a:gd name="T4" fmla="*/ 106 w 510"/>
                <a:gd name="T5" fmla="*/ 271 h 311"/>
                <a:gd name="T6" fmla="*/ 46 w 510"/>
                <a:gd name="T7" fmla="*/ 210 h 311"/>
                <a:gd name="T8" fmla="*/ 42 w 510"/>
                <a:gd name="T9" fmla="*/ 179 h 311"/>
                <a:gd name="T10" fmla="*/ 16 w 510"/>
                <a:gd name="T11" fmla="*/ 175 h 311"/>
                <a:gd name="T12" fmla="*/ 17 w 510"/>
                <a:gd name="T13" fmla="*/ 145 h 311"/>
                <a:gd name="T14" fmla="*/ 8 w 510"/>
                <a:gd name="T15" fmla="*/ 116 h 311"/>
                <a:gd name="T16" fmla="*/ 0 w 510"/>
                <a:gd name="T17" fmla="*/ 101 h 311"/>
                <a:gd name="T18" fmla="*/ 6 w 510"/>
                <a:gd name="T19" fmla="*/ 83 h 311"/>
                <a:gd name="T20" fmla="*/ 24 w 510"/>
                <a:gd name="T21" fmla="*/ 83 h 311"/>
                <a:gd name="T22" fmla="*/ 57 w 510"/>
                <a:gd name="T23" fmla="*/ 75 h 311"/>
                <a:gd name="T24" fmla="*/ 160 w 510"/>
                <a:gd name="T25" fmla="*/ 15 h 311"/>
                <a:gd name="T26" fmla="*/ 182 w 510"/>
                <a:gd name="T27" fmla="*/ 0 h 311"/>
                <a:gd name="T28" fmla="*/ 195 w 510"/>
                <a:gd name="T29" fmla="*/ 18 h 311"/>
                <a:gd name="T30" fmla="*/ 217 w 510"/>
                <a:gd name="T31" fmla="*/ 8 h 311"/>
                <a:gd name="T32" fmla="*/ 237 w 510"/>
                <a:gd name="T33" fmla="*/ 10 h 311"/>
                <a:gd name="T34" fmla="*/ 250 w 510"/>
                <a:gd name="T35" fmla="*/ 19 h 311"/>
                <a:gd name="T36" fmla="*/ 250 w 510"/>
                <a:gd name="T37" fmla="*/ 47 h 311"/>
                <a:gd name="T38" fmla="*/ 287 w 510"/>
                <a:gd name="T39" fmla="*/ 74 h 311"/>
                <a:gd name="T40" fmla="*/ 289 w 510"/>
                <a:gd name="T41" fmla="*/ 92 h 311"/>
                <a:gd name="T42" fmla="*/ 303 w 510"/>
                <a:gd name="T43" fmla="*/ 113 h 311"/>
                <a:gd name="T44" fmla="*/ 313 w 510"/>
                <a:gd name="T45" fmla="*/ 122 h 311"/>
                <a:gd name="T46" fmla="*/ 320 w 510"/>
                <a:gd name="T47" fmla="*/ 113 h 311"/>
                <a:gd name="T48" fmla="*/ 346 w 510"/>
                <a:gd name="T49" fmla="*/ 98 h 311"/>
                <a:gd name="T50" fmla="*/ 358 w 510"/>
                <a:gd name="T51" fmla="*/ 101 h 311"/>
                <a:gd name="T52" fmla="*/ 390 w 510"/>
                <a:gd name="T53" fmla="*/ 142 h 311"/>
                <a:gd name="T54" fmla="*/ 398 w 510"/>
                <a:gd name="T55" fmla="*/ 140 h 311"/>
                <a:gd name="T56" fmla="*/ 432 w 510"/>
                <a:gd name="T57" fmla="*/ 163 h 311"/>
                <a:gd name="T58" fmla="*/ 483 w 510"/>
                <a:gd name="T59" fmla="*/ 160 h 311"/>
                <a:gd name="T60" fmla="*/ 510 w 510"/>
                <a:gd name="T61" fmla="*/ 179 h 311"/>
                <a:gd name="T62" fmla="*/ 454 w 510"/>
                <a:gd name="T63" fmla="*/ 213 h 311"/>
                <a:gd name="T64" fmla="*/ 451 w 510"/>
                <a:gd name="T65" fmla="*/ 256 h 311"/>
                <a:gd name="T66" fmla="*/ 417 w 510"/>
                <a:gd name="T67" fmla="*/ 291 h 311"/>
                <a:gd name="T68" fmla="*/ 380 w 510"/>
                <a:gd name="T69" fmla="*/ 290 h 311"/>
                <a:gd name="T70" fmla="*/ 360 w 510"/>
                <a:gd name="T71" fmla="*/ 300 h 311"/>
                <a:gd name="T72" fmla="*/ 335 w 510"/>
                <a:gd name="T73" fmla="*/ 311 h 311"/>
                <a:gd name="T74" fmla="*/ 303 w 510"/>
                <a:gd name="T75" fmla="*/ 288 h 311"/>
                <a:gd name="T76" fmla="*/ 283 w 510"/>
                <a:gd name="T77" fmla="*/ 300 h 311"/>
                <a:gd name="T78" fmla="*/ 265 w 510"/>
                <a:gd name="T79" fmla="*/ 304 h 311"/>
                <a:gd name="T80" fmla="*/ 250 w 510"/>
                <a:gd name="T81" fmla="*/ 277 h 311"/>
                <a:gd name="T82" fmla="*/ 206 w 510"/>
                <a:gd name="T83" fmla="*/ 278 h 311"/>
                <a:gd name="T84" fmla="*/ 192 w 510"/>
                <a:gd name="T85" fmla="*/ 290 h 311"/>
                <a:gd name="T86" fmla="*/ 182 w 510"/>
                <a:gd name="T87" fmla="*/ 301 h 311"/>
                <a:gd name="T88" fmla="*/ 163 w 510"/>
                <a:gd name="T89" fmla="*/ 301 h 311"/>
                <a:gd name="T90" fmla="*/ 142 w 510"/>
                <a:gd name="T91" fmla="*/ 305 h 311"/>
                <a:gd name="T92" fmla="*/ 126 w 510"/>
                <a:gd name="T93" fmla="*/ 29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0" h="311">
                  <a:moveTo>
                    <a:pt x="126" y="298"/>
                  </a:moveTo>
                  <a:lnTo>
                    <a:pt x="122" y="281"/>
                  </a:lnTo>
                  <a:lnTo>
                    <a:pt x="106" y="271"/>
                  </a:lnTo>
                  <a:lnTo>
                    <a:pt x="46" y="210"/>
                  </a:lnTo>
                  <a:lnTo>
                    <a:pt x="42" y="179"/>
                  </a:lnTo>
                  <a:lnTo>
                    <a:pt x="16" y="175"/>
                  </a:lnTo>
                  <a:lnTo>
                    <a:pt x="17" y="145"/>
                  </a:lnTo>
                  <a:lnTo>
                    <a:pt x="8" y="116"/>
                  </a:lnTo>
                  <a:lnTo>
                    <a:pt x="0" y="101"/>
                  </a:lnTo>
                  <a:lnTo>
                    <a:pt x="6" y="83"/>
                  </a:lnTo>
                  <a:lnTo>
                    <a:pt x="24" y="83"/>
                  </a:lnTo>
                  <a:lnTo>
                    <a:pt x="57" y="75"/>
                  </a:lnTo>
                  <a:lnTo>
                    <a:pt x="160" y="15"/>
                  </a:lnTo>
                  <a:lnTo>
                    <a:pt x="182" y="0"/>
                  </a:lnTo>
                  <a:lnTo>
                    <a:pt x="195" y="18"/>
                  </a:lnTo>
                  <a:lnTo>
                    <a:pt x="217" y="8"/>
                  </a:lnTo>
                  <a:lnTo>
                    <a:pt x="237" y="10"/>
                  </a:lnTo>
                  <a:lnTo>
                    <a:pt x="250" y="19"/>
                  </a:lnTo>
                  <a:lnTo>
                    <a:pt x="250" y="47"/>
                  </a:lnTo>
                  <a:lnTo>
                    <a:pt x="287" y="74"/>
                  </a:lnTo>
                  <a:lnTo>
                    <a:pt x="289" y="92"/>
                  </a:lnTo>
                  <a:lnTo>
                    <a:pt x="303" y="113"/>
                  </a:lnTo>
                  <a:lnTo>
                    <a:pt x="313" y="122"/>
                  </a:lnTo>
                  <a:lnTo>
                    <a:pt x="320" y="113"/>
                  </a:lnTo>
                  <a:lnTo>
                    <a:pt x="346" y="98"/>
                  </a:lnTo>
                  <a:lnTo>
                    <a:pt x="358" y="101"/>
                  </a:lnTo>
                  <a:lnTo>
                    <a:pt x="390" y="142"/>
                  </a:lnTo>
                  <a:lnTo>
                    <a:pt x="398" y="140"/>
                  </a:lnTo>
                  <a:lnTo>
                    <a:pt x="432" y="163"/>
                  </a:lnTo>
                  <a:lnTo>
                    <a:pt x="483" y="160"/>
                  </a:lnTo>
                  <a:lnTo>
                    <a:pt x="510" y="179"/>
                  </a:lnTo>
                  <a:lnTo>
                    <a:pt x="454" y="213"/>
                  </a:lnTo>
                  <a:lnTo>
                    <a:pt x="451" y="256"/>
                  </a:lnTo>
                  <a:lnTo>
                    <a:pt x="417" y="291"/>
                  </a:lnTo>
                  <a:lnTo>
                    <a:pt x="380" y="290"/>
                  </a:lnTo>
                  <a:lnTo>
                    <a:pt x="360" y="300"/>
                  </a:lnTo>
                  <a:lnTo>
                    <a:pt x="335" y="311"/>
                  </a:lnTo>
                  <a:lnTo>
                    <a:pt x="303" y="288"/>
                  </a:lnTo>
                  <a:lnTo>
                    <a:pt x="283" y="300"/>
                  </a:lnTo>
                  <a:lnTo>
                    <a:pt x="265" y="304"/>
                  </a:lnTo>
                  <a:lnTo>
                    <a:pt x="250" y="277"/>
                  </a:lnTo>
                  <a:lnTo>
                    <a:pt x="206" y="278"/>
                  </a:lnTo>
                  <a:lnTo>
                    <a:pt x="192" y="290"/>
                  </a:lnTo>
                  <a:lnTo>
                    <a:pt x="182" y="301"/>
                  </a:lnTo>
                  <a:lnTo>
                    <a:pt x="163" y="301"/>
                  </a:lnTo>
                  <a:lnTo>
                    <a:pt x="142" y="305"/>
                  </a:lnTo>
                  <a:lnTo>
                    <a:pt x="126" y="298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HR" descr="80%"/>
            <p:cNvSpPr>
              <a:spLocks noChangeAspect="1"/>
            </p:cNvSpPr>
            <p:nvPr/>
          </p:nvSpPr>
          <p:spPr bwMode="auto">
            <a:xfrm>
              <a:off x="7607372" y="4970676"/>
              <a:ext cx="332867" cy="289807"/>
            </a:xfrm>
            <a:custGeom>
              <a:avLst/>
              <a:gdLst>
                <a:gd name="T0" fmla="*/ 9 w 460"/>
                <a:gd name="T1" fmla="*/ 145 h 506"/>
                <a:gd name="T2" fmla="*/ 28 w 460"/>
                <a:gd name="T3" fmla="*/ 185 h 506"/>
                <a:gd name="T4" fmla="*/ 52 w 460"/>
                <a:gd name="T5" fmla="*/ 179 h 506"/>
                <a:gd name="T6" fmla="*/ 71 w 460"/>
                <a:gd name="T7" fmla="*/ 139 h 506"/>
                <a:gd name="T8" fmla="*/ 104 w 460"/>
                <a:gd name="T9" fmla="*/ 158 h 506"/>
                <a:gd name="T10" fmla="*/ 113 w 460"/>
                <a:gd name="T11" fmla="*/ 192 h 506"/>
                <a:gd name="T12" fmla="*/ 129 w 460"/>
                <a:gd name="T13" fmla="*/ 237 h 506"/>
                <a:gd name="T14" fmla="*/ 146 w 460"/>
                <a:gd name="T15" fmla="*/ 269 h 506"/>
                <a:gd name="T16" fmla="*/ 134 w 460"/>
                <a:gd name="T17" fmla="*/ 283 h 506"/>
                <a:gd name="T18" fmla="*/ 204 w 460"/>
                <a:gd name="T19" fmla="*/ 370 h 506"/>
                <a:gd name="T20" fmla="*/ 237 w 460"/>
                <a:gd name="T21" fmla="*/ 374 h 506"/>
                <a:gd name="T22" fmla="*/ 289 w 460"/>
                <a:gd name="T23" fmla="*/ 414 h 506"/>
                <a:gd name="T24" fmla="*/ 303 w 460"/>
                <a:gd name="T25" fmla="*/ 445 h 506"/>
                <a:gd name="T26" fmla="*/ 317 w 460"/>
                <a:gd name="T27" fmla="*/ 444 h 506"/>
                <a:gd name="T28" fmla="*/ 347 w 460"/>
                <a:gd name="T29" fmla="*/ 462 h 506"/>
                <a:gd name="T30" fmla="*/ 367 w 460"/>
                <a:gd name="T31" fmla="*/ 461 h 506"/>
                <a:gd name="T32" fmla="*/ 366 w 460"/>
                <a:gd name="T33" fmla="*/ 428 h 506"/>
                <a:gd name="T34" fmla="*/ 343 w 460"/>
                <a:gd name="T35" fmla="*/ 391 h 506"/>
                <a:gd name="T36" fmla="*/ 289 w 460"/>
                <a:gd name="T37" fmla="*/ 330 h 506"/>
                <a:gd name="T38" fmla="*/ 270 w 460"/>
                <a:gd name="T39" fmla="*/ 324 h 506"/>
                <a:gd name="T40" fmla="*/ 251 w 460"/>
                <a:gd name="T41" fmla="*/ 309 h 506"/>
                <a:gd name="T42" fmla="*/ 237 w 460"/>
                <a:gd name="T43" fmla="*/ 280 h 506"/>
                <a:gd name="T44" fmla="*/ 214 w 460"/>
                <a:gd name="T45" fmla="*/ 235 h 506"/>
                <a:gd name="T46" fmla="*/ 174 w 460"/>
                <a:gd name="T47" fmla="*/ 179 h 506"/>
                <a:gd name="T48" fmla="*/ 195 w 460"/>
                <a:gd name="T49" fmla="*/ 169 h 506"/>
                <a:gd name="T50" fmla="*/ 281 w 460"/>
                <a:gd name="T51" fmla="*/ 145 h 506"/>
                <a:gd name="T52" fmla="*/ 322 w 460"/>
                <a:gd name="T53" fmla="*/ 173 h 506"/>
                <a:gd name="T54" fmla="*/ 338 w 460"/>
                <a:gd name="T55" fmla="*/ 173 h 506"/>
                <a:gd name="T56" fmla="*/ 374 w 460"/>
                <a:gd name="T57" fmla="*/ 176 h 506"/>
                <a:gd name="T58" fmla="*/ 421 w 460"/>
                <a:gd name="T59" fmla="*/ 173 h 506"/>
                <a:gd name="T60" fmla="*/ 451 w 460"/>
                <a:gd name="T61" fmla="*/ 192 h 506"/>
                <a:gd name="T62" fmla="*/ 460 w 460"/>
                <a:gd name="T63" fmla="*/ 158 h 506"/>
                <a:gd name="T64" fmla="*/ 436 w 460"/>
                <a:gd name="T65" fmla="*/ 129 h 506"/>
                <a:gd name="T66" fmla="*/ 434 w 460"/>
                <a:gd name="T67" fmla="*/ 98 h 506"/>
                <a:gd name="T68" fmla="*/ 415 w 460"/>
                <a:gd name="T69" fmla="*/ 77 h 506"/>
                <a:gd name="T70" fmla="*/ 395 w 460"/>
                <a:gd name="T71" fmla="*/ 82 h 506"/>
                <a:gd name="T72" fmla="*/ 371 w 460"/>
                <a:gd name="T73" fmla="*/ 92 h 506"/>
                <a:gd name="T74" fmla="*/ 336 w 460"/>
                <a:gd name="T75" fmla="*/ 61 h 506"/>
                <a:gd name="T76" fmla="*/ 305 w 460"/>
                <a:gd name="T77" fmla="*/ 47 h 506"/>
                <a:gd name="T78" fmla="*/ 251 w 460"/>
                <a:gd name="T79" fmla="*/ 0 h 506"/>
                <a:gd name="T80" fmla="*/ 199 w 460"/>
                <a:gd name="T81" fmla="*/ 34 h 506"/>
                <a:gd name="T82" fmla="*/ 184 w 460"/>
                <a:gd name="T83" fmla="*/ 64 h 506"/>
                <a:gd name="T84" fmla="*/ 101 w 460"/>
                <a:gd name="T85" fmla="*/ 114 h 506"/>
                <a:gd name="T86" fmla="*/ 52 w 460"/>
                <a:gd name="T87" fmla="*/ 114 h 506"/>
                <a:gd name="T88" fmla="*/ 0 w 460"/>
                <a:gd name="T89" fmla="*/ 11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0" h="506">
                  <a:moveTo>
                    <a:pt x="0" y="114"/>
                  </a:moveTo>
                  <a:lnTo>
                    <a:pt x="9" y="145"/>
                  </a:lnTo>
                  <a:lnTo>
                    <a:pt x="19" y="169"/>
                  </a:lnTo>
                  <a:lnTo>
                    <a:pt x="28" y="185"/>
                  </a:lnTo>
                  <a:lnTo>
                    <a:pt x="39" y="188"/>
                  </a:lnTo>
                  <a:lnTo>
                    <a:pt x="52" y="179"/>
                  </a:lnTo>
                  <a:lnTo>
                    <a:pt x="58" y="163"/>
                  </a:lnTo>
                  <a:lnTo>
                    <a:pt x="71" y="139"/>
                  </a:lnTo>
                  <a:lnTo>
                    <a:pt x="87" y="154"/>
                  </a:lnTo>
                  <a:lnTo>
                    <a:pt x="104" y="158"/>
                  </a:lnTo>
                  <a:lnTo>
                    <a:pt x="115" y="166"/>
                  </a:lnTo>
                  <a:lnTo>
                    <a:pt x="113" y="192"/>
                  </a:lnTo>
                  <a:lnTo>
                    <a:pt x="113" y="209"/>
                  </a:lnTo>
                  <a:lnTo>
                    <a:pt x="129" y="237"/>
                  </a:lnTo>
                  <a:lnTo>
                    <a:pt x="148" y="262"/>
                  </a:lnTo>
                  <a:lnTo>
                    <a:pt x="146" y="269"/>
                  </a:lnTo>
                  <a:lnTo>
                    <a:pt x="124" y="269"/>
                  </a:lnTo>
                  <a:lnTo>
                    <a:pt x="134" y="283"/>
                  </a:lnTo>
                  <a:lnTo>
                    <a:pt x="198" y="364"/>
                  </a:lnTo>
                  <a:lnTo>
                    <a:pt x="204" y="370"/>
                  </a:lnTo>
                  <a:lnTo>
                    <a:pt x="223" y="370"/>
                  </a:lnTo>
                  <a:lnTo>
                    <a:pt x="237" y="374"/>
                  </a:lnTo>
                  <a:lnTo>
                    <a:pt x="265" y="388"/>
                  </a:lnTo>
                  <a:lnTo>
                    <a:pt x="289" y="414"/>
                  </a:lnTo>
                  <a:lnTo>
                    <a:pt x="294" y="425"/>
                  </a:lnTo>
                  <a:lnTo>
                    <a:pt x="303" y="445"/>
                  </a:lnTo>
                  <a:lnTo>
                    <a:pt x="310" y="444"/>
                  </a:lnTo>
                  <a:lnTo>
                    <a:pt x="317" y="444"/>
                  </a:lnTo>
                  <a:lnTo>
                    <a:pt x="336" y="452"/>
                  </a:lnTo>
                  <a:lnTo>
                    <a:pt x="347" y="462"/>
                  </a:lnTo>
                  <a:lnTo>
                    <a:pt x="383" y="506"/>
                  </a:lnTo>
                  <a:lnTo>
                    <a:pt x="367" y="461"/>
                  </a:lnTo>
                  <a:lnTo>
                    <a:pt x="358" y="444"/>
                  </a:lnTo>
                  <a:lnTo>
                    <a:pt x="366" y="428"/>
                  </a:lnTo>
                  <a:lnTo>
                    <a:pt x="361" y="414"/>
                  </a:lnTo>
                  <a:lnTo>
                    <a:pt x="343" y="391"/>
                  </a:lnTo>
                  <a:lnTo>
                    <a:pt x="310" y="348"/>
                  </a:lnTo>
                  <a:lnTo>
                    <a:pt x="289" y="330"/>
                  </a:lnTo>
                  <a:lnTo>
                    <a:pt x="281" y="321"/>
                  </a:lnTo>
                  <a:lnTo>
                    <a:pt x="270" y="324"/>
                  </a:lnTo>
                  <a:lnTo>
                    <a:pt x="253" y="309"/>
                  </a:lnTo>
                  <a:lnTo>
                    <a:pt x="251" y="309"/>
                  </a:lnTo>
                  <a:lnTo>
                    <a:pt x="242" y="299"/>
                  </a:lnTo>
                  <a:lnTo>
                    <a:pt x="237" y="280"/>
                  </a:lnTo>
                  <a:lnTo>
                    <a:pt x="232" y="262"/>
                  </a:lnTo>
                  <a:lnTo>
                    <a:pt x="214" y="235"/>
                  </a:lnTo>
                  <a:lnTo>
                    <a:pt x="176" y="191"/>
                  </a:lnTo>
                  <a:lnTo>
                    <a:pt x="174" y="179"/>
                  </a:lnTo>
                  <a:lnTo>
                    <a:pt x="176" y="173"/>
                  </a:lnTo>
                  <a:lnTo>
                    <a:pt x="195" y="169"/>
                  </a:lnTo>
                  <a:lnTo>
                    <a:pt x="247" y="188"/>
                  </a:lnTo>
                  <a:lnTo>
                    <a:pt x="281" y="145"/>
                  </a:lnTo>
                  <a:lnTo>
                    <a:pt x="310" y="172"/>
                  </a:lnTo>
                  <a:lnTo>
                    <a:pt x="322" y="173"/>
                  </a:lnTo>
                  <a:lnTo>
                    <a:pt x="328" y="185"/>
                  </a:lnTo>
                  <a:lnTo>
                    <a:pt x="338" y="173"/>
                  </a:lnTo>
                  <a:lnTo>
                    <a:pt x="357" y="173"/>
                  </a:lnTo>
                  <a:lnTo>
                    <a:pt x="374" y="176"/>
                  </a:lnTo>
                  <a:lnTo>
                    <a:pt x="396" y="163"/>
                  </a:lnTo>
                  <a:lnTo>
                    <a:pt x="421" y="173"/>
                  </a:lnTo>
                  <a:lnTo>
                    <a:pt x="434" y="188"/>
                  </a:lnTo>
                  <a:lnTo>
                    <a:pt x="451" y="192"/>
                  </a:lnTo>
                  <a:lnTo>
                    <a:pt x="452" y="179"/>
                  </a:lnTo>
                  <a:lnTo>
                    <a:pt x="460" y="158"/>
                  </a:lnTo>
                  <a:lnTo>
                    <a:pt x="451" y="148"/>
                  </a:lnTo>
                  <a:lnTo>
                    <a:pt x="436" y="129"/>
                  </a:lnTo>
                  <a:lnTo>
                    <a:pt x="434" y="111"/>
                  </a:lnTo>
                  <a:lnTo>
                    <a:pt x="434" y="98"/>
                  </a:lnTo>
                  <a:lnTo>
                    <a:pt x="436" y="82"/>
                  </a:lnTo>
                  <a:lnTo>
                    <a:pt x="415" y="77"/>
                  </a:lnTo>
                  <a:lnTo>
                    <a:pt x="405" y="74"/>
                  </a:lnTo>
                  <a:lnTo>
                    <a:pt x="395" y="82"/>
                  </a:lnTo>
                  <a:lnTo>
                    <a:pt x="383" y="92"/>
                  </a:lnTo>
                  <a:lnTo>
                    <a:pt x="371" y="92"/>
                  </a:lnTo>
                  <a:lnTo>
                    <a:pt x="352" y="71"/>
                  </a:lnTo>
                  <a:lnTo>
                    <a:pt x="336" y="61"/>
                  </a:lnTo>
                  <a:lnTo>
                    <a:pt x="319" y="64"/>
                  </a:lnTo>
                  <a:lnTo>
                    <a:pt x="305" y="47"/>
                  </a:lnTo>
                  <a:lnTo>
                    <a:pt x="267" y="3"/>
                  </a:lnTo>
                  <a:lnTo>
                    <a:pt x="251" y="0"/>
                  </a:lnTo>
                  <a:lnTo>
                    <a:pt x="226" y="37"/>
                  </a:lnTo>
                  <a:lnTo>
                    <a:pt x="199" y="34"/>
                  </a:lnTo>
                  <a:lnTo>
                    <a:pt x="188" y="47"/>
                  </a:lnTo>
                  <a:lnTo>
                    <a:pt x="184" y="64"/>
                  </a:lnTo>
                  <a:lnTo>
                    <a:pt x="134" y="124"/>
                  </a:lnTo>
                  <a:lnTo>
                    <a:pt x="101" y="114"/>
                  </a:lnTo>
                  <a:lnTo>
                    <a:pt x="68" y="105"/>
                  </a:lnTo>
                  <a:lnTo>
                    <a:pt x="52" y="114"/>
                  </a:lnTo>
                  <a:lnTo>
                    <a:pt x="30" y="12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FR"/>
            <p:cNvGrpSpPr>
              <a:grpSpLocks/>
            </p:cNvGrpSpPr>
            <p:nvPr/>
          </p:nvGrpSpPr>
          <p:grpSpPr bwMode="auto">
            <a:xfrm>
              <a:off x="6667601" y="4548737"/>
              <a:ext cx="700572" cy="736804"/>
              <a:chOff x="1095378" y="3963090"/>
              <a:chExt cx="659" cy="796"/>
            </a:xfrm>
            <a:solidFill>
              <a:srgbClr val="4B7EB3">
                <a:lumMod val="50000"/>
              </a:srgbClr>
            </a:solidFill>
            <a:effectLst/>
          </p:grpSpPr>
          <p:sp>
            <p:nvSpPr>
              <p:cNvPr id="108" name="Freeform 111"/>
              <p:cNvSpPr>
                <a:spLocks noChangeAspect="1"/>
              </p:cNvSpPr>
              <p:nvPr/>
            </p:nvSpPr>
            <p:spPr bwMode="auto">
              <a:xfrm>
                <a:off x="1095980" y="3963781"/>
                <a:ext cx="57" cy="105"/>
              </a:xfrm>
              <a:custGeom>
                <a:avLst/>
                <a:gdLst>
                  <a:gd name="T0" fmla="*/ 85 w 85"/>
                  <a:gd name="T1" fmla="*/ 0 h 172"/>
                  <a:gd name="T2" fmla="*/ 57 w 85"/>
                  <a:gd name="T3" fmla="*/ 37 h 172"/>
                  <a:gd name="T4" fmla="*/ 24 w 85"/>
                  <a:gd name="T5" fmla="*/ 37 h 172"/>
                  <a:gd name="T6" fmla="*/ 0 w 85"/>
                  <a:gd name="T7" fmla="*/ 58 h 172"/>
                  <a:gd name="T8" fmla="*/ 5 w 85"/>
                  <a:gd name="T9" fmla="*/ 86 h 172"/>
                  <a:gd name="T10" fmla="*/ 5 w 85"/>
                  <a:gd name="T11" fmla="*/ 135 h 172"/>
                  <a:gd name="T12" fmla="*/ 24 w 85"/>
                  <a:gd name="T13" fmla="*/ 172 h 172"/>
                  <a:gd name="T14" fmla="*/ 47 w 85"/>
                  <a:gd name="T15" fmla="*/ 162 h 172"/>
                  <a:gd name="T16" fmla="*/ 52 w 85"/>
                  <a:gd name="T17" fmla="*/ 141 h 172"/>
                  <a:gd name="T18" fmla="*/ 76 w 85"/>
                  <a:gd name="T19" fmla="*/ 92 h 172"/>
                  <a:gd name="T20" fmla="*/ 76 w 85"/>
                  <a:gd name="T21" fmla="*/ 67 h 172"/>
                  <a:gd name="T22" fmla="*/ 85 w 85"/>
                  <a:gd name="T2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lnTo>
                      <a:pt x="57" y="37"/>
                    </a:lnTo>
                    <a:lnTo>
                      <a:pt x="24" y="37"/>
                    </a:lnTo>
                    <a:lnTo>
                      <a:pt x="0" y="58"/>
                    </a:lnTo>
                    <a:lnTo>
                      <a:pt x="5" y="86"/>
                    </a:lnTo>
                    <a:lnTo>
                      <a:pt x="5" y="135"/>
                    </a:lnTo>
                    <a:lnTo>
                      <a:pt x="24" y="172"/>
                    </a:lnTo>
                    <a:lnTo>
                      <a:pt x="47" y="162"/>
                    </a:lnTo>
                    <a:lnTo>
                      <a:pt x="52" y="141"/>
                    </a:lnTo>
                    <a:lnTo>
                      <a:pt x="76" y="92"/>
                    </a:lnTo>
                    <a:lnTo>
                      <a:pt x="76" y="67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12"/>
              <p:cNvSpPr>
                <a:spLocks noChangeAspect="1"/>
              </p:cNvSpPr>
              <p:nvPr/>
            </p:nvSpPr>
            <p:spPr bwMode="auto">
              <a:xfrm>
                <a:off x="1095378" y="3963090"/>
                <a:ext cx="657" cy="655"/>
              </a:xfrm>
              <a:custGeom>
                <a:avLst/>
                <a:gdLst>
                  <a:gd name="T0" fmla="*/ 14 w 965"/>
                  <a:gd name="T1" fmla="*/ 206 h 1060"/>
                  <a:gd name="T2" fmla="*/ 16 w 965"/>
                  <a:gd name="T3" fmla="*/ 247 h 1060"/>
                  <a:gd name="T4" fmla="*/ 94 w 965"/>
                  <a:gd name="T5" fmla="*/ 314 h 1060"/>
                  <a:gd name="T6" fmla="*/ 154 w 965"/>
                  <a:gd name="T7" fmla="*/ 356 h 1060"/>
                  <a:gd name="T8" fmla="*/ 148 w 965"/>
                  <a:gd name="T9" fmla="*/ 411 h 1060"/>
                  <a:gd name="T10" fmla="*/ 183 w 965"/>
                  <a:gd name="T11" fmla="*/ 495 h 1060"/>
                  <a:gd name="T12" fmla="*/ 200 w 965"/>
                  <a:gd name="T13" fmla="*/ 609 h 1060"/>
                  <a:gd name="T14" fmla="*/ 167 w 965"/>
                  <a:gd name="T15" fmla="*/ 609 h 1060"/>
                  <a:gd name="T16" fmla="*/ 146 w 965"/>
                  <a:gd name="T17" fmla="*/ 667 h 1060"/>
                  <a:gd name="T18" fmla="*/ 124 w 965"/>
                  <a:gd name="T19" fmla="*/ 725 h 1060"/>
                  <a:gd name="T20" fmla="*/ 72 w 965"/>
                  <a:gd name="T21" fmla="*/ 828 h 1060"/>
                  <a:gd name="T22" fmla="*/ 75 w 965"/>
                  <a:gd name="T23" fmla="*/ 878 h 1060"/>
                  <a:gd name="T24" fmla="*/ 204 w 965"/>
                  <a:gd name="T25" fmla="*/ 973 h 1060"/>
                  <a:gd name="T26" fmla="*/ 314 w 965"/>
                  <a:gd name="T27" fmla="*/ 1031 h 1060"/>
                  <a:gd name="T28" fmla="*/ 410 w 965"/>
                  <a:gd name="T29" fmla="*/ 1060 h 1060"/>
                  <a:gd name="T30" fmla="*/ 446 w 965"/>
                  <a:gd name="T31" fmla="*/ 979 h 1060"/>
                  <a:gd name="T32" fmla="*/ 533 w 965"/>
                  <a:gd name="T33" fmla="*/ 943 h 1060"/>
                  <a:gd name="T34" fmla="*/ 596 w 965"/>
                  <a:gd name="T35" fmla="*/ 980 h 1060"/>
                  <a:gd name="T36" fmla="*/ 684 w 965"/>
                  <a:gd name="T37" fmla="*/ 1031 h 1060"/>
                  <a:gd name="T38" fmla="*/ 764 w 965"/>
                  <a:gd name="T39" fmla="*/ 1010 h 1060"/>
                  <a:gd name="T40" fmla="*/ 822 w 965"/>
                  <a:gd name="T41" fmla="*/ 942 h 1060"/>
                  <a:gd name="T42" fmla="*/ 786 w 965"/>
                  <a:gd name="T43" fmla="*/ 912 h 1060"/>
                  <a:gd name="T44" fmla="*/ 780 w 965"/>
                  <a:gd name="T45" fmla="*/ 815 h 1060"/>
                  <a:gd name="T46" fmla="*/ 803 w 965"/>
                  <a:gd name="T47" fmla="*/ 725 h 1060"/>
                  <a:gd name="T48" fmla="*/ 803 w 965"/>
                  <a:gd name="T49" fmla="*/ 643 h 1060"/>
                  <a:gd name="T50" fmla="*/ 761 w 965"/>
                  <a:gd name="T51" fmla="*/ 646 h 1060"/>
                  <a:gd name="T52" fmla="*/ 742 w 965"/>
                  <a:gd name="T53" fmla="*/ 633 h 1060"/>
                  <a:gd name="T54" fmla="*/ 786 w 965"/>
                  <a:gd name="T55" fmla="*/ 575 h 1060"/>
                  <a:gd name="T56" fmla="*/ 855 w 965"/>
                  <a:gd name="T57" fmla="*/ 501 h 1060"/>
                  <a:gd name="T58" fmla="*/ 890 w 965"/>
                  <a:gd name="T59" fmla="*/ 464 h 1060"/>
                  <a:gd name="T60" fmla="*/ 918 w 965"/>
                  <a:gd name="T61" fmla="*/ 393 h 1060"/>
                  <a:gd name="T62" fmla="*/ 965 w 965"/>
                  <a:gd name="T63" fmla="*/ 333 h 1060"/>
                  <a:gd name="T64" fmla="*/ 909 w 965"/>
                  <a:gd name="T65" fmla="*/ 303 h 1060"/>
                  <a:gd name="T66" fmla="*/ 843 w 965"/>
                  <a:gd name="T67" fmla="*/ 277 h 1060"/>
                  <a:gd name="T68" fmla="*/ 798 w 965"/>
                  <a:gd name="T69" fmla="*/ 232 h 1060"/>
                  <a:gd name="T70" fmla="*/ 734 w 965"/>
                  <a:gd name="T71" fmla="*/ 169 h 1060"/>
                  <a:gd name="T72" fmla="*/ 681 w 965"/>
                  <a:gd name="T73" fmla="*/ 108 h 1060"/>
                  <a:gd name="T74" fmla="*/ 643 w 965"/>
                  <a:gd name="T75" fmla="*/ 43 h 1060"/>
                  <a:gd name="T76" fmla="*/ 561 w 965"/>
                  <a:gd name="T77" fmla="*/ 3 h 1060"/>
                  <a:gd name="T78" fmla="*/ 525 w 965"/>
                  <a:gd name="T79" fmla="*/ 50 h 1060"/>
                  <a:gd name="T80" fmla="*/ 401 w 965"/>
                  <a:gd name="T81" fmla="*/ 124 h 1060"/>
                  <a:gd name="T82" fmla="*/ 335 w 965"/>
                  <a:gd name="T83" fmla="*/ 148 h 1060"/>
                  <a:gd name="T84" fmla="*/ 277 w 965"/>
                  <a:gd name="T85" fmla="*/ 111 h 1060"/>
                  <a:gd name="T86" fmla="*/ 251 w 965"/>
                  <a:gd name="T87" fmla="*/ 80 h 1060"/>
                  <a:gd name="T88" fmla="*/ 258 w 965"/>
                  <a:gd name="T89" fmla="*/ 118 h 1060"/>
                  <a:gd name="T90" fmla="*/ 249 w 965"/>
                  <a:gd name="T91" fmla="*/ 161 h 1060"/>
                  <a:gd name="T92" fmla="*/ 230 w 965"/>
                  <a:gd name="T93" fmla="*/ 195 h 1060"/>
                  <a:gd name="T94" fmla="*/ 178 w 965"/>
                  <a:gd name="T95" fmla="*/ 179 h 1060"/>
                  <a:gd name="T96" fmla="*/ 118 w 965"/>
                  <a:gd name="T97" fmla="*/ 136 h 1060"/>
                  <a:gd name="T98" fmla="*/ 75 w 965"/>
                  <a:gd name="T99" fmla="*/ 154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5" h="1060">
                    <a:moveTo>
                      <a:pt x="16" y="151"/>
                    </a:moveTo>
                    <a:lnTo>
                      <a:pt x="25" y="176"/>
                    </a:lnTo>
                    <a:lnTo>
                      <a:pt x="16" y="198"/>
                    </a:lnTo>
                    <a:lnTo>
                      <a:pt x="14" y="206"/>
                    </a:lnTo>
                    <a:lnTo>
                      <a:pt x="0" y="201"/>
                    </a:lnTo>
                    <a:lnTo>
                      <a:pt x="5" y="213"/>
                    </a:lnTo>
                    <a:lnTo>
                      <a:pt x="5" y="226"/>
                    </a:lnTo>
                    <a:lnTo>
                      <a:pt x="16" y="247"/>
                    </a:lnTo>
                    <a:lnTo>
                      <a:pt x="38" y="240"/>
                    </a:lnTo>
                    <a:lnTo>
                      <a:pt x="66" y="274"/>
                    </a:lnTo>
                    <a:lnTo>
                      <a:pt x="77" y="297"/>
                    </a:lnTo>
                    <a:lnTo>
                      <a:pt x="94" y="314"/>
                    </a:lnTo>
                    <a:lnTo>
                      <a:pt x="115" y="314"/>
                    </a:lnTo>
                    <a:lnTo>
                      <a:pt x="124" y="334"/>
                    </a:lnTo>
                    <a:lnTo>
                      <a:pt x="143" y="353"/>
                    </a:lnTo>
                    <a:lnTo>
                      <a:pt x="154" y="356"/>
                    </a:lnTo>
                    <a:lnTo>
                      <a:pt x="157" y="363"/>
                    </a:lnTo>
                    <a:lnTo>
                      <a:pt x="151" y="380"/>
                    </a:lnTo>
                    <a:lnTo>
                      <a:pt x="151" y="395"/>
                    </a:lnTo>
                    <a:lnTo>
                      <a:pt x="148" y="411"/>
                    </a:lnTo>
                    <a:lnTo>
                      <a:pt x="143" y="438"/>
                    </a:lnTo>
                    <a:lnTo>
                      <a:pt x="162" y="464"/>
                    </a:lnTo>
                    <a:lnTo>
                      <a:pt x="183" y="482"/>
                    </a:lnTo>
                    <a:lnTo>
                      <a:pt x="183" y="495"/>
                    </a:lnTo>
                    <a:lnTo>
                      <a:pt x="181" y="540"/>
                    </a:lnTo>
                    <a:lnTo>
                      <a:pt x="176" y="577"/>
                    </a:lnTo>
                    <a:lnTo>
                      <a:pt x="181" y="593"/>
                    </a:lnTo>
                    <a:lnTo>
                      <a:pt x="200" y="609"/>
                    </a:lnTo>
                    <a:lnTo>
                      <a:pt x="200" y="640"/>
                    </a:lnTo>
                    <a:lnTo>
                      <a:pt x="200" y="661"/>
                    </a:lnTo>
                    <a:lnTo>
                      <a:pt x="178" y="630"/>
                    </a:lnTo>
                    <a:lnTo>
                      <a:pt x="167" y="609"/>
                    </a:lnTo>
                    <a:lnTo>
                      <a:pt x="159" y="614"/>
                    </a:lnTo>
                    <a:lnTo>
                      <a:pt x="165" y="630"/>
                    </a:lnTo>
                    <a:lnTo>
                      <a:pt x="157" y="649"/>
                    </a:lnTo>
                    <a:lnTo>
                      <a:pt x="146" y="667"/>
                    </a:lnTo>
                    <a:lnTo>
                      <a:pt x="138" y="680"/>
                    </a:lnTo>
                    <a:lnTo>
                      <a:pt x="148" y="693"/>
                    </a:lnTo>
                    <a:lnTo>
                      <a:pt x="140" y="707"/>
                    </a:lnTo>
                    <a:lnTo>
                      <a:pt x="124" y="725"/>
                    </a:lnTo>
                    <a:lnTo>
                      <a:pt x="121" y="741"/>
                    </a:lnTo>
                    <a:lnTo>
                      <a:pt x="113" y="760"/>
                    </a:lnTo>
                    <a:lnTo>
                      <a:pt x="87" y="794"/>
                    </a:lnTo>
                    <a:lnTo>
                      <a:pt x="72" y="828"/>
                    </a:lnTo>
                    <a:lnTo>
                      <a:pt x="72" y="833"/>
                    </a:lnTo>
                    <a:lnTo>
                      <a:pt x="80" y="843"/>
                    </a:lnTo>
                    <a:lnTo>
                      <a:pt x="71" y="859"/>
                    </a:lnTo>
                    <a:lnTo>
                      <a:pt x="75" y="878"/>
                    </a:lnTo>
                    <a:lnTo>
                      <a:pt x="89" y="902"/>
                    </a:lnTo>
                    <a:lnTo>
                      <a:pt x="148" y="939"/>
                    </a:lnTo>
                    <a:lnTo>
                      <a:pt x="190" y="979"/>
                    </a:lnTo>
                    <a:lnTo>
                      <a:pt x="204" y="973"/>
                    </a:lnTo>
                    <a:lnTo>
                      <a:pt x="225" y="964"/>
                    </a:lnTo>
                    <a:lnTo>
                      <a:pt x="297" y="998"/>
                    </a:lnTo>
                    <a:lnTo>
                      <a:pt x="308" y="1010"/>
                    </a:lnTo>
                    <a:lnTo>
                      <a:pt x="314" y="1031"/>
                    </a:lnTo>
                    <a:lnTo>
                      <a:pt x="327" y="1038"/>
                    </a:lnTo>
                    <a:lnTo>
                      <a:pt x="343" y="1041"/>
                    </a:lnTo>
                    <a:lnTo>
                      <a:pt x="368" y="1057"/>
                    </a:lnTo>
                    <a:lnTo>
                      <a:pt x="410" y="1060"/>
                    </a:lnTo>
                    <a:lnTo>
                      <a:pt x="423" y="1041"/>
                    </a:lnTo>
                    <a:lnTo>
                      <a:pt x="427" y="1020"/>
                    </a:lnTo>
                    <a:lnTo>
                      <a:pt x="427" y="997"/>
                    </a:lnTo>
                    <a:lnTo>
                      <a:pt x="446" y="979"/>
                    </a:lnTo>
                    <a:lnTo>
                      <a:pt x="481" y="957"/>
                    </a:lnTo>
                    <a:lnTo>
                      <a:pt x="498" y="954"/>
                    </a:lnTo>
                    <a:lnTo>
                      <a:pt x="517" y="943"/>
                    </a:lnTo>
                    <a:lnTo>
                      <a:pt x="533" y="943"/>
                    </a:lnTo>
                    <a:lnTo>
                      <a:pt x="552" y="957"/>
                    </a:lnTo>
                    <a:lnTo>
                      <a:pt x="566" y="976"/>
                    </a:lnTo>
                    <a:lnTo>
                      <a:pt x="582" y="976"/>
                    </a:lnTo>
                    <a:lnTo>
                      <a:pt x="596" y="980"/>
                    </a:lnTo>
                    <a:lnTo>
                      <a:pt x="624" y="983"/>
                    </a:lnTo>
                    <a:lnTo>
                      <a:pt x="643" y="1010"/>
                    </a:lnTo>
                    <a:lnTo>
                      <a:pt x="660" y="1023"/>
                    </a:lnTo>
                    <a:lnTo>
                      <a:pt x="684" y="1031"/>
                    </a:lnTo>
                    <a:lnTo>
                      <a:pt x="704" y="1044"/>
                    </a:lnTo>
                    <a:lnTo>
                      <a:pt x="715" y="1047"/>
                    </a:lnTo>
                    <a:lnTo>
                      <a:pt x="745" y="1014"/>
                    </a:lnTo>
                    <a:lnTo>
                      <a:pt x="764" y="1010"/>
                    </a:lnTo>
                    <a:lnTo>
                      <a:pt x="777" y="997"/>
                    </a:lnTo>
                    <a:lnTo>
                      <a:pt x="798" y="980"/>
                    </a:lnTo>
                    <a:lnTo>
                      <a:pt x="824" y="979"/>
                    </a:lnTo>
                    <a:lnTo>
                      <a:pt x="822" y="942"/>
                    </a:lnTo>
                    <a:lnTo>
                      <a:pt x="817" y="930"/>
                    </a:lnTo>
                    <a:lnTo>
                      <a:pt x="805" y="912"/>
                    </a:lnTo>
                    <a:lnTo>
                      <a:pt x="796" y="915"/>
                    </a:lnTo>
                    <a:lnTo>
                      <a:pt x="786" y="912"/>
                    </a:lnTo>
                    <a:lnTo>
                      <a:pt x="777" y="896"/>
                    </a:lnTo>
                    <a:lnTo>
                      <a:pt x="775" y="859"/>
                    </a:lnTo>
                    <a:lnTo>
                      <a:pt x="794" y="835"/>
                    </a:lnTo>
                    <a:lnTo>
                      <a:pt x="780" y="815"/>
                    </a:lnTo>
                    <a:lnTo>
                      <a:pt x="780" y="806"/>
                    </a:lnTo>
                    <a:lnTo>
                      <a:pt x="808" y="775"/>
                    </a:lnTo>
                    <a:lnTo>
                      <a:pt x="808" y="764"/>
                    </a:lnTo>
                    <a:lnTo>
                      <a:pt x="803" y="725"/>
                    </a:lnTo>
                    <a:lnTo>
                      <a:pt x="819" y="707"/>
                    </a:lnTo>
                    <a:lnTo>
                      <a:pt x="805" y="686"/>
                    </a:lnTo>
                    <a:lnTo>
                      <a:pt x="805" y="670"/>
                    </a:lnTo>
                    <a:lnTo>
                      <a:pt x="803" y="643"/>
                    </a:lnTo>
                    <a:lnTo>
                      <a:pt x="796" y="636"/>
                    </a:lnTo>
                    <a:lnTo>
                      <a:pt x="780" y="636"/>
                    </a:lnTo>
                    <a:lnTo>
                      <a:pt x="765" y="640"/>
                    </a:lnTo>
                    <a:lnTo>
                      <a:pt x="761" y="646"/>
                    </a:lnTo>
                    <a:lnTo>
                      <a:pt x="751" y="656"/>
                    </a:lnTo>
                    <a:lnTo>
                      <a:pt x="737" y="661"/>
                    </a:lnTo>
                    <a:lnTo>
                      <a:pt x="732" y="646"/>
                    </a:lnTo>
                    <a:lnTo>
                      <a:pt x="742" y="633"/>
                    </a:lnTo>
                    <a:lnTo>
                      <a:pt x="747" y="622"/>
                    </a:lnTo>
                    <a:lnTo>
                      <a:pt x="747" y="609"/>
                    </a:lnTo>
                    <a:lnTo>
                      <a:pt x="772" y="580"/>
                    </a:lnTo>
                    <a:lnTo>
                      <a:pt x="786" y="575"/>
                    </a:lnTo>
                    <a:lnTo>
                      <a:pt x="789" y="553"/>
                    </a:lnTo>
                    <a:lnTo>
                      <a:pt x="803" y="535"/>
                    </a:lnTo>
                    <a:lnTo>
                      <a:pt x="843" y="501"/>
                    </a:lnTo>
                    <a:lnTo>
                      <a:pt x="855" y="501"/>
                    </a:lnTo>
                    <a:lnTo>
                      <a:pt x="860" y="488"/>
                    </a:lnTo>
                    <a:lnTo>
                      <a:pt x="874" y="472"/>
                    </a:lnTo>
                    <a:lnTo>
                      <a:pt x="885" y="472"/>
                    </a:lnTo>
                    <a:lnTo>
                      <a:pt x="890" y="464"/>
                    </a:lnTo>
                    <a:lnTo>
                      <a:pt x="897" y="458"/>
                    </a:lnTo>
                    <a:lnTo>
                      <a:pt x="907" y="439"/>
                    </a:lnTo>
                    <a:lnTo>
                      <a:pt x="915" y="411"/>
                    </a:lnTo>
                    <a:lnTo>
                      <a:pt x="918" y="393"/>
                    </a:lnTo>
                    <a:lnTo>
                      <a:pt x="918" y="377"/>
                    </a:lnTo>
                    <a:lnTo>
                      <a:pt x="932" y="358"/>
                    </a:lnTo>
                    <a:lnTo>
                      <a:pt x="953" y="346"/>
                    </a:lnTo>
                    <a:lnTo>
                      <a:pt x="965" y="333"/>
                    </a:lnTo>
                    <a:lnTo>
                      <a:pt x="965" y="327"/>
                    </a:lnTo>
                    <a:lnTo>
                      <a:pt x="946" y="311"/>
                    </a:lnTo>
                    <a:lnTo>
                      <a:pt x="937" y="306"/>
                    </a:lnTo>
                    <a:lnTo>
                      <a:pt x="909" y="303"/>
                    </a:lnTo>
                    <a:lnTo>
                      <a:pt x="878" y="297"/>
                    </a:lnTo>
                    <a:lnTo>
                      <a:pt x="866" y="296"/>
                    </a:lnTo>
                    <a:lnTo>
                      <a:pt x="855" y="290"/>
                    </a:lnTo>
                    <a:lnTo>
                      <a:pt x="843" y="277"/>
                    </a:lnTo>
                    <a:lnTo>
                      <a:pt x="833" y="256"/>
                    </a:lnTo>
                    <a:lnTo>
                      <a:pt x="824" y="243"/>
                    </a:lnTo>
                    <a:lnTo>
                      <a:pt x="812" y="237"/>
                    </a:lnTo>
                    <a:lnTo>
                      <a:pt x="798" y="232"/>
                    </a:lnTo>
                    <a:lnTo>
                      <a:pt x="791" y="229"/>
                    </a:lnTo>
                    <a:lnTo>
                      <a:pt x="772" y="210"/>
                    </a:lnTo>
                    <a:lnTo>
                      <a:pt x="748" y="189"/>
                    </a:lnTo>
                    <a:lnTo>
                      <a:pt x="734" y="169"/>
                    </a:lnTo>
                    <a:lnTo>
                      <a:pt x="718" y="164"/>
                    </a:lnTo>
                    <a:lnTo>
                      <a:pt x="709" y="155"/>
                    </a:lnTo>
                    <a:lnTo>
                      <a:pt x="701" y="135"/>
                    </a:lnTo>
                    <a:lnTo>
                      <a:pt x="681" y="108"/>
                    </a:lnTo>
                    <a:lnTo>
                      <a:pt x="676" y="90"/>
                    </a:lnTo>
                    <a:lnTo>
                      <a:pt x="660" y="71"/>
                    </a:lnTo>
                    <a:lnTo>
                      <a:pt x="652" y="55"/>
                    </a:lnTo>
                    <a:lnTo>
                      <a:pt x="643" y="43"/>
                    </a:lnTo>
                    <a:lnTo>
                      <a:pt x="627" y="28"/>
                    </a:lnTo>
                    <a:lnTo>
                      <a:pt x="610" y="8"/>
                    </a:lnTo>
                    <a:lnTo>
                      <a:pt x="596" y="0"/>
                    </a:lnTo>
                    <a:lnTo>
                      <a:pt x="561" y="3"/>
                    </a:lnTo>
                    <a:lnTo>
                      <a:pt x="547" y="3"/>
                    </a:lnTo>
                    <a:lnTo>
                      <a:pt x="528" y="18"/>
                    </a:lnTo>
                    <a:lnTo>
                      <a:pt x="539" y="31"/>
                    </a:lnTo>
                    <a:lnTo>
                      <a:pt x="525" y="50"/>
                    </a:lnTo>
                    <a:lnTo>
                      <a:pt x="490" y="100"/>
                    </a:lnTo>
                    <a:lnTo>
                      <a:pt x="472" y="111"/>
                    </a:lnTo>
                    <a:lnTo>
                      <a:pt x="423" y="117"/>
                    </a:lnTo>
                    <a:lnTo>
                      <a:pt x="401" y="124"/>
                    </a:lnTo>
                    <a:lnTo>
                      <a:pt x="390" y="136"/>
                    </a:lnTo>
                    <a:lnTo>
                      <a:pt x="385" y="148"/>
                    </a:lnTo>
                    <a:lnTo>
                      <a:pt x="366" y="142"/>
                    </a:lnTo>
                    <a:lnTo>
                      <a:pt x="335" y="148"/>
                    </a:lnTo>
                    <a:lnTo>
                      <a:pt x="316" y="145"/>
                    </a:lnTo>
                    <a:lnTo>
                      <a:pt x="300" y="132"/>
                    </a:lnTo>
                    <a:lnTo>
                      <a:pt x="289" y="117"/>
                    </a:lnTo>
                    <a:lnTo>
                      <a:pt x="277" y="111"/>
                    </a:lnTo>
                    <a:lnTo>
                      <a:pt x="286" y="98"/>
                    </a:lnTo>
                    <a:lnTo>
                      <a:pt x="272" y="84"/>
                    </a:lnTo>
                    <a:lnTo>
                      <a:pt x="261" y="81"/>
                    </a:lnTo>
                    <a:lnTo>
                      <a:pt x="251" y="80"/>
                    </a:lnTo>
                    <a:lnTo>
                      <a:pt x="249" y="84"/>
                    </a:lnTo>
                    <a:lnTo>
                      <a:pt x="258" y="95"/>
                    </a:lnTo>
                    <a:lnTo>
                      <a:pt x="253" y="102"/>
                    </a:lnTo>
                    <a:lnTo>
                      <a:pt x="258" y="118"/>
                    </a:lnTo>
                    <a:lnTo>
                      <a:pt x="261" y="136"/>
                    </a:lnTo>
                    <a:lnTo>
                      <a:pt x="261" y="151"/>
                    </a:lnTo>
                    <a:lnTo>
                      <a:pt x="258" y="154"/>
                    </a:lnTo>
                    <a:lnTo>
                      <a:pt x="249" y="161"/>
                    </a:lnTo>
                    <a:lnTo>
                      <a:pt x="247" y="173"/>
                    </a:lnTo>
                    <a:lnTo>
                      <a:pt x="247" y="188"/>
                    </a:lnTo>
                    <a:lnTo>
                      <a:pt x="244" y="198"/>
                    </a:lnTo>
                    <a:lnTo>
                      <a:pt x="230" y="195"/>
                    </a:lnTo>
                    <a:lnTo>
                      <a:pt x="214" y="185"/>
                    </a:lnTo>
                    <a:lnTo>
                      <a:pt x="204" y="195"/>
                    </a:lnTo>
                    <a:lnTo>
                      <a:pt x="187" y="182"/>
                    </a:lnTo>
                    <a:lnTo>
                      <a:pt x="178" y="179"/>
                    </a:lnTo>
                    <a:lnTo>
                      <a:pt x="167" y="189"/>
                    </a:lnTo>
                    <a:lnTo>
                      <a:pt x="157" y="188"/>
                    </a:lnTo>
                    <a:lnTo>
                      <a:pt x="157" y="179"/>
                    </a:lnTo>
                    <a:lnTo>
                      <a:pt x="118" y="136"/>
                    </a:lnTo>
                    <a:lnTo>
                      <a:pt x="108" y="135"/>
                    </a:lnTo>
                    <a:lnTo>
                      <a:pt x="101" y="142"/>
                    </a:lnTo>
                    <a:lnTo>
                      <a:pt x="85" y="151"/>
                    </a:lnTo>
                    <a:lnTo>
                      <a:pt x="75" y="154"/>
                    </a:lnTo>
                    <a:lnTo>
                      <a:pt x="63" y="139"/>
                    </a:lnTo>
                    <a:lnTo>
                      <a:pt x="35" y="139"/>
                    </a:lnTo>
                    <a:lnTo>
                      <a:pt x="16" y="151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B"/>
            <p:cNvGrpSpPr/>
            <p:nvPr/>
          </p:nvGrpSpPr>
          <p:grpSpPr>
            <a:xfrm>
              <a:off x="6668373" y="3932385"/>
              <a:ext cx="414150" cy="612327"/>
              <a:chOff x="1096968" y="2672443"/>
              <a:chExt cx="849315" cy="1277954"/>
            </a:xfrm>
            <a:solidFill>
              <a:srgbClr val="FFFFFF">
                <a:lumMod val="75000"/>
              </a:srgbClr>
            </a:solidFill>
            <a:effectLst/>
          </p:grpSpPr>
          <p:sp>
            <p:nvSpPr>
              <p:cNvPr id="103" name="Freeform 106"/>
              <p:cNvSpPr>
                <a:spLocks noChangeAspect="1"/>
              </p:cNvSpPr>
              <p:nvPr/>
            </p:nvSpPr>
            <p:spPr bwMode="auto">
              <a:xfrm>
                <a:off x="1096968" y="2689828"/>
                <a:ext cx="849315" cy="1260569"/>
              </a:xfrm>
              <a:custGeom>
                <a:avLst/>
                <a:gdLst>
                  <a:gd name="T0" fmla="*/ 186 w 571"/>
                  <a:gd name="T1" fmla="*/ 731 h 1058"/>
                  <a:gd name="T2" fmla="*/ 123 w 571"/>
                  <a:gd name="T3" fmla="*/ 779 h 1058"/>
                  <a:gd name="T4" fmla="*/ 106 w 571"/>
                  <a:gd name="T5" fmla="*/ 823 h 1058"/>
                  <a:gd name="T6" fmla="*/ 143 w 571"/>
                  <a:gd name="T7" fmla="*/ 847 h 1058"/>
                  <a:gd name="T8" fmla="*/ 173 w 571"/>
                  <a:gd name="T9" fmla="*/ 863 h 1058"/>
                  <a:gd name="T10" fmla="*/ 228 w 571"/>
                  <a:gd name="T11" fmla="*/ 876 h 1058"/>
                  <a:gd name="T12" fmla="*/ 192 w 571"/>
                  <a:gd name="T13" fmla="*/ 924 h 1058"/>
                  <a:gd name="T14" fmla="*/ 110 w 571"/>
                  <a:gd name="T15" fmla="*/ 897 h 1058"/>
                  <a:gd name="T16" fmla="*/ 52 w 571"/>
                  <a:gd name="T17" fmla="*/ 953 h 1058"/>
                  <a:gd name="T18" fmla="*/ 3 w 571"/>
                  <a:gd name="T19" fmla="*/ 981 h 1058"/>
                  <a:gd name="T20" fmla="*/ 28 w 571"/>
                  <a:gd name="T21" fmla="*/ 1005 h 1058"/>
                  <a:gd name="T22" fmla="*/ 75 w 571"/>
                  <a:gd name="T23" fmla="*/ 997 h 1058"/>
                  <a:gd name="T24" fmla="*/ 139 w 571"/>
                  <a:gd name="T25" fmla="*/ 1027 h 1058"/>
                  <a:gd name="T26" fmla="*/ 187 w 571"/>
                  <a:gd name="T27" fmla="*/ 978 h 1058"/>
                  <a:gd name="T28" fmla="*/ 230 w 571"/>
                  <a:gd name="T29" fmla="*/ 1008 h 1058"/>
                  <a:gd name="T30" fmla="*/ 291 w 571"/>
                  <a:gd name="T31" fmla="*/ 1018 h 1058"/>
                  <a:gd name="T32" fmla="*/ 336 w 571"/>
                  <a:gd name="T33" fmla="*/ 1014 h 1058"/>
                  <a:gd name="T34" fmla="*/ 398 w 571"/>
                  <a:gd name="T35" fmla="*/ 1042 h 1058"/>
                  <a:gd name="T36" fmla="*/ 451 w 571"/>
                  <a:gd name="T37" fmla="*/ 1048 h 1058"/>
                  <a:gd name="T38" fmla="*/ 503 w 571"/>
                  <a:gd name="T39" fmla="*/ 1027 h 1058"/>
                  <a:gd name="T40" fmla="*/ 481 w 571"/>
                  <a:gd name="T41" fmla="*/ 978 h 1058"/>
                  <a:gd name="T42" fmla="*/ 484 w 571"/>
                  <a:gd name="T43" fmla="*/ 947 h 1058"/>
                  <a:gd name="T44" fmla="*/ 552 w 571"/>
                  <a:gd name="T45" fmla="*/ 897 h 1058"/>
                  <a:gd name="T46" fmla="*/ 571 w 571"/>
                  <a:gd name="T47" fmla="*/ 829 h 1058"/>
                  <a:gd name="T48" fmla="*/ 522 w 571"/>
                  <a:gd name="T49" fmla="*/ 792 h 1058"/>
                  <a:gd name="T50" fmla="*/ 486 w 571"/>
                  <a:gd name="T51" fmla="*/ 789 h 1058"/>
                  <a:gd name="T52" fmla="*/ 498 w 571"/>
                  <a:gd name="T53" fmla="*/ 724 h 1058"/>
                  <a:gd name="T54" fmla="*/ 498 w 571"/>
                  <a:gd name="T55" fmla="*/ 634 h 1058"/>
                  <a:gd name="T56" fmla="*/ 447 w 571"/>
                  <a:gd name="T57" fmla="*/ 532 h 1058"/>
                  <a:gd name="T58" fmla="*/ 447 w 571"/>
                  <a:gd name="T59" fmla="*/ 451 h 1058"/>
                  <a:gd name="T60" fmla="*/ 431 w 571"/>
                  <a:gd name="T61" fmla="*/ 387 h 1058"/>
                  <a:gd name="T62" fmla="*/ 376 w 571"/>
                  <a:gd name="T63" fmla="*/ 352 h 1058"/>
                  <a:gd name="T64" fmla="*/ 371 w 571"/>
                  <a:gd name="T65" fmla="*/ 327 h 1058"/>
                  <a:gd name="T66" fmla="*/ 418 w 571"/>
                  <a:gd name="T67" fmla="*/ 334 h 1058"/>
                  <a:gd name="T68" fmla="*/ 491 w 571"/>
                  <a:gd name="T69" fmla="*/ 234 h 1058"/>
                  <a:gd name="T70" fmla="*/ 486 w 571"/>
                  <a:gd name="T71" fmla="*/ 170 h 1058"/>
                  <a:gd name="T72" fmla="*/ 418 w 571"/>
                  <a:gd name="T73" fmla="*/ 139 h 1058"/>
                  <a:gd name="T74" fmla="*/ 381 w 571"/>
                  <a:gd name="T75" fmla="*/ 142 h 1058"/>
                  <a:gd name="T76" fmla="*/ 401 w 571"/>
                  <a:gd name="T77" fmla="*/ 102 h 1058"/>
                  <a:gd name="T78" fmla="*/ 475 w 571"/>
                  <a:gd name="T79" fmla="*/ 52 h 1058"/>
                  <a:gd name="T80" fmla="*/ 428 w 571"/>
                  <a:gd name="T81" fmla="*/ 18 h 1058"/>
                  <a:gd name="T82" fmla="*/ 351 w 571"/>
                  <a:gd name="T83" fmla="*/ 31 h 1058"/>
                  <a:gd name="T84" fmla="*/ 315 w 571"/>
                  <a:gd name="T85" fmla="*/ 68 h 1058"/>
                  <a:gd name="T86" fmla="*/ 291 w 571"/>
                  <a:gd name="T87" fmla="*/ 118 h 1058"/>
                  <a:gd name="T88" fmla="*/ 230 w 571"/>
                  <a:gd name="T89" fmla="*/ 203 h 1058"/>
                  <a:gd name="T90" fmla="*/ 270 w 571"/>
                  <a:gd name="T91" fmla="*/ 220 h 1058"/>
                  <a:gd name="T92" fmla="*/ 214 w 571"/>
                  <a:gd name="T93" fmla="*/ 327 h 1058"/>
                  <a:gd name="T94" fmla="*/ 233 w 571"/>
                  <a:gd name="T95" fmla="*/ 343 h 1058"/>
                  <a:gd name="T96" fmla="*/ 268 w 571"/>
                  <a:gd name="T97" fmla="*/ 365 h 1058"/>
                  <a:gd name="T98" fmla="*/ 228 w 571"/>
                  <a:gd name="T99" fmla="*/ 429 h 1058"/>
                  <a:gd name="T100" fmla="*/ 285 w 571"/>
                  <a:gd name="T101" fmla="*/ 471 h 1058"/>
                  <a:gd name="T102" fmla="*/ 319 w 571"/>
                  <a:gd name="T103" fmla="*/ 485 h 1058"/>
                  <a:gd name="T104" fmla="*/ 308 w 571"/>
                  <a:gd name="T105" fmla="*/ 576 h 1058"/>
                  <a:gd name="T106" fmla="*/ 305 w 571"/>
                  <a:gd name="T107" fmla="*/ 637 h 1058"/>
                  <a:gd name="T108" fmla="*/ 280 w 571"/>
                  <a:gd name="T109" fmla="*/ 665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1" h="1058">
                    <a:moveTo>
                      <a:pt x="171" y="678"/>
                    </a:moveTo>
                    <a:lnTo>
                      <a:pt x="198" y="705"/>
                    </a:lnTo>
                    <a:lnTo>
                      <a:pt x="186" y="731"/>
                    </a:lnTo>
                    <a:lnTo>
                      <a:pt x="170" y="752"/>
                    </a:lnTo>
                    <a:lnTo>
                      <a:pt x="143" y="766"/>
                    </a:lnTo>
                    <a:lnTo>
                      <a:pt x="123" y="779"/>
                    </a:lnTo>
                    <a:lnTo>
                      <a:pt x="101" y="782"/>
                    </a:lnTo>
                    <a:lnTo>
                      <a:pt x="90" y="792"/>
                    </a:lnTo>
                    <a:lnTo>
                      <a:pt x="106" y="823"/>
                    </a:lnTo>
                    <a:lnTo>
                      <a:pt x="132" y="823"/>
                    </a:lnTo>
                    <a:lnTo>
                      <a:pt x="143" y="826"/>
                    </a:lnTo>
                    <a:lnTo>
                      <a:pt x="143" y="847"/>
                    </a:lnTo>
                    <a:lnTo>
                      <a:pt x="157" y="847"/>
                    </a:lnTo>
                    <a:lnTo>
                      <a:pt x="167" y="842"/>
                    </a:lnTo>
                    <a:lnTo>
                      <a:pt x="173" y="863"/>
                    </a:lnTo>
                    <a:lnTo>
                      <a:pt x="187" y="882"/>
                    </a:lnTo>
                    <a:lnTo>
                      <a:pt x="211" y="882"/>
                    </a:lnTo>
                    <a:lnTo>
                      <a:pt x="228" y="876"/>
                    </a:lnTo>
                    <a:lnTo>
                      <a:pt x="242" y="882"/>
                    </a:lnTo>
                    <a:lnTo>
                      <a:pt x="206" y="916"/>
                    </a:lnTo>
                    <a:lnTo>
                      <a:pt x="192" y="924"/>
                    </a:lnTo>
                    <a:lnTo>
                      <a:pt x="173" y="916"/>
                    </a:lnTo>
                    <a:lnTo>
                      <a:pt x="132" y="897"/>
                    </a:lnTo>
                    <a:lnTo>
                      <a:pt x="110" y="897"/>
                    </a:lnTo>
                    <a:lnTo>
                      <a:pt x="91" y="916"/>
                    </a:lnTo>
                    <a:lnTo>
                      <a:pt x="66" y="940"/>
                    </a:lnTo>
                    <a:lnTo>
                      <a:pt x="52" y="953"/>
                    </a:lnTo>
                    <a:lnTo>
                      <a:pt x="35" y="958"/>
                    </a:lnTo>
                    <a:lnTo>
                      <a:pt x="16" y="968"/>
                    </a:lnTo>
                    <a:lnTo>
                      <a:pt x="3" y="981"/>
                    </a:lnTo>
                    <a:lnTo>
                      <a:pt x="0" y="990"/>
                    </a:lnTo>
                    <a:lnTo>
                      <a:pt x="16" y="993"/>
                    </a:lnTo>
                    <a:lnTo>
                      <a:pt x="28" y="1005"/>
                    </a:lnTo>
                    <a:lnTo>
                      <a:pt x="44" y="1014"/>
                    </a:lnTo>
                    <a:lnTo>
                      <a:pt x="61" y="1005"/>
                    </a:lnTo>
                    <a:lnTo>
                      <a:pt x="75" y="997"/>
                    </a:lnTo>
                    <a:lnTo>
                      <a:pt x="91" y="1000"/>
                    </a:lnTo>
                    <a:lnTo>
                      <a:pt x="115" y="1015"/>
                    </a:lnTo>
                    <a:lnTo>
                      <a:pt x="139" y="1027"/>
                    </a:lnTo>
                    <a:lnTo>
                      <a:pt x="155" y="1015"/>
                    </a:lnTo>
                    <a:lnTo>
                      <a:pt x="162" y="995"/>
                    </a:lnTo>
                    <a:lnTo>
                      <a:pt x="187" y="978"/>
                    </a:lnTo>
                    <a:lnTo>
                      <a:pt x="204" y="978"/>
                    </a:lnTo>
                    <a:lnTo>
                      <a:pt x="219" y="997"/>
                    </a:lnTo>
                    <a:lnTo>
                      <a:pt x="230" y="1008"/>
                    </a:lnTo>
                    <a:lnTo>
                      <a:pt x="249" y="1008"/>
                    </a:lnTo>
                    <a:lnTo>
                      <a:pt x="275" y="1011"/>
                    </a:lnTo>
                    <a:lnTo>
                      <a:pt x="291" y="1018"/>
                    </a:lnTo>
                    <a:lnTo>
                      <a:pt x="308" y="1005"/>
                    </a:lnTo>
                    <a:lnTo>
                      <a:pt x="322" y="1005"/>
                    </a:lnTo>
                    <a:lnTo>
                      <a:pt x="336" y="1014"/>
                    </a:lnTo>
                    <a:lnTo>
                      <a:pt x="352" y="1034"/>
                    </a:lnTo>
                    <a:lnTo>
                      <a:pt x="374" y="1037"/>
                    </a:lnTo>
                    <a:lnTo>
                      <a:pt x="398" y="1042"/>
                    </a:lnTo>
                    <a:lnTo>
                      <a:pt x="414" y="1052"/>
                    </a:lnTo>
                    <a:lnTo>
                      <a:pt x="434" y="1058"/>
                    </a:lnTo>
                    <a:lnTo>
                      <a:pt x="451" y="1048"/>
                    </a:lnTo>
                    <a:lnTo>
                      <a:pt x="472" y="1034"/>
                    </a:lnTo>
                    <a:lnTo>
                      <a:pt x="486" y="1031"/>
                    </a:lnTo>
                    <a:lnTo>
                      <a:pt x="503" y="1027"/>
                    </a:lnTo>
                    <a:lnTo>
                      <a:pt x="519" y="1011"/>
                    </a:lnTo>
                    <a:lnTo>
                      <a:pt x="508" y="995"/>
                    </a:lnTo>
                    <a:lnTo>
                      <a:pt x="481" y="978"/>
                    </a:lnTo>
                    <a:lnTo>
                      <a:pt x="472" y="968"/>
                    </a:lnTo>
                    <a:lnTo>
                      <a:pt x="472" y="958"/>
                    </a:lnTo>
                    <a:lnTo>
                      <a:pt x="484" y="947"/>
                    </a:lnTo>
                    <a:lnTo>
                      <a:pt x="503" y="944"/>
                    </a:lnTo>
                    <a:lnTo>
                      <a:pt x="522" y="934"/>
                    </a:lnTo>
                    <a:lnTo>
                      <a:pt x="552" y="897"/>
                    </a:lnTo>
                    <a:lnTo>
                      <a:pt x="566" y="879"/>
                    </a:lnTo>
                    <a:lnTo>
                      <a:pt x="571" y="847"/>
                    </a:lnTo>
                    <a:lnTo>
                      <a:pt x="571" y="829"/>
                    </a:lnTo>
                    <a:lnTo>
                      <a:pt x="557" y="816"/>
                    </a:lnTo>
                    <a:lnTo>
                      <a:pt x="538" y="801"/>
                    </a:lnTo>
                    <a:lnTo>
                      <a:pt x="522" y="792"/>
                    </a:lnTo>
                    <a:lnTo>
                      <a:pt x="503" y="795"/>
                    </a:lnTo>
                    <a:lnTo>
                      <a:pt x="491" y="802"/>
                    </a:lnTo>
                    <a:lnTo>
                      <a:pt x="486" y="789"/>
                    </a:lnTo>
                    <a:lnTo>
                      <a:pt x="496" y="768"/>
                    </a:lnTo>
                    <a:lnTo>
                      <a:pt x="500" y="752"/>
                    </a:lnTo>
                    <a:lnTo>
                      <a:pt x="498" y="724"/>
                    </a:lnTo>
                    <a:lnTo>
                      <a:pt x="496" y="684"/>
                    </a:lnTo>
                    <a:lnTo>
                      <a:pt x="503" y="653"/>
                    </a:lnTo>
                    <a:lnTo>
                      <a:pt x="498" y="634"/>
                    </a:lnTo>
                    <a:lnTo>
                      <a:pt x="486" y="613"/>
                    </a:lnTo>
                    <a:lnTo>
                      <a:pt x="458" y="557"/>
                    </a:lnTo>
                    <a:lnTo>
                      <a:pt x="447" y="532"/>
                    </a:lnTo>
                    <a:lnTo>
                      <a:pt x="442" y="500"/>
                    </a:lnTo>
                    <a:lnTo>
                      <a:pt x="439" y="482"/>
                    </a:lnTo>
                    <a:lnTo>
                      <a:pt x="447" y="451"/>
                    </a:lnTo>
                    <a:lnTo>
                      <a:pt x="447" y="426"/>
                    </a:lnTo>
                    <a:lnTo>
                      <a:pt x="442" y="399"/>
                    </a:lnTo>
                    <a:lnTo>
                      <a:pt x="431" y="387"/>
                    </a:lnTo>
                    <a:lnTo>
                      <a:pt x="409" y="362"/>
                    </a:lnTo>
                    <a:lnTo>
                      <a:pt x="393" y="355"/>
                    </a:lnTo>
                    <a:lnTo>
                      <a:pt x="376" y="352"/>
                    </a:lnTo>
                    <a:lnTo>
                      <a:pt x="365" y="350"/>
                    </a:lnTo>
                    <a:lnTo>
                      <a:pt x="365" y="337"/>
                    </a:lnTo>
                    <a:lnTo>
                      <a:pt x="371" y="327"/>
                    </a:lnTo>
                    <a:lnTo>
                      <a:pt x="390" y="324"/>
                    </a:lnTo>
                    <a:lnTo>
                      <a:pt x="407" y="331"/>
                    </a:lnTo>
                    <a:lnTo>
                      <a:pt x="418" y="334"/>
                    </a:lnTo>
                    <a:lnTo>
                      <a:pt x="426" y="321"/>
                    </a:lnTo>
                    <a:lnTo>
                      <a:pt x="423" y="306"/>
                    </a:lnTo>
                    <a:lnTo>
                      <a:pt x="491" y="234"/>
                    </a:lnTo>
                    <a:lnTo>
                      <a:pt x="503" y="219"/>
                    </a:lnTo>
                    <a:lnTo>
                      <a:pt x="503" y="186"/>
                    </a:lnTo>
                    <a:lnTo>
                      <a:pt x="486" y="170"/>
                    </a:lnTo>
                    <a:lnTo>
                      <a:pt x="467" y="168"/>
                    </a:lnTo>
                    <a:lnTo>
                      <a:pt x="451" y="139"/>
                    </a:lnTo>
                    <a:lnTo>
                      <a:pt x="418" y="139"/>
                    </a:lnTo>
                    <a:lnTo>
                      <a:pt x="418" y="139"/>
                    </a:lnTo>
                    <a:lnTo>
                      <a:pt x="388" y="145"/>
                    </a:lnTo>
                    <a:lnTo>
                      <a:pt x="381" y="142"/>
                    </a:lnTo>
                    <a:lnTo>
                      <a:pt x="374" y="129"/>
                    </a:lnTo>
                    <a:lnTo>
                      <a:pt x="388" y="118"/>
                    </a:lnTo>
                    <a:lnTo>
                      <a:pt x="401" y="102"/>
                    </a:lnTo>
                    <a:lnTo>
                      <a:pt x="431" y="74"/>
                    </a:lnTo>
                    <a:lnTo>
                      <a:pt x="453" y="71"/>
                    </a:lnTo>
                    <a:lnTo>
                      <a:pt x="475" y="52"/>
                    </a:lnTo>
                    <a:lnTo>
                      <a:pt x="496" y="34"/>
                    </a:lnTo>
                    <a:lnTo>
                      <a:pt x="448" y="21"/>
                    </a:lnTo>
                    <a:lnTo>
                      <a:pt x="428" y="18"/>
                    </a:lnTo>
                    <a:lnTo>
                      <a:pt x="404" y="15"/>
                    </a:lnTo>
                    <a:lnTo>
                      <a:pt x="376" y="0"/>
                    </a:lnTo>
                    <a:lnTo>
                      <a:pt x="351" y="31"/>
                    </a:lnTo>
                    <a:lnTo>
                      <a:pt x="352" y="47"/>
                    </a:lnTo>
                    <a:lnTo>
                      <a:pt x="338" y="52"/>
                    </a:lnTo>
                    <a:lnTo>
                      <a:pt x="315" y="68"/>
                    </a:lnTo>
                    <a:lnTo>
                      <a:pt x="294" y="77"/>
                    </a:lnTo>
                    <a:lnTo>
                      <a:pt x="294" y="99"/>
                    </a:lnTo>
                    <a:lnTo>
                      <a:pt x="291" y="118"/>
                    </a:lnTo>
                    <a:lnTo>
                      <a:pt x="272" y="148"/>
                    </a:lnTo>
                    <a:lnTo>
                      <a:pt x="242" y="185"/>
                    </a:lnTo>
                    <a:lnTo>
                      <a:pt x="230" y="203"/>
                    </a:lnTo>
                    <a:lnTo>
                      <a:pt x="237" y="216"/>
                    </a:lnTo>
                    <a:lnTo>
                      <a:pt x="268" y="213"/>
                    </a:lnTo>
                    <a:lnTo>
                      <a:pt x="270" y="220"/>
                    </a:lnTo>
                    <a:lnTo>
                      <a:pt x="270" y="234"/>
                    </a:lnTo>
                    <a:lnTo>
                      <a:pt x="228" y="294"/>
                    </a:lnTo>
                    <a:lnTo>
                      <a:pt x="214" y="327"/>
                    </a:lnTo>
                    <a:lnTo>
                      <a:pt x="204" y="355"/>
                    </a:lnTo>
                    <a:lnTo>
                      <a:pt x="214" y="368"/>
                    </a:lnTo>
                    <a:lnTo>
                      <a:pt x="233" y="343"/>
                    </a:lnTo>
                    <a:lnTo>
                      <a:pt x="252" y="313"/>
                    </a:lnTo>
                    <a:lnTo>
                      <a:pt x="266" y="321"/>
                    </a:lnTo>
                    <a:lnTo>
                      <a:pt x="268" y="365"/>
                    </a:lnTo>
                    <a:lnTo>
                      <a:pt x="270" y="395"/>
                    </a:lnTo>
                    <a:lnTo>
                      <a:pt x="244" y="411"/>
                    </a:lnTo>
                    <a:lnTo>
                      <a:pt x="228" y="429"/>
                    </a:lnTo>
                    <a:lnTo>
                      <a:pt x="223" y="445"/>
                    </a:lnTo>
                    <a:lnTo>
                      <a:pt x="256" y="476"/>
                    </a:lnTo>
                    <a:lnTo>
                      <a:pt x="285" y="471"/>
                    </a:lnTo>
                    <a:lnTo>
                      <a:pt x="291" y="489"/>
                    </a:lnTo>
                    <a:lnTo>
                      <a:pt x="322" y="468"/>
                    </a:lnTo>
                    <a:lnTo>
                      <a:pt x="319" y="485"/>
                    </a:lnTo>
                    <a:lnTo>
                      <a:pt x="294" y="519"/>
                    </a:lnTo>
                    <a:lnTo>
                      <a:pt x="305" y="556"/>
                    </a:lnTo>
                    <a:lnTo>
                      <a:pt x="308" y="576"/>
                    </a:lnTo>
                    <a:lnTo>
                      <a:pt x="334" y="579"/>
                    </a:lnTo>
                    <a:lnTo>
                      <a:pt x="336" y="597"/>
                    </a:lnTo>
                    <a:lnTo>
                      <a:pt x="305" y="637"/>
                    </a:lnTo>
                    <a:lnTo>
                      <a:pt x="294" y="631"/>
                    </a:lnTo>
                    <a:lnTo>
                      <a:pt x="282" y="644"/>
                    </a:lnTo>
                    <a:lnTo>
                      <a:pt x="280" y="665"/>
                    </a:lnTo>
                    <a:lnTo>
                      <a:pt x="249" y="647"/>
                    </a:lnTo>
                    <a:lnTo>
                      <a:pt x="171" y="678"/>
                    </a:lnTo>
                    <a:close/>
                  </a:path>
                </a:pathLst>
              </a:custGeom>
              <a:solidFill>
                <a:srgbClr val="263F5A"/>
              </a:solidFill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07"/>
              <p:cNvSpPr>
                <a:spLocks noChangeAspect="1"/>
              </p:cNvSpPr>
              <p:nvPr/>
            </p:nvSpPr>
            <p:spPr bwMode="auto">
              <a:xfrm>
                <a:off x="1407002" y="3301777"/>
                <a:ext cx="67683" cy="42469"/>
              </a:xfrm>
              <a:custGeom>
                <a:avLst/>
                <a:gdLst>
                  <a:gd name="T0" fmla="*/ 24 w 47"/>
                  <a:gd name="T1" fmla="*/ 0 h 39"/>
                  <a:gd name="T2" fmla="*/ 45 w 47"/>
                  <a:gd name="T3" fmla="*/ 3 h 39"/>
                  <a:gd name="T4" fmla="*/ 47 w 47"/>
                  <a:gd name="T5" fmla="*/ 17 h 39"/>
                  <a:gd name="T6" fmla="*/ 26 w 47"/>
                  <a:gd name="T7" fmla="*/ 33 h 39"/>
                  <a:gd name="T8" fmla="*/ 3 w 47"/>
                  <a:gd name="T9" fmla="*/ 39 h 39"/>
                  <a:gd name="T10" fmla="*/ 0 w 47"/>
                  <a:gd name="T11" fmla="*/ 22 h 39"/>
                  <a:gd name="T12" fmla="*/ 24 w 4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24" y="0"/>
                    </a:moveTo>
                    <a:lnTo>
                      <a:pt x="45" y="3"/>
                    </a:lnTo>
                    <a:lnTo>
                      <a:pt x="47" y="17"/>
                    </a:lnTo>
                    <a:lnTo>
                      <a:pt x="26" y="33"/>
                    </a:lnTo>
                    <a:lnTo>
                      <a:pt x="3" y="39"/>
                    </a:lnTo>
                    <a:lnTo>
                      <a:pt x="0" y="2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08"/>
              <p:cNvSpPr>
                <a:spLocks noChangeAspect="1"/>
              </p:cNvSpPr>
              <p:nvPr/>
            </p:nvSpPr>
            <p:spPr bwMode="auto">
              <a:xfrm>
                <a:off x="1358967" y="3006423"/>
                <a:ext cx="67683" cy="42469"/>
              </a:xfrm>
              <a:custGeom>
                <a:avLst/>
                <a:gdLst>
                  <a:gd name="T0" fmla="*/ 40 w 47"/>
                  <a:gd name="T1" fmla="*/ 0 h 39"/>
                  <a:gd name="T2" fmla="*/ 47 w 47"/>
                  <a:gd name="T3" fmla="*/ 19 h 39"/>
                  <a:gd name="T4" fmla="*/ 25 w 47"/>
                  <a:gd name="T5" fmla="*/ 33 h 39"/>
                  <a:gd name="T6" fmla="*/ 6 w 47"/>
                  <a:gd name="T7" fmla="*/ 39 h 39"/>
                  <a:gd name="T8" fmla="*/ 0 w 47"/>
                  <a:gd name="T9" fmla="*/ 20 h 39"/>
                  <a:gd name="T10" fmla="*/ 9 w 47"/>
                  <a:gd name="T11" fmla="*/ 7 h 39"/>
                  <a:gd name="T12" fmla="*/ 40 w 4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40" y="0"/>
                    </a:moveTo>
                    <a:lnTo>
                      <a:pt x="47" y="19"/>
                    </a:lnTo>
                    <a:lnTo>
                      <a:pt x="25" y="33"/>
                    </a:lnTo>
                    <a:lnTo>
                      <a:pt x="6" y="39"/>
                    </a:lnTo>
                    <a:lnTo>
                      <a:pt x="0" y="20"/>
                    </a:lnTo>
                    <a:lnTo>
                      <a:pt x="9" y="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09"/>
              <p:cNvSpPr>
                <a:spLocks noChangeAspect="1"/>
              </p:cNvSpPr>
              <p:nvPr/>
            </p:nvSpPr>
            <p:spPr bwMode="auto">
              <a:xfrm>
                <a:off x="1459398" y="2772836"/>
                <a:ext cx="37116" cy="88800"/>
              </a:xfrm>
              <a:custGeom>
                <a:avLst/>
                <a:gdLst>
                  <a:gd name="T0" fmla="*/ 11 w 25"/>
                  <a:gd name="T1" fmla="*/ 74 h 74"/>
                  <a:gd name="T2" fmla="*/ 25 w 25"/>
                  <a:gd name="T3" fmla="*/ 55 h 74"/>
                  <a:gd name="T4" fmla="*/ 20 w 25"/>
                  <a:gd name="T5" fmla="*/ 31 h 74"/>
                  <a:gd name="T6" fmla="*/ 16 w 25"/>
                  <a:gd name="T7" fmla="*/ 18 h 74"/>
                  <a:gd name="T8" fmla="*/ 11 w 25"/>
                  <a:gd name="T9" fmla="*/ 0 h 74"/>
                  <a:gd name="T10" fmla="*/ 0 w 25"/>
                  <a:gd name="T11" fmla="*/ 8 h 74"/>
                  <a:gd name="T12" fmla="*/ 6 w 25"/>
                  <a:gd name="T13" fmla="*/ 34 h 74"/>
                  <a:gd name="T14" fmla="*/ 11 w 25"/>
                  <a:gd name="T1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74">
                    <a:moveTo>
                      <a:pt x="11" y="74"/>
                    </a:moveTo>
                    <a:lnTo>
                      <a:pt x="25" y="55"/>
                    </a:lnTo>
                    <a:lnTo>
                      <a:pt x="20" y="31"/>
                    </a:lnTo>
                    <a:lnTo>
                      <a:pt x="16" y="18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6" y="34"/>
                    </a:lnTo>
                    <a:lnTo>
                      <a:pt x="11" y="7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10"/>
              <p:cNvSpPr>
                <a:spLocks noChangeAspect="1"/>
              </p:cNvSpPr>
              <p:nvPr/>
            </p:nvSpPr>
            <p:spPr bwMode="auto">
              <a:xfrm>
                <a:off x="1452846" y="2672443"/>
                <a:ext cx="96067" cy="63705"/>
              </a:xfrm>
              <a:custGeom>
                <a:avLst/>
                <a:gdLst>
                  <a:gd name="T0" fmla="*/ 56 w 63"/>
                  <a:gd name="T1" fmla="*/ 0 h 53"/>
                  <a:gd name="T2" fmla="*/ 63 w 63"/>
                  <a:gd name="T3" fmla="*/ 13 h 53"/>
                  <a:gd name="T4" fmla="*/ 39 w 63"/>
                  <a:gd name="T5" fmla="*/ 28 h 53"/>
                  <a:gd name="T6" fmla="*/ 16 w 63"/>
                  <a:gd name="T7" fmla="*/ 53 h 53"/>
                  <a:gd name="T8" fmla="*/ 2 w 63"/>
                  <a:gd name="T9" fmla="*/ 47 h 53"/>
                  <a:gd name="T10" fmla="*/ 0 w 63"/>
                  <a:gd name="T11" fmla="*/ 18 h 53"/>
                  <a:gd name="T12" fmla="*/ 0 w 63"/>
                  <a:gd name="T13" fmla="*/ 8 h 53"/>
                  <a:gd name="T14" fmla="*/ 38 w 63"/>
                  <a:gd name="T15" fmla="*/ 0 h 53"/>
                  <a:gd name="T16" fmla="*/ 56 w 63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53">
                    <a:moveTo>
                      <a:pt x="56" y="0"/>
                    </a:moveTo>
                    <a:lnTo>
                      <a:pt x="63" y="13"/>
                    </a:lnTo>
                    <a:lnTo>
                      <a:pt x="39" y="28"/>
                    </a:lnTo>
                    <a:lnTo>
                      <a:pt x="16" y="53"/>
                    </a:lnTo>
                    <a:lnTo>
                      <a:pt x="2" y="47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38" y="0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PL"/>
            <p:cNvSpPr>
              <a:spLocks noChangeAspect="1"/>
            </p:cNvSpPr>
            <p:nvPr/>
          </p:nvSpPr>
          <p:spPr bwMode="auto">
            <a:xfrm>
              <a:off x="7694072" y="4365960"/>
              <a:ext cx="501624" cy="419878"/>
            </a:xfrm>
            <a:custGeom>
              <a:avLst/>
              <a:gdLst>
                <a:gd name="T0" fmla="*/ 14 w 697"/>
                <a:gd name="T1" fmla="*/ 185 h 735"/>
                <a:gd name="T2" fmla="*/ 0 w 697"/>
                <a:gd name="T3" fmla="*/ 235 h 735"/>
                <a:gd name="T4" fmla="*/ 31 w 697"/>
                <a:gd name="T5" fmla="*/ 282 h 735"/>
                <a:gd name="T6" fmla="*/ 25 w 697"/>
                <a:gd name="T7" fmla="*/ 322 h 735"/>
                <a:gd name="T8" fmla="*/ 38 w 697"/>
                <a:gd name="T9" fmla="*/ 356 h 735"/>
                <a:gd name="T10" fmla="*/ 47 w 697"/>
                <a:gd name="T11" fmla="*/ 423 h 735"/>
                <a:gd name="T12" fmla="*/ 50 w 697"/>
                <a:gd name="T13" fmla="*/ 448 h 735"/>
                <a:gd name="T14" fmla="*/ 42 w 697"/>
                <a:gd name="T15" fmla="*/ 472 h 735"/>
                <a:gd name="T16" fmla="*/ 61 w 697"/>
                <a:gd name="T17" fmla="*/ 485 h 735"/>
                <a:gd name="T18" fmla="*/ 80 w 697"/>
                <a:gd name="T19" fmla="*/ 501 h 735"/>
                <a:gd name="T20" fmla="*/ 99 w 697"/>
                <a:gd name="T21" fmla="*/ 541 h 735"/>
                <a:gd name="T22" fmla="*/ 119 w 697"/>
                <a:gd name="T23" fmla="*/ 568 h 735"/>
                <a:gd name="T24" fmla="*/ 160 w 697"/>
                <a:gd name="T25" fmla="*/ 580 h 735"/>
                <a:gd name="T26" fmla="*/ 188 w 697"/>
                <a:gd name="T27" fmla="*/ 578 h 735"/>
                <a:gd name="T28" fmla="*/ 228 w 697"/>
                <a:gd name="T29" fmla="*/ 620 h 735"/>
                <a:gd name="T30" fmla="*/ 276 w 697"/>
                <a:gd name="T31" fmla="*/ 643 h 735"/>
                <a:gd name="T32" fmla="*/ 312 w 697"/>
                <a:gd name="T33" fmla="*/ 636 h 735"/>
                <a:gd name="T34" fmla="*/ 350 w 697"/>
                <a:gd name="T35" fmla="*/ 664 h 735"/>
                <a:gd name="T36" fmla="*/ 369 w 697"/>
                <a:gd name="T37" fmla="*/ 667 h 735"/>
                <a:gd name="T38" fmla="*/ 397 w 697"/>
                <a:gd name="T39" fmla="*/ 680 h 735"/>
                <a:gd name="T40" fmla="*/ 429 w 697"/>
                <a:gd name="T41" fmla="*/ 707 h 735"/>
                <a:gd name="T42" fmla="*/ 457 w 697"/>
                <a:gd name="T43" fmla="*/ 711 h 735"/>
                <a:gd name="T44" fmla="*/ 479 w 697"/>
                <a:gd name="T45" fmla="*/ 696 h 735"/>
                <a:gd name="T46" fmla="*/ 609 w 697"/>
                <a:gd name="T47" fmla="*/ 735 h 735"/>
                <a:gd name="T48" fmla="*/ 614 w 697"/>
                <a:gd name="T49" fmla="*/ 696 h 735"/>
                <a:gd name="T50" fmla="*/ 678 w 697"/>
                <a:gd name="T51" fmla="*/ 580 h 735"/>
                <a:gd name="T52" fmla="*/ 697 w 697"/>
                <a:gd name="T53" fmla="*/ 532 h 735"/>
                <a:gd name="T54" fmla="*/ 673 w 697"/>
                <a:gd name="T55" fmla="*/ 461 h 735"/>
                <a:gd name="T56" fmla="*/ 638 w 697"/>
                <a:gd name="T57" fmla="*/ 408 h 735"/>
                <a:gd name="T58" fmla="*/ 638 w 697"/>
                <a:gd name="T59" fmla="*/ 361 h 735"/>
                <a:gd name="T60" fmla="*/ 636 w 697"/>
                <a:gd name="T61" fmla="*/ 322 h 735"/>
                <a:gd name="T62" fmla="*/ 636 w 697"/>
                <a:gd name="T63" fmla="*/ 296 h 735"/>
                <a:gd name="T64" fmla="*/ 661 w 697"/>
                <a:gd name="T65" fmla="*/ 259 h 735"/>
                <a:gd name="T66" fmla="*/ 650 w 697"/>
                <a:gd name="T67" fmla="*/ 182 h 735"/>
                <a:gd name="T68" fmla="*/ 642 w 697"/>
                <a:gd name="T69" fmla="*/ 129 h 735"/>
                <a:gd name="T70" fmla="*/ 609 w 697"/>
                <a:gd name="T71" fmla="*/ 84 h 735"/>
                <a:gd name="T72" fmla="*/ 528 w 697"/>
                <a:gd name="T73" fmla="*/ 80 h 735"/>
                <a:gd name="T74" fmla="*/ 435 w 697"/>
                <a:gd name="T75" fmla="*/ 71 h 735"/>
                <a:gd name="T76" fmla="*/ 385 w 697"/>
                <a:gd name="T77" fmla="*/ 56 h 735"/>
                <a:gd name="T78" fmla="*/ 355 w 697"/>
                <a:gd name="T79" fmla="*/ 74 h 735"/>
                <a:gd name="T80" fmla="*/ 326 w 697"/>
                <a:gd name="T81" fmla="*/ 53 h 735"/>
                <a:gd name="T82" fmla="*/ 303 w 697"/>
                <a:gd name="T83" fmla="*/ 46 h 735"/>
                <a:gd name="T84" fmla="*/ 276 w 697"/>
                <a:gd name="T85" fmla="*/ 3 h 735"/>
                <a:gd name="T86" fmla="*/ 232 w 697"/>
                <a:gd name="T87" fmla="*/ 9 h 735"/>
                <a:gd name="T88" fmla="*/ 190 w 697"/>
                <a:gd name="T89" fmla="*/ 28 h 735"/>
                <a:gd name="T90" fmla="*/ 124 w 697"/>
                <a:gd name="T91" fmla="*/ 61 h 735"/>
                <a:gd name="T92" fmla="*/ 66 w 697"/>
                <a:gd name="T93" fmla="*/ 90 h 735"/>
                <a:gd name="T94" fmla="*/ 31 w 697"/>
                <a:gd name="T95" fmla="*/ 129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7" h="735">
                  <a:moveTo>
                    <a:pt x="17" y="139"/>
                  </a:moveTo>
                  <a:lnTo>
                    <a:pt x="14" y="185"/>
                  </a:lnTo>
                  <a:lnTo>
                    <a:pt x="14" y="213"/>
                  </a:lnTo>
                  <a:lnTo>
                    <a:pt x="0" y="235"/>
                  </a:lnTo>
                  <a:lnTo>
                    <a:pt x="28" y="272"/>
                  </a:lnTo>
                  <a:lnTo>
                    <a:pt x="31" y="282"/>
                  </a:lnTo>
                  <a:lnTo>
                    <a:pt x="24" y="306"/>
                  </a:lnTo>
                  <a:lnTo>
                    <a:pt x="25" y="322"/>
                  </a:lnTo>
                  <a:lnTo>
                    <a:pt x="39" y="343"/>
                  </a:lnTo>
                  <a:lnTo>
                    <a:pt x="38" y="356"/>
                  </a:lnTo>
                  <a:lnTo>
                    <a:pt x="36" y="395"/>
                  </a:lnTo>
                  <a:lnTo>
                    <a:pt x="47" y="423"/>
                  </a:lnTo>
                  <a:lnTo>
                    <a:pt x="56" y="438"/>
                  </a:lnTo>
                  <a:lnTo>
                    <a:pt x="50" y="448"/>
                  </a:lnTo>
                  <a:lnTo>
                    <a:pt x="50" y="464"/>
                  </a:lnTo>
                  <a:lnTo>
                    <a:pt x="42" y="472"/>
                  </a:lnTo>
                  <a:lnTo>
                    <a:pt x="42" y="482"/>
                  </a:lnTo>
                  <a:lnTo>
                    <a:pt x="61" y="485"/>
                  </a:lnTo>
                  <a:lnTo>
                    <a:pt x="75" y="491"/>
                  </a:lnTo>
                  <a:lnTo>
                    <a:pt x="80" y="501"/>
                  </a:lnTo>
                  <a:lnTo>
                    <a:pt x="80" y="519"/>
                  </a:lnTo>
                  <a:lnTo>
                    <a:pt x="99" y="541"/>
                  </a:lnTo>
                  <a:lnTo>
                    <a:pt x="115" y="549"/>
                  </a:lnTo>
                  <a:lnTo>
                    <a:pt x="119" y="568"/>
                  </a:lnTo>
                  <a:lnTo>
                    <a:pt x="141" y="599"/>
                  </a:lnTo>
                  <a:lnTo>
                    <a:pt x="160" y="580"/>
                  </a:lnTo>
                  <a:lnTo>
                    <a:pt x="176" y="575"/>
                  </a:lnTo>
                  <a:lnTo>
                    <a:pt x="188" y="578"/>
                  </a:lnTo>
                  <a:lnTo>
                    <a:pt x="220" y="617"/>
                  </a:lnTo>
                  <a:lnTo>
                    <a:pt x="228" y="620"/>
                  </a:lnTo>
                  <a:lnTo>
                    <a:pt x="267" y="640"/>
                  </a:lnTo>
                  <a:lnTo>
                    <a:pt x="276" y="643"/>
                  </a:lnTo>
                  <a:lnTo>
                    <a:pt x="293" y="639"/>
                  </a:lnTo>
                  <a:lnTo>
                    <a:pt x="312" y="636"/>
                  </a:lnTo>
                  <a:lnTo>
                    <a:pt x="328" y="643"/>
                  </a:lnTo>
                  <a:lnTo>
                    <a:pt x="350" y="664"/>
                  </a:lnTo>
                  <a:lnTo>
                    <a:pt x="359" y="676"/>
                  </a:lnTo>
                  <a:lnTo>
                    <a:pt x="369" y="667"/>
                  </a:lnTo>
                  <a:lnTo>
                    <a:pt x="380" y="664"/>
                  </a:lnTo>
                  <a:lnTo>
                    <a:pt x="397" y="680"/>
                  </a:lnTo>
                  <a:lnTo>
                    <a:pt x="416" y="696"/>
                  </a:lnTo>
                  <a:lnTo>
                    <a:pt x="429" y="707"/>
                  </a:lnTo>
                  <a:lnTo>
                    <a:pt x="448" y="714"/>
                  </a:lnTo>
                  <a:lnTo>
                    <a:pt x="457" y="711"/>
                  </a:lnTo>
                  <a:lnTo>
                    <a:pt x="466" y="701"/>
                  </a:lnTo>
                  <a:lnTo>
                    <a:pt x="479" y="696"/>
                  </a:lnTo>
                  <a:lnTo>
                    <a:pt x="502" y="704"/>
                  </a:lnTo>
                  <a:lnTo>
                    <a:pt x="609" y="735"/>
                  </a:lnTo>
                  <a:lnTo>
                    <a:pt x="626" y="720"/>
                  </a:lnTo>
                  <a:lnTo>
                    <a:pt x="614" y="696"/>
                  </a:lnTo>
                  <a:lnTo>
                    <a:pt x="603" y="657"/>
                  </a:lnTo>
                  <a:lnTo>
                    <a:pt x="678" y="580"/>
                  </a:lnTo>
                  <a:lnTo>
                    <a:pt x="692" y="562"/>
                  </a:lnTo>
                  <a:lnTo>
                    <a:pt x="697" y="532"/>
                  </a:lnTo>
                  <a:lnTo>
                    <a:pt x="685" y="494"/>
                  </a:lnTo>
                  <a:lnTo>
                    <a:pt x="673" y="461"/>
                  </a:lnTo>
                  <a:lnTo>
                    <a:pt x="652" y="424"/>
                  </a:lnTo>
                  <a:lnTo>
                    <a:pt x="638" y="408"/>
                  </a:lnTo>
                  <a:lnTo>
                    <a:pt x="636" y="386"/>
                  </a:lnTo>
                  <a:lnTo>
                    <a:pt x="638" y="361"/>
                  </a:lnTo>
                  <a:lnTo>
                    <a:pt x="645" y="337"/>
                  </a:lnTo>
                  <a:lnTo>
                    <a:pt x="636" y="322"/>
                  </a:lnTo>
                  <a:lnTo>
                    <a:pt x="624" y="312"/>
                  </a:lnTo>
                  <a:lnTo>
                    <a:pt x="636" y="296"/>
                  </a:lnTo>
                  <a:lnTo>
                    <a:pt x="655" y="266"/>
                  </a:lnTo>
                  <a:lnTo>
                    <a:pt x="661" y="259"/>
                  </a:lnTo>
                  <a:lnTo>
                    <a:pt x="657" y="208"/>
                  </a:lnTo>
                  <a:lnTo>
                    <a:pt x="650" y="182"/>
                  </a:lnTo>
                  <a:lnTo>
                    <a:pt x="642" y="155"/>
                  </a:lnTo>
                  <a:lnTo>
                    <a:pt x="642" y="129"/>
                  </a:lnTo>
                  <a:lnTo>
                    <a:pt x="628" y="105"/>
                  </a:lnTo>
                  <a:lnTo>
                    <a:pt x="609" y="84"/>
                  </a:lnTo>
                  <a:lnTo>
                    <a:pt x="589" y="81"/>
                  </a:lnTo>
                  <a:lnTo>
                    <a:pt x="528" y="80"/>
                  </a:lnTo>
                  <a:lnTo>
                    <a:pt x="495" y="77"/>
                  </a:lnTo>
                  <a:lnTo>
                    <a:pt x="435" y="71"/>
                  </a:lnTo>
                  <a:lnTo>
                    <a:pt x="410" y="58"/>
                  </a:lnTo>
                  <a:lnTo>
                    <a:pt x="385" y="56"/>
                  </a:lnTo>
                  <a:lnTo>
                    <a:pt x="371" y="61"/>
                  </a:lnTo>
                  <a:lnTo>
                    <a:pt x="355" y="74"/>
                  </a:lnTo>
                  <a:lnTo>
                    <a:pt x="340" y="68"/>
                  </a:lnTo>
                  <a:lnTo>
                    <a:pt x="326" y="53"/>
                  </a:lnTo>
                  <a:lnTo>
                    <a:pt x="309" y="53"/>
                  </a:lnTo>
                  <a:lnTo>
                    <a:pt x="303" y="46"/>
                  </a:lnTo>
                  <a:lnTo>
                    <a:pt x="298" y="21"/>
                  </a:lnTo>
                  <a:lnTo>
                    <a:pt x="276" y="3"/>
                  </a:lnTo>
                  <a:lnTo>
                    <a:pt x="261" y="0"/>
                  </a:lnTo>
                  <a:lnTo>
                    <a:pt x="232" y="9"/>
                  </a:lnTo>
                  <a:lnTo>
                    <a:pt x="209" y="16"/>
                  </a:lnTo>
                  <a:lnTo>
                    <a:pt x="190" y="28"/>
                  </a:lnTo>
                  <a:lnTo>
                    <a:pt x="157" y="50"/>
                  </a:lnTo>
                  <a:lnTo>
                    <a:pt x="124" y="61"/>
                  </a:lnTo>
                  <a:lnTo>
                    <a:pt x="96" y="74"/>
                  </a:lnTo>
                  <a:lnTo>
                    <a:pt x="66" y="90"/>
                  </a:lnTo>
                  <a:lnTo>
                    <a:pt x="50" y="111"/>
                  </a:lnTo>
                  <a:lnTo>
                    <a:pt x="31" y="129"/>
                  </a:lnTo>
                  <a:lnTo>
                    <a:pt x="17" y="139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" name="FI"/>
            <p:cNvGrpSpPr>
              <a:grpSpLocks/>
            </p:cNvGrpSpPr>
            <p:nvPr/>
          </p:nvGrpSpPr>
          <p:grpSpPr bwMode="auto">
            <a:xfrm>
              <a:off x="7958887" y="3277139"/>
              <a:ext cx="438503" cy="734024"/>
              <a:chOff x="3757282" y="1308773"/>
              <a:chExt cx="413" cy="793"/>
            </a:xfrm>
            <a:solidFill>
              <a:srgbClr val="4B7EB3">
                <a:lumMod val="50000"/>
              </a:srgbClr>
            </a:solidFill>
            <a:effectLst/>
          </p:grpSpPr>
          <p:sp>
            <p:nvSpPr>
              <p:cNvPr id="101" name="Freeform 104"/>
              <p:cNvSpPr>
                <a:spLocks noChangeAspect="1"/>
              </p:cNvSpPr>
              <p:nvPr/>
            </p:nvSpPr>
            <p:spPr bwMode="auto">
              <a:xfrm>
                <a:off x="3757282" y="1309520"/>
                <a:ext cx="24" cy="22"/>
              </a:xfrm>
              <a:custGeom>
                <a:avLst/>
                <a:gdLst>
                  <a:gd name="T0" fmla="*/ 30 w 35"/>
                  <a:gd name="T1" fmla="*/ 0 h 37"/>
                  <a:gd name="T2" fmla="*/ 16 w 35"/>
                  <a:gd name="T3" fmla="*/ 9 h 37"/>
                  <a:gd name="T4" fmla="*/ 0 w 35"/>
                  <a:gd name="T5" fmla="*/ 24 h 37"/>
                  <a:gd name="T6" fmla="*/ 2 w 35"/>
                  <a:gd name="T7" fmla="*/ 37 h 37"/>
                  <a:gd name="T8" fmla="*/ 11 w 35"/>
                  <a:gd name="T9" fmla="*/ 37 h 37"/>
                  <a:gd name="T10" fmla="*/ 35 w 35"/>
                  <a:gd name="T11" fmla="*/ 19 h 37"/>
                  <a:gd name="T12" fmla="*/ 30 w 3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7">
                    <a:moveTo>
                      <a:pt x="30" y="0"/>
                    </a:moveTo>
                    <a:lnTo>
                      <a:pt x="16" y="9"/>
                    </a:lnTo>
                    <a:lnTo>
                      <a:pt x="0" y="24"/>
                    </a:lnTo>
                    <a:lnTo>
                      <a:pt x="2" y="37"/>
                    </a:lnTo>
                    <a:lnTo>
                      <a:pt x="11" y="37"/>
                    </a:lnTo>
                    <a:lnTo>
                      <a:pt x="35" y="19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05"/>
              <p:cNvSpPr>
                <a:spLocks noChangeAspect="1"/>
              </p:cNvSpPr>
              <p:nvPr/>
            </p:nvSpPr>
            <p:spPr bwMode="auto">
              <a:xfrm>
                <a:off x="3757318" y="1308773"/>
                <a:ext cx="377" cy="793"/>
              </a:xfrm>
              <a:custGeom>
                <a:avLst/>
                <a:gdLst>
                  <a:gd name="T0" fmla="*/ 151 w 553"/>
                  <a:gd name="T1" fmla="*/ 1239 h 1281"/>
                  <a:gd name="T2" fmla="*/ 118 w 553"/>
                  <a:gd name="T3" fmla="*/ 1207 h 1281"/>
                  <a:gd name="T4" fmla="*/ 75 w 553"/>
                  <a:gd name="T5" fmla="*/ 1197 h 1281"/>
                  <a:gd name="T6" fmla="*/ 75 w 553"/>
                  <a:gd name="T7" fmla="*/ 1096 h 1281"/>
                  <a:gd name="T8" fmla="*/ 56 w 553"/>
                  <a:gd name="T9" fmla="*/ 1028 h 1281"/>
                  <a:gd name="T10" fmla="*/ 52 w 553"/>
                  <a:gd name="T11" fmla="*/ 975 h 1281"/>
                  <a:gd name="T12" fmla="*/ 38 w 553"/>
                  <a:gd name="T13" fmla="*/ 930 h 1281"/>
                  <a:gd name="T14" fmla="*/ 66 w 553"/>
                  <a:gd name="T15" fmla="*/ 883 h 1281"/>
                  <a:gd name="T16" fmla="*/ 80 w 553"/>
                  <a:gd name="T17" fmla="*/ 840 h 1281"/>
                  <a:gd name="T18" fmla="*/ 136 w 553"/>
                  <a:gd name="T19" fmla="*/ 788 h 1281"/>
                  <a:gd name="T20" fmla="*/ 174 w 553"/>
                  <a:gd name="T21" fmla="*/ 725 h 1281"/>
                  <a:gd name="T22" fmla="*/ 201 w 553"/>
                  <a:gd name="T23" fmla="*/ 672 h 1281"/>
                  <a:gd name="T24" fmla="*/ 225 w 553"/>
                  <a:gd name="T25" fmla="*/ 636 h 1281"/>
                  <a:gd name="T26" fmla="*/ 229 w 553"/>
                  <a:gd name="T27" fmla="*/ 599 h 1281"/>
                  <a:gd name="T28" fmla="*/ 220 w 553"/>
                  <a:gd name="T29" fmla="*/ 562 h 1281"/>
                  <a:gd name="T30" fmla="*/ 193 w 553"/>
                  <a:gd name="T31" fmla="*/ 546 h 1281"/>
                  <a:gd name="T32" fmla="*/ 151 w 553"/>
                  <a:gd name="T33" fmla="*/ 445 h 1281"/>
                  <a:gd name="T34" fmla="*/ 155 w 553"/>
                  <a:gd name="T35" fmla="*/ 361 h 1281"/>
                  <a:gd name="T36" fmla="*/ 136 w 553"/>
                  <a:gd name="T37" fmla="*/ 277 h 1281"/>
                  <a:gd name="T38" fmla="*/ 103 w 553"/>
                  <a:gd name="T39" fmla="*/ 223 h 1281"/>
                  <a:gd name="T40" fmla="*/ 38 w 553"/>
                  <a:gd name="T41" fmla="*/ 182 h 1281"/>
                  <a:gd name="T42" fmla="*/ 14 w 553"/>
                  <a:gd name="T43" fmla="*/ 139 h 1281"/>
                  <a:gd name="T44" fmla="*/ 19 w 553"/>
                  <a:gd name="T45" fmla="*/ 111 h 1281"/>
                  <a:gd name="T46" fmla="*/ 61 w 553"/>
                  <a:gd name="T47" fmla="*/ 135 h 1281"/>
                  <a:gd name="T48" fmla="*/ 136 w 553"/>
                  <a:gd name="T49" fmla="*/ 155 h 1281"/>
                  <a:gd name="T50" fmla="*/ 165 w 553"/>
                  <a:gd name="T51" fmla="*/ 176 h 1281"/>
                  <a:gd name="T52" fmla="*/ 201 w 553"/>
                  <a:gd name="T53" fmla="*/ 139 h 1281"/>
                  <a:gd name="T54" fmla="*/ 225 w 553"/>
                  <a:gd name="T55" fmla="*/ 111 h 1281"/>
                  <a:gd name="T56" fmla="*/ 220 w 553"/>
                  <a:gd name="T57" fmla="*/ 52 h 1281"/>
                  <a:gd name="T58" fmla="*/ 258 w 553"/>
                  <a:gd name="T59" fmla="*/ 27 h 1281"/>
                  <a:gd name="T60" fmla="*/ 309 w 553"/>
                  <a:gd name="T61" fmla="*/ 37 h 1281"/>
                  <a:gd name="T62" fmla="*/ 309 w 553"/>
                  <a:gd name="T63" fmla="*/ 84 h 1281"/>
                  <a:gd name="T64" fmla="*/ 267 w 553"/>
                  <a:gd name="T65" fmla="*/ 131 h 1281"/>
                  <a:gd name="T66" fmla="*/ 314 w 553"/>
                  <a:gd name="T67" fmla="*/ 121 h 1281"/>
                  <a:gd name="T68" fmla="*/ 319 w 553"/>
                  <a:gd name="T69" fmla="*/ 42 h 1281"/>
                  <a:gd name="T70" fmla="*/ 347 w 553"/>
                  <a:gd name="T71" fmla="*/ 89 h 1281"/>
                  <a:gd name="T72" fmla="*/ 338 w 553"/>
                  <a:gd name="T73" fmla="*/ 160 h 1281"/>
                  <a:gd name="T74" fmla="*/ 375 w 553"/>
                  <a:gd name="T75" fmla="*/ 223 h 1281"/>
                  <a:gd name="T76" fmla="*/ 399 w 553"/>
                  <a:gd name="T77" fmla="*/ 281 h 1281"/>
                  <a:gd name="T78" fmla="*/ 403 w 553"/>
                  <a:gd name="T79" fmla="*/ 371 h 1281"/>
                  <a:gd name="T80" fmla="*/ 441 w 553"/>
                  <a:gd name="T81" fmla="*/ 498 h 1281"/>
                  <a:gd name="T82" fmla="*/ 455 w 553"/>
                  <a:gd name="T83" fmla="*/ 636 h 1281"/>
                  <a:gd name="T84" fmla="*/ 474 w 553"/>
                  <a:gd name="T85" fmla="*/ 735 h 1281"/>
                  <a:gd name="T86" fmla="*/ 529 w 553"/>
                  <a:gd name="T87" fmla="*/ 803 h 1281"/>
                  <a:gd name="T88" fmla="*/ 553 w 553"/>
                  <a:gd name="T89" fmla="*/ 857 h 1281"/>
                  <a:gd name="T90" fmla="*/ 526 w 553"/>
                  <a:gd name="T91" fmla="*/ 964 h 1281"/>
                  <a:gd name="T92" fmla="*/ 512 w 553"/>
                  <a:gd name="T93" fmla="*/ 1022 h 1281"/>
                  <a:gd name="T94" fmla="*/ 483 w 553"/>
                  <a:gd name="T95" fmla="*/ 1055 h 1281"/>
                  <a:gd name="T96" fmla="*/ 413 w 553"/>
                  <a:gd name="T97" fmla="*/ 1133 h 1281"/>
                  <a:gd name="T98" fmla="*/ 380 w 553"/>
                  <a:gd name="T99" fmla="*/ 1170 h 1281"/>
                  <a:gd name="T100" fmla="*/ 338 w 553"/>
                  <a:gd name="T101" fmla="*/ 1192 h 1281"/>
                  <a:gd name="T102" fmla="*/ 272 w 553"/>
                  <a:gd name="T103" fmla="*/ 1213 h 1281"/>
                  <a:gd name="T104" fmla="*/ 206 w 553"/>
                  <a:gd name="T105" fmla="*/ 1244 h 1281"/>
                  <a:gd name="T106" fmla="*/ 155 w 553"/>
                  <a:gd name="T107" fmla="*/ 1281 h 1281"/>
                  <a:gd name="connsiteX0" fmla="*/ 2803 w 10000"/>
                  <a:gd name="connsiteY0" fmla="*/ 10000 h 10000"/>
                  <a:gd name="connsiteX1" fmla="*/ 2731 w 10000"/>
                  <a:gd name="connsiteY1" fmla="*/ 9672 h 10000"/>
                  <a:gd name="connsiteX2" fmla="*/ 2387 w 10000"/>
                  <a:gd name="connsiteY2" fmla="*/ 9500 h 10000"/>
                  <a:gd name="connsiteX3" fmla="*/ 2134 w 10000"/>
                  <a:gd name="connsiteY3" fmla="*/ 9422 h 10000"/>
                  <a:gd name="connsiteX4" fmla="*/ 1700 w 10000"/>
                  <a:gd name="connsiteY4" fmla="*/ 9344 h 10000"/>
                  <a:gd name="connsiteX5" fmla="*/ 1356 w 10000"/>
                  <a:gd name="connsiteY5" fmla="*/ 9344 h 10000"/>
                  <a:gd name="connsiteX6" fmla="*/ 1193 w 10000"/>
                  <a:gd name="connsiteY6" fmla="*/ 9180 h 10000"/>
                  <a:gd name="connsiteX7" fmla="*/ 1356 w 10000"/>
                  <a:gd name="connsiteY7" fmla="*/ 8556 h 10000"/>
                  <a:gd name="connsiteX8" fmla="*/ 1284 w 10000"/>
                  <a:gd name="connsiteY8" fmla="*/ 8189 h 10000"/>
                  <a:gd name="connsiteX9" fmla="*/ 1013 w 10000"/>
                  <a:gd name="connsiteY9" fmla="*/ 8025 h 10000"/>
                  <a:gd name="connsiteX10" fmla="*/ 850 w 10000"/>
                  <a:gd name="connsiteY10" fmla="*/ 7947 h 10000"/>
                  <a:gd name="connsiteX11" fmla="*/ 940 w 10000"/>
                  <a:gd name="connsiteY11" fmla="*/ 7611 h 10000"/>
                  <a:gd name="connsiteX12" fmla="*/ 850 w 10000"/>
                  <a:gd name="connsiteY12" fmla="*/ 7416 h 10000"/>
                  <a:gd name="connsiteX13" fmla="*/ 687 w 10000"/>
                  <a:gd name="connsiteY13" fmla="*/ 7260 h 10000"/>
                  <a:gd name="connsiteX14" fmla="*/ 940 w 10000"/>
                  <a:gd name="connsiteY14" fmla="*/ 6893 h 10000"/>
                  <a:gd name="connsiteX15" fmla="*/ 1193 w 10000"/>
                  <a:gd name="connsiteY15" fmla="*/ 6893 h 10000"/>
                  <a:gd name="connsiteX16" fmla="*/ 1356 w 10000"/>
                  <a:gd name="connsiteY16" fmla="*/ 6815 h 10000"/>
                  <a:gd name="connsiteX17" fmla="*/ 1447 w 10000"/>
                  <a:gd name="connsiteY17" fmla="*/ 6557 h 10000"/>
                  <a:gd name="connsiteX18" fmla="*/ 1953 w 10000"/>
                  <a:gd name="connsiteY18" fmla="*/ 6362 h 10000"/>
                  <a:gd name="connsiteX19" fmla="*/ 2459 w 10000"/>
                  <a:gd name="connsiteY19" fmla="*/ 6151 h 10000"/>
                  <a:gd name="connsiteX20" fmla="*/ 2550 w 10000"/>
                  <a:gd name="connsiteY20" fmla="*/ 5902 h 10000"/>
                  <a:gd name="connsiteX21" fmla="*/ 3146 w 10000"/>
                  <a:gd name="connsiteY21" fmla="*/ 5660 h 10000"/>
                  <a:gd name="connsiteX22" fmla="*/ 3725 w 10000"/>
                  <a:gd name="connsiteY22" fmla="*/ 5371 h 10000"/>
                  <a:gd name="connsiteX23" fmla="*/ 3635 w 10000"/>
                  <a:gd name="connsiteY23" fmla="*/ 5246 h 10000"/>
                  <a:gd name="connsiteX24" fmla="*/ 3635 w 10000"/>
                  <a:gd name="connsiteY24" fmla="*/ 5082 h 10000"/>
                  <a:gd name="connsiteX25" fmla="*/ 4069 w 10000"/>
                  <a:gd name="connsiteY25" fmla="*/ 4965 h 10000"/>
                  <a:gd name="connsiteX26" fmla="*/ 4231 w 10000"/>
                  <a:gd name="connsiteY26" fmla="*/ 4918 h 10000"/>
                  <a:gd name="connsiteX27" fmla="*/ 4141 w 10000"/>
                  <a:gd name="connsiteY27" fmla="*/ 4676 h 10000"/>
                  <a:gd name="connsiteX28" fmla="*/ 4141 w 10000"/>
                  <a:gd name="connsiteY28" fmla="*/ 4426 h 10000"/>
                  <a:gd name="connsiteX29" fmla="*/ 3978 w 10000"/>
                  <a:gd name="connsiteY29" fmla="*/ 4387 h 10000"/>
                  <a:gd name="connsiteX30" fmla="*/ 3725 w 10000"/>
                  <a:gd name="connsiteY30" fmla="*/ 4426 h 10000"/>
                  <a:gd name="connsiteX31" fmla="*/ 3490 w 10000"/>
                  <a:gd name="connsiteY31" fmla="*/ 4262 h 10000"/>
                  <a:gd name="connsiteX32" fmla="*/ 3237 w 10000"/>
                  <a:gd name="connsiteY32" fmla="*/ 3810 h 10000"/>
                  <a:gd name="connsiteX33" fmla="*/ 2731 w 10000"/>
                  <a:gd name="connsiteY33" fmla="*/ 3474 h 10000"/>
                  <a:gd name="connsiteX34" fmla="*/ 2893 w 10000"/>
                  <a:gd name="connsiteY34" fmla="*/ 3021 h 10000"/>
                  <a:gd name="connsiteX35" fmla="*/ 2803 w 10000"/>
                  <a:gd name="connsiteY35" fmla="*/ 2818 h 10000"/>
                  <a:gd name="connsiteX36" fmla="*/ 2206 w 10000"/>
                  <a:gd name="connsiteY36" fmla="*/ 2529 h 10000"/>
                  <a:gd name="connsiteX37" fmla="*/ 2459 w 10000"/>
                  <a:gd name="connsiteY37" fmla="*/ 2162 h 10000"/>
                  <a:gd name="connsiteX38" fmla="*/ 2297 w 10000"/>
                  <a:gd name="connsiteY38" fmla="*/ 1952 h 10000"/>
                  <a:gd name="connsiteX39" fmla="*/ 1863 w 10000"/>
                  <a:gd name="connsiteY39" fmla="*/ 1741 h 10000"/>
                  <a:gd name="connsiteX40" fmla="*/ 1609 w 10000"/>
                  <a:gd name="connsiteY40" fmla="*/ 1874 h 10000"/>
                  <a:gd name="connsiteX41" fmla="*/ 687 w 10000"/>
                  <a:gd name="connsiteY41" fmla="*/ 1421 h 10000"/>
                  <a:gd name="connsiteX42" fmla="*/ 434 w 10000"/>
                  <a:gd name="connsiteY42" fmla="*/ 1249 h 10000"/>
                  <a:gd name="connsiteX43" fmla="*/ 253 w 10000"/>
                  <a:gd name="connsiteY43" fmla="*/ 1085 h 10000"/>
                  <a:gd name="connsiteX44" fmla="*/ 0 w 10000"/>
                  <a:gd name="connsiteY44" fmla="*/ 1023 h 10000"/>
                  <a:gd name="connsiteX45" fmla="*/ 344 w 10000"/>
                  <a:gd name="connsiteY45" fmla="*/ 867 h 10000"/>
                  <a:gd name="connsiteX46" fmla="*/ 850 w 10000"/>
                  <a:gd name="connsiteY46" fmla="*/ 867 h 10000"/>
                  <a:gd name="connsiteX47" fmla="*/ 1103 w 10000"/>
                  <a:gd name="connsiteY47" fmla="*/ 1054 h 10000"/>
                  <a:gd name="connsiteX48" fmla="*/ 1790 w 10000"/>
                  <a:gd name="connsiteY48" fmla="*/ 1421 h 10000"/>
                  <a:gd name="connsiteX49" fmla="*/ 2459 w 10000"/>
                  <a:gd name="connsiteY49" fmla="*/ 1210 h 10000"/>
                  <a:gd name="connsiteX50" fmla="*/ 2893 w 10000"/>
                  <a:gd name="connsiteY50" fmla="*/ 1249 h 10000"/>
                  <a:gd name="connsiteX51" fmla="*/ 2984 w 10000"/>
                  <a:gd name="connsiteY51" fmla="*/ 1374 h 10000"/>
                  <a:gd name="connsiteX52" fmla="*/ 3490 w 10000"/>
                  <a:gd name="connsiteY52" fmla="*/ 1421 h 10000"/>
                  <a:gd name="connsiteX53" fmla="*/ 3635 w 10000"/>
                  <a:gd name="connsiteY53" fmla="*/ 1085 h 10000"/>
                  <a:gd name="connsiteX54" fmla="*/ 3888 w 10000"/>
                  <a:gd name="connsiteY54" fmla="*/ 984 h 10000"/>
                  <a:gd name="connsiteX55" fmla="*/ 4069 w 10000"/>
                  <a:gd name="connsiteY55" fmla="*/ 867 h 10000"/>
                  <a:gd name="connsiteX56" fmla="*/ 4069 w 10000"/>
                  <a:gd name="connsiteY56" fmla="*/ 742 h 10000"/>
                  <a:gd name="connsiteX57" fmla="*/ 3978 w 10000"/>
                  <a:gd name="connsiteY57" fmla="*/ 406 h 10000"/>
                  <a:gd name="connsiteX58" fmla="*/ 4412 w 10000"/>
                  <a:gd name="connsiteY58" fmla="*/ 211 h 10000"/>
                  <a:gd name="connsiteX59" fmla="*/ 4665 w 10000"/>
                  <a:gd name="connsiteY59" fmla="*/ 211 h 10000"/>
                  <a:gd name="connsiteX60" fmla="*/ 5081 w 10000"/>
                  <a:gd name="connsiteY60" fmla="*/ 0 h 10000"/>
                  <a:gd name="connsiteX61" fmla="*/ 5588 w 10000"/>
                  <a:gd name="connsiteY61" fmla="*/ 289 h 10000"/>
                  <a:gd name="connsiteX62" fmla="*/ 5769 w 10000"/>
                  <a:gd name="connsiteY62" fmla="*/ 406 h 10000"/>
                  <a:gd name="connsiteX63" fmla="*/ 5588 w 10000"/>
                  <a:gd name="connsiteY63" fmla="*/ 656 h 10000"/>
                  <a:gd name="connsiteX64" fmla="*/ 5172 w 10000"/>
                  <a:gd name="connsiteY64" fmla="*/ 820 h 10000"/>
                  <a:gd name="connsiteX65" fmla="*/ 4828 w 10000"/>
                  <a:gd name="connsiteY65" fmla="*/ 1023 h 10000"/>
                  <a:gd name="connsiteX66" fmla="*/ 5604 w 10000"/>
                  <a:gd name="connsiteY66" fmla="*/ 755 h 10000"/>
                  <a:gd name="connsiteX67" fmla="*/ 5678 w 10000"/>
                  <a:gd name="connsiteY67" fmla="*/ 945 h 10000"/>
                  <a:gd name="connsiteX68" fmla="*/ 5678 w 10000"/>
                  <a:gd name="connsiteY68" fmla="*/ 695 h 10000"/>
                  <a:gd name="connsiteX69" fmla="*/ 5769 w 10000"/>
                  <a:gd name="connsiteY69" fmla="*/ 328 h 10000"/>
                  <a:gd name="connsiteX70" fmla="*/ 6022 w 10000"/>
                  <a:gd name="connsiteY70" fmla="*/ 242 h 10000"/>
                  <a:gd name="connsiteX71" fmla="*/ 6275 w 10000"/>
                  <a:gd name="connsiteY71" fmla="*/ 695 h 10000"/>
                  <a:gd name="connsiteX72" fmla="*/ 6275 w 10000"/>
                  <a:gd name="connsiteY72" fmla="*/ 1085 h 10000"/>
                  <a:gd name="connsiteX73" fmla="*/ 6112 w 10000"/>
                  <a:gd name="connsiteY73" fmla="*/ 1249 h 10000"/>
                  <a:gd name="connsiteX74" fmla="*/ 6112 w 10000"/>
                  <a:gd name="connsiteY74" fmla="*/ 1499 h 10000"/>
                  <a:gd name="connsiteX75" fmla="*/ 6781 w 10000"/>
                  <a:gd name="connsiteY75" fmla="*/ 1741 h 10000"/>
                  <a:gd name="connsiteX76" fmla="*/ 6781 w 10000"/>
                  <a:gd name="connsiteY76" fmla="*/ 1905 h 10000"/>
                  <a:gd name="connsiteX77" fmla="*/ 7215 w 10000"/>
                  <a:gd name="connsiteY77" fmla="*/ 2194 h 10000"/>
                  <a:gd name="connsiteX78" fmla="*/ 7378 w 10000"/>
                  <a:gd name="connsiteY78" fmla="*/ 2404 h 10000"/>
                  <a:gd name="connsiteX79" fmla="*/ 7288 w 10000"/>
                  <a:gd name="connsiteY79" fmla="*/ 2896 h 10000"/>
                  <a:gd name="connsiteX80" fmla="*/ 7559 w 10000"/>
                  <a:gd name="connsiteY80" fmla="*/ 3443 h 10000"/>
                  <a:gd name="connsiteX81" fmla="*/ 7975 w 10000"/>
                  <a:gd name="connsiteY81" fmla="*/ 3888 h 10000"/>
                  <a:gd name="connsiteX82" fmla="*/ 7884 w 10000"/>
                  <a:gd name="connsiteY82" fmla="*/ 4551 h 10000"/>
                  <a:gd name="connsiteX83" fmla="*/ 8228 w 10000"/>
                  <a:gd name="connsiteY83" fmla="*/ 4965 h 10000"/>
                  <a:gd name="connsiteX84" fmla="*/ 8409 w 10000"/>
                  <a:gd name="connsiteY84" fmla="*/ 5129 h 10000"/>
                  <a:gd name="connsiteX85" fmla="*/ 8571 w 10000"/>
                  <a:gd name="connsiteY85" fmla="*/ 5738 h 10000"/>
                  <a:gd name="connsiteX86" fmla="*/ 8734 w 10000"/>
                  <a:gd name="connsiteY86" fmla="*/ 5995 h 10000"/>
                  <a:gd name="connsiteX87" fmla="*/ 9566 w 10000"/>
                  <a:gd name="connsiteY87" fmla="*/ 6269 h 10000"/>
                  <a:gd name="connsiteX88" fmla="*/ 10000 w 10000"/>
                  <a:gd name="connsiteY88" fmla="*/ 6526 h 10000"/>
                  <a:gd name="connsiteX89" fmla="*/ 10000 w 10000"/>
                  <a:gd name="connsiteY89" fmla="*/ 6690 h 10000"/>
                  <a:gd name="connsiteX90" fmla="*/ 9656 w 10000"/>
                  <a:gd name="connsiteY90" fmla="*/ 7447 h 10000"/>
                  <a:gd name="connsiteX91" fmla="*/ 9512 w 10000"/>
                  <a:gd name="connsiteY91" fmla="*/ 7525 h 10000"/>
                  <a:gd name="connsiteX92" fmla="*/ 9656 w 10000"/>
                  <a:gd name="connsiteY92" fmla="*/ 7689 h 10000"/>
                  <a:gd name="connsiteX93" fmla="*/ 9259 w 10000"/>
                  <a:gd name="connsiteY93" fmla="*/ 7978 h 10000"/>
                  <a:gd name="connsiteX94" fmla="*/ 8734 w 10000"/>
                  <a:gd name="connsiteY94" fmla="*/ 8103 h 10000"/>
                  <a:gd name="connsiteX95" fmla="*/ 8734 w 10000"/>
                  <a:gd name="connsiteY95" fmla="*/ 8236 h 10000"/>
                  <a:gd name="connsiteX96" fmla="*/ 7975 w 10000"/>
                  <a:gd name="connsiteY96" fmla="*/ 8728 h 10000"/>
                  <a:gd name="connsiteX97" fmla="*/ 7468 w 10000"/>
                  <a:gd name="connsiteY97" fmla="*/ 8845 h 10000"/>
                  <a:gd name="connsiteX98" fmla="*/ 7378 w 10000"/>
                  <a:gd name="connsiteY98" fmla="*/ 9133 h 10000"/>
                  <a:gd name="connsiteX99" fmla="*/ 6872 w 10000"/>
                  <a:gd name="connsiteY99" fmla="*/ 9133 h 10000"/>
                  <a:gd name="connsiteX100" fmla="*/ 6618 w 10000"/>
                  <a:gd name="connsiteY100" fmla="*/ 9227 h 10000"/>
                  <a:gd name="connsiteX101" fmla="*/ 6112 w 10000"/>
                  <a:gd name="connsiteY101" fmla="*/ 9305 h 10000"/>
                  <a:gd name="connsiteX102" fmla="*/ 5425 w 10000"/>
                  <a:gd name="connsiteY102" fmla="*/ 9258 h 10000"/>
                  <a:gd name="connsiteX103" fmla="*/ 4919 w 10000"/>
                  <a:gd name="connsiteY103" fmla="*/ 9469 h 10000"/>
                  <a:gd name="connsiteX104" fmla="*/ 4322 w 10000"/>
                  <a:gd name="connsiteY104" fmla="*/ 9633 h 10000"/>
                  <a:gd name="connsiteX105" fmla="*/ 3725 w 10000"/>
                  <a:gd name="connsiteY105" fmla="*/ 9711 h 10000"/>
                  <a:gd name="connsiteX106" fmla="*/ 3291 w 10000"/>
                  <a:gd name="connsiteY106" fmla="*/ 9883 h 10000"/>
                  <a:gd name="connsiteX107" fmla="*/ 2803 w 10000"/>
                  <a:gd name="connsiteY107" fmla="*/ 10000 h 10000"/>
                  <a:gd name="connsiteX0" fmla="*/ 2803 w 10000"/>
                  <a:gd name="connsiteY0" fmla="*/ 10000 h 10000"/>
                  <a:gd name="connsiteX1" fmla="*/ 2731 w 10000"/>
                  <a:gd name="connsiteY1" fmla="*/ 9672 h 10000"/>
                  <a:gd name="connsiteX2" fmla="*/ 2387 w 10000"/>
                  <a:gd name="connsiteY2" fmla="*/ 9500 h 10000"/>
                  <a:gd name="connsiteX3" fmla="*/ 2134 w 10000"/>
                  <a:gd name="connsiteY3" fmla="*/ 9422 h 10000"/>
                  <a:gd name="connsiteX4" fmla="*/ 1700 w 10000"/>
                  <a:gd name="connsiteY4" fmla="*/ 9344 h 10000"/>
                  <a:gd name="connsiteX5" fmla="*/ 1356 w 10000"/>
                  <a:gd name="connsiteY5" fmla="*/ 9344 h 10000"/>
                  <a:gd name="connsiteX6" fmla="*/ 1193 w 10000"/>
                  <a:gd name="connsiteY6" fmla="*/ 9180 h 10000"/>
                  <a:gd name="connsiteX7" fmla="*/ 1356 w 10000"/>
                  <a:gd name="connsiteY7" fmla="*/ 8556 h 10000"/>
                  <a:gd name="connsiteX8" fmla="*/ 1284 w 10000"/>
                  <a:gd name="connsiteY8" fmla="*/ 8189 h 10000"/>
                  <a:gd name="connsiteX9" fmla="*/ 1013 w 10000"/>
                  <a:gd name="connsiteY9" fmla="*/ 8025 h 10000"/>
                  <a:gd name="connsiteX10" fmla="*/ 850 w 10000"/>
                  <a:gd name="connsiteY10" fmla="*/ 7947 h 10000"/>
                  <a:gd name="connsiteX11" fmla="*/ 940 w 10000"/>
                  <a:gd name="connsiteY11" fmla="*/ 7611 h 10000"/>
                  <a:gd name="connsiteX12" fmla="*/ 850 w 10000"/>
                  <a:gd name="connsiteY12" fmla="*/ 7416 h 10000"/>
                  <a:gd name="connsiteX13" fmla="*/ 687 w 10000"/>
                  <a:gd name="connsiteY13" fmla="*/ 7260 h 10000"/>
                  <a:gd name="connsiteX14" fmla="*/ 940 w 10000"/>
                  <a:gd name="connsiteY14" fmla="*/ 6893 h 10000"/>
                  <a:gd name="connsiteX15" fmla="*/ 1193 w 10000"/>
                  <a:gd name="connsiteY15" fmla="*/ 6893 h 10000"/>
                  <a:gd name="connsiteX16" fmla="*/ 1356 w 10000"/>
                  <a:gd name="connsiteY16" fmla="*/ 6815 h 10000"/>
                  <a:gd name="connsiteX17" fmla="*/ 1447 w 10000"/>
                  <a:gd name="connsiteY17" fmla="*/ 6557 h 10000"/>
                  <a:gd name="connsiteX18" fmla="*/ 1953 w 10000"/>
                  <a:gd name="connsiteY18" fmla="*/ 6362 h 10000"/>
                  <a:gd name="connsiteX19" fmla="*/ 2459 w 10000"/>
                  <a:gd name="connsiteY19" fmla="*/ 6151 h 10000"/>
                  <a:gd name="connsiteX20" fmla="*/ 2550 w 10000"/>
                  <a:gd name="connsiteY20" fmla="*/ 5902 h 10000"/>
                  <a:gd name="connsiteX21" fmla="*/ 3146 w 10000"/>
                  <a:gd name="connsiteY21" fmla="*/ 5660 h 10000"/>
                  <a:gd name="connsiteX22" fmla="*/ 3725 w 10000"/>
                  <a:gd name="connsiteY22" fmla="*/ 5371 h 10000"/>
                  <a:gd name="connsiteX23" fmla="*/ 3635 w 10000"/>
                  <a:gd name="connsiteY23" fmla="*/ 5246 h 10000"/>
                  <a:gd name="connsiteX24" fmla="*/ 3635 w 10000"/>
                  <a:gd name="connsiteY24" fmla="*/ 5082 h 10000"/>
                  <a:gd name="connsiteX25" fmla="*/ 4069 w 10000"/>
                  <a:gd name="connsiteY25" fmla="*/ 4965 h 10000"/>
                  <a:gd name="connsiteX26" fmla="*/ 4231 w 10000"/>
                  <a:gd name="connsiteY26" fmla="*/ 4918 h 10000"/>
                  <a:gd name="connsiteX27" fmla="*/ 4141 w 10000"/>
                  <a:gd name="connsiteY27" fmla="*/ 4676 h 10000"/>
                  <a:gd name="connsiteX28" fmla="*/ 4141 w 10000"/>
                  <a:gd name="connsiteY28" fmla="*/ 4426 h 10000"/>
                  <a:gd name="connsiteX29" fmla="*/ 3978 w 10000"/>
                  <a:gd name="connsiteY29" fmla="*/ 4387 h 10000"/>
                  <a:gd name="connsiteX30" fmla="*/ 3725 w 10000"/>
                  <a:gd name="connsiteY30" fmla="*/ 4426 h 10000"/>
                  <a:gd name="connsiteX31" fmla="*/ 3490 w 10000"/>
                  <a:gd name="connsiteY31" fmla="*/ 4262 h 10000"/>
                  <a:gd name="connsiteX32" fmla="*/ 3237 w 10000"/>
                  <a:gd name="connsiteY32" fmla="*/ 3810 h 10000"/>
                  <a:gd name="connsiteX33" fmla="*/ 2731 w 10000"/>
                  <a:gd name="connsiteY33" fmla="*/ 3474 h 10000"/>
                  <a:gd name="connsiteX34" fmla="*/ 2893 w 10000"/>
                  <a:gd name="connsiteY34" fmla="*/ 3021 h 10000"/>
                  <a:gd name="connsiteX35" fmla="*/ 2803 w 10000"/>
                  <a:gd name="connsiteY35" fmla="*/ 2818 h 10000"/>
                  <a:gd name="connsiteX36" fmla="*/ 2206 w 10000"/>
                  <a:gd name="connsiteY36" fmla="*/ 2529 h 10000"/>
                  <a:gd name="connsiteX37" fmla="*/ 2459 w 10000"/>
                  <a:gd name="connsiteY37" fmla="*/ 2162 h 10000"/>
                  <a:gd name="connsiteX38" fmla="*/ 2297 w 10000"/>
                  <a:gd name="connsiteY38" fmla="*/ 1952 h 10000"/>
                  <a:gd name="connsiteX39" fmla="*/ 1863 w 10000"/>
                  <a:gd name="connsiteY39" fmla="*/ 1741 h 10000"/>
                  <a:gd name="connsiteX40" fmla="*/ 1609 w 10000"/>
                  <a:gd name="connsiteY40" fmla="*/ 1874 h 10000"/>
                  <a:gd name="connsiteX41" fmla="*/ 687 w 10000"/>
                  <a:gd name="connsiteY41" fmla="*/ 1421 h 10000"/>
                  <a:gd name="connsiteX42" fmla="*/ 434 w 10000"/>
                  <a:gd name="connsiteY42" fmla="*/ 1249 h 10000"/>
                  <a:gd name="connsiteX43" fmla="*/ 253 w 10000"/>
                  <a:gd name="connsiteY43" fmla="*/ 1085 h 10000"/>
                  <a:gd name="connsiteX44" fmla="*/ 0 w 10000"/>
                  <a:gd name="connsiteY44" fmla="*/ 1023 h 10000"/>
                  <a:gd name="connsiteX45" fmla="*/ 344 w 10000"/>
                  <a:gd name="connsiteY45" fmla="*/ 867 h 10000"/>
                  <a:gd name="connsiteX46" fmla="*/ 850 w 10000"/>
                  <a:gd name="connsiteY46" fmla="*/ 867 h 10000"/>
                  <a:gd name="connsiteX47" fmla="*/ 1103 w 10000"/>
                  <a:gd name="connsiteY47" fmla="*/ 1054 h 10000"/>
                  <a:gd name="connsiteX48" fmla="*/ 1790 w 10000"/>
                  <a:gd name="connsiteY48" fmla="*/ 1421 h 10000"/>
                  <a:gd name="connsiteX49" fmla="*/ 2459 w 10000"/>
                  <a:gd name="connsiteY49" fmla="*/ 1210 h 10000"/>
                  <a:gd name="connsiteX50" fmla="*/ 2893 w 10000"/>
                  <a:gd name="connsiteY50" fmla="*/ 1249 h 10000"/>
                  <a:gd name="connsiteX51" fmla="*/ 2984 w 10000"/>
                  <a:gd name="connsiteY51" fmla="*/ 1374 h 10000"/>
                  <a:gd name="connsiteX52" fmla="*/ 3490 w 10000"/>
                  <a:gd name="connsiteY52" fmla="*/ 1421 h 10000"/>
                  <a:gd name="connsiteX53" fmla="*/ 3635 w 10000"/>
                  <a:gd name="connsiteY53" fmla="*/ 1085 h 10000"/>
                  <a:gd name="connsiteX54" fmla="*/ 3888 w 10000"/>
                  <a:gd name="connsiteY54" fmla="*/ 984 h 10000"/>
                  <a:gd name="connsiteX55" fmla="*/ 4069 w 10000"/>
                  <a:gd name="connsiteY55" fmla="*/ 867 h 10000"/>
                  <a:gd name="connsiteX56" fmla="*/ 4069 w 10000"/>
                  <a:gd name="connsiteY56" fmla="*/ 742 h 10000"/>
                  <a:gd name="connsiteX57" fmla="*/ 3978 w 10000"/>
                  <a:gd name="connsiteY57" fmla="*/ 406 h 10000"/>
                  <a:gd name="connsiteX58" fmla="*/ 4412 w 10000"/>
                  <a:gd name="connsiteY58" fmla="*/ 211 h 10000"/>
                  <a:gd name="connsiteX59" fmla="*/ 4665 w 10000"/>
                  <a:gd name="connsiteY59" fmla="*/ 211 h 10000"/>
                  <a:gd name="connsiteX60" fmla="*/ 5081 w 10000"/>
                  <a:gd name="connsiteY60" fmla="*/ 0 h 10000"/>
                  <a:gd name="connsiteX61" fmla="*/ 5588 w 10000"/>
                  <a:gd name="connsiteY61" fmla="*/ 289 h 10000"/>
                  <a:gd name="connsiteX62" fmla="*/ 5769 w 10000"/>
                  <a:gd name="connsiteY62" fmla="*/ 406 h 10000"/>
                  <a:gd name="connsiteX63" fmla="*/ 5588 w 10000"/>
                  <a:gd name="connsiteY63" fmla="*/ 656 h 10000"/>
                  <a:gd name="connsiteX64" fmla="*/ 5172 w 10000"/>
                  <a:gd name="connsiteY64" fmla="*/ 820 h 10000"/>
                  <a:gd name="connsiteX65" fmla="*/ 5741 w 10000"/>
                  <a:gd name="connsiteY65" fmla="*/ 659 h 10000"/>
                  <a:gd name="connsiteX66" fmla="*/ 5604 w 10000"/>
                  <a:gd name="connsiteY66" fmla="*/ 755 h 10000"/>
                  <a:gd name="connsiteX67" fmla="*/ 5678 w 10000"/>
                  <a:gd name="connsiteY67" fmla="*/ 945 h 10000"/>
                  <a:gd name="connsiteX68" fmla="*/ 5678 w 10000"/>
                  <a:gd name="connsiteY68" fmla="*/ 695 h 10000"/>
                  <a:gd name="connsiteX69" fmla="*/ 5769 w 10000"/>
                  <a:gd name="connsiteY69" fmla="*/ 328 h 10000"/>
                  <a:gd name="connsiteX70" fmla="*/ 6022 w 10000"/>
                  <a:gd name="connsiteY70" fmla="*/ 242 h 10000"/>
                  <a:gd name="connsiteX71" fmla="*/ 6275 w 10000"/>
                  <a:gd name="connsiteY71" fmla="*/ 695 h 10000"/>
                  <a:gd name="connsiteX72" fmla="*/ 6275 w 10000"/>
                  <a:gd name="connsiteY72" fmla="*/ 1085 h 10000"/>
                  <a:gd name="connsiteX73" fmla="*/ 6112 w 10000"/>
                  <a:gd name="connsiteY73" fmla="*/ 1249 h 10000"/>
                  <a:gd name="connsiteX74" fmla="*/ 6112 w 10000"/>
                  <a:gd name="connsiteY74" fmla="*/ 1499 h 10000"/>
                  <a:gd name="connsiteX75" fmla="*/ 6781 w 10000"/>
                  <a:gd name="connsiteY75" fmla="*/ 1741 h 10000"/>
                  <a:gd name="connsiteX76" fmla="*/ 6781 w 10000"/>
                  <a:gd name="connsiteY76" fmla="*/ 1905 h 10000"/>
                  <a:gd name="connsiteX77" fmla="*/ 7215 w 10000"/>
                  <a:gd name="connsiteY77" fmla="*/ 2194 h 10000"/>
                  <a:gd name="connsiteX78" fmla="*/ 7378 w 10000"/>
                  <a:gd name="connsiteY78" fmla="*/ 2404 h 10000"/>
                  <a:gd name="connsiteX79" fmla="*/ 7288 w 10000"/>
                  <a:gd name="connsiteY79" fmla="*/ 2896 h 10000"/>
                  <a:gd name="connsiteX80" fmla="*/ 7559 w 10000"/>
                  <a:gd name="connsiteY80" fmla="*/ 3443 h 10000"/>
                  <a:gd name="connsiteX81" fmla="*/ 7975 w 10000"/>
                  <a:gd name="connsiteY81" fmla="*/ 3888 h 10000"/>
                  <a:gd name="connsiteX82" fmla="*/ 7884 w 10000"/>
                  <a:gd name="connsiteY82" fmla="*/ 4551 h 10000"/>
                  <a:gd name="connsiteX83" fmla="*/ 8228 w 10000"/>
                  <a:gd name="connsiteY83" fmla="*/ 4965 h 10000"/>
                  <a:gd name="connsiteX84" fmla="*/ 8409 w 10000"/>
                  <a:gd name="connsiteY84" fmla="*/ 5129 h 10000"/>
                  <a:gd name="connsiteX85" fmla="*/ 8571 w 10000"/>
                  <a:gd name="connsiteY85" fmla="*/ 5738 h 10000"/>
                  <a:gd name="connsiteX86" fmla="*/ 8734 w 10000"/>
                  <a:gd name="connsiteY86" fmla="*/ 5995 h 10000"/>
                  <a:gd name="connsiteX87" fmla="*/ 9566 w 10000"/>
                  <a:gd name="connsiteY87" fmla="*/ 6269 h 10000"/>
                  <a:gd name="connsiteX88" fmla="*/ 10000 w 10000"/>
                  <a:gd name="connsiteY88" fmla="*/ 6526 h 10000"/>
                  <a:gd name="connsiteX89" fmla="*/ 10000 w 10000"/>
                  <a:gd name="connsiteY89" fmla="*/ 6690 h 10000"/>
                  <a:gd name="connsiteX90" fmla="*/ 9656 w 10000"/>
                  <a:gd name="connsiteY90" fmla="*/ 7447 h 10000"/>
                  <a:gd name="connsiteX91" fmla="*/ 9512 w 10000"/>
                  <a:gd name="connsiteY91" fmla="*/ 7525 h 10000"/>
                  <a:gd name="connsiteX92" fmla="*/ 9656 w 10000"/>
                  <a:gd name="connsiteY92" fmla="*/ 7689 h 10000"/>
                  <a:gd name="connsiteX93" fmla="*/ 9259 w 10000"/>
                  <a:gd name="connsiteY93" fmla="*/ 7978 h 10000"/>
                  <a:gd name="connsiteX94" fmla="*/ 8734 w 10000"/>
                  <a:gd name="connsiteY94" fmla="*/ 8103 h 10000"/>
                  <a:gd name="connsiteX95" fmla="*/ 8734 w 10000"/>
                  <a:gd name="connsiteY95" fmla="*/ 8236 h 10000"/>
                  <a:gd name="connsiteX96" fmla="*/ 7975 w 10000"/>
                  <a:gd name="connsiteY96" fmla="*/ 8728 h 10000"/>
                  <a:gd name="connsiteX97" fmla="*/ 7468 w 10000"/>
                  <a:gd name="connsiteY97" fmla="*/ 8845 h 10000"/>
                  <a:gd name="connsiteX98" fmla="*/ 7378 w 10000"/>
                  <a:gd name="connsiteY98" fmla="*/ 9133 h 10000"/>
                  <a:gd name="connsiteX99" fmla="*/ 6872 w 10000"/>
                  <a:gd name="connsiteY99" fmla="*/ 9133 h 10000"/>
                  <a:gd name="connsiteX100" fmla="*/ 6618 w 10000"/>
                  <a:gd name="connsiteY100" fmla="*/ 9227 h 10000"/>
                  <a:gd name="connsiteX101" fmla="*/ 6112 w 10000"/>
                  <a:gd name="connsiteY101" fmla="*/ 9305 h 10000"/>
                  <a:gd name="connsiteX102" fmla="*/ 5425 w 10000"/>
                  <a:gd name="connsiteY102" fmla="*/ 9258 h 10000"/>
                  <a:gd name="connsiteX103" fmla="*/ 4919 w 10000"/>
                  <a:gd name="connsiteY103" fmla="*/ 9469 h 10000"/>
                  <a:gd name="connsiteX104" fmla="*/ 4322 w 10000"/>
                  <a:gd name="connsiteY104" fmla="*/ 9633 h 10000"/>
                  <a:gd name="connsiteX105" fmla="*/ 3725 w 10000"/>
                  <a:gd name="connsiteY105" fmla="*/ 9711 h 10000"/>
                  <a:gd name="connsiteX106" fmla="*/ 3291 w 10000"/>
                  <a:gd name="connsiteY106" fmla="*/ 9883 h 10000"/>
                  <a:gd name="connsiteX107" fmla="*/ 2803 w 10000"/>
                  <a:gd name="connsiteY107" fmla="*/ 10000 h 10000"/>
                  <a:gd name="connsiteX0" fmla="*/ 2803 w 10000"/>
                  <a:gd name="connsiteY0" fmla="*/ 10000 h 10000"/>
                  <a:gd name="connsiteX1" fmla="*/ 2731 w 10000"/>
                  <a:gd name="connsiteY1" fmla="*/ 9672 h 10000"/>
                  <a:gd name="connsiteX2" fmla="*/ 2387 w 10000"/>
                  <a:gd name="connsiteY2" fmla="*/ 9500 h 10000"/>
                  <a:gd name="connsiteX3" fmla="*/ 2134 w 10000"/>
                  <a:gd name="connsiteY3" fmla="*/ 9422 h 10000"/>
                  <a:gd name="connsiteX4" fmla="*/ 1700 w 10000"/>
                  <a:gd name="connsiteY4" fmla="*/ 9344 h 10000"/>
                  <a:gd name="connsiteX5" fmla="*/ 1356 w 10000"/>
                  <a:gd name="connsiteY5" fmla="*/ 9344 h 10000"/>
                  <a:gd name="connsiteX6" fmla="*/ 1193 w 10000"/>
                  <a:gd name="connsiteY6" fmla="*/ 9180 h 10000"/>
                  <a:gd name="connsiteX7" fmla="*/ 1356 w 10000"/>
                  <a:gd name="connsiteY7" fmla="*/ 8556 h 10000"/>
                  <a:gd name="connsiteX8" fmla="*/ 1284 w 10000"/>
                  <a:gd name="connsiteY8" fmla="*/ 8189 h 10000"/>
                  <a:gd name="connsiteX9" fmla="*/ 1013 w 10000"/>
                  <a:gd name="connsiteY9" fmla="*/ 8025 h 10000"/>
                  <a:gd name="connsiteX10" fmla="*/ 850 w 10000"/>
                  <a:gd name="connsiteY10" fmla="*/ 7947 h 10000"/>
                  <a:gd name="connsiteX11" fmla="*/ 940 w 10000"/>
                  <a:gd name="connsiteY11" fmla="*/ 7611 h 10000"/>
                  <a:gd name="connsiteX12" fmla="*/ 850 w 10000"/>
                  <a:gd name="connsiteY12" fmla="*/ 7416 h 10000"/>
                  <a:gd name="connsiteX13" fmla="*/ 687 w 10000"/>
                  <a:gd name="connsiteY13" fmla="*/ 7260 h 10000"/>
                  <a:gd name="connsiteX14" fmla="*/ 940 w 10000"/>
                  <a:gd name="connsiteY14" fmla="*/ 6893 h 10000"/>
                  <a:gd name="connsiteX15" fmla="*/ 1193 w 10000"/>
                  <a:gd name="connsiteY15" fmla="*/ 6893 h 10000"/>
                  <a:gd name="connsiteX16" fmla="*/ 1356 w 10000"/>
                  <a:gd name="connsiteY16" fmla="*/ 6815 h 10000"/>
                  <a:gd name="connsiteX17" fmla="*/ 1447 w 10000"/>
                  <a:gd name="connsiteY17" fmla="*/ 6557 h 10000"/>
                  <a:gd name="connsiteX18" fmla="*/ 1953 w 10000"/>
                  <a:gd name="connsiteY18" fmla="*/ 6362 h 10000"/>
                  <a:gd name="connsiteX19" fmla="*/ 2459 w 10000"/>
                  <a:gd name="connsiteY19" fmla="*/ 6151 h 10000"/>
                  <a:gd name="connsiteX20" fmla="*/ 2550 w 10000"/>
                  <a:gd name="connsiteY20" fmla="*/ 5902 h 10000"/>
                  <a:gd name="connsiteX21" fmla="*/ 3146 w 10000"/>
                  <a:gd name="connsiteY21" fmla="*/ 5660 h 10000"/>
                  <a:gd name="connsiteX22" fmla="*/ 3725 w 10000"/>
                  <a:gd name="connsiteY22" fmla="*/ 5371 h 10000"/>
                  <a:gd name="connsiteX23" fmla="*/ 3635 w 10000"/>
                  <a:gd name="connsiteY23" fmla="*/ 5246 h 10000"/>
                  <a:gd name="connsiteX24" fmla="*/ 3635 w 10000"/>
                  <a:gd name="connsiteY24" fmla="*/ 5082 h 10000"/>
                  <a:gd name="connsiteX25" fmla="*/ 4069 w 10000"/>
                  <a:gd name="connsiteY25" fmla="*/ 4965 h 10000"/>
                  <a:gd name="connsiteX26" fmla="*/ 4231 w 10000"/>
                  <a:gd name="connsiteY26" fmla="*/ 4918 h 10000"/>
                  <a:gd name="connsiteX27" fmla="*/ 4141 w 10000"/>
                  <a:gd name="connsiteY27" fmla="*/ 4676 h 10000"/>
                  <a:gd name="connsiteX28" fmla="*/ 4141 w 10000"/>
                  <a:gd name="connsiteY28" fmla="*/ 4426 h 10000"/>
                  <a:gd name="connsiteX29" fmla="*/ 3978 w 10000"/>
                  <a:gd name="connsiteY29" fmla="*/ 4387 h 10000"/>
                  <a:gd name="connsiteX30" fmla="*/ 3725 w 10000"/>
                  <a:gd name="connsiteY30" fmla="*/ 4426 h 10000"/>
                  <a:gd name="connsiteX31" fmla="*/ 3490 w 10000"/>
                  <a:gd name="connsiteY31" fmla="*/ 4262 h 10000"/>
                  <a:gd name="connsiteX32" fmla="*/ 3237 w 10000"/>
                  <a:gd name="connsiteY32" fmla="*/ 3810 h 10000"/>
                  <a:gd name="connsiteX33" fmla="*/ 2731 w 10000"/>
                  <a:gd name="connsiteY33" fmla="*/ 3474 h 10000"/>
                  <a:gd name="connsiteX34" fmla="*/ 2893 w 10000"/>
                  <a:gd name="connsiteY34" fmla="*/ 3021 h 10000"/>
                  <a:gd name="connsiteX35" fmla="*/ 2803 w 10000"/>
                  <a:gd name="connsiteY35" fmla="*/ 2818 h 10000"/>
                  <a:gd name="connsiteX36" fmla="*/ 2206 w 10000"/>
                  <a:gd name="connsiteY36" fmla="*/ 2529 h 10000"/>
                  <a:gd name="connsiteX37" fmla="*/ 2459 w 10000"/>
                  <a:gd name="connsiteY37" fmla="*/ 2162 h 10000"/>
                  <a:gd name="connsiteX38" fmla="*/ 2297 w 10000"/>
                  <a:gd name="connsiteY38" fmla="*/ 1952 h 10000"/>
                  <a:gd name="connsiteX39" fmla="*/ 1863 w 10000"/>
                  <a:gd name="connsiteY39" fmla="*/ 1741 h 10000"/>
                  <a:gd name="connsiteX40" fmla="*/ 1609 w 10000"/>
                  <a:gd name="connsiteY40" fmla="*/ 1874 h 10000"/>
                  <a:gd name="connsiteX41" fmla="*/ 687 w 10000"/>
                  <a:gd name="connsiteY41" fmla="*/ 1421 h 10000"/>
                  <a:gd name="connsiteX42" fmla="*/ 434 w 10000"/>
                  <a:gd name="connsiteY42" fmla="*/ 1249 h 10000"/>
                  <a:gd name="connsiteX43" fmla="*/ 253 w 10000"/>
                  <a:gd name="connsiteY43" fmla="*/ 1085 h 10000"/>
                  <a:gd name="connsiteX44" fmla="*/ 0 w 10000"/>
                  <a:gd name="connsiteY44" fmla="*/ 1023 h 10000"/>
                  <a:gd name="connsiteX45" fmla="*/ 344 w 10000"/>
                  <a:gd name="connsiteY45" fmla="*/ 867 h 10000"/>
                  <a:gd name="connsiteX46" fmla="*/ 850 w 10000"/>
                  <a:gd name="connsiteY46" fmla="*/ 867 h 10000"/>
                  <a:gd name="connsiteX47" fmla="*/ 1103 w 10000"/>
                  <a:gd name="connsiteY47" fmla="*/ 1054 h 10000"/>
                  <a:gd name="connsiteX48" fmla="*/ 1790 w 10000"/>
                  <a:gd name="connsiteY48" fmla="*/ 1421 h 10000"/>
                  <a:gd name="connsiteX49" fmla="*/ 2459 w 10000"/>
                  <a:gd name="connsiteY49" fmla="*/ 1210 h 10000"/>
                  <a:gd name="connsiteX50" fmla="*/ 2893 w 10000"/>
                  <a:gd name="connsiteY50" fmla="*/ 1249 h 10000"/>
                  <a:gd name="connsiteX51" fmla="*/ 2984 w 10000"/>
                  <a:gd name="connsiteY51" fmla="*/ 1374 h 10000"/>
                  <a:gd name="connsiteX52" fmla="*/ 3490 w 10000"/>
                  <a:gd name="connsiteY52" fmla="*/ 1421 h 10000"/>
                  <a:gd name="connsiteX53" fmla="*/ 3635 w 10000"/>
                  <a:gd name="connsiteY53" fmla="*/ 1085 h 10000"/>
                  <a:gd name="connsiteX54" fmla="*/ 3888 w 10000"/>
                  <a:gd name="connsiteY54" fmla="*/ 984 h 10000"/>
                  <a:gd name="connsiteX55" fmla="*/ 4069 w 10000"/>
                  <a:gd name="connsiteY55" fmla="*/ 867 h 10000"/>
                  <a:gd name="connsiteX56" fmla="*/ 4069 w 10000"/>
                  <a:gd name="connsiteY56" fmla="*/ 742 h 10000"/>
                  <a:gd name="connsiteX57" fmla="*/ 3978 w 10000"/>
                  <a:gd name="connsiteY57" fmla="*/ 406 h 10000"/>
                  <a:gd name="connsiteX58" fmla="*/ 4412 w 10000"/>
                  <a:gd name="connsiteY58" fmla="*/ 211 h 10000"/>
                  <a:gd name="connsiteX59" fmla="*/ 4665 w 10000"/>
                  <a:gd name="connsiteY59" fmla="*/ 211 h 10000"/>
                  <a:gd name="connsiteX60" fmla="*/ 5081 w 10000"/>
                  <a:gd name="connsiteY60" fmla="*/ 0 h 10000"/>
                  <a:gd name="connsiteX61" fmla="*/ 5588 w 10000"/>
                  <a:gd name="connsiteY61" fmla="*/ 289 h 10000"/>
                  <a:gd name="connsiteX62" fmla="*/ 5769 w 10000"/>
                  <a:gd name="connsiteY62" fmla="*/ 406 h 10000"/>
                  <a:gd name="connsiteX63" fmla="*/ 5588 w 10000"/>
                  <a:gd name="connsiteY63" fmla="*/ 656 h 10000"/>
                  <a:gd name="connsiteX64" fmla="*/ 5572 w 10000"/>
                  <a:gd name="connsiteY64" fmla="*/ 577 h 10000"/>
                  <a:gd name="connsiteX65" fmla="*/ 5741 w 10000"/>
                  <a:gd name="connsiteY65" fmla="*/ 659 h 10000"/>
                  <a:gd name="connsiteX66" fmla="*/ 5604 w 10000"/>
                  <a:gd name="connsiteY66" fmla="*/ 755 h 10000"/>
                  <a:gd name="connsiteX67" fmla="*/ 5678 w 10000"/>
                  <a:gd name="connsiteY67" fmla="*/ 945 h 10000"/>
                  <a:gd name="connsiteX68" fmla="*/ 5678 w 10000"/>
                  <a:gd name="connsiteY68" fmla="*/ 695 h 10000"/>
                  <a:gd name="connsiteX69" fmla="*/ 5769 w 10000"/>
                  <a:gd name="connsiteY69" fmla="*/ 328 h 10000"/>
                  <a:gd name="connsiteX70" fmla="*/ 6022 w 10000"/>
                  <a:gd name="connsiteY70" fmla="*/ 242 h 10000"/>
                  <a:gd name="connsiteX71" fmla="*/ 6275 w 10000"/>
                  <a:gd name="connsiteY71" fmla="*/ 695 h 10000"/>
                  <a:gd name="connsiteX72" fmla="*/ 6275 w 10000"/>
                  <a:gd name="connsiteY72" fmla="*/ 1085 h 10000"/>
                  <a:gd name="connsiteX73" fmla="*/ 6112 w 10000"/>
                  <a:gd name="connsiteY73" fmla="*/ 1249 h 10000"/>
                  <a:gd name="connsiteX74" fmla="*/ 6112 w 10000"/>
                  <a:gd name="connsiteY74" fmla="*/ 1499 h 10000"/>
                  <a:gd name="connsiteX75" fmla="*/ 6781 w 10000"/>
                  <a:gd name="connsiteY75" fmla="*/ 1741 h 10000"/>
                  <a:gd name="connsiteX76" fmla="*/ 6781 w 10000"/>
                  <a:gd name="connsiteY76" fmla="*/ 1905 h 10000"/>
                  <a:gd name="connsiteX77" fmla="*/ 7215 w 10000"/>
                  <a:gd name="connsiteY77" fmla="*/ 2194 h 10000"/>
                  <a:gd name="connsiteX78" fmla="*/ 7378 w 10000"/>
                  <a:gd name="connsiteY78" fmla="*/ 2404 h 10000"/>
                  <a:gd name="connsiteX79" fmla="*/ 7288 w 10000"/>
                  <a:gd name="connsiteY79" fmla="*/ 2896 h 10000"/>
                  <a:gd name="connsiteX80" fmla="*/ 7559 w 10000"/>
                  <a:gd name="connsiteY80" fmla="*/ 3443 h 10000"/>
                  <a:gd name="connsiteX81" fmla="*/ 7975 w 10000"/>
                  <a:gd name="connsiteY81" fmla="*/ 3888 h 10000"/>
                  <a:gd name="connsiteX82" fmla="*/ 7884 w 10000"/>
                  <a:gd name="connsiteY82" fmla="*/ 4551 h 10000"/>
                  <a:gd name="connsiteX83" fmla="*/ 8228 w 10000"/>
                  <a:gd name="connsiteY83" fmla="*/ 4965 h 10000"/>
                  <a:gd name="connsiteX84" fmla="*/ 8409 w 10000"/>
                  <a:gd name="connsiteY84" fmla="*/ 5129 h 10000"/>
                  <a:gd name="connsiteX85" fmla="*/ 8571 w 10000"/>
                  <a:gd name="connsiteY85" fmla="*/ 5738 h 10000"/>
                  <a:gd name="connsiteX86" fmla="*/ 8734 w 10000"/>
                  <a:gd name="connsiteY86" fmla="*/ 5995 h 10000"/>
                  <a:gd name="connsiteX87" fmla="*/ 9566 w 10000"/>
                  <a:gd name="connsiteY87" fmla="*/ 6269 h 10000"/>
                  <a:gd name="connsiteX88" fmla="*/ 10000 w 10000"/>
                  <a:gd name="connsiteY88" fmla="*/ 6526 h 10000"/>
                  <a:gd name="connsiteX89" fmla="*/ 10000 w 10000"/>
                  <a:gd name="connsiteY89" fmla="*/ 6690 h 10000"/>
                  <a:gd name="connsiteX90" fmla="*/ 9656 w 10000"/>
                  <a:gd name="connsiteY90" fmla="*/ 7447 h 10000"/>
                  <a:gd name="connsiteX91" fmla="*/ 9512 w 10000"/>
                  <a:gd name="connsiteY91" fmla="*/ 7525 h 10000"/>
                  <a:gd name="connsiteX92" fmla="*/ 9656 w 10000"/>
                  <a:gd name="connsiteY92" fmla="*/ 7689 h 10000"/>
                  <a:gd name="connsiteX93" fmla="*/ 9259 w 10000"/>
                  <a:gd name="connsiteY93" fmla="*/ 7978 h 10000"/>
                  <a:gd name="connsiteX94" fmla="*/ 8734 w 10000"/>
                  <a:gd name="connsiteY94" fmla="*/ 8103 h 10000"/>
                  <a:gd name="connsiteX95" fmla="*/ 8734 w 10000"/>
                  <a:gd name="connsiteY95" fmla="*/ 8236 h 10000"/>
                  <a:gd name="connsiteX96" fmla="*/ 7975 w 10000"/>
                  <a:gd name="connsiteY96" fmla="*/ 8728 h 10000"/>
                  <a:gd name="connsiteX97" fmla="*/ 7468 w 10000"/>
                  <a:gd name="connsiteY97" fmla="*/ 8845 h 10000"/>
                  <a:gd name="connsiteX98" fmla="*/ 7378 w 10000"/>
                  <a:gd name="connsiteY98" fmla="*/ 9133 h 10000"/>
                  <a:gd name="connsiteX99" fmla="*/ 6872 w 10000"/>
                  <a:gd name="connsiteY99" fmla="*/ 9133 h 10000"/>
                  <a:gd name="connsiteX100" fmla="*/ 6618 w 10000"/>
                  <a:gd name="connsiteY100" fmla="*/ 9227 h 10000"/>
                  <a:gd name="connsiteX101" fmla="*/ 6112 w 10000"/>
                  <a:gd name="connsiteY101" fmla="*/ 9305 h 10000"/>
                  <a:gd name="connsiteX102" fmla="*/ 5425 w 10000"/>
                  <a:gd name="connsiteY102" fmla="*/ 9258 h 10000"/>
                  <a:gd name="connsiteX103" fmla="*/ 4919 w 10000"/>
                  <a:gd name="connsiteY103" fmla="*/ 9469 h 10000"/>
                  <a:gd name="connsiteX104" fmla="*/ 4322 w 10000"/>
                  <a:gd name="connsiteY104" fmla="*/ 9633 h 10000"/>
                  <a:gd name="connsiteX105" fmla="*/ 3725 w 10000"/>
                  <a:gd name="connsiteY105" fmla="*/ 9711 h 10000"/>
                  <a:gd name="connsiteX106" fmla="*/ 3291 w 10000"/>
                  <a:gd name="connsiteY106" fmla="*/ 9883 h 10000"/>
                  <a:gd name="connsiteX107" fmla="*/ 2803 w 10000"/>
                  <a:gd name="connsiteY107" fmla="*/ 10000 h 10000"/>
                  <a:gd name="connsiteX0" fmla="*/ 2803 w 10000"/>
                  <a:gd name="connsiteY0" fmla="*/ 10000 h 10000"/>
                  <a:gd name="connsiteX1" fmla="*/ 2731 w 10000"/>
                  <a:gd name="connsiteY1" fmla="*/ 9672 h 10000"/>
                  <a:gd name="connsiteX2" fmla="*/ 2387 w 10000"/>
                  <a:gd name="connsiteY2" fmla="*/ 9500 h 10000"/>
                  <a:gd name="connsiteX3" fmla="*/ 2134 w 10000"/>
                  <a:gd name="connsiteY3" fmla="*/ 9422 h 10000"/>
                  <a:gd name="connsiteX4" fmla="*/ 1700 w 10000"/>
                  <a:gd name="connsiteY4" fmla="*/ 9344 h 10000"/>
                  <a:gd name="connsiteX5" fmla="*/ 1356 w 10000"/>
                  <a:gd name="connsiteY5" fmla="*/ 9344 h 10000"/>
                  <a:gd name="connsiteX6" fmla="*/ 1193 w 10000"/>
                  <a:gd name="connsiteY6" fmla="*/ 9180 h 10000"/>
                  <a:gd name="connsiteX7" fmla="*/ 1356 w 10000"/>
                  <a:gd name="connsiteY7" fmla="*/ 8556 h 10000"/>
                  <a:gd name="connsiteX8" fmla="*/ 1284 w 10000"/>
                  <a:gd name="connsiteY8" fmla="*/ 8189 h 10000"/>
                  <a:gd name="connsiteX9" fmla="*/ 1013 w 10000"/>
                  <a:gd name="connsiteY9" fmla="*/ 8025 h 10000"/>
                  <a:gd name="connsiteX10" fmla="*/ 850 w 10000"/>
                  <a:gd name="connsiteY10" fmla="*/ 7947 h 10000"/>
                  <a:gd name="connsiteX11" fmla="*/ 940 w 10000"/>
                  <a:gd name="connsiteY11" fmla="*/ 7611 h 10000"/>
                  <a:gd name="connsiteX12" fmla="*/ 850 w 10000"/>
                  <a:gd name="connsiteY12" fmla="*/ 7416 h 10000"/>
                  <a:gd name="connsiteX13" fmla="*/ 687 w 10000"/>
                  <a:gd name="connsiteY13" fmla="*/ 7260 h 10000"/>
                  <a:gd name="connsiteX14" fmla="*/ 940 w 10000"/>
                  <a:gd name="connsiteY14" fmla="*/ 6893 h 10000"/>
                  <a:gd name="connsiteX15" fmla="*/ 1193 w 10000"/>
                  <a:gd name="connsiteY15" fmla="*/ 6893 h 10000"/>
                  <a:gd name="connsiteX16" fmla="*/ 1356 w 10000"/>
                  <a:gd name="connsiteY16" fmla="*/ 6815 h 10000"/>
                  <a:gd name="connsiteX17" fmla="*/ 1447 w 10000"/>
                  <a:gd name="connsiteY17" fmla="*/ 6557 h 10000"/>
                  <a:gd name="connsiteX18" fmla="*/ 1953 w 10000"/>
                  <a:gd name="connsiteY18" fmla="*/ 6362 h 10000"/>
                  <a:gd name="connsiteX19" fmla="*/ 2459 w 10000"/>
                  <a:gd name="connsiteY19" fmla="*/ 6151 h 10000"/>
                  <a:gd name="connsiteX20" fmla="*/ 2550 w 10000"/>
                  <a:gd name="connsiteY20" fmla="*/ 5902 h 10000"/>
                  <a:gd name="connsiteX21" fmla="*/ 3146 w 10000"/>
                  <a:gd name="connsiteY21" fmla="*/ 5660 h 10000"/>
                  <a:gd name="connsiteX22" fmla="*/ 3725 w 10000"/>
                  <a:gd name="connsiteY22" fmla="*/ 5371 h 10000"/>
                  <a:gd name="connsiteX23" fmla="*/ 3635 w 10000"/>
                  <a:gd name="connsiteY23" fmla="*/ 5246 h 10000"/>
                  <a:gd name="connsiteX24" fmla="*/ 3635 w 10000"/>
                  <a:gd name="connsiteY24" fmla="*/ 5082 h 10000"/>
                  <a:gd name="connsiteX25" fmla="*/ 4069 w 10000"/>
                  <a:gd name="connsiteY25" fmla="*/ 4965 h 10000"/>
                  <a:gd name="connsiteX26" fmla="*/ 4231 w 10000"/>
                  <a:gd name="connsiteY26" fmla="*/ 4918 h 10000"/>
                  <a:gd name="connsiteX27" fmla="*/ 4141 w 10000"/>
                  <a:gd name="connsiteY27" fmla="*/ 4676 h 10000"/>
                  <a:gd name="connsiteX28" fmla="*/ 4141 w 10000"/>
                  <a:gd name="connsiteY28" fmla="*/ 4426 h 10000"/>
                  <a:gd name="connsiteX29" fmla="*/ 3978 w 10000"/>
                  <a:gd name="connsiteY29" fmla="*/ 4387 h 10000"/>
                  <a:gd name="connsiteX30" fmla="*/ 3725 w 10000"/>
                  <a:gd name="connsiteY30" fmla="*/ 4426 h 10000"/>
                  <a:gd name="connsiteX31" fmla="*/ 3490 w 10000"/>
                  <a:gd name="connsiteY31" fmla="*/ 4262 h 10000"/>
                  <a:gd name="connsiteX32" fmla="*/ 3237 w 10000"/>
                  <a:gd name="connsiteY32" fmla="*/ 3810 h 10000"/>
                  <a:gd name="connsiteX33" fmla="*/ 2731 w 10000"/>
                  <a:gd name="connsiteY33" fmla="*/ 3474 h 10000"/>
                  <a:gd name="connsiteX34" fmla="*/ 2893 w 10000"/>
                  <a:gd name="connsiteY34" fmla="*/ 3021 h 10000"/>
                  <a:gd name="connsiteX35" fmla="*/ 2803 w 10000"/>
                  <a:gd name="connsiteY35" fmla="*/ 2818 h 10000"/>
                  <a:gd name="connsiteX36" fmla="*/ 2206 w 10000"/>
                  <a:gd name="connsiteY36" fmla="*/ 2529 h 10000"/>
                  <a:gd name="connsiteX37" fmla="*/ 2459 w 10000"/>
                  <a:gd name="connsiteY37" fmla="*/ 2162 h 10000"/>
                  <a:gd name="connsiteX38" fmla="*/ 2297 w 10000"/>
                  <a:gd name="connsiteY38" fmla="*/ 1952 h 10000"/>
                  <a:gd name="connsiteX39" fmla="*/ 1863 w 10000"/>
                  <a:gd name="connsiteY39" fmla="*/ 1741 h 10000"/>
                  <a:gd name="connsiteX40" fmla="*/ 1609 w 10000"/>
                  <a:gd name="connsiteY40" fmla="*/ 1874 h 10000"/>
                  <a:gd name="connsiteX41" fmla="*/ 687 w 10000"/>
                  <a:gd name="connsiteY41" fmla="*/ 1421 h 10000"/>
                  <a:gd name="connsiteX42" fmla="*/ 434 w 10000"/>
                  <a:gd name="connsiteY42" fmla="*/ 1249 h 10000"/>
                  <a:gd name="connsiteX43" fmla="*/ 253 w 10000"/>
                  <a:gd name="connsiteY43" fmla="*/ 1085 h 10000"/>
                  <a:gd name="connsiteX44" fmla="*/ 0 w 10000"/>
                  <a:gd name="connsiteY44" fmla="*/ 1023 h 10000"/>
                  <a:gd name="connsiteX45" fmla="*/ 344 w 10000"/>
                  <a:gd name="connsiteY45" fmla="*/ 867 h 10000"/>
                  <a:gd name="connsiteX46" fmla="*/ 850 w 10000"/>
                  <a:gd name="connsiteY46" fmla="*/ 867 h 10000"/>
                  <a:gd name="connsiteX47" fmla="*/ 1103 w 10000"/>
                  <a:gd name="connsiteY47" fmla="*/ 1054 h 10000"/>
                  <a:gd name="connsiteX48" fmla="*/ 1790 w 10000"/>
                  <a:gd name="connsiteY48" fmla="*/ 1421 h 10000"/>
                  <a:gd name="connsiteX49" fmla="*/ 2459 w 10000"/>
                  <a:gd name="connsiteY49" fmla="*/ 1210 h 10000"/>
                  <a:gd name="connsiteX50" fmla="*/ 2893 w 10000"/>
                  <a:gd name="connsiteY50" fmla="*/ 1249 h 10000"/>
                  <a:gd name="connsiteX51" fmla="*/ 2984 w 10000"/>
                  <a:gd name="connsiteY51" fmla="*/ 1374 h 10000"/>
                  <a:gd name="connsiteX52" fmla="*/ 3490 w 10000"/>
                  <a:gd name="connsiteY52" fmla="*/ 1421 h 10000"/>
                  <a:gd name="connsiteX53" fmla="*/ 3635 w 10000"/>
                  <a:gd name="connsiteY53" fmla="*/ 1085 h 10000"/>
                  <a:gd name="connsiteX54" fmla="*/ 3888 w 10000"/>
                  <a:gd name="connsiteY54" fmla="*/ 984 h 10000"/>
                  <a:gd name="connsiteX55" fmla="*/ 4069 w 10000"/>
                  <a:gd name="connsiteY55" fmla="*/ 867 h 10000"/>
                  <a:gd name="connsiteX56" fmla="*/ 4069 w 10000"/>
                  <a:gd name="connsiteY56" fmla="*/ 742 h 10000"/>
                  <a:gd name="connsiteX57" fmla="*/ 3978 w 10000"/>
                  <a:gd name="connsiteY57" fmla="*/ 406 h 10000"/>
                  <a:gd name="connsiteX58" fmla="*/ 4412 w 10000"/>
                  <a:gd name="connsiteY58" fmla="*/ 211 h 10000"/>
                  <a:gd name="connsiteX59" fmla="*/ 4665 w 10000"/>
                  <a:gd name="connsiteY59" fmla="*/ 211 h 10000"/>
                  <a:gd name="connsiteX60" fmla="*/ 5081 w 10000"/>
                  <a:gd name="connsiteY60" fmla="*/ 0 h 10000"/>
                  <a:gd name="connsiteX61" fmla="*/ 5588 w 10000"/>
                  <a:gd name="connsiteY61" fmla="*/ 289 h 10000"/>
                  <a:gd name="connsiteX62" fmla="*/ 5769 w 10000"/>
                  <a:gd name="connsiteY62" fmla="*/ 406 h 10000"/>
                  <a:gd name="connsiteX63" fmla="*/ 5588 w 10000"/>
                  <a:gd name="connsiteY63" fmla="*/ 656 h 10000"/>
                  <a:gd name="connsiteX64" fmla="*/ 5572 w 10000"/>
                  <a:gd name="connsiteY64" fmla="*/ 577 h 10000"/>
                  <a:gd name="connsiteX65" fmla="*/ 5741 w 10000"/>
                  <a:gd name="connsiteY65" fmla="*/ 659 h 10000"/>
                  <a:gd name="connsiteX66" fmla="*/ 5604 w 10000"/>
                  <a:gd name="connsiteY66" fmla="*/ 755 h 10000"/>
                  <a:gd name="connsiteX67" fmla="*/ 5678 w 10000"/>
                  <a:gd name="connsiteY67" fmla="*/ 945 h 10000"/>
                  <a:gd name="connsiteX68" fmla="*/ 5792 w 10000"/>
                  <a:gd name="connsiteY68" fmla="*/ 574 h 10000"/>
                  <a:gd name="connsiteX69" fmla="*/ 5769 w 10000"/>
                  <a:gd name="connsiteY69" fmla="*/ 328 h 10000"/>
                  <a:gd name="connsiteX70" fmla="*/ 6022 w 10000"/>
                  <a:gd name="connsiteY70" fmla="*/ 242 h 10000"/>
                  <a:gd name="connsiteX71" fmla="*/ 6275 w 10000"/>
                  <a:gd name="connsiteY71" fmla="*/ 695 h 10000"/>
                  <a:gd name="connsiteX72" fmla="*/ 6275 w 10000"/>
                  <a:gd name="connsiteY72" fmla="*/ 1085 h 10000"/>
                  <a:gd name="connsiteX73" fmla="*/ 6112 w 10000"/>
                  <a:gd name="connsiteY73" fmla="*/ 1249 h 10000"/>
                  <a:gd name="connsiteX74" fmla="*/ 6112 w 10000"/>
                  <a:gd name="connsiteY74" fmla="*/ 1499 h 10000"/>
                  <a:gd name="connsiteX75" fmla="*/ 6781 w 10000"/>
                  <a:gd name="connsiteY75" fmla="*/ 1741 h 10000"/>
                  <a:gd name="connsiteX76" fmla="*/ 6781 w 10000"/>
                  <a:gd name="connsiteY76" fmla="*/ 1905 h 10000"/>
                  <a:gd name="connsiteX77" fmla="*/ 7215 w 10000"/>
                  <a:gd name="connsiteY77" fmla="*/ 2194 h 10000"/>
                  <a:gd name="connsiteX78" fmla="*/ 7378 w 10000"/>
                  <a:gd name="connsiteY78" fmla="*/ 2404 h 10000"/>
                  <a:gd name="connsiteX79" fmla="*/ 7288 w 10000"/>
                  <a:gd name="connsiteY79" fmla="*/ 2896 h 10000"/>
                  <a:gd name="connsiteX80" fmla="*/ 7559 w 10000"/>
                  <a:gd name="connsiteY80" fmla="*/ 3443 h 10000"/>
                  <a:gd name="connsiteX81" fmla="*/ 7975 w 10000"/>
                  <a:gd name="connsiteY81" fmla="*/ 3888 h 10000"/>
                  <a:gd name="connsiteX82" fmla="*/ 7884 w 10000"/>
                  <a:gd name="connsiteY82" fmla="*/ 4551 h 10000"/>
                  <a:gd name="connsiteX83" fmla="*/ 8228 w 10000"/>
                  <a:gd name="connsiteY83" fmla="*/ 4965 h 10000"/>
                  <a:gd name="connsiteX84" fmla="*/ 8409 w 10000"/>
                  <a:gd name="connsiteY84" fmla="*/ 5129 h 10000"/>
                  <a:gd name="connsiteX85" fmla="*/ 8571 w 10000"/>
                  <a:gd name="connsiteY85" fmla="*/ 5738 h 10000"/>
                  <a:gd name="connsiteX86" fmla="*/ 8734 w 10000"/>
                  <a:gd name="connsiteY86" fmla="*/ 5995 h 10000"/>
                  <a:gd name="connsiteX87" fmla="*/ 9566 w 10000"/>
                  <a:gd name="connsiteY87" fmla="*/ 6269 h 10000"/>
                  <a:gd name="connsiteX88" fmla="*/ 10000 w 10000"/>
                  <a:gd name="connsiteY88" fmla="*/ 6526 h 10000"/>
                  <a:gd name="connsiteX89" fmla="*/ 10000 w 10000"/>
                  <a:gd name="connsiteY89" fmla="*/ 6690 h 10000"/>
                  <a:gd name="connsiteX90" fmla="*/ 9656 w 10000"/>
                  <a:gd name="connsiteY90" fmla="*/ 7447 h 10000"/>
                  <a:gd name="connsiteX91" fmla="*/ 9512 w 10000"/>
                  <a:gd name="connsiteY91" fmla="*/ 7525 h 10000"/>
                  <a:gd name="connsiteX92" fmla="*/ 9656 w 10000"/>
                  <a:gd name="connsiteY92" fmla="*/ 7689 h 10000"/>
                  <a:gd name="connsiteX93" fmla="*/ 9259 w 10000"/>
                  <a:gd name="connsiteY93" fmla="*/ 7978 h 10000"/>
                  <a:gd name="connsiteX94" fmla="*/ 8734 w 10000"/>
                  <a:gd name="connsiteY94" fmla="*/ 8103 h 10000"/>
                  <a:gd name="connsiteX95" fmla="*/ 8734 w 10000"/>
                  <a:gd name="connsiteY95" fmla="*/ 8236 h 10000"/>
                  <a:gd name="connsiteX96" fmla="*/ 7975 w 10000"/>
                  <a:gd name="connsiteY96" fmla="*/ 8728 h 10000"/>
                  <a:gd name="connsiteX97" fmla="*/ 7468 w 10000"/>
                  <a:gd name="connsiteY97" fmla="*/ 8845 h 10000"/>
                  <a:gd name="connsiteX98" fmla="*/ 7378 w 10000"/>
                  <a:gd name="connsiteY98" fmla="*/ 9133 h 10000"/>
                  <a:gd name="connsiteX99" fmla="*/ 6872 w 10000"/>
                  <a:gd name="connsiteY99" fmla="*/ 9133 h 10000"/>
                  <a:gd name="connsiteX100" fmla="*/ 6618 w 10000"/>
                  <a:gd name="connsiteY100" fmla="*/ 9227 h 10000"/>
                  <a:gd name="connsiteX101" fmla="*/ 6112 w 10000"/>
                  <a:gd name="connsiteY101" fmla="*/ 9305 h 10000"/>
                  <a:gd name="connsiteX102" fmla="*/ 5425 w 10000"/>
                  <a:gd name="connsiteY102" fmla="*/ 9258 h 10000"/>
                  <a:gd name="connsiteX103" fmla="*/ 4919 w 10000"/>
                  <a:gd name="connsiteY103" fmla="*/ 9469 h 10000"/>
                  <a:gd name="connsiteX104" fmla="*/ 4322 w 10000"/>
                  <a:gd name="connsiteY104" fmla="*/ 9633 h 10000"/>
                  <a:gd name="connsiteX105" fmla="*/ 3725 w 10000"/>
                  <a:gd name="connsiteY105" fmla="*/ 9711 h 10000"/>
                  <a:gd name="connsiteX106" fmla="*/ 3291 w 10000"/>
                  <a:gd name="connsiteY106" fmla="*/ 9883 h 10000"/>
                  <a:gd name="connsiteX107" fmla="*/ 2803 w 10000"/>
                  <a:gd name="connsiteY107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0000" h="10000">
                    <a:moveTo>
                      <a:pt x="2803" y="10000"/>
                    </a:moveTo>
                    <a:cubicBezTo>
                      <a:pt x="2779" y="9891"/>
                      <a:pt x="2755" y="9781"/>
                      <a:pt x="2731" y="9672"/>
                    </a:cubicBezTo>
                    <a:lnTo>
                      <a:pt x="2387" y="9500"/>
                    </a:lnTo>
                    <a:lnTo>
                      <a:pt x="2134" y="9422"/>
                    </a:lnTo>
                    <a:lnTo>
                      <a:pt x="1700" y="9344"/>
                    </a:lnTo>
                    <a:lnTo>
                      <a:pt x="1356" y="9344"/>
                    </a:lnTo>
                    <a:cubicBezTo>
                      <a:pt x="1302" y="9289"/>
                      <a:pt x="1247" y="9235"/>
                      <a:pt x="1193" y="9180"/>
                    </a:cubicBezTo>
                    <a:cubicBezTo>
                      <a:pt x="1247" y="8972"/>
                      <a:pt x="1302" y="8764"/>
                      <a:pt x="1356" y="8556"/>
                    </a:cubicBezTo>
                    <a:cubicBezTo>
                      <a:pt x="1332" y="8434"/>
                      <a:pt x="1308" y="8311"/>
                      <a:pt x="1284" y="8189"/>
                    </a:cubicBezTo>
                    <a:lnTo>
                      <a:pt x="1013" y="8025"/>
                    </a:lnTo>
                    <a:lnTo>
                      <a:pt x="850" y="7947"/>
                    </a:lnTo>
                    <a:lnTo>
                      <a:pt x="940" y="7611"/>
                    </a:lnTo>
                    <a:lnTo>
                      <a:pt x="850" y="7416"/>
                    </a:lnTo>
                    <a:lnTo>
                      <a:pt x="687" y="7260"/>
                    </a:lnTo>
                    <a:lnTo>
                      <a:pt x="940" y="6893"/>
                    </a:lnTo>
                    <a:lnTo>
                      <a:pt x="1193" y="6893"/>
                    </a:lnTo>
                    <a:lnTo>
                      <a:pt x="1356" y="6815"/>
                    </a:lnTo>
                    <a:cubicBezTo>
                      <a:pt x="1386" y="6729"/>
                      <a:pt x="1417" y="6643"/>
                      <a:pt x="1447" y="6557"/>
                    </a:cubicBezTo>
                    <a:lnTo>
                      <a:pt x="1953" y="6362"/>
                    </a:lnTo>
                    <a:lnTo>
                      <a:pt x="2459" y="6151"/>
                    </a:lnTo>
                    <a:cubicBezTo>
                      <a:pt x="2489" y="6068"/>
                      <a:pt x="2520" y="5985"/>
                      <a:pt x="2550" y="5902"/>
                    </a:cubicBezTo>
                    <a:lnTo>
                      <a:pt x="3146" y="5660"/>
                    </a:lnTo>
                    <a:lnTo>
                      <a:pt x="3725" y="5371"/>
                    </a:lnTo>
                    <a:cubicBezTo>
                      <a:pt x="3695" y="5329"/>
                      <a:pt x="3665" y="5288"/>
                      <a:pt x="3635" y="5246"/>
                    </a:cubicBezTo>
                    <a:lnTo>
                      <a:pt x="3635" y="5082"/>
                    </a:lnTo>
                    <a:lnTo>
                      <a:pt x="4069" y="4965"/>
                    </a:lnTo>
                    <a:lnTo>
                      <a:pt x="4231" y="4918"/>
                    </a:lnTo>
                    <a:cubicBezTo>
                      <a:pt x="4201" y="4837"/>
                      <a:pt x="4171" y="4757"/>
                      <a:pt x="4141" y="4676"/>
                    </a:cubicBezTo>
                    <a:lnTo>
                      <a:pt x="4141" y="4426"/>
                    </a:lnTo>
                    <a:lnTo>
                      <a:pt x="3978" y="4387"/>
                    </a:lnTo>
                    <a:lnTo>
                      <a:pt x="3725" y="4426"/>
                    </a:lnTo>
                    <a:lnTo>
                      <a:pt x="3490" y="4262"/>
                    </a:lnTo>
                    <a:cubicBezTo>
                      <a:pt x="3406" y="4111"/>
                      <a:pt x="3321" y="3961"/>
                      <a:pt x="3237" y="3810"/>
                    </a:cubicBezTo>
                    <a:lnTo>
                      <a:pt x="2731" y="3474"/>
                    </a:lnTo>
                    <a:lnTo>
                      <a:pt x="2893" y="3021"/>
                    </a:lnTo>
                    <a:cubicBezTo>
                      <a:pt x="2863" y="2953"/>
                      <a:pt x="2833" y="2886"/>
                      <a:pt x="2803" y="2818"/>
                    </a:cubicBezTo>
                    <a:lnTo>
                      <a:pt x="2206" y="2529"/>
                    </a:lnTo>
                    <a:lnTo>
                      <a:pt x="2459" y="2162"/>
                    </a:lnTo>
                    <a:lnTo>
                      <a:pt x="2297" y="1952"/>
                    </a:lnTo>
                    <a:lnTo>
                      <a:pt x="1863" y="1741"/>
                    </a:lnTo>
                    <a:lnTo>
                      <a:pt x="1609" y="1874"/>
                    </a:lnTo>
                    <a:lnTo>
                      <a:pt x="687" y="1421"/>
                    </a:lnTo>
                    <a:lnTo>
                      <a:pt x="434" y="1249"/>
                    </a:lnTo>
                    <a:cubicBezTo>
                      <a:pt x="374" y="1194"/>
                      <a:pt x="313" y="1140"/>
                      <a:pt x="253" y="1085"/>
                    </a:cubicBezTo>
                    <a:lnTo>
                      <a:pt x="0" y="1023"/>
                    </a:lnTo>
                    <a:lnTo>
                      <a:pt x="344" y="867"/>
                    </a:lnTo>
                    <a:lnTo>
                      <a:pt x="850" y="867"/>
                    </a:lnTo>
                    <a:lnTo>
                      <a:pt x="1103" y="1054"/>
                    </a:lnTo>
                    <a:lnTo>
                      <a:pt x="1790" y="1421"/>
                    </a:lnTo>
                    <a:lnTo>
                      <a:pt x="2459" y="1210"/>
                    </a:lnTo>
                    <a:lnTo>
                      <a:pt x="2893" y="1249"/>
                    </a:lnTo>
                    <a:cubicBezTo>
                      <a:pt x="2923" y="1291"/>
                      <a:pt x="2954" y="1332"/>
                      <a:pt x="2984" y="1374"/>
                    </a:cubicBezTo>
                    <a:lnTo>
                      <a:pt x="3490" y="1421"/>
                    </a:lnTo>
                    <a:cubicBezTo>
                      <a:pt x="3538" y="1309"/>
                      <a:pt x="3587" y="1197"/>
                      <a:pt x="3635" y="1085"/>
                    </a:cubicBezTo>
                    <a:lnTo>
                      <a:pt x="3888" y="984"/>
                    </a:lnTo>
                    <a:lnTo>
                      <a:pt x="4069" y="867"/>
                    </a:lnTo>
                    <a:lnTo>
                      <a:pt x="4069" y="742"/>
                    </a:lnTo>
                    <a:cubicBezTo>
                      <a:pt x="4039" y="630"/>
                      <a:pt x="4008" y="518"/>
                      <a:pt x="3978" y="406"/>
                    </a:cubicBezTo>
                    <a:lnTo>
                      <a:pt x="4412" y="211"/>
                    </a:lnTo>
                    <a:lnTo>
                      <a:pt x="4665" y="211"/>
                    </a:lnTo>
                    <a:lnTo>
                      <a:pt x="5081" y="0"/>
                    </a:lnTo>
                    <a:lnTo>
                      <a:pt x="5588" y="289"/>
                    </a:lnTo>
                    <a:lnTo>
                      <a:pt x="5769" y="406"/>
                    </a:lnTo>
                    <a:lnTo>
                      <a:pt x="5588" y="656"/>
                    </a:lnTo>
                    <a:cubicBezTo>
                      <a:pt x="5583" y="630"/>
                      <a:pt x="5577" y="603"/>
                      <a:pt x="5572" y="577"/>
                    </a:cubicBezTo>
                    <a:lnTo>
                      <a:pt x="5741" y="659"/>
                    </a:lnTo>
                    <a:lnTo>
                      <a:pt x="5604" y="755"/>
                    </a:lnTo>
                    <a:cubicBezTo>
                      <a:pt x="5629" y="818"/>
                      <a:pt x="5653" y="882"/>
                      <a:pt x="5678" y="945"/>
                    </a:cubicBezTo>
                    <a:lnTo>
                      <a:pt x="5792" y="574"/>
                    </a:lnTo>
                    <a:cubicBezTo>
                      <a:pt x="5822" y="452"/>
                      <a:pt x="5739" y="450"/>
                      <a:pt x="5769" y="328"/>
                    </a:cubicBezTo>
                    <a:lnTo>
                      <a:pt x="6022" y="242"/>
                    </a:lnTo>
                    <a:lnTo>
                      <a:pt x="6275" y="695"/>
                    </a:lnTo>
                    <a:lnTo>
                      <a:pt x="6275" y="1085"/>
                    </a:lnTo>
                    <a:cubicBezTo>
                      <a:pt x="6221" y="1140"/>
                      <a:pt x="6166" y="1194"/>
                      <a:pt x="6112" y="1249"/>
                    </a:cubicBezTo>
                    <a:lnTo>
                      <a:pt x="6112" y="1499"/>
                    </a:lnTo>
                    <a:lnTo>
                      <a:pt x="6781" y="1741"/>
                    </a:lnTo>
                    <a:lnTo>
                      <a:pt x="6781" y="1905"/>
                    </a:lnTo>
                    <a:lnTo>
                      <a:pt x="7215" y="2194"/>
                    </a:lnTo>
                    <a:lnTo>
                      <a:pt x="7378" y="2404"/>
                    </a:lnTo>
                    <a:lnTo>
                      <a:pt x="7288" y="2896"/>
                    </a:lnTo>
                    <a:lnTo>
                      <a:pt x="7559" y="3443"/>
                    </a:lnTo>
                    <a:lnTo>
                      <a:pt x="7975" y="3888"/>
                    </a:lnTo>
                    <a:cubicBezTo>
                      <a:pt x="7945" y="4109"/>
                      <a:pt x="7914" y="4330"/>
                      <a:pt x="7884" y="4551"/>
                    </a:cubicBezTo>
                    <a:lnTo>
                      <a:pt x="8228" y="4965"/>
                    </a:lnTo>
                    <a:cubicBezTo>
                      <a:pt x="8288" y="5020"/>
                      <a:pt x="8349" y="5074"/>
                      <a:pt x="8409" y="5129"/>
                    </a:cubicBezTo>
                    <a:lnTo>
                      <a:pt x="8571" y="5738"/>
                    </a:lnTo>
                    <a:cubicBezTo>
                      <a:pt x="8625" y="5824"/>
                      <a:pt x="8680" y="5909"/>
                      <a:pt x="8734" y="5995"/>
                    </a:cubicBezTo>
                    <a:lnTo>
                      <a:pt x="9566" y="6269"/>
                    </a:lnTo>
                    <a:lnTo>
                      <a:pt x="10000" y="6526"/>
                    </a:lnTo>
                    <a:lnTo>
                      <a:pt x="10000" y="6690"/>
                    </a:lnTo>
                    <a:lnTo>
                      <a:pt x="9656" y="7447"/>
                    </a:lnTo>
                    <a:lnTo>
                      <a:pt x="9512" y="7525"/>
                    </a:lnTo>
                    <a:lnTo>
                      <a:pt x="9656" y="7689"/>
                    </a:lnTo>
                    <a:lnTo>
                      <a:pt x="9259" y="7978"/>
                    </a:lnTo>
                    <a:lnTo>
                      <a:pt x="8734" y="8103"/>
                    </a:lnTo>
                    <a:lnTo>
                      <a:pt x="8734" y="8236"/>
                    </a:lnTo>
                    <a:lnTo>
                      <a:pt x="7975" y="8728"/>
                    </a:lnTo>
                    <a:lnTo>
                      <a:pt x="7468" y="8845"/>
                    </a:lnTo>
                    <a:lnTo>
                      <a:pt x="7378" y="9133"/>
                    </a:lnTo>
                    <a:lnTo>
                      <a:pt x="6872" y="9133"/>
                    </a:lnTo>
                    <a:lnTo>
                      <a:pt x="6618" y="9227"/>
                    </a:lnTo>
                    <a:lnTo>
                      <a:pt x="6112" y="9305"/>
                    </a:lnTo>
                    <a:lnTo>
                      <a:pt x="5425" y="9258"/>
                    </a:lnTo>
                    <a:lnTo>
                      <a:pt x="4919" y="9469"/>
                    </a:lnTo>
                    <a:lnTo>
                      <a:pt x="4322" y="9633"/>
                    </a:lnTo>
                    <a:lnTo>
                      <a:pt x="3725" y="9711"/>
                    </a:lnTo>
                    <a:lnTo>
                      <a:pt x="3291" y="9883"/>
                    </a:lnTo>
                    <a:lnTo>
                      <a:pt x="2803" y="10000"/>
                    </a:lnTo>
                    <a:close/>
                  </a:path>
                </a:pathLst>
              </a:custGeom>
              <a:solidFill>
                <a:srgbClr val="263F5A"/>
              </a:solidFill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SE"/>
            <p:cNvGrpSpPr>
              <a:grpSpLocks/>
            </p:cNvGrpSpPr>
            <p:nvPr/>
          </p:nvGrpSpPr>
          <p:grpSpPr bwMode="auto">
            <a:xfrm>
              <a:off x="7620571" y="3358858"/>
              <a:ext cx="504723" cy="962978"/>
              <a:chOff x="3043262" y="1475462"/>
              <a:chExt cx="475" cy="1041"/>
            </a:xfrm>
            <a:solidFill>
              <a:srgbClr val="4B7EB3">
                <a:lumMod val="50000"/>
              </a:srgbClr>
            </a:solidFill>
            <a:effectLst/>
          </p:grpSpPr>
          <p:sp>
            <p:nvSpPr>
              <p:cNvPr id="98" name="Freeform 101"/>
              <p:cNvSpPr>
                <a:spLocks noChangeAspect="1"/>
              </p:cNvSpPr>
              <p:nvPr/>
            </p:nvSpPr>
            <p:spPr bwMode="auto">
              <a:xfrm>
                <a:off x="3043451" y="1476363"/>
                <a:ext cx="32" cy="81"/>
              </a:xfrm>
              <a:custGeom>
                <a:avLst/>
                <a:gdLst>
                  <a:gd name="T0" fmla="*/ 46 w 46"/>
                  <a:gd name="T1" fmla="*/ 0 h 131"/>
                  <a:gd name="T2" fmla="*/ 44 w 46"/>
                  <a:gd name="T3" fmla="*/ 44 h 131"/>
                  <a:gd name="T4" fmla="*/ 30 w 46"/>
                  <a:gd name="T5" fmla="*/ 78 h 131"/>
                  <a:gd name="T6" fmla="*/ 9 w 46"/>
                  <a:gd name="T7" fmla="*/ 99 h 131"/>
                  <a:gd name="T8" fmla="*/ 14 w 46"/>
                  <a:gd name="T9" fmla="*/ 122 h 131"/>
                  <a:gd name="T10" fmla="*/ 5 w 46"/>
                  <a:gd name="T11" fmla="*/ 131 h 131"/>
                  <a:gd name="T12" fmla="*/ 0 w 46"/>
                  <a:gd name="T13" fmla="*/ 102 h 131"/>
                  <a:gd name="T14" fmla="*/ 7 w 46"/>
                  <a:gd name="T15" fmla="*/ 81 h 131"/>
                  <a:gd name="T16" fmla="*/ 14 w 46"/>
                  <a:gd name="T17" fmla="*/ 57 h 131"/>
                  <a:gd name="T18" fmla="*/ 46 w 46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31">
                    <a:moveTo>
                      <a:pt x="46" y="0"/>
                    </a:moveTo>
                    <a:lnTo>
                      <a:pt x="44" y="44"/>
                    </a:lnTo>
                    <a:lnTo>
                      <a:pt x="30" y="78"/>
                    </a:lnTo>
                    <a:lnTo>
                      <a:pt x="9" y="99"/>
                    </a:lnTo>
                    <a:lnTo>
                      <a:pt x="14" y="122"/>
                    </a:lnTo>
                    <a:lnTo>
                      <a:pt x="5" y="131"/>
                    </a:lnTo>
                    <a:lnTo>
                      <a:pt x="0" y="102"/>
                    </a:lnTo>
                    <a:lnTo>
                      <a:pt x="7" y="81"/>
                    </a:lnTo>
                    <a:lnTo>
                      <a:pt x="14" y="57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02"/>
              <p:cNvSpPr>
                <a:spLocks noChangeAspect="1"/>
              </p:cNvSpPr>
              <p:nvPr/>
            </p:nvSpPr>
            <p:spPr bwMode="auto">
              <a:xfrm>
                <a:off x="3043522" y="1476325"/>
                <a:ext cx="42" cy="64"/>
              </a:xfrm>
              <a:custGeom>
                <a:avLst/>
                <a:gdLst>
                  <a:gd name="T0" fmla="*/ 50 w 64"/>
                  <a:gd name="T1" fmla="*/ 0 h 104"/>
                  <a:gd name="T2" fmla="*/ 64 w 64"/>
                  <a:gd name="T3" fmla="*/ 0 h 104"/>
                  <a:gd name="T4" fmla="*/ 47 w 64"/>
                  <a:gd name="T5" fmla="*/ 22 h 104"/>
                  <a:gd name="T6" fmla="*/ 45 w 64"/>
                  <a:gd name="T7" fmla="*/ 37 h 104"/>
                  <a:gd name="T8" fmla="*/ 50 w 64"/>
                  <a:gd name="T9" fmla="*/ 59 h 104"/>
                  <a:gd name="T10" fmla="*/ 33 w 64"/>
                  <a:gd name="T11" fmla="*/ 80 h 104"/>
                  <a:gd name="T12" fmla="*/ 12 w 64"/>
                  <a:gd name="T13" fmla="*/ 104 h 104"/>
                  <a:gd name="T14" fmla="*/ 8 w 64"/>
                  <a:gd name="T15" fmla="*/ 80 h 104"/>
                  <a:gd name="T16" fmla="*/ 0 w 64"/>
                  <a:gd name="T17" fmla="*/ 70 h 104"/>
                  <a:gd name="T18" fmla="*/ 0 w 64"/>
                  <a:gd name="T19" fmla="*/ 52 h 104"/>
                  <a:gd name="T20" fmla="*/ 19 w 64"/>
                  <a:gd name="T21" fmla="*/ 32 h 104"/>
                  <a:gd name="T22" fmla="*/ 50 w 64"/>
                  <a:gd name="T2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104">
                    <a:moveTo>
                      <a:pt x="50" y="0"/>
                    </a:moveTo>
                    <a:lnTo>
                      <a:pt x="64" y="0"/>
                    </a:lnTo>
                    <a:lnTo>
                      <a:pt x="47" y="22"/>
                    </a:lnTo>
                    <a:lnTo>
                      <a:pt x="45" y="37"/>
                    </a:lnTo>
                    <a:lnTo>
                      <a:pt x="50" y="59"/>
                    </a:lnTo>
                    <a:lnTo>
                      <a:pt x="33" y="80"/>
                    </a:lnTo>
                    <a:lnTo>
                      <a:pt x="12" y="104"/>
                    </a:lnTo>
                    <a:lnTo>
                      <a:pt x="8" y="80"/>
                    </a:lnTo>
                    <a:lnTo>
                      <a:pt x="0" y="70"/>
                    </a:lnTo>
                    <a:lnTo>
                      <a:pt x="0" y="52"/>
                    </a:lnTo>
                    <a:lnTo>
                      <a:pt x="19" y="3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103"/>
              <p:cNvSpPr>
                <a:spLocks noChangeAspect="1"/>
              </p:cNvSpPr>
              <p:nvPr/>
            </p:nvSpPr>
            <p:spPr bwMode="auto">
              <a:xfrm>
                <a:off x="3043262" y="1475462"/>
                <a:ext cx="475" cy="1041"/>
              </a:xfrm>
              <a:custGeom>
                <a:avLst/>
                <a:gdLst>
                  <a:gd name="T0" fmla="*/ 551 w 701"/>
                  <a:gd name="T1" fmla="*/ 30 h 1686"/>
                  <a:gd name="T2" fmla="*/ 646 w 701"/>
                  <a:gd name="T3" fmla="*/ 104 h 1686"/>
                  <a:gd name="T4" fmla="*/ 655 w 701"/>
                  <a:gd name="T5" fmla="*/ 168 h 1686"/>
                  <a:gd name="T6" fmla="*/ 677 w 701"/>
                  <a:gd name="T7" fmla="*/ 225 h 1686"/>
                  <a:gd name="T8" fmla="*/ 674 w 701"/>
                  <a:gd name="T9" fmla="*/ 299 h 1686"/>
                  <a:gd name="T10" fmla="*/ 692 w 701"/>
                  <a:gd name="T11" fmla="*/ 352 h 1686"/>
                  <a:gd name="T12" fmla="*/ 687 w 701"/>
                  <a:gd name="T13" fmla="*/ 394 h 1686"/>
                  <a:gd name="T14" fmla="*/ 603 w 701"/>
                  <a:gd name="T15" fmla="*/ 404 h 1686"/>
                  <a:gd name="T16" fmla="*/ 566 w 701"/>
                  <a:gd name="T17" fmla="*/ 468 h 1686"/>
                  <a:gd name="T18" fmla="*/ 556 w 701"/>
                  <a:gd name="T19" fmla="*/ 515 h 1686"/>
                  <a:gd name="T20" fmla="*/ 561 w 701"/>
                  <a:gd name="T21" fmla="*/ 583 h 1686"/>
                  <a:gd name="T22" fmla="*/ 533 w 701"/>
                  <a:gd name="T23" fmla="*/ 647 h 1686"/>
                  <a:gd name="T24" fmla="*/ 453 w 701"/>
                  <a:gd name="T25" fmla="*/ 700 h 1686"/>
                  <a:gd name="T26" fmla="*/ 424 w 701"/>
                  <a:gd name="T27" fmla="*/ 731 h 1686"/>
                  <a:gd name="T28" fmla="*/ 387 w 701"/>
                  <a:gd name="T29" fmla="*/ 811 h 1686"/>
                  <a:gd name="T30" fmla="*/ 376 w 701"/>
                  <a:gd name="T31" fmla="*/ 871 h 1686"/>
                  <a:gd name="T32" fmla="*/ 343 w 701"/>
                  <a:gd name="T33" fmla="*/ 956 h 1686"/>
                  <a:gd name="T34" fmla="*/ 391 w 701"/>
                  <a:gd name="T35" fmla="*/ 1067 h 1686"/>
                  <a:gd name="T36" fmla="*/ 429 w 701"/>
                  <a:gd name="T37" fmla="*/ 1151 h 1686"/>
                  <a:gd name="T38" fmla="*/ 387 w 701"/>
                  <a:gd name="T39" fmla="*/ 1182 h 1686"/>
                  <a:gd name="T40" fmla="*/ 352 w 701"/>
                  <a:gd name="T41" fmla="*/ 1188 h 1686"/>
                  <a:gd name="T42" fmla="*/ 272 w 701"/>
                  <a:gd name="T43" fmla="*/ 1194 h 1686"/>
                  <a:gd name="T44" fmla="*/ 347 w 701"/>
                  <a:gd name="T45" fmla="*/ 1214 h 1686"/>
                  <a:gd name="T46" fmla="*/ 387 w 701"/>
                  <a:gd name="T47" fmla="*/ 1241 h 1686"/>
                  <a:gd name="T48" fmla="*/ 361 w 701"/>
                  <a:gd name="T49" fmla="*/ 1262 h 1686"/>
                  <a:gd name="T50" fmla="*/ 314 w 701"/>
                  <a:gd name="T51" fmla="*/ 1309 h 1686"/>
                  <a:gd name="T52" fmla="*/ 300 w 701"/>
                  <a:gd name="T53" fmla="*/ 1356 h 1686"/>
                  <a:gd name="T54" fmla="*/ 281 w 701"/>
                  <a:gd name="T55" fmla="*/ 1467 h 1686"/>
                  <a:gd name="T56" fmla="*/ 258 w 701"/>
                  <a:gd name="T57" fmla="*/ 1541 h 1686"/>
                  <a:gd name="T58" fmla="*/ 201 w 701"/>
                  <a:gd name="T59" fmla="*/ 1599 h 1686"/>
                  <a:gd name="T60" fmla="*/ 145 w 701"/>
                  <a:gd name="T61" fmla="*/ 1620 h 1686"/>
                  <a:gd name="T62" fmla="*/ 135 w 701"/>
                  <a:gd name="T63" fmla="*/ 1670 h 1686"/>
                  <a:gd name="T64" fmla="*/ 80 w 701"/>
                  <a:gd name="T65" fmla="*/ 1686 h 1686"/>
                  <a:gd name="T66" fmla="*/ 55 w 701"/>
                  <a:gd name="T67" fmla="*/ 1659 h 1686"/>
                  <a:gd name="T68" fmla="*/ 33 w 701"/>
                  <a:gd name="T69" fmla="*/ 1568 h 1686"/>
                  <a:gd name="T70" fmla="*/ 52 w 701"/>
                  <a:gd name="T71" fmla="*/ 1546 h 1686"/>
                  <a:gd name="T72" fmla="*/ 55 w 701"/>
                  <a:gd name="T73" fmla="*/ 1515 h 1686"/>
                  <a:gd name="T74" fmla="*/ 33 w 701"/>
                  <a:gd name="T75" fmla="*/ 1430 h 1686"/>
                  <a:gd name="T76" fmla="*/ 14 w 701"/>
                  <a:gd name="T77" fmla="*/ 1362 h 1686"/>
                  <a:gd name="T78" fmla="*/ 0 w 701"/>
                  <a:gd name="T79" fmla="*/ 1256 h 1686"/>
                  <a:gd name="T80" fmla="*/ 24 w 701"/>
                  <a:gd name="T81" fmla="*/ 1214 h 1686"/>
                  <a:gd name="T82" fmla="*/ 42 w 701"/>
                  <a:gd name="T83" fmla="*/ 1108 h 1686"/>
                  <a:gd name="T84" fmla="*/ 88 w 701"/>
                  <a:gd name="T85" fmla="*/ 1046 h 1686"/>
                  <a:gd name="T86" fmla="*/ 74 w 701"/>
                  <a:gd name="T87" fmla="*/ 935 h 1686"/>
                  <a:gd name="T88" fmla="*/ 93 w 701"/>
                  <a:gd name="T89" fmla="*/ 882 h 1686"/>
                  <a:gd name="T90" fmla="*/ 85 w 701"/>
                  <a:gd name="T91" fmla="*/ 790 h 1686"/>
                  <a:gd name="T92" fmla="*/ 104 w 701"/>
                  <a:gd name="T93" fmla="*/ 679 h 1686"/>
                  <a:gd name="T94" fmla="*/ 164 w 701"/>
                  <a:gd name="T95" fmla="*/ 605 h 1686"/>
                  <a:gd name="T96" fmla="*/ 220 w 701"/>
                  <a:gd name="T97" fmla="*/ 583 h 1686"/>
                  <a:gd name="T98" fmla="*/ 197 w 701"/>
                  <a:gd name="T99" fmla="*/ 515 h 1686"/>
                  <a:gd name="T100" fmla="*/ 220 w 701"/>
                  <a:gd name="T101" fmla="*/ 458 h 1686"/>
                  <a:gd name="T102" fmla="*/ 234 w 701"/>
                  <a:gd name="T103" fmla="*/ 373 h 1686"/>
                  <a:gd name="T104" fmla="*/ 296 w 701"/>
                  <a:gd name="T105" fmla="*/ 320 h 1686"/>
                  <a:gd name="T106" fmla="*/ 324 w 701"/>
                  <a:gd name="T107" fmla="*/ 252 h 1686"/>
                  <a:gd name="T108" fmla="*/ 368 w 701"/>
                  <a:gd name="T109" fmla="*/ 147 h 1686"/>
                  <a:gd name="T110" fmla="*/ 418 w 701"/>
                  <a:gd name="T111" fmla="*/ 98 h 1686"/>
                  <a:gd name="T112" fmla="*/ 465 w 701"/>
                  <a:gd name="T113" fmla="*/ 60 h 1686"/>
                  <a:gd name="T114" fmla="*/ 523 w 701"/>
                  <a:gd name="T115" fmla="*/ 0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1" h="1686">
                    <a:moveTo>
                      <a:pt x="528" y="0"/>
                    </a:moveTo>
                    <a:lnTo>
                      <a:pt x="537" y="5"/>
                    </a:lnTo>
                    <a:lnTo>
                      <a:pt x="551" y="30"/>
                    </a:lnTo>
                    <a:lnTo>
                      <a:pt x="613" y="98"/>
                    </a:lnTo>
                    <a:lnTo>
                      <a:pt x="622" y="83"/>
                    </a:lnTo>
                    <a:lnTo>
                      <a:pt x="646" y="104"/>
                    </a:lnTo>
                    <a:lnTo>
                      <a:pt x="655" y="125"/>
                    </a:lnTo>
                    <a:lnTo>
                      <a:pt x="655" y="141"/>
                    </a:lnTo>
                    <a:lnTo>
                      <a:pt x="655" y="168"/>
                    </a:lnTo>
                    <a:lnTo>
                      <a:pt x="646" y="184"/>
                    </a:lnTo>
                    <a:lnTo>
                      <a:pt x="663" y="205"/>
                    </a:lnTo>
                    <a:lnTo>
                      <a:pt x="677" y="225"/>
                    </a:lnTo>
                    <a:lnTo>
                      <a:pt x="677" y="242"/>
                    </a:lnTo>
                    <a:lnTo>
                      <a:pt x="677" y="268"/>
                    </a:lnTo>
                    <a:lnTo>
                      <a:pt x="674" y="299"/>
                    </a:lnTo>
                    <a:lnTo>
                      <a:pt x="663" y="310"/>
                    </a:lnTo>
                    <a:lnTo>
                      <a:pt x="677" y="326"/>
                    </a:lnTo>
                    <a:lnTo>
                      <a:pt x="692" y="352"/>
                    </a:lnTo>
                    <a:lnTo>
                      <a:pt x="701" y="379"/>
                    </a:lnTo>
                    <a:lnTo>
                      <a:pt x="701" y="389"/>
                    </a:lnTo>
                    <a:lnTo>
                      <a:pt x="687" y="394"/>
                    </a:lnTo>
                    <a:lnTo>
                      <a:pt x="627" y="394"/>
                    </a:lnTo>
                    <a:lnTo>
                      <a:pt x="613" y="394"/>
                    </a:lnTo>
                    <a:lnTo>
                      <a:pt x="603" y="404"/>
                    </a:lnTo>
                    <a:lnTo>
                      <a:pt x="603" y="426"/>
                    </a:lnTo>
                    <a:lnTo>
                      <a:pt x="594" y="441"/>
                    </a:lnTo>
                    <a:lnTo>
                      <a:pt x="566" y="468"/>
                    </a:lnTo>
                    <a:lnTo>
                      <a:pt x="570" y="490"/>
                    </a:lnTo>
                    <a:lnTo>
                      <a:pt x="566" y="505"/>
                    </a:lnTo>
                    <a:lnTo>
                      <a:pt x="556" y="515"/>
                    </a:lnTo>
                    <a:lnTo>
                      <a:pt x="566" y="548"/>
                    </a:lnTo>
                    <a:lnTo>
                      <a:pt x="570" y="568"/>
                    </a:lnTo>
                    <a:lnTo>
                      <a:pt x="561" y="583"/>
                    </a:lnTo>
                    <a:lnTo>
                      <a:pt x="542" y="601"/>
                    </a:lnTo>
                    <a:lnTo>
                      <a:pt x="537" y="620"/>
                    </a:lnTo>
                    <a:lnTo>
                      <a:pt x="533" y="647"/>
                    </a:lnTo>
                    <a:lnTo>
                      <a:pt x="500" y="663"/>
                    </a:lnTo>
                    <a:lnTo>
                      <a:pt x="481" y="679"/>
                    </a:lnTo>
                    <a:lnTo>
                      <a:pt x="453" y="700"/>
                    </a:lnTo>
                    <a:lnTo>
                      <a:pt x="457" y="716"/>
                    </a:lnTo>
                    <a:lnTo>
                      <a:pt x="434" y="721"/>
                    </a:lnTo>
                    <a:lnTo>
                      <a:pt x="424" y="731"/>
                    </a:lnTo>
                    <a:lnTo>
                      <a:pt x="401" y="768"/>
                    </a:lnTo>
                    <a:lnTo>
                      <a:pt x="382" y="784"/>
                    </a:lnTo>
                    <a:lnTo>
                      <a:pt x="387" y="811"/>
                    </a:lnTo>
                    <a:lnTo>
                      <a:pt x="376" y="818"/>
                    </a:lnTo>
                    <a:lnTo>
                      <a:pt x="366" y="830"/>
                    </a:lnTo>
                    <a:lnTo>
                      <a:pt x="376" y="871"/>
                    </a:lnTo>
                    <a:lnTo>
                      <a:pt x="371" y="898"/>
                    </a:lnTo>
                    <a:lnTo>
                      <a:pt x="347" y="913"/>
                    </a:lnTo>
                    <a:lnTo>
                      <a:pt x="343" y="956"/>
                    </a:lnTo>
                    <a:lnTo>
                      <a:pt x="347" y="1009"/>
                    </a:lnTo>
                    <a:lnTo>
                      <a:pt x="357" y="1034"/>
                    </a:lnTo>
                    <a:lnTo>
                      <a:pt x="391" y="1067"/>
                    </a:lnTo>
                    <a:lnTo>
                      <a:pt x="405" y="1098"/>
                    </a:lnTo>
                    <a:lnTo>
                      <a:pt x="420" y="1130"/>
                    </a:lnTo>
                    <a:lnTo>
                      <a:pt x="429" y="1151"/>
                    </a:lnTo>
                    <a:lnTo>
                      <a:pt x="420" y="1172"/>
                    </a:lnTo>
                    <a:lnTo>
                      <a:pt x="401" y="1188"/>
                    </a:lnTo>
                    <a:lnTo>
                      <a:pt x="387" y="1182"/>
                    </a:lnTo>
                    <a:lnTo>
                      <a:pt x="376" y="1167"/>
                    </a:lnTo>
                    <a:lnTo>
                      <a:pt x="357" y="1172"/>
                    </a:lnTo>
                    <a:lnTo>
                      <a:pt x="352" y="1188"/>
                    </a:lnTo>
                    <a:lnTo>
                      <a:pt x="324" y="1188"/>
                    </a:lnTo>
                    <a:lnTo>
                      <a:pt x="281" y="1182"/>
                    </a:lnTo>
                    <a:lnTo>
                      <a:pt x="272" y="1194"/>
                    </a:lnTo>
                    <a:lnTo>
                      <a:pt x="300" y="1209"/>
                    </a:lnTo>
                    <a:lnTo>
                      <a:pt x="338" y="1194"/>
                    </a:lnTo>
                    <a:lnTo>
                      <a:pt x="347" y="1214"/>
                    </a:lnTo>
                    <a:lnTo>
                      <a:pt x="376" y="1219"/>
                    </a:lnTo>
                    <a:lnTo>
                      <a:pt x="396" y="1229"/>
                    </a:lnTo>
                    <a:lnTo>
                      <a:pt x="387" y="1241"/>
                    </a:lnTo>
                    <a:lnTo>
                      <a:pt x="361" y="1235"/>
                    </a:lnTo>
                    <a:lnTo>
                      <a:pt x="357" y="1246"/>
                    </a:lnTo>
                    <a:lnTo>
                      <a:pt x="361" y="1262"/>
                    </a:lnTo>
                    <a:lnTo>
                      <a:pt x="347" y="1283"/>
                    </a:lnTo>
                    <a:lnTo>
                      <a:pt x="324" y="1303"/>
                    </a:lnTo>
                    <a:lnTo>
                      <a:pt x="314" y="1309"/>
                    </a:lnTo>
                    <a:lnTo>
                      <a:pt x="305" y="1315"/>
                    </a:lnTo>
                    <a:lnTo>
                      <a:pt x="310" y="1340"/>
                    </a:lnTo>
                    <a:lnTo>
                      <a:pt x="300" y="1356"/>
                    </a:lnTo>
                    <a:lnTo>
                      <a:pt x="286" y="1389"/>
                    </a:lnTo>
                    <a:lnTo>
                      <a:pt x="291" y="1420"/>
                    </a:lnTo>
                    <a:lnTo>
                      <a:pt x="281" y="1467"/>
                    </a:lnTo>
                    <a:lnTo>
                      <a:pt x="272" y="1488"/>
                    </a:lnTo>
                    <a:lnTo>
                      <a:pt x="272" y="1519"/>
                    </a:lnTo>
                    <a:lnTo>
                      <a:pt x="258" y="1541"/>
                    </a:lnTo>
                    <a:lnTo>
                      <a:pt x="239" y="1578"/>
                    </a:lnTo>
                    <a:lnTo>
                      <a:pt x="234" y="1605"/>
                    </a:lnTo>
                    <a:lnTo>
                      <a:pt x="201" y="1599"/>
                    </a:lnTo>
                    <a:lnTo>
                      <a:pt x="168" y="1599"/>
                    </a:lnTo>
                    <a:lnTo>
                      <a:pt x="164" y="1615"/>
                    </a:lnTo>
                    <a:lnTo>
                      <a:pt x="145" y="1620"/>
                    </a:lnTo>
                    <a:lnTo>
                      <a:pt x="135" y="1626"/>
                    </a:lnTo>
                    <a:lnTo>
                      <a:pt x="140" y="1643"/>
                    </a:lnTo>
                    <a:lnTo>
                      <a:pt x="135" y="1670"/>
                    </a:lnTo>
                    <a:lnTo>
                      <a:pt x="112" y="1686"/>
                    </a:lnTo>
                    <a:lnTo>
                      <a:pt x="99" y="1670"/>
                    </a:lnTo>
                    <a:lnTo>
                      <a:pt x="80" y="1686"/>
                    </a:lnTo>
                    <a:lnTo>
                      <a:pt x="55" y="1686"/>
                    </a:lnTo>
                    <a:lnTo>
                      <a:pt x="47" y="1670"/>
                    </a:lnTo>
                    <a:lnTo>
                      <a:pt x="55" y="1659"/>
                    </a:lnTo>
                    <a:lnTo>
                      <a:pt x="61" y="1630"/>
                    </a:lnTo>
                    <a:lnTo>
                      <a:pt x="42" y="1589"/>
                    </a:lnTo>
                    <a:lnTo>
                      <a:pt x="33" y="1568"/>
                    </a:lnTo>
                    <a:lnTo>
                      <a:pt x="38" y="1556"/>
                    </a:lnTo>
                    <a:lnTo>
                      <a:pt x="47" y="1556"/>
                    </a:lnTo>
                    <a:lnTo>
                      <a:pt x="52" y="1546"/>
                    </a:lnTo>
                    <a:lnTo>
                      <a:pt x="55" y="1535"/>
                    </a:lnTo>
                    <a:lnTo>
                      <a:pt x="61" y="1525"/>
                    </a:lnTo>
                    <a:lnTo>
                      <a:pt x="55" y="1515"/>
                    </a:lnTo>
                    <a:lnTo>
                      <a:pt x="47" y="1494"/>
                    </a:lnTo>
                    <a:lnTo>
                      <a:pt x="28" y="1462"/>
                    </a:lnTo>
                    <a:lnTo>
                      <a:pt x="33" y="1430"/>
                    </a:lnTo>
                    <a:lnTo>
                      <a:pt x="19" y="1404"/>
                    </a:lnTo>
                    <a:lnTo>
                      <a:pt x="5" y="1389"/>
                    </a:lnTo>
                    <a:lnTo>
                      <a:pt x="14" y="1362"/>
                    </a:lnTo>
                    <a:lnTo>
                      <a:pt x="24" y="1309"/>
                    </a:lnTo>
                    <a:lnTo>
                      <a:pt x="5" y="1283"/>
                    </a:lnTo>
                    <a:lnTo>
                      <a:pt x="0" y="1256"/>
                    </a:lnTo>
                    <a:lnTo>
                      <a:pt x="0" y="1241"/>
                    </a:lnTo>
                    <a:lnTo>
                      <a:pt x="9" y="1209"/>
                    </a:lnTo>
                    <a:lnTo>
                      <a:pt x="24" y="1214"/>
                    </a:lnTo>
                    <a:lnTo>
                      <a:pt x="38" y="1172"/>
                    </a:lnTo>
                    <a:lnTo>
                      <a:pt x="38" y="1124"/>
                    </a:lnTo>
                    <a:lnTo>
                      <a:pt x="42" y="1108"/>
                    </a:lnTo>
                    <a:lnTo>
                      <a:pt x="61" y="1093"/>
                    </a:lnTo>
                    <a:lnTo>
                      <a:pt x="88" y="1071"/>
                    </a:lnTo>
                    <a:lnTo>
                      <a:pt x="88" y="1046"/>
                    </a:lnTo>
                    <a:lnTo>
                      <a:pt x="85" y="966"/>
                    </a:lnTo>
                    <a:lnTo>
                      <a:pt x="74" y="956"/>
                    </a:lnTo>
                    <a:lnTo>
                      <a:pt x="74" y="935"/>
                    </a:lnTo>
                    <a:lnTo>
                      <a:pt x="99" y="923"/>
                    </a:lnTo>
                    <a:lnTo>
                      <a:pt x="107" y="913"/>
                    </a:lnTo>
                    <a:lnTo>
                      <a:pt x="93" y="882"/>
                    </a:lnTo>
                    <a:lnTo>
                      <a:pt x="74" y="851"/>
                    </a:lnTo>
                    <a:lnTo>
                      <a:pt x="80" y="815"/>
                    </a:lnTo>
                    <a:lnTo>
                      <a:pt x="85" y="790"/>
                    </a:lnTo>
                    <a:lnTo>
                      <a:pt x="104" y="743"/>
                    </a:lnTo>
                    <a:lnTo>
                      <a:pt x="104" y="721"/>
                    </a:lnTo>
                    <a:lnTo>
                      <a:pt x="104" y="679"/>
                    </a:lnTo>
                    <a:lnTo>
                      <a:pt x="118" y="642"/>
                    </a:lnTo>
                    <a:lnTo>
                      <a:pt x="140" y="620"/>
                    </a:lnTo>
                    <a:lnTo>
                      <a:pt x="164" y="605"/>
                    </a:lnTo>
                    <a:lnTo>
                      <a:pt x="187" y="610"/>
                    </a:lnTo>
                    <a:lnTo>
                      <a:pt x="211" y="620"/>
                    </a:lnTo>
                    <a:lnTo>
                      <a:pt x="220" y="583"/>
                    </a:lnTo>
                    <a:lnTo>
                      <a:pt x="211" y="552"/>
                    </a:lnTo>
                    <a:lnTo>
                      <a:pt x="201" y="531"/>
                    </a:lnTo>
                    <a:lnTo>
                      <a:pt x="197" y="515"/>
                    </a:lnTo>
                    <a:lnTo>
                      <a:pt x="201" y="500"/>
                    </a:lnTo>
                    <a:lnTo>
                      <a:pt x="216" y="494"/>
                    </a:lnTo>
                    <a:lnTo>
                      <a:pt x="220" y="458"/>
                    </a:lnTo>
                    <a:lnTo>
                      <a:pt x="230" y="426"/>
                    </a:lnTo>
                    <a:lnTo>
                      <a:pt x="234" y="400"/>
                    </a:lnTo>
                    <a:lnTo>
                      <a:pt x="234" y="373"/>
                    </a:lnTo>
                    <a:lnTo>
                      <a:pt x="248" y="347"/>
                    </a:lnTo>
                    <a:lnTo>
                      <a:pt x="277" y="326"/>
                    </a:lnTo>
                    <a:lnTo>
                      <a:pt x="296" y="320"/>
                    </a:lnTo>
                    <a:lnTo>
                      <a:pt x="296" y="295"/>
                    </a:lnTo>
                    <a:lnTo>
                      <a:pt x="305" y="278"/>
                    </a:lnTo>
                    <a:lnTo>
                      <a:pt x="324" y="252"/>
                    </a:lnTo>
                    <a:lnTo>
                      <a:pt x="343" y="236"/>
                    </a:lnTo>
                    <a:lnTo>
                      <a:pt x="333" y="191"/>
                    </a:lnTo>
                    <a:lnTo>
                      <a:pt x="368" y="147"/>
                    </a:lnTo>
                    <a:lnTo>
                      <a:pt x="376" y="128"/>
                    </a:lnTo>
                    <a:lnTo>
                      <a:pt x="401" y="123"/>
                    </a:lnTo>
                    <a:lnTo>
                      <a:pt x="418" y="98"/>
                    </a:lnTo>
                    <a:lnTo>
                      <a:pt x="418" y="83"/>
                    </a:lnTo>
                    <a:lnTo>
                      <a:pt x="434" y="64"/>
                    </a:lnTo>
                    <a:lnTo>
                      <a:pt x="465" y="60"/>
                    </a:lnTo>
                    <a:lnTo>
                      <a:pt x="500" y="60"/>
                    </a:lnTo>
                    <a:lnTo>
                      <a:pt x="528" y="30"/>
                    </a:lnTo>
                    <a:lnTo>
                      <a:pt x="523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263F5A"/>
              </a:solidFill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NO"/>
            <p:cNvGrpSpPr>
              <a:grpSpLocks/>
            </p:cNvGrpSpPr>
            <p:nvPr/>
          </p:nvGrpSpPr>
          <p:grpSpPr bwMode="auto">
            <a:xfrm>
              <a:off x="7370878" y="3201740"/>
              <a:ext cx="922747" cy="902911"/>
              <a:chOff x="2536809" y="1148417"/>
              <a:chExt cx="1192" cy="1187"/>
            </a:xfrm>
            <a:solidFill>
              <a:srgbClr val="FFFFFF">
                <a:lumMod val="75000"/>
              </a:srgbClr>
            </a:solidFill>
            <a:effectLst/>
          </p:grpSpPr>
          <p:sp>
            <p:nvSpPr>
              <p:cNvPr id="87" name="Freeform 90"/>
              <p:cNvSpPr>
                <a:spLocks noChangeAspect="1"/>
              </p:cNvSpPr>
              <p:nvPr/>
            </p:nvSpPr>
            <p:spPr bwMode="auto">
              <a:xfrm>
                <a:off x="2536809" y="1148417"/>
                <a:ext cx="1192" cy="1187"/>
              </a:xfrm>
              <a:custGeom>
                <a:avLst/>
                <a:gdLst>
                  <a:gd name="T0" fmla="*/ 376 w 1279"/>
                  <a:gd name="T1" fmla="*/ 1439 h 1576"/>
                  <a:gd name="T2" fmla="*/ 427 w 1279"/>
                  <a:gd name="T3" fmla="*/ 1349 h 1576"/>
                  <a:gd name="T4" fmla="*/ 413 w 1279"/>
                  <a:gd name="T5" fmla="*/ 1227 h 1576"/>
                  <a:gd name="T6" fmla="*/ 423 w 1279"/>
                  <a:gd name="T7" fmla="*/ 1122 h 1576"/>
                  <a:gd name="T8" fmla="*/ 446 w 1279"/>
                  <a:gd name="T9" fmla="*/ 977 h 1576"/>
                  <a:gd name="T10" fmla="*/ 511 w 1279"/>
                  <a:gd name="T11" fmla="*/ 877 h 1576"/>
                  <a:gd name="T12" fmla="*/ 544 w 1279"/>
                  <a:gd name="T13" fmla="*/ 798 h 1576"/>
                  <a:gd name="T14" fmla="*/ 568 w 1279"/>
                  <a:gd name="T15" fmla="*/ 719 h 1576"/>
                  <a:gd name="T16" fmla="*/ 638 w 1279"/>
                  <a:gd name="T17" fmla="*/ 587 h 1576"/>
                  <a:gd name="T18" fmla="*/ 676 w 1279"/>
                  <a:gd name="T19" fmla="*/ 482 h 1576"/>
                  <a:gd name="T20" fmla="*/ 762 w 1279"/>
                  <a:gd name="T21" fmla="*/ 376 h 1576"/>
                  <a:gd name="T22" fmla="*/ 833 w 1279"/>
                  <a:gd name="T23" fmla="*/ 340 h 1576"/>
                  <a:gd name="T24" fmla="*/ 880 w 1279"/>
                  <a:gd name="T25" fmla="*/ 247 h 1576"/>
                  <a:gd name="T26" fmla="*/ 993 w 1279"/>
                  <a:gd name="T27" fmla="*/ 297 h 1576"/>
                  <a:gd name="T28" fmla="*/ 1053 w 1279"/>
                  <a:gd name="T29" fmla="*/ 312 h 1576"/>
                  <a:gd name="T30" fmla="*/ 1086 w 1279"/>
                  <a:gd name="T31" fmla="*/ 189 h 1576"/>
                  <a:gd name="T32" fmla="*/ 1180 w 1279"/>
                  <a:gd name="T33" fmla="*/ 179 h 1576"/>
                  <a:gd name="T34" fmla="*/ 1213 w 1279"/>
                  <a:gd name="T35" fmla="*/ 226 h 1576"/>
                  <a:gd name="T36" fmla="*/ 1241 w 1279"/>
                  <a:gd name="T37" fmla="*/ 163 h 1576"/>
                  <a:gd name="T38" fmla="*/ 1274 w 1279"/>
                  <a:gd name="T39" fmla="*/ 89 h 1576"/>
                  <a:gd name="T40" fmla="*/ 1213 w 1279"/>
                  <a:gd name="T41" fmla="*/ 27 h 1576"/>
                  <a:gd name="T42" fmla="*/ 1157 w 1279"/>
                  <a:gd name="T43" fmla="*/ 31 h 1576"/>
                  <a:gd name="T44" fmla="*/ 1124 w 1279"/>
                  <a:gd name="T45" fmla="*/ 27 h 1576"/>
                  <a:gd name="T46" fmla="*/ 1078 w 1279"/>
                  <a:gd name="T47" fmla="*/ 62 h 1576"/>
                  <a:gd name="T48" fmla="*/ 1059 w 1279"/>
                  <a:gd name="T49" fmla="*/ 42 h 1576"/>
                  <a:gd name="T50" fmla="*/ 988 w 1279"/>
                  <a:gd name="T51" fmla="*/ 136 h 1576"/>
                  <a:gd name="T52" fmla="*/ 918 w 1279"/>
                  <a:gd name="T53" fmla="*/ 163 h 1576"/>
                  <a:gd name="T54" fmla="*/ 842 w 1279"/>
                  <a:gd name="T55" fmla="*/ 189 h 1576"/>
                  <a:gd name="T56" fmla="*/ 753 w 1279"/>
                  <a:gd name="T57" fmla="*/ 210 h 1576"/>
                  <a:gd name="T58" fmla="*/ 743 w 1279"/>
                  <a:gd name="T59" fmla="*/ 287 h 1576"/>
                  <a:gd name="T60" fmla="*/ 734 w 1279"/>
                  <a:gd name="T61" fmla="*/ 355 h 1576"/>
                  <a:gd name="T62" fmla="*/ 662 w 1279"/>
                  <a:gd name="T63" fmla="*/ 371 h 1576"/>
                  <a:gd name="T64" fmla="*/ 638 w 1279"/>
                  <a:gd name="T65" fmla="*/ 429 h 1576"/>
                  <a:gd name="T66" fmla="*/ 582 w 1279"/>
                  <a:gd name="T67" fmla="*/ 513 h 1576"/>
                  <a:gd name="T68" fmla="*/ 525 w 1279"/>
                  <a:gd name="T69" fmla="*/ 618 h 1576"/>
                  <a:gd name="T70" fmla="*/ 479 w 1279"/>
                  <a:gd name="T71" fmla="*/ 725 h 1576"/>
                  <a:gd name="T72" fmla="*/ 451 w 1279"/>
                  <a:gd name="T73" fmla="*/ 788 h 1576"/>
                  <a:gd name="T74" fmla="*/ 361 w 1279"/>
                  <a:gd name="T75" fmla="*/ 877 h 1576"/>
                  <a:gd name="T76" fmla="*/ 413 w 1279"/>
                  <a:gd name="T77" fmla="*/ 887 h 1576"/>
                  <a:gd name="T78" fmla="*/ 333 w 1279"/>
                  <a:gd name="T79" fmla="*/ 904 h 1576"/>
                  <a:gd name="T80" fmla="*/ 258 w 1279"/>
                  <a:gd name="T81" fmla="*/ 957 h 1576"/>
                  <a:gd name="T82" fmla="*/ 195 w 1279"/>
                  <a:gd name="T83" fmla="*/ 961 h 1576"/>
                  <a:gd name="T84" fmla="*/ 143 w 1279"/>
                  <a:gd name="T85" fmla="*/ 1001 h 1576"/>
                  <a:gd name="T86" fmla="*/ 110 w 1279"/>
                  <a:gd name="T87" fmla="*/ 1041 h 1576"/>
                  <a:gd name="T88" fmla="*/ 44 w 1279"/>
                  <a:gd name="T89" fmla="*/ 1088 h 1576"/>
                  <a:gd name="T90" fmla="*/ 25 w 1279"/>
                  <a:gd name="T91" fmla="*/ 1261 h 1576"/>
                  <a:gd name="T92" fmla="*/ 52 w 1279"/>
                  <a:gd name="T93" fmla="*/ 1301 h 1576"/>
                  <a:gd name="T94" fmla="*/ 25 w 1279"/>
                  <a:gd name="T95" fmla="*/ 1378 h 1576"/>
                  <a:gd name="T96" fmla="*/ 42 w 1279"/>
                  <a:gd name="T97" fmla="*/ 1423 h 1576"/>
                  <a:gd name="T98" fmla="*/ 0 w 1279"/>
                  <a:gd name="T99" fmla="*/ 1462 h 1576"/>
                  <a:gd name="T100" fmla="*/ 107 w 1279"/>
                  <a:gd name="T101" fmla="*/ 1576 h 1576"/>
                  <a:gd name="T102" fmla="*/ 265 w 1279"/>
                  <a:gd name="T103" fmla="*/ 1446 h 1576"/>
                  <a:gd name="T104" fmla="*/ 321 w 1279"/>
                  <a:gd name="T105" fmla="*/ 1372 h 1576"/>
                  <a:gd name="T106" fmla="*/ 333 w 1279"/>
                  <a:gd name="T107" fmla="*/ 1483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9" h="1576">
                    <a:moveTo>
                      <a:pt x="343" y="1483"/>
                    </a:moveTo>
                    <a:lnTo>
                      <a:pt x="347" y="1480"/>
                    </a:lnTo>
                    <a:lnTo>
                      <a:pt x="361" y="1476"/>
                    </a:lnTo>
                    <a:lnTo>
                      <a:pt x="371" y="1459"/>
                    </a:lnTo>
                    <a:lnTo>
                      <a:pt x="376" y="1439"/>
                    </a:lnTo>
                    <a:lnTo>
                      <a:pt x="380" y="1428"/>
                    </a:lnTo>
                    <a:lnTo>
                      <a:pt x="376" y="1396"/>
                    </a:lnTo>
                    <a:lnTo>
                      <a:pt x="380" y="1375"/>
                    </a:lnTo>
                    <a:lnTo>
                      <a:pt x="394" y="1365"/>
                    </a:lnTo>
                    <a:lnTo>
                      <a:pt x="427" y="1349"/>
                    </a:lnTo>
                    <a:lnTo>
                      <a:pt x="432" y="1332"/>
                    </a:lnTo>
                    <a:lnTo>
                      <a:pt x="427" y="1280"/>
                    </a:lnTo>
                    <a:lnTo>
                      <a:pt x="423" y="1270"/>
                    </a:lnTo>
                    <a:lnTo>
                      <a:pt x="423" y="1238"/>
                    </a:lnTo>
                    <a:lnTo>
                      <a:pt x="413" y="1227"/>
                    </a:lnTo>
                    <a:lnTo>
                      <a:pt x="418" y="1202"/>
                    </a:lnTo>
                    <a:lnTo>
                      <a:pt x="427" y="1202"/>
                    </a:lnTo>
                    <a:lnTo>
                      <a:pt x="451" y="1186"/>
                    </a:lnTo>
                    <a:lnTo>
                      <a:pt x="432" y="1137"/>
                    </a:lnTo>
                    <a:lnTo>
                      <a:pt x="423" y="1122"/>
                    </a:lnTo>
                    <a:lnTo>
                      <a:pt x="423" y="1118"/>
                    </a:lnTo>
                    <a:lnTo>
                      <a:pt x="423" y="1078"/>
                    </a:lnTo>
                    <a:lnTo>
                      <a:pt x="437" y="1046"/>
                    </a:lnTo>
                    <a:lnTo>
                      <a:pt x="441" y="1014"/>
                    </a:lnTo>
                    <a:lnTo>
                      <a:pt x="446" y="977"/>
                    </a:lnTo>
                    <a:lnTo>
                      <a:pt x="441" y="945"/>
                    </a:lnTo>
                    <a:lnTo>
                      <a:pt x="451" y="924"/>
                    </a:lnTo>
                    <a:lnTo>
                      <a:pt x="456" y="908"/>
                    </a:lnTo>
                    <a:lnTo>
                      <a:pt x="484" y="887"/>
                    </a:lnTo>
                    <a:lnTo>
                      <a:pt x="511" y="877"/>
                    </a:lnTo>
                    <a:lnTo>
                      <a:pt x="536" y="887"/>
                    </a:lnTo>
                    <a:lnTo>
                      <a:pt x="544" y="893"/>
                    </a:lnTo>
                    <a:lnTo>
                      <a:pt x="558" y="872"/>
                    </a:lnTo>
                    <a:lnTo>
                      <a:pt x="558" y="846"/>
                    </a:lnTo>
                    <a:lnTo>
                      <a:pt x="544" y="798"/>
                    </a:lnTo>
                    <a:lnTo>
                      <a:pt x="539" y="778"/>
                    </a:lnTo>
                    <a:lnTo>
                      <a:pt x="544" y="766"/>
                    </a:lnTo>
                    <a:lnTo>
                      <a:pt x="553" y="766"/>
                    </a:lnTo>
                    <a:lnTo>
                      <a:pt x="563" y="751"/>
                    </a:lnTo>
                    <a:lnTo>
                      <a:pt x="568" y="719"/>
                    </a:lnTo>
                    <a:lnTo>
                      <a:pt x="572" y="677"/>
                    </a:lnTo>
                    <a:lnTo>
                      <a:pt x="577" y="635"/>
                    </a:lnTo>
                    <a:lnTo>
                      <a:pt x="591" y="618"/>
                    </a:lnTo>
                    <a:lnTo>
                      <a:pt x="619" y="598"/>
                    </a:lnTo>
                    <a:lnTo>
                      <a:pt x="638" y="587"/>
                    </a:lnTo>
                    <a:lnTo>
                      <a:pt x="643" y="556"/>
                    </a:lnTo>
                    <a:lnTo>
                      <a:pt x="652" y="534"/>
                    </a:lnTo>
                    <a:lnTo>
                      <a:pt x="676" y="513"/>
                    </a:lnTo>
                    <a:lnTo>
                      <a:pt x="681" y="497"/>
                    </a:lnTo>
                    <a:lnTo>
                      <a:pt x="676" y="482"/>
                    </a:lnTo>
                    <a:lnTo>
                      <a:pt x="676" y="460"/>
                    </a:lnTo>
                    <a:lnTo>
                      <a:pt x="695" y="445"/>
                    </a:lnTo>
                    <a:lnTo>
                      <a:pt x="718" y="398"/>
                    </a:lnTo>
                    <a:lnTo>
                      <a:pt x="734" y="402"/>
                    </a:lnTo>
                    <a:lnTo>
                      <a:pt x="762" y="376"/>
                    </a:lnTo>
                    <a:lnTo>
                      <a:pt x="758" y="355"/>
                    </a:lnTo>
                    <a:lnTo>
                      <a:pt x="776" y="334"/>
                    </a:lnTo>
                    <a:lnTo>
                      <a:pt x="786" y="340"/>
                    </a:lnTo>
                    <a:lnTo>
                      <a:pt x="805" y="334"/>
                    </a:lnTo>
                    <a:lnTo>
                      <a:pt x="833" y="340"/>
                    </a:lnTo>
                    <a:lnTo>
                      <a:pt x="870" y="303"/>
                    </a:lnTo>
                    <a:lnTo>
                      <a:pt x="866" y="281"/>
                    </a:lnTo>
                    <a:lnTo>
                      <a:pt x="870" y="271"/>
                    </a:lnTo>
                    <a:lnTo>
                      <a:pt x="861" y="267"/>
                    </a:lnTo>
                    <a:lnTo>
                      <a:pt x="880" y="247"/>
                    </a:lnTo>
                    <a:lnTo>
                      <a:pt x="908" y="243"/>
                    </a:lnTo>
                    <a:lnTo>
                      <a:pt x="927" y="271"/>
                    </a:lnTo>
                    <a:lnTo>
                      <a:pt x="960" y="312"/>
                    </a:lnTo>
                    <a:lnTo>
                      <a:pt x="974" y="312"/>
                    </a:lnTo>
                    <a:lnTo>
                      <a:pt x="993" y="297"/>
                    </a:lnTo>
                    <a:lnTo>
                      <a:pt x="1007" y="293"/>
                    </a:lnTo>
                    <a:lnTo>
                      <a:pt x="1016" y="297"/>
                    </a:lnTo>
                    <a:lnTo>
                      <a:pt x="1031" y="312"/>
                    </a:lnTo>
                    <a:lnTo>
                      <a:pt x="1048" y="318"/>
                    </a:lnTo>
                    <a:lnTo>
                      <a:pt x="1053" y="312"/>
                    </a:lnTo>
                    <a:lnTo>
                      <a:pt x="1062" y="293"/>
                    </a:lnTo>
                    <a:lnTo>
                      <a:pt x="1067" y="281"/>
                    </a:lnTo>
                    <a:lnTo>
                      <a:pt x="1086" y="247"/>
                    </a:lnTo>
                    <a:lnTo>
                      <a:pt x="1091" y="243"/>
                    </a:lnTo>
                    <a:lnTo>
                      <a:pt x="1086" y="189"/>
                    </a:lnTo>
                    <a:lnTo>
                      <a:pt x="1110" y="163"/>
                    </a:lnTo>
                    <a:lnTo>
                      <a:pt x="1119" y="169"/>
                    </a:lnTo>
                    <a:lnTo>
                      <a:pt x="1147" y="136"/>
                    </a:lnTo>
                    <a:lnTo>
                      <a:pt x="1171" y="169"/>
                    </a:lnTo>
                    <a:lnTo>
                      <a:pt x="1180" y="179"/>
                    </a:lnTo>
                    <a:lnTo>
                      <a:pt x="1194" y="173"/>
                    </a:lnTo>
                    <a:lnTo>
                      <a:pt x="1204" y="189"/>
                    </a:lnTo>
                    <a:lnTo>
                      <a:pt x="1204" y="200"/>
                    </a:lnTo>
                    <a:lnTo>
                      <a:pt x="1213" y="210"/>
                    </a:lnTo>
                    <a:lnTo>
                      <a:pt x="1213" y="226"/>
                    </a:lnTo>
                    <a:lnTo>
                      <a:pt x="1227" y="206"/>
                    </a:lnTo>
                    <a:lnTo>
                      <a:pt x="1251" y="184"/>
                    </a:lnTo>
                    <a:lnTo>
                      <a:pt x="1265" y="152"/>
                    </a:lnTo>
                    <a:lnTo>
                      <a:pt x="1255" y="147"/>
                    </a:lnTo>
                    <a:lnTo>
                      <a:pt x="1241" y="163"/>
                    </a:lnTo>
                    <a:lnTo>
                      <a:pt x="1237" y="136"/>
                    </a:lnTo>
                    <a:lnTo>
                      <a:pt x="1227" y="132"/>
                    </a:lnTo>
                    <a:lnTo>
                      <a:pt x="1223" y="116"/>
                    </a:lnTo>
                    <a:lnTo>
                      <a:pt x="1260" y="83"/>
                    </a:lnTo>
                    <a:lnTo>
                      <a:pt x="1274" y="89"/>
                    </a:lnTo>
                    <a:lnTo>
                      <a:pt x="1279" y="68"/>
                    </a:lnTo>
                    <a:lnTo>
                      <a:pt x="1270" y="62"/>
                    </a:lnTo>
                    <a:lnTo>
                      <a:pt x="1246" y="52"/>
                    </a:lnTo>
                    <a:lnTo>
                      <a:pt x="1232" y="46"/>
                    </a:lnTo>
                    <a:lnTo>
                      <a:pt x="1213" y="27"/>
                    </a:lnTo>
                    <a:lnTo>
                      <a:pt x="1194" y="21"/>
                    </a:lnTo>
                    <a:lnTo>
                      <a:pt x="1175" y="42"/>
                    </a:lnTo>
                    <a:lnTo>
                      <a:pt x="1166" y="58"/>
                    </a:lnTo>
                    <a:lnTo>
                      <a:pt x="1147" y="42"/>
                    </a:lnTo>
                    <a:lnTo>
                      <a:pt x="1157" y="31"/>
                    </a:lnTo>
                    <a:lnTo>
                      <a:pt x="1161" y="5"/>
                    </a:lnTo>
                    <a:lnTo>
                      <a:pt x="1157" y="0"/>
                    </a:lnTo>
                    <a:lnTo>
                      <a:pt x="1133" y="0"/>
                    </a:lnTo>
                    <a:lnTo>
                      <a:pt x="1128" y="10"/>
                    </a:lnTo>
                    <a:lnTo>
                      <a:pt x="1124" y="27"/>
                    </a:lnTo>
                    <a:lnTo>
                      <a:pt x="1128" y="42"/>
                    </a:lnTo>
                    <a:lnTo>
                      <a:pt x="1110" y="62"/>
                    </a:lnTo>
                    <a:lnTo>
                      <a:pt x="1095" y="31"/>
                    </a:lnTo>
                    <a:lnTo>
                      <a:pt x="1081" y="37"/>
                    </a:lnTo>
                    <a:lnTo>
                      <a:pt x="1078" y="62"/>
                    </a:lnTo>
                    <a:lnTo>
                      <a:pt x="1067" y="99"/>
                    </a:lnTo>
                    <a:lnTo>
                      <a:pt x="1045" y="126"/>
                    </a:lnTo>
                    <a:lnTo>
                      <a:pt x="1031" y="95"/>
                    </a:lnTo>
                    <a:lnTo>
                      <a:pt x="1053" y="74"/>
                    </a:lnTo>
                    <a:lnTo>
                      <a:pt x="1059" y="42"/>
                    </a:lnTo>
                    <a:lnTo>
                      <a:pt x="1045" y="42"/>
                    </a:lnTo>
                    <a:lnTo>
                      <a:pt x="1021" y="42"/>
                    </a:lnTo>
                    <a:lnTo>
                      <a:pt x="1002" y="74"/>
                    </a:lnTo>
                    <a:lnTo>
                      <a:pt x="979" y="116"/>
                    </a:lnTo>
                    <a:lnTo>
                      <a:pt x="988" y="136"/>
                    </a:lnTo>
                    <a:lnTo>
                      <a:pt x="974" y="147"/>
                    </a:lnTo>
                    <a:lnTo>
                      <a:pt x="955" y="132"/>
                    </a:lnTo>
                    <a:lnTo>
                      <a:pt x="936" y="142"/>
                    </a:lnTo>
                    <a:lnTo>
                      <a:pt x="941" y="163"/>
                    </a:lnTo>
                    <a:lnTo>
                      <a:pt x="918" y="163"/>
                    </a:lnTo>
                    <a:lnTo>
                      <a:pt x="903" y="169"/>
                    </a:lnTo>
                    <a:lnTo>
                      <a:pt x="885" y="194"/>
                    </a:lnTo>
                    <a:lnTo>
                      <a:pt x="861" y="189"/>
                    </a:lnTo>
                    <a:lnTo>
                      <a:pt x="861" y="206"/>
                    </a:lnTo>
                    <a:lnTo>
                      <a:pt x="842" y="189"/>
                    </a:lnTo>
                    <a:lnTo>
                      <a:pt x="819" y="200"/>
                    </a:lnTo>
                    <a:lnTo>
                      <a:pt x="814" y="221"/>
                    </a:lnTo>
                    <a:lnTo>
                      <a:pt x="795" y="226"/>
                    </a:lnTo>
                    <a:lnTo>
                      <a:pt x="781" y="206"/>
                    </a:lnTo>
                    <a:lnTo>
                      <a:pt x="753" y="210"/>
                    </a:lnTo>
                    <a:lnTo>
                      <a:pt x="725" y="221"/>
                    </a:lnTo>
                    <a:lnTo>
                      <a:pt x="725" y="253"/>
                    </a:lnTo>
                    <a:lnTo>
                      <a:pt x="743" y="258"/>
                    </a:lnTo>
                    <a:lnTo>
                      <a:pt x="743" y="267"/>
                    </a:lnTo>
                    <a:lnTo>
                      <a:pt x="743" y="287"/>
                    </a:lnTo>
                    <a:lnTo>
                      <a:pt x="729" y="281"/>
                    </a:lnTo>
                    <a:lnTo>
                      <a:pt x="713" y="293"/>
                    </a:lnTo>
                    <a:lnTo>
                      <a:pt x="718" y="312"/>
                    </a:lnTo>
                    <a:lnTo>
                      <a:pt x="734" y="330"/>
                    </a:lnTo>
                    <a:lnTo>
                      <a:pt x="734" y="355"/>
                    </a:lnTo>
                    <a:lnTo>
                      <a:pt x="718" y="345"/>
                    </a:lnTo>
                    <a:lnTo>
                      <a:pt x="704" y="349"/>
                    </a:lnTo>
                    <a:lnTo>
                      <a:pt x="704" y="371"/>
                    </a:lnTo>
                    <a:lnTo>
                      <a:pt x="681" y="371"/>
                    </a:lnTo>
                    <a:lnTo>
                      <a:pt x="662" y="371"/>
                    </a:lnTo>
                    <a:lnTo>
                      <a:pt x="657" y="386"/>
                    </a:lnTo>
                    <a:lnTo>
                      <a:pt x="652" y="398"/>
                    </a:lnTo>
                    <a:lnTo>
                      <a:pt x="638" y="402"/>
                    </a:lnTo>
                    <a:lnTo>
                      <a:pt x="633" y="413"/>
                    </a:lnTo>
                    <a:lnTo>
                      <a:pt x="638" y="429"/>
                    </a:lnTo>
                    <a:lnTo>
                      <a:pt x="610" y="439"/>
                    </a:lnTo>
                    <a:lnTo>
                      <a:pt x="629" y="460"/>
                    </a:lnTo>
                    <a:lnTo>
                      <a:pt x="633" y="472"/>
                    </a:lnTo>
                    <a:lnTo>
                      <a:pt x="615" y="487"/>
                    </a:lnTo>
                    <a:lnTo>
                      <a:pt x="582" y="513"/>
                    </a:lnTo>
                    <a:lnTo>
                      <a:pt x="558" y="534"/>
                    </a:lnTo>
                    <a:lnTo>
                      <a:pt x="544" y="566"/>
                    </a:lnTo>
                    <a:lnTo>
                      <a:pt x="520" y="587"/>
                    </a:lnTo>
                    <a:lnTo>
                      <a:pt x="520" y="603"/>
                    </a:lnTo>
                    <a:lnTo>
                      <a:pt x="525" y="618"/>
                    </a:lnTo>
                    <a:lnTo>
                      <a:pt x="506" y="635"/>
                    </a:lnTo>
                    <a:lnTo>
                      <a:pt x="511" y="655"/>
                    </a:lnTo>
                    <a:lnTo>
                      <a:pt x="492" y="692"/>
                    </a:lnTo>
                    <a:lnTo>
                      <a:pt x="479" y="698"/>
                    </a:lnTo>
                    <a:lnTo>
                      <a:pt x="479" y="725"/>
                    </a:lnTo>
                    <a:lnTo>
                      <a:pt x="489" y="741"/>
                    </a:lnTo>
                    <a:lnTo>
                      <a:pt x="473" y="756"/>
                    </a:lnTo>
                    <a:lnTo>
                      <a:pt x="465" y="745"/>
                    </a:lnTo>
                    <a:lnTo>
                      <a:pt x="446" y="756"/>
                    </a:lnTo>
                    <a:lnTo>
                      <a:pt x="451" y="788"/>
                    </a:lnTo>
                    <a:lnTo>
                      <a:pt x="432" y="798"/>
                    </a:lnTo>
                    <a:lnTo>
                      <a:pt x="404" y="803"/>
                    </a:lnTo>
                    <a:lnTo>
                      <a:pt x="385" y="830"/>
                    </a:lnTo>
                    <a:lnTo>
                      <a:pt x="380" y="856"/>
                    </a:lnTo>
                    <a:lnTo>
                      <a:pt x="361" y="877"/>
                    </a:lnTo>
                    <a:lnTo>
                      <a:pt x="361" y="893"/>
                    </a:lnTo>
                    <a:lnTo>
                      <a:pt x="385" y="872"/>
                    </a:lnTo>
                    <a:lnTo>
                      <a:pt x="413" y="850"/>
                    </a:lnTo>
                    <a:lnTo>
                      <a:pt x="423" y="856"/>
                    </a:lnTo>
                    <a:lnTo>
                      <a:pt x="413" y="887"/>
                    </a:lnTo>
                    <a:lnTo>
                      <a:pt x="390" y="904"/>
                    </a:lnTo>
                    <a:lnTo>
                      <a:pt x="366" y="899"/>
                    </a:lnTo>
                    <a:lnTo>
                      <a:pt x="371" y="920"/>
                    </a:lnTo>
                    <a:lnTo>
                      <a:pt x="338" y="936"/>
                    </a:lnTo>
                    <a:lnTo>
                      <a:pt x="333" y="904"/>
                    </a:lnTo>
                    <a:lnTo>
                      <a:pt x="319" y="893"/>
                    </a:lnTo>
                    <a:lnTo>
                      <a:pt x="300" y="924"/>
                    </a:lnTo>
                    <a:lnTo>
                      <a:pt x="281" y="924"/>
                    </a:lnTo>
                    <a:lnTo>
                      <a:pt x="261" y="930"/>
                    </a:lnTo>
                    <a:lnTo>
                      <a:pt x="258" y="957"/>
                    </a:lnTo>
                    <a:lnTo>
                      <a:pt x="248" y="961"/>
                    </a:lnTo>
                    <a:lnTo>
                      <a:pt x="248" y="975"/>
                    </a:lnTo>
                    <a:lnTo>
                      <a:pt x="237" y="970"/>
                    </a:lnTo>
                    <a:lnTo>
                      <a:pt x="220" y="958"/>
                    </a:lnTo>
                    <a:lnTo>
                      <a:pt x="195" y="961"/>
                    </a:lnTo>
                    <a:lnTo>
                      <a:pt x="195" y="977"/>
                    </a:lnTo>
                    <a:lnTo>
                      <a:pt x="197" y="991"/>
                    </a:lnTo>
                    <a:lnTo>
                      <a:pt x="187" y="995"/>
                    </a:lnTo>
                    <a:lnTo>
                      <a:pt x="164" y="982"/>
                    </a:lnTo>
                    <a:lnTo>
                      <a:pt x="143" y="1001"/>
                    </a:lnTo>
                    <a:lnTo>
                      <a:pt x="148" y="1017"/>
                    </a:lnTo>
                    <a:lnTo>
                      <a:pt x="145" y="1028"/>
                    </a:lnTo>
                    <a:lnTo>
                      <a:pt x="124" y="1017"/>
                    </a:lnTo>
                    <a:lnTo>
                      <a:pt x="118" y="1031"/>
                    </a:lnTo>
                    <a:lnTo>
                      <a:pt x="110" y="1041"/>
                    </a:lnTo>
                    <a:lnTo>
                      <a:pt x="85" y="1035"/>
                    </a:lnTo>
                    <a:lnTo>
                      <a:pt x="71" y="1038"/>
                    </a:lnTo>
                    <a:lnTo>
                      <a:pt x="68" y="1059"/>
                    </a:lnTo>
                    <a:lnTo>
                      <a:pt x="58" y="1065"/>
                    </a:lnTo>
                    <a:lnTo>
                      <a:pt x="44" y="1088"/>
                    </a:lnTo>
                    <a:lnTo>
                      <a:pt x="47" y="1118"/>
                    </a:lnTo>
                    <a:lnTo>
                      <a:pt x="42" y="1159"/>
                    </a:lnTo>
                    <a:lnTo>
                      <a:pt x="35" y="1202"/>
                    </a:lnTo>
                    <a:lnTo>
                      <a:pt x="30" y="1241"/>
                    </a:lnTo>
                    <a:lnTo>
                      <a:pt x="25" y="1261"/>
                    </a:lnTo>
                    <a:lnTo>
                      <a:pt x="38" y="1280"/>
                    </a:lnTo>
                    <a:lnTo>
                      <a:pt x="58" y="1264"/>
                    </a:lnTo>
                    <a:lnTo>
                      <a:pt x="72" y="1273"/>
                    </a:lnTo>
                    <a:lnTo>
                      <a:pt x="72" y="1288"/>
                    </a:lnTo>
                    <a:lnTo>
                      <a:pt x="52" y="1301"/>
                    </a:lnTo>
                    <a:lnTo>
                      <a:pt x="49" y="1328"/>
                    </a:lnTo>
                    <a:lnTo>
                      <a:pt x="44" y="1341"/>
                    </a:lnTo>
                    <a:lnTo>
                      <a:pt x="24" y="1338"/>
                    </a:lnTo>
                    <a:lnTo>
                      <a:pt x="16" y="1369"/>
                    </a:lnTo>
                    <a:lnTo>
                      <a:pt x="25" y="1378"/>
                    </a:lnTo>
                    <a:lnTo>
                      <a:pt x="44" y="1372"/>
                    </a:lnTo>
                    <a:lnTo>
                      <a:pt x="54" y="1386"/>
                    </a:lnTo>
                    <a:lnTo>
                      <a:pt x="56" y="1394"/>
                    </a:lnTo>
                    <a:lnTo>
                      <a:pt x="40" y="1405"/>
                    </a:lnTo>
                    <a:lnTo>
                      <a:pt x="42" y="1423"/>
                    </a:lnTo>
                    <a:lnTo>
                      <a:pt x="24" y="1428"/>
                    </a:lnTo>
                    <a:lnTo>
                      <a:pt x="11" y="1418"/>
                    </a:lnTo>
                    <a:lnTo>
                      <a:pt x="14" y="1443"/>
                    </a:lnTo>
                    <a:lnTo>
                      <a:pt x="11" y="1462"/>
                    </a:lnTo>
                    <a:lnTo>
                      <a:pt x="0" y="1462"/>
                    </a:lnTo>
                    <a:lnTo>
                      <a:pt x="28" y="1495"/>
                    </a:lnTo>
                    <a:lnTo>
                      <a:pt x="42" y="1513"/>
                    </a:lnTo>
                    <a:lnTo>
                      <a:pt x="49" y="1539"/>
                    </a:lnTo>
                    <a:lnTo>
                      <a:pt x="77" y="1557"/>
                    </a:lnTo>
                    <a:lnTo>
                      <a:pt x="107" y="1576"/>
                    </a:lnTo>
                    <a:lnTo>
                      <a:pt x="137" y="1576"/>
                    </a:lnTo>
                    <a:lnTo>
                      <a:pt x="178" y="1544"/>
                    </a:lnTo>
                    <a:lnTo>
                      <a:pt x="220" y="1510"/>
                    </a:lnTo>
                    <a:lnTo>
                      <a:pt x="258" y="1452"/>
                    </a:lnTo>
                    <a:lnTo>
                      <a:pt x="265" y="1446"/>
                    </a:lnTo>
                    <a:lnTo>
                      <a:pt x="275" y="1465"/>
                    </a:lnTo>
                    <a:lnTo>
                      <a:pt x="294" y="1452"/>
                    </a:lnTo>
                    <a:lnTo>
                      <a:pt x="300" y="1431"/>
                    </a:lnTo>
                    <a:lnTo>
                      <a:pt x="302" y="1405"/>
                    </a:lnTo>
                    <a:lnTo>
                      <a:pt x="321" y="1372"/>
                    </a:lnTo>
                    <a:lnTo>
                      <a:pt x="314" y="1409"/>
                    </a:lnTo>
                    <a:lnTo>
                      <a:pt x="324" y="1415"/>
                    </a:lnTo>
                    <a:lnTo>
                      <a:pt x="319" y="1431"/>
                    </a:lnTo>
                    <a:lnTo>
                      <a:pt x="324" y="1459"/>
                    </a:lnTo>
                    <a:lnTo>
                      <a:pt x="333" y="1483"/>
                    </a:lnTo>
                    <a:lnTo>
                      <a:pt x="344" y="1476"/>
                    </a:lnTo>
                    <a:lnTo>
                      <a:pt x="343" y="1483"/>
                    </a:lnTo>
                    <a:close/>
                  </a:path>
                </a:pathLst>
              </a:custGeom>
              <a:solidFill>
                <a:srgbClr val="263F5A"/>
              </a:solidFill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91"/>
              <p:cNvSpPr>
                <a:spLocks noChangeAspect="1"/>
              </p:cNvSpPr>
              <p:nvPr/>
            </p:nvSpPr>
            <p:spPr bwMode="auto">
              <a:xfrm>
                <a:off x="2537406" y="1148626"/>
                <a:ext cx="36" cy="42"/>
              </a:xfrm>
              <a:custGeom>
                <a:avLst/>
                <a:gdLst>
                  <a:gd name="T0" fmla="*/ 38 w 38"/>
                  <a:gd name="T1" fmla="*/ 9 h 56"/>
                  <a:gd name="T2" fmla="*/ 34 w 38"/>
                  <a:gd name="T3" fmla="*/ 21 h 56"/>
                  <a:gd name="T4" fmla="*/ 38 w 38"/>
                  <a:gd name="T5" fmla="*/ 47 h 56"/>
                  <a:gd name="T6" fmla="*/ 11 w 38"/>
                  <a:gd name="T7" fmla="*/ 56 h 56"/>
                  <a:gd name="T8" fmla="*/ 0 w 38"/>
                  <a:gd name="T9" fmla="*/ 43 h 56"/>
                  <a:gd name="T10" fmla="*/ 0 w 38"/>
                  <a:gd name="T11" fmla="*/ 21 h 56"/>
                  <a:gd name="T12" fmla="*/ 8 w 38"/>
                  <a:gd name="T13" fmla="*/ 0 h 56"/>
                  <a:gd name="T14" fmla="*/ 38 w 38"/>
                  <a:gd name="T15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6">
                    <a:moveTo>
                      <a:pt x="38" y="9"/>
                    </a:moveTo>
                    <a:lnTo>
                      <a:pt x="34" y="21"/>
                    </a:lnTo>
                    <a:lnTo>
                      <a:pt x="38" y="47"/>
                    </a:lnTo>
                    <a:lnTo>
                      <a:pt x="11" y="56"/>
                    </a:lnTo>
                    <a:lnTo>
                      <a:pt x="0" y="43"/>
                    </a:lnTo>
                    <a:lnTo>
                      <a:pt x="0" y="21"/>
                    </a:lnTo>
                    <a:lnTo>
                      <a:pt x="8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92"/>
              <p:cNvSpPr>
                <a:spLocks noChangeAspect="1"/>
              </p:cNvSpPr>
              <p:nvPr/>
            </p:nvSpPr>
            <p:spPr bwMode="auto">
              <a:xfrm>
                <a:off x="2537351" y="1148655"/>
                <a:ext cx="32" cy="22"/>
              </a:xfrm>
              <a:custGeom>
                <a:avLst/>
                <a:gdLst>
                  <a:gd name="T0" fmla="*/ 31 w 34"/>
                  <a:gd name="T1" fmla="*/ 0 h 30"/>
                  <a:gd name="T2" fmla="*/ 34 w 34"/>
                  <a:gd name="T3" fmla="*/ 22 h 30"/>
                  <a:gd name="T4" fmla="*/ 8 w 34"/>
                  <a:gd name="T5" fmla="*/ 30 h 30"/>
                  <a:gd name="T6" fmla="*/ 0 w 34"/>
                  <a:gd name="T7" fmla="*/ 9 h 30"/>
                  <a:gd name="T8" fmla="*/ 31 w 3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0">
                    <a:moveTo>
                      <a:pt x="31" y="0"/>
                    </a:moveTo>
                    <a:lnTo>
                      <a:pt x="34" y="22"/>
                    </a:lnTo>
                    <a:lnTo>
                      <a:pt x="8" y="30"/>
                    </a:lnTo>
                    <a:lnTo>
                      <a:pt x="0" y="9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93"/>
              <p:cNvSpPr>
                <a:spLocks noChangeAspect="1"/>
              </p:cNvSpPr>
              <p:nvPr/>
            </p:nvSpPr>
            <p:spPr bwMode="auto">
              <a:xfrm>
                <a:off x="2537360" y="1148608"/>
                <a:ext cx="40" cy="27"/>
              </a:xfrm>
              <a:custGeom>
                <a:avLst/>
                <a:gdLst>
                  <a:gd name="T0" fmla="*/ 0 w 41"/>
                  <a:gd name="T1" fmla="*/ 23 h 36"/>
                  <a:gd name="T2" fmla="*/ 30 w 41"/>
                  <a:gd name="T3" fmla="*/ 36 h 36"/>
                  <a:gd name="T4" fmla="*/ 41 w 41"/>
                  <a:gd name="T5" fmla="*/ 9 h 36"/>
                  <a:gd name="T6" fmla="*/ 22 w 41"/>
                  <a:gd name="T7" fmla="*/ 0 h 36"/>
                  <a:gd name="T8" fmla="*/ 11 w 41"/>
                  <a:gd name="T9" fmla="*/ 9 h 36"/>
                  <a:gd name="T10" fmla="*/ 0 w 41"/>
                  <a:gd name="T11" fmla="*/ 16 h 36"/>
                  <a:gd name="T12" fmla="*/ 0 w 41"/>
                  <a:gd name="T13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6">
                    <a:moveTo>
                      <a:pt x="0" y="23"/>
                    </a:moveTo>
                    <a:lnTo>
                      <a:pt x="30" y="36"/>
                    </a:lnTo>
                    <a:lnTo>
                      <a:pt x="41" y="9"/>
                    </a:lnTo>
                    <a:lnTo>
                      <a:pt x="22" y="0"/>
                    </a:lnTo>
                    <a:lnTo>
                      <a:pt x="11" y="9"/>
                    </a:lnTo>
                    <a:lnTo>
                      <a:pt x="0" y="16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94"/>
              <p:cNvSpPr>
                <a:spLocks noChangeAspect="1"/>
              </p:cNvSpPr>
              <p:nvPr/>
            </p:nvSpPr>
            <p:spPr bwMode="auto">
              <a:xfrm>
                <a:off x="2537406" y="1148584"/>
                <a:ext cx="29" cy="17"/>
              </a:xfrm>
              <a:custGeom>
                <a:avLst/>
                <a:gdLst>
                  <a:gd name="T0" fmla="*/ 0 w 30"/>
                  <a:gd name="T1" fmla="*/ 22 h 22"/>
                  <a:gd name="T2" fmla="*/ 23 w 30"/>
                  <a:gd name="T3" fmla="*/ 0 h 22"/>
                  <a:gd name="T4" fmla="*/ 30 w 30"/>
                  <a:gd name="T5" fmla="*/ 8 h 22"/>
                  <a:gd name="T6" fmla="*/ 0 w 30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2">
                    <a:moveTo>
                      <a:pt x="0" y="22"/>
                    </a:moveTo>
                    <a:lnTo>
                      <a:pt x="23" y="0"/>
                    </a:lnTo>
                    <a:lnTo>
                      <a:pt x="30" y="8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95"/>
              <p:cNvSpPr>
                <a:spLocks noChangeAspect="1"/>
              </p:cNvSpPr>
              <p:nvPr/>
            </p:nvSpPr>
            <p:spPr bwMode="auto">
              <a:xfrm>
                <a:off x="2537305" y="1148664"/>
                <a:ext cx="20" cy="19"/>
              </a:xfrm>
              <a:custGeom>
                <a:avLst/>
                <a:gdLst>
                  <a:gd name="T0" fmla="*/ 19 w 23"/>
                  <a:gd name="T1" fmla="*/ 0 h 26"/>
                  <a:gd name="T2" fmla="*/ 23 w 23"/>
                  <a:gd name="T3" fmla="*/ 22 h 26"/>
                  <a:gd name="T4" fmla="*/ 0 w 23"/>
                  <a:gd name="T5" fmla="*/ 26 h 26"/>
                  <a:gd name="T6" fmla="*/ 19 w 23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6">
                    <a:moveTo>
                      <a:pt x="19" y="0"/>
                    </a:moveTo>
                    <a:lnTo>
                      <a:pt x="23" y="2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96"/>
              <p:cNvSpPr>
                <a:spLocks noChangeAspect="1"/>
              </p:cNvSpPr>
              <p:nvPr/>
            </p:nvSpPr>
            <p:spPr bwMode="auto">
              <a:xfrm>
                <a:off x="2537527" y="1148531"/>
                <a:ext cx="40" cy="29"/>
              </a:xfrm>
              <a:custGeom>
                <a:avLst/>
                <a:gdLst>
                  <a:gd name="T0" fmla="*/ 19 w 42"/>
                  <a:gd name="T1" fmla="*/ 0 h 38"/>
                  <a:gd name="T2" fmla="*/ 0 w 42"/>
                  <a:gd name="T3" fmla="*/ 17 h 38"/>
                  <a:gd name="T4" fmla="*/ 27 w 42"/>
                  <a:gd name="T5" fmla="*/ 38 h 38"/>
                  <a:gd name="T6" fmla="*/ 42 w 42"/>
                  <a:gd name="T7" fmla="*/ 17 h 38"/>
                  <a:gd name="T8" fmla="*/ 19 w 4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19" y="0"/>
                    </a:moveTo>
                    <a:lnTo>
                      <a:pt x="0" y="17"/>
                    </a:lnTo>
                    <a:lnTo>
                      <a:pt x="27" y="38"/>
                    </a:lnTo>
                    <a:lnTo>
                      <a:pt x="42" y="17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97"/>
              <p:cNvSpPr>
                <a:spLocks noChangeAspect="1"/>
              </p:cNvSpPr>
              <p:nvPr/>
            </p:nvSpPr>
            <p:spPr bwMode="auto">
              <a:xfrm>
                <a:off x="2537563" y="1148506"/>
                <a:ext cx="40" cy="28"/>
              </a:xfrm>
              <a:custGeom>
                <a:avLst/>
                <a:gdLst>
                  <a:gd name="T0" fmla="*/ 0 w 42"/>
                  <a:gd name="T1" fmla="*/ 13 h 38"/>
                  <a:gd name="T2" fmla="*/ 19 w 42"/>
                  <a:gd name="T3" fmla="*/ 38 h 38"/>
                  <a:gd name="T4" fmla="*/ 42 w 42"/>
                  <a:gd name="T5" fmla="*/ 21 h 38"/>
                  <a:gd name="T6" fmla="*/ 23 w 42"/>
                  <a:gd name="T7" fmla="*/ 0 h 38"/>
                  <a:gd name="T8" fmla="*/ 0 w 42"/>
                  <a:gd name="T9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3"/>
                    </a:moveTo>
                    <a:lnTo>
                      <a:pt x="19" y="38"/>
                    </a:lnTo>
                    <a:lnTo>
                      <a:pt x="42" y="21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98"/>
              <p:cNvSpPr>
                <a:spLocks noChangeAspect="1"/>
              </p:cNvSpPr>
              <p:nvPr/>
            </p:nvSpPr>
            <p:spPr bwMode="auto">
              <a:xfrm>
                <a:off x="2537666" y="1148451"/>
                <a:ext cx="58" cy="35"/>
              </a:xfrm>
              <a:custGeom>
                <a:avLst/>
                <a:gdLst>
                  <a:gd name="T0" fmla="*/ 26 w 60"/>
                  <a:gd name="T1" fmla="*/ 13 h 47"/>
                  <a:gd name="T2" fmla="*/ 38 w 60"/>
                  <a:gd name="T3" fmla="*/ 22 h 47"/>
                  <a:gd name="T4" fmla="*/ 60 w 60"/>
                  <a:gd name="T5" fmla="*/ 0 h 47"/>
                  <a:gd name="T6" fmla="*/ 49 w 60"/>
                  <a:gd name="T7" fmla="*/ 43 h 47"/>
                  <a:gd name="T8" fmla="*/ 26 w 60"/>
                  <a:gd name="T9" fmla="*/ 47 h 47"/>
                  <a:gd name="T10" fmla="*/ 0 w 60"/>
                  <a:gd name="T11" fmla="*/ 17 h 47"/>
                  <a:gd name="T12" fmla="*/ 26 w 60"/>
                  <a:gd name="T13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7">
                    <a:moveTo>
                      <a:pt x="26" y="13"/>
                    </a:moveTo>
                    <a:lnTo>
                      <a:pt x="38" y="22"/>
                    </a:lnTo>
                    <a:lnTo>
                      <a:pt x="60" y="0"/>
                    </a:lnTo>
                    <a:lnTo>
                      <a:pt x="49" y="43"/>
                    </a:lnTo>
                    <a:lnTo>
                      <a:pt x="26" y="47"/>
                    </a:lnTo>
                    <a:lnTo>
                      <a:pt x="0" y="17"/>
                    </a:lnTo>
                    <a:lnTo>
                      <a:pt x="26" y="13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99"/>
              <p:cNvSpPr>
                <a:spLocks noChangeAspect="1"/>
              </p:cNvSpPr>
              <p:nvPr/>
            </p:nvSpPr>
            <p:spPr bwMode="auto">
              <a:xfrm>
                <a:off x="2537777" y="1148417"/>
                <a:ext cx="27" cy="19"/>
              </a:xfrm>
              <a:custGeom>
                <a:avLst/>
                <a:gdLst>
                  <a:gd name="T0" fmla="*/ 15 w 31"/>
                  <a:gd name="T1" fmla="*/ 0 h 25"/>
                  <a:gd name="T2" fmla="*/ 27 w 31"/>
                  <a:gd name="T3" fmla="*/ 8 h 25"/>
                  <a:gd name="T4" fmla="*/ 31 w 31"/>
                  <a:gd name="T5" fmla="*/ 25 h 25"/>
                  <a:gd name="T6" fmla="*/ 0 w 31"/>
                  <a:gd name="T7" fmla="*/ 25 h 25"/>
                  <a:gd name="T8" fmla="*/ 15 w 3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15" y="0"/>
                    </a:moveTo>
                    <a:lnTo>
                      <a:pt x="27" y="8"/>
                    </a:lnTo>
                    <a:lnTo>
                      <a:pt x="31" y="25"/>
                    </a:lnTo>
                    <a:lnTo>
                      <a:pt x="0" y="2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100"/>
              <p:cNvSpPr>
                <a:spLocks noChangeAspect="1"/>
              </p:cNvSpPr>
              <p:nvPr/>
            </p:nvSpPr>
            <p:spPr bwMode="auto">
              <a:xfrm>
                <a:off x="2537065" y="1149100"/>
                <a:ext cx="43" cy="24"/>
              </a:xfrm>
              <a:custGeom>
                <a:avLst/>
                <a:gdLst>
                  <a:gd name="T0" fmla="*/ 46 w 46"/>
                  <a:gd name="T1" fmla="*/ 17 h 29"/>
                  <a:gd name="T2" fmla="*/ 12 w 46"/>
                  <a:gd name="T3" fmla="*/ 0 h 29"/>
                  <a:gd name="T4" fmla="*/ 0 w 46"/>
                  <a:gd name="T5" fmla="*/ 12 h 29"/>
                  <a:gd name="T6" fmla="*/ 4 w 46"/>
                  <a:gd name="T7" fmla="*/ 29 h 29"/>
                  <a:gd name="T8" fmla="*/ 46 w 46"/>
                  <a:gd name="T9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9">
                    <a:moveTo>
                      <a:pt x="46" y="17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4" y="29"/>
                    </a:lnTo>
                    <a:lnTo>
                      <a:pt x="46" y="17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8" name="MK"/>
            <p:cNvSpPr>
              <a:spLocks noChangeAspect="1"/>
            </p:cNvSpPr>
            <p:nvPr/>
          </p:nvSpPr>
          <p:spPr bwMode="auto">
            <a:xfrm>
              <a:off x="8027714" y="5279750"/>
              <a:ext cx="149403" cy="97112"/>
            </a:xfrm>
            <a:custGeom>
              <a:avLst/>
              <a:gdLst>
                <a:gd name="T0" fmla="*/ 8 w 205"/>
                <a:gd name="T1" fmla="*/ 47 h 156"/>
                <a:gd name="T2" fmla="*/ 43 w 205"/>
                <a:gd name="T3" fmla="*/ 20 h 156"/>
                <a:gd name="T4" fmla="*/ 66 w 205"/>
                <a:gd name="T5" fmla="*/ 15 h 156"/>
                <a:gd name="T6" fmla="*/ 89 w 205"/>
                <a:gd name="T7" fmla="*/ 8 h 156"/>
                <a:gd name="T8" fmla="*/ 108 w 205"/>
                <a:gd name="T9" fmla="*/ 8 h 156"/>
                <a:gd name="T10" fmla="*/ 127 w 205"/>
                <a:gd name="T11" fmla="*/ 0 h 156"/>
                <a:gd name="T12" fmla="*/ 159 w 205"/>
                <a:gd name="T13" fmla="*/ 8 h 156"/>
                <a:gd name="T14" fmla="*/ 178 w 205"/>
                <a:gd name="T15" fmla="*/ 7 h 156"/>
                <a:gd name="T16" fmla="*/ 197 w 205"/>
                <a:gd name="T17" fmla="*/ 28 h 156"/>
                <a:gd name="T18" fmla="*/ 195 w 205"/>
                <a:gd name="T19" fmla="*/ 89 h 156"/>
                <a:gd name="T20" fmla="*/ 205 w 205"/>
                <a:gd name="T21" fmla="*/ 97 h 156"/>
                <a:gd name="T22" fmla="*/ 191 w 205"/>
                <a:gd name="T23" fmla="*/ 122 h 156"/>
                <a:gd name="T24" fmla="*/ 146 w 205"/>
                <a:gd name="T25" fmla="*/ 132 h 156"/>
                <a:gd name="T26" fmla="*/ 127 w 205"/>
                <a:gd name="T27" fmla="*/ 126 h 156"/>
                <a:gd name="T28" fmla="*/ 114 w 205"/>
                <a:gd name="T29" fmla="*/ 156 h 156"/>
                <a:gd name="T30" fmla="*/ 80 w 205"/>
                <a:gd name="T31" fmla="*/ 153 h 156"/>
                <a:gd name="T32" fmla="*/ 66 w 205"/>
                <a:gd name="T33" fmla="*/ 149 h 156"/>
                <a:gd name="T34" fmla="*/ 46 w 205"/>
                <a:gd name="T35" fmla="*/ 148 h 156"/>
                <a:gd name="T36" fmla="*/ 34 w 205"/>
                <a:gd name="T37" fmla="*/ 135 h 156"/>
                <a:gd name="T38" fmla="*/ 27 w 205"/>
                <a:gd name="T39" fmla="*/ 139 h 156"/>
                <a:gd name="T40" fmla="*/ 11 w 205"/>
                <a:gd name="T41" fmla="*/ 126 h 156"/>
                <a:gd name="T42" fmla="*/ 0 w 205"/>
                <a:gd name="T43" fmla="*/ 89 h 156"/>
                <a:gd name="T44" fmla="*/ 9 w 205"/>
                <a:gd name="T45" fmla="*/ 71 h 156"/>
                <a:gd name="T46" fmla="*/ 8 w 205"/>
                <a:gd name="T47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5" h="156">
                  <a:moveTo>
                    <a:pt x="8" y="47"/>
                  </a:moveTo>
                  <a:lnTo>
                    <a:pt x="43" y="20"/>
                  </a:lnTo>
                  <a:lnTo>
                    <a:pt x="66" y="15"/>
                  </a:lnTo>
                  <a:lnTo>
                    <a:pt x="89" y="8"/>
                  </a:lnTo>
                  <a:lnTo>
                    <a:pt x="108" y="8"/>
                  </a:lnTo>
                  <a:lnTo>
                    <a:pt x="127" y="0"/>
                  </a:lnTo>
                  <a:lnTo>
                    <a:pt x="159" y="8"/>
                  </a:lnTo>
                  <a:lnTo>
                    <a:pt x="178" y="7"/>
                  </a:lnTo>
                  <a:lnTo>
                    <a:pt x="197" y="28"/>
                  </a:lnTo>
                  <a:lnTo>
                    <a:pt x="195" y="89"/>
                  </a:lnTo>
                  <a:lnTo>
                    <a:pt x="205" y="97"/>
                  </a:lnTo>
                  <a:lnTo>
                    <a:pt x="191" y="122"/>
                  </a:lnTo>
                  <a:lnTo>
                    <a:pt x="146" y="132"/>
                  </a:lnTo>
                  <a:lnTo>
                    <a:pt x="127" y="126"/>
                  </a:lnTo>
                  <a:lnTo>
                    <a:pt x="114" y="156"/>
                  </a:lnTo>
                  <a:lnTo>
                    <a:pt x="80" y="153"/>
                  </a:lnTo>
                  <a:lnTo>
                    <a:pt x="66" y="149"/>
                  </a:lnTo>
                  <a:lnTo>
                    <a:pt x="46" y="148"/>
                  </a:lnTo>
                  <a:lnTo>
                    <a:pt x="34" y="135"/>
                  </a:lnTo>
                  <a:lnTo>
                    <a:pt x="27" y="139"/>
                  </a:lnTo>
                  <a:lnTo>
                    <a:pt x="11" y="126"/>
                  </a:lnTo>
                  <a:lnTo>
                    <a:pt x="0" y="89"/>
                  </a:lnTo>
                  <a:lnTo>
                    <a:pt x="9" y="71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PT"/>
            <p:cNvSpPr>
              <a:spLocks noChangeAspect="1"/>
            </p:cNvSpPr>
            <p:nvPr/>
          </p:nvSpPr>
          <p:spPr bwMode="auto">
            <a:xfrm>
              <a:off x="6133462" y="5003385"/>
              <a:ext cx="280229" cy="352181"/>
            </a:xfrm>
            <a:custGeom>
              <a:avLst/>
              <a:gdLst>
                <a:gd name="T0" fmla="*/ 224 w 388"/>
                <a:gd name="T1" fmla="*/ 0 h 619"/>
                <a:gd name="T2" fmla="*/ 246 w 388"/>
                <a:gd name="T3" fmla="*/ 53 h 619"/>
                <a:gd name="T4" fmla="*/ 267 w 388"/>
                <a:gd name="T5" fmla="*/ 54 h 619"/>
                <a:gd name="T6" fmla="*/ 324 w 388"/>
                <a:gd name="T7" fmla="*/ 64 h 619"/>
                <a:gd name="T8" fmla="*/ 353 w 388"/>
                <a:gd name="T9" fmla="*/ 80 h 619"/>
                <a:gd name="T10" fmla="*/ 377 w 388"/>
                <a:gd name="T11" fmla="*/ 127 h 619"/>
                <a:gd name="T12" fmla="*/ 384 w 388"/>
                <a:gd name="T13" fmla="*/ 147 h 619"/>
                <a:gd name="T14" fmla="*/ 314 w 388"/>
                <a:gd name="T15" fmla="*/ 179 h 619"/>
                <a:gd name="T16" fmla="*/ 294 w 388"/>
                <a:gd name="T17" fmla="*/ 238 h 619"/>
                <a:gd name="T18" fmla="*/ 274 w 388"/>
                <a:gd name="T19" fmla="*/ 292 h 619"/>
                <a:gd name="T20" fmla="*/ 260 w 388"/>
                <a:gd name="T21" fmla="*/ 333 h 619"/>
                <a:gd name="T22" fmla="*/ 228 w 388"/>
                <a:gd name="T23" fmla="*/ 323 h 619"/>
                <a:gd name="T24" fmla="*/ 222 w 388"/>
                <a:gd name="T25" fmla="*/ 366 h 619"/>
                <a:gd name="T26" fmla="*/ 225 w 388"/>
                <a:gd name="T27" fmla="*/ 407 h 619"/>
                <a:gd name="T28" fmla="*/ 196 w 388"/>
                <a:gd name="T29" fmla="*/ 445 h 619"/>
                <a:gd name="T30" fmla="*/ 192 w 388"/>
                <a:gd name="T31" fmla="*/ 502 h 619"/>
                <a:gd name="T32" fmla="*/ 198 w 388"/>
                <a:gd name="T33" fmla="*/ 536 h 619"/>
                <a:gd name="T34" fmla="*/ 147 w 388"/>
                <a:gd name="T35" fmla="*/ 565 h 619"/>
                <a:gd name="T36" fmla="*/ 146 w 388"/>
                <a:gd name="T37" fmla="*/ 613 h 619"/>
                <a:gd name="T38" fmla="*/ 75 w 388"/>
                <a:gd name="T39" fmla="*/ 619 h 619"/>
                <a:gd name="T40" fmla="*/ 24 w 388"/>
                <a:gd name="T41" fmla="*/ 576 h 619"/>
                <a:gd name="T42" fmla="*/ 0 w 388"/>
                <a:gd name="T43" fmla="*/ 561 h 619"/>
                <a:gd name="T44" fmla="*/ 28 w 388"/>
                <a:gd name="T45" fmla="*/ 514 h 619"/>
                <a:gd name="T46" fmla="*/ 61 w 388"/>
                <a:gd name="T47" fmla="*/ 445 h 619"/>
                <a:gd name="T48" fmla="*/ 56 w 388"/>
                <a:gd name="T49" fmla="*/ 408 h 619"/>
                <a:gd name="T50" fmla="*/ 38 w 388"/>
                <a:gd name="T51" fmla="*/ 386 h 619"/>
                <a:gd name="T52" fmla="*/ 66 w 388"/>
                <a:gd name="T53" fmla="*/ 359 h 619"/>
                <a:gd name="T54" fmla="*/ 28 w 388"/>
                <a:gd name="T55" fmla="*/ 364 h 619"/>
                <a:gd name="T56" fmla="*/ 38 w 388"/>
                <a:gd name="T57" fmla="*/ 322 h 619"/>
                <a:gd name="T58" fmla="*/ 52 w 388"/>
                <a:gd name="T59" fmla="*/ 285 h 619"/>
                <a:gd name="T60" fmla="*/ 66 w 388"/>
                <a:gd name="T61" fmla="*/ 265 h 619"/>
                <a:gd name="T62" fmla="*/ 104 w 388"/>
                <a:gd name="T63" fmla="*/ 238 h 619"/>
                <a:gd name="T64" fmla="*/ 155 w 388"/>
                <a:gd name="T65" fmla="*/ 164 h 619"/>
                <a:gd name="T66" fmla="*/ 174 w 388"/>
                <a:gd name="T67" fmla="*/ 111 h 619"/>
                <a:gd name="T68" fmla="*/ 187 w 388"/>
                <a:gd name="T69" fmla="*/ 5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8" h="619">
                  <a:moveTo>
                    <a:pt x="196" y="6"/>
                  </a:moveTo>
                  <a:lnTo>
                    <a:pt x="224" y="0"/>
                  </a:lnTo>
                  <a:lnTo>
                    <a:pt x="243" y="24"/>
                  </a:lnTo>
                  <a:lnTo>
                    <a:pt x="246" y="53"/>
                  </a:lnTo>
                  <a:lnTo>
                    <a:pt x="253" y="59"/>
                  </a:lnTo>
                  <a:lnTo>
                    <a:pt x="267" y="54"/>
                  </a:lnTo>
                  <a:lnTo>
                    <a:pt x="312" y="74"/>
                  </a:lnTo>
                  <a:lnTo>
                    <a:pt x="324" y="64"/>
                  </a:lnTo>
                  <a:lnTo>
                    <a:pt x="342" y="63"/>
                  </a:lnTo>
                  <a:lnTo>
                    <a:pt x="353" y="80"/>
                  </a:lnTo>
                  <a:lnTo>
                    <a:pt x="363" y="108"/>
                  </a:lnTo>
                  <a:lnTo>
                    <a:pt x="377" y="127"/>
                  </a:lnTo>
                  <a:lnTo>
                    <a:pt x="388" y="137"/>
                  </a:lnTo>
                  <a:lnTo>
                    <a:pt x="384" y="147"/>
                  </a:lnTo>
                  <a:lnTo>
                    <a:pt x="351" y="157"/>
                  </a:lnTo>
                  <a:lnTo>
                    <a:pt x="314" y="179"/>
                  </a:lnTo>
                  <a:lnTo>
                    <a:pt x="315" y="218"/>
                  </a:lnTo>
                  <a:lnTo>
                    <a:pt x="294" y="238"/>
                  </a:lnTo>
                  <a:lnTo>
                    <a:pt x="276" y="255"/>
                  </a:lnTo>
                  <a:lnTo>
                    <a:pt x="274" y="292"/>
                  </a:lnTo>
                  <a:lnTo>
                    <a:pt x="274" y="316"/>
                  </a:lnTo>
                  <a:lnTo>
                    <a:pt x="260" y="333"/>
                  </a:lnTo>
                  <a:lnTo>
                    <a:pt x="248" y="316"/>
                  </a:lnTo>
                  <a:lnTo>
                    <a:pt x="228" y="323"/>
                  </a:lnTo>
                  <a:lnTo>
                    <a:pt x="225" y="335"/>
                  </a:lnTo>
                  <a:lnTo>
                    <a:pt x="222" y="366"/>
                  </a:lnTo>
                  <a:lnTo>
                    <a:pt x="229" y="377"/>
                  </a:lnTo>
                  <a:lnTo>
                    <a:pt x="225" y="407"/>
                  </a:lnTo>
                  <a:lnTo>
                    <a:pt x="213" y="421"/>
                  </a:lnTo>
                  <a:lnTo>
                    <a:pt x="196" y="445"/>
                  </a:lnTo>
                  <a:lnTo>
                    <a:pt x="189" y="465"/>
                  </a:lnTo>
                  <a:lnTo>
                    <a:pt x="192" y="502"/>
                  </a:lnTo>
                  <a:lnTo>
                    <a:pt x="206" y="524"/>
                  </a:lnTo>
                  <a:lnTo>
                    <a:pt x="198" y="536"/>
                  </a:lnTo>
                  <a:lnTo>
                    <a:pt x="161" y="549"/>
                  </a:lnTo>
                  <a:lnTo>
                    <a:pt x="147" y="565"/>
                  </a:lnTo>
                  <a:lnTo>
                    <a:pt x="146" y="582"/>
                  </a:lnTo>
                  <a:lnTo>
                    <a:pt x="146" y="613"/>
                  </a:lnTo>
                  <a:lnTo>
                    <a:pt x="104" y="613"/>
                  </a:lnTo>
                  <a:lnTo>
                    <a:pt x="75" y="619"/>
                  </a:lnTo>
                  <a:lnTo>
                    <a:pt x="42" y="576"/>
                  </a:lnTo>
                  <a:lnTo>
                    <a:pt x="24" y="576"/>
                  </a:lnTo>
                  <a:lnTo>
                    <a:pt x="9" y="576"/>
                  </a:lnTo>
                  <a:lnTo>
                    <a:pt x="0" y="561"/>
                  </a:lnTo>
                  <a:lnTo>
                    <a:pt x="9" y="545"/>
                  </a:lnTo>
                  <a:lnTo>
                    <a:pt x="28" y="514"/>
                  </a:lnTo>
                  <a:lnTo>
                    <a:pt x="38" y="482"/>
                  </a:lnTo>
                  <a:lnTo>
                    <a:pt x="61" y="445"/>
                  </a:lnTo>
                  <a:lnTo>
                    <a:pt x="66" y="424"/>
                  </a:lnTo>
                  <a:lnTo>
                    <a:pt x="56" y="408"/>
                  </a:lnTo>
                  <a:lnTo>
                    <a:pt x="42" y="394"/>
                  </a:lnTo>
                  <a:lnTo>
                    <a:pt x="38" y="386"/>
                  </a:lnTo>
                  <a:lnTo>
                    <a:pt x="56" y="380"/>
                  </a:lnTo>
                  <a:lnTo>
                    <a:pt x="66" y="359"/>
                  </a:lnTo>
                  <a:lnTo>
                    <a:pt x="47" y="353"/>
                  </a:lnTo>
                  <a:lnTo>
                    <a:pt x="28" y="364"/>
                  </a:lnTo>
                  <a:lnTo>
                    <a:pt x="28" y="337"/>
                  </a:lnTo>
                  <a:lnTo>
                    <a:pt x="38" y="322"/>
                  </a:lnTo>
                  <a:lnTo>
                    <a:pt x="47" y="306"/>
                  </a:lnTo>
                  <a:lnTo>
                    <a:pt x="52" y="285"/>
                  </a:lnTo>
                  <a:lnTo>
                    <a:pt x="56" y="269"/>
                  </a:lnTo>
                  <a:lnTo>
                    <a:pt x="66" y="265"/>
                  </a:lnTo>
                  <a:lnTo>
                    <a:pt x="80" y="275"/>
                  </a:lnTo>
                  <a:lnTo>
                    <a:pt x="104" y="238"/>
                  </a:lnTo>
                  <a:lnTo>
                    <a:pt x="118" y="212"/>
                  </a:lnTo>
                  <a:lnTo>
                    <a:pt x="155" y="164"/>
                  </a:lnTo>
                  <a:lnTo>
                    <a:pt x="155" y="144"/>
                  </a:lnTo>
                  <a:lnTo>
                    <a:pt x="174" y="111"/>
                  </a:lnTo>
                  <a:lnTo>
                    <a:pt x="179" y="74"/>
                  </a:lnTo>
                  <a:lnTo>
                    <a:pt x="187" y="54"/>
                  </a:lnTo>
                  <a:lnTo>
                    <a:pt x="196" y="6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ES"/>
            <p:cNvGrpSpPr>
              <a:grpSpLocks/>
            </p:cNvGrpSpPr>
            <p:nvPr/>
          </p:nvGrpSpPr>
          <p:grpSpPr bwMode="auto">
            <a:xfrm>
              <a:off x="6237185" y="4889256"/>
              <a:ext cx="770237" cy="584171"/>
              <a:chOff x="212709" y="4669452"/>
              <a:chExt cx="724" cy="631"/>
            </a:xfrm>
            <a:solidFill>
              <a:srgbClr val="FFFFFF">
                <a:lumMod val="75000"/>
              </a:srgbClr>
            </a:solidFill>
            <a:effectLst/>
          </p:grpSpPr>
          <p:sp>
            <p:nvSpPr>
              <p:cNvPr id="83" name="Freeform 86"/>
              <p:cNvSpPr>
                <a:spLocks noChangeAspect="1"/>
              </p:cNvSpPr>
              <p:nvPr/>
            </p:nvSpPr>
            <p:spPr bwMode="auto">
              <a:xfrm>
                <a:off x="213239" y="4669977"/>
                <a:ext cx="27" cy="20"/>
              </a:xfrm>
              <a:custGeom>
                <a:avLst/>
                <a:gdLst>
                  <a:gd name="T0" fmla="*/ 39 w 39"/>
                  <a:gd name="T1" fmla="*/ 0 h 31"/>
                  <a:gd name="T2" fmla="*/ 20 w 39"/>
                  <a:gd name="T3" fmla="*/ 0 h 31"/>
                  <a:gd name="T4" fmla="*/ 0 w 39"/>
                  <a:gd name="T5" fmla="*/ 21 h 31"/>
                  <a:gd name="T6" fmla="*/ 10 w 39"/>
                  <a:gd name="T7" fmla="*/ 31 h 31"/>
                  <a:gd name="T8" fmla="*/ 29 w 39"/>
                  <a:gd name="T9" fmla="*/ 31 h 31"/>
                  <a:gd name="T10" fmla="*/ 39 w 39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1">
                    <a:moveTo>
                      <a:pt x="39" y="0"/>
                    </a:moveTo>
                    <a:lnTo>
                      <a:pt x="20" y="0"/>
                    </a:lnTo>
                    <a:lnTo>
                      <a:pt x="0" y="21"/>
                    </a:lnTo>
                    <a:lnTo>
                      <a:pt x="10" y="31"/>
                    </a:lnTo>
                    <a:lnTo>
                      <a:pt x="29" y="31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87"/>
              <p:cNvSpPr>
                <a:spLocks noChangeAspect="1"/>
              </p:cNvSpPr>
              <p:nvPr/>
            </p:nvSpPr>
            <p:spPr bwMode="auto">
              <a:xfrm>
                <a:off x="213316" y="4669928"/>
                <a:ext cx="62" cy="48"/>
              </a:xfrm>
              <a:custGeom>
                <a:avLst/>
                <a:gdLst>
                  <a:gd name="T0" fmla="*/ 66 w 90"/>
                  <a:gd name="T1" fmla="*/ 0 h 80"/>
                  <a:gd name="T2" fmla="*/ 57 w 90"/>
                  <a:gd name="T3" fmla="*/ 10 h 80"/>
                  <a:gd name="T4" fmla="*/ 19 w 90"/>
                  <a:gd name="T5" fmla="*/ 16 h 80"/>
                  <a:gd name="T6" fmla="*/ 0 w 90"/>
                  <a:gd name="T7" fmla="*/ 43 h 80"/>
                  <a:gd name="T8" fmla="*/ 28 w 90"/>
                  <a:gd name="T9" fmla="*/ 64 h 80"/>
                  <a:gd name="T10" fmla="*/ 43 w 90"/>
                  <a:gd name="T11" fmla="*/ 80 h 80"/>
                  <a:gd name="T12" fmla="*/ 71 w 90"/>
                  <a:gd name="T13" fmla="*/ 74 h 80"/>
                  <a:gd name="T14" fmla="*/ 90 w 90"/>
                  <a:gd name="T15" fmla="*/ 64 h 80"/>
                  <a:gd name="T16" fmla="*/ 85 w 90"/>
                  <a:gd name="T17" fmla="*/ 43 h 80"/>
                  <a:gd name="T18" fmla="*/ 71 w 90"/>
                  <a:gd name="T19" fmla="*/ 27 h 80"/>
                  <a:gd name="T20" fmla="*/ 66 w 90"/>
                  <a:gd name="T2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80">
                    <a:moveTo>
                      <a:pt x="66" y="0"/>
                    </a:moveTo>
                    <a:lnTo>
                      <a:pt x="57" y="10"/>
                    </a:lnTo>
                    <a:lnTo>
                      <a:pt x="19" y="16"/>
                    </a:lnTo>
                    <a:lnTo>
                      <a:pt x="0" y="43"/>
                    </a:lnTo>
                    <a:lnTo>
                      <a:pt x="28" y="64"/>
                    </a:lnTo>
                    <a:lnTo>
                      <a:pt x="43" y="80"/>
                    </a:lnTo>
                    <a:lnTo>
                      <a:pt x="71" y="74"/>
                    </a:lnTo>
                    <a:lnTo>
                      <a:pt x="90" y="64"/>
                    </a:lnTo>
                    <a:lnTo>
                      <a:pt x="85" y="43"/>
                    </a:lnTo>
                    <a:lnTo>
                      <a:pt x="71" y="27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88"/>
              <p:cNvSpPr>
                <a:spLocks noChangeAspect="1"/>
              </p:cNvSpPr>
              <p:nvPr/>
            </p:nvSpPr>
            <p:spPr bwMode="auto">
              <a:xfrm>
                <a:off x="213412" y="4669930"/>
                <a:ext cx="21" cy="26"/>
              </a:xfrm>
              <a:custGeom>
                <a:avLst/>
                <a:gdLst>
                  <a:gd name="T0" fmla="*/ 19 w 29"/>
                  <a:gd name="T1" fmla="*/ 0 h 41"/>
                  <a:gd name="T2" fmla="*/ 0 w 29"/>
                  <a:gd name="T3" fmla="*/ 10 h 41"/>
                  <a:gd name="T4" fmla="*/ 16 w 29"/>
                  <a:gd name="T5" fmla="*/ 25 h 41"/>
                  <a:gd name="T6" fmla="*/ 29 w 29"/>
                  <a:gd name="T7" fmla="*/ 41 h 41"/>
                  <a:gd name="T8" fmla="*/ 19 w 2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1">
                    <a:moveTo>
                      <a:pt x="19" y="0"/>
                    </a:moveTo>
                    <a:lnTo>
                      <a:pt x="0" y="10"/>
                    </a:lnTo>
                    <a:lnTo>
                      <a:pt x="16" y="25"/>
                    </a:lnTo>
                    <a:lnTo>
                      <a:pt x="29" y="41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89"/>
              <p:cNvSpPr>
                <a:spLocks noChangeAspect="1"/>
              </p:cNvSpPr>
              <p:nvPr/>
            </p:nvSpPr>
            <p:spPr bwMode="auto">
              <a:xfrm>
                <a:off x="212709" y="4669452"/>
                <a:ext cx="696" cy="631"/>
              </a:xfrm>
              <a:custGeom>
                <a:avLst/>
                <a:gdLst>
                  <a:gd name="T0" fmla="*/ 46 w 1024"/>
                  <a:gd name="T1" fmla="*/ 185 h 1020"/>
                  <a:gd name="T2" fmla="*/ 79 w 1024"/>
                  <a:gd name="T3" fmla="*/ 111 h 1020"/>
                  <a:gd name="T4" fmla="*/ 71 w 1024"/>
                  <a:gd name="T5" fmla="*/ 84 h 1020"/>
                  <a:gd name="T6" fmla="*/ 55 w 1024"/>
                  <a:gd name="T7" fmla="*/ 59 h 1020"/>
                  <a:gd name="T8" fmla="*/ 112 w 1024"/>
                  <a:gd name="T9" fmla="*/ 27 h 1020"/>
                  <a:gd name="T10" fmla="*/ 154 w 1024"/>
                  <a:gd name="T11" fmla="*/ 16 h 1020"/>
                  <a:gd name="T12" fmla="*/ 197 w 1024"/>
                  <a:gd name="T13" fmla="*/ 6 h 1020"/>
                  <a:gd name="T14" fmla="*/ 281 w 1024"/>
                  <a:gd name="T15" fmla="*/ 80 h 1020"/>
                  <a:gd name="T16" fmla="*/ 340 w 1024"/>
                  <a:gd name="T17" fmla="*/ 84 h 1020"/>
                  <a:gd name="T18" fmla="*/ 504 w 1024"/>
                  <a:gd name="T19" fmla="*/ 170 h 1020"/>
                  <a:gd name="T20" fmla="*/ 573 w 1024"/>
                  <a:gd name="T21" fmla="*/ 190 h 1020"/>
                  <a:gd name="T22" fmla="*/ 621 w 1024"/>
                  <a:gd name="T23" fmla="*/ 232 h 1020"/>
                  <a:gd name="T24" fmla="*/ 668 w 1024"/>
                  <a:gd name="T25" fmla="*/ 238 h 1020"/>
                  <a:gd name="T26" fmla="*/ 668 w 1024"/>
                  <a:gd name="T27" fmla="*/ 264 h 1020"/>
                  <a:gd name="T28" fmla="*/ 743 w 1024"/>
                  <a:gd name="T29" fmla="*/ 343 h 1020"/>
                  <a:gd name="T30" fmla="*/ 804 w 1024"/>
                  <a:gd name="T31" fmla="*/ 374 h 1020"/>
                  <a:gd name="T32" fmla="*/ 898 w 1024"/>
                  <a:gd name="T33" fmla="*/ 406 h 1020"/>
                  <a:gd name="T34" fmla="*/ 917 w 1024"/>
                  <a:gd name="T35" fmla="*/ 443 h 1020"/>
                  <a:gd name="T36" fmla="*/ 953 w 1024"/>
                  <a:gd name="T37" fmla="*/ 458 h 1020"/>
                  <a:gd name="T38" fmla="*/ 991 w 1024"/>
                  <a:gd name="T39" fmla="*/ 458 h 1020"/>
                  <a:gd name="T40" fmla="*/ 1015 w 1024"/>
                  <a:gd name="T41" fmla="*/ 458 h 1020"/>
                  <a:gd name="T42" fmla="*/ 1024 w 1024"/>
                  <a:gd name="T43" fmla="*/ 507 h 1020"/>
                  <a:gd name="T44" fmla="*/ 936 w 1024"/>
                  <a:gd name="T45" fmla="*/ 584 h 1020"/>
                  <a:gd name="T46" fmla="*/ 809 w 1024"/>
                  <a:gd name="T47" fmla="*/ 609 h 1020"/>
                  <a:gd name="T48" fmla="*/ 776 w 1024"/>
                  <a:gd name="T49" fmla="*/ 646 h 1020"/>
                  <a:gd name="T50" fmla="*/ 738 w 1024"/>
                  <a:gd name="T51" fmla="*/ 662 h 1020"/>
                  <a:gd name="T52" fmla="*/ 700 w 1024"/>
                  <a:gd name="T53" fmla="*/ 709 h 1020"/>
                  <a:gd name="T54" fmla="*/ 658 w 1024"/>
                  <a:gd name="T55" fmla="*/ 741 h 1020"/>
                  <a:gd name="T56" fmla="*/ 672 w 1024"/>
                  <a:gd name="T57" fmla="*/ 798 h 1020"/>
                  <a:gd name="T58" fmla="*/ 677 w 1024"/>
                  <a:gd name="T59" fmla="*/ 841 h 1020"/>
                  <a:gd name="T60" fmla="*/ 653 w 1024"/>
                  <a:gd name="T61" fmla="*/ 857 h 1020"/>
                  <a:gd name="T62" fmla="*/ 589 w 1024"/>
                  <a:gd name="T63" fmla="*/ 921 h 1020"/>
                  <a:gd name="T64" fmla="*/ 564 w 1024"/>
                  <a:gd name="T65" fmla="*/ 946 h 1020"/>
                  <a:gd name="T66" fmla="*/ 523 w 1024"/>
                  <a:gd name="T67" fmla="*/ 962 h 1020"/>
                  <a:gd name="T68" fmla="*/ 480 w 1024"/>
                  <a:gd name="T69" fmla="*/ 973 h 1020"/>
                  <a:gd name="T70" fmla="*/ 457 w 1024"/>
                  <a:gd name="T71" fmla="*/ 1005 h 1020"/>
                  <a:gd name="T72" fmla="*/ 419 w 1024"/>
                  <a:gd name="T73" fmla="*/ 1015 h 1020"/>
                  <a:gd name="T74" fmla="*/ 344 w 1024"/>
                  <a:gd name="T75" fmla="*/ 1005 h 1020"/>
                  <a:gd name="T76" fmla="*/ 229 w 1024"/>
                  <a:gd name="T77" fmla="*/ 962 h 1020"/>
                  <a:gd name="T78" fmla="*/ 173 w 1024"/>
                  <a:gd name="T79" fmla="*/ 989 h 1020"/>
                  <a:gd name="T80" fmla="*/ 121 w 1024"/>
                  <a:gd name="T81" fmla="*/ 1010 h 1020"/>
                  <a:gd name="T82" fmla="*/ 55 w 1024"/>
                  <a:gd name="T83" fmla="*/ 958 h 1020"/>
                  <a:gd name="T84" fmla="*/ 33 w 1024"/>
                  <a:gd name="T85" fmla="*/ 835 h 1020"/>
                  <a:gd name="T86" fmla="*/ 0 w 1024"/>
                  <a:gd name="T87" fmla="*/ 794 h 1020"/>
                  <a:gd name="T88" fmla="*/ 14 w 1024"/>
                  <a:gd name="T89" fmla="*/ 746 h 1020"/>
                  <a:gd name="T90" fmla="*/ 60 w 1024"/>
                  <a:gd name="T91" fmla="*/ 720 h 1020"/>
                  <a:gd name="T92" fmla="*/ 41 w 1024"/>
                  <a:gd name="T93" fmla="*/ 662 h 1020"/>
                  <a:gd name="T94" fmla="*/ 84 w 1024"/>
                  <a:gd name="T95" fmla="*/ 599 h 1020"/>
                  <a:gd name="T96" fmla="*/ 74 w 1024"/>
                  <a:gd name="T97" fmla="*/ 554 h 1020"/>
                  <a:gd name="T98" fmla="*/ 88 w 1024"/>
                  <a:gd name="T99" fmla="*/ 512 h 1020"/>
                  <a:gd name="T100" fmla="*/ 112 w 1024"/>
                  <a:gd name="T101" fmla="*/ 528 h 1020"/>
                  <a:gd name="T102" fmla="*/ 131 w 1024"/>
                  <a:gd name="T103" fmla="*/ 448 h 1020"/>
                  <a:gd name="T104" fmla="*/ 168 w 1024"/>
                  <a:gd name="T105" fmla="*/ 390 h 1020"/>
                  <a:gd name="T106" fmla="*/ 206 w 1024"/>
                  <a:gd name="T107" fmla="*/ 349 h 1020"/>
                  <a:gd name="T108" fmla="*/ 244 w 1024"/>
                  <a:gd name="T109" fmla="*/ 332 h 1020"/>
                  <a:gd name="T110" fmla="*/ 201 w 1024"/>
                  <a:gd name="T111" fmla="*/ 264 h 1020"/>
                  <a:gd name="T112" fmla="*/ 164 w 1024"/>
                  <a:gd name="T113" fmla="*/ 269 h 1020"/>
                  <a:gd name="T114" fmla="*/ 117 w 1024"/>
                  <a:gd name="T115" fmla="*/ 248 h 1020"/>
                  <a:gd name="T116" fmla="*/ 98 w 1024"/>
                  <a:gd name="T117" fmla="*/ 242 h 1020"/>
                  <a:gd name="T118" fmla="*/ 84 w 1024"/>
                  <a:gd name="T119" fmla="*/ 201 h 1020"/>
                  <a:gd name="T120" fmla="*/ 52 w 1024"/>
                  <a:gd name="T121" fmla="*/ 201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4" h="1020">
                    <a:moveTo>
                      <a:pt x="52" y="201"/>
                    </a:moveTo>
                    <a:lnTo>
                      <a:pt x="46" y="185"/>
                    </a:lnTo>
                    <a:lnTo>
                      <a:pt x="52" y="164"/>
                    </a:lnTo>
                    <a:lnTo>
                      <a:pt x="79" y="111"/>
                    </a:lnTo>
                    <a:lnTo>
                      <a:pt x="65" y="100"/>
                    </a:lnTo>
                    <a:lnTo>
                      <a:pt x="71" y="84"/>
                    </a:lnTo>
                    <a:lnTo>
                      <a:pt x="55" y="80"/>
                    </a:lnTo>
                    <a:lnTo>
                      <a:pt x="55" y="59"/>
                    </a:lnTo>
                    <a:lnTo>
                      <a:pt x="65" y="43"/>
                    </a:lnTo>
                    <a:lnTo>
                      <a:pt x="112" y="27"/>
                    </a:lnTo>
                    <a:lnTo>
                      <a:pt x="150" y="32"/>
                    </a:lnTo>
                    <a:lnTo>
                      <a:pt x="154" y="16"/>
                    </a:lnTo>
                    <a:lnTo>
                      <a:pt x="182" y="0"/>
                    </a:lnTo>
                    <a:lnTo>
                      <a:pt x="197" y="6"/>
                    </a:lnTo>
                    <a:lnTo>
                      <a:pt x="229" y="53"/>
                    </a:lnTo>
                    <a:lnTo>
                      <a:pt x="281" y="80"/>
                    </a:lnTo>
                    <a:lnTo>
                      <a:pt x="328" y="80"/>
                    </a:lnTo>
                    <a:lnTo>
                      <a:pt x="340" y="84"/>
                    </a:lnTo>
                    <a:lnTo>
                      <a:pt x="466" y="164"/>
                    </a:lnTo>
                    <a:lnTo>
                      <a:pt x="504" y="170"/>
                    </a:lnTo>
                    <a:lnTo>
                      <a:pt x="532" y="201"/>
                    </a:lnTo>
                    <a:lnTo>
                      <a:pt x="573" y="190"/>
                    </a:lnTo>
                    <a:lnTo>
                      <a:pt x="597" y="207"/>
                    </a:lnTo>
                    <a:lnTo>
                      <a:pt x="621" y="232"/>
                    </a:lnTo>
                    <a:lnTo>
                      <a:pt x="649" y="232"/>
                    </a:lnTo>
                    <a:lnTo>
                      <a:pt x="668" y="238"/>
                    </a:lnTo>
                    <a:lnTo>
                      <a:pt x="677" y="248"/>
                    </a:lnTo>
                    <a:lnTo>
                      <a:pt x="668" y="264"/>
                    </a:lnTo>
                    <a:lnTo>
                      <a:pt x="668" y="285"/>
                    </a:lnTo>
                    <a:lnTo>
                      <a:pt x="743" y="343"/>
                    </a:lnTo>
                    <a:lnTo>
                      <a:pt x="785" y="380"/>
                    </a:lnTo>
                    <a:lnTo>
                      <a:pt x="804" y="374"/>
                    </a:lnTo>
                    <a:lnTo>
                      <a:pt x="827" y="369"/>
                    </a:lnTo>
                    <a:lnTo>
                      <a:pt x="898" y="406"/>
                    </a:lnTo>
                    <a:lnTo>
                      <a:pt x="906" y="433"/>
                    </a:lnTo>
                    <a:lnTo>
                      <a:pt x="917" y="443"/>
                    </a:lnTo>
                    <a:lnTo>
                      <a:pt x="939" y="448"/>
                    </a:lnTo>
                    <a:lnTo>
                      <a:pt x="953" y="458"/>
                    </a:lnTo>
                    <a:lnTo>
                      <a:pt x="972" y="458"/>
                    </a:lnTo>
                    <a:lnTo>
                      <a:pt x="991" y="458"/>
                    </a:lnTo>
                    <a:lnTo>
                      <a:pt x="1010" y="464"/>
                    </a:lnTo>
                    <a:lnTo>
                      <a:pt x="1015" y="458"/>
                    </a:lnTo>
                    <a:lnTo>
                      <a:pt x="1024" y="480"/>
                    </a:lnTo>
                    <a:lnTo>
                      <a:pt x="1024" y="507"/>
                    </a:lnTo>
                    <a:lnTo>
                      <a:pt x="1010" y="522"/>
                    </a:lnTo>
                    <a:lnTo>
                      <a:pt x="936" y="584"/>
                    </a:lnTo>
                    <a:lnTo>
                      <a:pt x="903" y="584"/>
                    </a:lnTo>
                    <a:lnTo>
                      <a:pt x="809" y="609"/>
                    </a:lnTo>
                    <a:lnTo>
                      <a:pt x="776" y="615"/>
                    </a:lnTo>
                    <a:lnTo>
                      <a:pt x="776" y="646"/>
                    </a:lnTo>
                    <a:lnTo>
                      <a:pt x="757" y="646"/>
                    </a:lnTo>
                    <a:lnTo>
                      <a:pt x="738" y="662"/>
                    </a:lnTo>
                    <a:lnTo>
                      <a:pt x="719" y="689"/>
                    </a:lnTo>
                    <a:lnTo>
                      <a:pt x="700" y="709"/>
                    </a:lnTo>
                    <a:lnTo>
                      <a:pt x="677" y="714"/>
                    </a:lnTo>
                    <a:lnTo>
                      <a:pt x="658" y="741"/>
                    </a:lnTo>
                    <a:lnTo>
                      <a:pt x="658" y="778"/>
                    </a:lnTo>
                    <a:lnTo>
                      <a:pt x="672" y="798"/>
                    </a:lnTo>
                    <a:lnTo>
                      <a:pt x="677" y="814"/>
                    </a:lnTo>
                    <a:lnTo>
                      <a:pt x="677" y="841"/>
                    </a:lnTo>
                    <a:lnTo>
                      <a:pt x="672" y="851"/>
                    </a:lnTo>
                    <a:lnTo>
                      <a:pt x="653" y="857"/>
                    </a:lnTo>
                    <a:lnTo>
                      <a:pt x="625" y="884"/>
                    </a:lnTo>
                    <a:lnTo>
                      <a:pt x="589" y="921"/>
                    </a:lnTo>
                    <a:lnTo>
                      <a:pt x="573" y="936"/>
                    </a:lnTo>
                    <a:lnTo>
                      <a:pt x="564" y="946"/>
                    </a:lnTo>
                    <a:lnTo>
                      <a:pt x="564" y="962"/>
                    </a:lnTo>
                    <a:lnTo>
                      <a:pt x="523" y="962"/>
                    </a:lnTo>
                    <a:lnTo>
                      <a:pt x="499" y="968"/>
                    </a:lnTo>
                    <a:lnTo>
                      <a:pt x="480" y="973"/>
                    </a:lnTo>
                    <a:lnTo>
                      <a:pt x="471" y="983"/>
                    </a:lnTo>
                    <a:lnTo>
                      <a:pt x="457" y="1005"/>
                    </a:lnTo>
                    <a:lnTo>
                      <a:pt x="433" y="1015"/>
                    </a:lnTo>
                    <a:lnTo>
                      <a:pt x="419" y="1015"/>
                    </a:lnTo>
                    <a:lnTo>
                      <a:pt x="391" y="1010"/>
                    </a:lnTo>
                    <a:lnTo>
                      <a:pt x="344" y="1005"/>
                    </a:lnTo>
                    <a:lnTo>
                      <a:pt x="262" y="968"/>
                    </a:lnTo>
                    <a:lnTo>
                      <a:pt x="229" y="962"/>
                    </a:lnTo>
                    <a:lnTo>
                      <a:pt x="197" y="973"/>
                    </a:lnTo>
                    <a:lnTo>
                      <a:pt x="173" y="989"/>
                    </a:lnTo>
                    <a:lnTo>
                      <a:pt x="145" y="993"/>
                    </a:lnTo>
                    <a:lnTo>
                      <a:pt x="121" y="1010"/>
                    </a:lnTo>
                    <a:lnTo>
                      <a:pt x="107" y="1020"/>
                    </a:lnTo>
                    <a:lnTo>
                      <a:pt x="55" y="958"/>
                    </a:lnTo>
                    <a:lnTo>
                      <a:pt x="55" y="868"/>
                    </a:lnTo>
                    <a:lnTo>
                      <a:pt x="33" y="835"/>
                    </a:lnTo>
                    <a:lnTo>
                      <a:pt x="5" y="810"/>
                    </a:lnTo>
                    <a:lnTo>
                      <a:pt x="0" y="794"/>
                    </a:lnTo>
                    <a:lnTo>
                      <a:pt x="0" y="761"/>
                    </a:lnTo>
                    <a:lnTo>
                      <a:pt x="14" y="746"/>
                    </a:lnTo>
                    <a:lnTo>
                      <a:pt x="52" y="730"/>
                    </a:lnTo>
                    <a:lnTo>
                      <a:pt x="60" y="720"/>
                    </a:lnTo>
                    <a:lnTo>
                      <a:pt x="46" y="699"/>
                    </a:lnTo>
                    <a:lnTo>
                      <a:pt x="41" y="662"/>
                    </a:lnTo>
                    <a:lnTo>
                      <a:pt x="55" y="630"/>
                    </a:lnTo>
                    <a:lnTo>
                      <a:pt x="84" y="599"/>
                    </a:lnTo>
                    <a:lnTo>
                      <a:pt x="84" y="575"/>
                    </a:lnTo>
                    <a:lnTo>
                      <a:pt x="74" y="554"/>
                    </a:lnTo>
                    <a:lnTo>
                      <a:pt x="84" y="517"/>
                    </a:lnTo>
                    <a:lnTo>
                      <a:pt x="88" y="512"/>
                    </a:lnTo>
                    <a:lnTo>
                      <a:pt x="102" y="512"/>
                    </a:lnTo>
                    <a:lnTo>
                      <a:pt x="112" y="528"/>
                    </a:lnTo>
                    <a:lnTo>
                      <a:pt x="126" y="507"/>
                    </a:lnTo>
                    <a:lnTo>
                      <a:pt x="131" y="448"/>
                    </a:lnTo>
                    <a:lnTo>
                      <a:pt x="168" y="411"/>
                    </a:lnTo>
                    <a:lnTo>
                      <a:pt x="168" y="390"/>
                    </a:lnTo>
                    <a:lnTo>
                      <a:pt x="168" y="374"/>
                    </a:lnTo>
                    <a:lnTo>
                      <a:pt x="206" y="349"/>
                    </a:lnTo>
                    <a:lnTo>
                      <a:pt x="234" y="343"/>
                    </a:lnTo>
                    <a:lnTo>
                      <a:pt x="244" y="332"/>
                    </a:lnTo>
                    <a:lnTo>
                      <a:pt x="220" y="306"/>
                    </a:lnTo>
                    <a:lnTo>
                      <a:pt x="201" y="264"/>
                    </a:lnTo>
                    <a:lnTo>
                      <a:pt x="192" y="254"/>
                    </a:lnTo>
                    <a:lnTo>
                      <a:pt x="164" y="269"/>
                    </a:lnTo>
                    <a:lnTo>
                      <a:pt x="145" y="259"/>
                    </a:lnTo>
                    <a:lnTo>
                      <a:pt x="117" y="248"/>
                    </a:lnTo>
                    <a:lnTo>
                      <a:pt x="107" y="254"/>
                    </a:lnTo>
                    <a:lnTo>
                      <a:pt x="98" y="242"/>
                    </a:lnTo>
                    <a:lnTo>
                      <a:pt x="98" y="222"/>
                    </a:lnTo>
                    <a:lnTo>
                      <a:pt x="84" y="201"/>
                    </a:lnTo>
                    <a:lnTo>
                      <a:pt x="74" y="195"/>
                    </a:lnTo>
                    <a:lnTo>
                      <a:pt x="52" y="201"/>
                    </a:lnTo>
                    <a:close/>
                  </a:path>
                </a:pathLst>
              </a:custGeom>
              <a:solidFill>
                <a:srgbClr val="4B7EB3">
                  <a:lumMod val="50000"/>
                </a:srgbClr>
              </a:solidFill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IT"/>
            <p:cNvGrpSpPr>
              <a:grpSpLocks/>
            </p:cNvGrpSpPr>
            <p:nvPr/>
          </p:nvGrpSpPr>
          <p:grpSpPr bwMode="auto">
            <a:xfrm>
              <a:off x="7228341" y="4910303"/>
              <a:ext cx="670379" cy="755920"/>
              <a:chOff x="2243132" y="4710790"/>
              <a:chExt cx="631" cy="816"/>
            </a:xfrm>
            <a:solidFill>
              <a:srgbClr val="4B7EB3">
                <a:lumMod val="50000"/>
              </a:srgbClr>
            </a:solidFill>
            <a:effectLst/>
          </p:grpSpPr>
          <p:sp>
            <p:nvSpPr>
              <p:cNvPr id="80" name="Freeform 83"/>
              <p:cNvSpPr>
                <a:spLocks noChangeAspect="1"/>
              </p:cNvSpPr>
              <p:nvPr/>
            </p:nvSpPr>
            <p:spPr bwMode="auto">
              <a:xfrm>
                <a:off x="2243153" y="4711221"/>
                <a:ext cx="100" cy="168"/>
              </a:xfrm>
              <a:custGeom>
                <a:avLst/>
                <a:gdLst>
                  <a:gd name="T0" fmla="*/ 89 w 150"/>
                  <a:gd name="T1" fmla="*/ 0 h 275"/>
                  <a:gd name="T2" fmla="*/ 66 w 150"/>
                  <a:gd name="T3" fmla="*/ 16 h 275"/>
                  <a:gd name="T4" fmla="*/ 47 w 150"/>
                  <a:gd name="T5" fmla="*/ 31 h 275"/>
                  <a:gd name="T6" fmla="*/ 28 w 150"/>
                  <a:gd name="T7" fmla="*/ 37 h 275"/>
                  <a:gd name="T8" fmla="*/ 0 w 150"/>
                  <a:gd name="T9" fmla="*/ 31 h 275"/>
                  <a:gd name="T10" fmla="*/ 5 w 150"/>
                  <a:gd name="T11" fmla="*/ 64 h 275"/>
                  <a:gd name="T12" fmla="*/ 19 w 150"/>
                  <a:gd name="T13" fmla="*/ 84 h 275"/>
                  <a:gd name="T14" fmla="*/ 14 w 150"/>
                  <a:gd name="T15" fmla="*/ 138 h 275"/>
                  <a:gd name="T16" fmla="*/ 14 w 150"/>
                  <a:gd name="T17" fmla="*/ 164 h 275"/>
                  <a:gd name="T18" fmla="*/ 19 w 150"/>
                  <a:gd name="T19" fmla="*/ 185 h 275"/>
                  <a:gd name="T20" fmla="*/ 5 w 150"/>
                  <a:gd name="T21" fmla="*/ 228 h 275"/>
                  <a:gd name="T22" fmla="*/ 9 w 150"/>
                  <a:gd name="T23" fmla="*/ 259 h 275"/>
                  <a:gd name="T24" fmla="*/ 28 w 150"/>
                  <a:gd name="T25" fmla="*/ 275 h 275"/>
                  <a:gd name="T26" fmla="*/ 56 w 150"/>
                  <a:gd name="T27" fmla="*/ 253 h 275"/>
                  <a:gd name="T28" fmla="*/ 66 w 150"/>
                  <a:gd name="T29" fmla="*/ 248 h 275"/>
                  <a:gd name="T30" fmla="*/ 94 w 150"/>
                  <a:gd name="T31" fmla="*/ 253 h 275"/>
                  <a:gd name="T32" fmla="*/ 113 w 150"/>
                  <a:gd name="T33" fmla="*/ 232 h 275"/>
                  <a:gd name="T34" fmla="*/ 113 w 150"/>
                  <a:gd name="T35" fmla="*/ 211 h 275"/>
                  <a:gd name="T36" fmla="*/ 136 w 150"/>
                  <a:gd name="T37" fmla="*/ 169 h 275"/>
                  <a:gd name="T38" fmla="*/ 145 w 150"/>
                  <a:gd name="T39" fmla="*/ 142 h 275"/>
                  <a:gd name="T40" fmla="*/ 136 w 150"/>
                  <a:gd name="T41" fmla="*/ 117 h 275"/>
                  <a:gd name="T42" fmla="*/ 150 w 150"/>
                  <a:gd name="T43" fmla="*/ 84 h 275"/>
                  <a:gd name="T44" fmla="*/ 141 w 150"/>
                  <a:gd name="T45" fmla="*/ 37 h 275"/>
                  <a:gd name="T46" fmla="*/ 136 w 150"/>
                  <a:gd name="T47" fmla="*/ 10 h 275"/>
                  <a:gd name="T48" fmla="*/ 89 w 150"/>
                  <a:gd name="T4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0" h="275">
                    <a:moveTo>
                      <a:pt x="89" y="0"/>
                    </a:moveTo>
                    <a:lnTo>
                      <a:pt x="66" y="16"/>
                    </a:lnTo>
                    <a:lnTo>
                      <a:pt x="47" y="31"/>
                    </a:lnTo>
                    <a:lnTo>
                      <a:pt x="28" y="37"/>
                    </a:lnTo>
                    <a:lnTo>
                      <a:pt x="0" y="31"/>
                    </a:lnTo>
                    <a:lnTo>
                      <a:pt x="5" y="64"/>
                    </a:lnTo>
                    <a:lnTo>
                      <a:pt x="19" y="84"/>
                    </a:lnTo>
                    <a:lnTo>
                      <a:pt x="14" y="138"/>
                    </a:lnTo>
                    <a:lnTo>
                      <a:pt x="14" y="164"/>
                    </a:lnTo>
                    <a:lnTo>
                      <a:pt x="19" y="185"/>
                    </a:lnTo>
                    <a:lnTo>
                      <a:pt x="5" y="228"/>
                    </a:lnTo>
                    <a:lnTo>
                      <a:pt x="9" y="259"/>
                    </a:lnTo>
                    <a:lnTo>
                      <a:pt x="28" y="275"/>
                    </a:lnTo>
                    <a:lnTo>
                      <a:pt x="56" y="253"/>
                    </a:lnTo>
                    <a:lnTo>
                      <a:pt x="66" y="248"/>
                    </a:lnTo>
                    <a:lnTo>
                      <a:pt x="94" y="253"/>
                    </a:lnTo>
                    <a:lnTo>
                      <a:pt x="113" y="232"/>
                    </a:lnTo>
                    <a:lnTo>
                      <a:pt x="113" y="211"/>
                    </a:lnTo>
                    <a:lnTo>
                      <a:pt x="136" y="169"/>
                    </a:lnTo>
                    <a:lnTo>
                      <a:pt x="145" y="142"/>
                    </a:lnTo>
                    <a:lnTo>
                      <a:pt x="136" y="117"/>
                    </a:lnTo>
                    <a:lnTo>
                      <a:pt x="150" y="84"/>
                    </a:lnTo>
                    <a:lnTo>
                      <a:pt x="141" y="37"/>
                    </a:lnTo>
                    <a:lnTo>
                      <a:pt x="136" y="1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84"/>
              <p:cNvSpPr>
                <a:spLocks noChangeAspect="1"/>
              </p:cNvSpPr>
              <p:nvPr/>
            </p:nvSpPr>
            <p:spPr bwMode="auto">
              <a:xfrm>
                <a:off x="2243388" y="4711486"/>
                <a:ext cx="184" cy="120"/>
              </a:xfrm>
              <a:custGeom>
                <a:avLst/>
                <a:gdLst>
                  <a:gd name="T0" fmla="*/ 260 w 274"/>
                  <a:gd name="T1" fmla="*/ 0 h 194"/>
                  <a:gd name="T2" fmla="*/ 274 w 274"/>
                  <a:gd name="T3" fmla="*/ 16 h 194"/>
                  <a:gd name="T4" fmla="*/ 265 w 274"/>
                  <a:gd name="T5" fmla="*/ 32 h 194"/>
                  <a:gd name="T6" fmla="*/ 255 w 274"/>
                  <a:gd name="T7" fmla="*/ 57 h 194"/>
                  <a:gd name="T8" fmla="*/ 241 w 274"/>
                  <a:gd name="T9" fmla="*/ 73 h 194"/>
                  <a:gd name="T10" fmla="*/ 246 w 274"/>
                  <a:gd name="T11" fmla="*/ 121 h 194"/>
                  <a:gd name="T12" fmla="*/ 255 w 274"/>
                  <a:gd name="T13" fmla="*/ 157 h 194"/>
                  <a:gd name="T14" fmla="*/ 231 w 274"/>
                  <a:gd name="T15" fmla="*/ 172 h 194"/>
                  <a:gd name="T16" fmla="*/ 227 w 274"/>
                  <a:gd name="T17" fmla="*/ 188 h 194"/>
                  <a:gd name="T18" fmla="*/ 208 w 274"/>
                  <a:gd name="T19" fmla="*/ 194 h 194"/>
                  <a:gd name="T20" fmla="*/ 180 w 274"/>
                  <a:gd name="T21" fmla="*/ 162 h 194"/>
                  <a:gd name="T22" fmla="*/ 161 w 274"/>
                  <a:gd name="T23" fmla="*/ 162 h 194"/>
                  <a:gd name="T24" fmla="*/ 146 w 274"/>
                  <a:gd name="T25" fmla="*/ 137 h 194"/>
                  <a:gd name="T26" fmla="*/ 118 w 274"/>
                  <a:gd name="T27" fmla="*/ 121 h 194"/>
                  <a:gd name="T28" fmla="*/ 99 w 274"/>
                  <a:gd name="T29" fmla="*/ 115 h 194"/>
                  <a:gd name="T30" fmla="*/ 80 w 274"/>
                  <a:gd name="T31" fmla="*/ 105 h 194"/>
                  <a:gd name="T32" fmla="*/ 61 w 274"/>
                  <a:gd name="T33" fmla="*/ 88 h 194"/>
                  <a:gd name="T34" fmla="*/ 28 w 274"/>
                  <a:gd name="T35" fmla="*/ 63 h 194"/>
                  <a:gd name="T36" fmla="*/ 14 w 274"/>
                  <a:gd name="T37" fmla="*/ 57 h 194"/>
                  <a:gd name="T38" fmla="*/ 0 w 274"/>
                  <a:gd name="T39" fmla="*/ 41 h 194"/>
                  <a:gd name="T40" fmla="*/ 0 w 274"/>
                  <a:gd name="T41" fmla="*/ 22 h 194"/>
                  <a:gd name="T42" fmla="*/ 5 w 274"/>
                  <a:gd name="T43" fmla="*/ 6 h 194"/>
                  <a:gd name="T44" fmla="*/ 33 w 274"/>
                  <a:gd name="T45" fmla="*/ 10 h 194"/>
                  <a:gd name="T46" fmla="*/ 76 w 274"/>
                  <a:gd name="T47" fmla="*/ 10 h 194"/>
                  <a:gd name="T48" fmla="*/ 85 w 274"/>
                  <a:gd name="T49" fmla="*/ 26 h 194"/>
                  <a:gd name="T50" fmla="*/ 132 w 274"/>
                  <a:gd name="T51" fmla="*/ 26 h 194"/>
                  <a:gd name="T52" fmla="*/ 165 w 274"/>
                  <a:gd name="T53" fmla="*/ 26 h 194"/>
                  <a:gd name="T54" fmla="*/ 208 w 274"/>
                  <a:gd name="T55" fmla="*/ 16 h 194"/>
                  <a:gd name="T56" fmla="*/ 260 w 274"/>
                  <a:gd name="T5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4" h="194">
                    <a:moveTo>
                      <a:pt x="260" y="0"/>
                    </a:moveTo>
                    <a:lnTo>
                      <a:pt x="274" y="16"/>
                    </a:lnTo>
                    <a:lnTo>
                      <a:pt x="265" y="32"/>
                    </a:lnTo>
                    <a:lnTo>
                      <a:pt x="255" y="57"/>
                    </a:lnTo>
                    <a:lnTo>
                      <a:pt x="241" y="73"/>
                    </a:lnTo>
                    <a:lnTo>
                      <a:pt x="246" y="121"/>
                    </a:lnTo>
                    <a:lnTo>
                      <a:pt x="255" y="157"/>
                    </a:lnTo>
                    <a:lnTo>
                      <a:pt x="231" y="172"/>
                    </a:lnTo>
                    <a:lnTo>
                      <a:pt x="227" y="188"/>
                    </a:lnTo>
                    <a:lnTo>
                      <a:pt x="208" y="194"/>
                    </a:lnTo>
                    <a:lnTo>
                      <a:pt x="180" y="162"/>
                    </a:lnTo>
                    <a:lnTo>
                      <a:pt x="161" y="162"/>
                    </a:lnTo>
                    <a:lnTo>
                      <a:pt x="146" y="137"/>
                    </a:lnTo>
                    <a:lnTo>
                      <a:pt x="118" y="121"/>
                    </a:lnTo>
                    <a:lnTo>
                      <a:pt x="99" y="115"/>
                    </a:lnTo>
                    <a:lnTo>
                      <a:pt x="80" y="105"/>
                    </a:lnTo>
                    <a:lnTo>
                      <a:pt x="61" y="88"/>
                    </a:lnTo>
                    <a:lnTo>
                      <a:pt x="28" y="63"/>
                    </a:lnTo>
                    <a:lnTo>
                      <a:pt x="14" y="57"/>
                    </a:lnTo>
                    <a:lnTo>
                      <a:pt x="0" y="41"/>
                    </a:lnTo>
                    <a:lnTo>
                      <a:pt x="0" y="22"/>
                    </a:lnTo>
                    <a:lnTo>
                      <a:pt x="5" y="6"/>
                    </a:lnTo>
                    <a:lnTo>
                      <a:pt x="33" y="10"/>
                    </a:lnTo>
                    <a:lnTo>
                      <a:pt x="76" y="10"/>
                    </a:lnTo>
                    <a:lnTo>
                      <a:pt x="85" y="26"/>
                    </a:lnTo>
                    <a:lnTo>
                      <a:pt x="132" y="26"/>
                    </a:lnTo>
                    <a:lnTo>
                      <a:pt x="165" y="26"/>
                    </a:lnTo>
                    <a:lnTo>
                      <a:pt x="208" y="16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85"/>
              <p:cNvSpPr>
                <a:spLocks noChangeAspect="1"/>
              </p:cNvSpPr>
              <p:nvPr/>
            </p:nvSpPr>
            <p:spPr bwMode="auto">
              <a:xfrm>
                <a:off x="2243132" y="4710790"/>
                <a:ext cx="631" cy="730"/>
              </a:xfrm>
              <a:custGeom>
                <a:avLst/>
                <a:gdLst>
                  <a:gd name="T0" fmla="*/ 713 w 931"/>
                  <a:gd name="T1" fmla="*/ 1163 h 1179"/>
                  <a:gd name="T2" fmla="*/ 769 w 931"/>
                  <a:gd name="T3" fmla="*/ 1052 h 1179"/>
                  <a:gd name="T4" fmla="*/ 793 w 931"/>
                  <a:gd name="T5" fmla="*/ 1015 h 1179"/>
                  <a:gd name="T6" fmla="*/ 774 w 931"/>
                  <a:gd name="T7" fmla="*/ 963 h 1179"/>
                  <a:gd name="T8" fmla="*/ 751 w 931"/>
                  <a:gd name="T9" fmla="*/ 957 h 1179"/>
                  <a:gd name="T10" fmla="*/ 769 w 931"/>
                  <a:gd name="T11" fmla="*/ 916 h 1179"/>
                  <a:gd name="T12" fmla="*/ 798 w 931"/>
                  <a:gd name="T13" fmla="*/ 857 h 1179"/>
                  <a:gd name="T14" fmla="*/ 887 w 931"/>
                  <a:gd name="T15" fmla="*/ 926 h 1179"/>
                  <a:gd name="T16" fmla="*/ 924 w 931"/>
                  <a:gd name="T17" fmla="*/ 926 h 1179"/>
                  <a:gd name="T18" fmla="*/ 896 w 931"/>
                  <a:gd name="T19" fmla="*/ 846 h 1179"/>
                  <a:gd name="T20" fmla="*/ 868 w 931"/>
                  <a:gd name="T21" fmla="*/ 842 h 1179"/>
                  <a:gd name="T22" fmla="*/ 769 w 931"/>
                  <a:gd name="T23" fmla="*/ 752 h 1179"/>
                  <a:gd name="T24" fmla="*/ 708 w 931"/>
                  <a:gd name="T25" fmla="*/ 704 h 1179"/>
                  <a:gd name="T26" fmla="*/ 713 w 931"/>
                  <a:gd name="T27" fmla="*/ 672 h 1179"/>
                  <a:gd name="T28" fmla="*/ 620 w 931"/>
                  <a:gd name="T29" fmla="*/ 624 h 1179"/>
                  <a:gd name="T30" fmla="*/ 578 w 931"/>
                  <a:gd name="T31" fmla="*/ 583 h 1179"/>
                  <a:gd name="T32" fmla="*/ 479 w 931"/>
                  <a:gd name="T33" fmla="*/ 416 h 1179"/>
                  <a:gd name="T34" fmla="*/ 460 w 931"/>
                  <a:gd name="T35" fmla="*/ 284 h 1179"/>
                  <a:gd name="T36" fmla="*/ 432 w 931"/>
                  <a:gd name="T37" fmla="*/ 232 h 1179"/>
                  <a:gd name="T38" fmla="*/ 512 w 931"/>
                  <a:gd name="T39" fmla="*/ 190 h 1179"/>
                  <a:gd name="T40" fmla="*/ 549 w 931"/>
                  <a:gd name="T41" fmla="*/ 99 h 1179"/>
                  <a:gd name="T42" fmla="*/ 465 w 931"/>
                  <a:gd name="T43" fmla="*/ 58 h 1179"/>
                  <a:gd name="T44" fmla="*/ 451 w 931"/>
                  <a:gd name="T45" fmla="*/ 21 h 1179"/>
                  <a:gd name="T46" fmla="*/ 334 w 931"/>
                  <a:gd name="T47" fmla="*/ 5 h 1179"/>
                  <a:gd name="T48" fmla="*/ 278 w 931"/>
                  <a:gd name="T49" fmla="*/ 74 h 1179"/>
                  <a:gd name="T50" fmla="*/ 230 w 931"/>
                  <a:gd name="T51" fmla="*/ 68 h 1179"/>
                  <a:gd name="T52" fmla="*/ 169 w 931"/>
                  <a:gd name="T53" fmla="*/ 89 h 1179"/>
                  <a:gd name="T54" fmla="*/ 146 w 931"/>
                  <a:gd name="T55" fmla="*/ 42 h 1179"/>
                  <a:gd name="T56" fmla="*/ 113 w 931"/>
                  <a:gd name="T57" fmla="*/ 84 h 1179"/>
                  <a:gd name="T58" fmla="*/ 28 w 931"/>
                  <a:gd name="T59" fmla="*/ 121 h 1179"/>
                  <a:gd name="T60" fmla="*/ 9 w 931"/>
                  <a:gd name="T61" fmla="*/ 195 h 1179"/>
                  <a:gd name="T62" fmla="*/ 0 w 931"/>
                  <a:gd name="T63" fmla="*/ 268 h 1179"/>
                  <a:gd name="T64" fmla="*/ 38 w 931"/>
                  <a:gd name="T65" fmla="*/ 296 h 1179"/>
                  <a:gd name="T66" fmla="*/ 66 w 931"/>
                  <a:gd name="T67" fmla="*/ 354 h 1179"/>
                  <a:gd name="T68" fmla="*/ 155 w 931"/>
                  <a:gd name="T69" fmla="*/ 300 h 1179"/>
                  <a:gd name="T70" fmla="*/ 240 w 931"/>
                  <a:gd name="T71" fmla="*/ 385 h 1179"/>
                  <a:gd name="T72" fmla="*/ 278 w 931"/>
                  <a:gd name="T73" fmla="*/ 500 h 1179"/>
                  <a:gd name="T74" fmla="*/ 342 w 931"/>
                  <a:gd name="T75" fmla="*/ 563 h 1179"/>
                  <a:gd name="T76" fmla="*/ 427 w 931"/>
                  <a:gd name="T77" fmla="*/ 678 h 1179"/>
                  <a:gd name="T78" fmla="*/ 559 w 931"/>
                  <a:gd name="T79" fmla="*/ 788 h 1179"/>
                  <a:gd name="T80" fmla="*/ 601 w 931"/>
                  <a:gd name="T81" fmla="*/ 820 h 1179"/>
                  <a:gd name="T82" fmla="*/ 634 w 931"/>
                  <a:gd name="T83" fmla="*/ 894 h 1179"/>
                  <a:gd name="T84" fmla="*/ 686 w 931"/>
                  <a:gd name="T85" fmla="*/ 916 h 1179"/>
                  <a:gd name="T86" fmla="*/ 705 w 931"/>
                  <a:gd name="T87" fmla="*/ 1010 h 1179"/>
                  <a:gd name="T88" fmla="*/ 689 w 931"/>
                  <a:gd name="T89" fmla="*/ 1079 h 1179"/>
                  <a:gd name="T90" fmla="*/ 675 w 931"/>
                  <a:gd name="T91" fmla="*/ 1163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1" h="1179">
                    <a:moveTo>
                      <a:pt x="675" y="1163"/>
                    </a:moveTo>
                    <a:lnTo>
                      <a:pt x="689" y="1179"/>
                    </a:lnTo>
                    <a:lnTo>
                      <a:pt x="713" y="1163"/>
                    </a:lnTo>
                    <a:lnTo>
                      <a:pt x="741" y="1121"/>
                    </a:lnTo>
                    <a:lnTo>
                      <a:pt x="755" y="1058"/>
                    </a:lnTo>
                    <a:lnTo>
                      <a:pt x="769" y="1052"/>
                    </a:lnTo>
                    <a:lnTo>
                      <a:pt x="779" y="1062"/>
                    </a:lnTo>
                    <a:lnTo>
                      <a:pt x="798" y="1042"/>
                    </a:lnTo>
                    <a:lnTo>
                      <a:pt x="793" y="1015"/>
                    </a:lnTo>
                    <a:lnTo>
                      <a:pt x="802" y="994"/>
                    </a:lnTo>
                    <a:lnTo>
                      <a:pt x="798" y="984"/>
                    </a:lnTo>
                    <a:lnTo>
                      <a:pt x="774" y="963"/>
                    </a:lnTo>
                    <a:lnTo>
                      <a:pt x="765" y="963"/>
                    </a:lnTo>
                    <a:lnTo>
                      <a:pt x="769" y="951"/>
                    </a:lnTo>
                    <a:lnTo>
                      <a:pt x="751" y="957"/>
                    </a:lnTo>
                    <a:lnTo>
                      <a:pt x="741" y="947"/>
                    </a:lnTo>
                    <a:lnTo>
                      <a:pt x="741" y="936"/>
                    </a:lnTo>
                    <a:lnTo>
                      <a:pt x="769" y="916"/>
                    </a:lnTo>
                    <a:lnTo>
                      <a:pt x="783" y="894"/>
                    </a:lnTo>
                    <a:lnTo>
                      <a:pt x="783" y="862"/>
                    </a:lnTo>
                    <a:lnTo>
                      <a:pt x="798" y="857"/>
                    </a:lnTo>
                    <a:lnTo>
                      <a:pt x="845" y="883"/>
                    </a:lnTo>
                    <a:lnTo>
                      <a:pt x="863" y="889"/>
                    </a:lnTo>
                    <a:lnTo>
                      <a:pt x="887" y="926"/>
                    </a:lnTo>
                    <a:lnTo>
                      <a:pt x="896" y="947"/>
                    </a:lnTo>
                    <a:lnTo>
                      <a:pt x="910" y="947"/>
                    </a:lnTo>
                    <a:lnTo>
                      <a:pt x="924" y="926"/>
                    </a:lnTo>
                    <a:lnTo>
                      <a:pt x="931" y="904"/>
                    </a:lnTo>
                    <a:lnTo>
                      <a:pt x="915" y="867"/>
                    </a:lnTo>
                    <a:lnTo>
                      <a:pt x="896" y="846"/>
                    </a:lnTo>
                    <a:lnTo>
                      <a:pt x="878" y="846"/>
                    </a:lnTo>
                    <a:lnTo>
                      <a:pt x="878" y="842"/>
                    </a:lnTo>
                    <a:lnTo>
                      <a:pt x="868" y="842"/>
                    </a:lnTo>
                    <a:lnTo>
                      <a:pt x="821" y="788"/>
                    </a:lnTo>
                    <a:lnTo>
                      <a:pt x="798" y="793"/>
                    </a:lnTo>
                    <a:lnTo>
                      <a:pt x="769" y="752"/>
                    </a:lnTo>
                    <a:lnTo>
                      <a:pt x="751" y="746"/>
                    </a:lnTo>
                    <a:lnTo>
                      <a:pt x="722" y="715"/>
                    </a:lnTo>
                    <a:lnTo>
                      <a:pt x="708" y="704"/>
                    </a:lnTo>
                    <a:lnTo>
                      <a:pt x="719" y="694"/>
                    </a:lnTo>
                    <a:lnTo>
                      <a:pt x="732" y="688"/>
                    </a:lnTo>
                    <a:lnTo>
                      <a:pt x="713" y="672"/>
                    </a:lnTo>
                    <a:lnTo>
                      <a:pt x="689" y="682"/>
                    </a:lnTo>
                    <a:lnTo>
                      <a:pt x="672" y="672"/>
                    </a:lnTo>
                    <a:lnTo>
                      <a:pt x="620" y="624"/>
                    </a:lnTo>
                    <a:lnTo>
                      <a:pt x="615" y="604"/>
                    </a:lnTo>
                    <a:lnTo>
                      <a:pt x="596" y="598"/>
                    </a:lnTo>
                    <a:lnTo>
                      <a:pt x="578" y="583"/>
                    </a:lnTo>
                    <a:lnTo>
                      <a:pt x="530" y="469"/>
                    </a:lnTo>
                    <a:lnTo>
                      <a:pt x="516" y="453"/>
                    </a:lnTo>
                    <a:lnTo>
                      <a:pt x="479" y="416"/>
                    </a:lnTo>
                    <a:lnTo>
                      <a:pt x="436" y="342"/>
                    </a:lnTo>
                    <a:lnTo>
                      <a:pt x="436" y="300"/>
                    </a:lnTo>
                    <a:lnTo>
                      <a:pt x="460" y="284"/>
                    </a:lnTo>
                    <a:lnTo>
                      <a:pt x="460" y="263"/>
                    </a:lnTo>
                    <a:lnTo>
                      <a:pt x="441" y="243"/>
                    </a:lnTo>
                    <a:lnTo>
                      <a:pt x="432" y="232"/>
                    </a:lnTo>
                    <a:lnTo>
                      <a:pt x="436" y="216"/>
                    </a:lnTo>
                    <a:lnTo>
                      <a:pt x="455" y="206"/>
                    </a:lnTo>
                    <a:lnTo>
                      <a:pt x="512" y="190"/>
                    </a:lnTo>
                    <a:lnTo>
                      <a:pt x="535" y="173"/>
                    </a:lnTo>
                    <a:lnTo>
                      <a:pt x="554" y="153"/>
                    </a:lnTo>
                    <a:lnTo>
                      <a:pt x="549" y="99"/>
                    </a:lnTo>
                    <a:lnTo>
                      <a:pt x="554" y="79"/>
                    </a:lnTo>
                    <a:lnTo>
                      <a:pt x="526" y="74"/>
                    </a:lnTo>
                    <a:lnTo>
                      <a:pt x="465" y="58"/>
                    </a:lnTo>
                    <a:lnTo>
                      <a:pt x="455" y="42"/>
                    </a:lnTo>
                    <a:lnTo>
                      <a:pt x="451" y="37"/>
                    </a:lnTo>
                    <a:lnTo>
                      <a:pt x="451" y="21"/>
                    </a:lnTo>
                    <a:lnTo>
                      <a:pt x="446" y="5"/>
                    </a:lnTo>
                    <a:lnTo>
                      <a:pt x="413" y="0"/>
                    </a:lnTo>
                    <a:lnTo>
                      <a:pt x="334" y="5"/>
                    </a:lnTo>
                    <a:lnTo>
                      <a:pt x="325" y="27"/>
                    </a:lnTo>
                    <a:lnTo>
                      <a:pt x="296" y="31"/>
                    </a:lnTo>
                    <a:lnTo>
                      <a:pt x="278" y="74"/>
                    </a:lnTo>
                    <a:lnTo>
                      <a:pt x="278" y="89"/>
                    </a:lnTo>
                    <a:lnTo>
                      <a:pt x="259" y="74"/>
                    </a:lnTo>
                    <a:lnTo>
                      <a:pt x="230" y="68"/>
                    </a:lnTo>
                    <a:lnTo>
                      <a:pt x="212" y="79"/>
                    </a:lnTo>
                    <a:lnTo>
                      <a:pt x="198" y="111"/>
                    </a:lnTo>
                    <a:lnTo>
                      <a:pt x="169" y="89"/>
                    </a:lnTo>
                    <a:lnTo>
                      <a:pt x="174" y="58"/>
                    </a:lnTo>
                    <a:lnTo>
                      <a:pt x="165" y="37"/>
                    </a:lnTo>
                    <a:lnTo>
                      <a:pt x="146" y="42"/>
                    </a:lnTo>
                    <a:lnTo>
                      <a:pt x="141" y="68"/>
                    </a:lnTo>
                    <a:lnTo>
                      <a:pt x="127" y="84"/>
                    </a:lnTo>
                    <a:lnTo>
                      <a:pt x="113" y="84"/>
                    </a:lnTo>
                    <a:lnTo>
                      <a:pt x="47" y="74"/>
                    </a:lnTo>
                    <a:lnTo>
                      <a:pt x="25" y="95"/>
                    </a:lnTo>
                    <a:lnTo>
                      <a:pt x="28" y="121"/>
                    </a:lnTo>
                    <a:lnTo>
                      <a:pt x="33" y="142"/>
                    </a:lnTo>
                    <a:lnTo>
                      <a:pt x="0" y="173"/>
                    </a:lnTo>
                    <a:lnTo>
                      <a:pt x="9" y="195"/>
                    </a:lnTo>
                    <a:lnTo>
                      <a:pt x="19" y="206"/>
                    </a:lnTo>
                    <a:lnTo>
                      <a:pt x="0" y="232"/>
                    </a:lnTo>
                    <a:lnTo>
                      <a:pt x="0" y="268"/>
                    </a:lnTo>
                    <a:lnTo>
                      <a:pt x="9" y="284"/>
                    </a:lnTo>
                    <a:lnTo>
                      <a:pt x="28" y="284"/>
                    </a:lnTo>
                    <a:lnTo>
                      <a:pt x="38" y="296"/>
                    </a:lnTo>
                    <a:lnTo>
                      <a:pt x="47" y="321"/>
                    </a:lnTo>
                    <a:lnTo>
                      <a:pt x="47" y="348"/>
                    </a:lnTo>
                    <a:lnTo>
                      <a:pt x="66" y="354"/>
                    </a:lnTo>
                    <a:lnTo>
                      <a:pt x="80" y="348"/>
                    </a:lnTo>
                    <a:lnTo>
                      <a:pt x="132" y="290"/>
                    </a:lnTo>
                    <a:lnTo>
                      <a:pt x="155" y="300"/>
                    </a:lnTo>
                    <a:lnTo>
                      <a:pt x="202" y="327"/>
                    </a:lnTo>
                    <a:lnTo>
                      <a:pt x="235" y="354"/>
                    </a:lnTo>
                    <a:lnTo>
                      <a:pt x="240" y="385"/>
                    </a:lnTo>
                    <a:lnTo>
                      <a:pt x="259" y="406"/>
                    </a:lnTo>
                    <a:lnTo>
                      <a:pt x="268" y="443"/>
                    </a:lnTo>
                    <a:lnTo>
                      <a:pt x="278" y="500"/>
                    </a:lnTo>
                    <a:lnTo>
                      <a:pt x="292" y="527"/>
                    </a:lnTo>
                    <a:lnTo>
                      <a:pt x="309" y="549"/>
                    </a:lnTo>
                    <a:lnTo>
                      <a:pt x="342" y="563"/>
                    </a:lnTo>
                    <a:lnTo>
                      <a:pt x="372" y="614"/>
                    </a:lnTo>
                    <a:lnTo>
                      <a:pt x="399" y="657"/>
                    </a:lnTo>
                    <a:lnTo>
                      <a:pt x="427" y="678"/>
                    </a:lnTo>
                    <a:lnTo>
                      <a:pt x="479" y="746"/>
                    </a:lnTo>
                    <a:lnTo>
                      <a:pt x="516" y="746"/>
                    </a:lnTo>
                    <a:lnTo>
                      <a:pt x="559" y="788"/>
                    </a:lnTo>
                    <a:lnTo>
                      <a:pt x="559" y="830"/>
                    </a:lnTo>
                    <a:lnTo>
                      <a:pt x="573" y="842"/>
                    </a:lnTo>
                    <a:lnTo>
                      <a:pt x="601" y="820"/>
                    </a:lnTo>
                    <a:lnTo>
                      <a:pt x="606" y="842"/>
                    </a:lnTo>
                    <a:lnTo>
                      <a:pt x="606" y="867"/>
                    </a:lnTo>
                    <a:lnTo>
                      <a:pt x="634" y="894"/>
                    </a:lnTo>
                    <a:lnTo>
                      <a:pt x="643" y="910"/>
                    </a:lnTo>
                    <a:lnTo>
                      <a:pt x="681" y="899"/>
                    </a:lnTo>
                    <a:lnTo>
                      <a:pt x="686" y="916"/>
                    </a:lnTo>
                    <a:lnTo>
                      <a:pt x="681" y="951"/>
                    </a:lnTo>
                    <a:lnTo>
                      <a:pt x="700" y="984"/>
                    </a:lnTo>
                    <a:lnTo>
                      <a:pt x="705" y="1010"/>
                    </a:lnTo>
                    <a:lnTo>
                      <a:pt x="713" y="1037"/>
                    </a:lnTo>
                    <a:lnTo>
                      <a:pt x="708" y="1058"/>
                    </a:lnTo>
                    <a:lnTo>
                      <a:pt x="689" y="1079"/>
                    </a:lnTo>
                    <a:lnTo>
                      <a:pt x="686" y="1105"/>
                    </a:lnTo>
                    <a:lnTo>
                      <a:pt x="672" y="1136"/>
                    </a:lnTo>
                    <a:lnTo>
                      <a:pt x="675" y="1163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" name="HU"/>
            <p:cNvSpPr>
              <a:spLocks noChangeAspect="1"/>
            </p:cNvSpPr>
            <p:nvPr/>
          </p:nvSpPr>
          <p:spPr bwMode="auto">
            <a:xfrm>
              <a:off x="7773806" y="4818547"/>
              <a:ext cx="381637" cy="206896"/>
            </a:xfrm>
            <a:custGeom>
              <a:avLst/>
              <a:gdLst>
                <a:gd name="T0" fmla="*/ 3 w 532"/>
                <a:gd name="T1" fmla="*/ 229 h 361"/>
                <a:gd name="T2" fmla="*/ 19 w 532"/>
                <a:gd name="T3" fmla="*/ 245 h 361"/>
                <a:gd name="T4" fmla="*/ 17 w 532"/>
                <a:gd name="T5" fmla="*/ 253 h 361"/>
                <a:gd name="T6" fmla="*/ 22 w 532"/>
                <a:gd name="T7" fmla="*/ 269 h 361"/>
                <a:gd name="T8" fmla="*/ 36 w 532"/>
                <a:gd name="T9" fmla="*/ 269 h 361"/>
                <a:gd name="T10" fmla="*/ 89 w 532"/>
                <a:gd name="T11" fmla="*/ 327 h 361"/>
                <a:gd name="T12" fmla="*/ 105 w 532"/>
                <a:gd name="T13" fmla="*/ 330 h 361"/>
                <a:gd name="T14" fmla="*/ 148 w 532"/>
                <a:gd name="T15" fmla="*/ 361 h 361"/>
                <a:gd name="T16" fmla="*/ 169 w 532"/>
                <a:gd name="T17" fmla="*/ 343 h 361"/>
                <a:gd name="T18" fmla="*/ 199 w 532"/>
                <a:gd name="T19" fmla="*/ 346 h 361"/>
                <a:gd name="T20" fmla="*/ 209 w 532"/>
                <a:gd name="T21" fmla="*/ 353 h 361"/>
                <a:gd name="T22" fmla="*/ 232 w 532"/>
                <a:gd name="T23" fmla="*/ 343 h 361"/>
                <a:gd name="T24" fmla="*/ 279 w 532"/>
                <a:gd name="T25" fmla="*/ 321 h 361"/>
                <a:gd name="T26" fmla="*/ 333 w 532"/>
                <a:gd name="T27" fmla="*/ 311 h 361"/>
                <a:gd name="T28" fmla="*/ 356 w 532"/>
                <a:gd name="T29" fmla="*/ 316 h 361"/>
                <a:gd name="T30" fmla="*/ 364 w 532"/>
                <a:gd name="T31" fmla="*/ 330 h 361"/>
                <a:gd name="T32" fmla="*/ 383 w 532"/>
                <a:gd name="T33" fmla="*/ 306 h 361"/>
                <a:gd name="T34" fmla="*/ 408 w 532"/>
                <a:gd name="T35" fmla="*/ 296 h 361"/>
                <a:gd name="T36" fmla="*/ 432 w 532"/>
                <a:gd name="T37" fmla="*/ 292 h 361"/>
                <a:gd name="T38" fmla="*/ 474 w 532"/>
                <a:gd name="T39" fmla="*/ 245 h 361"/>
                <a:gd name="T40" fmla="*/ 485 w 532"/>
                <a:gd name="T41" fmla="*/ 216 h 361"/>
                <a:gd name="T42" fmla="*/ 490 w 532"/>
                <a:gd name="T43" fmla="*/ 161 h 361"/>
                <a:gd name="T44" fmla="*/ 495 w 532"/>
                <a:gd name="T45" fmla="*/ 115 h 361"/>
                <a:gd name="T46" fmla="*/ 512 w 532"/>
                <a:gd name="T47" fmla="*/ 114 h 361"/>
                <a:gd name="T48" fmla="*/ 525 w 532"/>
                <a:gd name="T49" fmla="*/ 97 h 361"/>
                <a:gd name="T50" fmla="*/ 532 w 532"/>
                <a:gd name="T51" fmla="*/ 84 h 361"/>
                <a:gd name="T52" fmla="*/ 516 w 532"/>
                <a:gd name="T53" fmla="*/ 71 h 361"/>
                <a:gd name="T54" fmla="*/ 507 w 532"/>
                <a:gd name="T55" fmla="*/ 77 h 361"/>
                <a:gd name="T56" fmla="*/ 483 w 532"/>
                <a:gd name="T57" fmla="*/ 71 h 361"/>
                <a:gd name="T58" fmla="*/ 469 w 532"/>
                <a:gd name="T59" fmla="*/ 50 h 361"/>
                <a:gd name="T60" fmla="*/ 455 w 532"/>
                <a:gd name="T61" fmla="*/ 21 h 361"/>
                <a:gd name="T62" fmla="*/ 439 w 532"/>
                <a:gd name="T63" fmla="*/ 21 h 361"/>
                <a:gd name="T64" fmla="*/ 413 w 532"/>
                <a:gd name="T65" fmla="*/ 0 h 361"/>
                <a:gd name="T66" fmla="*/ 399 w 532"/>
                <a:gd name="T67" fmla="*/ 3 h 361"/>
                <a:gd name="T68" fmla="*/ 347 w 532"/>
                <a:gd name="T69" fmla="*/ 10 h 361"/>
                <a:gd name="T70" fmla="*/ 337 w 532"/>
                <a:gd name="T71" fmla="*/ 27 h 361"/>
                <a:gd name="T72" fmla="*/ 323 w 532"/>
                <a:gd name="T73" fmla="*/ 47 h 361"/>
                <a:gd name="T74" fmla="*/ 304 w 532"/>
                <a:gd name="T75" fmla="*/ 58 h 361"/>
                <a:gd name="T76" fmla="*/ 287 w 532"/>
                <a:gd name="T77" fmla="*/ 63 h 361"/>
                <a:gd name="T78" fmla="*/ 274 w 532"/>
                <a:gd name="T79" fmla="*/ 58 h 361"/>
                <a:gd name="T80" fmla="*/ 262 w 532"/>
                <a:gd name="T81" fmla="*/ 50 h 361"/>
                <a:gd name="T82" fmla="*/ 254 w 532"/>
                <a:gd name="T83" fmla="*/ 47 h 361"/>
                <a:gd name="T84" fmla="*/ 237 w 532"/>
                <a:gd name="T85" fmla="*/ 55 h 361"/>
                <a:gd name="T86" fmla="*/ 216 w 532"/>
                <a:gd name="T87" fmla="*/ 68 h 361"/>
                <a:gd name="T88" fmla="*/ 171 w 532"/>
                <a:gd name="T89" fmla="*/ 90 h 361"/>
                <a:gd name="T90" fmla="*/ 152 w 532"/>
                <a:gd name="T91" fmla="*/ 92 h 361"/>
                <a:gd name="T92" fmla="*/ 105 w 532"/>
                <a:gd name="T93" fmla="*/ 90 h 361"/>
                <a:gd name="T94" fmla="*/ 99 w 532"/>
                <a:gd name="T95" fmla="*/ 87 h 361"/>
                <a:gd name="T96" fmla="*/ 86 w 532"/>
                <a:gd name="T97" fmla="*/ 65 h 361"/>
                <a:gd name="T98" fmla="*/ 71 w 532"/>
                <a:gd name="T99" fmla="*/ 55 h 361"/>
                <a:gd name="T100" fmla="*/ 66 w 532"/>
                <a:gd name="T101" fmla="*/ 63 h 361"/>
                <a:gd name="T102" fmla="*/ 64 w 532"/>
                <a:gd name="T103" fmla="*/ 84 h 361"/>
                <a:gd name="T104" fmla="*/ 55 w 532"/>
                <a:gd name="T105" fmla="*/ 105 h 361"/>
                <a:gd name="T106" fmla="*/ 38 w 532"/>
                <a:gd name="T107" fmla="*/ 105 h 361"/>
                <a:gd name="T108" fmla="*/ 33 w 532"/>
                <a:gd name="T109" fmla="*/ 111 h 361"/>
                <a:gd name="T110" fmla="*/ 42 w 532"/>
                <a:gd name="T111" fmla="*/ 132 h 361"/>
                <a:gd name="T112" fmla="*/ 40 w 532"/>
                <a:gd name="T113" fmla="*/ 154 h 361"/>
                <a:gd name="T114" fmla="*/ 28 w 532"/>
                <a:gd name="T115" fmla="*/ 173 h 361"/>
                <a:gd name="T116" fmla="*/ 19 w 532"/>
                <a:gd name="T117" fmla="*/ 182 h 361"/>
                <a:gd name="T118" fmla="*/ 5 w 532"/>
                <a:gd name="T119" fmla="*/ 189 h 361"/>
                <a:gd name="T120" fmla="*/ 0 w 532"/>
                <a:gd name="T121" fmla="*/ 206 h 361"/>
                <a:gd name="T122" fmla="*/ 3 w 532"/>
                <a:gd name="T123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2" h="361">
                  <a:moveTo>
                    <a:pt x="3" y="229"/>
                  </a:moveTo>
                  <a:lnTo>
                    <a:pt x="19" y="245"/>
                  </a:lnTo>
                  <a:lnTo>
                    <a:pt x="17" y="253"/>
                  </a:lnTo>
                  <a:lnTo>
                    <a:pt x="22" y="269"/>
                  </a:lnTo>
                  <a:lnTo>
                    <a:pt x="36" y="269"/>
                  </a:lnTo>
                  <a:lnTo>
                    <a:pt x="89" y="327"/>
                  </a:lnTo>
                  <a:lnTo>
                    <a:pt x="105" y="330"/>
                  </a:lnTo>
                  <a:lnTo>
                    <a:pt x="148" y="361"/>
                  </a:lnTo>
                  <a:lnTo>
                    <a:pt x="169" y="343"/>
                  </a:lnTo>
                  <a:lnTo>
                    <a:pt x="199" y="346"/>
                  </a:lnTo>
                  <a:lnTo>
                    <a:pt x="209" y="353"/>
                  </a:lnTo>
                  <a:lnTo>
                    <a:pt x="232" y="343"/>
                  </a:lnTo>
                  <a:lnTo>
                    <a:pt x="279" y="321"/>
                  </a:lnTo>
                  <a:lnTo>
                    <a:pt x="333" y="311"/>
                  </a:lnTo>
                  <a:lnTo>
                    <a:pt x="356" y="316"/>
                  </a:lnTo>
                  <a:lnTo>
                    <a:pt x="364" y="330"/>
                  </a:lnTo>
                  <a:lnTo>
                    <a:pt x="383" y="306"/>
                  </a:lnTo>
                  <a:lnTo>
                    <a:pt x="408" y="296"/>
                  </a:lnTo>
                  <a:lnTo>
                    <a:pt x="432" y="292"/>
                  </a:lnTo>
                  <a:lnTo>
                    <a:pt x="474" y="245"/>
                  </a:lnTo>
                  <a:lnTo>
                    <a:pt x="485" y="216"/>
                  </a:lnTo>
                  <a:lnTo>
                    <a:pt x="490" y="161"/>
                  </a:lnTo>
                  <a:lnTo>
                    <a:pt x="495" y="115"/>
                  </a:lnTo>
                  <a:lnTo>
                    <a:pt x="512" y="114"/>
                  </a:lnTo>
                  <a:lnTo>
                    <a:pt x="525" y="97"/>
                  </a:lnTo>
                  <a:lnTo>
                    <a:pt x="532" y="84"/>
                  </a:lnTo>
                  <a:lnTo>
                    <a:pt x="516" y="71"/>
                  </a:lnTo>
                  <a:lnTo>
                    <a:pt x="507" y="77"/>
                  </a:lnTo>
                  <a:lnTo>
                    <a:pt x="483" y="71"/>
                  </a:lnTo>
                  <a:lnTo>
                    <a:pt x="469" y="50"/>
                  </a:lnTo>
                  <a:lnTo>
                    <a:pt x="455" y="21"/>
                  </a:lnTo>
                  <a:lnTo>
                    <a:pt x="439" y="21"/>
                  </a:lnTo>
                  <a:lnTo>
                    <a:pt x="413" y="0"/>
                  </a:lnTo>
                  <a:lnTo>
                    <a:pt x="399" y="3"/>
                  </a:lnTo>
                  <a:lnTo>
                    <a:pt x="347" y="10"/>
                  </a:lnTo>
                  <a:lnTo>
                    <a:pt x="337" y="27"/>
                  </a:lnTo>
                  <a:lnTo>
                    <a:pt x="323" y="47"/>
                  </a:lnTo>
                  <a:lnTo>
                    <a:pt x="304" y="58"/>
                  </a:lnTo>
                  <a:lnTo>
                    <a:pt x="287" y="63"/>
                  </a:lnTo>
                  <a:lnTo>
                    <a:pt x="274" y="58"/>
                  </a:lnTo>
                  <a:lnTo>
                    <a:pt x="262" y="50"/>
                  </a:lnTo>
                  <a:lnTo>
                    <a:pt x="254" y="47"/>
                  </a:lnTo>
                  <a:lnTo>
                    <a:pt x="237" y="55"/>
                  </a:lnTo>
                  <a:lnTo>
                    <a:pt x="216" y="68"/>
                  </a:lnTo>
                  <a:lnTo>
                    <a:pt x="171" y="90"/>
                  </a:lnTo>
                  <a:lnTo>
                    <a:pt x="152" y="92"/>
                  </a:lnTo>
                  <a:lnTo>
                    <a:pt x="105" y="90"/>
                  </a:lnTo>
                  <a:lnTo>
                    <a:pt x="99" y="87"/>
                  </a:lnTo>
                  <a:lnTo>
                    <a:pt x="86" y="65"/>
                  </a:lnTo>
                  <a:lnTo>
                    <a:pt x="71" y="55"/>
                  </a:lnTo>
                  <a:lnTo>
                    <a:pt x="66" y="63"/>
                  </a:lnTo>
                  <a:lnTo>
                    <a:pt x="64" y="84"/>
                  </a:lnTo>
                  <a:lnTo>
                    <a:pt x="55" y="105"/>
                  </a:lnTo>
                  <a:lnTo>
                    <a:pt x="38" y="105"/>
                  </a:lnTo>
                  <a:lnTo>
                    <a:pt x="33" y="111"/>
                  </a:lnTo>
                  <a:lnTo>
                    <a:pt x="42" y="132"/>
                  </a:lnTo>
                  <a:lnTo>
                    <a:pt x="40" y="154"/>
                  </a:lnTo>
                  <a:lnTo>
                    <a:pt x="28" y="173"/>
                  </a:lnTo>
                  <a:lnTo>
                    <a:pt x="19" y="182"/>
                  </a:lnTo>
                  <a:lnTo>
                    <a:pt x="5" y="189"/>
                  </a:lnTo>
                  <a:lnTo>
                    <a:pt x="0" y="206"/>
                  </a:lnTo>
                  <a:lnTo>
                    <a:pt x="3" y="229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O"/>
            <p:cNvSpPr>
              <a:spLocks noChangeAspect="1"/>
            </p:cNvSpPr>
            <p:nvPr/>
          </p:nvSpPr>
          <p:spPr bwMode="auto">
            <a:xfrm>
              <a:off x="8031223" y="4836630"/>
              <a:ext cx="501624" cy="324797"/>
            </a:xfrm>
            <a:custGeom>
              <a:avLst/>
              <a:gdLst>
                <a:gd name="T0" fmla="*/ 155 w 696"/>
                <a:gd name="T1" fmla="*/ 65 h 572"/>
                <a:gd name="T2" fmla="*/ 129 w 696"/>
                <a:gd name="T3" fmla="*/ 81 h 572"/>
                <a:gd name="T4" fmla="*/ 121 w 696"/>
                <a:gd name="T5" fmla="*/ 185 h 572"/>
                <a:gd name="T6" fmla="*/ 79 w 696"/>
                <a:gd name="T7" fmla="*/ 240 h 572"/>
                <a:gd name="T8" fmla="*/ 24 w 696"/>
                <a:gd name="T9" fmla="*/ 269 h 572"/>
                <a:gd name="T10" fmla="*/ 0 w 696"/>
                <a:gd name="T11" fmla="*/ 306 h 572"/>
                <a:gd name="T12" fmla="*/ 22 w 696"/>
                <a:gd name="T13" fmla="*/ 337 h 572"/>
                <a:gd name="T14" fmla="*/ 22 w 696"/>
                <a:gd name="T15" fmla="*/ 367 h 572"/>
                <a:gd name="T16" fmla="*/ 52 w 696"/>
                <a:gd name="T17" fmla="*/ 374 h 572"/>
                <a:gd name="T18" fmla="*/ 66 w 696"/>
                <a:gd name="T19" fmla="*/ 420 h 572"/>
                <a:gd name="T20" fmla="*/ 75 w 696"/>
                <a:gd name="T21" fmla="*/ 461 h 572"/>
                <a:gd name="T22" fmla="*/ 97 w 696"/>
                <a:gd name="T23" fmla="*/ 461 h 572"/>
                <a:gd name="T24" fmla="*/ 132 w 696"/>
                <a:gd name="T25" fmla="*/ 464 h 572"/>
                <a:gd name="T26" fmla="*/ 132 w 696"/>
                <a:gd name="T27" fmla="*/ 488 h 572"/>
                <a:gd name="T28" fmla="*/ 155 w 696"/>
                <a:gd name="T29" fmla="*/ 509 h 572"/>
                <a:gd name="T30" fmla="*/ 155 w 696"/>
                <a:gd name="T31" fmla="*/ 538 h 572"/>
                <a:gd name="T32" fmla="*/ 203 w 696"/>
                <a:gd name="T33" fmla="*/ 551 h 572"/>
                <a:gd name="T34" fmla="*/ 270 w 696"/>
                <a:gd name="T35" fmla="*/ 572 h 572"/>
                <a:gd name="T36" fmla="*/ 319 w 696"/>
                <a:gd name="T37" fmla="*/ 556 h 572"/>
                <a:gd name="T38" fmla="*/ 376 w 696"/>
                <a:gd name="T39" fmla="*/ 562 h 572"/>
                <a:gd name="T40" fmla="*/ 409 w 696"/>
                <a:gd name="T41" fmla="*/ 541 h 572"/>
                <a:gd name="T42" fmla="*/ 503 w 696"/>
                <a:gd name="T43" fmla="*/ 492 h 572"/>
                <a:gd name="T44" fmla="*/ 558 w 696"/>
                <a:gd name="T45" fmla="*/ 498 h 572"/>
                <a:gd name="T46" fmla="*/ 599 w 696"/>
                <a:gd name="T47" fmla="*/ 506 h 572"/>
                <a:gd name="T48" fmla="*/ 625 w 696"/>
                <a:gd name="T49" fmla="*/ 482 h 572"/>
                <a:gd name="T50" fmla="*/ 627 w 696"/>
                <a:gd name="T51" fmla="*/ 401 h 572"/>
                <a:gd name="T52" fmla="*/ 651 w 696"/>
                <a:gd name="T53" fmla="*/ 374 h 572"/>
                <a:gd name="T54" fmla="*/ 674 w 696"/>
                <a:gd name="T55" fmla="*/ 374 h 572"/>
                <a:gd name="T56" fmla="*/ 679 w 696"/>
                <a:gd name="T57" fmla="*/ 353 h 572"/>
                <a:gd name="T58" fmla="*/ 696 w 696"/>
                <a:gd name="T59" fmla="*/ 334 h 572"/>
                <a:gd name="T60" fmla="*/ 660 w 696"/>
                <a:gd name="T61" fmla="*/ 322 h 572"/>
                <a:gd name="T62" fmla="*/ 618 w 696"/>
                <a:gd name="T63" fmla="*/ 331 h 572"/>
                <a:gd name="T64" fmla="*/ 578 w 696"/>
                <a:gd name="T65" fmla="*/ 322 h 572"/>
                <a:gd name="T66" fmla="*/ 571 w 696"/>
                <a:gd name="T67" fmla="*/ 285 h 572"/>
                <a:gd name="T68" fmla="*/ 558 w 696"/>
                <a:gd name="T69" fmla="*/ 248 h 572"/>
                <a:gd name="T70" fmla="*/ 550 w 696"/>
                <a:gd name="T71" fmla="*/ 211 h 572"/>
                <a:gd name="T72" fmla="*/ 552 w 696"/>
                <a:gd name="T73" fmla="*/ 176 h 572"/>
                <a:gd name="T74" fmla="*/ 522 w 696"/>
                <a:gd name="T75" fmla="*/ 124 h 572"/>
                <a:gd name="T76" fmla="*/ 512 w 696"/>
                <a:gd name="T77" fmla="*/ 87 h 572"/>
                <a:gd name="T78" fmla="*/ 482 w 696"/>
                <a:gd name="T79" fmla="*/ 58 h 572"/>
                <a:gd name="T80" fmla="*/ 461 w 696"/>
                <a:gd name="T81" fmla="*/ 13 h 572"/>
                <a:gd name="T82" fmla="*/ 440 w 696"/>
                <a:gd name="T83" fmla="*/ 0 h 572"/>
                <a:gd name="T84" fmla="*/ 416 w 696"/>
                <a:gd name="T85" fmla="*/ 19 h 572"/>
                <a:gd name="T86" fmla="*/ 388 w 696"/>
                <a:gd name="T87" fmla="*/ 21 h 572"/>
                <a:gd name="T88" fmla="*/ 364 w 696"/>
                <a:gd name="T89" fmla="*/ 37 h 572"/>
                <a:gd name="T90" fmla="*/ 327 w 696"/>
                <a:gd name="T91" fmla="*/ 43 h 572"/>
                <a:gd name="T92" fmla="*/ 297 w 696"/>
                <a:gd name="T93" fmla="*/ 19 h 572"/>
                <a:gd name="T94" fmla="*/ 259 w 696"/>
                <a:gd name="T95" fmla="*/ 34 h 572"/>
                <a:gd name="T96" fmla="*/ 228 w 696"/>
                <a:gd name="T97" fmla="*/ 31 h 572"/>
                <a:gd name="T98" fmla="*/ 190 w 696"/>
                <a:gd name="T99" fmla="*/ 29 h 572"/>
                <a:gd name="T100" fmla="*/ 171 w 696"/>
                <a:gd name="T101" fmla="*/ 40 h 572"/>
                <a:gd name="T102" fmla="*/ 162 w 696"/>
                <a:gd name="T103" fmla="*/ 4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6" h="572">
                  <a:moveTo>
                    <a:pt x="167" y="50"/>
                  </a:moveTo>
                  <a:lnTo>
                    <a:pt x="155" y="65"/>
                  </a:lnTo>
                  <a:lnTo>
                    <a:pt x="146" y="77"/>
                  </a:lnTo>
                  <a:lnTo>
                    <a:pt x="129" y="81"/>
                  </a:lnTo>
                  <a:lnTo>
                    <a:pt x="122" y="169"/>
                  </a:lnTo>
                  <a:lnTo>
                    <a:pt x="121" y="185"/>
                  </a:lnTo>
                  <a:lnTo>
                    <a:pt x="102" y="219"/>
                  </a:lnTo>
                  <a:lnTo>
                    <a:pt x="79" y="240"/>
                  </a:lnTo>
                  <a:lnTo>
                    <a:pt x="64" y="259"/>
                  </a:lnTo>
                  <a:lnTo>
                    <a:pt x="24" y="269"/>
                  </a:lnTo>
                  <a:lnTo>
                    <a:pt x="4" y="289"/>
                  </a:lnTo>
                  <a:lnTo>
                    <a:pt x="0" y="306"/>
                  </a:lnTo>
                  <a:lnTo>
                    <a:pt x="14" y="319"/>
                  </a:lnTo>
                  <a:lnTo>
                    <a:pt x="22" y="337"/>
                  </a:lnTo>
                  <a:lnTo>
                    <a:pt x="19" y="350"/>
                  </a:lnTo>
                  <a:lnTo>
                    <a:pt x="22" y="367"/>
                  </a:lnTo>
                  <a:lnTo>
                    <a:pt x="33" y="374"/>
                  </a:lnTo>
                  <a:lnTo>
                    <a:pt x="52" y="374"/>
                  </a:lnTo>
                  <a:lnTo>
                    <a:pt x="59" y="390"/>
                  </a:lnTo>
                  <a:lnTo>
                    <a:pt x="66" y="420"/>
                  </a:lnTo>
                  <a:lnTo>
                    <a:pt x="69" y="442"/>
                  </a:lnTo>
                  <a:lnTo>
                    <a:pt x="75" y="461"/>
                  </a:lnTo>
                  <a:lnTo>
                    <a:pt x="88" y="467"/>
                  </a:lnTo>
                  <a:lnTo>
                    <a:pt x="97" y="461"/>
                  </a:lnTo>
                  <a:lnTo>
                    <a:pt x="113" y="448"/>
                  </a:lnTo>
                  <a:lnTo>
                    <a:pt x="132" y="464"/>
                  </a:lnTo>
                  <a:lnTo>
                    <a:pt x="129" y="479"/>
                  </a:lnTo>
                  <a:lnTo>
                    <a:pt x="132" y="488"/>
                  </a:lnTo>
                  <a:lnTo>
                    <a:pt x="141" y="492"/>
                  </a:lnTo>
                  <a:lnTo>
                    <a:pt x="155" y="509"/>
                  </a:lnTo>
                  <a:lnTo>
                    <a:pt x="151" y="528"/>
                  </a:lnTo>
                  <a:lnTo>
                    <a:pt x="155" y="538"/>
                  </a:lnTo>
                  <a:lnTo>
                    <a:pt x="176" y="538"/>
                  </a:lnTo>
                  <a:lnTo>
                    <a:pt x="203" y="551"/>
                  </a:lnTo>
                  <a:lnTo>
                    <a:pt x="251" y="572"/>
                  </a:lnTo>
                  <a:lnTo>
                    <a:pt x="270" y="572"/>
                  </a:lnTo>
                  <a:lnTo>
                    <a:pt x="297" y="566"/>
                  </a:lnTo>
                  <a:lnTo>
                    <a:pt x="319" y="556"/>
                  </a:lnTo>
                  <a:lnTo>
                    <a:pt x="357" y="563"/>
                  </a:lnTo>
                  <a:lnTo>
                    <a:pt x="376" y="562"/>
                  </a:lnTo>
                  <a:lnTo>
                    <a:pt x="385" y="559"/>
                  </a:lnTo>
                  <a:lnTo>
                    <a:pt x="409" y="541"/>
                  </a:lnTo>
                  <a:lnTo>
                    <a:pt x="463" y="506"/>
                  </a:lnTo>
                  <a:lnTo>
                    <a:pt x="503" y="492"/>
                  </a:lnTo>
                  <a:lnTo>
                    <a:pt x="525" y="491"/>
                  </a:lnTo>
                  <a:lnTo>
                    <a:pt x="558" y="498"/>
                  </a:lnTo>
                  <a:lnTo>
                    <a:pt x="585" y="501"/>
                  </a:lnTo>
                  <a:lnTo>
                    <a:pt x="599" y="506"/>
                  </a:lnTo>
                  <a:lnTo>
                    <a:pt x="621" y="504"/>
                  </a:lnTo>
                  <a:lnTo>
                    <a:pt x="625" y="482"/>
                  </a:lnTo>
                  <a:lnTo>
                    <a:pt x="625" y="442"/>
                  </a:lnTo>
                  <a:lnTo>
                    <a:pt x="627" y="401"/>
                  </a:lnTo>
                  <a:lnTo>
                    <a:pt x="639" y="380"/>
                  </a:lnTo>
                  <a:lnTo>
                    <a:pt x="651" y="374"/>
                  </a:lnTo>
                  <a:lnTo>
                    <a:pt x="663" y="383"/>
                  </a:lnTo>
                  <a:lnTo>
                    <a:pt x="674" y="374"/>
                  </a:lnTo>
                  <a:lnTo>
                    <a:pt x="682" y="364"/>
                  </a:lnTo>
                  <a:lnTo>
                    <a:pt x="679" y="353"/>
                  </a:lnTo>
                  <a:lnTo>
                    <a:pt x="693" y="349"/>
                  </a:lnTo>
                  <a:lnTo>
                    <a:pt x="696" y="334"/>
                  </a:lnTo>
                  <a:lnTo>
                    <a:pt x="682" y="327"/>
                  </a:lnTo>
                  <a:lnTo>
                    <a:pt x="660" y="322"/>
                  </a:lnTo>
                  <a:lnTo>
                    <a:pt x="644" y="327"/>
                  </a:lnTo>
                  <a:lnTo>
                    <a:pt x="618" y="331"/>
                  </a:lnTo>
                  <a:lnTo>
                    <a:pt x="594" y="331"/>
                  </a:lnTo>
                  <a:lnTo>
                    <a:pt x="578" y="322"/>
                  </a:lnTo>
                  <a:lnTo>
                    <a:pt x="571" y="306"/>
                  </a:lnTo>
                  <a:lnTo>
                    <a:pt x="571" y="285"/>
                  </a:lnTo>
                  <a:lnTo>
                    <a:pt x="569" y="263"/>
                  </a:lnTo>
                  <a:lnTo>
                    <a:pt x="558" y="248"/>
                  </a:lnTo>
                  <a:lnTo>
                    <a:pt x="550" y="232"/>
                  </a:lnTo>
                  <a:lnTo>
                    <a:pt x="550" y="211"/>
                  </a:lnTo>
                  <a:lnTo>
                    <a:pt x="552" y="189"/>
                  </a:lnTo>
                  <a:lnTo>
                    <a:pt x="552" y="176"/>
                  </a:lnTo>
                  <a:lnTo>
                    <a:pt x="541" y="145"/>
                  </a:lnTo>
                  <a:lnTo>
                    <a:pt x="522" y="124"/>
                  </a:lnTo>
                  <a:lnTo>
                    <a:pt x="514" y="102"/>
                  </a:lnTo>
                  <a:lnTo>
                    <a:pt x="512" y="87"/>
                  </a:lnTo>
                  <a:lnTo>
                    <a:pt x="508" y="80"/>
                  </a:lnTo>
                  <a:lnTo>
                    <a:pt x="482" y="58"/>
                  </a:lnTo>
                  <a:lnTo>
                    <a:pt x="473" y="40"/>
                  </a:lnTo>
                  <a:lnTo>
                    <a:pt x="461" y="13"/>
                  </a:lnTo>
                  <a:lnTo>
                    <a:pt x="451" y="3"/>
                  </a:lnTo>
                  <a:lnTo>
                    <a:pt x="440" y="0"/>
                  </a:lnTo>
                  <a:lnTo>
                    <a:pt x="428" y="6"/>
                  </a:lnTo>
                  <a:lnTo>
                    <a:pt x="416" y="19"/>
                  </a:lnTo>
                  <a:lnTo>
                    <a:pt x="409" y="21"/>
                  </a:lnTo>
                  <a:lnTo>
                    <a:pt x="388" y="21"/>
                  </a:lnTo>
                  <a:lnTo>
                    <a:pt x="374" y="24"/>
                  </a:lnTo>
                  <a:lnTo>
                    <a:pt x="364" y="37"/>
                  </a:lnTo>
                  <a:lnTo>
                    <a:pt x="346" y="44"/>
                  </a:lnTo>
                  <a:lnTo>
                    <a:pt x="327" y="43"/>
                  </a:lnTo>
                  <a:lnTo>
                    <a:pt x="317" y="31"/>
                  </a:lnTo>
                  <a:lnTo>
                    <a:pt x="297" y="19"/>
                  </a:lnTo>
                  <a:lnTo>
                    <a:pt x="280" y="24"/>
                  </a:lnTo>
                  <a:lnTo>
                    <a:pt x="259" y="34"/>
                  </a:lnTo>
                  <a:lnTo>
                    <a:pt x="242" y="37"/>
                  </a:lnTo>
                  <a:lnTo>
                    <a:pt x="228" y="31"/>
                  </a:lnTo>
                  <a:lnTo>
                    <a:pt x="212" y="21"/>
                  </a:lnTo>
                  <a:lnTo>
                    <a:pt x="190" y="29"/>
                  </a:lnTo>
                  <a:lnTo>
                    <a:pt x="176" y="37"/>
                  </a:lnTo>
                  <a:lnTo>
                    <a:pt x="171" y="40"/>
                  </a:lnTo>
                  <a:lnTo>
                    <a:pt x="167" y="43"/>
                  </a:lnTo>
                  <a:lnTo>
                    <a:pt x="162" y="44"/>
                  </a:lnTo>
                  <a:lnTo>
                    <a:pt x="167" y="50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T"/>
            <p:cNvSpPr>
              <a:spLocks noChangeAspect="1"/>
            </p:cNvSpPr>
            <p:nvPr/>
          </p:nvSpPr>
          <p:spPr bwMode="auto">
            <a:xfrm>
              <a:off x="8030811" y="4280183"/>
              <a:ext cx="262423" cy="160367"/>
            </a:xfrm>
            <a:custGeom>
              <a:avLst/>
              <a:gdLst>
                <a:gd name="T0" fmla="*/ 3 w 364"/>
                <a:gd name="T1" fmla="*/ 34 h 318"/>
                <a:gd name="T2" fmla="*/ 0 w 364"/>
                <a:gd name="T3" fmla="*/ 44 h 318"/>
                <a:gd name="T4" fmla="*/ 6 w 364"/>
                <a:gd name="T5" fmla="*/ 81 h 318"/>
                <a:gd name="T6" fmla="*/ 22 w 364"/>
                <a:gd name="T7" fmla="*/ 136 h 318"/>
                <a:gd name="T8" fmla="*/ 36 w 364"/>
                <a:gd name="T9" fmla="*/ 152 h 318"/>
                <a:gd name="T10" fmla="*/ 69 w 364"/>
                <a:gd name="T11" fmla="*/ 166 h 318"/>
                <a:gd name="T12" fmla="*/ 83 w 364"/>
                <a:gd name="T13" fmla="*/ 170 h 318"/>
                <a:gd name="T14" fmla="*/ 85 w 364"/>
                <a:gd name="T15" fmla="*/ 189 h 318"/>
                <a:gd name="T16" fmla="*/ 85 w 364"/>
                <a:gd name="T17" fmla="*/ 220 h 318"/>
                <a:gd name="T18" fmla="*/ 118 w 364"/>
                <a:gd name="T19" fmla="*/ 257 h 318"/>
                <a:gd name="T20" fmla="*/ 138 w 364"/>
                <a:gd name="T21" fmla="*/ 268 h 318"/>
                <a:gd name="T22" fmla="*/ 149 w 364"/>
                <a:gd name="T23" fmla="*/ 274 h 318"/>
                <a:gd name="T24" fmla="*/ 176 w 364"/>
                <a:gd name="T25" fmla="*/ 312 h 318"/>
                <a:gd name="T26" fmla="*/ 185 w 364"/>
                <a:gd name="T27" fmla="*/ 305 h 318"/>
                <a:gd name="T28" fmla="*/ 204 w 364"/>
                <a:gd name="T29" fmla="*/ 303 h 318"/>
                <a:gd name="T30" fmla="*/ 226 w 364"/>
                <a:gd name="T31" fmla="*/ 318 h 318"/>
                <a:gd name="T32" fmla="*/ 242 w 364"/>
                <a:gd name="T33" fmla="*/ 308 h 318"/>
                <a:gd name="T34" fmla="*/ 265 w 364"/>
                <a:gd name="T35" fmla="*/ 278 h 318"/>
                <a:gd name="T36" fmla="*/ 282 w 364"/>
                <a:gd name="T37" fmla="*/ 268 h 318"/>
                <a:gd name="T38" fmla="*/ 298 w 364"/>
                <a:gd name="T39" fmla="*/ 276 h 318"/>
                <a:gd name="T40" fmla="*/ 308 w 364"/>
                <a:gd name="T41" fmla="*/ 271 h 318"/>
                <a:gd name="T42" fmla="*/ 309 w 364"/>
                <a:gd name="T43" fmla="*/ 260 h 318"/>
                <a:gd name="T44" fmla="*/ 312 w 364"/>
                <a:gd name="T45" fmla="*/ 200 h 318"/>
                <a:gd name="T46" fmla="*/ 322 w 364"/>
                <a:gd name="T47" fmla="*/ 182 h 318"/>
                <a:gd name="T48" fmla="*/ 322 w 364"/>
                <a:gd name="T49" fmla="*/ 155 h 318"/>
                <a:gd name="T50" fmla="*/ 326 w 364"/>
                <a:gd name="T51" fmla="*/ 145 h 318"/>
                <a:gd name="T52" fmla="*/ 345 w 364"/>
                <a:gd name="T53" fmla="*/ 129 h 318"/>
                <a:gd name="T54" fmla="*/ 364 w 364"/>
                <a:gd name="T55" fmla="*/ 126 h 318"/>
                <a:gd name="T56" fmla="*/ 364 w 364"/>
                <a:gd name="T57" fmla="*/ 96 h 318"/>
                <a:gd name="T58" fmla="*/ 359 w 364"/>
                <a:gd name="T59" fmla="*/ 74 h 318"/>
                <a:gd name="T60" fmla="*/ 345 w 364"/>
                <a:gd name="T61" fmla="*/ 65 h 318"/>
                <a:gd name="T62" fmla="*/ 339 w 364"/>
                <a:gd name="T63" fmla="*/ 68 h 318"/>
                <a:gd name="T64" fmla="*/ 315 w 364"/>
                <a:gd name="T65" fmla="*/ 44 h 318"/>
                <a:gd name="T66" fmla="*/ 301 w 364"/>
                <a:gd name="T67" fmla="*/ 27 h 318"/>
                <a:gd name="T68" fmla="*/ 284 w 364"/>
                <a:gd name="T69" fmla="*/ 27 h 318"/>
                <a:gd name="T70" fmla="*/ 251 w 364"/>
                <a:gd name="T71" fmla="*/ 27 h 318"/>
                <a:gd name="T72" fmla="*/ 245 w 364"/>
                <a:gd name="T73" fmla="*/ 21 h 318"/>
                <a:gd name="T74" fmla="*/ 237 w 364"/>
                <a:gd name="T75" fmla="*/ 2 h 318"/>
                <a:gd name="T76" fmla="*/ 228 w 364"/>
                <a:gd name="T77" fmla="*/ 0 h 318"/>
                <a:gd name="T78" fmla="*/ 199 w 364"/>
                <a:gd name="T79" fmla="*/ 0 h 318"/>
                <a:gd name="T80" fmla="*/ 188 w 364"/>
                <a:gd name="T81" fmla="*/ 15 h 318"/>
                <a:gd name="T82" fmla="*/ 176 w 364"/>
                <a:gd name="T83" fmla="*/ 12 h 318"/>
                <a:gd name="T84" fmla="*/ 157 w 364"/>
                <a:gd name="T85" fmla="*/ 8 h 318"/>
                <a:gd name="T86" fmla="*/ 149 w 364"/>
                <a:gd name="T87" fmla="*/ 5 h 318"/>
                <a:gd name="T88" fmla="*/ 135 w 364"/>
                <a:gd name="T89" fmla="*/ 10 h 318"/>
                <a:gd name="T90" fmla="*/ 125 w 364"/>
                <a:gd name="T91" fmla="*/ 18 h 318"/>
                <a:gd name="T92" fmla="*/ 106 w 364"/>
                <a:gd name="T93" fmla="*/ 10 h 318"/>
                <a:gd name="T94" fmla="*/ 66 w 364"/>
                <a:gd name="T95" fmla="*/ 2 h 318"/>
                <a:gd name="T96" fmla="*/ 56 w 364"/>
                <a:gd name="T97" fmla="*/ 0 h 318"/>
                <a:gd name="T98" fmla="*/ 45 w 364"/>
                <a:gd name="T99" fmla="*/ 10 h 318"/>
                <a:gd name="T100" fmla="*/ 26 w 364"/>
                <a:gd name="T101" fmla="*/ 24 h 318"/>
                <a:gd name="T102" fmla="*/ 3 w 364"/>
                <a:gd name="T103" fmla="*/ 3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" h="318">
                  <a:moveTo>
                    <a:pt x="3" y="34"/>
                  </a:moveTo>
                  <a:lnTo>
                    <a:pt x="0" y="44"/>
                  </a:lnTo>
                  <a:lnTo>
                    <a:pt x="6" y="81"/>
                  </a:lnTo>
                  <a:lnTo>
                    <a:pt x="22" y="136"/>
                  </a:lnTo>
                  <a:lnTo>
                    <a:pt x="36" y="152"/>
                  </a:lnTo>
                  <a:lnTo>
                    <a:pt x="69" y="166"/>
                  </a:lnTo>
                  <a:lnTo>
                    <a:pt x="83" y="170"/>
                  </a:lnTo>
                  <a:lnTo>
                    <a:pt x="85" y="189"/>
                  </a:lnTo>
                  <a:lnTo>
                    <a:pt x="85" y="220"/>
                  </a:lnTo>
                  <a:lnTo>
                    <a:pt x="118" y="257"/>
                  </a:lnTo>
                  <a:lnTo>
                    <a:pt x="138" y="268"/>
                  </a:lnTo>
                  <a:lnTo>
                    <a:pt x="149" y="274"/>
                  </a:lnTo>
                  <a:lnTo>
                    <a:pt x="176" y="312"/>
                  </a:lnTo>
                  <a:lnTo>
                    <a:pt x="185" y="305"/>
                  </a:lnTo>
                  <a:lnTo>
                    <a:pt x="204" y="303"/>
                  </a:lnTo>
                  <a:lnTo>
                    <a:pt x="226" y="318"/>
                  </a:lnTo>
                  <a:lnTo>
                    <a:pt x="242" y="308"/>
                  </a:lnTo>
                  <a:lnTo>
                    <a:pt x="265" y="278"/>
                  </a:lnTo>
                  <a:lnTo>
                    <a:pt x="282" y="268"/>
                  </a:lnTo>
                  <a:lnTo>
                    <a:pt x="298" y="276"/>
                  </a:lnTo>
                  <a:lnTo>
                    <a:pt x="308" y="271"/>
                  </a:lnTo>
                  <a:lnTo>
                    <a:pt x="309" y="260"/>
                  </a:lnTo>
                  <a:lnTo>
                    <a:pt x="312" y="200"/>
                  </a:lnTo>
                  <a:lnTo>
                    <a:pt x="322" y="182"/>
                  </a:lnTo>
                  <a:lnTo>
                    <a:pt x="322" y="155"/>
                  </a:lnTo>
                  <a:lnTo>
                    <a:pt x="326" y="145"/>
                  </a:lnTo>
                  <a:lnTo>
                    <a:pt x="345" y="129"/>
                  </a:lnTo>
                  <a:lnTo>
                    <a:pt x="364" y="126"/>
                  </a:lnTo>
                  <a:lnTo>
                    <a:pt x="364" y="96"/>
                  </a:lnTo>
                  <a:lnTo>
                    <a:pt x="359" y="74"/>
                  </a:lnTo>
                  <a:lnTo>
                    <a:pt x="345" y="65"/>
                  </a:lnTo>
                  <a:lnTo>
                    <a:pt x="339" y="68"/>
                  </a:lnTo>
                  <a:lnTo>
                    <a:pt x="315" y="44"/>
                  </a:lnTo>
                  <a:lnTo>
                    <a:pt x="301" y="27"/>
                  </a:lnTo>
                  <a:lnTo>
                    <a:pt x="284" y="27"/>
                  </a:lnTo>
                  <a:lnTo>
                    <a:pt x="251" y="27"/>
                  </a:lnTo>
                  <a:lnTo>
                    <a:pt x="245" y="21"/>
                  </a:lnTo>
                  <a:lnTo>
                    <a:pt x="237" y="2"/>
                  </a:lnTo>
                  <a:lnTo>
                    <a:pt x="228" y="0"/>
                  </a:lnTo>
                  <a:lnTo>
                    <a:pt x="199" y="0"/>
                  </a:lnTo>
                  <a:lnTo>
                    <a:pt x="188" y="15"/>
                  </a:lnTo>
                  <a:lnTo>
                    <a:pt x="176" y="12"/>
                  </a:lnTo>
                  <a:lnTo>
                    <a:pt x="157" y="8"/>
                  </a:lnTo>
                  <a:lnTo>
                    <a:pt x="149" y="5"/>
                  </a:lnTo>
                  <a:lnTo>
                    <a:pt x="135" y="10"/>
                  </a:lnTo>
                  <a:lnTo>
                    <a:pt x="125" y="18"/>
                  </a:lnTo>
                  <a:lnTo>
                    <a:pt x="106" y="10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5" y="10"/>
                  </a:lnTo>
                  <a:lnTo>
                    <a:pt x="26" y="24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grpSp>
          <p:nvGrpSpPr>
            <p:cNvPr id="35" name="EE"/>
            <p:cNvGrpSpPr>
              <a:grpSpLocks/>
            </p:cNvGrpSpPr>
            <p:nvPr/>
          </p:nvGrpSpPr>
          <p:grpSpPr bwMode="auto">
            <a:xfrm>
              <a:off x="8047104" y="4015891"/>
              <a:ext cx="273518" cy="156694"/>
              <a:chOff x="3930657" y="2840718"/>
              <a:chExt cx="253" cy="169"/>
            </a:xfrm>
            <a:solidFill>
              <a:srgbClr val="FFFFFF">
                <a:lumMod val="75000"/>
              </a:srgbClr>
            </a:solidFill>
            <a:effectLst/>
          </p:grpSpPr>
          <p:sp>
            <p:nvSpPr>
              <p:cNvPr id="78" name="Freeform 72" descr="80%"/>
              <p:cNvSpPr>
                <a:spLocks noChangeAspect="1"/>
              </p:cNvSpPr>
              <p:nvPr/>
            </p:nvSpPr>
            <p:spPr bwMode="auto">
              <a:xfrm>
                <a:off x="3930657" y="2840813"/>
                <a:ext cx="55" cy="59"/>
              </a:xfrm>
              <a:custGeom>
                <a:avLst/>
                <a:gdLst>
                  <a:gd name="T0" fmla="*/ 69 w 83"/>
                  <a:gd name="T1" fmla="*/ 0 h 95"/>
                  <a:gd name="T2" fmla="*/ 41 w 83"/>
                  <a:gd name="T3" fmla="*/ 6 h 95"/>
                  <a:gd name="T4" fmla="*/ 31 w 83"/>
                  <a:gd name="T5" fmla="*/ 0 h 95"/>
                  <a:gd name="T6" fmla="*/ 14 w 83"/>
                  <a:gd name="T7" fmla="*/ 24 h 95"/>
                  <a:gd name="T8" fmla="*/ 8 w 83"/>
                  <a:gd name="T9" fmla="*/ 18 h 95"/>
                  <a:gd name="T10" fmla="*/ 0 w 83"/>
                  <a:gd name="T11" fmla="*/ 34 h 95"/>
                  <a:gd name="T12" fmla="*/ 9 w 83"/>
                  <a:gd name="T13" fmla="*/ 43 h 95"/>
                  <a:gd name="T14" fmla="*/ 9 w 83"/>
                  <a:gd name="T15" fmla="*/ 82 h 95"/>
                  <a:gd name="T16" fmla="*/ 17 w 83"/>
                  <a:gd name="T17" fmla="*/ 95 h 95"/>
                  <a:gd name="T18" fmla="*/ 59 w 83"/>
                  <a:gd name="T19" fmla="*/ 43 h 95"/>
                  <a:gd name="T20" fmla="*/ 75 w 83"/>
                  <a:gd name="T21" fmla="*/ 43 h 95"/>
                  <a:gd name="T22" fmla="*/ 83 w 83"/>
                  <a:gd name="T23" fmla="*/ 28 h 95"/>
                  <a:gd name="T24" fmla="*/ 80 w 83"/>
                  <a:gd name="T25" fmla="*/ 21 h 95"/>
                  <a:gd name="T26" fmla="*/ 69 w 83"/>
                  <a:gd name="T2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95">
                    <a:moveTo>
                      <a:pt x="69" y="0"/>
                    </a:moveTo>
                    <a:lnTo>
                      <a:pt x="41" y="6"/>
                    </a:lnTo>
                    <a:lnTo>
                      <a:pt x="31" y="0"/>
                    </a:lnTo>
                    <a:lnTo>
                      <a:pt x="14" y="24"/>
                    </a:lnTo>
                    <a:lnTo>
                      <a:pt x="8" y="18"/>
                    </a:lnTo>
                    <a:lnTo>
                      <a:pt x="0" y="34"/>
                    </a:lnTo>
                    <a:lnTo>
                      <a:pt x="9" y="43"/>
                    </a:lnTo>
                    <a:lnTo>
                      <a:pt x="9" y="82"/>
                    </a:lnTo>
                    <a:lnTo>
                      <a:pt x="17" y="95"/>
                    </a:lnTo>
                    <a:lnTo>
                      <a:pt x="59" y="43"/>
                    </a:lnTo>
                    <a:lnTo>
                      <a:pt x="75" y="43"/>
                    </a:lnTo>
                    <a:lnTo>
                      <a:pt x="83" y="28"/>
                    </a:lnTo>
                    <a:lnTo>
                      <a:pt x="80" y="21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endParaRPr>
              </a:p>
            </p:txBody>
          </p:sp>
          <p:sp>
            <p:nvSpPr>
              <p:cNvPr id="79" name="Freeform 73" descr="80%"/>
              <p:cNvSpPr>
                <a:spLocks noChangeAspect="1"/>
              </p:cNvSpPr>
              <p:nvPr/>
            </p:nvSpPr>
            <p:spPr bwMode="auto">
              <a:xfrm>
                <a:off x="3930728" y="2840718"/>
                <a:ext cx="182" cy="169"/>
              </a:xfrm>
              <a:custGeom>
                <a:avLst/>
                <a:gdLst>
                  <a:gd name="T0" fmla="*/ 262 w 271"/>
                  <a:gd name="T1" fmla="*/ 256 h 272"/>
                  <a:gd name="T2" fmla="*/ 260 w 271"/>
                  <a:gd name="T3" fmla="*/ 241 h 272"/>
                  <a:gd name="T4" fmla="*/ 269 w 271"/>
                  <a:gd name="T5" fmla="*/ 226 h 272"/>
                  <a:gd name="T6" fmla="*/ 269 w 271"/>
                  <a:gd name="T7" fmla="*/ 206 h 272"/>
                  <a:gd name="T8" fmla="*/ 250 w 271"/>
                  <a:gd name="T9" fmla="*/ 191 h 272"/>
                  <a:gd name="T10" fmla="*/ 243 w 271"/>
                  <a:gd name="T11" fmla="*/ 182 h 272"/>
                  <a:gd name="T12" fmla="*/ 238 w 271"/>
                  <a:gd name="T13" fmla="*/ 155 h 272"/>
                  <a:gd name="T14" fmla="*/ 227 w 271"/>
                  <a:gd name="T15" fmla="*/ 132 h 272"/>
                  <a:gd name="T16" fmla="*/ 214 w 271"/>
                  <a:gd name="T17" fmla="*/ 114 h 272"/>
                  <a:gd name="T18" fmla="*/ 214 w 271"/>
                  <a:gd name="T19" fmla="*/ 98 h 272"/>
                  <a:gd name="T20" fmla="*/ 222 w 271"/>
                  <a:gd name="T21" fmla="*/ 87 h 272"/>
                  <a:gd name="T22" fmla="*/ 252 w 271"/>
                  <a:gd name="T23" fmla="*/ 90 h 272"/>
                  <a:gd name="T24" fmla="*/ 264 w 271"/>
                  <a:gd name="T25" fmla="*/ 74 h 272"/>
                  <a:gd name="T26" fmla="*/ 271 w 271"/>
                  <a:gd name="T27" fmla="*/ 34 h 272"/>
                  <a:gd name="T28" fmla="*/ 269 w 271"/>
                  <a:gd name="T29" fmla="*/ 21 h 272"/>
                  <a:gd name="T30" fmla="*/ 255 w 271"/>
                  <a:gd name="T31" fmla="*/ 19 h 272"/>
                  <a:gd name="T32" fmla="*/ 230 w 271"/>
                  <a:gd name="T33" fmla="*/ 21 h 272"/>
                  <a:gd name="T34" fmla="*/ 194 w 271"/>
                  <a:gd name="T35" fmla="*/ 21 h 272"/>
                  <a:gd name="T36" fmla="*/ 167 w 271"/>
                  <a:gd name="T37" fmla="*/ 9 h 272"/>
                  <a:gd name="T38" fmla="*/ 148 w 271"/>
                  <a:gd name="T39" fmla="*/ 3 h 272"/>
                  <a:gd name="T40" fmla="*/ 132 w 271"/>
                  <a:gd name="T41" fmla="*/ 0 h 272"/>
                  <a:gd name="T42" fmla="*/ 116 w 271"/>
                  <a:gd name="T43" fmla="*/ 24 h 272"/>
                  <a:gd name="T44" fmla="*/ 97 w 271"/>
                  <a:gd name="T45" fmla="*/ 40 h 272"/>
                  <a:gd name="T46" fmla="*/ 69 w 271"/>
                  <a:gd name="T47" fmla="*/ 37 h 272"/>
                  <a:gd name="T48" fmla="*/ 52 w 271"/>
                  <a:gd name="T49" fmla="*/ 50 h 272"/>
                  <a:gd name="T50" fmla="*/ 26 w 271"/>
                  <a:gd name="T51" fmla="*/ 80 h 272"/>
                  <a:gd name="T52" fmla="*/ 5 w 271"/>
                  <a:gd name="T53" fmla="*/ 98 h 272"/>
                  <a:gd name="T54" fmla="*/ 0 w 271"/>
                  <a:gd name="T55" fmla="*/ 111 h 272"/>
                  <a:gd name="T56" fmla="*/ 12 w 271"/>
                  <a:gd name="T57" fmla="*/ 135 h 272"/>
                  <a:gd name="T58" fmla="*/ 24 w 271"/>
                  <a:gd name="T59" fmla="*/ 167 h 272"/>
                  <a:gd name="T60" fmla="*/ 38 w 271"/>
                  <a:gd name="T61" fmla="*/ 185 h 272"/>
                  <a:gd name="T62" fmla="*/ 52 w 271"/>
                  <a:gd name="T63" fmla="*/ 179 h 272"/>
                  <a:gd name="T64" fmla="*/ 76 w 271"/>
                  <a:gd name="T65" fmla="*/ 169 h 272"/>
                  <a:gd name="T66" fmla="*/ 74 w 271"/>
                  <a:gd name="T67" fmla="*/ 195 h 272"/>
                  <a:gd name="T68" fmla="*/ 66 w 271"/>
                  <a:gd name="T69" fmla="*/ 226 h 272"/>
                  <a:gd name="T70" fmla="*/ 69 w 271"/>
                  <a:gd name="T71" fmla="*/ 232 h 272"/>
                  <a:gd name="T72" fmla="*/ 80 w 271"/>
                  <a:gd name="T73" fmla="*/ 232 h 272"/>
                  <a:gd name="T74" fmla="*/ 97 w 271"/>
                  <a:gd name="T75" fmla="*/ 226 h 272"/>
                  <a:gd name="T76" fmla="*/ 132 w 271"/>
                  <a:gd name="T77" fmla="*/ 231 h 272"/>
                  <a:gd name="T78" fmla="*/ 142 w 271"/>
                  <a:gd name="T79" fmla="*/ 245 h 272"/>
                  <a:gd name="T80" fmla="*/ 162 w 271"/>
                  <a:gd name="T81" fmla="*/ 253 h 272"/>
                  <a:gd name="T82" fmla="*/ 179 w 271"/>
                  <a:gd name="T83" fmla="*/ 272 h 272"/>
                  <a:gd name="T84" fmla="*/ 190 w 271"/>
                  <a:gd name="T85" fmla="*/ 269 h 272"/>
                  <a:gd name="T86" fmla="*/ 212 w 271"/>
                  <a:gd name="T87" fmla="*/ 256 h 272"/>
                  <a:gd name="T88" fmla="*/ 233 w 271"/>
                  <a:gd name="T89" fmla="*/ 253 h 272"/>
                  <a:gd name="T90" fmla="*/ 262 w 271"/>
                  <a:gd name="T91" fmla="*/ 2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1" h="272">
                    <a:moveTo>
                      <a:pt x="262" y="256"/>
                    </a:moveTo>
                    <a:lnTo>
                      <a:pt x="260" y="241"/>
                    </a:lnTo>
                    <a:lnTo>
                      <a:pt x="269" y="226"/>
                    </a:lnTo>
                    <a:lnTo>
                      <a:pt x="269" y="206"/>
                    </a:lnTo>
                    <a:lnTo>
                      <a:pt x="250" y="191"/>
                    </a:lnTo>
                    <a:lnTo>
                      <a:pt x="243" y="182"/>
                    </a:lnTo>
                    <a:lnTo>
                      <a:pt x="238" y="155"/>
                    </a:lnTo>
                    <a:lnTo>
                      <a:pt x="227" y="132"/>
                    </a:lnTo>
                    <a:lnTo>
                      <a:pt x="214" y="114"/>
                    </a:lnTo>
                    <a:lnTo>
                      <a:pt x="214" y="98"/>
                    </a:lnTo>
                    <a:lnTo>
                      <a:pt x="222" y="87"/>
                    </a:lnTo>
                    <a:lnTo>
                      <a:pt x="252" y="90"/>
                    </a:lnTo>
                    <a:lnTo>
                      <a:pt x="264" y="74"/>
                    </a:lnTo>
                    <a:lnTo>
                      <a:pt x="271" y="34"/>
                    </a:lnTo>
                    <a:lnTo>
                      <a:pt x="269" y="21"/>
                    </a:lnTo>
                    <a:lnTo>
                      <a:pt x="255" y="19"/>
                    </a:lnTo>
                    <a:lnTo>
                      <a:pt x="230" y="21"/>
                    </a:lnTo>
                    <a:lnTo>
                      <a:pt x="194" y="21"/>
                    </a:lnTo>
                    <a:lnTo>
                      <a:pt x="167" y="9"/>
                    </a:lnTo>
                    <a:lnTo>
                      <a:pt x="148" y="3"/>
                    </a:lnTo>
                    <a:lnTo>
                      <a:pt x="132" y="0"/>
                    </a:lnTo>
                    <a:lnTo>
                      <a:pt x="116" y="24"/>
                    </a:lnTo>
                    <a:lnTo>
                      <a:pt x="97" y="40"/>
                    </a:lnTo>
                    <a:lnTo>
                      <a:pt x="69" y="37"/>
                    </a:lnTo>
                    <a:lnTo>
                      <a:pt x="52" y="50"/>
                    </a:lnTo>
                    <a:lnTo>
                      <a:pt x="26" y="80"/>
                    </a:lnTo>
                    <a:lnTo>
                      <a:pt x="5" y="98"/>
                    </a:lnTo>
                    <a:lnTo>
                      <a:pt x="0" y="111"/>
                    </a:lnTo>
                    <a:lnTo>
                      <a:pt x="12" y="135"/>
                    </a:lnTo>
                    <a:lnTo>
                      <a:pt x="24" y="167"/>
                    </a:lnTo>
                    <a:lnTo>
                      <a:pt x="38" y="185"/>
                    </a:lnTo>
                    <a:lnTo>
                      <a:pt x="52" y="179"/>
                    </a:lnTo>
                    <a:lnTo>
                      <a:pt x="76" y="169"/>
                    </a:lnTo>
                    <a:lnTo>
                      <a:pt x="74" y="195"/>
                    </a:lnTo>
                    <a:lnTo>
                      <a:pt x="66" y="226"/>
                    </a:lnTo>
                    <a:lnTo>
                      <a:pt x="69" y="232"/>
                    </a:lnTo>
                    <a:lnTo>
                      <a:pt x="80" y="232"/>
                    </a:lnTo>
                    <a:lnTo>
                      <a:pt x="97" y="226"/>
                    </a:lnTo>
                    <a:lnTo>
                      <a:pt x="132" y="231"/>
                    </a:lnTo>
                    <a:lnTo>
                      <a:pt x="142" y="245"/>
                    </a:lnTo>
                    <a:lnTo>
                      <a:pt x="162" y="253"/>
                    </a:lnTo>
                    <a:lnTo>
                      <a:pt x="179" y="272"/>
                    </a:lnTo>
                    <a:lnTo>
                      <a:pt x="190" y="269"/>
                    </a:lnTo>
                    <a:lnTo>
                      <a:pt x="212" y="256"/>
                    </a:lnTo>
                    <a:lnTo>
                      <a:pt x="233" y="253"/>
                    </a:lnTo>
                    <a:lnTo>
                      <a:pt x="262" y="256"/>
                    </a:lnTo>
                    <a:close/>
                  </a:path>
                </a:pathLst>
              </a:custGeom>
              <a:solidFill>
                <a:srgbClr val="263F5A"/>
              </a:solidFill>
              <a:ln w="31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endParaRPr>
              </a:p>
            </p:txBody>
          </p:sp>
        </p:grpSp>
        <p:sp>
          <p:nvSpPr>
            <p:cNvPr id="36" name="LV"/>
            <p:cNvSpPr>
              <a:spLocks noChangeAspect="1"/>
            </p:cNvSpPr>
            <p:nvPr/>
          </p:nvSpPr>
          <p:spPr bwMode="auto">
            <a:xfrm>
              <a:off x="8019973" y="4155925"/>
              <a:ext cx="339062" cy="156694"/>
            </a:xfrm>
            <a:custGeom>
              <a:avLst/>
              <a:gdLst>
                <a:gd name="T0" fmla="*/ 115 w 468"/>
                <a:gd name="T1" fmla="*/ 93 h 275"/>
                <a:gd name="T2" fmla="*/ 105 w 468"/>
                <a:gd name="T3" fmla="*/ 56 h 275"/>
                <a:gd name="T4" fmla="*/ 74 w 468"/>
                <a:gd name="T5" fmla="*/ 37 h 275"/>
                <a:gd name="T6" fmla="*/ 41 w 468"/>
                <a:gd name="T7" fmla="*/ 66 h 275"/>
                <a:gd name="T8" fmla="*/ 21 w 468"/>
                <a:gd name="T9" fmla="*/ 127 h 275"/>
                <a:gd name="T10" fmla="*/ 16 w 468"/>
                <a:gd name="T11" fmla="*/ 148 h 275"/>
                <a:gd name="T12" fmla="*/ 0 w 468"/>
                <a:gd name="T13" fmla="*/ 170 h 275"/>
                <a:gd name="T14" fmla="*/ 5 w 468"/>
                <a:gd name="T15" fmla="*/ 212 h 275"/>
                <a:gd name="T16" fmla="*/ 19 w 468"/>
                <a:gd name="T17" fmla="*/ 241 h 275"/>
                <a:gd name="T18" fmla="*/ 60 w 468"/>
                <a:gd name="T19" fmla="*/ 217 h 275"/>
                <a:gd name="T20" fmla="*/ 88 w 468"/>
                <a:gd name="T21" fmla="*/ 212 h 275"/>
                <a:gd name="T22" fmla="*/ 124 w 468"/>
                <a:gd name="T23" fmla="*/ 222 h 275"/>
                <a:gd name="T24" fmla="*/ 159 w 468"/>
                <a:gd name="T25" fmla="*/ 212 h 275"/>
                <a:gd name="T26" fmla="*/ 182 w 468"/>
                <a:gd name="T27" fmla="*/ 219 h 275"/>
                <a:gd name="T28" fmla="*/ 212 w 468"/>
                <a:gd name="T29" fmla="*/ 212 h 275"/>
                <a:gd name="T30" fmla="*/ 248 w 468"/>
                <a:gd name="T31" fmla="*/ 209 h 275"/>
                <a:gd name="T32" fmla="*/ 283 w 468"/>
                <a:gd name="T33" fmla="*/ 235 h 275"/>
                <a:gd name="T34" fmla="*/ 330 w 468"/>
                <a:gd name="T35" fmla="*/ 258 h 275"/>
                <a:gd name="T36" fmla="*/ 358 w 468"/>
                <a:gd name="T37" fmla="*/ 275 h 275"/>
                <a:gd name="T38" fmla="*/ 400 w 468"/>
                <a:gd name="T39" fmla="*/ 262 h 275"/>
                <a:gd name="T40" fmla="*/ 421 w 468"/>
                <a:gd name="T41" fmla="*/ 238 h 275"/>
                <a:gd name="T42" fmla="*/ 461 w 468"/>
                <a:gd name="T43" fmla="*/ 191 h 275"/>
                <a:gd name="T44" fmla="*/ 463 w 468"/>
                <a:gd name="T45" fmla="*/ 130 h 275"/>
                <a:gd name="T46" fmla="*/ 430 w 468"/>
                <a:gd name="T47" fmla="*/ 98 h 275"/>
                <a:gd name="T48" fmla="*/ 412 w 468"/>
                <a:gd name="T49" fmla="*/ 47 h 275"/>
                <a:gd name="T50" fmla="*/ 382 w 468"/>
                <a:gd name="T51" fmla="*/ 27 h 275"/>
                <a:gd name="T52" fmla="*/ 328 w 468"/>
                <a:gd name="T53" fmla="*/ 43 h 275"/>
                <a:gd name="T54" fmla="*/ 297 w 468"/>
                <a:gd name="T55" fmla="*/ 27 h 275"/>
                <a:gd name="T56" fmla="*/ 269 w 468"/>
                <a:gd name="T57" fmla="*/ 6 h 275"/>
                <a:gd name="T58" fmla="*/ 241 w 468"/>
                <a:gd name="T59" fmla="*/ 0 h 275"/>
                <a:gd name="T60" fmla="*/ 211 w 468"/>
                <a:gd name="T61" fmla="*/ 6 h 275"/>
                <a:gd name="T62" fmla="*/ 196 w 468"/>
                <a:gd name="T63" fmla="*/ 27 h 275"/>
                <a:gd name="T64" fmla="*/ 201 w 468"/>
                <a:gd name="T65" fmla="*/ 87 h 275"/>
                <a:gd name="T66" fmla="*/ 182 w 468"/>
                <a:gd name="T67" fmla="*/ 121 h 275"/>
                <a:gd name="T68" fmla="*/ 162 w 468"/>
                <a:gd name="T69" fmla="*/ 12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8" h="275">
                  <a:moveTo>
                    <a:pt x="138" y="108"/>
                  </a:moveTo>
                  <a:lnTo>
                    <a:pt x="115" y="93"/>
                  </a:lnTo>
                  <a:lnTo>
                    <a:pt x="110" y="74"/>
                  </a:lnTo>
                  <a:lnTo>
                    <a:pt x="105" y="56"/>
                  </a:lnTo>
                  <a:lnTo>
                    <a:pt x="93" y="37"/>
                  </a:lnTo>
                  <a:lnTo>
                    <a:pt x="74" y="37"/>
                  </a:lnTo>
                  <a:lnTo>
                    <a:pt x="60" y="46"/>
                  </a:lnTo>
                  <a:lnTo>
                    <a:pt x="41" y="66"/>
                  </a:lnTo>
                  <a:lnTo>
                    <a:pt x="19" y="114"/>
                  </a:lnTo>
                  <a:lnTo>
                    <a:pt x="21" y="127"/>
                  </a:lnTo>
                  <a:lnTo>
                    <a:pt x="21" y="140"/>
                  </a:lnTo>
                  <a:lnTo>
                    <a:pt x="16" y="148"/>
                  </a:lnTo>
                  <a:lnTo>
                    <a:pt x="7" y="158"/>
                  </a:lnTo>
                  <a:lnTo>
                    <a:pt x="0" y="170"/>
                  </a:lnTo>
                  <a:lnTo>
                    <a:pt x="5" y="182"/>
                  </a:lnTo>
                  <a:lnTo>
                    <a:pt x="5" y="212"/>
                  </a:lnTo>
                  <a:lnTo>
                    <a:pt x="8" y="235"/>
                  </a:lnTo>
                  <a:lnTo>
                    <a:pt x="19" y="241"/>
                  </a:lnTo>
                  <a:lnTo>
                    <a:pt x="38" y="232"/>
                  </a:lnTo>
                  <a:lnTo>
                    <a:pt x="60" y="217"/>
                  </a:lnTo>
                  <a:lnTo>
                    <a:pt x="70" y="207"/>
                  </a:lnTo>
                  <a:lnTo>
                    <a:pt x="88" y="212"/>
                  </a:lnTo>
                  <a:lnTo>
                    <a:pt x="107" y="217"/>
                  </a:lnTo>
                  <a:lnTo>
                    <a:pt x="124" y="222"/>
                  </a:lnTo>
                  <a:lnTo>
                    <a:pt x="135" y="228"/>
                  </a:lnTo>
                  <a:lnTo>
                    <a:pt x="159" y="212"/>
                  </a:lnTo>
                  <a:lnTo>
                    <a:pt x="170" y="212"/>
                  </a:lnTo>
                  <a:lnTo>
                    <a:pt x="182" y="219"/>
                  </a:lnTo>
                  <a:lnTo>
                    <a:pt x="198" y="225"/>
                  </a:lnTo>
                  <a:lnTo>
                    <a:pt x="212" y="212"/>
                  </a:lnTo>
                  <a:lnTo>
                    <a:pt x="234" y="207"/>
                  </a:lnTo>
                  <a:lnTo>
                    <a:pt x="248" y="209"/>
                  </a:lnTo>
                  <a:lnTo>
                    <a:pt x="259" y="232"/>
                  </a:lnTo>
                  <a:lnTo>
                    <a:pt x="283" y="235"/>
                  </a:lnTo>
                  <a:lnTo>
                    <a:pt x="311" y="232"/>
                  </a:lnTo>
                  <a:lnTo>
                    <a:pt x="330" y="258"/>
                  </a:lnTo>
                  <a:lnTo>
                    <a:pt x="344" y="272"/>
                  </a:lnTo>
                  <a:lnTo>
                    <a:pt x="358" y="275"/>
                  </a:lnTo>
                  <a:lnTo>
                    <a:pt x="379" y="265"/>
                  </a:lnTo>
                  <a:lnTo>
                    <a:pt x="400" y="262"/>
                  </a:lnTo>
                  <a:lnTo>
                    <a:pt x="414" y="251"/>
                  </a:lnTo>
                  <a:lnTo>
                    <a:pt x="421" y="238"/>
                  </a:lnTo>
                  <a:lnTo>
                    <a:pt x="447" y="207"/>
                  </a:lnTo>
                  <a:lnTo>
                    <a:pt x="461" y="191"/>
                  </a:lnTo>
                  <a:lnTo>
                    <a:pt x="468" y="167"/>
                  </a:lnTo>
                  <a:lnTo>
                    <a:pt x="463" y="130"/>
                  </a:lnTo>
                  <a:lnTo>
                    <a:pt x="452" y="121"/>
                  </a:lnTo>
                  <a:lnTo>
                    <a:pt x="430" y="98"/>
                  </a:lnTo>
                  <a:lnTo>
                    <a:pt x="421" y="74"/>
                  </a:lnTo>
                  <a:lnTo>
                    <a:pt x="412" y="47"/>
                  </a:lnTo>
                  <a:lnTo>
                    <a:pt x="393" y="29"/>
                  </a:lnTo>
                  <a:lnTo>
                    <a:pt x="382" y="27"/>
                  </a:lnTo>
                  <a:lnTo>
                    <a:pt x="344" y="29"/>
                  </a:lnTo>
                  <a:lnTo>
                    <a:pt x="328" y="43"/>
                  </a:lnTo>
                  <a:lnTo>
                    <a:pt x="316" y="47"/>
                  </a:lnTo>
                  <a:lnTo>
                    <a:pt x="297" y="27"/>
                  </a:lnTo>
                  <a:lnTo>
                    <a:pt x="281" y="19"/>
                  </a:lnTo>
                  <a:lnTo>
                    <a:pt x="269" y="6"/>
                  </a:lnTo>
                  <a:lnTo>
                    <a:pt x="262" y="3"/>
                  </a:lnTo>
                  <a:lnTo>
                    <a:pt x="241" y="0"/>
                  </a:lnTo>
                  <a:lnTo>
                    <a:pt x="225" y="6"/>
                  </a:lnTo>
                  <a:lnTo>
                    <a:pt x="211" y="6"/>
                  </a:lnTo>
                  <a:lnTo>
                    <a:pt x="203" y="13"/>
                  </a:lnTo>
                  <a:lnTo>
                    <a:pt x="196" y="27"/>
                  </a:lnTo>
                  <a:lnTo>
                    <a:pt x="196" y="56"/>
                  </a:lnTo>
                  <a:lnTo>
                    <a:pt x="201" y="87"/>
                  </a:lnTo>
                  <a:lnTo>
                    <a:pt x="201" y="101"/>
                  </a:lnTo>
                  <a:lnTo>
                    <a:pt x="182" y="121"/>
                  </a:lnTo>
                  <a:lnTo>
                    <a:pt x="170" y="133"/>
                  </a:lnTo>
                  <a:lnTo>
                    <a:pt x="162" y="120"/>
                  </a:lnTo>
                  <a:lnTo>
                    <a:pt x="138" y="108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  <a:ex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  <p:sp>
          <p:nvSpPr>
            <p:cNvPr id="37" name="SK"/>
            <p:cNvSpPr>
              <a:spLocks noChangeAspect="1"/>
            </p:cNvSpPr>
            <p:nvPr/>
          </p:nvSpPr>
          <p:spPr bwMode="auto">
            <a:xfrm>
              <a:off x="7811737" y="4743242"/>
              <a:ext cx="321257" cy="127789"/>
            </a:xfrm>
            <a:custGeom>
              <a:avLst/>
              <a:gdLst>
                <a:gd name="T0" fmla="*/ 151 w 445"/>
                <a:gd name="T1" fmla="*/ 11 h 222"/>
                <a:gd name="T2" fmla="*/ 167 w 445"/>
                <a:gd name="T3" fmla="*/ 0 h 222"/>
                <a:gd name="T4" fmla="*/ 184 w 445"/>
                <a:gd name="T5" fmla="*/ 0 h 222"/>
                <a:gd name="T6" fmla="*/ 192 w 445"/>
                <a:gd name="T7" fmla="*/ 16 h 222"/>
                <a:gd name="T8" fmla="*/ 208 w 445"/>
                <a:gd name="T9" fmla="*/ 3 h 222"/>
                <a:gd name="T10" fmla="*/ 225 w 445"/>
                <a:gd name="T11" fmla="*/ 9 h 222"/>
                <a:gd name="T12" fmla="*/ 250 w 445"/>
                <a:gd name="T13" fmla="*/ 37 h 222"/>
                <a:gd name="T14" fmla="*/ 278 w 445"/>
                <a:gd name="T15" fmla="*/ 50 h 222"/>
                <a:gd name="T16" fmla="*/ 288 w 445"/>
                <a:gd name="T17" fmla="*/ 53 h 222"/>
                <a:gd name="T18" fmla="*/ 302 w 445"/>
                <a:gd name="T19" fmla="*/ 40 h 222"/>
                <a:gd name="T20" fmla="*/ 316 w 445"/>
                <a:gd name="T21" fmla="*/ 34 h 222"/>
                <a:gd name="T22" fmla="*/ 354 w 445"/>
                <a:gd name="T23" fmla="*/ 46 h 222"/>
                <a:gd name="T24" fmla="*/ 405 w 445"/>
                <a:gd name="T25" fmla="*/ 58 h 222"/>
                <a:gd name="T26" fmla="*/ 445 w 445"/>
                <a:gd name="T27" fmla="*/ 71 h 222"/>
                <a:gd name="T28" fmla="*/ 431 w 445"/>
                <a:gd name="T29" fmla="*/ 90 h 222"/>
                <a:gd name="T30" fmla="*/ 405 w 445"/>
                <a:gd name="T31" fmla="*/ 120 h 222"/>
                <a:gd name="T32" fmla="*/ 398 w 445"/>
                <a:gd name="T33" fmla="*/ 129 h 222"/>
                <a:gd name="T34" fmla="*/ 401 w 445"/>
                <a:gd name="T35" fmla="*/ 151 h 222"/>
                <a:gd name="T36" fmla="*/ 382 w 445"/>
                <a:gd name="T37" fmla="*/ 151 h 222"/>
                <a:gd name="T38" fmla="*/ 363 w 445"/>
                <a:gd name="T39" fmla="*/ 135 h 222"/>
                <a:gd name="T40" fmla="*/ 344 w 445"/>
                <a:gd name="T41" fmla="*/ 129 h 222"/>
                <a:gd name="T42" fmla="*/ 295 w 445"/>
                <a:gd name="T43" fmla="*/ 142 h 222"/>
                <a:gd name="T44" fmla="*/ 282 w 445"/>
                <a:gd name="T45" fmla="*/ 155 h 222"/>
                <a:gd name="T46" fmla="*/ 268 w 445"/>
                <a:gd name="T47" fmla="*/ 175 h 222"/>
                <a:gd name="T48" fmla="*/ 241 w 445"/>
                <a:gd name="T49" fmla="*/ 194 h 222"/>
                <a:gd name="T50" fmla="*/ 226 w 445"/>
                <a:gd name="T51" fmla="*/ 194 h 222"/>
                <a:gd name="T52" fmla="*/ 210 w 445"/>
                <a:gd name="T53" fmla="*/ 178 h 222"/>
                <a:gd name="T54" fmla="*/ 196 w 445"/>
                <a:gd name="T55" fmla="*/ 178 h 222"/>
                <a:gd name="T56" fmla="*/ 145 w 445"/>
                <a:gd name="T57" fmla="*/ 205 h 222"/>
                <a:gd name="T58" fmla="*/ 121 w 445"/>
                <a:gd name="T59" fmla="*/ 219 h 222"/>
                <a:gd name="T60" fmla="*/ 103 w 445"/>
                <a:gd name="T61" fmla="*/ 222 h 222"/>
                <a:gd name="T62" fmla="*/ 63 w 445"/>
                <a:gd name="T63" fmla="*/ 219 h 222"/>
                <a:gd name="T64" fmla="*/ 46 w 445"/>
                <a:gd name="T65" fmla="*/ 219 h 222"/>
                <a:gd name="T66" fmla="*/ 34 w 445"/>
                <a:gd name="T67" fmla="*/ 198 h 222"/>
                <a:gd name="T68" fmla="*/ 27 w 445"/>
                <a:gd name="T69" fmla="*/ 191 h 222"/>
                <a:gd name="T70" fmla="*/ 13 w 445"/>
                <a:gd name="T71" fmla="*/ 182 h 222"/>
                <a:gd name="T72" fmla="*/ 6 w 445"/>
                <a:gd name="T73" fmla="*/ 172 h 222"/>
                <a:gd name="T74" fmla="*/ 0 w 445"/>
                <a:gd name="T75" fmla="*/ 151 h 222"/>
                <a:gd name="T76" fmla="*/ 0 w 445"/>
                <a:gd name="T77" fmla="*/ 127 h 222"/>
                <a:gd name="T78" fmla="*/ 43 w 445"/>
                <a:gd name="T79" fmla="*/ 107 h 222"/>
                <a:gd name="T80" fmla="*/ 91 w 445"/>
                <a:gd name="T81" fmla="*/ 107 h 222"/>
                <a:gd name="T82" fmla="*/ 120 w 445"/>
                <a:gd name="T83" fmla="*/ 77 h 222"/>
                <a:gd name="T84" fmla="*/ 124 w 445"/>
                <a:gd name="T85" fmla="*/ 26 h 222"/>
                <a:gd name="T86" fmla="*/ 151 w 445"/>
                <a:gd name="T87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5" h="222">
                  <a:moveTo>
                    <a:pt x="151" y="11"/>
                  </a:moveTo>
                  <a:lnTo>
                    <a:pt x="167" y="0"/>
                  </a:lnTo>
                  <a:lnTo>
                    <a:pt x="184" y="0"/>
                  </a:lnTo>
                  <a:lnTo>
                    <a:pt x="192" y="16"/>
                  </a:lnTo>
                  <a:lnTo>
                    <a:pt x="208" y="3"/>
                  </a:lnTo>
                  <a:lnTo>
                    <a:pt x="225" y="9"/>
                  </a:lnTo>
                  <a:lnTo>
                    <a:pt x="250" y="37"/>
                  </a:lnTo>
                  <a:lnTo>
                    <a:pt x="278" y="50"/>
                  </a:lnTo>
                  <a:lnTo>
                    <a:pt x="288" y="53"/>
                  </a:lnTo>
                  <a:lnTo>
                    <a:pt x="302" y="40"/>
                  </a:lnTo>
                  <a:lnTo>
                    <a:pt x="316" y="34"/>
                  </a:lnTo>
                  <a:lnTo>
                    <a:pt x="354" y="46"/>
                  </a:lnTo>
                  <a:lnTo>
                    <a:pt x="405" y="58"/>
                  </a:lnTo>
                  <a:lnTo>
                    <a:pt x="445" y="71"/>
                  </a:lnTo>
                  <a:lnTo>
                    <a:pt x="431" y="90"/>
                  </a:lnTo>
                  <a:lnTo>
                    <a:pt x="405" y="120"/>
                  </a:lnTo>
                  <a:lnTo>
                    <a:pt x="398" y="129"/>
                  </a:lnTo>
                  <a:lnTo>
                    <a:pt x="401" y="151"/>
                  </a:lnTo>
                  <a:lnTo>
                    <a:pt x="382" y="151"/>
                  </a:lnTo>
                  <a:lnTo>
                    <a:pt x="363" y="135"/>
                  </a:lnTo>
                  <a:lnTo>
                    <a:pt x="344" y="129"/>
                  </a:lnTo>
                  <a:lnTo>
                    <a:pt x="295" y="142"/>
                  </a:lnTo>
                  <a:lnTo>
                    <a:pt x="282" y="155"/>
                  </a:lnTo>
                  <a:lnTo>
                    <a:pt x="268" y="175"/>
                  </a:lnTo>
                  <a:lnTo>
                    <a:pt x="241" y="194"/>
                  </a:lnTo>
                  <a:lnTo>
                    <a:pt x="226" y="194"/>
                  </a:lnTo>
                  <a:lnTo>
                    <a:pt x="210" y="178"/>
                  </a:lnTo>
                  <a:lnTo>
                    <a:pt x="196" y="178"/>
                  </a:lnTo>
                  <a:lnTo>
                    <a:pt x="145" y="205"/>
                  </a:lnTo>
                  <a:lnTo>
                    <a:pt x="121" y="219"/>
                  </a:lnTo>
                  <a:lnTo>
                    <a:pt x="103" y="222"/>
                  </a:lnTo>
                  <a:lnTo>
                    <a:pt x="63" y="219"/>
                  </a:lnTo>
                  <a:lnTo>
                    <a:pt x="46" y="219"/>
                  </a:lnTo>
                  <a:lnTo>
                    <a:pt x="34" y="198"/>
                  </a:lnTo>
                  <a:lnTo>
                    <a:pt x="27" y="191"/>
                  </a:lnTo>
                  <a:lnTo>
                    <a:pt x="13" y="182"/>
                  </a:lnTo>
                  <a:lnTo>
                    <a:pt x="6" y="172"/>
                  </a:lnTo>
                  <a:lnTo>
                    <a:pt x="0" y="151"/>
                  </a:lnTo>
                  <a:lnTo>
                    <a:pt x="0" y="127"/>
                  </a:lnTo>
                  <a:lnTo>
                    <a:pt x="43" y="107"/>
                  </a:lnTo>
                  <a:lnTo>
                    <a:pt x="91" y="107"/>
                  </a:lnTo>
                  <a:lnTo>
                    <a:pt x="120" y="77"/>
                  </a:lnTo>
                  <a:lnTo>
                    <a:pt x="124" y="26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xb"/>
            <p:cNvSpPr>
              <a:spLocks noChangeAspect="1"/>
            </p:cNvSpPr>
            <p:nvPr/>
          </p:nvSpPr>
          <p:spPr bwMode="auto">
            <a:xfrm>
              <a:off x="8344743" y="4820253"/>
              <a:ext cx="215389" cy="210845"/>
            </a:xfrm>
            <a:custGeom>
              <a:avLst/>
              <a:gdLst>
                <a:gd name="T0" fmla="*/ 153 w 285"/>
                <a:gd name="T1" fmla="*/ 355 h 355"/>
                <a:gd name="T2" fmla="*/ 136 w 285"/>
                <a:gd name="T3" fmla="*/ 335 h 355"/>
                <a:gd name="T4" fmla="*/ 133 w 285"/>
                <a:gd name="T5" fmla="*/ 288 h 355"/>
                <a:gd name="T6" fmla="*/ 115 w 285"/>
                <a:gd name="T7" fmla="*/ 254 h 355"/>
                <a:gd name="T8" fmla="*/ 114 w 285"/>
                <a:gd name="T9" fmla="*/ 224 h 355"/>
                <a:gd name="T10" fmla="*/ 119 w 285"/>
                <a:gd name="T11" fmla="*/ 202 h 355"/>
                <a:gd name="T12" fmla="*/ 104 w 285"/>
                <a:gd name="T13" fmla="*/ 171 h 355"/>
                <a:gd name="T14" fmla="*/ 85 w 285"/>
                <a:gd name="T15" fmla="*/ 147 h 355"/>
                <a:gd name="T16" fmla="*/ 77 w 285"/>
                <a:gd name="T17" fmla="*/ 121 h 355"/>
                <a:gd name="T18" fmla="*/ 73 w 285"/>
                <a:gd name="T19" fmla="*/ 104 h 355"/>
                <a:gd name="T20" fmla="*/ 50 w 285"/>
                <a:gd name="T21" fmla="*/ 87 h 355"/>
                <a:gd name="T22" fmla="*/ 38 w 285"/>
                <a:gd name="T23" fmla="*/ 64 h 355"/>
                <a:gd name="T24" fmla="*/ 24 w 285"/>
                <a:gd name="T25" fmla="*/ 39 h 355"/>
                <a:gd name="T26" fmla="*/ 0 w 285"/>
                <a:gd name="T27" fmla="*/ 22 h 355"/>
                <a:gd name="T28" fmla="*/ 38 w 285"/>
                <a:gd name="T29" fmla="*/ 0 h 355"/>
                <a:gd name="T30" fmla="*/ 68 w 285"/>
                <a:gd name="T31" fmla="*/ 5 h 355"/>
                <a:gd name="T32" fmla="*/ 87 w 285"/>
                <a:gd name="T33" fmla="*/ 9 h 355"/>
                <a:gd name="T34" fmla="*/ 136 w 285"/>
                <a:gd name="T35" fmla="*/ 49 h 355"/>
                <a:gd name="T36" fmla="*/ 148 w 285"/>
                <a:gd name="T37" fmla="*/ 56 h 355"/>
                <a:gd name="T38" fmla="*/ 183 w 285"/>
                <a:gd name="T39" fmla="*/ 64 h 355"/>
                <a:gd name="T40" fmla="*/ 205 w 285"/>
                <a:gd name="T41" fmla="*/ 99 h 355"/>
                <a:gd name="T42" fmla="*/ 195 w 285"/>
                <a:gd name="T43" fmla="*/ 124 h 355"/>
                <a:gd name="T44" fmla="*/ 209 w 285"/>
                <a:gd name="T45" fmla="*/ 158 h 355"/>
                <a:gd name="T46" fmla="*/ 243 w 285"/>
                <a:gd name="T47" fmla="*/ 184 h 355"/>
                <a:gd name="T48" fmla="*/ 256 w 285"/>
                <a:gd name="T49" fmla="*/ 205 h 355"/>
                <a:gd name="T50" fmla="*/ 277 w 285"/>
                <a:gd name="T51" fmla="*/ 214 h 355"/>
                <a:gd name="T52" fmla="*/ 285 w 285"/>
                <a:gd name="T53" fmla="*/ 215 h 355"/>
                <a:gd name="T54" fmla="*/ 271 w 285"/>
                <a:gd name="T55" fmla="*/ 227 h 355"/>
                <a:gd name="T56" fmla="*/ 235 w 285"/>
                <a:gd name="T57" fmla="*/ 227 h 355"/>
                <a:gd name="T58" fmla="*/ 205 w 285"/>
                <a:gd name="T59" fmla="*/ 224 h 355"/>
                <a:gd name="T60" fmla="*/ 191 w 285"/>
                <a:gd name="T61" fmla="*/ 231 h 355"/>
                <a:gd name="T62" fmla="*/ 195 w 285"/>
                <a:gd name="T63" fmla="*/ 269 h 355"/>
                <a:gd name="T64" fmla="*/ 190 w 285"/>
                <a:gd name="T65" fmla="*/ 299 h 355"/>
                <a:gd name="T66" fmla="*/ 159 w 285"/>
                <a:gd name="T67" fmla="*/ 335 h 355"/>
                <a:gd name="T68" fmla="*/ 153 w 285"/>
                <a:gd name="T6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355">
                  <a:moveTo>
                    <a:pt x="153" y="355"/>
                  </a:moveTo>
                  <a:lnTo>
                    <a:pt x="136" y="335"/>
                  </a:lnTo>
                  <a:lnTo>
                    <a:pt x="133" y="288"/>
                  </a:lnTo>
                  <a:lnTo>
                    <a:pt x="115" y="254"/>
                  </a:lnTo>
                  <a:lnTo>
                    <a:pt x="114" y="224"/>
                  </a:lnTo>
                  <a:lnTo>
                    <a:pt x="119" y="202"/>
                  </a:lnTo>
                  <a:lnTo>
                    <a:pt x="104" y="171"/>
                  </a:lnTo>
                  <a:lnTo>
                    <a:pt x="85" y="147"/>
                  </a:lnTo>
                  <a:lnTo>
                    <a:pt x="77" y="121"/>
                  </a:lnTo>
                  <a:lnTo>
                    <a:pt x="73" y="104"/>
                  </a:lnTo>
                  <a:lnTo>
                    <a:pt x="50" y="87"/>
                  </a:lnTo>
                  <a:lnTo>
                    <a:pt x="38" y="64"/>
                  </a:lnTo>
                  <a:lnTo>
                    <a:pt x="24" y="39"/>
                  </a:lnTo>
                  <a:lnTo>
                    <a:pt x="0" y="22"/>
                  </a:lnTo>
                  <a:lnTo>
                    <a:pt x="38" y="0"/>
                  </a:lnTo>
                  <a:lnTo>
                    <a:pt x="68" y="5"/>
                  </a:lnTo>
                  <a:lnTo>
                    <a:pt x="87" y="9"/>
                  </a:lnTo>
                  <a:lnTo>
                    <a:pt x="136" y="49"/>
                  </a:lnTo>
                  <a:lnTo>
                    <a:pt x="148" y="56"/>
                  </a:lnTo>
                  <a:lnTo>
                    <a:pt x="183" y="64"/>
                  </a:lnTo>
                  <a:lnTo>
                    <a:pt x="205" y="99"/>
                  </a:lnTo>
                  <a:lnTo>
                    <a:pt x="195" y="124"/>
                  </a:lnTo>
                  <a:lnTo>
                    <a:pt x="209" y="158"/>
                  </a:lnTo>
                  <a:lnTo>
                    <a:pt x="243" y="184"/>
                  </a:lnTo>
                  <a:lnTo>
                    <a:pt x="256" y="205"/>
                  </a:lnTo>
                  <a:lnTo>
                    <a:pt x="277" y="214"/>
                  </a:lnTo>
                  <a:lnTo>
                    <a:pt x="285" y="215"/>
                  </a:lnTo>
                  <a:lnTo>
                    <a:pt x="271" y="227"/>
                  </a:lnTo>
                  <a:lnTo>
                    <a:pt x="235" y="227"/>
                  </a:lnTo>
                  <a:lnTo>
                    <a:pt x="205" y="224"/>
                  </a:lnTo>
                  <a:lnTo>
                    <a:pt x="191" y="231"/>
                  </a:lnTo>
                  <a:lnTo>
                    <a:pt x="195" y="269"/>
                  </a:lnTo>
                  <a:lnTo>
                    <a:pt x="190" y="299"/>
                  </a:lnTo>
                  <a:lnTo>
                    <a:pt x="159" y="335"/>
                  </a:lnTo>
                  <a:lnTo>
                    <a:pt x="153" y="355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xa"/>
            <p:cNvSpPr>
              <a:spLocks noChangeAspect="1"/>
            </p:cNvSpPr>
            <p:nvPr/>
          </p:nvSpPr>
          <p:spPr bwMode="auto">
            <a:xfrm>
              <a:off x="8097423" y="4531088"/>
              <a:ext cx="943643" cy="549189"/>
            </a:xfrm>
            <a:custGeom>
              <a:avLst/>
              <a:gdLst>
                <a:gd name="T0" fmla="*/ 754 w 1304"/>
                <a:gd name="T1" fmla="*/ 9 h 962"/>
                <a:gd name="T2" fmla="*/ 861 w 1304"/>
                <a:gd name="T3" fmla="*/ 52 h 962"/>
                <a:gd name="T4" fmla="*/ 987 w 1304"/>
                <a:gd name="T5" fmla="*/ 160 h 962"/>
                <a:gd name="T6" fmla="*/ 1127 w 1304"/>
                <a:gd name="T7" fmla="*/ 220 h 962"/>
                <a:gd name="T8" fmla="*/ 1279 w 1304"/>
                <a:gd name="T9" fmla="*/ 259 h 962"/>
                <a:gd name="T10" fmla="*/ 1264 w 1304"/>
                <a:gd name="T11" fmla="*/ 456 h 962"/>
                <a:gd name="T12" fmla="*/ 1198 w 1304"/>
                <a:gd name="T13" fmla="*/ 521 h 962"/>
                <a:gd name="T14" fmla="*/ 947 w 1304"/>
                <a:gd name="T15" fmla="*/ 641 h 962"/>
                <a:gd name="T16" fmla="*/ 879 w 1304"/>
                <a:gd name="T17" fmla="*/ 715 h 962"/>
                <a:gd name="T18" fmla="*/ 967 w 1304"/>
                <a:gd name="T19" fmla="*/ 806 h 962"/>
                <a:gd name="T20" fmla="*/ 1023 w 1304"/>
                <a:gd name="T21" fmla="*/ 794 h 962"/>
                <a:gd name="T22" fmla="*/ 1081 w 1304"/>
                <a:gd name="T23" fmla="*/ 797 h 962"/>
                <a:gd name="T24" fmla="*/ 1005 w 1304"/>
                <a:gd name="T25" fmla="*/ 845 h 962"/>
                <a:gd name="T26" fmla="*/ 932 w 1304"/>
                <a:gd name="T27" fmla="*/ 905 h 962"/>
                <a:gd name="T28" fmla="*/ 863 w 1304"/>
                <a:gd name="T29" fmla="*/ 951 h 962"/>
                <a:gd name="T30" fmla="*/ 856 w 1304"/>
                <a:gd name="T31" fmla="*/ 854 h 962"/>
                <a:gd name="T32" fmla="*/ 780 w 1304"/>
                <a:gd name="T33" fmla="*/ 840 h 962"/>
                <a:gd name="T34" fmla="*/ 810 w 1304"/>
                <a:gd name="T35" fmla="*/ 754 h 962"/>
                <a:gd name="T36" fmla="*/ 797 w 1304"/>
                <a:gd name="T37" fmla="*/ 715 h 962"/>
                <a:gd name="T38" fmla="*/ 749 w 1304"/>
                <a:gd name="T39" fmla="*/ 732 h 962"/>
                <a:gd name="T40" fmla="*/ 747 w 1304"/>
                <a:gd name="T41" fmla="*/ 689 h 962"/>
                <a:gd name="T42" fmla="*/ 689 w 1304"/>
                <a:gd name="T43" fmla="*/ 692 h 962"/>
                <a:gd name="T44" fmla="*/ 653 w 1304"/>
                <a:gd name="T45" fmla="*/ 729 h 962"/>
                <a:gd name="T46" fmla="*/ 651 w 1304"/>
                <a:gd name="T47" fmla="*/ 794 h 962"/>
                <a:gd name="T48" fmla="*/ 633 w 1304"/>
                <a:gd name="T49" fmla="*/ 817 h 962"/>
                <a:gd name="T50" fmla="*/ 633 w 1304"/>
                <a:gd name="T51" fmla="*/ 845 h 962"/>
                <a:gd name="T52" fmla="*/ 575 w 1304"/>
                <a:gd name="T53" fmla="*/ 854 h 962"/>
                <a:gd name="T54" fmla="*/ 509 w 1304"/>
                <a:gd name="T55" fmla="*/ 840 h 962"/>
                <a:gd name="T56" fmla="*/ 549 w 1304"/>
                <a:gd name="T57" fmla="*/ 734 h 962"/>
                <a:gd name="T58" fmla="*/ 635 w 1304"/>
                <a:gd name="T59" fmla="*/ 720 h 962"/>
                <a:gd name="T60" fmla="*/ 559 w 1304"/>
                <a:gd name="T61" fmla="*/ 666 h 962"/>
                <a:gd name="T62" fmla="*/ 534 w 1304"/>
                <a:gd name="T63" fmla="*/ 567 h 962"/>
                <a:gd name="T64" fmla="*/ 390 w 1304"/>
                <a:gd name="T65" fmla="*/ 510 h 962"/>
                <a:gd name="T66" fmla="*/ 329 w 1304"/>
                <a:gd name="T67" fmla="*/ 552 h 962"/>
                <a:gd name="T68" fmla="*/ 235 w 1304"/>
                <a:gd name="T69" fmla="*/ 575 h 962"/>
                <a:gd name="T70" fmla="*/ 172 w 1304"/>
                <a:gd name="T71" fmla="*/ 567 h 962"/>
                <a:gd name="T72" fmla="*/ 101 w 1304"/>
                <a:gd name="T73" fmla="*/ 558 h 962"/>
                <a:gd name="T74" fmla="*/ 30 w 1304"/>
                <a:gd name="T75" fmla="*/ 569 h 962"/>
                <a:gd name="T76" fmla="*/ 63 w 1304"/>
                <a:gd name="T77" fmla="*/ 427 h 962"/>
                <a:gd name="T78" fmla="*/ 134 w 1304"/>
                <a:gd name="T79" fmla="*/ 259 h 962"/>
                <a:gd name="T80" fmla="*/ 98 w 1304"/>
                <a:gd name="T81" fmla="*/ 137 h 962"/>
                <a:gd name="T82" fmla="*/ 129 w 1304"/>
                <a:gd name="T83" fmla="*/ 100 h 962"/>
                <a:gd name="T84" fmla="*/ 286 w 1304"/>
                <a:gd name="T85" fmla="*/ 97 h 962"/>
                <a:gd name="T86" fmla="*/ 471 w 1304"/>
                <a:gd name="T87" fmla="*/ 109 h 962"/>
                <a:gd name="T88" fmla="*/ 580 w 1304"/>
                <a:gd name="T89" fmla="*/ 111 h 962"/>
                <a:gd name="T90" fmla="*/ 608 w 1304"/>
                <a:gd name="T91" fmla="*/ 6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4" h="962">
                  <a:moveTo>
                    <a:pt x="678" y="29"/>
                  </a:moveTo>
                  <a:lnTo>
                    <a:pt x="711" y="23"/>
                  </a:lnTo>
                  <a:lnTo>
                    <a:pt x="754" y="9"/>
                  </a:lnTo>
                  <a:lnTo>
                    <a:pt x="797" y="0"/>
                  </a:lnTo>
                  <a:lnTo>
                    <a:pt x="841" y="9"/>
                  </a:lnTo>
                  <a:lnTo>
                    <a:pt x="861" y="52"/>
                  </a:lnTo>
                  <a:lnTo>
                    <a:pt x="891" y="89"/>
                  </a:lnTo>
                  <a:lnTo>
                    <a:pt x="949" y="123"/>
                  </a:lnTo>
                  <a:lnTo>
                    <a:pt x="987" y="160"/>
                  </a:lnTo>
                  <a:lnTo>
                    <a:pt x="1020" y="200"/>
                  </a:lnTo>
                  <a:lnTo>
                    <a:pt x="1101" y="200"/>
                  </a:lnTo>
                  <a:lnTo>
                    <a:pt x="1127" y="220"/>
                  </a:lnTo>
                  <a:lnTo>
                    <a:pt x="1172" y="239"/>
                  </a:lnTo>
                  <a:lnTo>
                    <a:pt x="1223" y="242"/>
                  </a:lnTo>
                  <a:lnTo>
                    <a:pt x="1279" y="259"/>
                  </a:lnTo>
                  <a:lnTo>
                    <a:pt x="1304" y="333"/>
                  </a:lnTo>
                  <a:lnTo>
                    <a:pt x="1291" y="416"/>
                  </a:lnTo>
                  <a:lnTo>
                    <a:pt x="1264" y="456"/>
                  </a:lnTo>
                  <a:lnTo>
                    <a:pt x="1218" y="473"/>
                  </a:lnTo>
                  <a:lnTo>
                    <a:pt x="1203" y="495"/>
                  </a:lnTo>
                  <a:lnTo>
                    <a:pt x="1198" y="521"/>
                  </a:lnTo>
                  <a:lnTo>
                    <a:pt x="1094" y="555"/>
                  </a:lnTo>
                  <a:lnTo>
                    <a:pt x="1036" y="601"/>
                  </a:lnTo>
                  <a:lnTo>
                    <a:pt x="947" y="641"/>
                  </a:lnTo>
                  <a:lnTo>
                    <a:pt x="922" y="672"/>
                  </a:lnTo>
                  <a:lnTo>
                    <a:pt x="853" y="683"/>
                  </a:lnTo>
                  <a:lnTo>
                    <a:pt x="879" y="715"/>
                  </a:lnTo>
                  <a:lnTo>
                    <a:pt x="911" y="715"/>
                  </a:lnTo>
                  <a:lnTo>
                    <a:pt x="962" y="769"/>
                  </a:lnTo>
                  <a:lnTo>
                    <a:pt x="967" y="806"/>
                  </a:lnTo>
                  <a:lnTo>
                    <a:pt x="995" y="811"/>
                  </a:lnTo>
                  <a:lnTo>
                    <a:pt x="1010" y="811"/>
                  </a:lnTo>
                  <a:lnTo>
                    <a:pt x="1023" y="794"/>
                  </a:lnTo>
                  <a:lnTo>
                    <a:pt x="1041" y="811"/>
                  </a:lnTo>
                  <a:lnTo>
                    <a:pt x="1058" y="794"/>
                  </a:lnTo>
                  <a:lnTo>
                    <a:pt x="1081" y="797"/>
                  </a:lnTo>
                  <a:lnTo>
                    <a:pt x="1061" y="843"/>
                  </a:lnTo>
                  <a:lnTo>
                    <a:pt x="1036" y="860"/>
                  </a:lnTo>
                  <a:lnTo>
                    <a:pt x="1005" y="845"/>
                  </a:lnTo>
                  <a:lnTo>
                    <a:pt x="990" y="837"/>
                  </a:lnTo>
                  <a:lnTo>
                    <a:pt x="982" y="865"/>
                  </a:lnTo>
                  <a:lnTo>
                    <a:pt x="932" y="905"/>
                  </a:lnTo>
                  <a:lnTo>
                    <a:pt x="917" y="931"/>
                  </a:lnTo>
                  <a:lnTo>
                    <a:pt x="901" y="962"/>
                  </a:lnTo>
                  <a:lnTo>
                    <a:pt x="863" y="951"/>
                  </a:lnTo>
                  <a:lnTo>
                    <a:pt x="863" y="934"/>
                  </a:lnTo>
                  <a:lnTo>
                    <a:pt x="871" y="905"/>
                  </a:lnTo>
                  <a:lnTo>
                    <a:pt x="856" y="854"/>
                  </a:lnTo>
                  <a:lnTo>
                    <a:pt x="835" y="851"/>
                  </a:lnTo>
                  <a:lnTo>
                    <a:pt x="815" y="851"/>
                  </a:lnTo>
                  <a:lnTo>
                    <a:pt x="780" y="840"/>
                  </a:lnTo>
                  <a:lnTo>
                    <a:pt x="787" y="811"/>
                  </a:lnTo>
                  <a:lnTo>
                    <a:pt x="805" y="783"/>
                  </a:lnTo>
                  <a:lnTo>
                    <a:pt x="810" y="754"/>
                  </a:lnTo>
                  <a:lnTo>
                    <a:pt x="843" y="729"/>
                  </a:lnTo>
                  <a:lnTo>
                    <a:pt x="835" y="703"/>
                  </a:lnTo>
                  <a:lnTo>
                    <a:pt x="797" y="715"/>
                  </a:lnTo>
                  <a:lnTo>
                    <a:pt x="775" y="726"/>
                  </a:lnTo>
                  <a:lnTo>
                    <a:pt x="749" y="720"/>
                  </a:lnTo>
                  <a:lnTo>
                    <a:pt x="749" y="732"/>
                  </a:lnTo>
                  <a:lnTo>
                    <a:pt x="716" y="712"/>
                  </a:lnTo>
                  <a:lnTo>
                    <a:pt x="719" y="700"/>
                  </a:lnTo>
                  <a:lnTo>
                    <a:pt x="747" y="689"/>
                  </a:lnTo>
                  <a:lnTo>
                    <a:pt x="732" y="666"/>
                  </a:lnTo>
                  <a:lnTo>
                    <a:pt x="706" y="672"/>
                  </a:lnTo>
                  <a:lnTo>
                    <a:pt x="689" y="692"/>
                  </a:lnTo>
                  <a:lnTo>
                    <a:pt x="673" y="700"/>
                  </a:lnTo>
                  <a:lnTo>
                    <a:pt x="671" y="726"/>
                  </a:lnTo>
                  <a:lnTo>
                    <a:pt x="653" y="729"/>
                  </a:lnTo>
                  <a:lnTo>
                    <a:pt x="671" y="749"/>
                  </a:lnTo>
                  <a:lnTo>
                    <a:pt x="671" y="769"/>
                  </a:lnTo>
                  <a:lnTo>
                    <a:pt x="651" y="794"/>
                  </a:lnTo>
                  <a:lnTo>
                    <a:pt x="625" y="783"/>
                  </a:lnTo>
                  <a:lnTo>
                    <a:pt x="643" y="811"/>
                  </a:lnTo>
                  <a:lnTo>
                    <a:pt x="633" y="817"/>
                  </a:lnTo>
                  <a:lnTo>
                    <a:pt x="600" y="783"/>
                  </a:lnTo>
                  <a:lnTo>
                    <a:pt x="610" y="828"/>
                  </a:lnTo>
                  <a:lnTo>
                    <a:pt x="633" y="845"/>
                  </a:lnTo>
                  <a:lnTo>
                    <a:pt x="610" y="871"/>
                  </a:lnTo>
                  <a:lnTo>
                    <a:pt x="600" y="857"/>
                  </a:lnTo>
                  <a:lnTo>
                    <a:pt x="575" y="854"/>
                  </a:lnTo>
                  <a:lnTo>
                    <a:pt x="559" y="862"/>
                  </a:lnTo>
                  <a:lnTo>
                    <a:pt x="506" y="865"/>
                  </a:lnTo>
                  <a:lnTo>
                    <a:pt x="509" y="840"/>
                  </a:lnTo>
                  <a:lnTo>
                    <a:pt x="544" y="800"/>
                  </a:lnTo>
                  <a:lnTo>
                    <a:pt x="547" y="763"/>
                  </a:lnTo>
                  <a:lnTo>
                    <a:pt x="549" y="734"/>
                  </a:lnTo>
                  <a:lnTo>
                    <a:pt x="580" y="729"/>
                  </a:lnTo>
                  <a:lnTo>
                    <a:pt x="625" y="732"/>
                  </a:lnTo>
                  <a:lnTo>
                    <a:pt x="635" y="720"/>
                  </a:lnTo>
                  <a:lnTo>
                    <a:pt x="605" y="709"/>
                  </a:lnTo>
                  <a:lnTo>
                    <a:pt x="595" y="689"/>
                  </a:lnTo>
                  <a:lnTo>
                    <a:pt x="559" y="666"/>
                  </a:lnTo>
                  <a:lnTo>
                    <a:pt x="547" y="626"/>
                  </a:lnTo>
                  <a:lnTo>
                    <a:pt x="554" y="606"/>
                  </a:lnTo>
                  <a:lnTo>
                    <a:pt x="534" y="567"/>
                  </a:lnTo>
                  <a:lnTo>
                    <a:pt x="486" y="558"/>
                  </a:lnTo>
                  <a:lnTo>
                    <a:pt x="435" y="513"/>
                  </a:lnTo>
                  <a:lnTo>
                    <a:pt x="390" y="510"/>
                  </a:lnTo>
                  <a:lnTo>
                    <a:pt x="357" y="521"/>
                  </a:lnTo>
                  <a:lnTo>
                    <a:pt x="344" y="541"/>
                  </a:lnTo>
                  <a:lnTo>
                    <a:pt x="329" y="552"/>
                  </a:lnTo>
                  <a:lnTo>
                    <a:pt x="291" y="555"/>
                  </a:lnTo>
                  <a:lnTo>
                    <a:pt x="271" y="575"/>
                  </a:lnTo>
                  <a:lnTo>
                    <a:pt x="235" y="575"/>
                  </a:lnTo>
                  <a:lnTo>
                    <a:pt x="223" y="558"/>
                  </a:lnTo>
                  <a:lnTo>
                    <a:pt x="207" y="552"/>
                  </a:lnTo>
                  <a:lnTo>
                    <a:pt x="172" y="567"/>
                  </a:lnTo>
                  <a:lnTo>
                    <a:pt x="147" y="569"/>
                  </a:lnTo>
                  <a:lnTo>
                    <a:pt x="129" y="552"/>
                  </a:lnTo>
                  <a:lnTo>
                    <a:pt x="101" y="558"/>
                  </a:lnTo>
                  <a:lnTo>
                    <a:pt x="76" y="575"/>
                  </a:lnTo>
                  <a:lnTo>
                    <a:pt x="63" y="569"/>
                  </a:lnTo>
                  <a:lnTo>
                    <a:pt x="30" y="569"/>
                  </a:lnTo>
                  <a:lnTo>
                    <a:pt x="0" y="513"/>
                  </a:lnTo>
                  <a:lnTo>
                    <a:pt x="5" y="487"/>
                  </a:lnTo>
                  <a:lnTo>
                    <a:pt x="63" y="427"/>
                  </a:lnTo>
                  <a:lnTo>
                    <a:pt x="45" y="359"/>
                  </a:lnTo>
                  <a:lnTo>
                    <a:pt x="114" y="296"/>
                  </a:lnTo>
                  <a:lnTo>
                    <a:pt x="134" y="259"/>
                  </a:lnTo>
                  <a:lnTo>
                    <a:pt x="131" y="222"/>
                  </a:lnTo>
                  <a:lnTo>
                    <a:pt x="116" y="177"/>
                  </a:lnTo>
                  <a:lnTo>
                    <a:pt x="98" y="137"/>
                  </a:lnTo>
                  <a:lnTo>
                    <a:pt x="76" y="117"/>
                  </a:lnTo>
                  <a:lnTo>
                    <a:pt x="114" y="120"/>
                  </a:lnTo>
                  <a:lnTo>
                    <a:pt x="129" y="100"/>
                  </a:lnTo>
                  <a:lnTo>
                    <a:pt x="200" y="97"/>
                  </a:lnTo>
                  <a:lnTo>
                    <a:pt x="268" y="97"/>
                  </a:lnTo>
                  <a:lnTo>
                    <a:pt x="286" y="97"/>
                  </a:lnTo>
                  <a:lnTo>
                    <a:pt x="377" y="120"/>
                  </a:lnTo>
                  <a:lnTo>
                    <a:pt x="443" y="120"/>
                  </a:lnTo>
                  <a:lnTo>
                    <a:pt x="471" y="109"/>
                  </a:lnTo>
                  <a:lnTo>
                    <a:pt x="496" y="109"/>
                  </a:lnTo>
                  <a:lnTo>
                    <a:pt x="524" y="120"/>
                  </a:lnTo>
                  <a:lnTo>
                    <a:pt x="580" y="111"/>
                  </a:lnTo>
                  <a:lnTo>
                    <a:pt x="590" y="131"/>
                  </a:lnTo>
                  <a:lnTo>
                    <a:pt x="610" y="106"/>
                  </a:lnTo>
                  <a:lnTo>
                    <a:pt x="608" y="60"/>
                  </a:lnTo>
                  <a:lnTo>
                    <a:pt x="653" y="32"/>
                  </a:lnTo>
                  <a:lnTo>
                    <a:pt x="678" y="29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0" name="xx"/>
            <p:cNvGrpSpPr/>
            <p:nvPr/>
          </p:nvGrpSpPr>
          <p:grpSpPr>
            <a:xfrm>
              <a:off x="7440939" y="4143087"/>
              <a:ext cx="132836" cy="194233"/>
              <a:chOff x="2681291" y="3112181"/>
              <a:chExt cx="272411" cy="405371"/>
            </a:xfrm>
            <a:solidFill>
              <a:srgbClr val="4B7EB3">
                <a:lumMod val="50000"/>
              </a:srgbClr>
            </a:solidFill>
            <a:effectLst/>
          </p:grpSpPr>
          <p:sp>
            <p:nvSpPr>
              <p:cNvPr id="76" name="Freeform 69"/>
              <p:cNvSpPr>
                <a:spLocks noChangeAspect="1"/>
              </p:cNvSpPr>
              <p:nvPr/>
            </p:nvSpPr>
            <p:spPr bwMode="auto">
              <a:xfrm>
                <a:off x="2681291" y="3211104"/>
                <a:ext cx="272411" cy="306448"/>
              </a:xfrm>
              <a:custGeom>
                <a:avLst/>
                <a:gdLst>
                  <a:gd name="T0" fmla="*/ 14 w 183"/>
                  <a:gd name="T1" fmla="*/ 216 h 253"/>
                  <a:gd name="T2" fmla="*/ 24 w 183"/>
                  <a:gd name="T3" fmla="*/ 234 h 253"/>
                  <a:gd name="T4" fmla="*/ 44 w 183"/>
                  <a:gd name="T5" fmla="*/ 234 h 253"/>
                  <a:gd name="T6" fmla="*/ 63 w 183"/>
                  <a:gd name="T7" fmla="*/ 240 h 253"/>
                  <a:gd name="T8" fmla="*/ 77 w 183"/>
                  <a:gd name="T9" fmla="*/ 253 h 253"/>
                  <a:gd name="T10" fmla="*/ 92 w 183"/>
                  <a:gd name="T11" fmla="*/ 253 h 253"/>
                  <a:gd name="T12" fmla="*/ 82 w 183"/>
                  <a:gd name="T13" fmla="*/ 237 h 253"/>
                  <a:gd name="T14" fmla="*/ 90 w 183"/>
                  <a:gd name="T15" fmla="*/ 216 h 253"/>
                  <a:gd name="T16" fmla="*/ 98 w 183"/>
                  <a:gd name="T17" fmla="*/ 192 h 253"/>
                  <a:gd name="T18" fmla="*/ 103 w 183"/>
                  <a:gd name="T19" fmla="*/ 166 h 253"/>
                  <a:gd name="T20" fmla="*/ 125 w 183"/>
                  <a:gd name="T21" fmla="*/ 150 h 253"/>
                  <a:gd name="T22" fmla="*/ 143 w 183"/>
                  <a:gd name="T23" fmla="*/ 139 h 253"/>
                  <a:gd name="T24" fmla="*/ 141 w 183"/>
                  <a:gd name="T25" fmla="*/ 123 h 253"/>
                  <a:gd name="T26" fmla="*/ 141 w 183"/>
                  <a:gd name="T27" fmla="*/ 98 h 253"/>
                  <a:gd name="T28" fmla="*/ 145 w 183"/>
                  <a:gd name="T29" fmla="*/ 86 h 253"/>
                  <a:gd name="T30" fmla="*/ 162 w 183"/>
                  <a:gd name="T31" fmla="*/ 83 h 253"/>
                  <a:gd name="T32" fmla="*/ 169 w 183"/>
                  <a:gd name="T33" fmla="*/ 89 h 253"/>
                  <a:gd name="T34" fmla="*/ 183 w 183"/>
                  <a:gd name="T35" fmla="*/ 71 h 253"/>
                  <a:gd name="T36" fmla="*/ 178 w 183"/>
                  <a:gd name="T37" fmla="*/ 55 h 253"/>
                  <a:gd name="T38" fmla="*/ 169 w 183"/>
                  <a:gd name="T39" fmla="*/ 52 h 253"/>
                  <a:gd name="T40" fmla="*/ 153 w 183"/>
                  <a:gd name="T41" fmla="*/ 52 h 253"/>
                  <a:gd name="T42" fmla="*/ 145 w 183"/>
                  <a:gd name="T43" fmla="*/ 52 h 253"/>
                  <a:gd name="T44" fmla="*/ 141 w 183"/>
                  <a:gd name="T45" fmla="*/ 28 h 253"/>
                  <a:gd name="T46" fmla="*/ 143 w 183"/>
                  <a:gd name="T47" fmla="*/ 5 h 253"/>
                  <a:gd name="T48" fmla="*/ 131 w 183"/>
                  <a:gd name="T49" fmla="*/ 0 h 253"/>
                  <a:gd name="T50" fmla="*/ 126 w 183"/>
                  <a:gd name="T51" fmla="*/ 8 h 253"/>
                  <a:gd name="T52" fmla="*/ 98 w 183"/>
                  <a:gd name="T53" fmla="*/ 2 h 253"/>
                  <a:gd name="T54" fmla="*/ 92 w 183"/>
                  <a:gd name="T55" fmla="*/ 9 h 253"/>
                  <a:gd name="T56" fmla="*/ 98 w 183"/>
                  <a:gd name="T57" fmla="*/ 31 h 253"/>
                  <a:gd name="T58" fmla="*/ 96 w 183"/>
                  <a:gd name="T59" fmla="*/ 52 h 253"/>
                  <a:gd name="T60" fmla="*/ 84 w 183"/>
                  <a:gd name="T61" fmla="*/ 37 h 253"/>
                  <a:gd name="T62" fmla="*/ 79 w 183"/>
                  <a:gd name="T63" fmla="*/ 24 h 253"/>
                  <a:gd name="T64" fmla="*/ 63 w 183"/>
                  <a:gd name="T65" fmla="*/ 27 h 253"/>
                  <a:gd name="T66" fmla="*/ 57 w 183"/>
                  <a:gd name="T67" fmla="*/ 39 h 253"/>
                  <a:gd name="T68" fmla="*/ 52 w 183"/>
                  <a:gd name="T69" fmla="*/ 45 h 253"/>
                  <a:gd name="T70" fmla="*/ 52 w 183"/>
                  <a:gd name="T71" fmla="*/ 64 h 253"/>
                  <a:gd name="T72" fmla="*/ 49 w 183"/>
                  <a:gd name="T73" fmla="*/ 61 h 253"/>
                  <a:gd name="T74" fmla="*/ 35 w 183"/>
                  <a:gd name="T75" fmla="*/ 37 h 253"/>
                  <a:gd name="T76" fmla="*/ 27 w 183"/>
                  <a:gd name="T77" fmla="*/ 28 h 253"/>
                  <a:gd name="T78" fmla="*/ 19 w 183"/>
                  <a:gd name="T79" fmla="*/ 34 h 253"/>
                  <a:gd name="T80" fmla="*/ 21 w 183"/>
                  <a:gd name="T81" fmla="*/ 46 h 253"/>
                  <a:gd name="T82" fmla="*/ 21 w 183"/>
                  <a:gd name="T83" fmla="*/ 55 h 253"/>
                  <a:gd name="T84" fmla="*/ 8 w 183"/>
                  <a:gd name="T85" fmla="*/ 61 h 253"/>
                  <a:gd name="T86" fmla="*/ 8 w 183"/>
                  <a:gd name="T87" fmla="*/ 79 h 253"/>
                  <a:gd name="T88" fmla="*/ 19 w 183"/>
                  <a:gd name="T89" fmla="*/ 98 h 253"/>
                  <a:gd name="T90" fmla="*/ 19 w 183"/>
                  <a:gd name="T91" fmla="*/ 110 h 253"/>
                  <a:gd name="T92" fmla="*/ 14 w 183"/>
                  <a:gd name="T93" fmla="*/ 123 h 253"/>
                  <a:gd name="T94" fmla="*/ 0 w 183"/>
                  <a:gd name="T95" fmla="*/ 136 h 253"/>
                  <a:gd name="T96" fmla="*/ 2 w 183"/>
                  <a:gd name="T97" fmla="*/ 150 h 253"/>
                  <a:gd name="T98" fmla="*/ 16 w 183"/>
                  <a:gd name="T99" fmla="*/ 163 h 253"/>
                  <a:gd name="T100" fmla="*/ 21 w 183"/>
                  <a:gd name="T101" fmla="*/ 176 h 253"/>
                  <a:gd name="T102" fmla="*/ 19 w 183"/>
                  <a:gd name="T103" fmla="*/ 200 h 253"/>
                  <a:gd name="T104" fmla="*/ 14 w 183"/>
                  <a:gd name="T105" fmla="*/ 21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3" h="253">
                    <a:moveTo>
                      <a:pt x="14" y="216"/>
                    </a:moveTo>
                    <a:lnTo>
                      <a:pt x="24" y="234"/>
                    </a:lnTo>
                    <a:lnTo>
                      <a:pt x="44" y="234"/>
                    </a:lnTo>
                    <a:lnTo>
                      <a:pt x="63" y="240"/>
                    </a:lnTo>
                    <a:lnTo>
                      <a:pt x="77" y="253"/>
                    </a:lnTo>
                    <a:lnTo>
                      <a:pt x="92" y="253"/>
                    </a:lnTo>
                    <a:lnTo>
                      <a:pt x="82" y="237"/>
                    </a:lnTo>
                    <a:lnTo>
                      <a:pt x="90" y="216"/>
                    </a:lnTo>
                    <a:lnTo>
                      <a:pt x="98" y="192"/>
                    </a:lnTo>
                    <a:lnTo>
                      <a:pt x="103" y="166"/>
                    </a:lnTo>
                    <a:lnTo>
                      <a:pt x="125" y="150"/>
                    </a:lnTo>
                    <a:lnTo>
                      <a:pt x="143" y="139"/>
                    </a:lnTo>
                    <a:lnTo>
                      <a:pt x="141" y="123"/>
                    </a:lnTo>
                    <a:lnTo>
                      <a:pt x="141" y="98"/>
                    </a:lnTo>
                    <a:lnTo>
                      <a:pt x="145" y="86"/>
                    </a:lnTo>
                    <a:lnTo>
                      <a:pt x="162" y="83"/>
                    </a:lnTo>
                    <a:lnTo>
                      <a:pt x="169" y="89"/>
                    </a:lnTo>
                    <a:lnTo>
                      <a:pt x="183" y="71"/>
                    </a:lnTo>
                    <a:lnTo>
                      <a:pt x="178" y="55"/>
                    </a:lnTo>
                    <a:lnTo>
                      <a:pt x="169" y="52"/>
                    </a:lnTo>
                    <a:lnTo>
                      <a:pt x="153" y="52"/>
                    </a:lnTo>
                    <a:lnTo>
                      <a:pt x="145" y="52"/>
                    </a:lnTo>
                    <a:lnTo>
                      <a:pt x="141" y="28"/>
                    </a:lnTo>
                    <a:lnTo>
                      <a:pt x="143" y="5"/>
                    </a:lnTo>
                    <a:lnTo>
                      <a:pt x="131" y="0"/>
                    </a:lnTo>
                    <a:lnTo>
                      <a:pt x="126" y="8"/>
                    </a:lnTo>
                    <a:lnTo>
                      <a:pt x="98" y="2"/>
                    </a:lnTo>
                    <a:lnTo>
                      <a:pt x="92" y="9"/>
                    </a:lnTo>
                    <a:lnTo>
                      <a:pt x="98" y="31"/>
                    </a:lnTo>
                    <a:lnTo>
                      <a:pt x="96" y="52"/>
                    </a:lnTo>
                    <a:lnTo>
                      <a:pt x="84" y="37"/>
                    </a:lnTo>
                    <a:lnTo>
                      <a:pt x="79" y="24"/>
                    </a:lnTo>
                    <a:lnTo>
                      <a:pt x="63" y="27"/>
                    </a:lnTo>
                    <a:lnTo>
                      <a:pt x="57" y="39"/>
                    </a:lnTo>
                    <a:lnTo>
                      <a:pt x="52" y="45"/>
                    </a:lnTo>
                    <a:lnTo>
                      <a:pt x="52" y="64"/>
                    </a:lnTo>
                    <a:lnTo>
                      <a:pt x="49" y="61"/>
                    </a:lnTo>
                    <a:lnTo>
                      <a:pt x="35" y="37"/>
                    </a:lnTo>
                    <a:lnTo>
                      <a:pt x="27" y="28"/>
                    </a:lnTo>
                    <a:lnTo>
                      <a:pt x="19" y="34"/>
                    </a:lnTo>
                    <a:lnTo>
                      <a:pt x="21" y="46"/>
                    </a:lnTo>
                    <a:lnTo>
                      <a:pt x="21" y="55"/>
                    </a:lnTo>
                    <a:lnTo>
                      <a:pt x="8" y="61"/>
                    </a:lnTo>
                    <a:lnTo>
                      <a:pt x="8" y="79"/>
                    </a:lnTo>
                    <a:lnTo>
                      <a:pt x="19" y="98"/>
                    </a:lnTo>
                    <a:lnTo>
                      <a:pt x="19" y="110"/>
                    </a:lnTo>
                    <a:lnTo>
                      <a:pt x="14" y="123"/>
                    </a:lnTo>
                    <a:lnTo>
                      <a:pt x="0" y="136"/>
                    </a:lnTo>
                    <a:lnTo>
                      <a:pt x="2" y="150"/>
                    </a:lnTo>
                    <a:lnTo>
                      <a:pt x="16" y="163"/>
                    </a:lnTo>
                    <a:lnTo>
                      <a:pt x="21" y="176"/>
                    </a:lnTo>
                    <a:lnTo>
                      <a:pt x="19" y="200"/>
                    </a:lnTo>
                    <a:lnTo>
                      <a:pt x="14" y="21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70"/>
              <p:cNvSpPr>
                <a:spLocks noChangeAspect="1"/>
              </p:cNvSpPr>
              <p:nvPr/>
            </p:nvSpPr>
            <p:spPr bwMode="auto">
              <a:xfrm>
                <a:off x="2741166" y="3112181"/>
                <a:ext cx="202674" cy="118312"/>
              </a:xfrm>
              <a:custGeom>
                <a:avLst/>
                <a:gdLst>
                  <a:gd name="T0" fmla="*/ 0 w 138"/>
                  <a:gd name="T1" fmla="*/ 94 h 97"/>
                  <a:gd name="T2" fmla="*/ 11 w 138"/>
                  <a:gd name="T3" fmla="*/ 97 h 97"/>
                  <a:gd name="T4" fmla="*/ 25 w 138"/>
                  <a:gd name="T5" fmla="*/ 86 h 97"/>
                  <a:gd name="T6" fmla="*/ 39 w 138"/>
                  <a:gd name="T7" fmla="*/ 67 h 97"/>
                  <a:gd name="T8" fmla="*/ 77 w 138"/>
                  <a:gd name="T9" fmla="*/ 67 h 97"/>
                  <a:gd name="T10" fmla="*/ 110 w 138"/>
                  <a:gd name="T11" fmla="*/ 60 h 97"/>
                  <a:gd name="T12" fmla="*/ 129 w 138"/>
                  <a:gd name="T13" fmla="*/ 43 h 97"/>
                  <a:gd name="T14" fmla="*/ 135 w 138"/>
                  <a:gd name="T15" fmla="*/ 22 h 97"/>
                  <a:gd name="T16" fmla="*/ 138 w 138"/>
                  <a:gd name="T17" fmla="*/ 0 h 97"/>
                  <a:gd name="T18" fmla="*/ 112 w 138"/>
                  <a:gd name="T19" fmla="*/ 13 h 97"/>
                  <a:gd name="T20" fmla="*/ 65 w 138"/>
                  <a:gd name="T21" fmla="*/ 37 h 97"/>
                  <a:gd name="T22" fmla="*/ 53 w 138"/>
                  <a:gd name="T23" fmla="*/ 40 h 97"/>
                  <a:gd name="T24" fmla="*/ 39 w 138"/>
                  <a:gd name="T25" fmla="*/ 52 h 97"/>
                  <a:gd name="T26" fmla="*/ 11 w 138"/>
                  <a:gd name="T27" fmla="*/ 57 h 97"/>
                  <a:gd name="T28" fmla="*/ 0 w 138"/>
                  <a:gd name="T29" fmla="*/ 64 h 97"/>
                  <a:gd name="T30" fmla="*/ 0 w 138"/>
                  <a:gd name="T31" fmla="*/ 9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8" h="97">
                    <a:moveTo>
                      <a:pt x="0" y="94"/>
                    </a:moveTo>
                    <a:lnTo>
                      <a:pt x="11" y="97"/>
                    </a:lnTo>
                    <a:lnTo>
                      <a:pt x="25" y="86"/>
                    </a:lnTo>
                    <a:lnTo>
                      <a:pt x="39" y="67"/>
                    </a:lnTo>
                    <a:lnTo>
                      <a:pt x="77" y="67"/>
                    </a:lnTo>
                    <a:lnTo>
                      <a:pt x="110" y="60"/>
                    </a:lnTo>
                    <a:lnTo>
                      <a:pt x="129" y="43"/>
                    </a:lnTo>
                    <a:lnTo>
                      <a:pt x="135" y="22"/>
                    </a:lnTo>
                    <a:lnTo>
                      <a:pt x="138" y="0"/>
                    </a:lnTo>
                    <a:lnTo>
                      <a:pt x="112" y="13"/>
                    </a:lnTo>
                    <a:lnTo>
                      <a:pt x="65" y="37"/>
                    </a:lnTo>
                    <a:lnTo>
                      <a:pt x="53" y="40"/>
                    </a:lnTo>
                    <a:lnTo>
                      <a:pt x="39" y="52"/>
                    </a:lnTo>
                    <a:lnTo>
                      <a:pt x="11" y="57"/>
                    </a:lnTo>
                    <a:lnTo>
                      <a:pt x="0" y="64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DD"/>
            <p:cNvGrpSpPr/>
            <p:nvPr/>
          </p:nvGrpSpPr>
          <p:grpSpPr>
            <a:xfrm>
              <a:off x="7515870" y="4251562"/>
              <a:ext cx="109560" cy="109392"/>
              <a:chOff x="2834957" y="3338538"/>
              <a:chExt cx="224679" cy="228303"/>
            </a:xfrm>
            <a:solidFill>
              <a:srgbClr val="4B7EB3">
                <a:lumMod val="50000"/>
              </a:srgbClr>
            </a:solidFill>
            <a:effectLst/>
          </p:grpSpPr>
          <p:sp>
            <p:nvSpPr>
              <p:cNvPr id="73" name="Freeform 66"/>
              <p:cNvSpPr>
                <a:spLocks noChangeAspect="1"/>
              </p:cNvSpPr>
              <p:nvPr/>
            </p:nvSpPr>
            <p:spPr bwMode="auto">
              <a:xfrm>
                <a:off x="2834957" y="3388376"/>
                <a:ext cx="89353" cy="96975"/>
              </a:xfrm>
              <a:custGeom>
                <a:avLst/>
                <a:gdLst>
                  <a:gd name="T0" fmla="*/ 19 w 59"/>
                  <a:gd name="T1" fmla="*/ 0 h 80"/>
                  <a:gd name="T2" fmla="*/ 57 w 59"/>
                  <a:gd name="T3" fmla="*/ 27 h 80"/>
                  <a:gd name="T4" fmla="*/ 59 w 59"/>
                  <a:gd name="T5" fmla="*/ 40 h 80"/>
                  <a:gd name="T6" fmla="*/ 45 w 59"/>
                  <a:gd name="T7" fmla="*/ 55 h 80"/>
                  <a:gd name="T8" fmla="*/ 32 w 59"/>
                  <a:gd name="T9" fmla="*/ 67 h 80"/>
                  <a:gd name="T10" fmla="*/ 35 w 59"/>
                  <a:gd name="T11" fmla="*/ 80 h 80"/>
                  <a:gd name="T12" fmla="*/ 19 w 59"/>
                  <a:gd name="T13" fmla="*/ 77 h 80"/>
                  <a:gd name="T14" fmla="*/ 2 w 59"/>
                  <a:gd name="T15" fmla="*/ 55 h 80"/>
                  <a:gd name="T16" fmla="*/ 0 w 59"/>
                  <a:gd name="T17" fmla="*/ 40 h 80"/>
                  <a:gd name="T18" fmla="*/ 7 w 59"/>
                  <a:gd name="T19" fmla="*/ 23 h 80"/>
                  <a:gd name="T20" fmla="*/ 19 w 59"/>
                  <a:gd name="T2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0">
                    <a:moveTo>
                      <a:pt x="19" y="0"/>
                    </a:moveTo>
                    <a:lnTo>
                      <a:pt x="57" y="27"/>
                    </a:lnTo>
                    <a:lnTo>
                      <a:pt x="59" y="40"/>
                    </a:lnTo>
                    <a:lnTo>
                      <a:pt x="45" y="55"/>
                    </a:lnTo>
                    <a:lnTo>
                      <a:pt x="32" y="67"/>
                    </a:lnTo>
                    <a:lnTo>
                      <a:pt x="35" y="80"/>
                    </a:lnTo>
                    <a:lnTo>
                      <a:pt x="19" y="77"/>
                    </a:lnTo>
                    <a:lnTo>
                      <a:pt x="2" y="55"/>
                    </a:lnTo>
                    <a:lnTo>
                      <a:pt x="0" y="40"/>
                    </a:lnTo>
                    <a:lnTo>
                      <a:pt x="7" y="2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67"/>
              <p:cNvSpPr>
                <a:spLocks noChangeAspect="1"/>
              </p:cNvSpPr>
              <p:nvPr/>
            </p:nvSpPr>
            <p:spPr bwMode="auto">
              <a:xfrm>
                <a:off x="2885725" y="3338538"/>
                <a:ext cx="173911" cy="198219"/>
              </a:xfrm>
              <a:custGeom>
                <a:avLst/>
                <a:gdLst>
                  <a:gd name="T0" fmla="*/ 83 w 88"/>
                  <a:gd name="T1" fmla="*/ 0 h 117"/>
                  <a:gd name="T2" fmla="*/ 88 w 88"/>
                  <a:gd name="T3" fmla="*/ 6 h 117"/>
                  <a:gd name="T4" fmla="*/ 83 w 88"/>
                  <a:gd name="T5" fmla="*/ 13 h 117"/>
                  <a:gd name="T6" fmla="*/ 88 w 88"/>
                  <a:gd name="T7" fmla="*/ 26 h 117"/>
                  <a:gd name="T8" fmla="*/ 81 w 88"/>
                  <a:gd name="T9" fmla="*/ 41 h 117"/>
                  <a:gd name="T10" fmla="*/ 69 w 88"/>
                  <a:gd name="T11" fmla="*/ 51 h 117"/>
                  <a:gd name="T12" fmla="*/ 74 w 88"/>
                  <a:gd name="T13" fmla="*/ 64 h 117"/>
                  <a:gd name="T14" fmla="*/ 69 w 88"/>
                  <a:gd name="T15" fmla="*/ 75 h 117"/>
                  <a:gd name="T16" fmla="*/ 74 w 88"/>
                  <a:gd name="T17" fmla="*/ 88 h 117"/>
                  <a:gd name="T18" fmla="*/ 57 w 88"/>
                  <a:gd name="T19" fmla="*/ 117 h 117"/>
                  <a:gd name="T20" fmla="*/ 20 w 88"/>
                  <a:gd name="T21" fmla="*/ 88 h 117"/>
                  <a:gd name="T22" fmla="*/ 0 w 88"/>
                  <a:gd name="T23" fmla="*/ 73 h 117"/>
                  <a:gd name="T24" fmla="*/ 12 w 88"/>
                  <a:gd name="T25" fmla="*/ 64 h 117"/>
                  <a:gd name="T26" fmla="*/ 12 w 88"/>
                  <a:gd name="T27" fmla="*/ 46 h 117"/>
                  <a:gd name="T28" fmla="*/ 34 w 88"/>
                  <a:gd name="T29" fmla="*/ 31 h 117"/>
                  <a:gd name="T30" fmla="*/ 46 w 88"/>
                  <a:gd name="T31" fmla="*/ 37 h 117"/>
                  <a:gd name="T32" fmla="*/ 57 w 88"/>
                  <a:gd name="T33" fmla="*/ 31 h 117"/>
                  <a:gd name="T34" fmla="*/ 76 w 88"/>
                  <a:gd name="T35" fmla="*/ 16 h 117"/>
                  <a:gd name="T36" fmla="*/ 83 w 88"/>
                  <a:gd name="T3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117">
                    <a:moveTo>
                      <a:pt x="83" y="0"/>
                    </a:moveTo>
                    <a:lnTo>
                      <a:pt x="88" y="6"/>
                    </a:lnTo>
                    <a:lnTo>
                      <a:pt x="83" y="13"/>
                    </a:lnTo>
                    <a:lnTo>
                      <a:pt x="88" y="26"/>
                    </a:lnTo>
                    <a:lnTo>
                      <a:pt x="81" y="41"/>
                    </a:lnTo>
                    <a:lnTo>
                      <a:pt x="69" y="51"/>
                    </a:lnTo>
                    <a:lnTo>
                      <a:pt x="74" y="64"/>
                    </a:lnTo>
                    <a:lnTo>
                      <a:pt x="69" y="75"/>
                    </a:lnTo>
                    <a:lnTo>
                      <a:pt x="74" y="88"/>
                    </a:lnTo>
                    <a:lnTo>
                      <a:pt x="57" y="117"/>
                    </a:lnTo>
                    <a:lnTo>
                      <a:pt x="20" y="88"/>
                    </a:lnTo>
                    <a:lnTo>
                      <a:pt x="0" y="73"/>
                    </a:lnTo>
                    <a:lnTo>
                      <a:pt x="12" y="64"/>
                    </a:lnTo>
                    <a:lnTo>
                      <a:pt x="12" y="46"/>
                    </a:lnTo>
                    <a:lnTo>
                      <a:pt x="34" y="31"/>
                    </a:lnTo>
                    <a:lnTo>
                      <a:pt x="46" y="37"/>
                    </a:lnTo>
                    <a:lnTo>
                      <a:pt x="57" y="31"/>
                    </a:lnTo>
                    <a:lnTo>
                      <a:pt x="76" y="16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68"/>
              <p:cNvSpPr>
                <a:spLocks noChangeAspect="1"/>
              </p:cNvSpPr>
              <p:nvPr/>
            </p:nvSpPr>
            <p:spPr bwMode="auto">
              <a:xfrm>
                <a:off x="2924306" y="3506716"/>
                <a:ext cx="52302" cy="60125"/>
              </a:xfrm>
              <a:custGeom>
                <a:avLst/>
                <a:gdLst>
                  <a:gd name="T0" fmla="*/ 0 w 35"/>
                  <a:gd name="T1" fmla="*/ 0 h 50"/>
                  <a:gd name="T2" fmla="*/ 24 w 35"/>
                  <a:gd name="T3" fmla="*/ 9 h 50"/>
                  <a:gd name="T4" fmla="*/ 33 w 35"/>
                  <a:gd name="T5" fmla="*/ 21 h 50"/>
                  <a:gd name="T6" fmla="*/ 35 w 35"/>
                  <a:gd name="T7" fmla="*/ 40 h 50"/>
                  <a:gd name="T8" fmla="*/ 24 w 35"/>
                  <a:gd name="T9" fmla="*/ 50 h 50"/>
                  <a:gd name="T10" fmla="*/ 6 w 35"/>
                  <a:gd name="T11" fmla="*/ 41 h 50"/>
                  <a:gd name="T12" fmla="*/ 2 w 35"/>
                  <a:gd name="T13" fmla="*/ 28 h 50"/>
                  <a:gd name="T14" fmla="*/ 0 w 35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0">
                    <a:moveTo>
                      <a:pt x="0" y="0"/>
                    </a:moveTo>
                    <a:lnTo>
                      <a:pt x="24" y="9"/>
                    </a:lnTo>
                    <a:lnTo>
                      <a:pt x="33" y="21"/>
                    </a:lnTo>
                    <a:lnTo>
                      <a:pt x="35" y="40"/>
                    </a:lnTo>
                    <a:lnTo>
                      <a:pt x="24" y="50"/>
                    </a:lnTo>
                    <a:lnTo>
                      <a:pt x="6" y="41"/>
                    </a:lnTo>
                    <a:lnTo>
                      <a:pt x="2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" name="ME"/>
            <p:cNvSpPr/>
            <p:nvPr/>
          </p:nvSpPr>
          <p:spPr>
            <a:xfrm>
              <a:off x="7874052" y="5193848"/>
              <a:ext cx="109234" cy="109342"/>
            </a:xfrm>
            <a:custGeom>
              <a:avLst/>
              <a:gdLst>
                <a:gd name="connsiteX0" fmla="*/ 7144 w 116681"/>
                <a:gd name="connsiteY0" fmla="*/ 138113 h 185738"/>
                <a:gd name="connsiteX1" fmla="*/ 92869 w 116681"/>
                <a:gd name="connsiteY1" fmla="*/ 185738 h 185738"/>
                <a:gd name="connsiteX2" fmla="*/ 116681 w 116681"/>
                <a:gd name="connsiteY2" fmla="*/ 111919 h 185738"/>
                <a:gd name="connsiteX3" fmla="*/ 97631 w 116681"/>
                <a:gd name="connsiteY3" fmla="*/ 0 h 185738"/>
                <a:gd name="connsiteX4" fmla="*/ 47625 w 116681"/>
                <a:gd name="connsiteY4" fmla="*/ 16669 h 185738"/>
                <a:gd name="connsiteX5" fmla="*/ 57150 w 116681"/>
                <a:gd name="connsiteY5" fmla="*/ 45244 h 185738"/>
                <a:gd name="connsiteX6" fmla="*/ 30956 w 116681"/>
                <a:gd name="connsiteY6" fmla="*/ 42863 h 185738"/>
                <a:gd name="connsiteX7" fmla="*/ 23813 w 116681"/>
                <a:gd name="connsiteY7" fmla="*/ 73819 h 185738"/>
                <a:gd name="connsiteX8" fmla="*/ 0 w 116681"/>
                <a:gd name="connsiteY8" fmla="*/ 85725 h 185738"/>
                <a:gd name="connsiteX9" fmla="*/ 7144 w 116681"/>
                <a:gd name="connsiteY9" fmla="*/ 138113 h 185738"/>
                <a:gd name="connsiteX0" fmla="*/ 7144 w 161952"/>
                <a:gd name="connsiteY0" fmla="*/ 121444 h 169069"/>
                <a:gd name="connsiteX1" fmla="*/ 92869 w 161952"/>
                <a:gd name="connsiteY1" fmla="*/ 169069 h 169069"/>
                <a:gd name="connsiteX2" fmla="*/ 116681 w 161952"/>
                <a:gd name="connsiteY2" fmla="*/ 95250 h 169069"/>
                <a:gd name="connsiteX3" fmla="*/ 161952 w 161952"/>
                <a:gd name="connsiteY3" fmla="*/ 54183 h 169069"/>
                <a:gd name="connsiteX4" fmla="*/ 47625 w 161952"/>
                <a:gd name="connsiteY4" fmla="*/ 0 h 169069"/>
                <a:gd name="connsiteX5" fmla="*/ 57150 w 161952"/>
                <a:gd name="connsiteY5" fmla="*/ 28575 h 169069"/>
                <a:gd name="connsiteX6" fmla="*/ 30956 w 161952"/>
                <a:gd name="connsiteY6" fmla="*/ 26194 h 169069"/>
                <a:gd name="connsiteX7" fmla="*/ 23813 w 161952"/>
                <a:gd name="connsiteY7" fmla="*/ 57150 h 169069"/>
                <a:gd name="connsiteX8" fmla="*/ 0 w 161952"/>
                <a:gd name="connsiteY8" fmla="*/ 69056 h 169069"/>
                <a:gd name="connsiteX9" fmla="*/ 7144 w 161952"/>
                <a:gd name="connsiteY9" fmla="*/ 121444 h 169069"/>
                <a:gd name="connsiteX0" fmla="*/ 7144 w 161952"/>
                <a:gd name="connsiteY0" fmla="*/ 134728 h 182353"/>
                <a:gd name="connsiteX1" fmla="*/ 92869 w 161952"/>
                <a:gd name="connsiteY1" fmla="*/ 182353 h 182353"/>
                <a:gd name="connsiteX2" fmla="*/ 116681 w 161952"/>
                <a:gd name="connsiteY2" fmla="*/ 108534 h 182353"/>
                <a:gd name="connsiteX3" fmla="*/ 161952 w 161952"/>
                <a:gd name="connsiteY3" fmla="*/ 67467 h 182353"/>
                <a:gd name="connsiteX4" fmla="*/ 104800 w 161952"/>
                <a:gd name="connsiteY4" fmla="*/ 0 h 182353"/>
                <a:gd name="connsiteX5" fmla="*/ 57150 w 161952"/>
                <a:gd name="connsiteY5" fmla="*/ 41859 h 182353"/>
                <a:gd name="connsiteX6" fmla="*/ 30956 w 161952"/>
                <a:gd name="connsiteY6" fmla="*/ 39478 h 182353"/>
                <a:gd name="connsiteX7" fmla="*/ 23813 w 161952"/>
                <a:gd name="connsiteY7" fmla="*/ 70434 h 182353"/>
                <a:gd name="connsiteX8" fmla="*/ 0 w 161952"/>
                <a:gd name="connsiteY8" fmla="*/ 82340 h 182353"/>
                <a:gd name="connsiteX9" fmla="*/ 7144 w 161952"/>
                <a:gd name="connsiteY9" fmla="*/ 134728 h 182353"/>
                <a:gd name="connsiteX0" fmla="*/ 7144 w 161952"/>
                <a:gd name="connsiteY0" fmla="*/ 146009 h 193634"/>
                <a:gd name="connsiteX1" fmla="*/ 92869 w 161952"/>
                <a:gd name="connsiteY1" fmla="*/ 193634 h 193634"/>
                <a:gd name="connsiteX2" fmla="*/ 116681 w 161952"/>
                <a:gd name="connsiteY2" fmla="*/ 119815 h 193634"/>
                <a:gd name="connsiteX3" fmla="*/ 161952 w 161952"/>
                <a:gd name="connsiteY3" fmla="*/ 78748 h 193634"/>
                <a:gd name="connsiteX4" fmla="*/ 104800 w 161952"/>
                <a:gd name="connsiteY4" fmla="*/ 11281 h 193634"/>
                <a:gd name="connsiteX5" fmla="*/ 78591 w 161952"/>
                <a:gd name="connsiteY5" fmla="*/ 0 h 193634"/>
                <a:gd name="connsiteX6" fmla="*/ 30956 w 161952"/>
                <a:gd name="connsiteY6" fmla="*/ 50759 h 193634"/>
                <a:gd name="connsiteX7" fmla="*/ 23813 w 161952"/>
                <a:gd name="connsiteY7" fmla="*/ 81715 h 193634"/>
                <a:gd name="connsiteX8" fmla="*/ 0 w 161952"/>
                <a:gd name="connsiteY8" fmla="*/ 93621 h 193634"/>
                <a:gd name="connsiteX9" fmla="*/ 7144 w 161952"/>
                <a:gd name="connsiteY9" fmla="*/ 146009 h 193634"/>
                <a:gd name="connsiteX0" fmla="*/ 7144 w 161952"/>
                <a:gd name="connsiteY0" fmla="*/ 152818 h 200443"/>
                <a:gd name="connsiteX1" fmla="*/ 92869 w 161952"/>
                <a:gd name="connsiteY1" fmla="*/ 200443 h 200443"/>
                <a:gd name="connsiteX2" fmla="*/ 116681 w 161952"/>
                <a:gd name="connsiteY2" fmla="*/ 126624 h 200443"/>
                <a:gd name="connsiteX3" fmla="*/ 161952 w 161952"/>
                <a:gd name="connsiteY3" fmla="*/ 85557 h 200443"/>
                <a:gd name="connsiteX4" fmla="*/ 104800 w 161952"/>
                <a:gd name="connsiteY4" fmla="*/ 18090 h 200443"/>
                <a:gd name="connsiteX5" fmla="*/ 78591 w 161952"/>
                <a:gd name="connsiteY5" fmla="*/ 6809 h 200443"/>
                <a:gd name="connsiteX6" fmla="*/ 52396 w 161952"/>
                <a:gd name="connsiteY6" fmla="*/ 0 h 200443"/>
                <a:gd name="connsiteX7" fmla="*/ 23813 w 161952"/>
                <a:gd name="connsiteY7" fmla="*/ 88524 h 200443"/>
                <a:gd name="connsiteX8" fmla="*/ 0 w 161952"/>
                <a:gd name="connsiteY8" fmla="*/ 100430 h 200443"/>
                <a:gd name="connsiteX9" fmla="*/ 7144 w 161952"/>
                <a:gd name="connsiteY9" fmla="*/ 152818 h 200443"/>
                <a:gd name="connsiteX0" fmla="*/ 7144 w 161952"/>
                <a:gd name="connsiteY0" fmla="*/ 152818 h 200443"/>
                <a:gd name="connsiteX1" fmla="*/ 92869 w 161952"/>
                <a:gd name="connsiteY1" fmla="*/ 200443 h 200443"/>
                <a:gd name="connsiteX2" fmla="*/ 134548 w 161952"/>
                <a:gd name="connsiteY2" fmla="*/ 139910 h 200443"/>
                <a:gd name="connsiteX3" fmla="*/ 161952 w 161952"/>
                <a:gd name="connsiteY3" fmla="*/ 85557 h 200443"/>
                <a:gd name="connsiteX4" fmla="*/ 104800 w 161952"/>
                <a:gd name="connsiteY4" fmla="*/ 18090 h 200443"/>
                <a:gd name="connsiteX5" fmla="*/ 78591 w 161952"/>
                <a:gd name="connsiteY5" fmla="*/ 6809 h 200443"/>
                <a:gd name="connsiteX6" fmla="*/ 52396 w 161952"/>
                <a:gd name="connsiteY6" fmla="*/ 0 h 200443"/>
                <a:gd name="connsiteX7" fmla="*/ 23813 w 161952"/>
                <a:gd name="connsiteY7" fmla="*/ 88524 h 200443"/>
                <a:gd name="connsiteX8" fmla="*/ 0 w 161952"/>
                <a:gd name="connsiteY8" fmla="*/ 100430 h 200443"/>
                <a:gd name="connsiteX9" fmla="*/ 7144 w 161952"/>
                <a:gd name="connsiteY9" fmla="*/ 152818 h 200443"/>
                <a:gd name="connsiteX0" fmla="*/ 7144 w 161952"/>
                <a:gd name="connsiteY0" fmla="*/ 152818 h 173873"/>
                <a:gd name="connsiteX1" fmla="*/ 103589 w 161952"/>
                <a:gd name="connsiteY1" fmla="*/ 173873 h 173873"/>
                <a:gd name="connsiteX2" fmla="*/ 134548 w 161952"/>
                <a:gd name="connsiteY2" fmla="*/ 139910 h 173873"/>
                <a:gd name="connsiteX3" fmla="*/ 161952 w 161952"/>
                <a:gd name="connsiteY3" fmla="*/ 85557 h 173873"/>
                <a:gd name="connsiteX4" fmla="*/ 104800 w 161952"/>
                <a:gd name="connsiteY4" fmla="*/ 18090 h 173873"/>
                <a:gd name="connsiteX5" fmla="*/ 78591 w 161952"/>
                <a:gd name="connsiteY5" fmla="*/ 6809 h 173873"/>
                <a:gd name="connsiteX6" fmla="*/ 52396 w 161952"/>
                <a:gd name="connsiteY6" fmla="*/ 0 h 173873"/>
                <a:gd name="connsiteX7" fmla="*/ 23813 w 161952"/>
                <a:gd name="connsiteY7" fmla="*/ 88524 h 173873"/>
                <a:gd name="connsiteX8" fmla="*/ 0 w 161952"/>
                <a:gd name="connsiteY8" fmla="*/ 100430 h 173873"/>
                <a:gd name="connsiteX9" fmla="*/ 7144 w 161952"/>
                <a:gd name="connsiteY9" fmla="*/ 152818 h 173873"/>
                <a:gd name="connsiteX0" fmla="*/ 7144 w 161952"/>
                <a:gd name="connsiteY0" fmla="*/ 152818 h 173873"/>
                <a:gd name="connsiteX1" fmla="*/ 103589 w 161952"/>
                <a:gd name="connsiteY1" fmla="*/ 173873 h 173873"/>
                <a:gd name="connsiteX2" fmla="*/ 134548 w 161952"/>
                <a:gd name="connsiteY2" fmla="*/ 139910 h 173873"/>
                <a:gd name="connsiteX3" fmla="*/ 161952 w 161952"/>
                <a:gd name="connsiteY3" fmla="*/ 85557 h 173873"/>
                <a:gd name="connsiteX4" fmla="*/ 104800 w 161952"/>
                <a:gd name="connsiteY4" fmla="*/ 18090 h 173873"/>
                <a:gd name="connsiteX5" fmla="*/ 78591 w 161952"/>
                <a:gd name="connsiteY5" fmla="*/ 6809 h 173873"/>
                <a:gd name="connsiteX6" fmla="*/ 52396 w 161952"/>
                <a:gd name="connsiteY6" fmla="*/ 0 h 173873"/>
                <a:gd name="connsiteX7" fmla="*/ 13093 w 161952"/>
                <a:gd name="connsiteY7" fmla="*/ 57526 h 173873"/>
                <a:gd name="connsiteX8" fmla="*/ 0 w 161952"/>
                <a:gd name="connsiteY8" fmla="*/ 100430 h 173873"/>
                <a:gd name="connsiteX9" fmla="*/ 7144 w 161952"/>
                <a:gd name="connsiteY9" fmla="*/ 152818 h 173873"/>
                <a:gd name="connsiteX0" fmla="*/ 42878 w 161952"/>
                <a:gd name="connsiteY0" fmla="*/ 112963 h 173873"/>
                <a:gd name="connsiteX1" fmla="*/ 103589 w 161952"/>
                <a:gd name="connsiteY1" fmla="*/ 173873 h 173873"/>
                <a:gd name="connsiteX2" fmla="*/ 134548 w 161952"/>
                <a:gd name="connsiteY2" fmla="*/ 139910 h 173873"/>
                <a:gd name="connsiteX3" fmla="*/ 161952 w 161952"/>
                <a:gd name="connsiteY3" fmla="*/ 85557 h 173873"/>
                <a:gd name="connsiteX4" fmla="*/ 104800 w 161952"/>
                <a:gd name="connsiteY4" fmla="*/ 18090 h 173873"/>
                <a:gd name="connsiteX5" fmla="*/ 78591 w 161952"/>
                <a:gd name="connsiteY5" fmla="*/ 6809 h 173873"/>
                <a:gd name="connsiteX6" fmla="*/ 52396 w 161952"/>
                <a:gd name="connsiteY6" fmla="*/ 0 h 173873"/>
                <a:gd name="connsiteX7" fmla="*/ 13093 w 161952"/>
                <a:gd name="connsiteY7" fmla="*/ 57526 h 173873"/>
                <a:gd name="connsiteX8" fmla="*/ 0 w 161952"/>
                <a:gd name="connsiteY8" fmla="*/ 100430 h 173873"/>
                <a:gd name="connsiteX9" fmla="*/ 42878 w 161952"/>
                <a:gd name="connsiteY9" fmla="*/ 112963 h 173873"/>
                <a:gd name="connsiteX0" fmla="*/ 29785 w 148859"/>
                <a:gd name="connsiteY0" fmla="*/ 112963 h 173873"/>
                <a:gd name="connsiteX1" fmla="*/ 90496 w 148859"/>
                <a:gd name="connsiteY1" fmla="*/ 173873 h 173873"/>
                <a:gd name="connsiteX2" fmla="*/ 121455 w 148859"/>
                <a:gd name="connsiteY2" fmla="*/ 139910 h 173873"/>
                <a:gd name="connsiteX3" fmla="*/ 148859 w 148859"/>
                <a:gd name="connsiteY3" fmla="*/ 85557 h 173873"/>
                <a:gd name="connsiteX4" fmla="*/ 91707 w 148859"/>
                <a:gd name="connsiteY4" fmla="*/ 18090 h 173873"/>
                <a:gd name="connsiteX5" fmla="*/ 65498 w 148859"/>
                <a:gd name="connsiteY5" fmla="*/ 6809 h 173873"/>
                <a:gd name="connsiteX6" fmla="*/ 39303 w 148859"/>
                <a:gd name="connsiteY6" fmla="*/ 0 h 173873"/>
                <a:gd name="connsiteX7" fmla="*/ 0 w 148859"/>
                <a:gd name="connsiteY7" fmla="*/ 57526 h 173873"/>
                <a:gd name="connsiteX8" fmla="*/ 4775 w 148859"/>
                <a:gd name="connsiteY8" fmla="*/ 91573 h 173873"/>
                <a:gd name="connsiteX9" fmla="*/ 29785 w 148859"/>
                <a:gd name="connsiteY9" fmla="*/ 112963 h 173873"/>
                <a:gd name="connsiteX0" fmla="*/ 44079 w 148859"/>
                <a:gd name="connsiteY0" fmla="*/ 139533 h 173873"/>
                <a:gd name="connsiteX1" fmla="*/ 90496 w 148859"/>
                <a:gd name="connsiteY1" fmla="*/ 173873 h 173873"/>
                <a:gd name="connsiteX2" fmla="*/ 121455 w 148859"/>
                <a:gd name="connsiteY2" fmla="*/ 139910 h 173873"/>
                <a:gd name="connsiteX3" fmla="*/ 148859 w 148859"/>
                <a:gd name="connsiteY3" fmla="*/ 85557 h 173873"/>
                <a:gd name="connsiteX4" fmla="*/ 91707 w 148859"/>
                <a:gd name="connsiteY4" fmla="*/ 18090 h 173873"/>
                <a:gd name="connsiteX5" fmla="*/ 65498 w 148859"/>
                <a:gd name="connsiteY5" fmla="*/ 6809 h 173873"/>
                <a:gd name="connsiteX6" fmla="*/ 39303 w 148859"/>
                <a:gd name="connsiteY6" fmla="*/ 0 h 173873"/>
                <a:gd name="connsiteX7" fmla="*/ 0 w 148859"/>
                <a:gd name="connsiteY7" fmla="*/ 57526 h 173873"/>
                <a:gd name="connsiteX8" fmla="*/ 4775 w 148859"/>
                <a:gd name="connsiteY8" fmla="*/ 91573 h 173873"/>
                <a:gd name="connsiteX9" fmla="*/ 44079 w 148859"/>
                <a:gd name="connsiteY9" fmla="*/ 139533 h 173873"/>
                <a:gd name="connsiteX0" fmla="*/ 65519 w 148859"/>
                <a:gd name="connsiteY0" fmla="*/ 135104 h 173873"/>
                <a:gd name="connsiteX1" fmla="*/ 90496 w 148859"/>
                <a:gd name="connsiteY1" fmla="*/ 173873 h 173873"/>
                <a:gd name="connsiteX2" fmla="*/ 121455 w 148859"/>
                <a:gd name="connsiteY2" fmla="*/ 139910 h 173873"/>
                <a:gd name="connsiteX3" fmla="*/ 148859 w 148859"/>
                <a:gd name="connsiteY3" fmla="*/ 85557 h 173873"/>
                <a:gd name="connsiteX4" fmla="*/ 91707 w 148859"/>
                <a:gd name="connsiteY4" fmla="*/ 18090 h 173873"/>
                <a:gd name="connsiteX5" fmla="*/ 65498 w 148859"/>
                <a:gd name="connsiteY5" fmla="*/ 6809 h 173873"/>
                <a:gd name="connsiteX6" fmla="*/ 39303 w 148859"/>
                <a:gd name="connsiteY6" fmla="*/ 0 h 173873"/>
                <a:gd name="connsiteX7" fmla="*/ 0 w 148859"/>
                <a:gd name="connsiteY7" fmla="*/ 57526 h 173873"/>
                <a:gd name="connsiteX8" fmla="*/ 4775 w 148859"/>
                <a:gd name="connsiteY8" fmla="*/ 91573 h 173873"/>
                <a:gd name="connsiteX9" fmla="*/ 65519 w 148859"/>
                <a:gd name="connsiteY9" fmla="*/ 135104 h 173873"/>
                <a:gd name="connsiteX0" fmla="*/ 60744 w 144084"/>
                <a:gd name="connsiteY0" fmla="*/ 135104 h 173873"/>
                <a:gd name="connsiteX1" fmla="*/ 85721 w 144084"/>
                <a:gd name="connsiteY1" fmla="*/ 173873 h 173873"/>
                <a:gd name="connsiteX2" fmla="*/ 116680 w 144084"/>
                <a:gd name="connsiteY2" fmla="*/ 139910 h 173873"/>
                <a:gd name="connsiteX3" fmla="*/ 144084 w 144084"/>
                <a:gd name="connsiteY3" fmla="*/ 85557 h 173873"/>
                <a:gd name="connsiteX4" fmla="*/ 86932 w 144084"/>
                <a:gd name="connsiteY4" fmla="*/ 18090 h 173873"/>
                <a:gd name="connsiteX5" fmla="*/ 60723 w 144084"/>
                <a:gd name="connsiteY5" fmla="*/ 6809 h 173873"/>
                <a:gd name="connsiteX6" fmla="*/ 34528 w 144084"/>
                <a:gd name="connsiteY6" fmla="*/ 0 h 173873"/>
                <a:gd name="connsiteX7" fmla="*/ 9519 w 144084"/>
                <a:gd name="connsiteY7" fmla="*/ 35385 h 173873"/>
                <a:gd name="connsiteX8" fmla="*/ 0 w 144084"/>
                <a:gd name="connsiteY8" fmla="*/ 91573 h 173873"/>
                <a:gd name="connsiteX9" fmla="*/ 60744 w 144084"/>
                <a:gd name="connsiteY9" fmla="*/ 135104 h 173873"/>
                <a:gd name="connsiteX0" fmla="*/ 60744 w 144084"/>
                <a:gd name="connsiteY0" fmla="*/ 128295 h 167064"/>
                <a:gd name="connsiteX1" fmla="*/ 85721 w 144084"/>
                <a:gd name="connsiteY1" fmla="*/ 167064 h 167064"/>
                <a:gd name="connsiteX2" fmla="*/ 116680 w 144084"/>
                <a:gd name="connsiteY2" fmla="*/ 133101 h 167064"/>
                <a:gd name="connsiteX3" fmla="*/ 144084 w 144084"/>
                <a:gd name="connsiteY3" fmla="*/ 78748 h 167064"/>
                <a:gd name="connsiteX4" fmla="*/ 86932 w 144084"/>
                <a:gd name="connsiteY4" fmla="*/ 11281 h 167064"/>
                <a:gd name="connsiteX5" fmla="*/ 60723 w 144084"/>
                <a:gd name="connsiteY5" fmla="*/ 0 h 167064"/>
                <a:gd name="connsiteX6" fmla="*/ 41674 w 144084"/>
                <a:gd name="connsiteY6" fmla="*/ 10905 h 167064"/>
                <a:gd name="connsiteX7" fmla="*/ 9519 w 144084"/>
                <a:gd name="connsiteY7" fmla="*/ 28576 h 167064"/>
                <a:gd name="connsiteX8" fmla="*/ 0 w 144084"/>
                <a:gd name="connsiteY8" fmla="*/ 84764 h 167064"/>
                <a:gd name="connsiteX9" fmla="*/ 60744 w 144084"/>
                <a:gd name="connsiteY9" fmla="*/ 128295 h 167064"/>
                <a:gd name="connsiteX0" fmla="*/ 60744 w 144084"/>
                <a:gd name="connsiteY0" fmla="*/ 128295 h 167064"/>
                <a:gd name="connsiteX1" fmla="*/ 85721 w 144084"/>
                <a:gd name="connsiteY1" fmla="*/ 167064 h 167064"/>
                <a:gd name="connsiteX2" fmla="*/ 116680 w 144084"/>
                <a:gd name="connsiteY2" fmla="*/ 133101 h 167064"/>
                <a:gd name="connsiteX3" fmla="*/ 144084 w 144084"/>
                <a:gd name="connsiteY3" fmla="*/ 78748 h 167064"/>
                <a:gd name="connsiteX4" fmla="*/ 97653 w 144084"/>
                <a:gd name="connsiteY4" fmla="*/ 33423 h 167064"/>
                <a:gd name="connsiteX5" fmla="*/ 60723 w 144084"/>
                <a:gd name="connsiteY5" fmla="*/ 0 h 167064"/>
                <a:gd name="connsiteX6" fmla="*/ 41674 w 144084"/>
                <a:gd name="connsiteY6" fmla="*/ 10905 h 167064"/>
                <a:gd name="connsiteX7" fmla="*/ 9519 w 144084"/>
                <a:gd name="connsiteY7" fmla="*/ 28576 h 167064"/>
                <a:gd name="connsiteX8" fmla="*/ 0 w 144084"/>
                <a:gd name="connsiteY8" fmla="*/ 84764 h 167064"/>
                <a:gd name="connsiteX9" fmla="*/ 60744 w 144084"/>
                <a:gd name="connsiteY9" fmla="*/ 128295 h 167064"/>
                <a:gd name="connsiteX0" fmla="*/ 60744 w 144084"/>
                <a:gd name="connsiteY0" fmla="*/ 140694 h 179463"/>
                <a:gd name="connsiteX1" fmla="*/ 85721 w 144084"/>
                <a:gd name="connsiteY1" fmla="*/ 179463 h 179463"/>
                <a:gd name="connsiteX2" fmla="*/ 116680 w 144084"/>
                <a:gd name="connsiteY2" fmla="*/ 145500 h 179463"/>
                <a:gd name="connsiteX3" fmla="*/ 144084 w 144084"/>
                <a:gd name="connsiteY3" fmla="*/ 91147 h 179463"/>
                <a:gd name="connsiteX4" fmla="*/ 97653 w 144084"/>
                <a:gd name="connsiteY4" fmla="*/ 45822 h 179463"/>
                <a:gd name="connsiteX5" fmla="*/ 63225 w 144084"/>
                <a:gd name="connsiteY5" fmla="*/ 0 h 179463"/>
                <a:gd name="connsiteX6" fmla="*/ 41674 w 144084"/>
                <a:gd name="connsiteY6" fmla="*/ 23304 h 179463"/>
                <a:gd name="connsiteX7" fmla="*/ 9519 w 144084"/>
                <a:gd name="connsiteY7" fmla="*/ 40975 h 179463"/>
                <a:gd name="connsiteX8" fmla="*/ 0 w 144084"/>
                <a:gd name="connsiteY8" fmla="*/ 97163 h 179463"/>
                <a:gd name="connsiteX9" fmla="*/ 60744 w 144084"/>
                <a:gd name="connsiteY9" fmla="*/ 140694 h 179463"/>
                <a:gd name="connsiteX0" fmla="*/ 60744 w 144084"/>
                <a:gd name="connsiteY0" fmla="*/ 140694 h 179463"/>
                <a:gd name="connsiteX1" fmla="*/ 85721 w 144084"/>
                <a:gd name="connsiteY1" fmla="*/ 179463 h 179463"/>
                <a:gd name="connsiteX2" fmla="*/ 116680 w 144084"/>
                <a:gd name="connsiteY2" fmla="*/ 145500 h 179463"/>
                <a:gd name="connsiteX3" fmla="*/ 144084 w 144084"/>
                <a:gd name="connsiteY3" fmla="*/ 91147 h 179463"/>
                <a:gd name="connsiteX4" fmla="*/ 97653 w 144084"/>
                <a:gd name="connsiteY4" fmla="*/ 45822 h 179463"/>
                <a:gd name="connsiteX5" fmla="*/ 63225 w 144084"/>
                <a:gd name="connsiteY5" fmla="*/ 0 h 179463"/>
                <a:gd name="connsiteX6" fmla="*/ 34170 w 144084"/>
                <a:gd name="connsiteY6" fmla="*/ 7805 h 179463"/>
                <a:gd name="connsiteX7" fmla="*/ 9519 w 144084"/>
                <a:gd name="connsiteY7" fmla="*/ 40975 h 179463"/>
                <a:gd name="connsiteX8" fmla="*/ 0 w 144084"/>
                <a:gd name="connsiteY8" fmla="*/ 97163 h 179463"/>
                <a:gd name="connsiteX9" fmla="*/ 60744 w 144084"/>
                <a:gd name="connsiteY9" fmla="*/ 140694 h 179463"/>
                <a:gd name="connsiteX0" fmla="*/ 70750 w 154090"/>
                <a:gd name="connsiteY0" fmla="*/ 140694 h 179463"/>
                <a:gd name="connsiteX1" fmla="*/ 95727 w 154090"/>
                <a:gd name="connsiteY1" fmla="*/ 179463 h 179463"/>
                <a:gd name="connsiteX2" fmla="*/ 126686 w 154090"/>
                <a:gd name="connsiteY2" fmla="*/ 145500 h 179463"/>
                <a:gd name="connsiteX3" fmla="*/ 154090 w 154090"/>
                <a:gd name="connsiteY3" fmla="*/ 91147 h 179463"/>
                <a:gd name="connsiteX4" fmla="*/ 107659 w 154090"/>
                <a:gd name="connsiteY4" fmla="*/ 45822 h 179463"/>
                <a:gd name="connsiteX5" fmla="*/ 73231 w 154090"/>
                <a:gd name="connsiteY5" fmla="*/ 0 h 179463"/>
                <a:gd name="connsiteX6" fmla="*/ 44176 w 154090"/>
                <a:gd name="connsiteY6" fmla="*/ 7805 h 179463"/>
                <a:gd name="connsiteX7" fmla="*/ 19525 w 154090"/>
                <a:gd name="connsiteY7" fmla="*/ 40975 h 179463"/>
                <a:gd name="connsiteX8" fmla="*/ 0 w 154090"/>
                <a:gd name="connsiteY8" fmla="*/ 69265 h 179463"/>
                <a:gd name="connsiteX9" fmla="*/ 70750 w 154090"/>
                <a:gd name="connsiteY9" fmla="*/ 140694 h 179463"/>
                <a:gd name="connsiteX0" fmla="*/ 70750 w 154090"/>
                <a:gd name="connsiteY0" fmla="*/ 140694 h 179463"/>
                <a:gd name="connsiteX1" fmla="*/ 95727 w 154090"/>
                <a:gd name="connsiteY1" fmla="*/ 179463 h 179463"/>
                <a:gd name="connsiteX2" fmla="*/ 126686 w 154090"/>
                <a:gd name="connsiteY2" fmla="*/ 145500 h 179463"/>
                <a:gd name="connsiteX3" fmla="*/ 154090 w 154090"/>
                <a:gd name="connsiteY3" fmla="*/ 91147 h 179463"/>
                <a:gd name="connsiteX4" fmla="*/ 125169 w 154090"/>
                <a:gd name="connsiteY4" fmla="*/ 52021 h 179463"/>
                <a:gd name="connsiteX5" fmla="*/ 73231 w 154090"/>
                <a:gd name="connsiteY5" fmla="*/ 0 h 179463"/>
                <a:gd name="connsiteX6" fmla="*/ 44176 w 154090"/>
                <a:gd name="connsiteY6" fmla="*/ 7805 h 179463"/>
                <a:gd name="connsiteX7" fmla="*/ 19525 w 154090"/>
                <a:gd name="connsiteY7" fmla="*/ 40975 h 179463"/>
                <a:gd name="connsiteX8" fmla="*/ 0 w 154090"/>
                <a:gd name="connsiteY8" fmla="*/ 69265 h 179463"/>
                <a:gd name="connsiteX9" fmla="*/ 70750 w 154090"/>
                <a:gd name="connsiteY9" fmla="*/ 140694 h 179463"/>
                <a:gd name="connsiteX0" fmla="*/ 70750 w 154090"/>
                <a:gd name="connsiteY0" fmla="*/ 140694 h 179463"/>
                <a:gd name="connsiteX1" fmla="*/ 95727 w 154090"/>
                <a:gd name="connsiteY1" fmla="*/ 179463 h 179463"/>
                <a:gd name="connsiteX2" fmla="*/ 126686 w 154090"/>
                <a:gd name="connsiteY2" fmla="*/ 145500 h 179463"/>
                <a:gd name="connsiteX3" fmla="*/ 154090 w 154090"/>
                <a:gd name="connsiteY3" fmla="*/ 91147 h 179463"/>
                <a:gd name="connsiteX4" fmla="*/ 125169 w 154090"/>
                <a:gd name="connsiteY4" fmla="*/ 52021 h 179463"/>
                <a:gd name="connsiteX5" fmla="*/ 73231 w 154090"/>
                <a:gd name="connsiteY5" fmla="*/ 0 h 179463"/>
                <a:gd name="connsiteX6" fmla="*/ 44176 w 154090"/>
                <a:gd name="connsiteY6" fmla="*/ 7805 h 179463"/>
                <a:gd name="connsiteX7" fmla="*/ 19525 w 154090"/>
                <a:gd name="connsiteY7" fmla="*/ 40975 h 179463"/>
                <a:gd name="connsiteX8" fmla="*/ 0 w 154090"/>
                <a:gd name="connsiteY8" fmla="*/ 69265 h 179463"/>
                <a:gd name="connsiteX9" fmla="*/ 70750 w 154090"/>
                <a:gd name="connsiteY9" fmla="*/ 140694 h 179463"/>
                <a:gd name="connsiteX0" fmla="*/ 70750 w 154090"/>
                <a:gd name="connsiteY0" fmla="*/ 140694 h 179463"/>
                <a:gd name="connsiteX1" fmla="*/ 95727 w 154090"/>
                <a:gd name="connsiteY1" fmla="*/ 179463 h 179463"/>
                <a:gd name="connsiteX2" fmla="*/ 126686 w 154090"/>
                <a:gd name="connsiteY2" fmla="*/ 145500 h 179463"/>
                <a:gd name="connsiteX3" fmla="*/ 154090 w 154090"/>
                <a:gd name="connsiteY3" fmla="*/ 91147 h 179463"/>
                <a:gd name="connsiteX4" fmla="*/ 125169 w 154090"/>
                <a:gd name="connsiteY4" fmla="*/ 52021 h 179463"/>
                <a:gd name="connsiteX5" fmla="*/ 73231 w 154090"/>
                <a:gd name="connsiteY5" fmla="*/ 0 h 179463"/>
                <a:gd name="connsiteX6" fmla="*/ 44176 w 154090"/>
                <a:gd name="connsiteY6" fmla="*/ 7805 h 179463"/>
                <a:gd name="connsiteX7" fmla="*/ 19525 w 154090"/>
                <a:gd name="connsiteY7" fmla="*/ 40975 h 179463"/>
                <a:gd name="connsiteX8" fmla="*/ 0 w 154090"/>
                <a:gd name="connsiteY8" fmla="*/ 69265 h 179463"/>
                <a:gd name="connsiteX9" fmla="*/ 70750 w 154090"/>
                <a:gd name="connsiteY9" fmla="*/ 140694 h 179463"/>
                <a:gd name="connsiteX0" fmla="*/ 70750 w 154090"/>
                <a:gd name="connsiteY0" fmla="*/ 140694 h 179463"/>
                <a:gd name="connsiteX1" fmla="*/ 95727 w 154090"/>
                <a:gd name="connsiteY1" fmla="*/ 179463 h 179463"/>
                <a:gd name="connsiteX2" fmla="*/ 126686 w 154090"/>
                <a:gd name="connsiteY2" fmla="*/ 145500 h 179463"/>
                <a:gd name="connsiteX3" fmla="*/ 154090 w 154090"/>
                <a:gd name="connsiteY3" fmla="*/ 91147 h 179463"/>
                <a:gd name="connsiteX4" fmla="*/ 125169 w 154090"/>
                <a:gd name="connsiteY4" fmla="*/ 52021 h 179463"/>
                <a:gd name="connsiteX5" fmla="*/ 73231 w 154090"/>
                <a:gd name="connsiteY5" fmla="*/ 0 h 179463"/>
                <a:gd name="connsiteX6" fmla="*/ 44176 w 154090"/>
                <a:gd name="connsiteY6" fmla="*/ 7805 h 179463"/>
                <a:gd name="connsiteX7" fmla="*/ 19525 w 154090"/>
                <a:gd name="connsiteY7" fmla="*/ 40975 h 179463"/>
                <a:gd name="connsiteX8" fmla="*/ 0 w 154090"/>
                <a:gd name="connsiteY8" fmla="*/ 69265 h 179463"/>
                <a:gd name="connsiteX9" fmla="*/ 70750 w 154090"/>
                <a:gd name="connsiteY9" fmla="*/ 140694 h 179463"/>
                <a:gd name="connsiteX0" fmla="*/ 70750 w 154090"/>
                <a:gd name="connsiteY0" fmla="*/ 140694 h 179463"/>
                <a:gd name="connsiteX1" fmla="*/ 95727 w 154090"/>
                <a:gd name="connsiteY1" fmla="*/ 179463 h 179463"/>
                <a:gd name="connsiteX2" fmla="*/ 126686 w 154090"/>
                <a:gd name="connsiteY2" fmla="*/ 145500 h 179463"/>
                <a:gd name="connsiteX3" fmla="*/ 154090 w 154090"/>
                <a:gd name="connsiteY3" fmla="*/ 91147 h 179463"/>
                <a:gd name="connsiteX4" fmla="*/ 125169 w 154090"/>
                <a:gd name="connsiteY4" fmla="*/ 52021 h 179463"/>
                <a:gd name="connsiteX5" fmla="*/ 73231 w 154090"/>
                <a:gd name="connsiteY5" fmla="*/ 0 h 179463"/>
                <a:gd name="connsiteX6" fmla="*/ 44176 w 154090"/>
                <a:gd name="connsiteY6" fmla="*/ 7805 h 179463"/>
                <a:gd name="connsiteX7" fmla="*/ 19525 w 154090"/>
                <a:gd name="connsiteY7" fmla="*/ 40975 h 179463"/>
                <a:gd name="connsiteX8" fmla="*/ 0 w 154090"/>
                <a:gd name="connsiteY8" fmla="*/ 69265 h 179463"/>
                <a:gd name="connsiteX9" fmla="*/ 70750 w 154090"/>
                <a:gd name="connsiteY9" fmla="*/ 140694 h 179463"/>
                <a:gd name="connsiteX0" fmla="*/ 70750 w 154090"/>
                <a:gd name="connsiteY0" fmla="*/ 140694 h 185663"/>
                <a:gd name="connsiteX1" fmla="*/ 108234 w 154090"/>
                <a:gd name="connsiteY1" fmla="*/ 185663 h 185663"/>
                <a:gd name="connsiteX2" fmla="*/ 126686 w 154090"/>
                <a:gd name="connsiteY2" fmla="*/ 145500 h 185663"/>
                <a:gd name="connsiteX3" fmla="*/ 154090 w 154090"/>
                <a:gd name="connsiteY3" fmla="*/ 91147 h 185663"/>
                <a:gd name="connsiteX4" fmla="*/ 125169 w 154090"/>
                <a:gd name="connsiteY4" fmla="*/ 52021 h 185663"/>
                <a:gd name="connsiteX5" fmla="*/ 73231 w 154090"/>
                <a:gd name="connsiteY5" fmla="*/ 0 h 185663"/>
                <a:gd name="connsiteX6" fmla="*/ 44176 w 154090"/>
                <a:gd name="connsiteY6" fmla="*/ 7805 h 185663"/>
                <a:gd name="connsiteX7" fmla="*/ 19525 w 154090"/>
                <a:gd name="connsiteY7" fmla="*/ 40975 h 185663"/>
                <a:gd name="connsiteX8" fmla="*/ 0 w 154090"/>
                <a:gd name="connsiteY8" fmla="*/ 69265 h 185663"/>
                <a:gd name="connsiteX9" fmla="*/ 70750 w 154090"/>
                <a:gd name="connsiteY9" fmla="*/ 140694 h 185663"/>
                <a:gd name="connsiteX0" fmla="*/ 60744 w 144084"/>
                <a:gd name="connsiteY0" fmla="*/ 140694 h 185663"/>
                <a:gd name="connsiteX1" fmla="*/ 98228 w 144084"/>
                <a:gd name="connsiteY1" fmla="*/ 185663 h 185663"/>
                <a:gd name="connsiteX2" fmla="*/ 116680 w 144084"/>
                <a:gd name="connsiteY2" fmla="*/ 145500 h 185663"/>
                <a:gd name="connsiteX3" fmla="*/ 144084 w 144084"/>
                <a:gd name="connsiteY3" fmla="*/ 91147 h 185663"/>
                <a:gd name="connsiteX4" fmla="*/ 115163 w 144084"/>
                <a:gd name="connsiteY4" fmla="*/ 52021 h 185663"/>
                <a:gd name="connsiteX5" fmla="*/ 63225 w 144084"/>
                <a:gd name="connsiteY5" fmla="*/ 0 h 185663"/>
                <a:gd name="connsiteX6" fmla="*/ 34170 w 144084"/>
                <a:gd name="connsiteY6" fmla="*/ 7805 h 185663"/>
                <a:gd name="connsiteX7" fmla="*/ 9519 w 144084"/>
                <a:gd name="connsiteY7" fmla="*/ 40975 h 185663"/>
                <a:gd name="connsiteX8" fmla="*/ 0 w 144084"/>
                <a:gd name="connsiteY8" fmla="*/ 90963 h 185663"/>
                <a:gd name="connsiteX9" fmla="*/ 60744 w 144084"/>
                <a:gd name="connsiteY9" fmla="*/ 140694 h 185663"/>
                <a:gd name="connsiteX0" fmla="*/ 60744 w 144084"/>
                <a:gd name="connsiteY0" fmla="*/ 140694 h 185663"/>
                <a:gd name="connsiteX1" fmla="*/ 98228 w 144084"/>
                <a:gd name="connsiteY1" fmla="*/ 185663 h 185663"/>
                <a:gd name="connsiteX2" fmla="*/ 109176 w 144084"/>
                <a:gd name="connsiteY2" fmla="*/ 126901 h 185663"/>
                <a:gd name="connsiteX3" fmla="*/ 144084 w 144084"/>
                <a:gd name="connsiteY3" fmla="*/ 91147 h 185663"/>
                <a:gd name="connsiteX4" fmla="*/ 115163 w 144084"/>
                <a:gd name="connsiteY4" fmla="*/ 52021 h 185663"/>
                <a:gd name="connsiteX5" fmla="*/ 63225 w 144084"/>
                <a:gd name="connsiteY5" fmla="*/ 0 h 185663"/>
                <a:gd name="connsiteX6" fmla="*/ 34170 w 144084"/>
                <a:gd name="connsiteY6" fmla="*/ 7805 h 185663"/>
                <a:gd name="connsiteX7" fmla="*/ 9519 w 144084"/>
                <a:gd name="connsiteY7" fmla="*/ 40975 h 185663"/>
                <a:gd name="connsiteX8" fmla="*/ 0 w 144084"/>
                <a:gd name="connsiteY8" fmla="*/ 90963 h 185663"/>
                <a:gd name="connsiteX9" fmla="*/ 60744 w 144084"/>
                <a:gd name="connsiteY9" fmla="*/ 140694 h 185663"/>
                <a:gd name="connsiteX0" fmla="*/ 60744 w 144084"/>
                <a:gd name="connsiteY0" fmla="*/ 140694 h 185663"/>
                <a:gd name="connsiteX1" fmla="*/ 98228 w 144084"/>
                <a:gd name="connsiteY1" fmla="*/ 185663 h 185663"/>
                <a:gd name="connsiteX2" fmla="*/ 109176 w 144084"/>
                <a:gd name="connsiteY2" fmla="*/ 126901 h 185663"/>
                <a:gd name="connsiteX3" fmla="*/ 144084 w 144084"/>
                <a:gd name="connsiteY3" fmla="*/ 112846 h 185663"/>
                <a:gd name="connsiteX4" fmla="*/ 115163 w 144084"/>
                <a:gd name="connsiteY4" fmla="*/ 52021 h 185663"/>
                <a:gd name="connsiteX5" fmla="*/ 63225 w 144084"/>
                <a:gd name="connsiteY5" fmla="*/ 0 h 185663"/>
                <a:gd name="connsiteX6" fmla="*/ 34170 w 144084"/>
                <a:gd name="connsiteY6" fmla="*/ 7805 h 185663"/>
                <a:gd name="connsiteX7" fmla="*/ 9519 w 144084"/>
                <a:gd name="connsiteY7" fmla="*/ 40975 h 185663"/>
                <a:gd name="connsiteX8" fmla="*/ 0 w 144084"/>
                <a:gd name="connsiteY8" fmla="*/ 90963 h 185663"/>
                <a:gd name="connsiteX9" fmla="*/ 60744 w 144084"/>
                <a:gd name="connsiteY9" fmla="*/ 140694 h 185663"/>
                <a:gd name="connsiteX0" fmla="*/ 60744 w 159092"/>
                <a:gd name="connsiteY0" fmla="*/ 140694 h 185663"/>
                <a:gd name="connsiteX1" fmla="*/ 98228 w 159092"/>
                <a:gd name="connsiteY1" fmla="*/ 185663 h 185663"/>
                <a:gd name="connsiteX2" fmla="*/ 109176 w 159092"/>
                <a:gd name="connsiteY2" fmla="*/ 126901 h 185663"/>
                <a:gd name="connsiteX3" fmla="*/ 159092 w 159092"/>
                <a:gd name="connsiteY3" fmla="*/ 100447 h 185663"/>
                <a:gd name="connsiteX4" fmla="*/ 115163 w 159092"/>
                <a:gd name="connsiteY4" fmla="*/ 52021 h 185663"/>
                <a:gd name="connsiteX5" fmla="*/ 63225 w 159092"/>
                <a:gd name="connsiteY5" fmla="*/ 0 h 185663"/>
                <a:gd name="connsiteX6" fmla="*/ 34170 w 159092"/>
                <a:gd name="connsiteY6" fmla="*/ 7805 h 185663"/>
                <a:gd name="connsiteX7" fmla="*/ 9519 w 159092"/>
                <a:gd name="connsiteY7" fmla="*/ 40975 h 185663"/>
                <a:gd name="connsiteX8" fmla="*/ 0 w 159092"/>
                <a:gd name="connsiteY8" fmla="*/ 90963 h 185663"/>
                <a:gd name="connsiteX9" fmla="*/ 60744 w 159092"/>
                <a:gd name="connsiteY9" fmla="*/ 140694 h 185663"/>
                <a:gd name="connsiteX0" fmla="*/ 60744 w 141582"/>
                <a:gd name="connsiteY0" fmla="*/ 140694 h 185663"/>
                <a:gd name="connsiteX1" fmla="*/ 98228 w 141582"/>
                <a:gd name="connsiteY1" fmla="*/ 185663 h 185663"/>
                <a:gd name="connsiteX2" fmla="*/ 109176 w 141582"/>
                <a:gd name="connsiteY2" fmla="*/ 126901 h 185663"/>
                <a:gd name="connsiteX3" fmla="*/ 141582 w 141582"/>
                <a:gd name="connsiteY3" fmla="*/ 109746 h 185663"/>
                <a:gd name="connsiteX4" fmla="*/ 115163 w 141582"/>
                <a:gd name="connsiteY4" fmla="*/ 52021 h 185663"/>
                <a:gd name="connsiteX5" fmla="*/ 63225 w 141582"/>
                <a:gd name="connsiteY5" fmla="*/ 0 h 185663"/>
                <a:gd name="connsiteX6" fmla="*/ 34170 w 141582"/>
                <a:gd name="connsiteY6" fmla="*/ 7805 h 185663"/>
                <a:gd name="connsiteX7" fmla="*/ 9519 w 141582"/>
                <a:gd name="connsiteY7" fmla="*/ 40975 h 185663"/>
                <a:gd name="connsiteX8" fmla="*/ 0 w 141582"/>
                <a:gd name="connsiteY8" fmla="*/ 90963 h 185663"/>
                <a:gd name="connsiteX9" fmla="*/ 60744 w 141582"/>
                <a:gd name="connsiteY9" fmla="*/ 140694 h 185663"/>
                <a:gd name="connsiteX0" fmla="*/ 66233 w 147071"/>
                <a:gd name="connsiteY0" fmla="*/ 140694 h 185663"/>
                <a:gd name="connsiteX1" fmla="*/ 103717 w 147071"/>
                <a:gd name="connsiteY1" fmla="*/ 185663 h 185663"/>
                <a:gd name="connsiteX2" fmla="*/ 114665 w 147071"/>
                <a:gd name="connsiteY2" fmla="*/ 126901 h 185663"/>
                <a:gd name="connsiteX3" fmla="*/ 147071 w 147071"/>
                <a:gd name="connsiteY3" fmla="*/ 109746 h 185663"/>
                <a:gd name="connsiteX4" fmla="*/ 120652 w 147071"/>
                <a:gd name="connsiteY4" fmla="*/ 52021 h 185663"/>
                <a:gd name="connsiteX5" fmla="*/ 68714 w 147071"/>
                <a:gd name="connsiteY5" fmla="*/ 0 h 185663"/>
                <a:gd name="connsiteX6" fmla="*/ 39659 w 147071"/>
                <a:gd name="connsiteY6" fmla="*/ 7805 h 185663"/>
                <a:gd name="connsiteX7" fmla="*/ 0 w 147071"/>
                <a:gd name="connsiteY7" fmla="*/ 59574 h 185663"/>
                <a:gd name="connsiteX8" fmla="*/ 5489 w 147071"/>
                <a:gd name="connsiteY8" fmla="*/ 90963 h 185663"/>
                <a:gd name="connsiteX9" fmla="*/ 66233 w 147071"/>
                <a:gd name="connsiteY9" fmla="*/ 140694 h 18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071" h="185663">
                  <a:moveTo>
                    <a:pt x="66233" y="140694"/>
                  </a:moveTo>
                  <a:lnTo>
                    <a:pt x="103717" y="185663"/>
                  </a:lnTo>
                  <a:lnTo>
                    <a:pt x="114665" y="126901"/>
                  </a:lnTo>
                  <a:lnTo>
                    <a:pt x="147071" y="109746"/>
                  </a:lnTo>
                  <a:cubicBezTo>
                    <a:pt x="137431" y="96704"/>
                    <a:pt x="130292" y="71263"/>
                    <a:pt x="120652" y="52021"/>
                  </a:cubicBezTo>
                  <a:cubicBezTo>
                    <a:pt x="95835" y="34681"/>
                    <a:pt x="86027" y="17340"/>
                    <a:pt x="68714" y="0"/>
                  </a:cubicBezTo>
                  <a:lnTo>
                    <a:pt x="39659" y="7805"/>
                  </a:lnTo>
                  <a:lnTo>
                    <a:pt x="0" y="59574"/>
                  </a:lnTo>
                  <a:lnTo>
                    <a:pt x="5489" y="90963"/>
                  </a:lnTo>
                  <a:lnTo>
                    <a:pt x="66233" y="140694"/>
                  </a:lnTo>
                  <a:close/>
                </a:path>
              </a:pathLst>
            </a:custGeom>
            <a:solidFill>
              <a:srgbClr val="263F5A"/>
            </a:solidFill>
            <a:ln w="3175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CY"/>
            <p:cNvSpPr>
              <a:spLocks noChangeAspect="1"/>
            </p:cNvSpPr>
            <p:nvPr/>
          </p:nvSpPr>
          <p:spPr bwMode="auto">
            <a:xfrm>
              <a:off x="8737796" y="5703507"/>
              <a:ext cx="157099" cy="84375"/>
            </a:xfrm>
            <a:custGeom>
              <a:avLst/>
              <a:gdLst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412 w 10000"/>
                <a:gd name="connsiteY21" fmla="*/ 6808 h 14586"/>
                <a:gd name="connsiteX22" fmla="*/ 1897 w 10000"/>
                <a:gd name="connsiteY22" fmla="*/ 5697 h 14586"/>
                <a:gd name="connsiteX23" fmla="*/ 1897 w 10000"/>
                <a:gd name="connsiteY23" fmla="*/ 7919 h 14586"/>
                <a:gd name="connsiteX24" fmla="*/ 1061 w 10000"/>
                <a:gd name="connsiteY24" fmla="*/ 7919 h 14586"/>
                <a:gd name="connsiteX25" fmla="*/ 514 w 10000"/>
                <a:gd name="connsiteY25" fmla="*/ 4586 h 14586"/>
                <a:gd name="connsiteX26" fmla="*/ 514 w 10000"/>
                <a:gd name="connsiteY26" fmla="*/ 6808 h 14586"/>
                <a:gd name="connsiteX27" fmla="*/ 0 w 10000"/>
                <a:gd name="connsiteY27" fmla="*/ 7919 h 14586"/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412 w 10000"/>
                <a:gd name="connsiteY21" fmla="*/ 6808 h 14586"/>
                <a:gd name="connsiteX22" fmla="*/ 1176 w 10000"/>
                <a:gd name="connsiteY22" fmla="*/ 0 h 14586"/>
                <a:gd name="connsiteX23" fmla="*/ 1897 w 10000"/>
                <a:gd name="connsiteY23" fmla="*/ 7919 h 14586"/>
                <a:gd name="connsiteX24" fmla="*/ 1061 w 10000"/>
                <a:gd name="connsiteY24" fmla="*/ 7919 h 14586"/>
                <a:gd name="connsiteX25" fmla="*/ 514 w 10000"/>
                <a:gd name="connsiteY25" fmla="*/ 4586 h 14586"/>
                <a:gd name="connsiteX26" fmla="*/ 514 w 10000"/>
                <a:gd name="connsiteY26" fmla="*/ 6808 h 14586"/>
                <a:gd name="connsiteX27" fmla="*/ 0 w 10000"/>
                <a:gd name="connsiteY27" fmla="*/ 7919 h 14586"/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353 w 10000"/>
                <a:gd name="connsiteY21" fmla="*/ 1111 h 14586"/>
                <a:gd name="connsiteX22" fmla="*/ 1176 w 10000"/>
                <a:gd name="connsiteY22" fmla="*/ 0 h 14586"/>
                <a:gd name="connsiteX23" fmla="*/ 1897 w 10000"/>
                <a:gd name="connsiteY23" fmla="*/ 7919 h 14586"/>
                <a:gd name="connsiteX24" fmla="*/ 1061 w 10000"/>
                <a:gd name="connsiteY24" fmla="*/ 7919 h 14586"/>
                <a:gd name="connsiteX25" fmla="*/ 514 w 10000"/>
                <a:gd name="connsiteY25" fmla="*/ 4586 h 14586"/>
                <a:gd name="connsiteX26" fmla="*/ 514 w 10000"/>
                <a:gd name="connsiteY26" fmla="*/ 6808 h 14586"/>
                <a:gd name="connsiteX27" fmla="*/ 0 w 10000"/>
                <a:gd name="connsiteY27" fmla="*/ 7919 h 14586"/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353 w 10000"/>
                <a:gd name="connsiteY21" fmla="*/ 1111 h 14586"/>
                <a:gd name="connsiteX22" fmla="*/ 1176 w 10000"/>
                <a:gd name="connsiteY22" fmla="*/ 0 h 14586"/>
                <a:gd name="connsiteX23" fmla="*/ 1765 w 10000"/>
                <a:gd name="connsiteY23" fmla="*/ 5281 h 14586"/>
                <a:gd name="connsiteX24" fmla="*/ 1061 w 10000"/>
                <a:gd name="connsiteY24" fmla="*/ 7919 h 14586"/>
                <a:gd name="connsiteX25" fmla="*/ 514 w 10000"/>
                <a:gd name="connsiteY25" fmla="*/ 4586 h 14586"/>
                <a:gd name="connsiteX26" fmla="*/ 514 w 10000"/>
                <a:gd name="connsiteY26" fmla="*/ 6808 h 14586"/>
                <a:gd name="connsiteX27" fmla="*/ 0 w 10000"/>
                <a:gd name="connsiteY27" fmla="*/ 7919 h 14586"/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353 w 10000"/>
                <a:gd name="connsiteY21" fmla="*/ 1111 h 14586"/>
                <a:gd name="connsiteX22" fmla="*/ 1176 w 10000"/>
                <a:gd name="connsiteY22" fmla="*/ 0 h 14586"/>
                <a:gd name="connsiteX23" fmla="*/ 1765 w 10000"/>
                <a:gd name="connsiteY23" fmla="*/ 5281 h 14586"/>
                <a:gd name="connsiteX24" fmla="*/ 882 w 10000"/>
                <a:gd name="connsiteY24" fmla="*/ 5976 h 14586"/>
                <a:gd name="connsiteX25" fmla="*/ 514 w 10000"/>
                <a:gd name="connsiteY25" fmla="*/ 4586 h 14586"/>
                <a:gd name="connsiteX26" fmla="*/ 514 w 10000"/>
                <a:gd name="connsiteY26" fmla="*/ 6808 h 14586"/>
                <a:gd name="connsiteX27" fmla="*/ 0 w 10000"/>
                <a:gd name="connsiteY27" fmla="*/ 7919 h 14586"/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353 w 10000"/>
                <a:gd name="connsiteY21" fmla="*/ 1111 h 14586"/>
                <a:gd name="connsiteX22" fmla="*/ 1176 w 10000"/>
                <a:gd name="connsiteY22" fmla="*/ 0 h 14586"/>
                <a:gd name="connsiteX23" fmla="*/ 1765 w 10000"/>
                <a:gd name="connsiteY23" fmla="*/ 5281 h 14586"/>
                <a:gd name="connsiteX24" fmla="*/ 882 w 10000"/>
                <a:gd name="connsiteY24" fmla="*/ 5976 h 14586"/>
                <a:gd name="connsiteX25" fmla="*/ 514 w 10000"/>
                <a:gd name="connsiteY25" fmla="*/ 4586 h 14586"/>
                <a:gd name="connsiteX26" fmla="*/ 0 w 10000"/>
                <a:gd name="connsiteY26" fmla="*/ 5281 h 14586"/>
                <a:gd name="connsiteX27" fmla="*/ 0 w 10000"/>
                <a:gd name="connsiteY27" fmla="*/ 7919 h 14586"/>
                <a:gd name="connsiteX0" fmla="*/ 0 w 11176"/>
                <a:gd name="connsiteY0" fmla="*/ 5976 h 14586"/>
                <a:gd name="connsiteX1" fmla="*/ 1433 w 11176"/>
                <a:gd name="connsiteY1" fmla="*/ 12364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6578 w 11176"/>
                <a:gd name="connsiteY18" fmla="*/ 7919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2058 w 11176"/>
                <a:gd name="connsiteY24" fmla="*/ 5976 h 14586"/>
                <a:gd name="connsiteX25" fmla="*/ 1690 w 11176"/>
                <a:gd name="connsiteY25" fmla="*/ 4586 h 14586"/>
                <a:gd name="connsiteX26" fmla="*/ 1176 w 11176"/>
                <a:gd name="connsiteY26" fmla="*/ 5281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6578 w 11176"/>
                <a:gd name="connsiteY18" fmla="*/ 7919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2058 w 11176"/>
                <a:gd name="connsiteY24" fmla="*/ 5976 h 14586"/>
                <a:gd name="connsiteX25" fmla="*/ 1690 w 11176"/>
                <a:gd name="connsiteY25" fmla="*/ 4586 h 14586"/>
                <a:gd name="connsiteX26" fmla="*/ 1176 w 11176"/>
                <a:gd name="connsiteY26" fmla="*/ 5281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6578 w 11176"/>
                <a:gd name="connsiteY18" fmla="*/ 7919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2058 w 11176"/>
                <a:gd name="connsiteY24" fmla="*/ 5976 h 14586"/>
                <a:gd name="connsiteX25" fmla="*/ 1690 w 11176"/>
                <a:gd name="connsiteY25" fmla="*/ 4586 h 14586"/>
                <a:gd name="connsiteX26" fmla="*/ 882 w 11176"/>
                <a:gd name="connsiteY26" fmla="*/ 5976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6578 w 11176"/>
                <a:gd name="connsiteY18" fmla="*/ 7919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2058 w 11176"/>
                <a:gd name="connsiteY24" fmla="*/ 5976 h 14586"/>
                <a:gd name="connsiteX25" fmla="*/ 1176 w 11176"/>
                <a:gd name="connsiteY25" fmla="*/ 3891 h 14586"/>
                <a:gd name="connsiteX26" fmla="*/ 882 w 11176"/>
                <a:gd name="connsiteY26" fmla="*/ 5976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6578 w 11176"/>
                <a:gd name="connsiteY18" fmla="*/ 7919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1764 w 11176"/>
                <a:gd name="connsiteY24" fmla="*/ 5281 h 14586"/>
                <a:gd name="connsiteX25" fmla="*/ 1176 w 11176"/>
                <a:gd name="connsiteY25" fmla="*/ 3891 h 14586"/>
                <a:gd name="connsiteX26" fmla="*/ 882 w 11176"/>
                <a:gd name="connsiteY26" fmla="*/ 5976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9117 w 11176"/>
                <a:gd name="connsiteY18" fmla="*/ 0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1764 w 11176"/>
                <a:gd name="connsiteY24" fmla="*/ 5281 h 14586"/>
                <a:gd name="connsiteX25" fmla="*/ 1176 w 11176"/>
                <a:gd name="connsiteY25" fmla="*/ 3891 h 14586"/>
                <a:gd name="connsiteX26" fmla="*/ 882 w 11176"/>
                <a:gd name="connsiteY26" fmla="*/ 5976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9117 w 11176"/>
                <a:gd name="connsiteY18" fmla="*/ 0 h 14586"/>
                <a:gd name="connsiteX19" fmla="*/ 6764 w 11176"/>
                <a:gd name="connsiteY19" fmla="*/ 1806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1764 w 11176"/>
                <a:gd name="connsiteY24" fmla="*/ 5281 h 14586"/>
                <a:gd name="connsiteX25" fmla="*/ 1176 w 11176"/>
                <a:gd name="connsiteY25" fmla="*/ 3891 h 14586"/>
                <a:gd name="connsiteX26" fmla="*/ 882 w 11176"/>
                <a:gd name="connsiteY26" fmla="*/ 5976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8218 w 11176"/>
                <a:gd name="connsiteY16" fmla="*/ 6808 h 14586"/>
                <a:gd name="connsiteX17" fmla="*/ 9117 w 11176"/>
                <a:gd name="connsiteY17" fmla="*/ 0 h 14586"/>
                <a:gd name="connsiteX18" fmla="*/ 6764 w 11176"/>
                <a:gd name="connsiteY18" fmla="*/ 1806 h 14586"/>
                <a:gd name="connsiteX19" fmla="*/ 4705 w 11176"/>
                <a:gd name="connsiteY19" fmla="*/ 1111 h 14586"/>
                <a:gd name="connsiteX20" fmla="*/ 3529 w 11176"/>
                <a:gd name="connsiteY20" fmla="*/ 1111 h 14586"/>
                <a:gd name="connsiteX21" fmla="*/ 2352 w 11176"/>
                <a:gd name="connsiteY21" fmla="*/ 0 h 14586"/>
                <a:gd name="connsiteX22" fmla="*/ 2941 w 11176"/>
                <a:gd name="connsiteY22" fmla="*/ 5281 h 14586"/>
                <a:gd name="connsiteX23" fmla="*/ 1764 w 11176"/>
                <a:gd name="connsiteY23" fmla="*/ 5281 h 14586"/>
                <a:gd name="connsiteX24" fmla="*/ 1176 w 11176"/>
                <a:gd name="connsiteY24" fmla="*/ 3891 h 14586"/>
                <a:gd name="connsiteX25" fmla="*/ 882 w 11176"/>
                <a:gd name="connsiteY25" fmla="*/ 5976 h 14586"/>
                <a:gd name="connsiteX26" fmla="*/ 0 w 11176"/>
                <a:gd name="connsiteY26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117 w 11176"/>
                <a:gd name="connsiteY16" fmla="*/ 0 h 14586"/>
                <a:gd name="connsiteX17" fmla="*/ 6764 w 11176"/>
                <a:gd name="connsiteY17" fmla="*/ 1806 h 14586"/>
                <a:gd name="connsiteX18" fmla="*/ 4705 w 11176"/>
                <a:gd name="connsiteY18" fmla="*/ 1111 h 14586"/>
                <a:gd name="connsiteX19" fmla="*/ 3529 w 11176"/>
                <a:gd name="connsiteY19" fmla="*/ 1111 h 14586"/>
                <a:gd name="connsiteX20" fmla="*/ 2352 w 11176"/>
                <a:gd name="connsiteY20" fmla="*/ 0 h 14586"/>
                <a:gd name="connsiteX21" fmla="*/ 2941 w 11176"/>
                <a:gd name="connsiteY21" fmla="*/ 5281 h 14586"/>
                <a:gd name="connsiteX22" fmla="*/ 1764 w 11176"/>
                <a:gd name="connsiteY22" fmla="*/ 5281 h 14586"/>
                <a:gd name="connsiteX23" fmla="*/ 1176 w 11176"/>
                <a:gd name="connsiteY23" fmla="*/ 3891 h 14586"/>
                <a:gd name="connsiteX24" fmla="*/ 882 w 11176"/>
                <a:gd name="connsiteY24" fmla="*/ 5976 h 14586"/>
                <a:gd name="connsiteX25" fmla="*/ 0 w 11176"/>
                <a:gd name="connsiteY25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117 w 11176"/>
                <a:gd name="connsiteY15" fmla="*/ 0 h 14586"/>
                <a:gd name="connsiteX16" fmla="*/ 6764 w 11176"/>
                <a:gd name="connsiteY16" fmla="*/ 1806 h 14586"/>
                <a:gd name="connsiteX17" fmla="*/ 4705 w 11176"/>
                <a:gd name="connsiteY17" fmla="*/ 1111 h 14586"/>
                <a:gd name="connsiteX18" fmla="*/ 3529 w 11176"/>
                <a:gd name="connsiteY18" fmla="*/ 1111 h 14586"/>
                <a:gd name="connsiteX19" fmla="*/ 2352 w 11176"/>
                <a:gd name="connsiteY19" fmla="*/ 0 h 14586"/>
                <a:gd name="connsiteX20" fmla="*/ 2941 w 11176"/>
                <a:gd name="connsiteY20" fmla="*/ 5281 h 14586"/>
                <a:gd name="connsiteX21" fmla="*/ 1764 w 11176"/>
                <a:gd name="connsiteY21" fmla="*/ 5281 h 14586"/>
                <a:gd name="connsiteX22" fmla="*/ 1176 w 11176"/>
                <a:gd name="connsiteY22" fmla="*/ 3891 h 14586"/>
                <a:gd name="connsiteX23" fmla="*/ 882 w 11176"/>
                <a:gd name="connsiteY23" fmla="*/ 5976 h 14586"/>
                <a:gd name="connsiteX24" fmla="*/ 0 w 11176"/>
                <a:gd name="connsiteY24" fmla="*/ 5976 h 14586"/>
                <a:gd name="connsiteX0" fmla="*/ 0 w 13823"/>
                <a:gd name="connsiteY0" fmla="*/ 10981 h 19591"/>
                <a:gd name="connsiteX1" fmla="*/ 588 w 13823"/>
                <a:gd name="connsiteY1" fmla="*/ 17932 h 19591"/>
                <a:gd name="connsiteX2" fmla="*/ 2237 w 13823"/>
                <a:gd name="connsiteY2" fmla="*/ 18480 h 19591"/>
                <a:gd name="connsiteX3" fmla="*/ 3330 w 13823"/>
                <a:gd name="connsiteY3" fmla="*/ 18480 h 19591"/>
                <a:gd name="connsiteX4" fmla="*/ 5227 w 13823"/>
                <a:gd name="connsiteY4" fmla="*/ 17369 h 19591"/>
                <a:gd name="connsiteX5" fmla="*/ 5774 w 13823"/>
                <a:gd name="connsiteY5" fmla="*/ 17369 h 19591"/>
                <a:gd name="connsiteX6" fmla="*/ 5774 w 13823"/>
                <a:gd name="connsiteY6" fmla="*/ 19591 h 19591"/>
                <a:gd name="connsiteX7" fmla="*/ 7382 w 13823"/>
                <a:gd name="connsiteY7" fmla="*/ 19591 h 19591"/>
                <a:gd name="connsiteX8" fmla="*/ 8218 w 13823"/>
                <a:gd name="connsiteY8" fmla="*/ 17369 h 19591"/>
                <a:gd name="connsiteX9" fmla="*/ 9279 w 13823"/>
                <a:gd name="connsiteY9" fmla="*/ 17369 h 19591"/>
                <a:gd name="connsiteX10" fmla="*/ 10115 w 13823"/>
                <a:gd name="connsiteY10" fmla="*/ 15147 h 19591"/>
                <a:gd name="connsiteX11" fmla="*/ 11176 w 13823"/>
                <a:gd name="connsiteY11" fmla="*/ 14035 h 19591"/>
                <a:gd name="connsiteX12" fmla="*/ 11176 w 13823"/>
                <a:gd name="connsiteY12" fmla="*/ 9591 h 19591"/>
                <a:gd name="connsiteX13" fmla="*/ 10372 w 13823"/>
                <a:gd name="connsiteY13" fmla="*/ 11813 h 19591"/>
                <a:gd name="connsiteX14" fmla="*/ 13823 w 13823"/>
                <a:gd name="connsiteY14" fmla="*/ 2640 h 19591"/>
                <a:gd name="connsiteX15" fmla="*/ 9117 w 13823"/>
                <a:gd name="connsiteY15" fmla="*/ 5005 h 19591"/>
                <a:gd name="connsiteX16" fmla="*/ 6764 w 13823"/>
                <a:gd name="connsiteY16" fmla="*/ 6811 h 19591"/>
                <a:gd name="connsiteX17" fmla="*/ 4705 w 13823"/>
                <a:gd name="connsiteY17" fmla="*/ 6116 h 19591"/>
                <a:gd name="connsiteX18" fmla="*/ 3529 w 13823"/>
                <a:gd name="connsiteY18" fmla="*/ 6116 h 19591"/>
                <a:gd name="connsiteX19" fmla="*/ 2352 w 13823"/>
                <a:gd name="connsiteY19" fmla="*/ 5005 h 19591"/>
                <a:gd name="connsiteX20" fmla="*/ 2941 w 13823"/>
                <a:gd name="connsiteY20" fmla="*/ 10286 h 19591"/>
                <a:gd name="connsiteX21" fmla="*/ 1764 w 13823"/>
                <a:gd name="connsiteY21" fmla="*/ 10286 h 19591"/>
                <a:gd name="connsiteX22" fmla="*/ 1176 w 13823"/>
                <a:gd name="connsiteY22" fmla="*/ 8896 h 19591"/>
                <a:gd name="connsiteX23" fmla="*/ 882 w 13823"/>
                <a:gd name="connsiteY23" fmla="*/ 10981 h 19591"/>
                <a:gd name="connsiteX24" fmla="*/ 0 w 13823"/>
                <a:gd name="connsiteY24" fmla="*/ 10981 h 19591"/>
                <a:gd name="connsiteX0" fmla="*/ 0 w 14705"/>
                <a:gd name="connsiteY0" fmla="*/ 10981 h 19591"/>
                <a:gd name="connsiteX1" fmla="*/ 588 w 14705"/>
                <a:gd name="connsiteY1" fmla="*/ 17932 h 19591"/>
                <a:gd name="connsiteX2" fmla="*/ 2237 w 14705"/>
                <a:gd name="connsiteY2" fmla="*/ 18480 h 19591"/>
                <a:gd name="connsiteX3" fmla="*/ 3330 w 14705"/>
                <a:gd name="connsiteY3" fmla="*/ 18480 h 19591"/>
                <a:gd name="connsiteX4" fmla="*/ 5227 w 14705"/>
                <a:gd name="connsiteY4" fmla="*/ 17369 h 19591"/>
                <a:gd name="connsiteX5" fmla="*/ 5774 w 14705"/>
                <a:gd name="connsiteY5" fmla="*/ 17369 h 19591"/>
                <a:gd name="connsiteX6" fmla="*/ 5774 w 14705"/>
                <a:gd name="connsiteY6" fmla="*/ 19591 h 19591"/>
                <a:gd name="connsiteX7" fmla="*/ 7382 w 14705"/>
                <a:gd name="connsiteY7" fmla="*/ 19591 h 19591"/>
                <a:gd name="connsiteX8" fmla="*/ 8218 w 14705"/>
                <a:gd name="connsiteY8" fmla="*/ 17369 h 19591"/>
                <a:gd name="connsiteX9" fmla="*/ 9279 w 14705"/>
                <a:gd name="connsiteY9" fmla="*/ 17369 h 19591"/>
                <a:gd name="connsiteX10" fmla="*/ 10115 w 14705"/>
                <a:gd name="connsiteY10" fmla="*/ 15147 h 19591"/>
                <a:gd name="connsiteX11" fmla="*/ 11176 w 14705"/>
                <a:gd name="connsiteY11" fmla="*/ 14035 h 19591"/>
                <a:gd name="connsiteX12" fmla="*/ 11176 w 14705"/>
                <a:gd name="connsiteY12" fmla="*/ 9591 h 19591"/>
                <a:gd name="connsiteX13" fmla="*/ 14705 w 14705"/>
                <a:gd name="connsiteY13" fmla="*/ 1945 h 19591"/>
                <a:gd name="connsiteX14" fmla="*/ 13823 w 14705"/>
                <a:gd name="connsiteY14" fmla="*/ 2640 h 19591"/>
                <a:gd name="connsiteX15" fmla="*/ 9117 w 14705"/>
                <a:gd name="connsiteY15" fmla="*/ 5005 h 19591"/>
                <a:gd name="connsiteX16" fmla="*/ 6764 w 14705"/>
                <a:gd name="connsiteY16" fmla="*/ 6811 h 19591"/>
                <a:gd name="connsiteX17" fmla="*/ 4705 w 14705"/>
                <a:gd name="connsiteY17" fmla="*/ 6116 h 19591"/>
                <a:gd name="connsiteX18" fmla="*/ 3529 w 14705"/>
                <a:gd name="connsiteY18" fmla="*/ 6116 h 19591"/>
                <a:gd name="connsiteX19" fmla="*/ 2352 w 14705"/>
                <a:gd name="connsiteY19" fmla="*/ 5005 h 19591"/>
                <a:gd name="connsiteX20" fmla="*/ 2941 w 14705"/>
                <a:gd name="connsiteY20" fmla="*/ 10286 h 19591"/>
                <a:gd name="connsiteX21" fmla="*/ 1764 w 14705"/>
                <a:gd name="connsiteY21" fmla="*/ 10286 h 19591"/>
                <a:gd name="connsiteX22" fmla="*/ 1176 w 14705"/>
                <a:gd name="connsiteY22" fmla="*/ 8896 h 19591"/>
                <a:gd name="connsiteX23" fmla="*/ 882 w 14705"/>
                <a:gd name="connsiteY23" fmla="*/ 10981 h 19591"/>
                <a:gd name="connsiteX24" fmla="*/ 0 w 14705"/>
                <a:gd name="connsiteY24" fmla="*/ 10981 h 19591"/>
                <a:gd name="connsiteX0" fmla="*/ 0 w 14705"/>
                <a:gd name="connsiteY0" fmla="*/ 9036 h 17646"/>
                <a:gd name="connsiteX1" fmla="*/ 588 w 14705"/>
                <a:gd name="connsiteY1" fmla="*/ 15987 h 17646"/>
                <a:gd name="connsiteX2" fmla="*/ 2237 w 14705"/>
                <a:gd name="connsiteY2" fmla="*/ 16535 h 17646"/>
                <a:gd name="connsiteX3" fmla="*/ 3330 w 14705"/>
                <a:gd name="connsiteY3" fmla="*/ 16535 h 17646"/>
                <a:gd name="connsiteX4" fmla="*/ 5227 w 14705"/>
                <a:gd name="connsiteY4" fmla="*/ 15424 h 17646"/>
                <a:gd name="connsiteX5" fmla="*/ 5774 w 14705"/>
                <a:gd name="connsiteY5" fmla="*/ 15424 h 17646"/>
                <a:gd name="connsiteX6" fmla="*/ 5774 w 14705"/>
                <a:gd name="connsiteY6" fmla="*/ 17646 h 17646"/>
                <a:gd name="connsiteX7" fmla="*/ 7382 w 14705"/>
                <a:gd name="connsiteY7" fmla="*/ 17646 h 17646"/>
                <a:gd name="connsiteX8" fmla="*/ 8218 w 14705"/>
                <a:gd name="connsiteY8" fmla="*/ 15424 h 17646"/>
                <a:gd name="connsiteX9" fmla="*/ 9279 w 14705"/>
                <a:gd name="connsiteY9" fmla="*/ 15424 h 17646"/>
                <a:gd name="connsiteX10" fmla="*/ 10115 w 14705"/>
                <a:gd name="connsiteY10" fmla="*/ 13202 h 17646"/>
                <a:gd name="connsiteX11" fmla="*/ 11176 w 14705"/>
                <a:gd name="connsiteY11" fmla="*/ 12090 h 17646"/>
                <a:gd name="connsiteX12" fmla="*/ 11176 w 14705"/>
                <a:gd name="connsiteY12" fmla="*/ 7646 h 17646"/>
                <a:gd name="connsiteX13" fmla="*/ 14705 w 14705"/>
                <a:gd name="connsiteY13" fmla="*/ 0 h 17646"/>
                <a:gd name="connsiteX14" fmla="*/ 9117 w 14705"/>
                <a:gd name="connsiteY14" fmla="*/ 3060 h 17646"/>
                <a:gd name="connsiteX15" fmla="*/ 6764 w 14705"/>
                <a:gd name="connsiteY15" fmla="*/ 4866 h 17646"/>
                <a:gd name="connsiteX16" fmla="*/ 4705 w 14705"/>
                <a:gd name="connsiteY16" fmla="*/ 4171 h 17646"/>
                <a:gd name="connsiteX17" fmla="*/ 3529 w 14705"/>
                <a:gd name="connsiteY17" fmla="*/ 4171 h 17646"/>
                <a:gd name="connsiteX18" fmla="*/ 2352 w 14705"/>
                <a:gd name="connsiteY18" fmla="*/ 3060 h 17646"/>
                <a:gd name="connsiteX19" fmla="*/ 2941 w 14705"/>
                <a:gd name="connsiteY19" fmla="*/ 8341 h 17646"/>
                <a:gd name="connsiteX20" fmla="*/ 1764 w 14705"/>
                <a:gd name="connsiteY20" fmla="*/ 8341 h 17646"/>
                <a:gd name="connsiteX21" fmla="*/ 1176 w 14705"/>
                <a:gd name="connsiteY21" fmla="*/ 6951 h 17646"/>
                <a:gd name="connsiteX22" fmla="*/ 882 w 14705"/>
                <a:gd name="connsiteY22" fmla="*/ 9036 h 17646"/>
                <a:gd name="connsiteX23" fmla="*/ 0 w 14705"/>
                <a:gd name="connsiteY23" fmla="*/ 9036 h 17646"/>
                <a:gd name="connsiteX0" fmla="*/ 0 w 14705"/>
                <a:gd name="connsiteY0" fmla="*/ 9036 h 17646"/>
                <a:gd name="connsiteX1" fmla="*/ 588 w 14705"/>
                <a:gd name="connsiteY1" fmla="*/ 15987 h 17646"/>
                <a:gd name="connsiteX2" fmla="*/ 2237 w 14705"/>
                <a:gd name="connsiteY2" fmla="*/ 16535 h 17646"/>
                <a:gd name="connsiteX3" fmla="*/ 3330 w 14705"/>
                <a:gd name="connsiteY3" fmla="*/ 16535 h 17646"/>
                <a:gd name="connsiteX4" fmla="*/ 5227 w 14705"/>
                <a:gd name="connsiteY4" fmla="*/ 15424 h 17646"/>
                <a:gd name="connsiteX5" fmla="*/ 5774 w 14705"/>
                <a:gd name="connsiteY5" fmla="*/ 15424 h 17646"/>
                <a:gd name="connsiteX6" fmla="*/ 5774 w 14705"/>
                <a:gd name="connsiteY6" fmla="*/ 17646 h 17646"/>
                <a:gd name="connsiteX7" fmla="*/ 7382 w 14705"/>
                <a:gd name="connsiteY7" fmla="*/ 17646 h 17646"/>
                <a:gd name="connsiteX8" fmla="*/ 8218 w 14705"/>
                <a:gd name="connsiteY8" fmla="*/ 15424 h 17646"/>
                <a:gd name="connsiteX9" fmla="*/ 9279 w 14705"/>
                <a:gd name="connsiteY9" fmla="*/ 15424 h 17646"/>
                <a:gd name="connsiteX10" fmla="*/ 10115 w 14705"/>
                <a:gd name="connsiteY10" fmla="*/ 13202 h 17646"/>
                <a:gd name="connsiteX11" fmla="*/ 11176 w 14705"/>
                <a:gd name="connsiteY11" fmla="*/ 12090 h 17646"/>
                <a:gd name="connsiteX12" fmla="*/ 11176 w 14705"/>
                <a:gd name="connsiteY12" fmla="*/ 7646 h 17646"/>
                <a:gd name="connsiteX13" fmla="*/ 14705 w 14705"/>
                <a:gd name="connsiteY13" fmla="*/ 0 h 17646"/>
                <a:gd name="connsiteX14" fmla="*/ 9117 w 14705"/>
                <a:gd name="connsiteY14" fmla="*/ 3060 h 17646"/>
                <a:gd name="connsiteX15" fmla="*/ 6764 w 14705"/>
                <a:gd name="connsiteY15" fmla="*/ 4866 h 17646"/>
                <a:gd name="connsiteX16" fmla="*/ 4705 w 14705"/>
                <a:gd name="connsiteY16" fmla="*/ 4171 h 17646"/>
                <a:gd name="connsiteX17" fmla="*/ 3529 w 14705"/>
                <a:gd name="connsiteY17" fmla="*/ 4171 h 17646"/>
                <a:gd name="connsiteX18" fmla="*/ 2352 w 14705"/>
                <a:gd name="connsiteY18" fmla="*/ 3060 h 17646"/>
                <a:gd name="connsiteX19" fmla="*/ 2941 w 14705"/>
                <a:gd name="connsiteY19" fmla="*/ 8341 h 17646"/>
                <a:gd name="connsiteX20" fmla="*/ 1764 w 14705"/>
                <a:gd name="connsiteY20" fmla="*/ 8341 h 17646"/>
                <a:gd name="connsiteX21" fmla="*/ 1176 w 14705"/>
                <a:gd name="connsiteY21" fmla="*/ 6951 h 17646"/>
                <a:gd name="connsiteX22" fmla="*/ 882 w 14705"/>
                <a:gd name="connsiteY22" fmla="*/ 9036 h 17646"/>
                <a:gd name="connsiteX23" fmla="*/ 0 w 14705"/>
                <a:gd name="connsiteY23" fmla="*/ 9036 h 17646"/>
                <a:gd name="connsiteX0" fmla="*/ 0 w 14705"/>
                <a:gd name="connsiteY0" fmla="*/ 9036 h 17646"/>
                <a:gd name="connsiteX1" fmla="*/ 588 w 14705"/>
                <a:gd name="connsiteY1" fmla="*/ 15987 h 17646"/>
                <a:gd name="connsiteX2" fmla="*/ 2237 w 14705"/>
                <a:gd name="connsiteY2" fmla="*/ 16535 h 17646"/>
                <a:gd name="connsiteX3" fmla="*/ 3330 w 14705"/>
                <a:gd name="connsiteY3" fmla="*/ 16535 h 17646"/>
                <a:gd name="connsiteX4" fmla="*/ 5227 w 14705"/>
                <a:gd name="connsiteY4" fmla="*/ 15424 h 17646"/>
                <a:gd name="connsiteX5" fmla="*/ 5774 w 14705"/>
                <a:gd name="connsiteY5" fmla="*/ 15424 h 17646"/>
                <a:gd name="connsiteX6" fmla="*/ 5774 w 14705"/>
                <a:gd name="connsiteY6" fmla="*/ 17646 h 17646"/>
                <a:gd name="connsiteX7" fmla="*/ 7382 w 14705"/>
                <a:gd name="connsiteY7" fmla="*/ 17646 h 17646"/>
                <a:gd name="connsiteX8" fmla="*/ 8218 w 14705"/>
                <a:gd name="connsiteY8" fmla="*/ 15424 h 17646"/>
                <a:gd name="connsiteX9" fmla="*/ 9279 w 14705"/>
                <a:gd name="connsiteY9" fmla="*/ 15424 h 17646"/>
                <a:gd name="connsiteX10" fmla="*/ 10115 w 14705"/>
                <a:gd name="connsiteY10" fmla="*/ 13202 h 17646"/>
                <a:gd name="connsiteX11" fmla="*/ 11176 w 14705"/>
                <a:gd name="connsiteY11" fmla="*/ 12090 h 17646"/>
                <a:gd name="connsiteX12" fmla="*/ 14705 w 14705"/>
                <a:gd name="connsiteY12" fmla="*/ 1390 h 17646"/>
                <a:gd name="connsiteX13" fmla="*/ 14705 w 14705"/>
                <a:gd name="connsiteY13" fmla="*/ 0 h 17646"/>
                <a:gd name="connsiteX14" fmla="*/ 9117 w 14705"/>
                <a:gd name="connsiteY14" fmla="*/ 3060 h 17646"/>
                <a:gd name="connsiteX15" fmla="*/ 6764 w 14705"/>
                <a:gd name="connsiteY15" fmla="*/ 4866 h 17646"/>
                <a:gd name="connsiteX16" fmla="*/ 4705 w 14705"/>
                <a:gd name="connsiteY16" fmla="*/ 4171 h 17646"/>
                <a:gd name="connsiteX17" fmla="*/ 3529 w 14705"/>
                <a:gd name="connsiteY17" fmla="*/ 4171 h 17646"/>
                <a:gd name="connsiteX18" fmla="*/ 2352 w 14705"/>
                <a:gd name="connsiteY18" fmla="*/ 3060 h 17646"/>
                <a:gd name="connsiteX19" fmla="*/ 2941 w 14705"/>
                <a:gd name="connsiteY19" fmla="*/ 8341 h 17646"/>
                <a:gd name="connsiteX20" fmla="*/ 1764 w 14705"/>
                <a:gd name="connsiteY20" fmla="*/ 8341 h 17646"/>
                <a:gd name="connsiteX21" fmla="*/ 1176 w 14705"/>
                <a:gd name="connsiteY21" fmla="*/ 6951 h 17646"/>
                <a:gd name="connsiteX22" fmla="*/ 882 w 14705"/>
                <a:gd name="connsiteY22" fmla="*/ 9036 h 17646"/>
                <a:gd name="connsiteX23" fmla="*/ 0 w 14705"/>
                <a:gd name="connsiteY23" fmla="*/ 9036 h 17646"/>
                <a:gd name="connsiteX0" fmla="*/ 0 w 14705"/>
                <a:gd name="connsiteY0" fmla="*/ 9036 h 17646"/>
                <a:gd name="connsiteX1" fmla="*/ 588 w 14705"/>
                <a:gd name="connsiteY1" fmla="*/ 15987 h 17646"/>
                <a:gd name="connsiteX2" fmla="*/ 2237 w 14705"/>
                <a:gd name="connsiteY2" fmla="*/ 16535 h 17646"/>
                <a:gd name="connsiteX3" fmla="*/ 3330 w 14705"/>
                <a:gd name="connsiteY3" fmla="*/ 16535 h 17646"/>
                <a:gd name="connsiteX4" fmla="*/ 5227 w 14705"/>
                <a:gd name="connsiteY4" fmla="*/ 15424 h 17646"/>
                <a:gd name="connsiteX5" fmla="*/ 5774 w 14705"/>
                <a:gd name="connsiteY5" fmla="*/ 15424 h 17646"/>
                <a:gd name="connsiteX6" fmla="*/ 5774 w 14705"/>
                <a:gd name="connsiteY6" fmla="*/ 17646 h 17646"/>
                <a:gd name="connsiteX7" fmla="*/ 7382 w 14705"/>
                <a:gd name="connsiteY7" fmla="*/ 17646 h 17646"/>
                <a:gd name="connsiteX8" fmla="*/ 8218 w 14705"/>
                <a:gd name="connsiteY8" fmla="*/ 15424 h 17646"/>
                <a:gd name="connsiteX9" fmla="*/ 9279 w 14705"/>
                <a:gd name="connsiteY9" fmla="*/ 15424 h 17646"/>
                <a:gd name="connsiteX10" fmla="*/ 10115 w 14705"/>
                <a:gd name="connsiteY10" fmla="*/ 13202 h 17646"/>
                <a:gd name="connsiteX11" fmla="*/ 9411 w 14705"/>
                <a:gd name="connsiteY11" fmla="*/ 6256 h 17646"/>
                <a:gd name="connsiteX12" fmla="*/ 14705 w 14705"/>
                <a:gd name="connsiteY12" fmla="*/ 1390 h 17646"/>
                <a:gd name="connsiteX13" fmla="*/ 14705 w 14705"/>
                <a:gd name="connsiteY13" fmla="*/ 0 h 17646"/>
                <a:gd name="connsiteX14" fmla="*/ 9117 w 14705"/>
                <a:gd name="connsiteY14" fmla="*/ 3060 h 17646"/>
                <a:gd name="connsiteX15" fmla="*/ 6764 w 14705"/>
                <a:gd name="connsiteY15" fmla="*/ 4866 h 17646"/>
                <a:gd name="connsiteX16" fmla="*/ 4705 w 14705"/>
                <a:gd name="connsiteY16" fmla="*/ 4171 h 17646"/>
                <a:gd name="connsiteX17" fmla="*/ 3529 w 14705"/>
                <a:gd name="connsiteY17" fmla="*/ 4171 h 17646"/>
                <a:gd name="connsiteX18" fmla="*/ 2352 w 14705"/>
                <a:gd name="connsiteY18" fmla="*/ 3060 h 17646"/>
                <a:gd name="connsiteX19" fmla="*/ 2941 w 14705"/>
                <a:gd name="connsiteY19" fmla="*/ 8341 h 17646"/>
                <a:gd name="connsiteX20" fmla="*/ 1764 w 14705"/>
                <a:gd name="connsiteY20" fmla="*/ 8341 h 17646"/>
                <a:gd name="connsiteX21" fmla="*/ 1176 w 14705"/>
                <a:gd name="connsiteY21" fmla="*/ 6951 h 17646"/>
                <a:gd name="connsiteX22" fmla="*/ 882 w 14705"/>
                <a:gd name="connsiteY22" fmla="*/ 9036 h 17646"/>
                <a:gd name="connsiteX23" fmla="*/ 0 w 14705"/>
                <a:gd name="connsiteY23" fmla="*/ 9036 h 17646"/>
                <a:gd name="connsiteX0" fmla="*/ 0 w 14705"/>
                <a:gd name="connsiteY0" fmla="*/ 9036 h 17646"/>
                <a:gd name="connsiteX1" fmla="*/ 588 w 14705"/>
                <a:gd name="connsiteY1" fmla="*/ 15987 h 17646"/>
                <a:gd name="connsiteX2" fmla="*/ 2237 w 14705"/>
                <a:gd name="connsiteY2" fmla="*/ 16535 h 17646"/>
                <a:gd name="connsiteX3" fmla="*/ 3330 w 14705"/>
                <a:gd name="connsiteY3" fmla="*/ 16535 h 17646"/>
                <a:gd name="connsiteX4" fmla="*/ 5227 w 14705"/>
                <a:gd name="connsiteY4" fmla="*/ 15424 h 17646"/>
                <a:gd name="connsiteX5" fmla="*/ 5774 w 14705"/>
                <a:gd name="connsiteY5" fmla="*/ 15424 h 17646"/>
                <a:gd name="connsiteX6" fmla="*/ 5774 w 14705"/>
                <a:gd name="connsiteY6" fmla="*/ 17646 h 17646"/>
                <a:gd name="connsiteX7" fmla="*/ 7382 w 14705"/>
                <a:gd name="connsiteY7" fmla="*/ 17646 h 17646"/>
                <a:gd name="connsiteX8" fmla="*/ 7058 w 14705"/>
                <a:gd name="connsiteY8" fmla="*/ 14680 h 17646"/>
                <a:gd name="connsiteX9" fmla="*/ 9279 w 14705"/>
                <a:gd name="connsiteY9" fmla="*/ 15424 h 17646"/>
                <a:gd name="connsiteX10" fmla="*/ 10115 w 14705"/>
                <a:gd name="connsiteY10" fmla="*/ 13202 h 17646"/>
                <a:gd name="connsiteX11" fmla="*/ 9411 w 14705"/>
                <a:gd name="connsiteY11" fmla="*/ 6256 h 17646"/>
                <a:gd name="connsiteX12" fmla="*/ 14705 w 14705"/>
                <a:gd name="connsiteY12" fmla="*/ 1390 h 17646"/>
                <a:gd name="connsiteX13" fmla="*/ 14705 w 14705"/>
                <a:gd name="connsiteY13" fmla="*/ 0 h 17646"/>
                <a:gd name="connsiteX14" fmla="*/ 9117 w 14705"/>
                <a:gd name="connsiteY14" fmla="*/ 3060 h 17646"/>
                <a:gd name="connsiteX15" fmla="*/ 6764 w 14705"/>
                <a:gd name="connsiteY15" fmla="*/ 4866 h 17646"/>
                <a:gd name="connsiteX16" fmla="*/ 4705 w 14705"/>
                <a:gd name="connsiteY16" fmla="*/ 4171 h 17646"/>
                <a:gd name="connsiteX17" fmla="*/ 3529 w 14705"/>
                <a:gd name="connsiteY17" fmla="*/ 4171 h 17646"/>
                <a:gd name="connsiteX18" fmla="*/ 2352 w 14705"/>
                <a:gd name="connsiteY18" fmla="*/ 3060 h 17646"/>
                <a:gd name="connsiteX19" fmla="*/ 2941 w 14705"/>
                <a:gd name="connsiteY19" fmla="*/ 8341 h 17646"/>
                <a:gd name="connsiteX20" fmla="*/ 1764 w 14705"/>
                <a:gd name="connsiteY20" fmla="*/ 8341 h 17646"/>
                <a:gd name="connsiteX21" fmla="*/ 1176 w 14705"/>
                <a:gd name="connsiteY21" fmla="*/ 6951 h 17646"/>
                <a:gd name="connsiteX22" fmla="*/ 882 w 14705"/>
                <a:gd name="connsiteY22" fmla="*/ 9036 h 17646"/>
                <a:gd name="connsiteX23" fmla="*/ 0 w 14705"/>
                <a:gd name="connsiteY23" fmla="*/ 9036 h 17646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5227 w 14705"/>
                <a:gd name="connsiteY4" fmla="*/ 15424 h 18767"/>
                <a:gd name="connsiteX5" fmla="*/ 5774 w 14705"/>
                <a:gd name="connsiteY5" fmla="*/ 15424 h 18767"/>
                <a:gd name="connsiteX6" fmla="*/ 5774 w 14705"/>
                <a:gd name="connsiteY6" fmla="*/ 17646 h 18767"/>
                <a:gd name="connsiteX7" fmla="*/ 7382 w 14705"/>
                <a:gd name="connsiteY7" fmla="*/ 17646 h 18767"/>
                <a:gd name="connsiteX8" fmla="*/ 7058 w 14705"/>
                <a:gd name="connsiteY8" fmla="*/ 14680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3529 w 14705"/>
                <a:gd name="connsiteY4" fmla="*/ 18767 h 18767"/>
                <a:gd name="connsiteX5" fmla="*/ 5774 w 14705"/>
                <a:gd name="connsiteY5" fmla="*/ 15424 h 18767"/>
                <a:gd name="connsiteX6" fmla="*/ 5774 w 14705"/>
                <a:gd name="connsiteY6" fmla="*/ 17646 h 18767"/>
                <a:gd name="connsiteX7" fmla="*/ 7382 w 14705"/>
                <a:gd name="connsiteY7" fmla="*/ 17646 h 18767"/>
                <a:gd name="connsiteX8" fmla="*/ 7058 w 14705"/>
                <a:gd name="connsiteY8" fmla="*/ 14680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3529 w 14705"/>
                <a:gd name="connsiteY4" fmla="*/ 18767 h 18767"/>
                <a:gd name="connsiteX5" fmla="*/ 3823 w 14705"/>
                <a:gd name="connsiteY5" fmla="*/ 15987 h 18767"/>
                <a:gd name="connsiteX6" fmla="*/ 5774 w 14705"/>
                <a:gd name="connsiteY6" fmla="*/ 17646 h 18767"/>
                <a:gd name="connsiteX7" fmla="*/ 7382 w 14705"/>
                <a:gd name="connsiteY7" fmla="*/ 17646 h 18767"/>
                <a:gd name="connsiteX8" fmla="*/ 7058 w 14705"/>
                <a:gd name="connsiteY8" fmla="*/ 14680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3529 w 14705"/>
                <a:gd name="connsiteY4" fmla="*/ 18767 h 18767"/>
                <a:gd name="connsiteX5" fmla="*/ 3823 w 14705"/>
                <a:gd name="connsiteY5" fmla="*/ 15987 h 18767"/>
                <a:gd name="connsiteX6" fmla="*/ 5588 w 14705"/>
                <a:gd name="connsiteY6" fmla="*/ 16682 h 18767"/>
                <a:gd name="connsiteX7" fmla="*/ 7382 w 14705"/>
                <a:gd name="connsiteY7" fmla="*/ 17646 h 18767"/>
                <a:gd name="connsiteX8" fmla="*/ 7058 w 14705"/>
                <a:gd name="connsiteY8" fmla="*/ 14680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3529 w 14705"/>
                <a:gd name="connsiteY4" fmla="*/ 18767 h 18767"/>
                <a:gd name="connsiteX5" fmla="*/ 3823 w 14705"/>
                <a:gd name="connsiteY5" fmla="*/ 15987 h 18767"/>
                <a:gd name="connsiteX6" fmla="*/ 5588 w 14705"/>
                <a:gd name="connsiteY6" fmla="*/ 16682 h 18767"/>
                <a:gd name="connsiteX7" fmla="*/ 6764 w 14705"/>
                <a:gd name="connsiteY7" fmla="*/ 15987 h 18767"/>
                <a:gd name="connsiteX8" fmla="*/ 7058 w 14705"/>
                <a:gd name="connsiteY8" fmla="*/ 14680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3529 w 14705"/>
                <a:gd name="connsiteY4" fmla="*/ 18767 h 18767"/>
                <a:gd name="connsiteX5" fmla="*/ 3823 w 14705"/>
                <a:gd name="connsiteY5" fmla="*/ 15987 h 18767"/>
                <a:gd name="connsiteX6" fmla="*/ 5588 w 14705"/>
                <a:gd name="connsiteY6" fmla="*/ 16682 h 18767"/>
                <a:gd name="connsiteX7" fmla="*/ 6764 w 14705"/>
                <a:gd name="connsiteY7" fmla="*/ 15987 h 18767"/>
                <a:gd name="connsiteX8" fmla="*/ 7647 w 14705"/>
                <a:gd name="connsiteY8" fmla="*/ 13207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05" h="18767">
                  <a:moveTo>
                    <a:pt x="0" y="9036"/>
                  </a:moveTo>
                  <a:cubicBezTo>
                    <a:pt x="86" y="10518"/>
                    <a:pt x="502" y="14505"/>
                    <a:pt x="588" y="15987"/>
                  </a:cubicBezTo>
                  <a:lnTo>
                    <a:pt x="2237" y="16535"/>
                  </a:lnTo>
                  <a:cubicBezTo>
                    <a:pt x="2177" y="17279"/>
                    <a:pt x="2118" y="18023"/>
                    <a:pt x="2058" y="18767"/>
                  </a:cubicBezTo>
                  <a:lnTo>
                    <a:pt x="3529" y="18767"/>
                  </a:lnTo>
                  <a:lnTo>
                    <a:pt x="3823" y="15987"/>
                  </a:lnTo>
                  <a:lnTo>
                    <a:pt x="5588" y="16682"/>
                  </a:lnTo>
                  <a:lnTo>
                    <a:pt x="6764" y="15987"/>
                  </a:lnTo>
                  <a:lnTo>
                    <a:pt x="7647" y="13207"/>
                  </a:lnTo>
                  <a:lnTo>
                    <a:pt x="9279" y="15424"/>
                  </a:lnTo>
                  <a:lnTo>
                    <a:pt x="10115" y="13202"/>
                  </a:lnTo>
                  <a:cubicBezTo>
                    <a:pt x="9880" y="10887"/>
                    <a:pt x="9646" y="8571"/>
                    <a:pt x="9411" y="6256"/>
                  </a:cubicBezTo>
                  <a:lnTo>
                    <a:pt x="14705" y="1390"/>
                  </a:lnTo>
                  <a:lnTo>
                    <a:pt x="14705" y="0"/>
                  </a:lnTo>
                  <a:lnTo>
                    <a:pt x="9117" y="3060"/>
                  </a:lnTo>
                  <a:lnTo>
                    <a:pt x="6764" y="4866"/>
                  </a:lnTo>
                  <a:lnTo>
                    <a:pt x="4705" y="4171"/>
                  </a:lnTo>
                  <a:cubicBezTo>
                    <a:pt x="4609" y="3060"/>
                    <a:pt x="3625" y="5282"/>
                    <a:pt x="3529" y="4171"/>
                  </a:cubicBezTo>
                  <a:lnTo>
                    <a:pt x="2352" y="3060"/>
                  </a:lnTo>
                  <a:cubicBezTo>
                    <a:pt x="2592" y="5700"/>
                    <a:pt x="2701" y="5701"/>
                    <a:pt x="2941" y="8341"/>
                  </a:cubicBezTo>
                  <a:lnTo>
                    <a:pt x="1764" y="8341"/>
                  </a:lnTo>
                  <a:cubicBezTo>
                    <a:pt x="1582" y="7230"/>
                    <a:pt x="1358" y="8062"/>
                    <a:pt x="1176" y="6951"/>
                  </a:cubicBezTo>
                  <a:lnTo>
                    <a:pt x="882" y="9036"/>
                  </a:lnTo>
                  <a:lnTo>
                    <a:pt x="0" y="9036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MT"/>
            <p:cNvSpPr>
              <a:spLocks noChangeAspect="1"/>
            </p:cNvSpPr>
            <p:nvPr/>
          </p:nvSpPr>
          <p:spPr bwMode="auto">
            <a:xfrm rot="13083780">
              <a:off x="7567175" y="5733349"/>
              <a:ext cx="46157" cy="21906"/>
            </a:xfrm>
            <a:custGeom>
              <a:avLst/>
              <a:gdLst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412 w 10000"/>
                <a:gd name="connsiteY21" fmla="*/ 6808 h 14586"/>
                <a:gd name="connsiteX22" fmla="*/ 1897 w 10000"/>
                <a:gd name="connsiteY22" fmla="*/ 5697 h 14586"/>
                <a:gd name="connsiteX23" fmla="*/ 1897 w 10000"/>
                <a:gd name="connsiteY23" fmla="*/ 7919 h 14586"/>
                <a:gd name="connsiteX24" fmla="*/ 1061 w 10000"/>
                <a:gd name="connsiteY24" fmla="*/ 7919 h 14586"/>
                <a:gd name="connsiteX25" fmla="*/ 514 w 10000"/>
                <a:gd name="connsiteY25" fmla="*/ 4586 h 14586"/>
                <a:gd name="connsiteX26" fmla="*/ 514 w 10000"/>
                <a:gd name="connsiteY26" fmla="*/ 6808 h 14586"/>
                <a:gd name="connsiteX27" fmla="*/ 0 w 10000"/>
                <a:gd name="connsiteY27" fmla="*/ 7919 h 14586"/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412 w 10000"/>
                <a:gd name="connsiteY21" fmla="*/ 6808 h 14586"/>
                <a:gd name="connsiteX22" fmla="*/ 1176 w 10000"/>
                <a:gd name="connsiteY22" fmla="*/ 0 h 14586"/>
                <a:gd name="connsiteX23" fmla="*/ 1897 w 10000"/>
                <a:gd name="connsiteY23" fmla="*/ 7919 h 14586"/>
                <a:gd name="connsiteX24" fmla="*/ 1061 w 10000"/>
                <a:gd name="connsiteY24" fmla="*/ 7919 h 14586"/>
                <a:gd name="connsiteX25" fmla="*/ 514 w 10000"/>
                <a:gd name="connsiteY25" fmla="*/ 4586 h 14586"/>
                <a:gd name="connsiteX26" fmla="*/ 514 w 10000"/>
                <a:gd name="connsiteY26" fmla="*/ 6808 h 14586"/>
                <a:gd name="connsiteX27" fmla="*/ 0 w 10000"/>
                <a:gd name="connsiteY27" fmla="*/ 7919 h 14586"/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353 w 10000"/>
                <a:gd name="connsiteY21" fmla="*/ 1111 h 14586"/>
                <a:gd name="connsiteX22" fmla="*/ 1176 w 10000"/>
                <a:gd name="connsiteY22" fmla="*/ 0 h 14586"/>
                <a:gd name="connsiteX23" fmla="*/ 1897 w 10000"/>
                <a:gd name="connsiteY23" fmla="*/ 7919 h 14586"/>
                <a:gd name="connsiteX24" fmla="*/ 1061 w 10000"/>
                <a:gd name="connsiteY24" fmla="*/ 7919 h 14586"/>
                <a:gd name="connsiteX25" fmla="*/ 514 w 10000"/>
                <a:gd name="connsiteY25" fmla="*/ 4586 h 14586"/>
                <a:gd name="connsiteX26" fmla="*/ 514 w 10000"/>
                <a:gd name="connsiteY26" fmla="*/ 6808 h 14586"/>
                <a:gd name="connsiteX27" fmla="*/ 0 w 10000"/>
                <a:gd name="connsiteY27" fmla="*/ 7919 h 14586"/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353 w 10000"/>
                <a:gd name="connsiteY21" fmla="*/ 1111 h 14586"/>
                <a:gd name="connsiteX22" fmla="*/ 1176 w 10000"/>
                <a:gd name="connsiteY22" fmla="*/ 0 h 14586"/>
                <a:gd name="connsiteX23" fmla="*/ 1765 w 10000"/>
                <a:gd name="connsiteY23" fmla="*/ 5281 h 14586"/>
                <a:gd name="connsiteX24" fmla="*/ 1061 w 10000"/>
                <a:gd name="connsiteY24" fmla="*/ 7919 h 14586"/>
                <a:gd name="connsiteX25" fmla="*/ 514 w 10000"/>
                <a:gd name="connsiteY25" fmla="*/ 4586 h 14586"/>
                <a:gd name="connsiteX26" fmla="*/ 514 w 10000"/>
                <a:gd name="connsiteY26" fmla="*/ 6808 h 14586"/>
                <a:gd name="connsiteX27" fmla="*/ 0 w 10000"/>
                <a:gd name="connsiteY27" fmla="*/ 7919 h 14586"/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353 w 10000"/>
                <a:gd name="connsiteY21" fmla="*/ 1111 h 14586"/>
                <a:gd name="connsiteX22" fmla="*/ 1176 w 10000"/>
                <a:gd name="connsiteY22" fmla="*/ 0 h 14586"/>
                <a:gd name="connsiteX23" fmla="*/ 1765 w 10000"/>
                <a:gd name="connsiteY23" fmla="*/ 5281 h 14586"/>
                <a:gd name="connsiteX24" fmla="*/ 882 w 10000"/>
                <a:gd name="connsiteY24" fmla="*/ 5976 h 14586"/>
                <a:gd name="connsiteX25" fmla="*/ 514 w 10000"/>
                <a:gd name="connsiteY25" fmla="*/ 4586 h 14586"/>
                <a:gd name="connsiteX26" fmla="*/ 514 w 10000"/>
                <a:gd name="connsiteY26" fmla="*/ 6808 h 14586"/>
                <a:gd name="connsiteX27" fmla="*/ 0 w 10000"/>
                <a:gd name="connsiteY27" fmla="*/ 7919 h 14586"/>
                <a:gd name="connsiteX0" fmla="*/ 0 w 10000"/>
                <a:gd name="connsiteY0" fmla="*/ 7919 h 14586"/>
                <a:gd name="connsiteX1" fmla="*/ 257 w 10000"/>
                <a:gd name="connsiteY1" fmla="*/ 12364 h 14586"/>
                <a:gd name="connsiteX2" fmla="*/ 1061 w 10000"/>
                <a:gd name="connsiteY2" fmla="*/ 13475 h 14586"/>
                <a:gd name="connsiteX3" fmla="*/ 2154 w 10000"/>
                <a:gd name="connsiteY3" fmla="*/ 13475 h 14586"/>
                <a:gd name="connsiteX4" fmla="*/ 4051 w 10000"/>
                <a:gd name="connsiteY4" fmla="*/ 12364 h 14586"/>
                <a:gd name="connsiteX5" fmla="*/ 4598 w 10000"/>
                <a:gd name="connsiteY5" fmla="*/ 12364 h 14586"/>
                <a:gd name="connsiteX6" fmla="*/ 4598 w 10000"/>
                <a:gd name="connsiteY6" fmla="*/ 14586 h 14586"/>
                <a:gd name="connsiteX7" fmla="*/ 6206 w 10000"/>
                <a:gd name="connsiteY7" fmla="*/ 14586 h 14586"/>
                <a:gd name="connsiteX8" fmla="*/ 7042 w 10000"/>
                <a:gd name="connsiteY8" fmla="*/ 12364 h 14586"/>
                <a:gd name="connsiteX9" fmla="*/ 8103 w 10000"/>
                <a:gd name="connsiteY9" fmla="*/ 12364 h 14586"/>
                <a:gd name="connsiteX10" fmla="*/ 8939 w 10000"/>
                <a:gd name="connsiteY10" fmla="*/ 10142 h 14586"/>
                <a:gd name="connsiteX11" fmla="*/ 10000 w 10000"/>
                <a:gd name="connsiteY11" fmla="*/ 9030 h 14586"/>
                <a:gd name="connsiteX12" fmla="*/ 10000 w 10000"/>
                <a:gd name="connsiteY12" fmla="*/ 4586 h 14586"/>
                <a:gd name="connsiteX13" fmla="*/ 9196 w 10000"/>
                <a:gd name="connsiteY13" fmla="*/ 6808 h 14586"/>
                <a:gd name="connsiteX14" fmla="*/ 8650 w 10000"/>
                <a:gd name="connsiteY14" fmla="*/ 7919 h 14586"/>
                <a:gd name="connsiteX15" fmla="*/ 8103 w 10000"/>
                <a:gd name="connsiteY15" fmla="*/ 7919 h 14586"/>
                <a:gd name="connsiteX16" fmla="*/ 7846 w 10000"/>
                <a:gd name="connsiteY16" fmla="*/ 5697 h 14586"/>
                <a:gd name="connsiteX17" fmla="*/ 7042 w 10000"/>
                <a:gd name="connsiteY17" fmla="*/ 6808 h 14586"/>
                <a:gd name="connsiteX18" fmla="*/ 5402 w 10000"/>
                <a:gd name="connsiteY18" fmla="*/ 7919 h 14586"/>
                <a:gd name="connsiteX19" fmla="*/ 5402 w 10000"/>
                <a:gd name="connsiteY19" fmla="*/ 5697 h 14586"/>
                <a:gd name="connsiteX20" fmla="*/ 3529 w 10000"/>
                <a:gd name="connsiteY20" fmla="*/ 1111 h 14586"/>
                <a:gd name="connsiteX21" fmla="*/ 2353 w 10000"/>
                <a:gd name="connsiteY21" fmla="*/ 1111 h 14586"/>
                <a:gd name="connsiteX22" fmla="*/ 1176 w 10000"/>
                <a:gd name="connsiteY22" fmla="*/ 0 h 14586"/>
                <a:gd name="connsiteX23" fmla="*/ 1765 w 10000"/>
                <a:gd name="connsiteY23" fmla="*/ 5281 h 14586"/>
                <a:gd name="connsiteX24" fmla="*/ 882 w 10000"/>
                <a:gd name="connsiteY24" fmla="*/ 5976 h 14586"/>
                <a:gd name="connsiteX25" fmla="*/ 514 w 10000"/>
                <a:gd name="connsiteY25" fmla="*/ 4586 h 14586"/>
                <a:gd name="connsiteX26" fmla="*/ 0 w 10000"/>
                <a:gd name="connsiteY26" fmla="*/ 5281 h 14586"/>
                <a:gd name="connsiteX27" fmla="*/ 0 w 10000"/>
                <a:gd name="connsiteY27" fmla="*/ 7919 h 14586"/>
                <a:gd name="connsiteX0" fmla="*/ 0 w 11176"/>
                <a:gd name="connsiteY0" fmla="*/ 5976 h 14586"/>
                <a:gd name="connsiteX1" fmla="*/ 1433 w 11176"/>
                <a:gd name="connsiteY1" fmla="*/ 12364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6578 w 11176"/>
                <a:gd name="connsiteY18" fmla="*/ 7919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2058 w 11176"/>
                <a:gd name="connsiteY24" fmla="*/ 5976 h 14586"/>
                <a:gd name="connsiteX25" fmla="*/ 1690 w 11176"/>
                <a:gd name="connsiteY25" fmla="*/ 4586 h 14586"/>
                <a:gd name="connsiteX26" fmla="*/ 1176 w 11176"/>
                <a:gd name="connsiteY26" fmla="*/ 5281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6578 w 11176"/>
                <a:gd name="connsiteY18" fmla="*/ 7919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2058 w 11176"/>
                <a:gd name="connsiteY24" fmla="*/ 5976 h 14586"/>
                <a:gd name="connsiteX25" fmla="*/ 1690 w 11176"/>
                <a:gd name="connsiteY25" fmla="*/ 4586 h 14586"/>
                <a:gd name="connsiteX26" fmla="*/ 1176 w 11176"/>
                <a:gd name="connsiteY26" fmla="*/ 5281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6578 w 11176"/>
                <a:gd name="connsiteY18" fmla="*/ 7919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2058 w 11176"/>
                <a:gd name="connsiteY24" fmla="*/ 5976 h 14586"/>
                <a:gd name="connsiteX25" fmla="*/ 1690 w 11176"/>
                <a:gd name="connsiteY25" fmla="*/ 4586 h 14586"/>
                <a:gd name="connsiteX26" fmla="*/ 882 w 11176"/>
                <a:gd name="connsiteY26" fmla="*/ 5976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6578 w 11176"/>
                <a:gd name="connsiteY18" fmla="*/ 7919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2058 w 11176"/>
                <a:gd name="connsiteY24" fmla="*/ 5976 h 14586"/>
                <a:gd name="connsiteX25" fmla="*/ 1176 w 11176"/>
                <a:gd name="connsiteY25" fmla="*/ 3891 h 14586"/>
                <a:gd name="connsiteX26" fmla="*/ 882 w 11176"/>
                <a:gd name="connsiteY26" fmla="*/ 5976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6578 w 11176"/>
                <a:gd name="connsiteY18" fmla="*/ 7919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1764 w 11176"/>
                <a:gd name="connsiteY24" fmla="*/ 5281 h 14586"/>
                <a:gd name="connsiteX25" fmla="*/ 1176 w 11176"/>
                <a:gd name="connsiteY25" fmla="*/ 3891 h 14586"/>
                <a:gd name="connsiteX26" fmla="*/ 882 w 11176"/>
                <a:gd name="connsiteY26" fmla="*/ 5976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9117 w 11176"/>
                <a:gd name="connsiteY18" fmla="*/ 0 h 14586"/>
                <a:gd name="connsiteX19" fmla="*/ 6578 w 11176"/>
                <a:gd name="connsiteY19" fmla="*/ 5697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1764 w 11176"/>
                <a:gd name="connsiteY24" fmla="*/ 5281 h 14586"/>
                <a:gd name="connsiteX25" fmla="*/ 1176 w 11176"/>
                <a:gd name="connsiteY25" fmla="*/ 3891 h 14586"/>
                <a:gd name="connsiteX26" fmla="*/ 882 w 11176"/>
                <a:gd name="connsiteY26" fmla="*/ 5976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022 w 11176"/>
                <a:gd name="connsiteY16" fmla="*/ 5697 h 14586"/>
                <a:gd name="connsiteX17" fmla="*/ 8218 w 11176"/>
                <a:gd name="connsiteY17" fmla="*/ 6808 h 14586"/>
                <a:gd name="connsiteX18" fmla="*/ 9117 w 11176"/>
                <a:gd name="connsiteY18" fmla="*/ 0 h 14586"/>
                <a:gd name="connsiteX19" fmla="*/ 6764 w 11176"/>
                <a:gd name="connsiteY19" fmla="*/ 1806 h 14586"/>
                <a:gd name="connsiteX20" fmla="*/ 4705 w 11176"/>
                <a:gd name="connsiteY20" fmla="*/ 1111 h 14586"/>
                <a:gd name="connsiteX21" fmla="*/ 3529 w 11176"/>
                <a:gd name="connsiteY21" fmla="*/ 1111 h 14586"/>
                <a:gd name="connsiteX22" fmla="*/ 2352 w 11176"/>
                <a:gd name="connsiteY22" fmla="*/ 0 h 14586"/>
                <a:gd name="connsiteX23" fmla="*/ 2941 w 11176"/>
                <a:gd name="connsiteY23" fmla="*/ 5281 h 14586"/>
                <a:gd name="connsiteX24" fmla="*/ 1764 w 11176"/>
                <a:gd name="connsiteY24" fmla="*/ 5281 h 14586"/>
                <a:gd name="connsiteX25" fmla="*/ 1176 w 11176"/>
                <a:gd name="connsiteY25" fmla="*/ 3891 h 14586"/>
                <a:gd name="connsiteX26" fmla="*/ 882 w 11176"/>
                <a:gd name="connsiteY26" fmla="*/ 5976 h 14586"/>
                <a:gd name="connsiteX27" fmla="*/ 0 w 11176"/>
                <a:gd name="connsiteY27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8218 w 11176"/>
                <a:gd name="connsiteY16" fmla="*/ 6808 h 14586"/>
                <a:gd name="connsiteX17" fmla="*/ 9117 w 11176"/>
                <a:gd name="connsiteY17" fmla="*/ 0 h 14586"/>
                <a:gd name="connsiteX18" fmla="*/ 6764 w 11176"/>
                <a:gd name="connsiteY18" fmla="*/ 1806 h 14586"/>
                <a:gd name="connsiteX19" fmla="*/ 4705 w 11176"/>
                <a:gd name="connsiteY19" fmla="*/ 1111 h 14586"/>
                <a:gd name="connsiteX20" fmla="*/ 3529 w 11176"/>
                <a:gd name="connsiteY20" fmla="*/ 1111 h 14586"/>
                <a:gd name="connsiteX21" fmla="*/ 2352 w 11176"/>
                <a:gd name="connsiteY21" fmla="*/ 0 h 14586"/>
                <a:gd name="connsiteX22" fmla="*/ 2941 w 11176"/>
                <a:gd name="connsiteY22" fmla="*/ 5281 h 14586"/>
                <a:gd name="connsiteX23" fmla="*/ 1764 w 11176"/>
                <a:gd name="connsiteY23" fmla="*/ 5281 h 14586"/>
                <a:gd name="connsiteX24" fmla="*/ 1176 w 11176"/>
                <a:gd name="connsiteY24" fmla="*/ 3891 h 14586"/>
                <a:gd name="connsiteX25" fmla="*/ 882 w 11176"/>
                <a:gd name="connsiteY25" fmla="*/ 5976 h 14586"/>
                <a:gd name="connsiteX26" fmla="*/ 0 w 11176"/>
                <a:gd name="connsiteY26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279 w 11176"/>
                <a:gd name="connsiteY15" fmla="*/ 7919 h 14586"/>
                <a:gd name="connsiteX16" fmla="*/ 9117 w 11176"/>
                <a:gd name="connsiteY16" fmla="*/ 0 h 14586"/>
                <a:gd name="connsiteX17" fmla="*/ 6764 w 11176"/>
                <a:gd name="connsiteY17" fmla="*/ 1806 h 14586"/>
                <a:gd name="connsiteX18" fmla="*/ 4705 w 11176"/>
                <a:gd name="connsiteY18" fmla="*/ 1111 h 14586"/>
                <a:gd name="connsiteX19" fmla="*/ 3529 w 11176"/>
                <a:gd name="connsiteY19" fmla="*/ 1111 h 14586"/>
                <a:gd name="connsiteX20" fmla="*/ 2352 w 11176"/>
                <a:gd name="connsiteY20" fmla="*/ 0 h 14586"/>
                <a:gd name="connsiteX21" fmla="*/ 2941 w 11176"/>
                <a:gd name="connsiteY21" fmla="*/ 5281 h 14586"/>
                <a:gd name="connsiteX22" fmla="*/ 1764 w 11176"/>
                <a:gd name="connsiteY22" fmla="*/ 5281 h 14586"/>
                <a:gd name="connsiteX23" fmla="*/ 1176 w 11176"/>
                <a:gd name="connsiteY23" fmla="*/ 3891 h 14586"/>
                <a:gd name="connsiteX24" fmla="*/ 882 w 11176"/>
                <a:gd name="connsiteY24" fmla="*/ 5976 h 14586"/>
                <a:gd name="connsiteX25" fmla="*/ 0 w 11176"/>
                <a:gd name="connsiteY25" fmla="*/ 5976 h 14586"/>
                <a:gd name="connsiteX0" fmla="*/ 0 w 11176"/>
                <a:gd name="connsiteY0" fmla="*/ 5976 h 14586"/>
                <a:gd name="connsiteX1" fmla="*/ 588 w 11176"/>
                <a:gd name="connsiteY1" fmla="*/ 12927 h 14586"/>
                <a:gd name="connsiteX2" fmla="*/ 2237 w 11176"/>
                <a:gd name="connsiteY2" fmla="*/ 13475 h 14586"/>
                <a:gd name="connsiteX3" fmla="*/ 3330 w 11176"/>
                <a:gd name="connsiteY3" fmla="*/ 13475 h 14586"/>
                <a:gd name="connsiteX4" fmla="*/ 5227 w 11176"/>
                <a:gd name="connsiteY4" fmla="*/ 12364 h 14586"/>
                <a:gd name="connsiteX5" fmla="*/ 5774 w 11176"/>
                <a:gd name="connsiteY5" fmla="*/ 12364 h 14586"/>
                <a:gd name="connsiteX6" fmla="*/ 5774 w 11176"/>
                <a:gd name="connsiteY6" fmla="*/ 14586 h 14586"/>
                <a:gd name="connsiteX7" fmla="*/ 7382 w 11176"/>
                <a:gd name="connsiteY7" fmla="*/ 14586 h 14586"/>
                <a:gd name="connsiteX8" fmla="*/ 8218 w 11176"/>
                <a:gd name="connsiteY8" fmla="*/ 12364 h 14586"/>
                <a:gd name="connsiteX9" fmla="*/ 9279 w 11176"/>
                <a:gd name="connsiteY9" fmla="*/ 12364 h 14586"/>
                <a:gd name="connsiteX10" fmla="*/ 10115 w 11176"/>
                <a:gd name="connsiteY10" fmla="*/ 10142 h 14586"/>
                <a:gd name="connsiteX11" fmla="*/ 11176 w 11176"/>
                <a:gd name="connsiteY11" fmla="*/ 9030 h 14586"/>
                <a:gd name="connsiteX12" fmla="*/ 11176 w 11176"/>
                <a:gd name="connsiteY12" fmla="*/ 4586 h 14586"/>
                <a:gd name="connsiteX13" fmla="*/ 10372 w 11176"/>
                <a:gd name="connsiteY13" fmla="*/ 6808 h 14586"/>
                <a:gd name="connsiteX14" fmla="*/ 9826 w 11176"/>
                <a:gd name="connsiteY14" fmla="*/ 7919 h 14586"/>
                <a:gd name="connsiteX15" fmla="*/ 9117 w 11176"/>
                <a:gd name="connsiteY15" fmla="*/ 0 h 14586"/>
                <a:gd name="connsiteX16" fmla="*/ 6764 w 11176"/>
                <a:gd name="connsiteY16" fmla="*/ 1806 h 14586"/>
                <a:gd name="connsiteX17" fmla="*/ 4705 w 11176"/>
                <a:gd name="connsiteY17" fmla="*/ 1111 h 14586"/>
                <a:gd name="connsiteX18" fmla="*/ 3529 w 11176"/>
                <a:gd name="connsiteY18" fmla="*/ 1111 h 14586"/>
                <a:gd name="connsiteX19" fmla="*/ 2352 w 11176"/>
                <a:gd name="connsiteY19" fmla="*/ 0 h 14586"/>
                <a:gd name="connsiteX20" fmla="*/ 2941 w 11176"/>
                <a:gd name="connsiteY20" fmla="*/ 5281 h 14586"/>
                <a:gd name="connsiteX21" fmla="*/ 1764 w 11176"/>
                <a:gd name="connsiteY21" fmla="*/ 5281 h 14586"/>
                <a:gd name="connsiteX22" fmla="*/ 1176 w 11176"/>
                <a:gd name="connsiteY22" fmla="*/ 3891 h 14586"/>
                <a:gd name="connsiteX23" fmla="*/ 882 w 11176"/>
                <a:gd name="connsiteY23" fmla="*/ 5976 h 14586"/>
                <a:gd name="connsiteX24" fmla="*/ 0 w 11176"/>
                <a:gd name="connsiteY24" fmla="*/ 5976 h 14586"/>
                <a:gd name="connsiteX0" fmla="*/ 0 w 13823"/>
                <a:gd name="connsiteY0" fmla="*/ 10981 h 19591"/>
                <a:gd name="connsiteX1" fmla="*/ 588 w 13823"/>
                <a:gd name="connsiteY1" fmla="*/ 17932 h 19591"/>
                <a:gd name="connsiteX2" fmla="*/ 2237 w 13823"/>
                <a:gd name="connsiteY2" fmla="*/ 18480 h 19591"/>
                <a:gd name="connsiteX3" fmla="*/ 3330 w 13823"/>
                <a:gd name="connsiteY3" fmla="*/ 18480 h 19591"/>
                <a:gd name="connsiteX4" fmla="*/ 5227 w 13823"/>
                <a:gd name="connsiteY4" fmla="*/ 17369 h 19591"/>
                <a:gd name="connsiteX5" fmla="*/ 5774 w 13823"/>
                <a:gd name="connsiteY5" fmla="*/ 17369 h 19591"/>
                <a:gd name="connsiteX6" fmla="*/ 5774 w 13823"/>
                <a:gd name="connsiteY6" fmla="*/ 19591 h 19591"/>
                <a:gd name="connsiteX7" fmla="*/ 7382 w 13823"/>
                <a:gd name="connsiteY7" fmla="*/ 19591 h 19591"/>
                <a:gd name="connsiteX8" fmla="*/ 8218 w 13823"/>
                <a:gd name="connsiteY8" fmla="*/ 17369 h 19591"/>
                <a:gd name="connsiteX9" fmla="*/ 9279 w 13823"/>
                <a:gd name="connsiteY9" fmla="*/ 17369 h 19591"/>
                <a:gd name="connsiteX10" fmla="*/ 10115 w 13823"/>
                <a:gd name="connsiteY10" fmla="*/ 15147 h 19591"/>
                <a:gd name="connsiteX11" fmla="*/ 11176 w 13823"/>
                <a:gd name="connsiteY11" fmla="*/ 14035 h 19591"/>
                <a:gd name="connsiteX12" fmla="*/ 11176 w 13823"/>
                <a:gd name="connsiteY12" fmla="*/ 9591 h 19591"/>
                <a:gd name="connsiteX13" fmla="*/ 10372 w 13823"/>
                <a:gd name="connsiteY13" fmla="*/ 11813 h 19591"/>
                <a:gd name="connsiteX14" fmla="*/ 13823 w 13823"/>
                <a:gd name="connsiteY14" fmla="*/ 2640 h 19591"/>
                <a:gd name="connsiteX15" fmla="*/ 9117 w 13823"/>
                <a:gd name="connsiteY15" fmla="*/ 5005 h 19591"/>
                <a:gd name="connsiteX16" fmla="*/ 6764 w 13823"/>
                <a:gd name="connsiteY16" fmla="*/ 6811 h 19591"/>
                <a:gd name="connsiteX17" fmla="*/ 4705 w 13823"/>
                <a:gd name="connsiteY17" fmla="*/ 6116 h 19591"/>
                <a:gd name="connsiteX18" fmla="*/ 3529 w 13823"/>
                <a:gd name="connsiteY18" fmla="*/ 6116 h 19591"/>
                <a:gd name="connsiteX19" fmla="*/ 2352 w 13823"/>
                <a:gd name="connsiteY19" fmla="*/ 5005 h 19591"/>
                <a:gd name="connsiteX20" fmla="*/ 2941 w 13823"/>
                <a:gd name="connsiteY20" fmla="*/ 10286 h 19591"/>
                <a:gd name="connsiteX21" fmla="*/ 1764 w 13823"/>
                <a:gd name="connsiteY21" fmla="*/ 10286 h 19591"/>
                <a:gd name="connsiteX22" fmla="*/ 1176 w 13823"/>
                <a:gd name="connsiteY22" fmla="*/ 8896 h 19591"/>
                <a:gd name="connsiteX23" fmla="*/ 882 w 13823"/>
                <a:gd name="connsiteY23" fmla="*/ 10981 h 19591"/>
                <a:gd name="connsiteX24" fmla="*/ 0 w 13823"/>
                <a:gd name="connsiteY24" fmla="*/ 10981 h 19591"/>
                <a:gd name="connsiteX0" fmla="*/ 0 w 14705"/>
                <a:gd name="connsiteY0" fmla="*/ 10981 h 19591"/>
                <a:gd name="connsiteX1" fmla="*/ 588 w 14705"/>
                <a:gd name="connsiteY1" fmla="*/ 17932 h 19591"/>
                <a:gd name="connsiteX2" fmla="*/ 2237 w 14705"/>
                <a:gd name="connsiteY2" fmla="*/ 18480 h 19591"/>
                <a:gd name="connsiteX3" fmla="*/ 3330 w 14705"/>
                <a:gd name="connsiteY3" fmla="*/ 18480 h 19591"/>
                <a:gd name="connsiteX4" fmla="*/ 5227 w 14705"/>
                <a:gd name="connsiteY4" fmla="*/ 17369 h 19591"/>
                <a:gd name="connsiteX5" fmla="*/ 5774 w 14705"/>
                <a:gd name="connsiteY5" fmla="*/ 17369 h 19591"/>
                <a:gd name="connsiteX6" fmla="*/ 5774 w 14705"/>
                <a:gd name="connsiteY6" fmla="*/ 19591 h 19591"/>
                <a:gd name="connsiteX7" fmla="*/ 7382 w 14705"/>
                <a:gd name="connsiteY7" fmla="*/ 19591 h 19591"/>
                <a:gd name="connsiteX8" fmla="*/ 8218 w 14705"/>
                <a:gd name="connsiteY8" fmla="*/ 17369 h 19591"/>
                <a:gd name="connsiteX9" fmla="*/ 9279 w 14705"/>
                <a:gd name="connsiteY9" fmla="*/ 17369 h 19591"/>
                <a:gd name="connsiteX10" fmla="*/ 10115 w 14705"/>
                <a:gd name="connsiteY10" fmla="*/ 15147 h 19591"/>
                <a:gd name="connsiteX11" fmla="*/ 11176 w 14705"/>
                <a:gd name="connsiteY11" fmla="*/ 14035 h 19591"/>
                <a:gd name="connsiteX12" fmla="*/ 11176 w 14705"/>
                <a:gd name="connsiteY12" fmla="*/ 9591 h 19591"/>
                <a:gd name="connsiteX13" fmla="*/ 14705 w 14705"/>
                <a:gd name="connsiteY13" fmla="*/ 1945 h 19591"/>
                <a:gd name="connsiteX14" fmla="*/ 13823 w 14705"/>
                <a:gd name="connsiteY14" fmla="*/ 2640 h 19591"/>
                <a:gd name="connsiteX15" fmla="*/ 9117 w 14705"/>
                <a:gd name="connsiteY15" fmla="*/ 5005 h 19591"/>
                <a:gd name="connsiteX16" fmla="*/ 6764 w 14705"/>
                <a:gd name="connsiteY16" fmla="*/ 6811 h 19591"/>
                <a:gd name="connsiteX17" fmla="*/ 4705 w 14705"/>
                <a:gd name="connsiteY17" fmla="*/ 6116 h 19591"/>
                <a:gd name="connsiteX18" fmla="*/ 3529 w 14705"/>
                <a:gd name="connsiteY18" fmla="*/ 6116 h 19591"/>
                <a:gd name="connsiteX19" fmla="*/ 2352 w 14705"/>
                <a:gd name="connsiteY19" fmla="*/ 5005 h 19591"/>
                <a:gd name="connsiteX20" fmla="*/ 2941 w 14705"/>
                <a:gd name="connsiteY20" fmla="*/ 10286 h 19591"/>
                <a:gd name="connsiteX21" fmla="*/ 1764 w 14705"/>
                <a:gd name="connsiteY21" fmla="*/ 10286 h 19591"/>
                <a:gd name="connsiteX22" fmla="*/ 1176 w 14705"/>
                <a:gd name="connsiteY22" fmla="*/ 8896 h 19591"/>
                <a:gd name="connsiteX23" fmla="*/ 882 w 14705"/>
                <a:gd name="connsiteY23" fmla="*/ 10981 h 19591"/>
                <a:gd name="connsiteX24" fmla="*/ 0 w 14705"/>
                <a:gd name="connsiteY24" fmla="*/ 10981 h 19591"/>
                <a:gd name="connsiteX0" fmla="*/ 0 w 14705"/>
                <a:gd name="connsiteY0" fmla="*/ 9036 h 17646"/>
                <a:gd name="connsiteX1" fmla="*/ 588 w 14705"/>
                <a:gd name="connsiteY1" fmla="*/ 15987 h 17646"/>
                <a:gd name="connsiteX2" fmla="*/ 2237 w 14705"/>
                <a:gd name="connsiteY2" fmla="*/ 16535 h 17646"/>
                <a:gd name="connsiteX3" fmla="*/ 3330 w 14705"/>
                <a:gd name="connsiteY3" fmla="*/ 16535 h 17646"/>
                <a:gd name="connsiteX4" fmla="*/ 5227 w 14705"/>
                <a:gd name="connsiteY4" fmla="*/ 15424 h 17646"/>
                <a:gd name="connsiteX5" fmla="*/ 5774 w 14705"/>
                <a:gd name="connsiteY5" fmla="*/ 15424 h 17646"/>
                <a:gd name="connsiteX6" fmla="*/ 5774 w 14705"/>
                <a:gd name="connsiteY6" fmla="*/ 17646 h 17646"/>
                <a:gd name="connsiteX7" fmla="*/ 7382 w 14705"/>
                <a:gd name="connsiteY7" fmla="*/ 17646 h 17646"/>
                <a:gd name="connsiteX8" fmla="*/ 8218 w 14705"/>
                <a:gd name="connsiteY8" fmla="*/ 15424 h 17646"/>
                <a:gd name="connsiteX9" fmla="*/ 9279 w 14705"/>
                <a:gd name="connsiteY9" fmla="*/ 15424 h 17646"/>
                <a:gd name="connsiteX10" fmla="*/ 10115 w 14705"/>
                <a:gd name="connsiteY10" fmla="*/ 13202 h 17646"/>
                <a:gd name="connsiteX11" fmla="*/ 11176 w 14705"/>
                <a:gd name="connsiteY11" fmla="*/ 12090 h 17646"/>
                <a:gd name="connsiteX12" fmla="*/ 11176 w 14705"/>
                <a:gd name="connsiteY12" fmla="*/ 7646 h 17646"/>
                <a:gd name="connsiteX13" fmla="*/ 14705 w 14705"/>
                <a:gd name="connsiteY13" fmla="*/ 0 h 17646"/>
                <a:gd name="connsiteX14" fmla="*/ 9117 w 14705"/>
                <a:gd name="connsiteY14" fmla="*/ 3060 h 17646"/>
                <a:gd name="connsiteX15" fmla="*/ 6764 w 14705"/>
                <a:gd name="connsiteY15" fmla="*/ 4866 h 17646"/>
                <a:gd name="connsiteX16" fmla="*/ 4705 w 14705"/>
                <a:gd name="connsiteY16" fmla="*/ 4171 h 17646"/>
                <a:gd name="connsiteX17" fmla="*/ 3529 w 14705"/>
                <a:gd name="connsiteY17" fmla="*/ 4171 h 17646"/>
                <a:gd name="connsiteX18" fmla="*/ 2352 w 14705"/>
                <a:gd name="connsiteY18" fmla="*/ 3060 h 17646"/>
                <a:gd name="connsiteX19" fmla="*/ 2941 w 14705"/>
                <a:gd name="connsiteY19" fmla="*/ 8341 h 17646"/>
                <a:gd name="connsiteX20" fmla="*/ 1764 w 14705"/>
                <a:gd name="connsiteY20" fmla="*/ 8341 h 17646"/>
                <a:gd name="connsiteX21" fmla="*/ 1176 w 14705"/>
                <a:gd name="connsiteY21" fmla="*/ 6951 h 17646"/>
                <a:gd name="connsiteX22" fmla="*/ 882 w 14705"/>
                <a:gd name="connsiteY22" fmla="*/ 9036 h 17646"/>
                <a:gd name="connsiteX23" fmla="*/ 0 w 14705"/>
                <a:gd name="connsiteY23" fmla="*/ 9036 h 17646"/>
                <a:gd name="connsiteX0" fmla="*/ 0 w 14705"/>
                <a:gd name="connsiteY0" fmla="*/ 9036 h 17646"/>
                <a:gd name="connsiteX1" fmla="*/ 588 w 14705"/>
                <a:gd name="connsiteY1" fmla="*/ 15987 h 17646"/>
                <a:gd name="connsiteX2" fmla="*/ 2237 w 14705"/>
                <a:gd name="connsiteY2" fmla="*/ 16535 h 17646"/>
                <a:gd name="connsiteX3" fmla="*/ 3330 w 14705"/>
                <a:gd name="connsiteY3" fmla="*/ 16535 h 17646"/>
                <a:gd name="connsiteX4" fmla="*/ 5227 w 14705"/>
                <a:gd name="connsiteY4" fmla="*/ 15424 h 17646"/>
                <a:gd name="connsiteX5" fmla="*/ 5774 w 14705"/>
                <a:gd name="connsiteY5" fmla="*/ 15424 h 17646"/>
                <a:gd name="connsiteX6" fmla="*/ 5774 w 14705"/>
                <a:gd name="connsiteY6" fmla="*/ 17646 h 17646"/>
                <a:gd name="connsiteX7" fmla="*/ 7382 w 14705"/>
                <a:gd name="connsiteY7" fmla="*/ 17646 h 17646"/>
                <a:gd name="connsiteX8" fmla="*/ 8218 w 14705"/>
                <a:gd name="connsiteY8" fmla="*/ 15424 h 17646"/>
                <a:gd name="connsiteX9" fmla="*/ 9279 w 14705"/>
                <a:gd name="connsiteY9" fmla="*/ 15424 h 17646"/>
                <a:gd name="connsiteX10" fmla="*/ 10115 w 14705"/>
                <a:gd name="connsiteY10" fmla="*/ 13202 h 17646"/>
                <a:gd name="connsiteX11" fmla="*/ 11176 w 14705"/>
                <a:gd name="connsiteY11" fmla="*/ 12090 h 17646"/>
                <a:gd name="connsiteX12" fmla="*/ 11176 w 14705"/>
                <a:gd name="connsiteY12" fmla="*/ 7646 h 17646"/>
                <a:gd name="connsiteX13" fmla="*/ 14705 w 14705"/>
                <a:gd name="connsiteY13" fmla="*/ 0 h 17646"/>
                <a:gd name="connsiteX14" fmla="*/ 9117 w 14705"/>
                <a:gd name="connsiteY14" fmla="*/ 3060 h 17646"/>
                <a:gd name="connsiteX15" fmla="*/ 6764 w 14705"/>
                <a:gd name="connsiteY15" fmla="*/ 4866 h 17646"/>
                <a:gd name="connsiteX16" fmla="*/ 4705 w 14705"/>
                <a:gd name="connsiteY16" fmla="*/ 4171 h 17646"/>
                <a:gd name="connsiteX17" fmla="*/ 3529 w 14705"/>
                <a:gd name="connsiteY17" fmla="*/ 4171 h 17646"/>
                <a:gd name="connsiteX18" fmla="*/ 2352 w 14705"/>
                <a:gd name="connsiteY18" fmla="*/ 3060 h 17646"/>
                <a:gd name="connsiteX19" fmla="*/ 2941 w 14705"/>
                <a:gd name="connsiteY19" fmla="*/ 8341 h 17646"/>
                <a:gd name="connsiteX20" fmla="*/ 1764 w 14705"/>
                <a:gd name="connsiteY20" fmla="*/ 8341 h 17646"/>
                <a:gd name="connsiteX21" fmla="*/ 1176 w 14705"/>
                <a:gd name="connsiteY21" fmla="*/ 6951 h 17646"/>
                <a:gd name="connsiteX22" fmla="*/ 882 w 14705"/>
                <a:gd name="connsiteY22" fmla="*/ 9036 h 17646"/>
                <a:gd name="connsiteX23" fmla="*/ 0 w 14705"/>
                <a:gd name="connsiteY23" fmla="*/ 9036 h 17646"/>
                <a:gd name="connsiteX0" fmla="*/ 0 w 14705"/>
                <a:gd name="connsiteY0" fmla="*/ 9036 h 17646"/>
                <a:gd name="connsiteX1" fmla="*/ 588 w 14705"/>
                <a:gd name="connsiteY1" fmla="*/ 15987 h 17646"/>
                <a:gd name="connsiteX2" fmla="*/ 2237 w 14705"/>
                <a:gd name="connsiteY2" fmla="*/ 16535 h 17646"/>
                <a:gd name="connsiteX3" fmla="*/ 3330 w 14705"/>
                <a:gd name="connsiteY3" fmla="*/ 16535 h 17646"/>
                <a:gd name="connsiteX4" fmla="*/ 5227 w 14705"/>
                <a:gd name="connsiteY4" fmla="*/ 15424 h 17646"/>
                <a:gd name="connsiteX5" fmla="*/ 5774 w 14705"/>
                <a:gd name="connsiteY5" fmla="*/ 15424 h 17646"/>
                <a:gd name="connsiteX6" fmla="*/ 5774 w 14705"/>
                <a:gd name="connsiteY6" fmla="*/ 17646 h 17646"/>
                <a:gd name="connsiteX7" fmla="*/ 7382 w 14705"/>
                <a:gd name="connsiteY7" fmla="*/ 17646 h 17646"/>
                <a:gd name="connsiteX8" fmla="*/ 8218 w 14705"/>
                <a:gd name="connsiteY8" fmla="*/ 15424 h 17646"/>
                <a:gd name="connsiteX9" fmla="*/ 9279 w 14705"/>
                <a:gd name="connsiteY9" fmla="*/ 15424 h 17646"/>
                <a:gd name="connsiteX10" fmla="*/ 10115 w 14705"/>
                <a:gd name="connsiteY10" fmla="*/ 13202 h 17646"/>
                <a:gd name="connsiteX11" fmla="*/ 11176 w 14705"/>
                <a:gd name="connsiteY11" fmla="*/ 12090 h 17646"/>
                <a:gd name="connsiteX12" fmla="*/ 14705 w 14705"/>
                <a:gd name="connsiteY12" fmla="*/ 1390 h 17646"/>
                <a:gd name="connsiteX13" fmla="*/ 14705 w 14705"/>
                <a:gd name="connsiteY13" fmla="*/ 0 h 17646"/>
                <a:gd name="connsiteX14" fmla="*/ 9117 w 14705"/>
                <a:gd name="connsiteY14" fmla="*/ 3060 h 17646"/>
                <a:gd name="connsiteX15" fmla="*/ 6764 w 14705"/>
                <a:gd name="connsiteY15" fmla="*/ 4866 h 17646"/>
                <a:gd name="connsiteX16" fmla="*/ 4705 w 14705"/>
                <a:gd name="connsiteY16" fmla="*/ 4171 h 17646"/>
                <a:gd name="connsiteX17" fmla="*/ 3529 w 14705"/>
                <a:gd name="connsiteY17" fmla="*/ 4171 h 17646"/>
                <a:gd name="connsiteX18" fmla="*/ 2352 w 14705"/>
                <a:gd name="connsiteY18" fmla="*/ 3060 h 17646"/>
                <a:gd name="connsiteX19" fmla="*/ 2941 w 14705"/>
                <a:gd name="connsiteY19" fmla="*/ 8341 h 17646"/>
                <a:gd name="connsiteX20" fmla="*/ 1764 w 14705"/>
                <a:gd name="connsiteY20" fmla="*/ 8341 h 17646"/>
                <a:gd name="connsiteX21" fmla="*/ 1176 w 14705"/>
                <a:gd name="connsiteY21" fmla="*/ 6951 h 17646"/>
                <a:gd name="connsiteX22" fmla="*/ 882 w 14705"/>
                <a:gd name="connsiteY22" fmla="*/ 9036 h 17646"/>
                <a:gd name="connsiteX23" fmla="*/ 0 w 14705"/>
                <a:gd name="connsiteY23" fmla="*/ 9036 h 17646"/>
                <a:gd name="connsiteX0" fmla="*/ 0 w 14705"/>
                <a:gd name="connsiteY0" fmla="*/ 9036 h 17646"/>
                <a:gd name="connsiteX1" fmla="*/ 588 w 14705"/>
                <a:gd name="connsiteY1" fmla="*/ 15987 h 17646"/>
                <a:gd name="connsiteX2" fmla="*/ 2237 w 14705"/>
                <a:gd name="connsiteY2" fmla="*/ 16535 h 17646"/>
                <a:gd name="connsiteX3" fmla="*/ 3330 w 14705"/>
                <a:gd name="connsiteY3" fmla="*/ 16535 h 17646"/>
                <a:gd name="connsiteX4" fmla="*/ 5227 w 14705"/>
                <a:gd name="connsiteY4" fmla="*/ 15424 h 17646"/>
                <a:gd name="connsiteX5" fmla="*/ 5774 w 14705"/>
                <a:gd name="connsiteY5" fmla="*/ 15424 h 17646"/>
                <a:gd name="connsiteX6" fmla="*/ 5774 w 14705"/>
                <a:gd name="connsiteY6" fmla="*/ 17646 h 17646"/>
                <a:gd name="connsiteX7" fmla="*/ 7382 w 14705"/>
                <a:gd name="connsiteY7" fmla="*/ 17646 h 17646"/>
                <a:gd name="connsiteX8" fmla="*/ 8218 w 14705"/>
                <a:gd name="connsiteY8" fmla="*/ 15424 h 17646"/>
                <a:gd name="connsiteX9" fmla="*/ 9279 w 14705"/>
                <a:gd name="connsiteY9" fmla="*/ 15424 h 17646"/>
                <a:gd name="connsiteX10" fmla="*/ 10115 w 14705"/>
                <a:gd name="connsiteY10" fmla="*/ 13202 h 17646"/>
                <a:gd name="connsiteX11" fmla="*/ 9411 w 14705"/>
                <a:gd name="connsiteY11" fmla="*/ 6256 h 17646"/>
                <a:gd name="connsiteX12" fmla="*/ 14705 w 14705"/>
                <a:gd name="connsiteY12" fmla="*/ 1390 h 17646"/>
                <a:gd name="connsiteX13" fmla="*/ 14705 w 14705"/>
                <a:gd name="connsiteY13" fmla="*/ 0 h 17646"/>
                <a:gd name="connsiteX14" fmla="*/ 9117 w 14705"/>
                <a:gd name="connsiteY14" fmla="*/ 3060 h 17646"/>
                <a:gd name="connsiteX15" fmla="*/ 6764 w 14705"/>
                <a:gd name="connsiteY15" fmla="*/ 4866 h 17646"/>
                <a:gd name="connsiteX16" fmla="*/ 4705 w 14705"/>
                <a:gd name="connsiteY16" fmla="*/ 4171 h 17646"/>
                <a:gd name="connsiteX17" fmla="*/ 3529 w 14705"/>
                <a:gd name="connsiteY17" fmla="*/ 4171 h 17646"/>
                <a:gd name="connsiteX18" fmla="*/ 2352 w 14705"/>
                <a:gd name="connsiteY18" fmla="*/ 3060 h 17646"/>
                <a:gd name="connsiteX19" fmla="*/ 2941 w 14705"/>
                <a:gd name="connsiteY19" fmla="*/ 8341 h 17646"/>
                <a:gd name="connsiteX20" fmla="*/ 1764 w 14705"/>
                <a:gd name="connsiteY20" fmla="*/ 8341 h 17646"/>
                <a:gd name="connsiteX21" fmla="*/ 1176 w 14705"/>
                <a:gd name="connsiteY21" fmla="*/ 6951 h 17646"/>
                <a:gd name="connsiteX22" fmla="*/ 882 w 14705"/>
                <a:gd name="connsiteY22" fmla="*/ 9036 h 17646"/>
                <a:gd name="connsiteX23" fmla="*/ 0 w 14705"/>
                <a:gd name="connsiteY23" fmla="*/ 9036 h 17646"/>
                <a:gd name="connsiteX0" fmla="*/ 0 w 14705"/>
                <a:gd name="connsiteY0" fmla="*/ 9036 h 17646"/>
                <a:gd name="connsiteX1" fmla="*/ 588 w 14705"/>
                <a:gd name="connsiteY1" fmla="*/ 15987 h 17646"/>
                <a:gd name="connsiteX2" fmla="*/ 2237 w 14705"/>
                <a:gd name="connsiteY2" fmla="*/ 16535 h 17646"/>
                <a:gd name="connsiteX3" fmla="*/ 3330 w 14705"/>
                <a:gd name="connsiteY3" fmla="*/ 16535 h 17646"/>
                <a:gd name="connsiteX4" fmla="*/ 5227 w 14705"/>
                <a:gd name="connsiteY4" fmla="*/ 15424 h 17646"/>
                <a:gd name="connsiteX5" fmla="*/ 5774 w 14705"/>
                <a:gd name="connsiteY5" fmla="*/ 15424 h 17646"/>
                <a:gd name="connsiteX6" fmla="*/ 5774 w 14705"/>
                <a:gd name="connsiteY6" fmla="*/ 17646 h 17646"/>
                <a:gd name="connsiteX7" fmla="*/ 7382 w 14705"/>
                <a:gd name="connsiteY7" fmla="*/ 17646 h 17646"/>
                <a:gd name="connsiteX8" fmla="*/ 7058 w 14705"/>
                <a:gd name="connsiteY8" fmla="*/ 14680 h 17646"/>
                <a:gd name="connsiteX9" fmla="*/ 9279 w 14705"/>
                <a:gd name="connsiteY9" fmla="*/ 15424 h 17646"/>
                <a:gd name="connsiteX10" fmla="*/ 10115 w 14705"/>
                <a:gd name="connsiteY10" fmla="*/ 13202 h 17646"/>
                <a:gd name="connsiteX11" fmla="*/ 9411 w 14705"/>
                <a:gd name="connsiteY11" fmla="*/ 6256 h 17646"/>
                <a:gd name="connsiteX12" fmla="*/ 14705 w 14705"/>
                <a:gd name="connsiteY12" fmla="*/ 1390 h 17646"/>
                <a:gd name="connsiteX13" fmla="*/ 14705 w 14705"/>
                <a:gd name="connsiteY13" fmla="*/ 0 h 17646"/>
                <a:gd name="connsiteX14" fmla="*/ 9117 w 14705"/>
                <a:gd name="connsiteY14" fmla="*/ 3060 h 17646"/>
                <a:gd name="connsiteX15" fmla="*/ 6764 w 14705"/>
                <a:gd name="connsiteY15" fmla="*/ 4866 h 17646"/>
                <a:gd name="connsiteX16" fmla="*/ 4705 w 14705"/>
                <a:gd name="connsiteY16" fmla="*/ 4171 h 17646"/>
                <a:gd name="connsiteX17" fmla="*/ 3529 w 14705"/>
                <a:gd name="connsiteY17" fmla="*/ 4171 h 17646"/>
                <a:gd name="connsiteX18" fmla="*/ 2352 w 14705"/>
                <a:gd name="connsiteY18" fmla="*/ 3060 h 17646"/>
                <a:gd name="connsiteX19" fmla="*/ 2941 w 14705"/>
                <a:gd name="connsiteY19" fmla="*/ 8341 h 17646"/>
                <a:gd name="connsiteX20" fmla="*/ 1764 w 14705"/>
                <a:gd name="connsiteY20" fmla="*/ 8341 h 17646"/>
                <a:gd name="connsiteX21" fmla="*/ 1176 w 14705"/>
                <a:gd name="connsiteY21" fmla="*/ 6951 h 17646"/>
                <a:gd name="connsiteX22" fmla="*/ 882 w 14705"/>
                <a:gd name="connsiteY22" fmla="*/ 9036 h 17646"/>
                <a:gd name="connsiteX23" fmla="*/ 0 w 14705"/>
                <a:gd name="connsiteY23" fmla="*/ 9036 h 17646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5227 w 14705"/>
                <a:gd name="connsiteY4" fmla="*/ 15424 h 18767"/>
                <a:gd name="connsiteX5" fmla="*/ 5774 w 14705"/>
                <a:gd name="connsiteY5" fmla="*/ 15424 h 18767"/>
                <a:gd name="connsiteX6" fmla="*/ 5774 w 14705"/>
                <a:gd name="connsiteY6" fmla="*/ 17646 h 18767"/>
                <a:gd name="connsiteX7" fmla="*/ 7382 w 14705"/>
                <a:gd name="connsiteY7" fmla="*/ 17646 h 18767"/>
                <a:gd name="connsiteX8" fmla="*/ 7058 w 14705"/>
                <a:gd name="connsiteY8" fmla="*/ 14680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3529 w 14705"/>
                <a:gd name="connsiteY4" fmla="*/ 18767 h 18767"/>
                <a:gd name="connsiteX5" fmla="*/ 5774 w 14705"/>
                <a:gd name="connsiteY5" fmla="*/ 15424 h 18767"/>
                <a:gd name="connsiteX6" fmla="*/ 5774 w 14705"/>
                <a:gd name="connsiteY6" fmla="*/ 17646 h 18767"/>
                <a:gd name="connsiteX7" fmla="*/ 7382 w 14705"/>
                <a:gd name="connsiteY7" fmla="*/ 17646 h 18767"/>
                <a:gd name="connsiteX8" fmla="*/ 7058 w 14705"/>
                <a:gd name="connsiteY8" fmla="*/ 14680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3529 w 14705"/>
                <a:gd name="connsiteY4" fmla="*/ 18767 h 18767"/>
                <a:gd name="connsiteX5" fmla="*/ 3823 w 14705"/>
                <a:gd name="connsiteY5" fmla="*/ 15987 h 18767"/>
                <a:gd name="connsiteX6" fmla="*/ 5774 w 14705"/>
                <a:gd name="connsiteY6" fmla="*/ 17646 h 18767"/>
                <a:gd name="connsiteX7" fmla="*/ 7382 w 14705"/>
                <a:gd name="connsiteY7" fmla="*/ 17646 h 18767"/>
                <a:gd name="connsiteX8" fmla="*/ 7058 w 14705"/>
                <a:gd name="connsiteY8" fmla="*/ 14680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3529 w 14705"/>
                <a:gd name="connsiteY4" fmla="*/ 18767 h 18767"/>
                <a:gd name="connsiteX5" fmla="*/ 3823 w 14705"/>
                <a:gd name="connsiteY5" fmla="*/ 15987 h 18767"/>
                <a:gd name="connsiteX6" fmla="*/ 5588 w 14705"/>
                <a:gd name="connsiteY6" fmla="*/ 16682 h 18767"/>
                <a:gd name="connsiteX7" fmla="*/ 7382 w 14705"/>
                <a:gd name="connsiteY7" fmla="*/ 17646 h 18767"/>
                <a:gd name="connsiteX8" fmla="*/ 7058 w 14705"/>
                <a:gd name="connsiteY8" fmla="*/ 14680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3529 w 14705"/>
                <a:gd name="connsiteY4" fmla="*/ 18767 h 18767"/>
                <a:gd name="connsiteX5" fmla="*/ 3823 w 14705"/>
                <a:gd name="connsiteY5" fmla="*/ 15987 h 18767"/>
                <a:gd name="connsiteX6" fmla="*/ 5588 w 14705"/>
                <a:gd name="connsiteY6" fmla="*/ 16682 h 18767"/>
                <a:gd name="connsiteX7" fmla="*/ 6764 w 14705"/>
                <a:gd name="connsiteY7" fmla="*/ 15987 h 18767"/>
                <a:gd name="connsiteX8" fmla="*/ 7058 w 14705"/>
                <a:gd name="connsiteY8" fmla="*/ 14680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9036 h 18767"/>
                <a:gd name="connsiteX1" fmla="*/ 588 w 14705"/>
                <a:gd name="connsiteY1" fmla="*/ 15987 h 18767"/>
                <a:gd name="connsiteX2" fmla="*/ 2237 w 14705"/>
                <a:gd name="connsiteY2" fmla="*/ 16535 h 18767"/>
                <a:gd name="connsiteX3" fmla="*/ 2058 w 14705"/>
                <a:gd name="connsiteY3" fmla="*/ 18767 h 18767"/>
                <a:gd name="connsiteX4" fmla="*/ 3529 w 14705"/>
                <a:gd name="connsiteY4" fmla="*/ 18767 h 18767"/>
                <a:gd name="connsiteX5" fmla="*/ 3823 w 14705"/>
                <a:gd name="connsiteY5" fmla="*/ 15987 h 18767"/>
                <a:gd name="connsiteX6" fmla="*/ 5588 w 14705"/>
                <a:gd name="connsiteY6" fmla="*/ 16682 h 18767"/>
                <a:gd name="connsiteX7" fmla="*/ 6764 w 14705"/>
                <a:gd name="connsiteY7" fmla="*/ 15987 h 18767"/>
                <a:gd name="connsiteX8" fmla="*/ 7647 w 14705"/>
                <a:gd name="connsiteY8" fmla="*/ 13207 h 18767"/>
                <a:gd name="connsiteX9" fmla="*/ 9279 w 14705"/>
                <a:gd name="connsiteY9" fmla="*/ 15424 h 18767"/>
                <a:gd name="connsiteX10" fmla="*/ 10115 w 14705"/>
                <a:gd name="connsiteY10" fmla="*/ 13202 h 18767"/>
                <a:gd name="connsiteX11" fmla="*/ 9411 w 14705"/>
                <a:gd name="connsiteY11" fmla="*/ 6256 h 18767"/>
                <a:gd name="connsiteX12" fmla="*/ 14705 w 14705"/>
                <a:gd name="connsiteY12" fmla="*/ 1390 h 18767"/>
                <a:gd name="connsiteX13" fmla="*/ 14705 w 14705"/>
                <a:gd name="connsiteY13" fmla="*/ 0 h 18767"/>
                <a:gd name="connsiteX14" fmla="*/ 9117 w 14705"/>
                <a:gd name="connsiteY14" fmla="*/ 3060 h 18767"/>
                <a:gd name="connsiteX15" fmla="*/ 6764 w 14705"/>
                <a:gd name="connsiteY15" fmla="*/ 4866 h 18767"/>
                <a:gd name="connsiteX16" fmla="*/ 4705 w 14705"/>
                <a:gd name="connsiteY16" fmla="*/ 4171 h 18767"/>
                <a:gd name="connsiteX17" fmla="*/ 3529 w 14705"/>
                <a:gd name="connsiteY17" fmla="*/ 4171 h 18767"/>
                <a:gd name="connsiteX18" fmla="*/ 2352 w 14705"/>
                <a:gd name="connsiteY18" fmla="*/ 3060 h 18767"/>
                <a:gd name="connsiteX19" fmla="*/ 2941 w 14705"/>
                <a:gd name="connsiteY19" fmla="*/ 8341 h 18767"/>
                <a:gd name="connsiteX20" fmla="*/ 1764 w 14705"/>
                <a:gd name="connsiteY20" fmla="*/ 8341 h 18767"/>
                <a:gd name="connsiteX21" fmla="*/ 1176 w 14705"/>
                <a:gd name="connsiteY21" fmla="*/ 6951 h 18767"/>
                <a:gd name="connsiteX22" fmla="*/ 882 w 14705"/>
                <a:gd name="connsiteY22" fmla="*/ 9036 h 18767"/>
                <a:gd name="connsiteX23" fmla="*/ 0 w 14705"/>
                <a:gd name="connsiteY23" fmla="*/ 9036 h 18767"/>
                <a:gd name="connsiteX0" fmla="*/ 0 w 14705"/>
                <a:gd name="connsiteY0" fmla="*/ 7646 h 17377"/>
                <a:gd name="connsiteX1" fmla="*/ 588 w 14705"/>
                <a:gd name="connsiteY1" fmla="*/ 14597 h 17377"/>
                <a:gd name="connsiteX2" fmla="*/ 2237 w 14705"/>
                <a:gd name="connsiteY2" fmla="*/ 15145 h 17377"/>
                <a:gd name="connsiteX3" fmla="*/ 2058 w 14705"/>
                <a:gd name="connsiteY3" fmla="*/ 17377 h 17377"/>
                <a:gd name="connsiteX4" fmla="*/ 3529 w 14705"/>
                <a:gd name="connsiteY4" fmla="*/ 17377 h 17377"/>
                <a:gd name="connsiteX5" fmla="*/ 3823 w 14705"/>
                <a:gd name="connsiteY5" fmla="*/ 14597 h 17377"/>
                <a:gd name="connsiteX6" fmla="*/ 5588 w 14705"/>
                <a:gd name="connsiteY6" fmla="*/ 15292 h 17377"/>
                <a:gd name="connsiteX7" fmla="*/ 6764 w 14705"/>
                <a:gd name="connsiteY7" fmla="*/ 14597 h 17377"/>
                <a:gd name="connsiteX8" fmla="*/ 7647 w 14705"/>
                <a:gd name="connsiteY8" fmla="*/ 11817 h 17377"/>
                <a:gd name="connsiteX9" fmla="*/ 9279 w 14705"/>
                <a:gd name="connsiteY9" fmla="*/ 14034 h 17377"/>
                <a:gd name="connsiteX10" fmla="*/ 10115 w 14705"/>
                <a:gd name="connsiteY10" fmla="*/ 11812 h 17377"/>
                <a:gd name="connsiteX11" fmla="*/ 9411 w 14705"/>
                <a:gd name="connsiteY11" fmla="*/ 4866 h 17377"/>
                <a:gd name="connsiteX12" fmla="*/ 14705 w 14705"/>
                <a:gd name="connsiteY12" fmla="*/ 0 h 17377"/>
                <a:gd name="connsiteX13" fmla="*/ 7865 w 14705"/>
                <a:gd name="connsiteY13" fmla="*/ 9989 h 17377"/>
                <a:gd name="connsiteX14" fmla="*/ 9117 w 14705"/>
                <a:gd name="connsiteY14" fmla="*/ 1670 h 17377"/>
                <a:gd name="connsiteX15" fmla="*/ 6764 w 14705"/>
                <a:gd name="connsiteY15" fmla="*/ 3476 h 17377"/>
                <a:gd name="connsiteX16" fmla="*/ 4705 w 14705"/>
                <a:gd name="connsiteY16" fmla="*/ 2781 h 17377"/>
                <a:gd name="connsiteX17" fmla="*/ 3529 w 14705"/>
                <a:gd name="connsiteY17" fmla="*/ 2781 h 17377"/>
                <a:gd name="connsiteX18" fmla="*/ 2352 w 14705"/>
                <a:gd name="connsiteY18" fmla="*/ 1670 h 17377"/>
                <a:gd name="connsiteX19" fmla="*/ 2941 w 14705"/>
                <a:gd name="connsiteY19" fmla="*/ 6951 h 17377"/>
                <a:gd name="connsiteX20" fmla="*/ 1764 w 14705"/>
                <a:gd name="connsiteY20" fmla="*/ 6951 h 17377"/>
                <a:gd name="connsiteX21" fmla="*/ 1176 w 14705"/>
                <a:gd name="connsiteY21" fmla="*/ 5561 h 17377"/>
                <a:gd name="connsiteX22" fmla="*/ 882 w 14705"/>
                <a:gd name="connsiteY22" fmla="*/ 7646 h 17377"/>
                <a:gd name="connsiteX23" fmla="*/ 0 w 14705"/>
                <a:gd name="connsiteY23" fmla="*/ 7646 h 17377"/>
                <a:gd name="connsiteX0" fmla="*/ 0 w 10115"/>
                <a:gd name="connsiteY0" fmla="*/ 5976 h 15707"/>
                <a:gd name="connsiteX1" fmla="*/ 588 w 10115"/>
                <a:gd name="connsiteY1" fmla="*/ 12927 h 15707"/>
                <a:gd name="connsiteX2" fmla="*/ 2237 w 10115"/>
                <a:gd name="connsiteY2" fmla="*/ 13475 h 15707"/>
                <a:gd name="connsiteX3" fmla="*/ 2058 w 10115"/>
                <a:gd name="connsiteY3" fmla="*/ 15707 h 15707"/>
                <a:gd name="connsiteX4" fmla="*/ 3529 w 10115"/>
                <a:gd name="connsiteY4" fmla="*/ 15707 h 15707"/>
                <a:gd name="connsiteX5" fmla="*/ 3823 w 10115"/>
                <a:gd name="connsiteY5" fmla="*/ 12927 h 15707"/>
                <a:gd name="connsiteX6" fmla="*/ 5588 w 10115"/>
                <a:gd name="connsiteY6" fmla="*/ 13622 h 15707"/>
                <a:gd name="connsiteX7" fmla="*/ 6764 w 10115"/>
                <a:gd name="connsiteY7" fmla="*/ 12927 h 15707"/>
                <a:gd name="connsiteX8" fmla="*/ 7647 w 10115"/>
                <a:gd name="connsiteY8" fmla="*/ 10147 h 15707"/>
                <a:gd name="connsiteX9" fmla="*/ 9279 w 10115"/>
                <a:gd name="connsiteY9" fmla="*/ 12364 h 15707"/>
                <a:gd name="connsiteX10" fmla="*/ 10115 w 10115"/>
                <a:gd name="connsiteY10" fmla="*/ 10142 h 15707"/>
                <a:gd name="connsiteX11" fmla="*/ 9411 w 10115"/>
                <a:gd name="connsiteY11" fmla="*/ 3196 h 15707"/>
                <a:gd name="connsiteX12" fmla="*/ 7512 w 10115"/>
                <a:gd name="connsiteY12" fmla="*/ 7519 h 15707"/>
                <a:gd name="connsiteX13" fmla="*/ 7865 w 10115"/>
                <a:gd name="connsiteY13" fmla="*/ 8319 h 15707"/>
                <a:gd name="connsiteX14" fmla="*/ 9117 w 10115"/>
                <a:gd name="connsiteY14" fmla="*/ 0 h 15707"/>
                <a:gd name="connsiteX15" fmla="*/ 6764 w 10115"/>
                <a:gd name="connsiteY15" fmla="*/ 1806 h 15707"/>
                <a:gd name="connsiteX16" fmla="*/ 4705 w 10115"/>
                <a:gd name="connsiteY16" fmla="*/ 1111 h 15707"/>
                <a:gd name="connsiteX17" fmla="*/ 3529 w 10115"/>
                <a:gd name="connsiteY17" fmla="*/ 1111 h 15707"/>
                <a:gd name="connsiteX18" fmla="*/ 2352 w 10115"/>
                <a:gd name="connsiteY18" fmla="*/ 0 h 15707"/>
                <a:gd name="connsiteX19" fmla="*/ 2941 w 10115"/>
                <a:gd name="connsiteY19" fmla="*/ 5281 h 15707"/>
                <a:gd name="connsiteX20" fmla="*/ 1764 w 10115"/>
                <a:gd name="connsiteY20" fmla="*/ 5281 h 15707"/>
                <a:gd name="connsiteX21" fmla="*/ 1176 w 10115"/>
                <a:gd name="connsiteY21" fmla="*/ 3891 h 15707"/>
                <a:gd name="connsiteX22" fmla="*/ 882 w 10115"/>
                <a:gd name="connsiteY22" fmla="*/ 5976 h 15707"/>
                <a:gd name="connsiteX23" fmla="*/ 0 w 10115"/>
                <a:gd name="connsiteY23" fmla="*/ 5976 h 15707"/>
                <a:gd name="connsiteX0" fmla="*/ 0 w 10115"/>
                <a:gd name="connsiteY0" fmla="*/ 5976 h 15707"/>
                <a:gd name="connsiteX1" fmla="*/ 588 w 10115"/>
                <a:gd name="connsiteY1" fmla="*/ 12927 h 15707"/>
                <a:gd name="connsiteX2" fmla="*/ 2237 w 10115"/>
                <a:gd name="connsiteY2" fmla="*/ 13475 h 15707"/>
                <a:gd name="connsiteX3" fmla="*/ 2058 w 10115"/>
                <a:gd name="connsiteY3" fmla="*/ 15707 h 15707"/>
                <a:gd name="connsiteX4" fmla="*/ 3529 w 10115"/>
                <a:gd name="connsiteY4" fmla="*/ 15707 h 15707"/>
                <a:gd name="connsiteX5" fmla="*/ 3823 w 10115"/>
                <a:gd name="connsiteY5" fmla="*/ 12927 h 15707"/>
                <a:gd name="connsiteX6" fmla="*/ 5588 w 10115"/>
                <a:gd name="connsiteY6" fmla="*/ 13622 h 15707"/>
                <a:gd name="connsiteX7" fmla="*/ 6764 w 10115"/>
                <a:gd name="connsiteY7" fmla="*/ 12927 h 15707"/>
                <a:gd name="connsiteX8" fmla="*/ 7647 w 10115"/>
                <a:gd name="connsiteY8" fmla="*/ 10147 h 15707"/>
                <a:gd name="connsiteX9" fmla="*/ 9279 w 10115"/>
                <a:gd name="connsiteY9" fmla="*/ 12364 h 15707"/>
                <a:gd name="connsiteX10" fmla="*/ 10115 w 10115"/>
                <a:gd name="connsiteY10" fmla="*/ 10142 h 15707"/>
                <a:gd name="connsiteX11" fmla="*/ 9411 w 10115"/>
                <a:gd name="connsiteY11" fmla="*/ 3196 h 15707"/>
                <a:gd name="connsiteX12" fmla="*/ 7512 w 10115"/>
                <a:gd name="connsiteY12" fmla="*/ 7519 h 15707"/>
                <a:gd name="connsiteX13" fmla="*/ 7865 w 10115"/>
                <a:gd name="connsiteY13" fmla="*/ 8319 h 15707"/>
                <a:gd name="connsiteX14" fmla="*/ 7141 w 10115"/>
                <a:gd name="connsiteY14" fmla="*/ 5261 h 15707"/>
                <a:gd name="connsiteX15" fmla="*/ 6764 w 10115"/>
                <a:gd name="connsiteY15" fmla="*/ 1806 h 15707"/>
                <a:gd name="connsiteX16" fmla="*/ 4705 w 10115"/>
                <a:gd name="connsiteY16" fmla="*/ 1111 h 15707"/>
                <a:gd name="connsiteX17" fmla="*/ 3529 w 10115"/>
                <a:gd name="connsiteY17" fmla="*/ 1111 h 15707"/>
                <a:gd name="connsiteX18" fmla="*/ 2352 w 10115"/>
                <a:gd name="connsiteY18" fmla="*/ 0 h 15707"/>
                <a:gd name="connsiteX19" fmla="*/ 2941 w 10115"/>
                <a:gd name="connsiteY19" fmla="*/ 5281 h 15707"/>
                <a:gd name="connsiteX20" fmla="*/ 1764 w 10115"/>
                <a:gd name="connsiteY20" fmla="*/ 5281 h 15707"/>
                <a:gd name="connsiteX21" fmla="*/ 1176 w 10115"/>
                <a:gd name="connsiteY21" fmla="*/ 3891 h 15707"/>
                <a:gd name="connsiteX22" fmla="*/ 882 w 10115"/>
                <a:gd name="connsiteY22" fmla="*/ 5976 h 15707"/>
                <a:gd name="connsiteX23" fmla="*/ 0 w 10115"/>
                <a:gd name="connsiteY23" fmla="*/ 5976 h 15707"/>
                <a:gd name="connsiteX0" fmla="*/ 0 w 10115"/>
                <a:gd name="connsiteY0" fmla="*/ 5976 h 15707"/>
                <a:gd name="connsiteX1" fmla="*/ 588 w 10115"/>
                <a:gd name="connsiteY1" fmla="*/ 12927 h 15707"/>
                <a:gd name="connsiteX2" fmla="*/ 2237 w 10115"/>
                <a:gd name="connsiteY2" fmla="*/ 13475 h 15707"/>
                <a:gd name="connsiteX3" fmla="*/ 2058 w 10115"/>
                <a:gd name="connsiteY3" fmla="*/ 15707 h 15707"/>
                <a:gd name="connsiteX4" fmla="*/ 3529 w 10115"/>
                <a:gd name="connsiteY4" fmla="*/ 15707 h 15707"/>
                <a:gd name="connsiteX5" fmla="*/ 3823 w 10115"/>
                <a:gd name="connsiteY5" fmla="*/ 12927 h 15707"/>
                <a:gd name="connsiteX6" fmla="*/ 5588 w 10115"/>
                <a:gd name="connsiteY6" fmla="*/ 13622 h 15707"/>
                <a:gd name="connsiteX7" fmla="*/ 6764 w 10115"/>
                <a:gd name="connsiteY7" fmla="*/ 12927 h 15707"/>
                <a:gd name="connsiteX8" fmla="*/ 7647 w 10115"/>
                <a:gd name="connsiteY8" fmla="*/ 10147 h 15707"/>
                <a:gd name="connsiteX9" fmla="*/ 9279 w 10115"/>
                <a:gd name="connsiteY9" fmla="*/ 12364 h 15707"/>
                <a:gd name="connsiteX10" fmla="*/ 10115 w 10115"/>
                <a:gd name="connsiteY10" fmla="*/ 10142 h 15707"/>
                <a:gd name="connsiteX11" fmla="*/ 9411 w 10115"/>
                <a:gd name="connsiteY11" fmla="*/ 3196 h 15707"/>
                <a:gd name="connsiteX12" fmla="*/ 7512 w 10115"/>
                <a:gd name="connsiteY12" fmla="*/ 7519 h 15707"/>
                <a:gd name="connsiteX13" fmla="*/ 7865 w 10115"/>
                <a:gd name="connsiteY13" fmla="*/ 8319 h 15707"/>
                <a:gd name="connsiteX14" fmla="*/ 7141 w 10115"/>
                <a:gd name="connsiteY14" fmla="*/ 5261 h 15707"/>
                <a:gd name="connsiteX15" fmla="*/ 6764 w 10115"/>
                <a:gd name="connsiteY15" fmla="*/ 1806 h 15707"/>
                <a:gd name="connsiteX16" fmla="*/ 5649 w 10115"/>
                <a:gd name="connsiteY16" fmla="*/ 4011 h 15707"/>
                <a:gd name="connsiteX17" fmla="*/ 4705 w 10115"/>
                <a:gd name="connsiteY17" fmla="*/ 1111 h 15707"/>
                <a:gd name="connsiteX18" fmla="*/ 3529 w 10115"/>
                <a:gd name="connsiteY18" fmla="*/ 1111 h 15707"/>
                <a:gd name="connsiteX19" fmla="*/ 2352 w 10115"/>
                <a:gd name="connsiteY19" fmla="*/ 0 h 15707"/>
                <a:gd name="connsiteX20" fmla="*/ 2941 w 10115"/>
                <a:gd name="connsiteY20" fmla="*/ 5281 h 15707"/>
                <a:gd name="connsiteX21" fmla="*/ 1764 w 10115"/>
                <a:gd name="connsiteY21" fmla="*/ 5281 h 15707"/>
                <a:gd name="connsiteX22" fmla="*/ 1176 w 10115"/>
                <a:gd name="connsiteY22" fmla="*/ 3891 h 15707"/>
                <a:gd name="connsiteX23" fmla="*/ 882 w 10115"/>
                <a:gd name="connsiteY23" fmla="*/ 5976 h 15707"/>
                <a:gd name="connsiteX24" fmla="*/ 0 w 10115"/>
                <a:gd name="connsiteY24" fmla="*/ 5976 h 15707"/>
                <a:gd name="connsiteX0" fmla="*/ 0 w 10115"/>
                <a:gd name="connsiteY0" fmla="*/ 5976 h 15707"/>
                <a:gd name="connsiteX1" fmla="*/ 2554 w 10115"/>
                <a:gd name="connsiteY1" fmla="*/ 13317 h 15707"/>
                <a:gd name="connsiteX2" fmla="*/ 2237 w 10115"/>
                <a:gd name="connsiteY2" fmla="*/ 13475 h 15707"/>
                <a:gd name="connsiteX3" fmla="*/ 2058 w 10115"/>
                <a:gd name="connsiteY3" fmla="*/ 15707 h 15707"/>
                <a:gd name="connsiteX4" fmla="*/ 3529 w 10115"/>
                <a:gd name="connsiteY4" fmla="*/ 15707 h 15707"/>
                <a:gd name="connsiteX5" fmla="*/ 3823 w 10115"/>
                <a:gd name="connsiteY5" fmla="*/ 12927 h 15707"/>
                <a:gd name="connsiteX6" fmla="*/ 5588 w 10115"/>
                <a:gd name="connsiteY6" fmla="*/ 13622 h 15707"/>
                <a:gd name="connsiteX7" fmla="*/ 6764 w 10115"/>
                <a:gd name="connsiteY7" fmla="*/ 12927 h 15707"/>
                <a:gd name="connsiteX8" fmla="*/ 7647 w 10115"/>
                <a:gd name="connsiteY8" fmla="*/ 10147 h 15707"/>
                <a:gd name="connsiteX9" fmla="*/ 9279 w 10115"/>
                <a:gd name="connsiteY9" fmla="*/ 12364 h 15707"/>
                <a:gd name="connsiteX10" fmla="*/ 10115 w 10115"/>
                <a:gd name="connsiteY10" fmla="*/ 10142 h 15707"/>
                <a:gd name="connsiteX11" fmla="*/ 9411 w 10115"/>
                <a:gd name="connsiteY11" fmla="*/ 3196 h 15707"/>
                <a:gd name="connsiteX12" fmla="*/ 7512 w 10115"/>
                <a:gd name="connsiteY12" fmla="*/ 7519 h 15707"/>
                <a:gd name="connsiteX13" fmla="*/ 7865 w 10115"/>
                <a:gd name="connsiteY13" fmla="*/ 8319 h 15707"/>
                <a:gd name="connsiteX14" fmla="*/ 7141 w 10115"/>
                <a:gd name="connsiteY14" fmla="*/ 5261 h 15707"/>
                <a:gd name="connsiteX15" fmla="*/ 6764 w 10115"/>
                <a:gd name="connsiteY15" fmla="*/ 1806 h 15707"/>
                <a:gd name="connsiteX16" fmla="*/ 5649 w 10115"/>
                <a:gd name="connsiteY16" fmla="*/ 4011 h 15707"/>
                <a:gd name="connsiteX17" fmla="*/ 4705 w 10115"/>
                <a:gd name="connsiteY17" fmla="*/ 1111 h 15707"/>
                <a:gd name="connsiteX18" fmla="*/ 3529 w 10115"/>
                <a:gd name="connsiteY18" fmla="*/ 1111 h 15707"/>
                <a:gd name="connsiteX19" fmla="*/ 2352 w 10115"/>
                <a:gd name="connsiteY19" fmla="*/ 0 h 15707"/>
                <a:gd name="connsiteX20" fmla="*/ 2941 w 10115"/>
                <a:gd name="connsiteY20" fmla="*/ 5281 h 15707"/>
                <a:gd name="connsiteX21" fmla="*/ 1764 w 10115"/>
                <a:gd name="connsiteY21" fmla="*/ 5281 h 15707"/>
                <a:gd name="connsiteX22" fmla="*/ 1176 w 10115"/>
                <a:gd name="connsiteY22" fmla="*/ 3891 h 15707"/>
                <a:gd name="connsiteX23" fmla="*/ 882 w 10115"/>
                <a:gd name="connsiteY23" fmla="*/ 5976 h 15707"/>
                <a:gd name="connsiteX24" fmla="*/ 0 w 10115"/>
                <a:gd name="connsiteY24" fmla="*/ 5976 h 15707"/>
                <a:gd name="connsiteX0" fmla="*/ 918 w 9233"/>
                <a:gd name="connsiteY0" fmla="*/ 8769 h 15707"/>
                <a:gd name="connsiteX1" fmla="*/ 1672 w 9233"/>
                <a:gd name="connsiteY1" fmla="*/ 13317 h 15707"/>
                <a:gd name="connsiteX2" fmla="*/ 1355 w 9233"/>
                <a:gd name="connsiteY2" fmla="*/ 13475 h 15707"/>
                <a:gd name="connsiteX3" fmla="*/ 1176 w 9233"/>
                <a:gd name="connsiteY3" fmla="*/ 15707 h 15707"/>
                <a:gd name="connsiteX4" fmla="*/ 2647 w 9233"/>
                <a:gd name="connsiteY4" fmla="*/ 15707 h 15707"/>
                <a:gd name="connsiteX5" fmla="*/ 2941 w 9233"/>
                <a:gd name="connsiteY5" fmla="*/ 12927 h 15707"/>
                <a:gd name="connsiteX6" fmla="*/ 4706 w 9233"/>
                <a:gd name="connsiteY6" fmla="*/ 13622 h 15707"/>
                <a:gd name="connsiteX7" fmla="*/ 5882 w 9233"/>
                <a:gd name="connsiteY7" fmla="*/ 12927 h 15707"/>
                <a:gd name="connsiteX8" fmla="*/ 6765 w 9233"/>
                <a:gd name="connsiteY8" fmla="*/ 10147 h 15707"/>
                <a:gd name="connsiteX9" fmla="*/ 8397 w 9233"/>
                <a:gd name="connsiteY9" fmla="*/ 12364 h 15707"/>
                <a:gd name="connsiteX10" fmla="*/ 9233 w 9233"/>
                <a:gd name="connsiteY10" fmla="*/ 10142 h 15707"/>
                <a:gd name="connsiteX11" fmla="*/ 8529 w 9233"/>
                <a:gd name="connsiteY11" fmla="*/ 3196 h 15707"/>
                <a:gd name="connsiteX12" fmla="*/ 6630 w 9233"/>
                <a:gd name="connsiteY12" fmla="*/ 7519 h 15707"/>
                <a:gd name="connsiteX13" fmla="*/ 6983 w 9233"/>
                <a:gd name="connsiteY13" fmla="*/ 8319 h 15707"/>
                <a:gd name="connsiteX14" fmla="*/ 6259 w 9233"/>
                <a:gd name="connsiteY14" fmla="*/ 5261 h 15707"/>
                <a:gd name="connsiteX15" fmla="*/ 5882 w 9233"/>
                <a:gd name="connsiteY15" fmla="*/ 1806 h 15707"/>
                <a:gd name="connsiteX16" fmla="*/ 4767 w 9233"/>
                <a:gd name="connsiteY16" fmla="*/ 4011 h 15707"/>
                <a:gd name="connsiteX17" fmla="*/ 3823 w 9233"/>
                <a:gd name="connsiteY17" fmla="*/ 1111 h 15707"/>
                <a:gd name="connsiteX18" fmla="*/ 2647 w 9233"/>
                <a:gd name="connsiteY18" fmla="*/ 1111 h 15707"/>
                <a:gd name="connsiteX19" fmla="*/ 1470 w 9233"/>
                <a:gd name="connsiteY19" fmla="*/ 0 h 15707"/>
                <a:gd name="connsiteX20" fmla="*/ 2059 w 9233"/>
                <a:gd name="connsiteY20" fmla="*/ 5281 h 15707"/>
                <a:gd name="connsiteX21" fmla="*/ 882 w 9233"/>
                <a:gd name="connsiteY21" fmla="*/ 5281 h 15707"/>
                <a:gd name="connsiteX22" fmla="*/ 294 w 9233"/>
                <a:gd name="connsiteY22" fmla="*/ 3891 h 15707"/>
                <a:gd name="connsiteX23" fmla="*/ 0 w 9233"/>
                <a:gd name="connsiteY23" fmla="*/ 5976 h 15707"/>
                <a:gd name="connsiteX24" fmla="*/ 918 w 9233"/>
                <a:gd name="connsiteY24" fmla="*/ 8769 h 15707"/>
                <a:gd name="connsiteX0" fmla="*/ 994 w 10000"/>
                <a:gd name="connsiteY0" fmla="*/ 5080 h 9497"/>
                <a:gd name="connsiteX1" fmla="*/ 1811 w 10000"/>
                <a:gd name="connsiteY1" fmla="*/ 7975 h 9497"/>
                <a:gd name="connsiteX2" fmla="*/ 1468 w 10000"/>
                <a:gd name="connsiteY2" fmla="*/ 8076 h 9497"/>
                <a:gd name="connsiteX3" fmla="*/ 1274 w 10000"/>
                <a:gd name="connsiteY3" fmla="*/ 9497 h 9497"/>
                <a:gd name="connsiteX4" fmla="*/ 2867 w 10000"/>
                <a:gd name="connsiteY4" fmla="*/ 9497 h 9497"/>
                <a:gd name="connsiteX5" fmla="*/ 3185 w 10000"/>
                <a:gd name="connsiteY5" fmla="*/ 7727 h 9497"/>
                <a:gd name="connsiteX6" fmla="*/ 5097 w 10000"/>
                <a:gd name="connsiteY6" fmla="*/ 8170 h 9497"/>
                <a:gd name="connsiteX7" fmla="*/ 6371 w 10000"/>
                <a:gd name="connsiteY7" fmla="*/ 7727 h 9497"/>
                <a:gd name="connsiteX8" fmla="*/ 7327 w 10000"/>
                <a:gd name="connsiteY8" fmla="*/ 5957 h 9497"/>
                <a:gd name="connsiteX9" fmla="*/ 9095 w 10000"/>
                <a:gd name="connsiteY9" fmla="*/ 7369 h 9497"/>
                <a:gd name="connsiteX10" fmla="*/ 10000 w 10000"/>
                <a:gd name="connsiteY10" fmla="*/ 5954 h 9497"/>
                <a:gd name="connsiteX11" fmla="*/ 9238 w 10000"/>
                <a:gd name="connsiteY11" fmla="*/ 1532 h 9497"/>
                <a:gd name="connsiteX12" fmla="*/ 7181 w 10000"/>
                <a:gd name="connsiteY12" fmla="*/ 4284 h 9497"/>
                <a:gd name="connsiteX13" fmla="*/ 7563 w 10000"/>
                <a:gd name="connsiteY13" fmla="*/ 4793 h 9497"/>
                <a:gd name="connsiteX14" fmla="*/ 6779 w 10000"/>
                <a:gd name="connsiteY14" fmla="*/ 2846 h 9497"/>
                <a:gd name="connsiteX15" fmla="*/ 6371 w 10000"/>
                <a:gd name="connsiteY15" fmla="*/ 647 h 9497"/>
                <a:gd name="connsiteX16" fmla="*/ 5163 w 10000"/>
                <a:gd name="connsiteY16" fmla="*/ 2051 h 9497"/>
                <a:gd name="connsiteX17" fmla="*/ 4141 w 10000"/>
                <a:gd name="connsiteY17" fmla="*/ 204 h 9497"/>
                <a:gd name="connsiteX18" fmla="*/ 2867 w 10000"/>
                <a:gd name="connsiteY18" fmla="*/ 204 h 9497"/>
                <a:gd name="connsiteX19" fmla="*/ 2347 w 10000"/>
                <a:gd name="connsiteY19" fmla="*/ 2200 h 9497"/>
                <a:gd name="connsiteX20" fmla="*/ 2230 w 10000"/>
                <a:gd name="connsiteY20" fmla="*/ 2859 h 9497"/>
                <a:gd name="connsiteX21" fmla="*/ 955 w 10000"/>
                <a:gd name="connsiteY21" fmla="*/ 2859 h 9497"/>
                <a:gd name="connsiteX22" fmla="*/ 318 w 10000"/>
                <a:gd name="connsiteY22" fmla="*/ 1974 h 9497"/>
                <a:gd name="connsiteX23" fmla="*/ 0 w 10000"/>
                <a:gd name="connsiteY23" fmla="*/ 3302 h 9497"/>
                <a:gd name="connsiteX24" fmla="*/ 994 w 10000"/>
                <a:gd name="connsiteY24" fmla="*/ 5080 h 9497"/>
                <a:gd name="connsiteX0" fmla="*/ 994 w 10000"/>
                <a:gd name="connsiteY0" fmla="*/ 5349 h 10000"/>
                <a:gd name="connsiteX1" fmla="*/ 1811 w 10000"/>
                <a:gd name="connsiteY1" fmla="*/ 8397 h 10000"/>
                <a:gd name="connsiteX2" fmla="*/ 1468 w 10000"/>
                <a:gd name="connsiteY2" fmla="*/ 8504 h 10000"/>
                <a:gd name="connsiteX3" fmla="*/ 1274 w 10000"/>
                <a:gd name="connsiteY3" fmla="*/ 10000 h 10000"/>
                <a:gd name="connsiteX4" fmla="*/ 2867 w 10000"/>
                <a:gd name="connsiteY4" fmla="*/ 10000 h 10000"/>
                <a:gd name="connsiteX5" fmla="*/ 3185 w 10000"/>
                <a:gd name="connsiteY5" fmla="*/ 8136 h 10000"/>
                <a:gd name="connsiteX6" fmla="*/ 5097 w 10000"/>
                <a:gd name="connsiteY6" fmla="*/ 8603 h 10000"/>
                <a:gd name="connsiteX7" fmla="*/ 6371 w 10000"/>
                <a:gd name="connsiteY7" fmla="*/ 8136 h 10000"/>
                <a:gd name="connsiteX8" fmla="*/ 7327 w 10000"/>
                <a:gd name="connsiteY8" fmla="*/ 6273 h 10000"/>
                <a:gd name="connsiteX9" fmla="*/ 9095 w 10000"/>
                <a:gd name="connsiteY9" fmla="*/ 7759 h 10000"/>
                <a:gd name="connsiteX10" fmla="*/ 10000 w 10000"/>
                <a:gd name="connsiteY10" fmla="*/ 6269 h 10000"/>
                <a:gd name="connsiteX11" fmla="*/ 9238 w 10000"/>
                <a:gd name="connsiteY11" fmla="*/ 1613 h 10000"/>
                <a:gd name="connsiteX12" fmla="*/ 7181 w 10000"/>
                <a:gd name="connsiteY12" fmla="*/ 4511 h 10000"/>
                <a:gd name="connsiteX13" fmla="*/ 7563 w 10000"/>
                <a:gd name="connsiteY13" fmla="*/ 5047 h 10000"/>
                <a:gd name="connsiteX14" fmla="*/ 6779 w 10000"/>
                <a:gd name="connsiteY14" fmla="*/ 2997 h 10000"/>
                <a:gd name="connsiteX15" fmla="*/ 6371 w 10000"/>
                <a:gd name="connsiteY15" fmla="*/ 681 h 10000"/>
                <a:gd name="connsiteX16" fmla="*/ 5163 w 10000"/>
                <a:gd name="connsiteY16" fmla="*/ 2160 h 10000"/>
                <a:gd name="connsiteX17" fmla="*/ 4141 w 10000"/>
                <a:gd name="connsiteY17" fmla="*/ 215 h 10000"/>
                <a:gd name="connsiteX18" fmla="*/ 2867 w 10000"/>
                <a:gd name="connsiteY18" fmla="*/ 215 h 10000"/>
                <a:gd name="connsiteX19" fmla="*/ 2347 w 10000"/>
                <a:gd name="connsiteY19" fmla="*/ 2317 h 10000"/>
                <a:gd name="connsiteX20" fmla="*/ 2230 w 10000"/>
                <a:gd name="connsiteY20" fmla="*/ 3010 h 10000"/>
                <a:gd name="connsiteX21" fmla="*/ 955 w 10000"/>
                <a:gd name="connsiteY21" fmla="*/ 3010 h 10000"/>
                <a:gd name="connsiteX22" fmla="*/ 1237 w 10000"/>
                <a:gd name="connsiteY22" fmla="*/ 3729 h 10000"/>
                <a:gd name="connsiteX23" fmla="*/ 0 w 10000"/>
                <a:gd name="connsiteY23" fmla="*/ 3477 h 10000"/>
                <a:gd name="connsiteX24" fmla="*/ 994 w 10000"/>
                <a:gd name="connsiteY24" fmla="*/ 5349 h 10000"/>
                <a:gd name="connsiteX0" fmla="*/ 76 w 9082"/>
                <a:gd name="connsiteY0" fmla="*/ 5349 h 10000"/>
                <a:gd name="connsiteX1" fmla="*/ 893 w 9082"/>
                <a:gd name="connsiteY1" fmla="*/ 8397 h 10000"/>
                <a:gd name="connsiteX2" fmla="*/ 550 w 9082"/>
                <a:gd name="connsiteY2" fmla="*/ 8504 h 10000"/>
                <a:gd name="connsiteX3" fmla="*/ 356 w 9082"/>
                <a:gd name="connsiteY3" fmla="*/ 10000 h 10000"/>
                <a:gd name="connsiteX4" fmla="*/ 1949 w 9082"/>
                <a:gd name="connsiteY4" fmla="*/ 10000 h 10000"/>
                <a:gd name="connsiteX5" fmla="*/ 2267 w 9082"/>
                <a:gd name="connsiteY5" fmla="*/ 8136 h 10000"/>
                <a:gd name="connsiteX6" fmla="*/ 4179 w 9082"/>
                <a:gd name="connsiteY6" fmla="*/ 8603 h 10000"/>
                <a:gd name="connsiteX7" fmla="*/ 5453 w 9082"/>
                <a:gd name="connsiteY7" fmla="*/ 8136 h 10000"/>
                <a:gd name="connsiteX8" fmla="*/ 6409 w 9082"/>
                <a:gd name="connsiteY8" fmla="*/ 6273 h 10000"/>
                <a:gd name="connsiteX9" fmla="*/ 8177 w 9082"/>
                <a:gd name="connsiteY9" fmla="*/ 7759 h 10000"/>
                <a:gd name="connsiteX10" fmla="*/ 9082 w 9082"/>
                <a:gd name="connsiteY10" fmla="*/ 6269 h 10000"/>
                <a:gd name="connsiteX11" fmla="*/ 8320 w 9082"/>
                <a:gd name="connsiteY11" fmla="*/ 1613 h 10000"/>
                <a:gd name="connsiteX12" fmla="*/ 6263 w 9082"/>
                <a:gd name="connsiteY12" fmla="*/ 4511 h 10000"/>
                <a:gd name="connsiteX13" fmla="*/ 6645 w 9082"/>
                <a:gd name="connsiteY13" fmla="*/ 5047 h 10000"/>
                <a:gd name="connsiteX14" fmla="*/ 5861 w 9082"/>
                <a:gd name="connsiteY14" fmla="*/ 2997 h 10000"/>
                <a:gd name="connsiteX15" fmla="*/ 5453 w 9082"/>
                <a:gd name="connsiteY15" fmla="*/ 681 h 10000"/>
                <a:gd name="connsiteX16" fmla="*/ 4245 w 9082"/>
                <a:gd name="connsiteY16" fmla="*/ 2160 h 10000"/>
                <a:gd name="connsiteX17" fmla="*/ 3223 w 9082"/>
                <a:gd name="connsiteY17" fmla="*/ 215 h 10000"/>
                <a:gd name="connsiteX18" fmla="*/ 1949 w 9082"/>
                <a:gd name="connsiteY18" fmla="*/ 215 h 10000"/>
                <a:gd name="connsiteX19" fmla="*/ 1429 w 9082"/>
                <a:gd name="connsiteY19" fmla="*/ 2317 h 10000"/>
                <a:gd name="connsiteX20" fmla="*/ 1312 w 9082"/>
                <a:gd name="connsiteY20" fmla="*/ 3010 h 10000"/>
                <a:gd name="connsiteX21" fmla="*/ 37 w 9082"/>
                <a:gd name="connsiteY21" fmla="*/ 3010 h 10000"/>
                <a:gd name="connsiteX22" fmla="*/ 319 w 9082"/>
                <a:gd name="connsiteY22" fmla="*/ 3729 h 10000"/>
                <a:gd name="connsiteX23" fmla="*/ 310 w 9082"/>
                <a:gd name="connsiteY23" fmla="*/ 5046 h 10000"/>
                <a:gd name="connsiteX24" fmla="*/ 76 w 9082"/>
                <a:gd name="connsiteY24" fmla="*/ 5349 h 10000"/>
                <a:gd name="connsiteX0" fmla="*/ 84 w 10000"/>
                <a:gd name="connsiteY0" fmla="*/ 5349 h 10000"/>
                <a:gd name="connsiteX1" fmla="*/ 983 w 10000"/>
                <a:gd name="connsiteY1" fmla="*/ 8397 h 10000"/>
                <a:gd name="connsiteX2" fmla="*/ 606 w 10000"/>
                <a:gd name="connsiteY2" fmla="*/ 8504 h 10000"/>
                <a:gd name="connsiteX3" fmla="*/ 392 w 10000"/>
                <a:gd name="connsiteY3" fmla="*/ 10000 h 10000"/>
                <a:gd name="connsiteX4" fmla="*/ 2146 w 10000"/>
                <a:gd name="connsiteY4" fmla="*/ 10000 h 10000"/>
                <a:gd name="connsiteX5" fmla="*/ 2496 w 10000"/>
                <a:gd name="connsiteY5" fmla="*/ 8136 h 10000"/>
                <a:gd name="connsiteX6" fmla="*/ 4601 w 10000"/>
                <a:gd name="connsiteY6" fmla="*/ 8603 h 10000"/>
                <a:gd name="connsiteX7" fmla="*/ 6004 w 10000"/>
                <a:gd name="connsiteY7" fmla="*/ 8136 h 10000"/>
                <a:gd name="connsiteX8" fmla="*/ 7057 w 10000"/>
                <a:gd name="connsiteY8" fmla="*/ 6273 h 10000"/>
                <a:gd name="connsiteX9" fmla="*/ 9004 w 10000"/>
                <a:gd name="connsiteY9" fmla="*/ 7759 h 10000"/>
                <a:gd name="connsiteX10" fmla="*/ 10000 w 10000"/>
                <a:gd name="connsiteY10" fmla="*/ 6269 h 10000"/>
                <a:gd name="connsiteX11" fmla="*/ 9161 w 10000"/>
                <a:gd name="connsiteY11" fmla="*/ 1613 h 10000"/>
                <a:gd name="connsiteX12" fmla="*/ 6896 w 10000"/>
                <a:gd name="connsiteY12" fmla="*/ 4511 h 10000"/>
                <a:gd name="connsiteX13" fmla="*/ 7317 w 10000"/>
                <a:gd name="connsiteY13" fmla="*/ 5047 h 10000"/>
                <a:gd name="connsiteX14" fmla="*/ 5683 w 10000"/>
                <a:gd name="connsiteY14" fmla="*/ 3757 h 10000"/>
                <a:gd name="connsiteX15" fmla="*/ 6004 w 10000"/>
                <a:gd name="connsiteY15" fmla="*/ 681 h 10000"/>
                <a:gd name="connsiteX16" fmla="*/ 4674 w 10000"/>
                <a:gd name="connsiteY16" fmla="*/ 2160 h 10000"/>
                <a:gd name="connsiteX17" fmla="*/ 3549 w 10000"/>
                <a:gd name="connsiteY17" fmla="*/ 215 h 10000"/>
                <a:gd name="connsiteX18" fmla="*/ 2146 w 10000"/>
                <a:gd name="connsiteY18" fmla="*/ 215 h 10000"/>
                <a:gd name="connsiteX19" fmla="*/ 1573 w 10000"/>
                <a:gd name="connsiteY19" fmla="*/ 2317 h 10000"/>
                <a:gd name="connsiteX20" fmla="*/ 1445 w 10000"/>
                <a:gd name="connsiteY20" fmla="*/ 3010 h 10000"/>
                <a:gd name="connsiteX21" fmla="*/ 41 w 10000"/>
                <a:gd name="connsiteY21" fmla="*/ 3010 h 10000"/>
                <a:gd name="connsiteX22" fmla="*/ 351 w 10000"/>
                <a:gd name="connsiteY22" fmla="*/ 3729 h 10000"/>
                <a:gd name="connsiteX23" fmla="*/ 341 w 10000"/>
                <a:gd name="connsiteY23" fmla="*/ 5046 h 10000"/>
                <a:gd name="connsiteX24" fmla="*/ 84 w 10000"/>
                <a:gd name="connsiteY24" fmla="*/ 5349 h 10000"/>
                <a:gd name="connsiteX0" fmla="*/ 84 w 10000"/>
                <a:gd name="connsiteY0" fmla="*/ 5349 h 10000"/>
                <a:gd name="connsiteX1" fmla="*/ 983 w 10000"/>
                <a:gd name="connsiteY1" fmla="*/ 8397 h 10000"/>
                <a:gd name="connsiteX2" fmla="*/ 606 w 10000"/>
                <a:gd name="connsiteY2" fmla="*/ 8504 h 10000"/>
                <a:gd name="connsiteX3" fmla="*/ 392 w 10000"/>
                <a:gd name="connsiteY3" fmla="*/ 10000 h 10000"/>
                <a:gd name="connsiteX4" fmla="*/ 2146 w 10000"/>
                <a:gd name="connsiteY4" fmla="*/ 10000 h 10000"/>
                <a:gd name="connsiteX5" fmla="*/ 2496 w 10000"/>
                <a:gd name="connsiteY5" fmla="*/ 8136 h 10000"/>
                <a:gd name="connsiteX6" fmla="*/ 4601 w 10000"/>
                <a:gd name="connsiteY6" fmla="*/ 8603 h 10000"/>
                <a:gd name="connsiteX7" fmla="*/ 6004 w 10000"/>
                <a:gd name="connsiteY7" fmla="*/ 8136 h 10000"/>
                <a:gd name="connsiteX8" fmla="*/ 7057 w 10000"/>
                <a:gd name="connsiteY8" fmla="*/ 6273 h 10000"/>
                <a:gd name="connsiteX9" fmla="*/ 9004 w 10000"/>
                <a:gd name="connsiteY9" fmla="*/ 7759 h 10000"/>
                <a:gd name="connsiteX10" fmla="*/ 10000 w 10000"/>
                <a:gd name="connsiteY10" fmla="*/ 6269 h 10000"/>
                <a:gd name="connsiteX11" fmla="*/ 9161 w 10000"/>
                <a:gd name="connsiteY11" fmla="*/ 1613 h 10000"/>
                <a:gd name="connsiteX12" fmla="*/ 6896 w 10000"/>
                <a:gd name="connsiteY12" fmla="*/ 4511 h 10000"/>
                <a:gd name="connsiteX13" fmla="*/ 7317 w 10000"/>
                <a:gd name="connsiteY13" fmla="*/ 5047 h 10000"/>
                <a:gd name="connsiteX14" fmla="*/ 5683 w 10000"/>
                <a:gd name="connsiteY14" fmla="*/ 3757 h 10000"/>
                <a:gd name="connsiteX15" fmla="*/ 5128 w 10000"/>
                <a:gd name="connsiteY15" fmla="*/ 2454 h 10000"/>
                <a:gd name="connsiteX16" fmla="*/ 4674 w 10000"/>
                <a:gd name="connsiteY16" fmla="*/ 2160 h 10000"/>
                <a:gd name="connsiteX17" fmla="*/ 3549 w 10000"/>
                <a:gd name="connsiteY17" fmla="*/ 215 h 10000"/>
                <a:gd name="connsiteX18" fmla="*/ 2146 w 10000"/>
                <a:gd name="connsiteY18" fmla="*/ 215 h 10000"/>
                <a:gd name="connsiteX19" fmla="*/ 1573 w 10000"/>
                <a:gd name="connsiteY19" fmla="*/ 2317 h 10000"/>
                <a:gd name="connsiteX20" fmla="*/ 1445 w 10000"/>
                <a:gd name="connsiteY20" fmla="*/ 3010 h 10000"/>
                <a:gd name="connsiteX21" fmla="*/ 41 w 10000"/>
                <a:gd name="connsiteY21" fmla="*/ 3010 h 10000"/>
                <a:gd name="connsiteX22" fmla="*/ 351 w 10000"/>
                <a:gd name="connsiteY22" fmla="*/ 3729 h 10000"/>
                <a:gd name="connsiteX23" fmla="*/ 341 w 10000"/>
                <a:gd name="connsiteY23" fmla="*/ 5046 h 10000"/>
                <a:gd name="connsiteX24" fmla="*/ 84 w 10000"/>
                <a:gd name="connsiteY24" fmla="*/ 5349 h 10000"/>
                <a:gd name="connsiteX0" fmla="*/ 84 w 10000"/>
                <a:gd name="connsiteY0" fmla="*/ 5349 h 10000"/>
                <a:gd name="connsiteX1" fmla="*/ 983 w 10000"/>
                <a:gd name="connsiteY1" fmla="*/ 8397 h 10000"/>
                <a:gd name="connsiteX2" fmla="*/ 606 w 10000"/>
                <a:gd name="connsiteY2" fmla="*/ 8504 h 10000"/>
                <a:gd name="connsiteX3" fmla="*/ 392 w 10000"/>
                <a:gd name="connsiteY3" fmla="*/ 10000 h 10000"/>
                <a:gd name="connsiteX4" fmla="*/ 2146 w 10000"/>
                <a:gd name="connsiteY4" fmla="*/ 10000 h 10000"/>
                <a:gd name="connsiteX5" fmla="*/ 2496 w 10000"/>
                <a:gd name="connsiteY5" fmla="*/ 8136 h 10000"/>
                <a:gd name="connsiteX6" fmla="*/ 4601 w 10000"/>
                <a:gd name="connsiteY6" fmla="*/ 8603 h 10000"/>
                <a:gd name="connsiteX7" fmla="*/ 6004 w 10000"/>
                <a:gd name="connsiteY7" fmla="*/ 8136 h 10000"/>
                <a:gd name="connsiteX8" fmla="*/ 7057 w 10000"/>
                <a:gd name="connsiteY8" fmla="*/ 6273 h 10000"/>
                <a:gd name="connsiteX9" fmla="*/ 9004 w 10000"/>
                <a:gd name="connsiteY9" fmla="*/ 7759 h 10000"/>
                <a:gd name="connsiteX10" fmla="*/ 10000 w 10000"/>
                <a:gd name="connsiteY10" fmla="*/ 6269 h 10000"/>
                <a:gd name="connsiteX11" fmla="*/ 9161 w 10000"/>
                <a:gd name="connsiteY11" fmla="*/ 1613 h 10000"/>
                <a:gd name="connsiteX12" fmla="*/ 6896 w 10000"/>
                <a:gd name="connsiteY12" fmla="*/ 4511 h 10000"/>
                <a:gd name="connsiteX13" fmla="*/ 7317 w 10000"/>
                <a:gd name="connsiteY13" fmla="*/ 5047 h 10000"/>
                <a:gd name="connsiteX14" fmla="*/ 5683 w 10000"/>
                <a:gd name="connsiteY14" fmla="*/ 3757 h 10000"/>
                <a:gd name="connsiteX15" fmla="*/ 5128 w 10000"/>
                <a:gd name="connsiteY15" fmla="*/ 2454 h 10000"/>
                <a:gd name="connsiteX16" fmla="*/ 5062 w 10000"/>
                <a:gd name="connsiteY16" fmla="*/ 833 h 10000"/>
                <a:gd name="connsiteX17" fmla="*/ 3549 w 10000"/>
                <a:gd name="connsiteY17" fmla="*/ 215 h 10000"/>
                <a:gd name="connsiteX18" fmla="*/ 2146 w 10000"/>
                <a:gd name="connsiteY18" fmla="*/ 215 h 10000"/>
                <a:gd name="connsiteX19" fmla="*/ 1573 w 10000"/>
                <a:gd name="connsiteY19" fmla="*/ 2317 h 10000"/>
                <a:gd name="connsiteX20" fmla="*/ 1445 w 10000"/>
                <a:gd name="connsiteY20" fmla="*/ 3010 h 10000"/>
                <a:gd name="connsiteX21" fmla="*/ 41 w 10000"/>
                <a:gd name="connsiteY21" fmla="*/ 3010 h 10000"/>
                <a:gd name="connsiteX22" fmla="*/ 351 w 10000"/>
                <a:gd name="connsiteY22" fmla="*/ 3729 h 10000"/>
                <a:gd name="connsiteX23" fmla="*/ 341 w 10000"/>
                <a:gd name="connsiteY23" fmla="*/ 5046 h 10000"/>
                <a:gd name="connsiteX24" fmla="*/ 84 w 10000"/>
                <a:gd name="connsiteY24" fmla="*/ 5349 h 10000"/>
                <a:gd name="connsiteX0" fmla="*/ 84 w 10000"/>
                <a:gd name="connsiteY0" fmla="*/ 5349 h 10000"/>
                <a:gd name="connsiteX1" fmla="*/ 983 w 10000"/>
                <a:gd name="connsiteY1" fmla="*/ 8397 h 10000"/>
                <a:gd name="connsiteX2" fmla="*/ 606 w 10000"/>
                <a:gd name="connsiteY2" fmla="*/ 8504 h 10000"/>
                <a:gd name="connsiteX3" fmla="*/ 1061 w 10000"/>
                <a:gd name="connsiteY3" fmla="*/ 8358 h 10000"/>
                <a:gd name="connsiteX4" fmla="*/ 2146 w 10000"/>
                <a:gd name="connsiteY4" fmla="*/ 10000 h 10000"/>
                <a:gd name="connsiteX5" fmla="*/ 2496 w 10000"/>
                <a:gd name="connsiteY5" fmla="*/ 8136 h 10000"/>
                <a:gd name="connsiteX6" fmla="*/ 4601 w 10000"/>
                <a:gd name="connsiteY6" fmla="*/ 8603 h 10000"/>
                <a:gd name="connsiteX7" fmla="*/ 6004 w 10000"/>
                <a:gd name="connsiteY7" fmla="*/ 8136 h 10000"/>
                <a:gd name="connsiteX8" fmla="*/ 7057 w 10000"/>
                <a:gd name="connsiteY8" fmla="*/ 6273 h 10000"/>
                <a:gd name="connsiteX9" fmla="*/ 9004 w 10000"/>
                <a:gd name="connsiteY9" fmla="*/ 7759 h 10000"/>
                <a:gd name="connsiteX10" fmla="*/ 10000 w 10000"/>
                <a:gd name="connsiteY10" fmla="*/ 6269 h 10000"/>
                <a:gd name="connsiteX11" fmla="*/ 9161 w 10000"/>
                <a:gd name="connsiteY11" fmla="*/ 1613 h 10000"/>
                <a:gd name="connsiteX12" fmla="*/ 6896 w 10000"/>
                <a:gd name="connsiteY12" fmla="*/ 4511 h 10000"/>
                <a:gd name="connsiteX13" fmla="*/ 7317 w 10000"/>
                <a:gd name="connsiteY13" fmla="*/ 5047 h 10000"/>
                <a:gd name="connsiteX14" fmla="*/ 5683 w 10000"/>
                <a:gd name="connsiteY14" fmla="*/ 3757 h 10000"/>
                <a:gd name="connsiteX15" fmla="*/ 5128 w 10000"/>
                <a:gd name="connsiteY15" fmla="*/ 2454 h 10000"/>
                <a:gd name="connsiteX16" fmla="*/ 5062 w 10000"/>
                <a:gd name="connsiteY16" fmla="*/ 833 h 10000"/>
                <a:gd name="connsiteX17" fmla="*/ 3549 w 10000"/>
                <a:gd name="connsiteY17" fmla="*/ 215 h 10000"/>
                <a:gd name="connsiteX18" fmla="*/ 2146 w 10000"/>
                <a:gd name="connsiteY18" fmla="*/ 215 h 10000"/>
                <a:gd name="connsiteX19" fmla="*/ 1573 w 10000"/>
                <a:gd name="connsiteY19" fmla="*/ 2317 h 10000"/>
                <a:gd name="connsiteX20" fmla="*/ 1445 w 10000"/>
                <a:gd name="connsiteY20" fmla="*/ 3010 h 10000"/>
                <a:gd name="connsiteX21" fmla="*/ 41 w 10000"/>
                <a:gd name="connsiteY21" fmla="*/ 3010 h 10000"/>
                <a:gd name="connsiteX22" fmla="*/ 351 w 10000"/>
                <a:gd name="connsiteY22" fmla="*/ 3729 h 10000"/>
                <a:gd name="connsiteX23" fmla="*/ 341 w 10000"/>
                <a:gd name="connsiteY23" fmla="*/ 5046 h 10000"/>
                <a:gd name="connsiteX24" fmla="*/ 84 w 10000"/>
                <a:gd name="connsiteY24" fmla="*/ 5349 h 10000"/>
                <a:gd name="connsiteX0" fmla="*/ 84 w 10000"/>
                <a:gd name="connsiteY0" fmla="*/ 5349 h 8633"/>
                <a:gd name="connsiteX1" fmla="*/ 983 w 10000"/>
                <a:gd name="connsiteY1" fmla="*/ 8397 h 8633"/>
                <a:gd name="connsiteX2" fmla="*/ 606 w 10000"/>
                <a:gd name="connsiteY2" fmla="*/ 8504 h 8633"/>
                <a:gd name="connsiteX3" fmla="*/ 1061 w 10000"/>
                <a:gd name="connsiteY3" fmla="*/ 8358 h 8633"/>
                <a:gd name="connsiteX4" fmla="*/ 2401 w 10000"/>
                <a:gd name="connsiteY4" fmla="*/ 8622 h 8633"/>
                <a:gd name="connsiteX5" fmla="*/ 2496 w 10000"/>
                <a:gd name="connsiteY5" fmla="*/ 8136 h 8633"/>
                <a:gd name="connsiteX6" fmla="*/ 4601 w 10000"/>
                <a:gd name="connsiteY6" fmla="*/ 8603 h 8633"/>
                <a:gd name="connsiteX7" fmla="*/ 6004 w 10000"/>
                <a:gd name="connsiteY7" fmla="*/ 8136 h 8633"/>
                <a:gd name="connsiteX8" fmla="*/ 7057 w 10000"/>
                <a:gd name="connsiteY8" fmla="*/ 6273 h 8633"/>
                <a:gd name="connsiteX9" fmla="*/ 9004 w 10000"/>
                <a:gd name="connsiteY9" fmla="*/ 7759 h 8633"/>
                <a:gd name="connsiteX10" fmla="*/ 10000 w 10000"/>
                <a:gd name="connsiteY10" fmla="*/ 6269 h 8633"/>
                <a:gd name="connsiteX11" fmla="*/ 9161 w 10000"/>
                <a:gd name="connsiteY11" fmla="*/ 1613 h 8633"/>
                <a:gd name="connsiteX12" fmla="*/ 6896 w 10000"/>
                <a:gd name="connsiteY12" fmla="*/ 4511 h 8633"/>
                <a:gd name="connsiteX13" fmla="*/ 7317 w 10000"/>
                <a:gd name="connsiteY13" fmla="*/ 5047 h 8633"/>
                <a:gd name="connsiteX14" fmla="*/ 5683 w 10000"/>
                <a:gd name="connsiteY14" fmla="*/ 3757 h 8633"/>
                <a:gd name="connsiteX15" fmla="*/ 5128 w 10000"/>
                <a:gd name="connsiteY15" fmla="*/ 2454 h 8633"/>
                <a:gd name="connsiteX16" fmla="*/ 5062 w 10000"/>
                <a:gd name="connsiteY16" fmla="*/ 833 h 8633"/>
                <a:gd name="connsiteX17" fmla="*/ 3549 w 10000"/>
                <a:gd name="connsiteY17" fmla="*/ 215 h 8633"/>
                <a:gd name="connsiteX18" fmla="*/ 2146 w 10000"/>
                <a:gd name="connsiteY18" fmla="*/ 215 h 8633"/>
                <a:gd name="connsiteX19" fmla="*/ 1573 w 10000"/>
                <a:gd name="connsiteY19" fmla="*/ 2317 h 8633"/>
                <a:gd name="connsiteX20" fmla="*/ 1445 w 10000"/>
                <a:gd name="connsiteY20" fmla="*/ 3010 h 8633"/>
                <a:gd name="connsiteX21" fmla="*/ 41 w 10000"/>
                <a:gd name="connsiteY21" fmla="*/ 3010 h 8633"/>
                <a:gd name="connsiteX22" fmla="*/ 351 w 10000"/>
                <a:gd name="connsiteY22" fmla="*/ 3729 h 8633"/>
                <a:gd name="connsiteX23" fmla="*/ 341 w 10000"/>
                <a:gd name="connsiteY23" fmla="*/ 5046 h 8633"/>
                <a:gd name="connsiteX24" fmla="*/ 84 w 10000"/>
                <a:gd name="connsiteY24" fmla="*/ 5349 h 8633"/>
                <a:gd name="connsiteX0" fmla="*/ 59 w 9975"/>
                <a:gd name="connsiteY0" fmla="*/ 6196 h 10000"/>
                <a:gd name="connsiteX1" fmla="*/ 958 w 9975"/>
                <a:gd name="connsiteY1" fmla="*/ 9727 h 10000"/>
                <a:gd name="connsiteX2" fmla="*/ 581 w 9975"/>
                <a:gd name="connsiteY2" fmla="*/ 9851 h 10000"/>
                <a:gd name="connsiteX3" fmla="*/ 1036 w 9975"/>
                <a:gd name="connsiteY3" fmla="*/ 9681 h 10000"/>
                <a:gd name="connsiteX4" fmla="*/ 2376 w 9975"/>
                <a:gd name="connsiteY4" fmla="*/ 9987 h 10000"/>
                <a:gd name="connsiteX5" fmla="*/ 2471 w 9975"/>
                <a:gd name="connsiteY5" fmla="*/ 9424 h 10000"/>
                <a:gd name="connsiteX6" fmla="*/ 4576 w 9975"/>
                <a:gd name="connsiteY6" fmla="*/ 9965 h 10000"/>
                <a:gd name="connsiteX7" fmla="*/ 5979 w 9975"/>
                <a:gd name="connsiteY7" fmla="*/ 9424 h 10000"/>
                <a:gd name="connsiteX8" fmla="*/ 7032 w 9975"/>
                <a:gd name="connsiteY8" fmla="*/ 7266 h 10000"/>
                <a:gd name="connsiteX9" fmla="*/ 8979 w 9975"/>
                <a:gd name="connsiteY9" fmla="*/ 8988 h 10000"/>
                <a:gd name="connsiteX10" fmla="*/ 9975 w 9975"/>
                <a:gd name="connsiteY10" fmla="*/ 7262 h 10000"/>
                <a:gd name="connsiteX11" fmla="*/ 9136 w 9975"/>
                <a:gd name="connsiteY11" fmla="*/ 1868 h 10000"/>
                <a:gd name="connsiteX12" fmla="*/ 6871 w 9975"/>
                <a:gd name="connsiteY12" fmla="*/ 5225 h 10000"/>
                <a:gd name="connsiteX13" fmla="*/ 7292 w 9975"/>
                <a:gd name="connsiteY13" fmla="*/ 5846 h 10000"/>
                <a:gd name="connsiteX14" fmla="*/ 5658 w 9975"/>
                <a:gd name="connsiteY14" fmla="*/ 4352 h 10000"/>
                <a:gd name="connsiteX15" fmla="*/ 5103 w 9975"/>
                <a:gd name="connsiteY15" fmla="*/ 2843 h 10000"/>
                <a:gd name="connsiteX16" fmla="*/ 5037 w 9975"/>
                <a:gd name="connsiteY16" fmla="*/ 965 h 10000"/>
                <a:gd name="connsiteX17" fmla="*/ 3524 w 9975"/>
                <a:gd name="connsiteY17" fmla="*/ 249 h 10000"/>
                <a:gd name="connsiteX18" fmla="*/ 2121 w 9975"/>
                <a:gd name="connsiteY18" fmla="*/ 249 h 10000"/>
                <a:gd name="connsiteX19" fmla="*/ 1548 w 9975"/>
                <a:gd name="connsiteY19" fmla="*/ 2684 h 10000"/>
                <a:gd name="connsiteX20" fmla="*/ 1420 w 9975"/>
                <a:gd name="connsiteY20" fmla="*/ 3487 h 10000"/>
                <a:gd name="connsiteX21" fmla="*/ 16 w 9975"/>
                <a:gd name="connsiteY21" fmla="*/ 3487 h 10000"/>
                <a:gd name="connsiteX22" fmla="*/ 1668 w 9975"/>
                <a:gd name="connsiteY22" fmla="*/ 4423 h 10000"/>
                <a:gd name="connsiteX23" fmla="*/ 316 w 9975"/>
                <a:gd name="connsiteY23" fmla="*/ 5845 h 10000"/>
                <a:gd name="connsiteX24" fmla="*/ 59 w 9975"/>
                <a:gd name="connsiteY24" fmla="*/ 6196 h 10000"/>
                <a:gd name="connsiteX0" fmla="*/ 1197 w 10000"/>
                <a:gd name="connsiteY0" fmla="*/ 6453 h 10000"/>
                <a:gd name="connsiteX1" fmla="*/ 960 w 10000"/>
                <a:gd name="connsiteY1" fmla="*/ 9727 h 10000"/>
                <a:gd name="connsiteX2" fmla="*/ 582 w 10000"/>
                <a:gd name="connsiteY2" fmla="*/ 9851 h 10000"/>
                <a:gd name="connsiteX3" fmla="*/ 1039 w 10000"/>
                <a:gd name="connsiteY3" fmla="*/ 9681 h 10000"/>
                <a:gd name="connsiteX4" fmla="*/ 2382 w 10000"/>
                <a:gd name="connsiteY4" fmla="*/ 9987 h 10000"/>
                <a:gd name="connsiteX5" fmla="*/ 2477 w 10000"/>
                <a:gd name="connsiteY5" fmla="*/ 9424 h 10000"/>
                <a:gd name="connsiteX6" fmla="*/ 4587 w 10000"/>
                <a:gd name="connsiteY6" fmla="*/ 9965 h 10000"/>
                <a:gd name="connsiteX7" fmla="*/ 5994 w 10000"/>
                <a:gd name="connsiteY7" fmla="*/ 9424 h 10000"/>
                <a:gd name="connsiteX8" fmla="*/ 7050 w 10000"/>
                <a:gd name="connsiteY8" fmla="*/ 7266 h 10000"/>
                <a:gd name="connsiteX9" fmla="*/ 9002 w 10000"/>
                <a:gd name="connsiteY9" fmla="*/ 8988 h 10000"/>
                <a:gd name="connsiteX10" fmla="*/ 10000 w 10000"/>
                <a:gd name="connsiteY10" fmla="*/ 7262 h 10000"/>
                <a:gd name="connsiteX11" fmla="*/ 9159 w 10000"/>
                <a:gd name="connsiteY11" fmla="*/ 1868 h 10000"/>
                <a:gd name="connsiteX12" fmla="*/ 6888 w 10000"/>
                <a:gd name="connsiteY12" fmla="*/ 5225 h 10000"/>
                <a:gd name="connsiteX13" fmla="*/ 7310 w 10000"/>
                <a:gd name="connsiteY13" fmla="*/ 5846 h 10000"/>
                <a:gd name="connsiteX14" fmla="*/ 5672 w 10000"/>
                <a:gd name="connsiteY14" fmla="*/ 4352 h 10000"/>
                <a:gd name="connsiteX15" fmla="*/ 5116 w 10000"/>
                <a:gd name="connsiteY15" fmla="*/ 2843 h 10000"/>
                <a:gd name="connsiteX16" fmla="*/ 5050 w 10000"/>
                <a:gd name="connsiteY16" fmla="*/ 965 h 10000"/>
                <a:gd name="connsiteX17" fmla="*/ 3533 w 10000"/>
                <a:gd name="connsiteY17" fmla="*/ 249 h 10000"/>
                <a:gd name="connsiteX18" fmla="*/ 2126 w 10000"/>
                <a:gd name="connsiteY18" fmla="*/ 249 h 10000"/>
                <a:gd name="connsiteX19" fmla="*/ 1552 w 10000"/>
                <a:gd name="connsiteY19" fmla="*/ 2684 h 10000"/>
                <a:gd name="connsiteX20" fmla="*/ 1424 w 10000"/>
                <a:gd name="connsiteY20" fmla="*/ 3487 h 10000"/>
                <a:gd name="connsiteX21" fmla="*/ 16 w 10000"/>
                <a:gd name="connsiteY21" fmla="*/ 3487 h 10000"/>
                <a:gd name="connsiteX22" fmla="*/ 1672 w 10000"/>
                <a:gd name="connsiteY22" fmla="*/ 4423 h 10000"/>
                <a:gd name="connsiteX23" fmla="*/ 317 w 10000"/>
                <a:gd name="connsiteY23" fmla="*/ 5845 h 10000"/>
                <a:gd name="connsiteX24" fmla="*/ 1197 w 10000"/>
                <a:gd name="connsiteY24" fmla="*/ 6453 h 10000"/>
                <a:gd name="connsiteX0" fmla="*/ 880 w 9683"/>
                <a:gd name="connsiteY0" fmla="*/ 6453 h 10000"/>
                <a:gd name="connsiteX1" fmla="*/ 643 w 9683"/>
                <a:gd name="connsiteY1" fmla="*/ 9727 h 10000"/>
                <a:gd name="connsiteX2" fmla="*/ 265 w 9683"/>
                <a:gd name="connsiteY2" fmla="*/ 9851 h 10000"/>
                <a:gd name="connsiteX3" fmla="*/ 722 w 9683"/>
                <a:gd name="connsiteY3" fmla="*/ 9681 h 10000"/>
                <a:gd name="connsiteX4" fmla="*/ 2065 w 9683"/>
                <a:gd name="connsiteY4" fmla="*/ 9987 h 10000"/>
                <a:gd name="connsiteX5" fmla="*/ 2160 w 9683"/>
                <a:gd name="connsiteY5" fmla="*/ 9424 h 10000"/>
                <a:gd name="connsiteX6" fmla="*/ 4270 w 9683"/>
                <a:gd name="connsiteY6" fmla="*/ 9965 h 10000"/>
                <a:gd name="connsiteX7" fmla="*/ 5677 w 9683"/>
                <a:gd name="connsiteY7" fmla="*/ 9424 h 10000"/>
                <a:gd name="connsiteX8" fmla="*/ 6733 w 9683"/>
                <a:gd name="connsiteY8" fmla="*/ 7266 h 10000"/>
                <a:gd name="connsiteX9" fmla="*/ 8685 w 9683"/>
                <a:gd name="connsiteY9" fmla="*/ 8988 h 10000"/>
                <a:gd name="connsiteX10" fmla="*/ 9683 w 9683"/>
                <a:gd name="connsiteY10" fmla="*/ 7262 h 10000"/>
                <a:gd name="connsiteX11" fmla="*/ 8842 w 9683"/>
                <a:gd name="connsiteY11" fmla="*/ 1868 h 10000"/>
                <a:gd name="connsiteX12" fmla="*/ 6571 w 9683"/>
                <a:gd name="connsiteY12" fmla="*/ 5225 h 10000"/>
                <a:gd name="connsiteX13" fmla="*/ 6993 w 9683"/>
                <a:gd name="connsiteY13" fmla="*/ 5846 h 10000"/>
                <a:gd name="connsiteX14" fmla="*/ 5355 w 9683"/>
                <a:gd name="connsiteY14" fmla="*/ 4352 h 10000"/>
                <a:gd name="connsiteX15" fmla="*/ 4799 w 9683"/>
                <a:gd name="connsiteY15" fmla="*/ 2843 h 10000"/>
                <a:gd name="connsiteX16" fmla="*/ 4733 w 9683"/>
                <a:gd name="connsiteY16" fmla="*/ 965 h 10000"/>
                <a:gd name="connsiteX17" fmla="*/ 3216 w 9683"/>
                <a:gd name="connsiteY17" fmla="*/ 249 h 10000"/>
                <a:gd name="connsiteX18" fmla="*/ 1809 w 9683"/>
                <a:gd name="connsiteY18" fmla="*/ 249 h 10000"/>
                <a:gd name="connsiteX19" fmla="*/ 1235 w 9683"/>
                <a:gd name="connsiteY19" fmla="*/ 2684 h 10000"/>
                <a:gd name="connsiteX20" fmla="*/ 1107 w 9683"/>
                <a:gd name="connsiteY20" fmla="*/ 3487 h 10000"/>
                <a:gd name="connsiteX21" fmla="*/ 954 w 9683"/>
                <a:gd name="connsiteY21" fmla="*/ 4284 h 10000"/>
                <a:gd name="connsiteX22" fmla="*/ 1355 w 9683"/>
                <a:gd name="connsiteY22" fmla="*/ 4423 h 10000"/>
                <a:gd name="connsiteX23" fmla="*/ 0 w 9683"/>
                <a:gd name="connsiteY23" fmla="*/ 5845 h 10000"/>
                <a:gd name="connsiteX24" fmla="*/ 880 w 9683"/>
                <a:gd name="connsiteY24" fmla="*/ 6453 h 10000"/>
                <a:gd name="connsiteX0" fmla="*/ 909 w 10000"/>
                <a:gd name="connsiteY0" fmla="*/ 6453 h 10000"/>
                <a:gd name="connsiteX1" fmla="*/ 664 w 10000"/>
                <a:gd name="connsiteY1" fmla="*/ 9727 h 10000"/>
                <a:gd name="connsiteX2" fmla="*/ 274 w 10000"/>
                <a:gd name="connsiteY2" fmla="*/ 9851 h 10000"/>
                <a:gd name="connsiteX3" fmla="*/ 746 w 10000"/>
                <a:gd name="connsiteY3" fmla="*/ 9681 h 10000"/>
                <a:gd name="connsiteX4" fmla="*/ 2133 w 10000"/>
                <a:gd name="connsiteY4" fmla="*/ 9987 h 10000"/>
                <a:gd name="connsiteX5" fmla="*/ 2231 w 10000"/>
                <a:gd name="connsiteY5" fmla="*/ 9424 h 10000"/>
                <a:gd name="connsiteX6" fmla="*/ 4410 w 10000"/>
                <a:gd name="connsiteY6" fmla="*/ 9965 h 10000"/>
                <a:gd name="connsiteX7" fmla="*/ 5863 w 10000"/>
                <a:gd name="connsiteY7" fmla="*/ 9424 h 10000"/>
                <a:gd name="connsiteX8" fmla="*/ 6953 w 10000"/>
                <a:gd name="connsiteY8" fmla="*/ 7266 h 10000"/>
                <a:gd name="connsiteX9" fmla="*/ 8612 w 10000"/>
                <a:gd name="connsiteY9" fmla="*/ 8836 h 10000"/>
                <a:gd name="connsiteX10" fmla="*/ 10000 w 10000"/>
                <a:gd name="connsiteY10" fmla="*/ 7262 h 10000"/>
                <a:gd name="connsiteX11" fmla="*/ 9131 w 10000"/>
                <a:gd name="connsiteY11" fmla="*/ 1868 h 10000"/>
                <a:gd name="connsiteX12" fmla="*/ 6786 w 10000"/>
                <a:gd name="connsiteY12" fmla="*/ 5225 h 10000"/>
                <a:gd name="connsiteX13" fmla="*/ 7222 w 10000"/>
                <a:gd name="connsiteY13" fmla="*/ 5846 h 10000"/>
                <a:gd name="connsiteX14" fmla="*/ 5530 w 10000"/>
                <a:gd name="connsiteY14" fmla="*/ 4352 h 10000"/>
                <a:gd name="connsiteX15" fmla="*/ 4956 w 10000"/>
                <a:gd name="connsiteY15" fmla="*/ 2843 h 10000"/>
                <a:gd name="connsiteX16" fmla="*/ 4888 w 10000"/>
                <a:gd name="connsiteY16" fmla="*/ 965 h 10000"/>
                <a:gd name="connsiteX17" fmla="*/ 3321 w 10000"/>
                <a:gd name="connsiteY17" fmla="*/ 249 h 10000"/>
                <a:gd name="connsiteX18" fmla="*/ 1868 w 10000"/>
                <a:gd name="connsiteY18" fmla="*/ 249 h 10000"/>
                <a:gd name="connsiteX19" fmla="*/ 1275 w 10000"/>
                <a:gd name="connsiteY19" fmla="*/ 2684 h 10000"/>
                <a:gd name="connsiteX20" fmla="*/ 1143 w 10000"/>
                <a:gd name="connsiteY20" fmla="*/ 3487 h 10000"/>
                <a:gd name="connsiteX21" fmla="*/ 985 w 10000"/>
                <a:gd name="connsiteY21" fmla="*/ 4284 h 10000"/>
                <a:gd name="connsiteX22" fmla="*/ 1399 w 10000"/>
                <a:gd name="connsiteY22" fmla="*/ 4423 h 10000"/>
                <a:gd name="connsiteX23" fmla="*/ 0 w 10000"/>
                <a:gd name="connsiteY23" fmla="*/ 5845 h 10000"/>
                <a:gd name="connsiteX24" fmla="*/ 909 w 10000"/>
                <a:gd name="connsiteY24" fmla="*/ 6453 h 10000"/>
                <a:gd name="connsiteX0" fmla="*/ 909 w 9202"/>
                <a:gd name="connsiteY0" fmla="*/ 6453 h 10000"/>
                <a:gd name="connsiteX1" fmla="*/ 664 w 9202"/>
                <a:gd name="connsiteY1" fmla="*/ 9727 h 10000"/>
                <a:gd name="connsiteX2" fmla="*/ 274 w 9202"/>
                <a:gd name="connsiteY2" fmla="*/ 9851 h 10000"/>
                <a:gd name="connsiteX3" fmla="*/ 746 w 9202"/>
                <a:gd name="connsiteY3" fmla="*/ 9681 h 10000"/>
                <a:gd name="connsiteX4" fmla="*/ 2133 w 9202"/>
                <a:gd name="connsiteY4" fmla="*/ 9987 h 10000"/>
                <a:gd name="connsiteX5" fmla="*/ 2231 w 9202"/>
                <a:gd name="connsiteY5" fmla="*/ 9424 h 10000"/>
                <a:gd name="connsiteX6" fmla="*/ 4410 w 9202"/>
                <a:gd name="connsiteY6" fmla="*/ 9965 h 10000"/>
                <a:gd name="connsiteX7" fmla="*/ 5863 w 9202"/>
                <a:gd name="connsiteY7" fmla="*/ 9424 h 10000"/>
                <a:gd name="connsiteX8" fmla="*/ 6953 w 9202"/>
                <a:gd name="connsiteY8" fmla="*/ 7266 h 10000"/>
                <a:gd name="connsiteX9" fmla="*/ 8612 w 9202"/>
                <a:gd name="connsiteY9" fmla="*/ 8836 h 10000"/>
                <a:gd name="connsiteX10" fmla="*/ 9003 w 9202"/>
                <a:gd name="connsiteY10" fmla="*/ 6266 h 10000"/>
                <a:gd name="connsiteX11" fmla="*/ 9131 w 9202"/>
                <a:gd name="connsiteY11" fmla="*/ 1868 h 10000"/>
                <a:gd name="connsiteX12" fmla="*/ 6786 w 9202"/>
                <a:gd name="connsiteY12" fmla="*/ 5225 h 10000"/>
                <a:gd name="connsiteX13" fmla="*/ 7222 w 9202"/>
                <a:gd name="connsiteY13" fmla="*/ 5846 h 10000"/>
                <a:gd name="connsiteX14" fmla="*/ 5530 w 9202"/>
                <a:gd name="connsiteY14" fmla="*/ 4352 h 10000"/>
                <a:gd name="connsiteX15" fmla="*/ 4956 w 9202"/>
                <a:gd name="connsiteY15" fmla="*/ 2843 h 10000"/>
                <a:gd name="connsiteX16" fmla="*/ 4888 w 9202"/>
                <a:gd name="connsiteY16" fmla="*/ 965 h 10000"/>
                <a:gd name="connsiteX17" fmla="*/ 3321 w 9202"/>
                <a:gd name="connsiteY17" fmla="*/ 249 h 10000"/>
                <a:gd name="connsiteX18" fmla="*/ 1868 w 9202"/>
                <a:gd name="connsiteY18" fmla="*/ 249 h 10000"/>
                <a:gd name="connsiteX19" fmla="*/ 1275 w 9202"/>
                <a:gd name="connsiteY19" fmla="*/ 2684 h 10000"/>
                <a:gd name="connsiteX20" fmla="*/ 1143 w 9202"/>
                <a:gd name="connsiteY20" fmla="*/ 3487 h 10000"/>
                <a:gd name="connsiteX21" fmla="*/ 985 w 9202"/>
                <a:gd name="connsiteY21" fmla="*/ 4284 h 10000"/>
                <a:gd name="connsiteX22" fmla="*/ 1399 w 9202"/>
                <a:gd name="connsiteY22" fmla="*/ 4423 h 10000"/>
                <a:gd name="connsiteX23" fmla="*/ 0 w 9202"/>
                <a:gd name="connsiteY23" fmla="*/ 5845 h 10000"/>
                <a:gd name="connsiteX24" fmla="*/ 909 w 9202"/>
                <a:gd name="connsiteY24" fmla="*/ 6453 h 10000"/>
                <a:gd name="connsiteX0" fmla="*/ 988 w 9784"/>
                <a:gd name="connsiteY0" fmla="*/ 6453 h 10000"/>
                <a:gd name="connsiteX1" fmla="*/ 722 w 9784"/>
                <a:gd name="connsiteY1" fmla="*/ 9727 h 10000"/>
                <a:gd name="connsiteX2" fmla="*/ 298 w 9784"/>
                <a:gd name="connsiteY2" fmla="*/ 9851 h 10000"/>
                <a:gd name="connsiteX3" fmla="*/ 811 w 9784"/>
                <a:gd name="connsiteY3" fmla="*/ 9681 h 10000"/>
                <a:gd name="connsiteX4" fmla="*/ 2318 w 9784"/>
                <a:gd name="connsiteY4" fmla="*/ 9987 h 10000"/>
                <a:gd name="connsiteX5" fmla="*/ 2424 w 9784"/>
                <a:gd name="connsiteY5" fmla="*/ 9424 h 10000"/>
                <a:gd name="connsiteX6" fmla="*/ 4792 w 9784"/>
                <a:gd name="connsiteY6" fmla="*/ 9965 h 10000"/>
                <a:gd name="connsiteX7" fmla="*/ 6371 w 9784"/>
                <a:gd name="connsiteY7" fmla="*/ 9424 h 10000"/>
                <a:gd name="connsiteX8" fmla="*/ 7556 w 9784"/>
                <a:gd name="connsiteY8" fmla="*/ 7266 h 10000"/>
                <a:gd name="connsiteX9" fmla="*/ 9359 w 9784"/>
                <a:gd name="connsiteY9" fmla="*/ 8836 h 10000"/>
                <a:gd name="connsiteX10" fmla="*/ 9784 w 9784"/>
                <a:gd name="connsiteY10" fmla="*/ 6266 h 10000"/>
                <a:gd name="connsiteX11" fmla="*/ 9092 w 9784"/>
                <a:gd name="connsiteY11" fmla="*/ 4080 h 10000"/>
                <a:gd name="connsiteX12" fmla="*/ 7374 w 9784"/>
                <a:gd name="connsiteY12" fmla="*/ 5225 h 10000"/>
                <a:gd name="connsiteX13" fmla="*/ 7848 w 9784"/>
                <a:gd name="connsiteY13" fmla="*/ 5846 h 10000"/>
                <a:gd name="connsiteX14" fmla="*/ 6010 w 9784"/>
                <a:gd name="connsiteY14" fmla="*/ 4352 h 10000"/>
                <a:gd name="connsiteX15" fmla="*/ 5386 w 9784"/>
                <a:gd name="connsiteY15" fmla="*/ 2843 h 10000"/>
                <a:gd name="connsiteX16" fmla="*/ 5312 w 9784"/>
                <a:gd name="connsiteY16" fmla="*/ 965 h 10000"/>
                <a:gd name="connsiteX17" fmla="*/ 3609 w 9784"/>
                <a:gd name="connsiteY17" fmla="*/ 249 h 10000"/>
                <a:gd name="connsiteX18" fmla="*/ 2030 w 9784"/>
                <a:gd name="connsiteY18" fmla="*/ 249 h 10000"/>
                <a:gd name="connsiteX19" fmla="*/ 1386 w 9784"/>
                <a:gd name="connsiteY19" fmla="*/ 2684 h 10000"/>
                <a:gd name="connsiteX20" fmla="*/ 1242 w 9784"/>
                <a:gd name="connsiteY20" fmla="*/ 3487 h 10000"/>
                <a:gd name="connsiteX21" fmla="*/ 1070 w 9784"/>
                <a:gd name="connsiteY21" fmla="*/ 4284 h 10000"/>
                <a:gd name="connsiteX22" fmla="*/ 1520 w 9784"/>
                <a:gd name="connsiteY22" fmla="*/ 4423 h 10000"/>
                <a:gd name="connsiteX23" fmla="*/ 0 w 9784"/>
                <a:gd name="connsiteY23" fmla="*/ 5845 h 10000"/>
                <a:gd name="connsiteX24" fmla="*/ 988 w 9784"/>
                <a:gd name="connsiteY24" fmla="*/ 6453 h 10000"/>
                <a:gd name="connsiteX0" fmla="*/ 1010 w 10000"/>
                <a:gd name="connsiteY0" fmla="*/ 6453 h 10000"/>
                <a:gd name="connsiteX1" fmla="*/ 738 w 10000"/>
                <a:gd name="connsiteY1" fmla="*/ 9727 h 10000"/>
                <a:gd name="connsiteX2" fmla="*/ 305 w 10000"/>
                <a:gd name="connsiteY2" fmla="*/ 9851 h 10000"/>
                <a:gd name="connsiteX3" fmla="*/ 829 w 10000"/>
                <a:gd name="connsiteY3" fmla="*/ 9681 h 10000"/>
                <a:gd name="connsiteX4" fmla="*/ 2369 w 10000"/>
                <a:gd name="connsiteY4" fmla="*/ 9987 h 10000"/>
                <a:gd name="connsiteX5" fmla="*/ 2478 w 10000"/>
                <a:gd name="connsiteY5" fmla="*/ 9424 h 10000"/>
                <a:gd name="connsiteX6" fmla="*/ 4898 w 10000"/>
                <a:gd name="connsiteY6" fmla="*/ 9965 h 10000"/>
                <a:gd name="connsiteX7" fmla="*/ 6512 w 10000"/>
                <a:gd name="connsiteY7" fmla="*/ 9424 h 10000"/>
                <a:gd name="connsiteX8" fmla="*/ 7723 w 10000"/>
                <a:gd name="connsiteY8" fmla="*/ 7266 h 10000"/>
                <a:gd name="connsiteX9" fmla="*/ 9566 w 10000"/>
                <a:gd name="connsiteY9" fmla="*/ 8836 h 10000"/>
                <a:gd name="connsiteX10" fmla="*/ 10000 w 10000"/>
                <a:gd name="connsiteY10" fmla="*/ 6266 h 10000"/>
                <a:gd name="connsiteX11" fmla="*/ 9293 w 10000"/>
                <a:gd name="connsiteY11" fmla="*/ 4080 h 10000"/>
                <a:gd name="connsiteX12" fmla="*/ 7273 w 10000"/>
                <a:gd name="connsiteY12" fmla="*/ 6329 h 10000"/>
                <a:gd name="connsiteX13" fmla="*/ 8021 w 10000"/>
                <a:gd name="connsiteY13" fmla="*/ 5846 h 10000"/>
                <a:gd name="connsiteX14" fmla="*/ 6143 w 10000"/>
                <a:gd name="connsiteY14" fmla="*/ 4352 h 10000"/>
                <a:gd name="connsiteX15" fmla="*/ 5505 w 10000"/>
                <a:gd name="connsiteY15" fmla="*/ 2843 h 10000"/>
                <a:gd name="connsiteX16" fmla="*/ 5429 w 10000"/>
                <a:gd name="connsiteY16" fmla="*/ 965 h 10000"/>
                <a:gd name="connsiteX17" fmla="*/ 3689 w 10000"/>
                <a:gd name="connsiteY17" fmla="*/ 249 h 10000"/>
                <a:gd name="connsiteX18" fmla="*/ 2075 w 10000"/>
                <a:gd name="connsiteY18" fmla="*/ 249 h 10000"/>
                <a:gd name="connsiteX19" fmla="*/ 1417 w 10000"/>
                <a:gd name="connsiteY19" fmla="*/ 2684 h 10000"/>
                <a:gd name="connsiteX20" fmla="*/ 1269 w 10000"/>
                <a:gd name="connsiteY20" fmla="*/ 3487 h 10000"/>
                <a:gd name="connsiteX21" fmla="*/ 1094 w 10000"/>
                <a:gd name="connsiteY21" fmla="*/ 4284 h 10000"/>
                <a:gd name="connsiteX22" fmla="*/ 1554 w 10000"/>
                <a:gd name="connsiteY22" fmla="*/ 4423 h 10000"/>
                <a:gd name="connsiteX23" fmla="*/ 0 w 10000"/>
                <a:gd name="connsiteY23" fmla="*/ 5845 h 10000"/>
                <a:gd name="connsiteX24" fmla="*/ 1010 w 10000"/>
                <a:gd name="connsiteY24" fmla="*/ 6453 h 10000"/>
                <a:gd name="connsiteX0" fmla="*/ 1010 w 10000"/>
                <a:gd name="connsiteY0" fmla="*/ 6453 h 10000"/>
                <a:gd name="connsiteX1" fmla="*/ 738 w 10000"/>
                <a:gd name="connsiteY1" fmla="*/ 9727 h 10000"/>
                <a:gd name="connsiteX2" fmla="*/ 305 w 10000"/>
                <a:gd name="connsiteY2" fmla="*/ 9851 h 10000"/>
                <a:gd name="connsiteX3" fmla="*/ 829 w 10000"/>
                <a:gd name="connsiteY3" fmla="*/ 9681 h 10000"/>
                <a:gd name="connsiteX4" fmla="*/ 2369 w 10000"/>
                <a:gd name="connsiteY4" fmla="*/ 9987 h 10000"/>
                <a:gd name="connsiteX5" fmla="*/ 2478 w 10000"/>
                <a:gd name="connsiteY5" fmla="*/ 9424 h 10000"/>
                <a:gd name="connsiteX6" fmla="*/ 4898 w 10000"/>
                <a:gd name="connsiteY6" fmla="*/ 9965 h 10000"/>
                <a:gd name="connsiteX7" fmla="*/ 6512 w 10000"/>
                <a:gd name="connsiteY7" fmla="*/ 9424 h 10000"/>
                <a:gd name="connsiteX8" fmla="*/ 7723 w 10000"/>
                <a:gd name="connsiteY8" fmla="*/ 7266 h 10000"/>
                <a:gd name="connsiteX9" fmla="*/ 9566 w 10000"/>
                <a:gd name="connsiteY9" fmla="*/ 8836 h 10000"/>
                <a:gd name="connsiteX10" fmla="*/ 10000 w 10000"/>
                <a:gd name="connsiteY10" fmla="*/ 6266 h 10000"/>
                <a:gd name="connsiteX11" fmla="*/ 9293 w 10000"/>
                <a:gd name="connsiteY11" fmla="*/ 4080 h 10000"/>
                <a:gd name="connsiteX12" fmla="*/ 7273 w 10000"/>
                <a:gd name="connsiteY12" fmla="*/ 6329 h 10000"/>
                <a:gd name="connsiteX13" fmla="*/ 8021 w 10000"/>
                <a:gd name="connsiteY13" fmla="*/ 5846 h 10000"/>
                <a:gd name="connsiteX14" fmla="*/ 6143 w 10000"/>
                <a:gd name="connsiteY14" fmla="*/ 4352 h 10000"/>
                <a:gd name="connsiteX15" fmla="*/ 5505 w 10000"/>
                <a:gd name="connsiteY15" fmla="*/ 2843 h 10000"/>
                <a:gd name="connsiteX16" fmla="*/ 5429 w 10000"/>
                <a:gd name="connsiteY16" fmla="*/ 965 h 10000"/>
                <a:gd name="connsiteX17" fmla="*/ 3689 w 10000"/>
                <a:gd name="connsiteY17" fmla="*/ 249 h 10000"/>
                <a:gd name="connsiteX18" fmla="*/ 2075 w 10000"/>
                <a:gd name="connsiteY18" fmla="*/ 249 h 10000"/>
                <a:gd name="connsiteX19" fmla="*/ 1417 w 10000"/>
                <a:gd name="connsiteY19" fmla="*/ 2684 h 10000"/>
                <a:gd name="connsiteX20" fmla="*/ 1269 w 10000"/>
                <a:gd name="connsiteY20" fmla="*/ 3487 h 10000"/>
                <a:gd name="connsiteX21" fmla="*/ 1094 w 10000"/>
                <a:gd name="connsiteY21" fmla="*/ 4284 h 10000"/>
                <a:gd name="connsiteX22" fmla="*/ 1554 w 10000"/>
                <a:gd name="connsiteY22" fmla="*/ 4423 h 10000"/>
                <a:gd name="connsiteX23" fmla="*/ 0 w 10000"/>
                <a:gd name="connsiteY23" fmla="*/ 5845 h 10000"/>
                <a:gd name="connsiteX24" fmla="*/ 1010 w 10000"/>
                <a:gd name="connsiteY24" fmla="*/ 6453 h 10000"/>
                <a:gd name="connsiteX0" fmla="*/ 1010 w 10000"/>
                <a:gd name="connsiteY0" fmla="*/ 6453 h 10000"/>
                <a:gd name="connsiteX1" fmla="*/ 738 w 10000"/>
                <a:gd name="connsiteY1" fmla="*/ 9727 h 10000"/>
                <a:gd name="connsiteX2" fmla="*/ 305 w 10000"/>
                <a:gd name="connsiteY2" fmla="*/ 9851 h 10000"/>
                <a:gd name="connsiteX3" fmla="*/ 829 w 10000"/>
                <a:gd name="connsiteY3" fmla="*/ 9681 h 10000"/>
                <a:gd name="connsiteX4" fmla="*/ 2369 w 10000"/>
                <a:gd name="connsiteY4" fmla="*/ 9987 h 10000"/>
                <a:gd name="connsiteX5" fmla="*/ 2478 w 10000"/>
                <a:gd name="connsiteY5" fmla="*/ 9424 h 10000"/>
                <a:gd name="connsiteX6" fmla="*/ 4898 w 10000"/>
                <a:gd name="connsiteY6" fmla="*/ 9965 h 10000"/>
                <a:gd name="connsiteX7" fmla="*/ 6512 w 10000"/>
                <a:gd name="connsiteY7" fmla="*/ 9424 h 10000"/>
                <a:gd name="connsiteX8" fmla="*/ 7723 w 10000"/>
                <a:gd name="connsiteY8" fmla="*/ 7266 h 10000"/>
                <a:gd name="connsiteX9" fmla="*/ 9566 w 10000"/>
                <a:gd name="connsiteY9" fmla="*/ 8836 h 10000"/>
                <a:gd name="connsiteX10" fmla="*/ 10000 w 10000"/>
                <a:gd name="connsiteY10" fmla="*/ 6266 h 10000"/>
                <a:gd name="connsiteX11" fmla="*/ 9293 w 10000"/>
                <a:gd name="connsiteY11" fmla="*/ 4080 h 10000"/>
                <a:gd name="connsiteX12" fmla="*/ 7273 w 10000"/>
                <a:gd name="connsiteY12" fmla="*/ 6329 h 10000"/>
                <a:gd name="connsiteX13" fmla="*/ 8021 w 10000"/>
                <a:gd name="connsiteY13" fmla="*/ 5846 h 10000"/>
                <a:gd name="connsiteX14" fmla="*/ 6143 w 10000"/>
                <a:gd name="connsiteY14" fmla="*/ 4352 h 10000"/>
                <a:gd name="connsiteX15" fmla="*/ 5505 w 10000"/>
                <a:gd name="connsiteY15" fmla="*/ 2843 h 10000"/>
                <a:gd name="connsiteX16" fmla="*/ 5260 w 10000"/>
                <a:gd name="connsiteY16" fmla="*/ 2740 h 10000"/>
                <a:gd name="connsiteX17" fmla="*/ 3689 w 10000"/>
                <a:gd name="connsiteY17" fmla="*/ 249 h 10000"/>
                <a:gd name="connsiteX18" fmla="*/ 2075 w 10000"/>
                <a:gd name="connsiteY18" fmla="*/ 249 h 10000"/>
                <a:gd name="connsiteX19" fmla="*/ 1417 w 10000"/>
                <a:gd name="connsiteY19" fmla="*/ 2684 h 10000"/>
                <a:gd name="connsiteX20" fmla="*/ 1269 w 10000"/>
                <a:gd name="connsiteY20" fmla="*/ 3487 h 10000"/>
                <a:gd name="connsiteX21" fmla="*/ 1094 w 10000"/>
                <a:gd name="connsiteY21" fmla="*/ 4284 h 10000"/>
                <a:gd name="connsiteX22" fmla="*/ 1554 w 10000"/>
                <a:gd name="connsiteY22" fmla="*/ 4423 h 10000"/>
                <a:gd name="connsiteX23" fmla="*/ 0 w 10000"/>
                <a:gd name="connsiteY23" fmla="*/ 5845 h 10000"/>
                <a:gd name="connsiteX24" fmla="*/ 1010 w 10000"/>
                <a:gd name="connsiteY24" fmla="*/ 6453 h 10000"/>
                <a:gd name="connsiteX0" fmla="*/ 1010 w 10000"/>
                <a:gd name="connsiteY0" fmla="*/ 6204 h 9751"/>
                <a:gd name="connsiteX1" fmla="*/ 738 w 10000"/>
                <a:gd name="connsiteY1" fmla="*/ 9478 h 9751"/>
                <a:gd name="connsiteX2" fmla="*/ 305 w 10000"/>
                <a:gd name="connsiteY2" fmla="*/ 9602 h 9751"/>
                <a:gd name="connsiteX3" fmla="*/ 829 w 10000"/>
                <a:gd name="connsiteY3" fmla="*/ 9432 h 9751"/>
                <a:gd name="connsiteX4" fmla="*/ 2369 w 10000"/>
                <a:gd name="connsiteY4" fmla="*/ 9738 h 9751"/>
                <a:gd name="connsiteX5" fmla="*/ 2478 w 10000"/>
                <a:gd name="connsiteY5" fmla="*/ 9175 h 9751"/>
                <a:gd name="connsiteX6" fmla="*/ 4898 w 10000"/>
                <a:gd name="connsiteY6" fmla="*/ 9716 h 9751"/>
                <a:gd name="connsiteX7" fmla="*/ 6512 w 10000"/>
                <a:gd name="connsiteY7" fmla="*/ 9175 h 9751"/>
                <a:gd name="connsiteX8" fmla="*/ 7723 w 10000"/>
                <a:gd name="connsiteY8" fmla="*/ 7017 h 9751"/>
                <a:gd name="connsiteX9" fmla="*/ 9566 w 10000"/>
                <a:gd name="connsiteY9" fmla="*/ 8587 h 9751"/>
                <a:gd name="connsiteX10" fmla="*/ 10000 w 10000"/>
                <a:gd name="connsiteY10" fmla="*/ 6017 h 9751"/>
                <a:gd name="connsiteX11" fmla="*/ 9293 w 10000"/>
                <a:gd name="connsiteY11" fmla="*/ 3831 h 9751"/>
                <a:gd name="connsiteX12" fmla="*/ 7273 w 10000"/>
                <a:gd name="connsiteY12" fmla="*/ 6080 h 9751"/>
                <a:gd name="connsiteX13" fmla="*/ 8021 w 10000"/>
                <a:gd name="connsiteY13" fmla="*/ 5597 h 9751"/>
                <a:gd name="connsiteX14" fmla="*/ 6143 w 10000"/>
                <a:gd name="connsiteY14" fmla="*/ 4103 h 9751"/>
                <a:gd name="connsiteX15" fmla="*/ 5505 w 10000"/>
                <a:gd name="connsiteY15" fmla="*/ 2594 h 9751"/>
                <a:gd name="connsiteX16" fmla="*/ 5260 w 10000"/>
                <a:gd name="connsiteY16" fmla="*/ 2491 h 9751"/>
                <a:gd name="connsiteX17" fmla="*/ 4325 w 10000"/>
                <a:gd name="connsiteY17" fmla="*/ 2274 h 9751"/>
                <a:gd name="connsiteX18" fmla="*/ 2075 w 10000"/>
                <a:gd name="connsiteY18" fmla="*/ 0 h 9751"/>
                <a:gd name="connsiteX19" fmla="*/ 1417 w 10000"/>
                <a:gd name="connsiteY19" fmla="*/ 2435 h 9751"/>
                <a:gd name="connsiteX20" fmla="*/ 1269 w 10000"/>
                <a:gd name="connsiteY20" fmla="*/ 3238 h 9751"/>
                <a:gd name="connsiteX21" fmla="*/ 1094 w 10000"/>
                <a:gd name="connsiteY21" fmla="*/ 4035 h 9751"/>
                <a:gd name="connsiteX22" fmla="*/ 1554 w 10000"/>
                <a:gd name="connsiteY22" fmla="*/ 4174 h 9751"/>
                <a:gd name="connsiteX23" fmla="*/ 0 w 10000"/>
                <a:gd name="connsiteY23" fmla="*/ 5596 h 9751"/>
                <a:gd name="connsiteX24" fmla="*/ 1010 w 10000"/>
                <a:gd name="connsiteY24" fmla="*/ 6204 h 9751"/>
                <a:gd name="connsiteX0" fmla="*/ 1010 w 10000"/>
                <a:gd name="connsiteY0" fmla="*/ 6362 h 10000"/>
                <a:gd name="connsiteX1" fmla="*/ 738 w 10000"/>
                <a:gd name="connsiteY1" fmla="*/ 9720 h 10000"/>
                <a:gd name="connsiteX2" fmla="*/ 305 w 10000"/>
                <a:gd name="connsiteY2" fmla="*/ 9847 h 10000"/>
                <a:gd name="connsiteX3" fmla="*/ 829 w 10000"/>
                <a:gd name="connsiteY3" fmla="*/ 9673 h 10000"/>
                <a:gd name="connsiteX4" fmla="*/ 2369 w 10000"/>
                <a:gd name="connsiteY4" fmla="*/ 9987 h 10000"/>
                <a:gd name="connsiteX5" fmla="*/ 2478 w 10000"/>
                <a:gd name="connsiteY5" fmla="*/ 9409 h 10000"/>
                <a:gd name="connsiteX6" fmla="*/ 4898 w 10000"/>
                <a:gd name="connsiteY6" fmla="*/ 9964 h 10000"/>
                <a:gd name="connsiteX7" fmla="*/ 6512 w 10000"/>
                <a:gd name="connsiteY7" fmla="*/ 9409 h 10000"/>
                <a:gd name="connsiteX8" fmla="*/ 7723 w 10000"/>
                <a:gd name="connsiteY8" fmla="*/ 7196 h 10000"/>
                <a:gd name="connsiteX9" fmla="*/ 9566 w 10000"/>
                <a:gd name="connsiteY9" fmla="*/ 8806 h 10000"/>
                <a:gd name="connsiteX10" fmla="*/ 10000 w 10000"/>
                <a:gd name="connsiteY10" fmla="*/ 6171 h 10000"/>
                <a:gd name="connsiteX11" fmla="*/ 9293 w 10000"/>
                <a:gd name="connsiteY11" fmla="*/ 3929 h 10000"/>
                <a:gd name="connsiteX12" fmla="*/ 7273 w 10000"/>
                <a:gd name="connsiteY12" fmla="*/ 6235 h 10000"/>
                <a:gd name="connsiteX13" fmla="*/ 8021 w 10000"/>
                <a:gd name="connsiteY13" fmla="*/ 5740 h 10000"/>
                <a:gd name="connsiteX14" fmla="*/ 6143 w 10000"/>
                <a:gd name="connsiteY14" fmla="*/ 4208 h 10000"/>
                <a:gd name="connsiteX15" fmla="*/ 5505 w 10000"/>
                <a:gd name="connsiteY15" fmla="*/ 2660 h 10000"/>
                <a:gd name="connsiteX16" fmla="*/ 5260 w 10000"/>
                <a:gd name="connsiteY16" fmla="*/ 2555 h 10000"/>
                <a:gd name="connsiteX17" fmla="*/ 4325 w 10000"/>
                <a:gd name="connsiteY17" fmla="*/ 2332 h 10000"/>
                <a:gd name="connsiteX18" fmla="*/ 2075 w 10000"/>
                <a:gd name="connsiteY18" fmla="*/ 0 h 10000"/>
                <a:gd name="connsiteX19" fmla="*/ 2472 w 10000"/>
                <a:gd name="connsiteY19" fmla="*/ 3303 h 10000"/>
                <a:gd name="connsiteX20" fmla="*/ 1269 w 10000"/>
                <a:gd name="connsiteY20" fmla="*/ 3321 h 10000"/>
                <a:gd name="connsiteX21" fmla="*/ 1094 w 10000"/>
                <a:gd name="connsiteY21" fmla="*/ 4138 h 10000"/>
                <a:gd name="connsiteX22" fmla="*/ 1554 w 10000"/>
                <a:gd name="connsiteY22" fmla="*/ 4281 h 10000"/>
                <a:gd name="connsiteX23" fmla="*/ 0 w 10000"/>
                <a:gd name="connsiteY23" fmla="*/ 5739 h 10000"/>
                <a:gd name="connsiteX24" fmla="*/ 1010 w 10000"/>
                <a:gd name="connsiteY24" fmla="*/ 6362 h 10000"/>
                <a:gd name="connsiteX0" fmla="*/ 1010 w 10000"/>
                <a:gd name="connsiteY0" fmla="*/ 4499 h 8137"/>
                <a:gd name="connsiteX1" fmla="*/ 738 w 10000"/>
                <a:gd name="connsiteY1" fmla="*/ 7857 h 8137"/>
                <a:gd name="connsiteX2" fmla="*/ 305 w 10000"/>
                <a:gd name="connsiteY2" fmla="*/ 7984 h 8137"/>
                <a:gd name="connsiteX3" fmla="*/ 829 w 10000"/>
                <a:gd name="connsiteY3" fmla="*/ 7810 h 8137"/>
                <a:gd name="connsiteX4" fmla="*/ 2369 w 10000"/>
                <a:gd name="connsiteY4" fmla="*/ 8124 h 8137"/>
                <a:gd name="connsiteX5" fmla="*/ 2478 w 10000"/>
                <a:gd name="connsiteY5" fmla="*/ 7546 h 8137"/>
                <a:gd name="connsiteX6" fmla="*/ 4898 w 10000"/>
                <a:gd name="connsiteY6" fmla="*/ 8101 h 8137"/>
                <a:gd name="connsiteX7" fmla="*/ 6512 w 10000"/>
                <a:gd name="connsiteY7" fmla="*/ 7546 h 8137"/>
                <a:gd name="connsiteX8" fmla="*/ 7723 w 10000"/>
                <a:gd name="connsiteY8" fmla="*/ 5333 h 8137"/>
                <a:gd name="connsiteX9" fmla="*/ 9566 w 10000"/>
                <a:gd name="connsiteY9" fmla="*/ 6943 h 8137"/>
                <a:gd name="connsiteX10" fmla="*/ 10000 w 10000"/>
                <a:gd name="connsiteY10" fmla="*/ 4308 h 8137"/>
                <a:gd name="connsiteX11" fmla="*/ 9293 w 10000"/>
                <a:gd name="connsiteY11" fmla="*/ 2066 h 8137"/>
                <a:gd name="connsiteX12" fmla="*/ 7273 w 10000"/>
                <a:gd name="connsiteY12" fmla="*/ 4372 h 8137"/>
                <a:gd name="connsiteX13" fmla="*/ 8021 w 10000"/>
                <a:gd name="connsiteY13" fmla="*/ 3877 h 8137"/>
                <a:gd name="connsiteX14" fmla="*/ 6143 w 10000"/>
                <a:gd name="connsiteY14" fmla="*/ 2345 h 8137"/>
                <a:gd name="connsiteX15" fmla="*/ 5505 w 10000"/>
                <a:gd name="connsiteY15" fmla="*/ 797 h 8137"/>
                <a:gd name="connsiteX16" fmla="*/ 5260 w 10000"/>
                <a:gd name="connsiteY16" fmla="*/ 692 h 8137"/>
                <a:gd name="connsiteX17" fmla="*/ 4325 w 10000"/>
                <a:gd name="connsiteY17" fmla="*/ 469 h 8137"/>
                <a:gd name="connsiteX18" fmla="*/ 3171 w 10000"/>
                <a:gd name="connsiteY18" fmla="*/ 0 h 8137"/>
                <a:gd name="connsiteX19" fmla="*/ 2472 w 10000"/>
                <a:gd name="connsiteY19" fmla="*/ 1440 h 8137"/>
                <a:gd name="connsiteX20" fmla="*/ 1269 w 10000"/>
                <a:gd name="connsiteY20" fmla="*/ 1458 h 8137"/>
                <a:gd name="connsiteX21" fmla="*/ 1094 w 10000"/>
                <a:gd name="connsiteY21" fmla="*/ 2275 h 8137"/>
                <a:gd name="connsiteX22" fmla="*/ 1554 w 10000"/>
                <a:gd name="connsiteY22" fmla="*/ 2418 h 8137"/>
                <a:gd name="connsiteX23" fmla="*/ 0 w 10000"/>
                <a:gd name="connsiteY23" fmla="*/ 3876 h 8137"/>
                <a:gd name="connsiteX24" fmla="*/ 1010 w 10000"/>
                <a:gd name="connsiteY24" fmla="*/ 4499 h 8137"/>
                <a:gd name="connsiteX0" fmla="*/ 1010 w 10000"/>
                <a:gd name="connsiteY0" fmla="*/ 5529 h 10000"/>
                <a:gd name="connsiteX1" fmla="*/ 738 w 10000"/>
                <a:gd name="connsiteY1" fmla="*/ 9656 h 10000"/>
                <a:gd name="connsiteX2" fmla="*/ 305 w 10000"/>
                <a:gd name="connsiteY2" fmla="*/ 9812 h 10000"/>
                <a:gd name="connsiteX3" fmla="*/ 829 w 10000"/>
                <a:gd name="connsiteY3" fmla="*/ 9598 h 10000"/>
                <a:gd name="connsiteX4" fmla="*/ 2369 w 10000"/>
                <a:gd name="connsiteY4" fmla="*/ 9984 h 10000"/>
                <a:gd name="connsiteX5" fmla="*/ 2478 w 10000"/>
                <a:gd name="connsiteY5" fmla="*/ 9274 h 10000"/>
                <a:gd name="connsiteX6" fmla="*/ 4898 w 10000"/>
                <a:gd name="connsiteY6" fmla="*/ 9956 h 10000"/>
                <a:gd name="connsiteX7" fmla="*/ 6512 w 10000"/>
                <a:gd name="connsiteY7" fmla="*/ 9274 h 10000"/>
                <a:gd name="connsiteX8" fmla="*/ 7723 w 10000"/>
                <a:gd name="connsiteY8" fmla="*/ 6554 h 10000"/>
                <a:gd name="connsiteX9" fmla="*/ 9566 w 10000"/>
                <a:gd name="connsiteY9" fmla="*/ 8533 h 10000"/>
                <a:gd name="connsiteX10" fmla="*/ 10000 w 10000"/>
                <a:gd name="connsiteY10" fmla="*/ 5294 h 10000"/>
                <a:gd name="connsiteX11" fmla="*/ 9293 w 10000"/>
                <a:gd name="connsiteY11" fmla="*/ 2539 h 10000"/>
                <a:gd name="connsiteX12" fmla="*/ 7273 w 10000"/>
                <a:gd name="connsiteY12" fmla="*/ 5373 h 10000"/>
                <a:gd name="connsiteX13" fmla="*/ 8021 w 10000"/>
                <a:gd name="connsiteY13" fmla="*/ 4765 h 10000"/>
                <a:gd name="connsiteX14" fmla="*/ 6143 w 10000"/>
                <a:gd name="connsiteY14" fmla="*/ 2882 h 10000"/>
                <a:gd name="connsiteX15" fmla="*/ 5505 w 10000"/>
                <a:gd name="connsiteY15" fmla="*/ 979 h 10000"/>
                <a:gd name="connsiteX16" fmla="*/ 5260 w 10000"/>
                <a:gd name="connsiteY16" fmla="*/ 850 h 10000"/>
                <a:gd name="connsiteX17" fmla="*/ 4325 w 10000"/>
                <a:gd name="connsiteY17" fmla="*/ 576 h 10000"/>
                <a:gd name="connsiteX18" fmla="*/ 3171 w 10000"/>
                <a:gd name="connsiteY18" fmla="*/ 0 h 10000"/>
                <a:gd name="connsiteX19" fmla="*/ 2472 w 10000"/>
                <a:gd name="connsiteY19" fmla="*/ 1770 h 10000"/>
                <a:gd name="connsiteX20" fmla="*/ 2243 w 10000"/>
                <a:gd name="connsiteY20" fmla="*/ 3463 h 10000"/>
                <a:gd name="connsiteX21" fmla="*/ 1094 w 10000"/>
                <a:gd name="connsiteY21" fmla="*/ 2796 h 10000"/>
                <a:gd name="connsiteX22" fmla="*/ 1554 w 10000"/>
                <a:gd name="connsiteY22" fmla="*/ 2972 h 10000"/>
                <a:gd name="connsiteX23" fmla="*/ 0 w 10000"/>
                <a:gd name="connsiteY23" fmla="*/ 4763 h 10000"/>
                <a:gd name="connsiteX24" fmla="*/ 1010 w 10000"/>
                <a:gd name="connsiteY24" fmla="*/ 5529 h 10000"/>
                <a:gd name="connsiteX0" fmla="*/ 1010 w 10000"/>
                <a:gd name="connsiteY0" fmla="*/ 5529 h 10000"/>
                <a:gd name="connsiteX1" fmla="*/ 738 w 10000"/>
                <a:gd name="connsiteY1" fmla="*/ 9656 h 10000"/>
                <a:gd name="connsiteX2" fmla="*/ 305 w 10000"/>
                <a:gd name="connsiteY2" fmla="*/ 9812 h 10000"/>
                <a:gd name="connsiteX3" fmla="*/ 829 w 10000"/>
                <a:gd name="connsiteY3" fmla="*/ 9598 h 10000"/>
                <a:gd name="connsiteX4" fmla="*/ 2369 w 10000"/>
                <a:gd name="connsiteY4" fmla="*/ 9984 h 10000"/>
                <a:gd name="connsiteX5" fmla="*/ 2478 w 10000"/>
                <a:gd name="connsiteY5" fmla="*/ 9274 h 10000"/>
                <a:gd name="connsiteX6" fmla="*/ 4898 w 10000"/>
                <a:gd name="connsiteY6" fmla="*/ 9956 h 10000"/>
                <a:gd name="connsiteX7" fmla="*/ 6512 w 10000"/>
                <a:gd name="connsiteY7" fmla="*/ 9274 h 10000"/>
                <a:gd name="connsiteX8" fmla="*/ 7723 w 10000"/>
                <a:gd name="connsiteY8" fmla="*/ 6554 h 10000"/>
                <a:gd name="connsiteX9" fmla="*/ 9566 w 10000"/>
                <a:gd name="connsiteY9" fmla="*/ 8533 h 10000"/>
                <a:gd name="connsiteX10" fmla="*/ 10000 w 10000"/>
                <a:gd name="connsiteY10" fmla="*/ 5294 h 10000"/>
                <a:gd name="connsiteX11" fmla="*/ 9293 w 10000"/>
                <a:gd name="connsiteY11" fmla="*/ 2539 h 10000"/>
                <a:gd name="connsiteX12" fmla="*/ 7273 w 10000"/>
                <a:gd name="connsiteY12" fmla="*/ 5373 h 10000"/>
                <a:gd name="connsiteX13" fmla="*/ 8021 w 10000"/>
                <a:gd name="connsiteY13" fmla="*/ 4765 h 10000"/>
                <a:gd name="connsiteX14" fmla="*/ 6143 w 10000"/>
                <a:gd name="connsiteY14" fmla="*/ 2882 h 10000"/>
                <a:gd name="connsiteX15" fmla="*/ 5505 w 10000"/>
                <a:gd name="connsiteY15" fmla="*/ 979 h 10000"/>
                <a:gd name="connsiteX16" fmla="*/ 5260 w 10000"/>
                <a:gd name="connsiteY16" fmla="*/ 850 h 10000"/>
                <a:gd name="connsiteX17" fmla="*/ 4325 w 10000"/>
                <a:gd name="connsiteY17" fmla="*/ 576 h 10000"/>
                <a:gd name="connsiteX18" fmla="*/ 3171 w 10000"/>
                <a:gd name="connsiteY18" fmla="*/ 0 h 10000"/>
                <a:gd name="connsiteX19" fmla="*/ 2472 w 10000"/>
                <a:gd name="connsiteY19" fmla="*/ 1770 h 10000"/>
                <a:gd name="connsiteX20" fmla="*/ 2243 w 10000"/>
                <a:gd name="connsiteY20" fmla="*/ 3463 h 10000"/>
                <a:gd name="connsiteX21" fmla="*/ 1094 w 10000"/>
                <a:gd name="connsiteY21" fmla="*/ 2796 h 10000"/>
                <a:gd name="connsiteX22" fmla="*/ 2331 w 10000"/>
                <a:gd name="connsiteY22" fmla="*/ 4409 h 10000"/>
                <a:gd name="connsiteX23" fmla="*/ 1554 w 10000"/>
                <a:gd name="connsiteY23" fmla="*/ 2972 h 10000"/>
                <a:gd name="connsiteX24" fmla="*/ 0 w 10000"/>
                <a:gd name="connsiteY24" fmla="*/ 4763 h 10000"/>
                <a:gd name="connsiteX25" fmla="*/ 1010 w 10000"/>
                <a:gd name="connsiteY25" fmla="*/ 5529 h 10000"/>
                <a:gd name="connsiteX0" fmla="*/ 1010 w 10000"/>
                <a:gd name="connsiteY0" fmla="*/ 5529 h 10000"/>
                <a:gd name="connsiteX1" fmla="*/ 738 w 10000"/>
                <a:gd name="connsiteY1" fmla="*/ 9656 h 10000"/>
                <a:gd name="connsiteX2" fmla="*/ 305 w 10000"/>
                <a:gd name="connsiteY2" fmla="*/ 9812 h 10000"/>
                <a:gd name="connsiteX3" fmla="*/ 829 w 10000"/>
                <a:gd name="connsiteY3" fmla="*/ 9598 h 10000"/>
                <a:gd name="connsiteX4" fmla="*/ 2369 w 10000"/>
                <a:gd name="connsiteY4" fmla="*/ 9984 h 10000"/>
                <a:gd name="connsiteX5" fmla="*/ 2478 w 10000"/>
                <a:gd name="connsiteY5" fmla="*/ 9274 h 10000"/>
                <a:gd name="connsiteX6" fmla="*/ 4898 w 10000"/>
                <a:gd name="connsiteY6" fmla="*/ 9956 h 10000"/>
                <a:gd name="connsiteX7" fmla="*/ 6512 w 10000"/>
                <a:gd name="connsiteY7" fmla="*/ 9274 h 10000"/>
                <a:gd name="connsiteX8" fmla="*/ 7723 w 10000"/>
                <a:gd name="connsiteY8" fmla="*/ 6554 h 10000"/>
                <a:gd name="connsiteX9" fmla="*/ 9566 w 10000"/>
                <a:gd name="connsiteY9" fmla="*/ 8533 h 10000"/>
                <a:gd name="connsiteX10" fmla="*/ 10000 w 10000"/>
                <a:gd name="connsiteY10" fmla="*/ 5294 h 10000"/>
                <a:gd name="connsiteX11" fmla="*/ 9293 w 10000"/>
                <a:gd name="connsiteY11" fmla="*/ 2539 h 10000"/>
                <a:gd name="connsiteX12" fmla="*/ 7273 w 10000"/>
                <a:gd name="connsiteY12" fmla="*/ 5373 h 10000"/>
                <a:gd name="connsiteX13" fmla="*/ 8021 w 10000"/>
                <a:gd name="connsiteY13" fmla="*/ 4765 h 10000"/>
                <a:gd name="connsiteX14" fmla="*/ 6143 w 10000"/>
                <a:gd name="connsiteY14" fmla="*/ 2882 h 10000"/>
                <a:gd name="connsiteX15" fmla="*/ 5505 w 10000"/>
                <a:gd name="connsiteY15" fmla="*/ 979 h 10000"/>
                <a:gd name="connsiteX16" fmla="*/ 5260 w 10000"/>
                <a:gd name="connsiteY16" fmla="*/ 850 h 10000"/>
                <a:gd name="connsiteX17" fmla="*/ 4325 w 10000"/>
                <a:gd name="connsiteY17" fmla="*/ 576 h 10000"/>
                <a:gd name="connsiteX18" fmla="*/ 3171 w 10000"/>
                <a:gd name="connsiteY18" fmla="*/ 0 h 10000"/>
                <a:gd name="connsiteX19" fmla="*/ 2472 w 10000"/>
                <a:gd name="connsiteY19" fmla="*/ 1770 h 10000"/>
                <a:gd name="connsiteX20" fmla="*/ 2243 w 10000"/>
                <a:gd name="connsiteY20" fmla="*/ 3463 h 10000"/>
                <a:gd name="connsiteX21" fmla="*/ 2267 w 10000"/>
                <a:gd name="connsiteY21" fmla="*/ 3898 h 10000"/>
                <a:gd name="connsiteX22" fmla="*/ 1094 w 10000"/>
                <a:gd name="connsiteY22" fmla="*/ 2796 h 10000"/>
                <a:gd name="connsiteX23" fmla="*/ 2331 w 10000"/>
                <a:gd name="connsiteY23" fmla="*/ 4409 h 10000"/>
                <a:gd name="connsiteX24" fmla="*/ 1554 w 10000"/>
                <a:gd name="connsiteY24" fmla="*/ 2972 h 10000"/>
                <a:gd name="connsiteX25" fmla="*/ 0 w 10000"/>
                <a:gd name="connsiteY25" fmla="*/ 4763 h 10000"/>
                <a:gd name="connsiteX26" fmla="*/ 1010 w 10000"/>
                <a:gd name="connsiteY26" fmla="*/ 5529 h 10000"/>
                <a:gd name="connsiteX0" fmla="*/ 1010 w 10000"/>
                <a:gd name="connsiteY0" fmla="*/ 5529 h 10000"/>
                <a:gd name="connsiteX1" fmla="*/ 738 w 10000"/>
                <a:gd name="connsiteY1" fmla="*/ 9656 h 10000"/>
                <a:gd name="connsiteX2" fmla="*/ 305 w 10000"/>
                <a:gd name="connsiteY2" fmla="*/ 9812 h 10000"/>
                <a:gd name="connsiteX3" fmla="*/ 829 w 10000"/>
                <a:gd name="connsiteY3" fmla="*/ 9598 h 10000"/>
                <a:gd name="connsiteX4" fmla="*/ 2369 w 10000"/>
                <a:gd name="connsiteY4" fmla="*/ 9984 h 10000"/>
                <a:gd name="connsiteX5" fmla="*/ 2478 w 10000"/>
                <a:gd name="connsiteY5" fmla="*/ 9274 h 10000"/>
                <a:gd name="connsiteX6" fmla="*/ 4898 w 10000"/>
                <a:gd name="connsiteY6" fmla="*/ 9956 h 10000"/>
                <a:gd name="connsiteX7" fmla="*/ 6512 w 10000"/>
                <a:gd name="connsiteY7" fmla="*/ 9274 h 10000"/>
                <a:gd name="connsiteX8" fmla="*/ 7723 w 10000"/>
                <a:gd name="connsiteY8" fmla="*/ 6554 h 10000"/>
                <a:gd name="connsiteX9" fmla="*/ 9566 w 10000"/>
                <a:gd name="connsiteY9" fmla="*/ 8533 h 10000"/>
                <a:gd name="connsiteX10" fmla="*/ 10000 w 10000"/>
                <a:gd name="connsiteY10" fmla="*/ 5294 h 10000"/>
                <a:gd name="connsiteX11" fmla="*/ 9293 w 10000"/>
                <a:gd name="connsiteY11" fmla="*/ 2539 h 10000"/>
                <a:gd name="connsiteX12" fmla="*/ 7273 w 10000"/>
                <a:gd name="connsiteY12" fmla="*/ 5373 h 10000"/>
                <a:gd name="connsiteX13" fmla="*/ 8021 w 10000"/>
                <a:gd name="connsiteY13" fmla="*/ 4765 h 10000"/>
                <a:gd name="connsiteX14" fmla="*/ 6143 w 10000"/>
                <a:gd name="connsiteY14" fmla="*/ 2882 h 10000"/>
                <a:gd name="connsiteX15" fmla="*/ 5505 w 10000"/>
                <a:gd name="connsiteY15" fmla="*/ 979 h 10000"/>
                <a:gd name="connsiteX16" fmla="*/ 5260 w 10000"/>
                <a:gd name="connsiteY16" fmla="*/ 850 h 10000"/>
                <a:gd name="connsiteX17" fmla="*/ 4325 w 10000"/>
                <a:gd name="connsiteY17" fmla="*/ 576 h 10000"/>
                <a:gd name="connsiteX18" fmla="*/ 3171 w 10000"/>
                <a:gd name="connsiteY18" fmla="*/ 0 h 10000"/>
                <a:gd name="connsiteX19" fmla="*/ 2472 w 10000"/>
                <a:gd name="connsiteY19" fmla="*/ 1770 h 10000"/>
                <a:gd name="connsiteX20" fmla="*/ 2243 w 10000"/>
                <a:gd name="connsiteY20" fmla="*/ 3463 h 10000"/>
                <a:gd name="connsiteX21" fmla="*/ 2267 w 10000"/>
                <a:gd name="connsiteY21" fmla="*/ 3898 h 10000"/>
                <a:gd name="connsiteX22" fmla="*/ 2454 w 10000"/>
                <a:gd name="connsiteY22" fmla="*/ 3694 h 10000"/>
                <a:gd name="connsiteX23" fmla="*/ 2331 w 10000"/>
                <a:gd name="connsiteY23" fmla="*/ 4409 h 10000"/>
                <a:gd name="connsiteX24" fmla="*/ 1554 w 10000"/>
                <a:gd name="connsiteY24" fmla="*/ 2972 h 10000"/>
                <a:gd name="connsiteX25" fmla="*/ 0 w 10000"/>
                <a:gd name="connsiteY25" fmla="*/ 4763 h 10000"/>
                <a:gd name="connsiteX26" fmla="*/ 1010 w 10000"/>
                <a:gd name="connsiteY26" fmla="*/ 5529 h 10000"/>
                <a:gd name="connsiteX0" fmla="*/ 1010 w 10000"/>
                <a:gd name="connsiteY0" fmla="*/ 5529 h 10000"/>
                <a:gd name="connsiteX1" fmla="*/ 738 w 10000"/>
                <a:gd name="connsiteY1" fmla="*/ 9656 h 10000"/>
                <a:gd name="connsiteX2" fmla="*/ 305 w 10000"/>
                <a:gd name="connsiteY2" fmla="*/ 9812 h 10000"/>
                <a:gd name="connsiteX3" fmla="*/ 829 w 10000"/>
                <a:gd name="connsiteY3" fmla="*/ 9598 h 10000"/>
                <a:gd name="connsiteX4" fmla="*/ 2369 w 10000"/>
                <a:gd name="connsiteY4" fmla="*/ 9984 h 10000"/>
                <a:gd name="connsiteX5" fmla="*/ 2478 w 10000"/>
                <a:gd name="connsiteY5" fmla="*/ 9274 h 10000"/>
                <a:gd name="connsiteX6" fmla="*/ 4898 w 10000"/>
                <a:gd name="connsiteY6" fmla="*/ 9956 h 10000"/>
                <a:gd name="connsiteX7" fmla="*/ 6512 w 10000"/>
                <a:gd name="connsiteY7" fmla="*/ 9274 h 10000"/>
                <a:gd name="connsiteX8" fmla="*/ 7723 w 10000"/>
                <a:gd name="connsiteY8" fmla="*/ 6554 h 10000"/>
                <a:gd name="connsiteX9" fmla="*/ 9566 w 10000"/>
                <a:gd name="connsiteY9" fmla="*/ 8533 h 10000"/>
                <a:gd name="connsiteX10" fmla="*/ 10000 w 10000"/>
                <a:gd name="connsiteY10" fmla="*/ 5294 h 10000"/>
                <a:gd name="connsiteX11" fmla="*/ 9293 w 10000"/>
                <a:gd name="connsiteY11" fmla="*/ 2539 h 10000"/>
                <a:gd name="connsiteX12" fmla="*/ 7273 w 10000"/>
                <a:gd name="connsiteY12" fmla="*/ 5373 h 10000"/>
                <a:gd name="connsiteX13" fmla="*/ 8021 w 10000"/>
                <a:gd name="connsiteY13" fmla="*/ 4765 h 10000"/>
                <a:gd name="connsiteX14" fmla="*/ 6143 w 10000"/>
                <a:gd name="connsiteY14" fmla="*/ 2882 h 10000"/>
                <a:gd name="connsiteX15" fmla="*/ 5505 w 10000"/>
                <a:gd name="connsiteY15" fmla="*/ 979 h 10000"/>
                <a:gd name="connsiteX16" fmla="*/ 5260 w 10000"/>
                <a:gd name="connsiteY16" fmla="*/ 850 h 10000"/>
                <a:gd name="connsiteX17" fmla="*/ 4325 w 10000"/>
                <a:gd name="connsiteY17" fmla="*/ 576 h 10000"/>
                <a:gd name="connsiteX18" fmla="*/ 3171 w 10000"/>
                <a:gd name="connsiteY18" fmla="*/ 0 h 10000"/>
                <a:gd name="connsiteX19" fmla="*/ 2472 w 10000"/>
                <a:gd name="connsiteY19" fmla="*/ 1770 h 10000"/>
                <a:gd name="connsiteX20" fmla="*/ 2243 w 10000"/>
                <a:gd name="connsiteY20" fmla="*/ 3463 h 10000"/>
                <a:gd name="connsiteX21" fmla="*/ 2267 w 10000"/>
                <a:gd name="connsiteY21" fmla="*/ 3898 h 10000"/>
                <a:gd name="connsiteX22" fmla="*/ 2454 w 10000"/>
                <a:gd name="connsiteY22" fmla="*/ 3694 h 10000"/>
                <a:gd name="connsiteX23" fmla="*/ 2331 w 10000"/>
                <a:gd name="connsiteY23" fmla="*/ 4409 h 10000"/>
                <a:gd name="connsiteX24" fmla="*/ 2156 w 10000"/>
                <a:gd name="connsiteY24" fmla="*/ 3663 h 10000"/>
                <a:gd name="connsiteX25" fmla="*/ 0 w 10000"/>
                <a:gd name="connsiteY25" fmla="*/ 4763 h 10000"/>
                <a:gd name="connsiteX26" fmla="*/ 1010 w 10000"/>
                <a:gd name="connsiteY26" fmla="*/ 5529 h 10000"/>
                <a:gd name="connsiteX0" fmla="*/ 713 w 9703"/>
                <a:gd name="connsiteY0" fmla="*/ 5529 h 10000"/>
                <a:gd name="connsiteX1" fmla="*/ 441 w 9703"/>
                <a:gd name="connsiteY1" fmla="*/ 9656 h 10000"/>
                <a:gd name="connsiteX2" fmla="*/ 8 w 9703"/>
                <a:gd name="connsiteY2" fmla="*/ 9812 h 10000"/>
                <a:gd name="connsiteX3" fmla="*/ 532 w 9703"/>
                <a:gd name="connsiteY3" fmla="*/ 9598 h 10000"/>
                <a:gd name="connsiteX4" fmla="*/ 2072 w 9703"/>
                <a:gd name="connsiteY4" fmla="*/ 9984 h 10000"/>
                <a:gd name="connsiteX5" fmla="*/ 2181 w 9703"/>
                <a:gd name="connsiteY5" fmla="*/ 9274 h 10000"/>
                <a:gd name="connsiteX6" fmla="*/ 4601 w 9703"/>
                <a:gd name="connsiteY6" fmla="*/ 9956 h 10000"/>
                <a:gd name="connsiteX7" fmla="*/ 6215 w 9703"/>
                <a:gd name="connsiteY7" fmla="*/ 9274 h 10000"/>
                <a:gd name="connsiteX8" fmla="*/ 7426 w 9703"/>
                <a:gd name="connsiteY8" fmla="*/ 6554 h 10000"/>
                <a:gd name="connsiteX9" fmla="*/ 9269 w 9703"/>
                <a:gd name="connsiteY9" fmla="*/ 8533 h 10000"/>
                <a:gd name="connsiteX10" fmla="*/ 9703 w 9703"/>
                <a:gd name="connsiteY10" fmla="*/ 5294 h 10000"/>
                <a:gd name="connsiteX11" fmla="*/ 8996 w 9703"/>
                <a:gd name="connsiteY11" fmla="*/ 2539 h 10000"/>
                <a:gd name="connsiteX12" fmla="*/ 6976 w 9703"/>
                <a:gd name="connsiteY12" fmla="*/ 5373 h 10000"/>
                <a:gd name="connsiteX13" fmla="*/ 7724 w 9703"/>
                <a:gd name="connsiteY13" fmla="*/ 4765 h 10000"/>
                <a:gd name="connsiteX14" fmla="*/ 5846 w 9703"/>
                <a:gd name="connsiteY14" fmla="*/ 2882 h 10000"/>
                <a:gd name="connsiteX15" fmla="*/ 5208 w 9703"/>
                <a:gd name="connsiteY15" fmla="*/ 979 h 10000"/>
                <a:gd name="connsiteX16" fmla="*/ 4963 w 9703"/>
                <a:gd name="connsiteY16" fmla="*/ 850 h 10000"/>
                <a:gd name="connsiteX17" fmla="*/ 4028 w 9703"/>
                <a:gd name="connsiteY17" fmla="*/ 576 h 10000"/>
                <a:gd name="connsiteX18" fmla="*/ 2874 w 9703"/>
                <a:gd name="connsiteY18" fmla="*/ 0 h 10000"/>
                <a:gd name="connsiteX19" fmla="*/ 2175 w 9703"/>
                <a:gd name="connsiteY19" fmla="*/ 1770 h 10000"/>
                <a:gd name="connsiteX20" fmla="*/ 1946 w 9703"/>
                <a:gd name="connsiteY20" fmla="*/ 3463 h 10000"/>
                <a:gd name="connsiteX21" fmla="*/ 1970 w 9703"/>
                <a:gd name="connsiteY21" fmla="*/ 3898 h 10000"/>
                <a:gd name="connsiteX22" fmla="*/ 2157 w 9703"/>
                <a:gd name="connsiteY22" fmla="*/ 3694 h 10000"/>
                <a:gd name="connsiteX23" fmla="*/ 2034 w 9703"/>
                <a:gd name="connsiteY23" fmla="*/ 4409 h 10000"/>
                <a:gd name="connsiteX24" fmla="*/ 1859 w 9703"/>
                <a:gd name="connsiteY24" fmla="*/ 3663 h 10000"/>
                <a:gd name="connsiteX25" fmla="*/ 2057 w 9703"/>
                <a:gd name="connsiteY25" fmla="*/ 4703 h 10000"/>
                <a:gd name="connsiteX26" fmla="*/ 713 w 9703"/>
                <a:gd name="connsiteY26" fmla="*/ 5529 h 10000"/>
                <a:gd name="connsiteX0" fmla="*/ 2050 w 10000"/>
                <a:gd name="connsiteY0" fmla="*/ 6546 h 10000"/>
                <a:gd name="connsiteX1" fmla="*/ 454 w 10000"/>
                <a:gd name="connsiteY1" fmla="*/ 9656 h 10000"/>
                <a:gd name="connsiteX2" fmla="*/ 8 w 10000"/>
                <a:gd name="connsiteY2" fmla="*/ 9812 h 10000"/>
                <a:gd name="connsiteX3" fmla="*/ 548 w 10000"/>
                <a:gd name="connsiteY3" fmla="*/ 9598 h 10000"/>
                <a:gd name="connsiteX4" fmla="*/ 2135 w 10000"/>
                <a:gd name="connsiteY4" fmla="*/ 9984 h 10000"/>
                <a:gd name="connsiteX5" fmla="*/ 2248 w 10000"/>
                <a:gd name="connsiteY5" fmla="*/ 9274 h 10000"/>
                <a:gd name="connsiteX6" fmla="*/ 4742 w 10000"/>
                <a:gd name="connsiteY6" fmla="*/ 9956 h 10000"/>
                <a:gd name="connsiteX7" fmla="*/ 6405 w 10000"/>
                <a:gd name="connsiteY7" fmla="*/ 9274 h 10000"/>
                <a:gd name="connsiteX8" fmla="*/ 7653 w 10000"/>
                <a:gd name="connsiteY8" fmla="*/ 6554 h 10000"/>
                <a:gd name="connsiteX9" fmla="*/ 9553 w 10000"/>
                <a:gd name="connsiteY9" fmla="*/ 8533 h 10000"/>
                <a:gd name="connsiteX10" fmla="*/ 10000 w 10000"/>
                <a:gd name="connsiteY10" fmla="*/ 5294 h 10000"/>
                <a:gd name="connsiteX11" fmla="*/ 9271 w 10000"/>
                <a:gd name="connsiteY11" fmla="*/ 2539 h 10000"/>
                <a:gd name="connsiteX12" fmla="*/ 7190 w 10000"/>
                <a:gd name="connsiteY12" fmla="*/ 5373 h 10000"/>
                <a:gd name="connsiteX13" fmla="*/ 7960 w 10000"/>
                <a:gd name="connsiteY13" fmla="*/ 4765 h 10000"/>
                <a:gd name="connsiteX14" fmla="*/ 6025 w 10000"/>
                <a:gd name="connsiteY14" fmla="*/ 2882 h 10000"/>
                <a:gd name="connsiteX15" fmla="*/ 5367 w 10000"/>
                <a:gd name="connsiteY15" fmla="*/ 979 h 10000"/>
                <a:gd name="connsiteX16" fmla="*/ 5115 w 10000"/>
                <a:gd name="connsiteY16" fmla="*/ 850 h 10000"/>
                <a:gd name="connsiteX17" fmla="*/ 4151 w 10000"/>
                <a:gd name="connsiteY17" fmla="*/ 576 h 10000"/>
                <a:gd name="connsiteX18" fmla="*/ 2962 w 10000"/>
                <a:gd name="connsiteY18" fmla="*/ 0 h 10000"/>
                <a:gd name="connsiteX19" fmla="*/ 2242 w 10000"/>
                <a:gd name="connsiteY19" fmla="*/ 1770 h 10000"/>
                <a:gd name="connsiteX20" fmla="*/ 2006 w 10000"/>
                <a:gd name="connsiteY20" fmla="*/ 3463 h 10000"/>
                <a:gd name="connsiteX21" fmla="*/ 2030 w 10000"/>
                <a:gd name="connsiteY21" fmla="*/ 3898 h 10000"/>
                <a:gd name="connsiteX22" fmla="*/ 2223 w 10000"/>
                <a:gd name="connsiteY22" fmla="*/ 3694 h 10000"/>
                <a:gd name="connsiteX23" fmla="*/ 2096 w 10000"/>
                <a:gd name="connsiteY23" fmla="*/ 4409 h 10000"/>
                <a:gd name="connsiteX24" fmla="*/ 1916 w 10000"/>
                <a:gd name="connsiteY24" fmla="*/ 3663 h 10000"/>
                <a:gd name="connsiteX25" fmla="*/ 2120 w 10000"/>
                <a:gd name="connsiteY25" fmla="*/ 4703 h 10000"/>
                <a:gd name="connsiteX26" fmla="*/ 2050 w 10000"/>
                <a:gd name="connsiteY26" fmla="*/ 6546 h 10000"/>
                <a:gd name="connsiteX0" fmla="*/ 2045 w 9995"/>
                <a:gd name="connsiteY0" fmla="*/ 6546 h 9984"/>
                <a:gd name="connsiteX1" fmla="*/ 449 w 9995"/>
                <a:gd name="connsiteY1" fmla="*/ 9656 h 9984"/>
                <a:gd name="connsiteX2" fmla="*/ 3 w 9995"/>
                <a:gd name="connsiteY2" fmla="*/ 9812 h 9984"/>
                <a:gd name="connsiteX3" fmla="*/ 2077 w 9995"/>
                <a:gd name="connsiteY3" fmla="*/ 6960 h 9984"/>
                <a:gd name="connsiteX4" fmla="*/ 2130 w 9995"/>
                <a:gd name="connsiteY4" fmla="*/ 9984 h 9984"/>
                <a:gd name="connsiteX5" fmla="*/ 2243 w 9995"/>
                <a:gd name="connsiteY5" fmla="*/ 9274 h 9984"/>
                <a:gd name="connsiteX6" fmla="*/ 4737 w 9995"/>
                <a:gd name="connsiteY6" fmla="*/ 9956 h 9984"/>
                <a:gd name="connsiteX7" fmla="*/ 6400 w 9995"/>
                <a:gd name="connsiteY7" fmla="*/ 9274 h 9984"/>
                <a:gd name="connsiteX8" fmla="*/ 7648 w 9995"/>
                <a:gd name="connsiteY8" fmla="*/ 6554 h 9984"/>
                <a:gd name="connsiteX9" fmla="*/ 9548 w 9995"/>
                <a:gd name="connsiteY9" fmla="*/ 8533 h 9984"/>
                <a:gd name="connsiteX10" fmla="*/ 9995 w 9995"/>
                <a:gd name="connsiteY10" fmla="*/ 5294 h 9984"/>
                <a:gd name="connsiteX11" fmla="*/ 9266 w 9995"/>
                <a:gd name="connsiteY11" fmla="*/ 2539 h 9984"/>
                <a:gd name="connsiteX12" fmla="*/ 7185 w 9995"/>
                <a:gd name="connsiteY12" fmla="*/ 5373 h 9984"/>
                <a:gd name="connsiteX13" fmla="*/ 7955 w 9995"/>
                <a:gd name="connsiteY13" fmla="*/ 4765 h 9984"/>
                <a:gd name="connsiteX14" fmla="*/ 6020 w 9995"/>
                <a:gd name="connsiteY14" fmla="*/ 2882 h 9984"/>
                <a:gd name="connsiteX15" fmla="*/ 5362 w 9995"/>
                <a:gd name="connsiteY15" fmla="*/ 979 h 9984"/>
                <a:gd name="connsiteX16" fmla="*/ 5110 w 9995"/>
                <a:gd name="connsiteY16" fmla="*/ 850 h 9984"/>
                <a:gd name="connsiteX17" fmla="*/ 4146 w 9995"/>
                <a:gd name="connsiteY17" fmla="*/ 576 h 9984"/>
                <a:gd name="connsiteX18" fmla="*/ 2957 w 9995"/>
                <a:gd name="connsiteY18" fmla="*/ 0 h 9984"/>
                <a:gd name="connsiteX19" fmla="*/ 2237 w 9995"/>
                <a:gd name="connsiteY19" fmla="*/ 1770 h 9984"/>
                <a:gd name="connsiteX20" fmla="*/ 2001 w 9995"/>
                <a:gd name="connsiteY20" fmla="*/ 3463 h 9984"/>
                <a:gd name="connsiteX21" fmla="*/ 2025 w 9995"/>
                <a:gd name="connsiteY21" fmla="*/ 3898 h 9984"/>
                <a:gd name="connsiteX22" fmla="*/ 2218 w 9995"/>
                <a:gd name="connsiteY22" fmla="*/ 3694 h 9984"/>
                <a:gd name="connsiteX23" fmla="*/ 2091 w 9995"/>
                <a:gd name="connsiteY23" fmla="*/ 4409 h 9984"/>
                <a:gd name="connsiteX24" fmla="*/ 1911 w 9995"/>
                <a:gd name="connsiteY24" fmla="*/ 3663 h 9984"/>
                <a:gd name="connsiteX25" fmla="*/ 2115 w 9995"/>
                <a:gd name="connsiteY25" fmla="*/ 4703 h 9984"/>
                <a:gd name="connsiteX26" fmla="*/ 2045 w 9995"/>
                <a:gd name="connsiteY26" fmla="*/ 6546 h 9984"/>
                <a:gd name="connsiteX0" fmla="*/ 1603 w 9557"/>
                <a:gd name="connsiteY0" fmla="*/ 6556 h 10000"/>
                <a:gd name="connsiteX1" fmla="*/ 6 w 9557"/>
                <a:gd name="connsiteY1" fmla="*/ 9671 h 10000"/>
                <a:gd name="connsiteX2" fmla="*/ 2233 w 9557"/>
                <a:gd name="connsiteY2" fmla="*/ 7881 h 10000"/>
                <a:gd name="connsiteX3" fmla="*/ 1635 w 9557"/>
                <a:gd name="connsiteY3" fmla="*/ 6971 h 10000"/>
                <a:gd name="connsiteX4" fmla="*/ 1688 w 9557"/>
                <a:gd name="connsiteY4" fmla="*/ 10000 h 10000"/>
                <a:gd name="connsiteX5" fmla="*/ 1801 w 9557"/>
                <a:gd name="connsiteY5" fmla="*/ 9289 h 10000"/>
                <a:gd name="connsiteX6" fmla="*/ 4296 w 9557"/>
                <a:gd name="connsiteY6" fmla="*/ 9972 h 10000"/>
                <a:gd name="connsiteX7" fmla="*/ 5960 w 9557"/>
                <a:gd name="connsiteY7" fmla="*/ 9289 h 10000"/>
                <a:gd name="connsiteX8" fmla="*/ 7209 w 9557"/>
                <a:gd name="connsiteY8" fmla="*/ 6565 h 10000"/>
                <a:gd name="connsiteX9" fmla="*/ 9110 w 9557"/>
                <a:gd name="connsiteY9" fmla="*/ 8547 h 10000"/>
                <a:gd name="connsiteX10" fmla="*/ 9557 w 9557"/>
                <a:gd name="connsiteY10" fmla="*/ 5302 h 10000"/>
                <a:gd name="connsiteX11" fmla="*/ 8828 w 9557"/>
                <a:gd name="connsiteY11" fmla="*/ 2543 h 10000"/>
                <a:gd name="connsiteX12" fmla="*/ 6746 w 9557"/>
                <a:gd name="connsiteY12" fmla="*/ 5382 h 10000"/>
                <a:gd name="connsiteX13" fmla="*/ 7516 w 9557"/>
                <a:gd name="connsiteY13" fmla="*/ 4773 h 10000"/>
                <a:gd name="connsiteX14" fmla="*/ 5580 w 9557"/>
                <a:gd name="connsiteY14" fmla="*/ 2887 h 10000"/>
                <a:gd name="connsiteX15" fmla="*/ 4922 w 9557"/>
                <a:gd name="connsiteY15" fmla="*/ 981 h 10000"/>
                <a:gd name="connsiteX16" fmla="*/ 4670 w 9557"/>
                <a:gd name="connsiteY16" fmla="*/ 851 h 10000"/>
                <a:gd name="connsiteX17" fmla="*/ 3705 w 9557"/>
                <a:gd name="connsiteY17" fmla="*/ 577 h 10000"/>
                <a:gd name="connsiteX18" fmla="*/ 2515 w 9557"/>
                <a:gd name="connsiteY18" fmla="*/ 0 h 10000"/>
                <a:gd name="connsiteX19" fmla="*/ 1795 w 9557"/>
                <a:gd name="connsiteY19" fmla="*/ 1773 h 10000"/>
                <a:gd name="connsiteX20" fmla="*/ 1559 w 9557"/>
                <a:gd name="connsiteY20" fmla="*/ 3469 h 10000"/>
                <a:gd name="connsiteX21" fmla="*/ 1583 w 9557"/>
                <a:gd name="connsiteY21" fmla="*/ 3904 h 10000"/>
                <a:gd name="connsiteX22" fmla="*/ 1776 w 9557"/>
                <a:gd name="connsiteY22" fmla="*/ 3700 h 10000"/>
                <a:gd name="connsiteX23" fmla="*/ 1649 w 9557"/>
                <a:gd name="connsiteY23" fmla="*/ 4416 h 10000"/>
                <a:gd name="connsiteX24" fmla="*/ 1469 w 9557"/>
                <a:gd name="connsiteY24" fmla="*/ 3669 h 10000"/>
                <a:gd name="connsiteX25" fmla="*/ 1673 w 9557"/>
                <a:gd name="connsiteY25" fmla="*/ 4711 h 10000"/>
                <a:gd name="connsiteX26" fmla="*/ 1603 w 9557"/>
                <a:gd name="connsiteY26" fmla="*/ 6556 h 10000"/>
                <a:gd name="connsiteX0" fmla="*/ 141 w 8464"/>
                <a:gd name="connsiteY0" fmla="*/ 6556 h 10000"/>
                <a:gd name="connsiteX1" fmla="*/ 373 w 8464"/>
                <a:gd name="connsiteY1" fmla="*/ 7883 h 10000"/>
                <a:gd name="connsiteX2" fmla="*/ 801 w 8464"/>
                <a:gd name="connsiteY2" fmla="*/ 7881 h 10000"/>
                <a:gd name="connsiteX3" fmla="*/ 175 w 8464"/>
                <a:gd name="connsiteY3" fmla="*/ 6971 h 10000"/>
                <a:gd name="connsiteX4" fmla="*/ 230 w 8464"/>
                <a:gd name="connsiteY4" fmla="*/ 10000 h 10000"/>
                <a:gd name="connsiteX5" fmla="*/ 348 w 8464"/>
                <a:gd name="connsiteY5" fmla="*/ 9289 h 10000"/>
                <a:gd name="connsiteX6" fmla="*/ 2959 w 8464"/>
                <a:gd name="connsiteY6" fmla="*/ 9972 h 10000"/>
                <a:gd name="connsiteX7" fmla="*/ 4700 w 8464"/>
                <a:gd name="connsiteY7" fmla="*/ 9289 h 10000"/>
                <a:gd name="connsiteX8" fmla="*/ 6007 w 8464"/>
                <a:gd name="connsiteY8" fmla="*/ 6565 h 10000"/>
                <a:gd name="connsiteX9" fmla="*/ 7996 w 8464"/>
                <a:gd name="connsiteY9" fmla="*/ 8547 h 10000"/>
                <a:gd name="connsiteX10" fmla="*/ 8464 w 8464"/>
                <a:gd name="connsiteY10" fmla="*/ 5302 h 10000"/>
                <a:gd name="connsiteX11" fmla="*/ 7701 w 8464"/>
                <a:gd name="connsiteY11" fmla="*/ 2543 h 10000"/>
                <a:gd name="connsiteX12" fmla="*/ 5523 w 8464"/>
                <a:gd name="connsiteY12" fmla="*/ 5382 h 10000"/>
                <a:gd name="connsiteX13" fmla="*/ 6328 w 8464"/>
                <a:gd name="connsiteY13" fmla="*/ 4773 h 10000"/>
                <a:gd name="connsiteX14" fmla="*/ 4303 w 8464"/>
                <a:gd name="connsiteY14" fmla="*/ 2887 h 10000"/>
                <a:gd name="connsiteX15" fmla="*/ 3614 w 8464"/>
                <a:gd name="connsiteY15" fmla="*/ 981 h 10000"/>
                <a:gd name="connsiteX16" fmla="*/ 3350 w 8464"/>
                <a:gd name="connsiteY16" fmla="*/ 851 h 10000"/>
                <a:gd name="connsiteX17" fmla="*/ 2341 w 8464"/>
                <a:gd name="connsiteY17" fmla="*/ 577 h 10000"/>
                <a:gd name="connsiteX18" fmla="*/ 1096 w 8464"/>
                <a:gd name="connsiteY18" fmla="*/ 0 h 10000"/>
                <a:gd name="connsiteX19" fmla="*/ 342 w 8464"/>
                <a:gd name="connsiteY19" fmla="*/ 1773 h 10000"/>
                <a:gd name="connsiteX20" fmla="*/ 95 w 8464"/>
                <a:gd name="connsiteY20" fmla="*/ 3469 h 10000"/>
                <a:gd name="connsiteX21" fmla="*/ 120 w 8464"/>
                <a:gd name="connsiteY21" fmla="*/ 3904 h 10000"/>
                <a:gd name="connsiteX22" fmla="*/ 322 w 8464"/>
                <a:gd name="connsiteY22" fmla="*/ 3700 h 10000"/>
                <a:gd name="connsiteX23" fmla="*/ 189 w 8464"/>
                <a:gd name="connsiteY23" fmla="*/ 4416 h 10000"/>
                <a:gd name="connsiteX24" fmla="*/ 1 w 8464"/>
                <a:gd name="connsiteY24" fmla="*/ 3669 h 10000"/>
                <a:gd name="connsiteX25" fmla="*/ 215 w 8464"/>
                <a:gd name="connsiteY25" fmla="*/ 4711 h 10000"/>
                <a:gd name="connsiteX26" fmla="*/ 141 w 8464"/>
                <a:gd name="connsiteY26" fmla="*/ 6556 h 10000"/>
                <a:gd name="connsiteX0" fmla="*/ 167 w 10000"/>
                <a:gd name="connsiteY0" fmla="*/ 6556 h 9972"/>
                <a:gd name="connsiteX1" fmla="*/ 441 w 10000"/>
                <a:gd name="connsiteY1" fmla="*/ 7883 h 9972"/>
                <a:gd name="connsiteX2" fmla="*/ 946 w 10000"/>
                <a:gd name="connsiteY2" fmla="*/ 7881 h 9972"/>
                <a:gd name="connsiteX3" fmla="*/ 207 w 10000"/>
                <a:gd name="connsiteY3" fmla="*/ 6971 h 9972"/>
                <a:gd name="connsiteX4" fmla="*/ 1069 w 10000"/>
                <a:gd name="connsiteY4" fmla="*/ 8621 h 9972"/>
                <a:gd name="connsiteX5" fmla="*/ 411 w 10000"/>
                <a:gd name="connsiteY5" fmla="*/ 9289 h 9972"/>
                <a:gd name="connsiteX6" fmla="*/ 3496 w 10000"/>
                <a:gd name="connsiteY6" fmla="*/ 9972 h 9972"/>
                <a:gd name="connsiteX7" fmla="*/ 5553 w 10000"/>
                <a:gd name="connsiteY7" fmla="*/ 9289 h 9972"/>
                <a:gd name="connsiteX8" fmla="*/ 7097 w 10000"/>
                <a:gd name="connsiteY8" fmla="*/ 6565 h 9972"/>
                <a:gd name="connsiteX9" fmla="*/ 9447 w 10000"/>
                <a:gd name="connsiteY9" fmla="*/ 8547 h 9972"/>
                <a:gd name="connsiteX10" fmla="*/ 10000 w 10000"/>
                <a:gd name="connsiteY10" fmla="*/ 5302 h 9972"/>
                <a:gd name="connsiteX11" fmla="*/ 9099 w 10000"/>
                <a:gd name="connsiteY11" fmla="*/ 2543 h 9972"/>
                <a:gd name="connsiteX12" fmla="*/ 6525 w 10000"/>
                <a:gd name="connsiteY12" fmla="*/ 5382 h 9972"/>
                <a:gd name="connsiteX13" fmla="*/ 7476 w 10000"/>
                <a:gd name="connsiteY13" fmla="*/ 4773 h 9972"/>
                <a:gd name="connsiteX14" fmla="*/ 5084 w 10000"/>
                <a:gd name="connsiteY14" fmla="*/ 2887 h 9972"/>
                <a:gd name="connsiteX15" fmla="*/ 4270 w 10000"/>
                <a:gd name="connsiteY15" fmla="*/ 981 h 9972"/>
                <a:gd name="connsiteX16" fmla="*/ 3958 w 10000"/>
                <a:gd name="connsiteY16" fmla="*/ 851 h 9972"/>
                <a:gd name="connsiteX17" fmla="*/ 2766 w 10000"/>
                <a:gd name="connsiteY17" fmla="*/ 577 h 9972"/>
                <a:gd name="connsiteX18" fmla="*/ 1295 w 10000"/>
                <a:gd name="connsiteY18" fmla="*/ 0 h 9972"/>
                <a:gd name="connsiteX19" fmla="*/ 404 w 10000"/>
                <a:gd name="connsiteY19" fmla="*/ 1773 h 9972"/>
                <a:gd name="connsiteX20" fmla="*/ 112 w 10000"/>
                <a:gd name="connsiteY20" fmla="*/ 3469 h 9972"/>
                <a:gd name="connsiteX21" fmla="*/ 142 w 10000"/>
                <a:gd name="connsiteY21" fmla="*/ 3904 h 9972"/>
                <a:gd name="connsiteX22" fmla="*/ 380 w 10000"/>
                <a:gd name="connsiteY22" fmla="*/ 3700 h 9972"/>
                <a:gd name="connsiteX23" fmla="*/ 223 w 10000"/>
                <a:gd name="connsiteY23" fmla="*/ 4416 h 9972"/>
                <a:gd name="connsiteX24" fmla="*/ 1 w 10000"/>
                <a:gd name="connsiteY24" fmla="*/ 3669 h 9972"/>
                <a:gd name="connsiteX25" fmla="*/ 254 w 10000"/>
                <a:gd name="connsiteY25" fmla="*/ 4711 h 9972"/>
                <a:gd name="connsiteX26" fmla="*/ 167 w 10000"/>
                <a:gd name="connsiteY26" fmla="*/ 6556 h 9972"/>
                <a:gd name="connsiteX0" fmla="*/ 167 w 10000"/>
                <a:gd name="connsiteY0" fmla="*/ 6574 h 10000"/>
                <a:gd name="connsiteX1" fmla="*/ 441 w 10000"/>
                <a:gd name="connsiteY1" fmla="*/ 7905 h 10000"/>
                <a:gd name="connsiteX2" fmla="*/ 946 w 10000"/>
                <a:gd name="connsiteY2" fmla="*/ 7903 h 10000"/>
                <a:gd name="connsiteX3" fmla="*/ 207 w 10000"/>
                <a:gd name="connsiteY3" fmla="*/ 6991 h 10000"/>
                <a:gd name="connsiteX4" fmla="*/ 1069 w 10000"/>
                <a:gd name="connsiteY4" fmla="*/ 8645 h 10000"/>
                <a:gd name="connsiteX5" fmla="*/ 411 w 10000"/>
                <a:gd name="connsiteY5" fmla="*/ 9315 h 10000"/>
                <a:gd name="connsiteX6" fmla="*/ 3496 w 10000"/>
                <a:gd name="connsiteY6" fmla="*/ 10000 h 10000"/>
                <a:gd name="connsiteX7" fmla="*/ 5327 w 10000"/>
                <a:gd name="connsiteY7" fmla="*/ 7864 h 10000"/>
                <a:gd name="connsiteX8" fmla="*/ 7097 w 10000"/>
                <a:gd name="connsiteY8" fmla="*/ 6583 h 10000"/>
                <a:gd name="connsiteX9" fmla="*/ 9447 w 10000"/>
                <a:gd name="connsiteY9" fmla="*/ 8571 h 10000"/>
                <a:gd name="connsiteX10" fmla="*/ 10000 w 10000"/>
                <a:gd name="connsiteY10" fmla="*/ 5317 h 10000"/>
                <a:gd name="connsiteX11" fmla="*/ 9099 w 10000"/>
                <a:gd name="connsiteY11" fmla="*/ 2550 h 10000"/>
                <a:gd name="connsiteX12" fmla="*/ 6525 w 10000"/>
                <a:gd name="connsiteY12" fmla="*/ 5397 h 10000"/>
                <a:gd name="connsiteX13" fmla="*/ 7476 w 10000"/>
                <a:gd name="connsiteY13" fmla="*/ 4786 h 10000"/>
                <a:gd name="connsiteX14" fmla="*/ 5084 w 10000"/>
                <a:gd name="connsiteY14" fmla="*/ 2895 h 10000"/>
                <a:gd name="connsiteX15" fmla="*/ 4270 w 10000"/>
                <a:gd name="connsiteY15" fmla="*/ 984 h 10000"/>
                <a:gd name="connsiteX16" fmla="*/ 3958 w 10000"/>
                <a:gd name="connsiteY16" fmla="*/ 853 h 10000"/>
                <a:gd name="connsiteX17" fmla="*/ 2766 w 10000"/>
                <a:gd name="connsiteY17" fmla="*/ 579 h 10000"/>
                <a:gd name="connsiteX18" fmla="*/ 1295 w 10000"/>
                <a:gd name="connsiteY18" fmla="*/ 0 h 10000"/>
                <a:gd name="connsiteX19" fmla="*/ 404 w 10000"/>
                <a:gd name="connsiteY19" fmla="*/ 1778 h 10000"/>
                <a:gd name="connsiteX20" fmla="*/ 112 w 10000"/>
                <a:gd name="connsiteY20" fmla="*/ 3479 h 10000"/>
                <a:gd name="connsiteX21" fmla="*/ 142 w 10000"/>
                <a:gd name="connsiteY21" fmla="*/ 3915 h 10000"/>
                <a:gd name="connsiteX22" fmla="*/ 380 w 10000"/>
                <a:gd name="connsiteY22" fmla="*/ 3710 h 10000"/>
                <a:gd name="connsiteX23" fmla="*/ 223 w 10000"/>
                <a:gd name="connsiteY23" fmla="*/ 4428 h 10000"/>
                <a:gd name="connsiteX24" fmla="*/ 1 w 10000"/>
                <a:gd name="connsiteY24" fmla="*/ 3679 h 10000"/>
                <a:gd name="connsiteX25" fmla="*/ 254 w 10000"/>
                <a:gd name="connsiteY25" fmla="*/ 4724 h 10000"/>
                <a:gd name="connsiteX26" fmla="*/ 167 w 10000"/>
                <a:gd name="connsiteY26" fmla="*/ 6574 h 10000"/>
                <a:gd name="connsiteX0" fmla="*/ 167 w 10000"/>
                <a:gd name="connsiteY0" fmla="*/ 6574 h 10000"/>
                <a:gd name="connsiteX1" fmla="*/ 441 w 10000"/>
                <a:gd name="connsiteY1" fmla="*/ 7905 h 10000"/>
                <a:gd name="connsiteX2" fmla="*/ 946 w 10000"/>
                <a:gd name="connsiteY2" fmla="*/ 7903 h 10000"/>
                <a:gd name="connsiteX3" fmla="*/ 207 w 10000"/>
                <a:gd name="connsiteY3" fmla="*/ 6991 h 10000"/>
                <a:gd name="connsiteX4" fmla="*/ 1069 w 10000"/>
                <a:gd name="connsiteY4" fmla="*/ 8645 h 10000"/>
                <a:gd name="connsiteX5" fmla="*/ 411 w 10000"/>
                <a:gd name="connsiteY5" fmla="*/ 9315 h 10000"/>
                <a:gd name="connsiteX6" fmla="*/ 3496 w 10000"/>
                <a:gd name="connsiteY6" fmla="*/ 10000 h 10000"/>
                <a:gd name="connsiteX7" fmla="*/ 5327 w 10000"/>
                <a:gd name="connsiteY7" fmla="*/ 7864 h 10000"/>
                <a:gd name="connsiteX8" fmla="*/ 7097 w 10000"/>
                <a:gd name="connsiteY8" fmla="*/ 6583 h 10000"/>
                <a:gd name="connsiteX9" fmla="*/ 9447 w 10000"/>
                <a:gd name="connsiteY9" fmla="*/ 8571 h 10000"/>
                <a:gd name="connsiteX10" fmla="*/ 10000 w 10000"/>
                <a:gd name="connsiteY10" fmla="*/ 5317 h 10000"/>
                <a:gd name="connsiteX11" fmla="*/ 9099 w 10000"/>
                <a:gd name="connsiteY11" fmla="*/ 2550 h 10000"/>
                <a:gd name="connsiteX12" fmla="*/ 5665 w 10000"/>
                <a:gd name="connsiteY12" fmla="*/ 7077 h 10000"/>
                <a:gd name="connsiteX13" fmla="*/ 7476 w 10000"/>
                <a:gd name="connsiteY13" fmla="*/ 4786 h 10000"/>
                <a:gd name="connsiteX14" fmla="*/ 5084 w 10000"/>
                <a:gd name="connsiteY14" fmla="*/ 2895 h 10000"/>
                <a:gd name="connsiteX15" fmla="*/ 4270 w 10000"/>
                <a:gd name="connsiteY15" fmla="*/ 984 h 10000"/>
                <a:gd name="connsiteX16" fmla="*/ 3958 w 10000"/>
                <a:gd name="connsiteY16" fmla="*/ 853 h 10000"/>
                <a:gd name="connsiteX17" fmla="*/ 2766 w 10000"/>
                <a:gd name="connsiteY17" fmla="*/ 579 h 10000"/>
                <a:gd name="connsiteX18" fmla="*/ 1295 w 10000"/>
                <a:gd name="connsiteY18" fmla="*/ 0 h 10000"/>
                <a:gd name="connsiteX19" fmla="*/ 404 w 10000"/>
                <a:gd name="connsiteY19" fmla="*/ 1778 h 10000"/>
                <a:gd name="connsiteX20" fmla="*/ 112 w 10000"/>
                <a:gd name="connsiteY20" fmla="*/ 3479 h 10000"/>
                <a:gd name="connsiteX21" fmla="*/ 142 w 10000"/>
                <a:gd name="connsiteY21" fmla="*/ 3915 h 10000"/>
                <a:gd name="connsiteX22" fmla="*/ 380 w 10000"/>
                <a:gd name="connsiteY22" fmla="*/ 3710 h 10000"/>
                <a:gd name="connsiteX23" fmla="*/ 223 w 10000"/>
                <a:gd name="connsiteY23" fmla="*/ 4428 h 10000"/>
                <a:gd name="connsiteX24" fmla="*/ 1 w 10000"/>
                <a:gd name="connsiteY24" fmla="*/ 3679 h 10000"/>
                <a:gd name="connsiteX25" fmla="*/ 254 w 10000"/>
                <a:gd name="connsiteY25" fmla="*/ 4724 h 10000"/>
                <a:gd name="connsiteX26" fmla="*/ 167 w 10000"/>
                <a:gd name="connsiteY26" fmla="*/ 6574 h 10000"/>
                <a:gd name="connsiteX0" fmla="*/ 167 w 10000"/>
                <a:gd name="connsiteY0" fmla="*/ 6574 h 10000"/>
                <a:gd name="connsiteX1" fmla="*/ 441 w 10000"/>
                <a:gd name="connsiteY1" fmla="*/ 7905 h 10000"/>
                <a:gd name="connsiteX2" fmla="*/ 946 w 10000"/>
                <a:gd name="connsiteY2" fmla="*/ 7903 h 10000"/>
                <a:gd name="connsiteX3" fmla="*/ 207 w 10000"/>
                <a:gd name="connsiteY3" fmla="*/ 6991 h 10000"/>
                <a:gd name="connsiteX4" fmla="*/ 1069 w 10000"/>
                <a:gd name="connsiteY4" fmla="*/ 8645 h 10000"/>
                <a:gd name="connsiteX5" fmla="*/ 411 w 10000"/>
                <a:gd name="connsiteY5" fmla="*/ 9315 h 10000"/>
                <a:gd name="connsiteX6" fmla="*/ 3496 w 10000"/>
                <a:gd name="connsiteY6" fmla="*/ 10000 h 10000"/>
                <a:gd name="connsiteX7" fmla="*/ 5327 w 10000"/>
                <a:gd name="connsiteY7" fmla="*/ 7864 h 10000"/>
                <a:gd name="connsiteX8" fmla="*/ 7097 w 10000"/>
                <a:gd name="connsiteY8" fmla="*/ 6583 h 10000"/>
                <a:gd name="connsiteX9" fmla="*/ 9447 w 10000"/>
                <a:gd name="connsiteY9" fmla="*/ 8571 h 10000"/>
                <a:gd name="connsiteX10" fmla="*/ 10000 w 10000"/>
                <a:gd name="connsiteY10" fmla="*/ 5317 h 10000"/>
                <a:gd name="connsiteX11" fmla="*/ 9099 w 10000"/>
                <a:gd name="connsiteY11" fmla="*/ 2550 h 10000"/>
                <a:gd name="connsiteX12" fmla="*/ 5665 w 10000"/>
                <a:gd name="connsiteY12" fmla="*/ 7077 h 10000"/>
                <a:gd name="connsiteX13" fmla="*/ 6206 w 10000"/>
                <a:gd name="connsiteY13" fmla="*/ 6470 h 10000"/>
                <a:gd name="connsiteX14" fmla="*/ 5084 w 10000"/>
                <a:gd name="connsiteY14" fmla="*/ 2895 h 10000"/>
                <a:gd name="connsiteX15" fmla="*/ 4270 w 10000"/>
                <a:gd name="connsiteY15" fmla="*/ 984 h 10000"/>
                <a:gd name="connsiteX16" fmla="*/ 3958 w 10000"/>
                <a:gd name="connsiteY16" fmla="*/ 853 h 10000"/>
                <a:gd name="connsiteX17" fmla="*/ 2766 w 10000"/>
                <a:gd name="connsiteY17" fmla="*/ 579 h 10000"/>
                <a:gd name="connsiteX18" fmla="*/ 1295 w 10000"/>
                <a:gd name="connsiteY18" fmla="*/ 0 h 10000"/>
                <a:gd name="connsiteX19" fmla="*/ 404 w 10000"/>
                <a:gd name="connsiteY19" fmla="*/ 1778 h 10000"/>
                <a:gd name="connsiteX20" fmla="*/ 112 w 10000"/>
                <a:gd name="connsiteY20" fmla="*/ 3479 h 10000"/>
                <a:gd name="connsiteX21" fmla="*/ 142 w 10000"/>
                <a:gd name="connsiteY21" fmla="*/ 3915 h 10000"/>
                <a:gd name="connsiteX22" fmla="*/ 380 w 10000"/>
                <a:gd name="connsiteY22" fmla="*/ 3710 h 10000"/>
                <a:gd name="connsiteX23" fmla="*/ 223 w 10000"/>
                <a:gd name="connsiteY23" fmla="*/ 4428 h 10000"/>
                <a:gd name="connsiteX24" fmla="*/ 1 w 10000"/>
                <a:gd name="connsiteY24" fmla="*/ 3679 h 10000"/>
                <a:gd name="connsiteX25" fmla="*/ 254 w 10000"/>
                <a:gd name="connsiteY25" fmla="*/ 4724 h 10000"/>
                <a:gd name="connsiteX26" fmla="*/ 167 w 10000"/>
                <a:gd name="connsiteY26" fmla="*/ 6574 h 10000"/>
                <a:gd name="connsiteX0" fmla="*/ 167 w 10000"/>
                <a:gd name="connsiteY0" fmla="*/ 6574 h 10000"/>
                <a:gd name="connsiteX1" fmla="*/ 441 w 10000"/>
                <a:gd name="connsiteY1" fmla="*/ 7905 h 10000"/>
                <a:gd name="connsiteX2" fmla="*/ 946 w 10000"/>
                <a:gd name="connsiteY2" fmla="*/ 7903 h 10000"/>
                <a:gd name="connsiteX3" fmla="*/ 207 w 10000"/>
                <a:gd name="connsiteY3" fmla="*/ 6991 h 10000"/>
                <a:gd name="connsiteX4" fmla="*/ 1069 w 10000"/>
                <a:gd name="connsiteY4" fmla="*/ 8645 h 10000"/>
                <a:gd name="connsiteX5" fmla="*/ 411 w 10000"/>
                <a:gd name="connsiteY5" fmla="*/ 9315 h 10000"/>
                <a:gd name="connsiteX6" fmla="*/ 3496 w 10000"/>
                <a:gd name="connsiteY6" fmla="*/ 10000 h 10000"/>
                <a:gd name="connsiteX7" fmla="*/ 5327 w 10000"/>
                <a:gd name="connsiteY7" fmla="*/ 7864 h 10000"/>
                <a:gd name="connsiteX8" fmla="*/ 7097 w 10000"/>
                <a:gd name="connsiteY8" fmla="*/ 6583 h 10000"/>
                <a:gd name="connsiteX9" fmla="*/ 9447 w 10000"/>
                <a:gd name="connsiteY9" fmla="*/ 8571 h 10000"/>
                <a:gd name="connsiteX10" fmla="*/ 10000 w 10000"/>
                <a:gd name="connsiteY10" fmla="*/ 5317 h 10000"/>
                <a:gd name="connsiteX11" fmla="*/ 9099 w 10000"/>
                <a:gd name="connsiteY11" fmla="*/ 2550 h 10000"/>
                <a:gd name="connsiteX12" fmla="*/ 5665 w 10000"/>
                <a:gd name="connsiteY12" fmla="*/ 7077 h 10000"/>
                <a:gd name="connsiteX13" fmla="*/ 6206 w 10000"/>
                <a:gd name="connsiteY13" fmla="*/ 6470 h 10000"/>
                <a:gd name="connsiteX14" fmla="*/ 5084 w 10000"/>
                <a:gd name="connsiteY14" fmla="*/ 2895 h 10000"/>
                <a:gd name="connsiteX15" fmla="*/ 4270 w 10000"/>
                <a:gd name="connsiteY15" fmla="*/ 984 h 10000"/>
                <a:gd name="connsiteX16" fmla="*/ 3958 w 10000"/>
                <a:gd name="connsiteY16" fmla="*/ 853 h 10000"/>
                <a:gd name="connsiteX17" fmla="*/ 2766 w 10000"/>
                <a:gd name="connsiteY17" fmla="*/ 579 h 10000"/>
                <a:gd name="connsiteX18" fmla="*/ 1295 w 10000"/>
                <a:gd name="connsiteY18" fmla="*/ 0 h 10000"/>
                <a:gd name="connsiteX19" fmla="*/ 404 w 10000"/>
                <a:gd name="connsiteY19" fmla="*/ 1778 h 10000"/>
                <a:gd name="connsiteX20" fmla="*/ 112 w 10000"/>
                <a:gd name="connsiteY20" fmla="*/ 3479 h 10000"/>
                <a:gd name="connsiteX21" fmla="*/ 142 w 10000"/>
                <a:gd name="connsiteY21" fmla="*/ 3915 h 10000"/>
                <a:gd name="connsiteX22" fmla="*/ 380 w 10000"/>
                <a:gd name="connsiteY22" fmla="*/ 3710 h 10000"/>
                <a:gd name="connsiteX23" fmla="*/ 223 w 10000"/>
                <a:gd name="connsiteY23" fmla="*/ 4428 h 10000"/>
                <a:gd name="connsiteX24" fmla="*/ 1 w 10000"/>
                <a:gd name="connsiteY24" fmla="*/ 3679 h 10000"/>
                <a:gd name="connsiteX25" fmla="*/ 254 w 10000"/>
                <a:gd name="connsiteY25" fmla="*/ 4724 h 10000"/>
                <a:gd name="connsiteX26" fmla="*/ 167 w 10000"/>
                <a:gd name="connsiteY26" fmla="*/ 6574 h 10000"/>
                <a:gd name="connsiteX0" fmla="*/ 167 w 10000"/>
                <a:gd name="connsiteY0" fmla="*/ 6574 h 10000"/>
                <a:gd name="connsiteX1" fmla="*/ 441 w 10000"/>
                <a:gd name="connsiteY1" fmla="*/ 7905 h 10000"/>
                <a:gd name="connsiteX2" fmla="*/ 946 w 10000"/>
                <a:gd name="connsiteY2" fmla="*/ 7903 h 10000"/>
                <a:gd name="connsiteX3" fmla="*/ 207 w 10000"/>
                <a:gd name="connsiteY3" fmla="*/ 6991 h 10000"/>
                <a:gd name="connsiteX4" fmla="*/ 1069 w 10000"/>
                <a:gd name="connsiteY4" fmla="*/ 8645 h 10000"/>
                <a:gd name="connsiteX5" fmla="*/ 411 w 10000"/>
                <a:gd name="connsiteY5" fmla="*/ 9315 h 10000"/>
                <a:gd name="connsiteX6" fmla="*/ 3496 w 10000"/>
                <a:gd name="connsiteY6" fmla="*/ 10000 h 10000"/>
                <a:gd name="connsiteX7" fmla="*/ 5327 w 10000"/>
                <a:gd name="connsiteY7" fmla="*/ 7864 h 10000"/>
                <a:gd name="connsiteX8" fmla="*/ 7097 w 10000"/>
                <a:gd name="connsiteY8" fmla="*/ 6583 h 10000"/>
                <a:gd name="connsiteX9" fmla="*/ 9447 w 10000"/>
                <a:gd name="connsiteY9" fmla="*/ 8571 h 10000"/>
                <a:gd name="connsiteX10" fmla="*/ 10000 w 10000"/>
                <a:gd name="connsiteY10" fmla="*/ 5317 h 10000"/>
                <a:gd name="connsiteX11" fmla="*/ 9099 w 10000"/>
                <a:gd name="connsiteY11" fmla="*/ 2550 h 10000"/>
                <a:gd name="connsiteX12" fmla="*/ 5665 w 10000"/>
                <a:gd name="connsiteY12" fmla="*/ 7077 h 10000"/>
                <a:gd name="connsiteX13" fmla="*/ 6729 w 10000"/>
                <a:gd name="connsiteY13" fmla="*/ 6188 h 10000"/>
                <a:gd name="connsiteX14" fmla="*/ 5084 w 10000"/>
                <a:gd name="connsiteY14" fmla="*/ 2895 h 10000"/>
                <a:gd name="connsiteX15" fmla="*/ 4270 w 10000"/>
                <a:gd name="connsiteY15" fmla="*/ 984 h 10000"/>
                <a:gd name="connsiteX16" fmla="*/ 3958 w 10000"/>
                <a:gd name="connsiteY16" fmla="*/ 853 h 10000"/>
                <a:gd name="connsiteX17" fmla="*/ 2766 w 10000"/>
                <a:gd name="connsiteY17" fmla="*/ 579 h 10000"/>
                <a:gd name="connsiteX18" fmla="*/ 1295 w 10000"/>
                <a:gd name="connsiteY18" fmla="*/ 0 h 10000"/>
                <a:gd name="connsiteX19" fmla="*/ 404 w 10000"/>
                <a:gd name="connsiteY19" fmla="*/ 1778 h 10000"/>
                <a:gd name="connsiteX20" fmla="*/ 112 w 10000"/>
                <a:gd name="connsiteY20" fmla="*/ 3479 h 10000"/>
                <a:gd name="connsiteX21" fmla="*/ 142 w 10000"/>
                <a:gd name="connsiteY21" fmla="*/ 3915 h 10000"/>
                <a:gd name="connsiteX22" fmla="*/ 380 w 10000"/>
                <a:gd name="connsiteY22" fmla="*/ 3710 h 10000"/>
                <a:gd name="connsiteX23" fmla="*/ 223 w 10000"/>
                <a:gd name="connsiteY23" fmla="*/ 4428 h 10000"/>
                <a:gd name="connsiteX24" fmla="*/ 1 w 10000"/>
                <a:gd name="connsiteY24" fmla="*/ 3679 h 10000"/>
                <a:gd name="connsiteX25" fmla="*/ 254 w 10000"/>
                <a:gd name="connsiteY25" fmla="*/ 4724 h 10000"/>
                <a:gd name="connsiteX26" fmla="*/ 167 w 10000"/>
                <a:gd name="connsiteY26" fmla="*/ 6574 h 10000"/>
                <a:gd name="connsiteX0" fmla="*/ 167 w 10000"/>
                <a:gd name="connsiteY0" fmla="*/ 6574 h 10000"/>
                <a:gd name="connsiteX1" fmla="*/ 441 w 10000"/>
                <a:gd name="connsiteY1" fmla="*/ 7905 h 10000"/>
                <a:gd name="connsiteX2" fmla="*/ 946 w 10000"/>
                <a:gd name="connsiteY2" fmla="*/ 7903 h 10000"/>
                <a:gd name="connsiteX3" fmla="*/ 207 w 10000"/>
                <a:gd name="connsiteY3" fmla="*/ 6991 h 10000"/>
                <a:gd name="connsiteX4" fmla="*/ 1069 w 10000"/>
                <a:gd name="connsiteY4" fmla="*/ 8645 h 10000"/>
                <a:gd name="connsiteX5" fmla="*/ 411 w 10000"/>
                <a:gd name="connsiteY5" fmla="*/ 9315 h 10000"/>
                <a:gd name="connsiteX6" fmla="*/ 3496 w 10000"/>
                <a:gd name="connsiteY6" fmla="*/ 10000 h 10000"/>
                <a:gd name="connsiteX7" fmla="*/ 5327 w 10000"/>
                <a:gd name="connsiteY7" fmla="*/ 7864 h 10000"/>
                <a:gd name="connsiteX8" fmla="*/ 7097 w 10000"/>
                <a:gd name="connsiteY8" fmla="*/ 6583 h 10000"/>
                <a:gd name="connsiteX9" fmla="*/ 9447 w 10000"/>
                <a:gd name="connsiteY9" fmla="*/ 8571 h 10000"/>
                <a:gd name="connsiteX10" fmla="*/ 10000 w 10000"/>
                <a:gd name="connsiteY10" fmla="*/ 5317 h 10000"/>
                <a:gd name="connsiteX11" fmla="*/ 9099 w 10000"/>
                <a:gd name="connsiteY11" fmla="*/ 2550 h 10000"/>
                <a:gd name="connsiteX12" fmla="*/ 5665 w 10000"/>
                <a:gd name="connsiteY12" fmla="*/ 7077 h 10000"/>
                <a:gd name="connsiteX13" fmla="*/ 6313 w 10000"/>
                <a:gd name="connsiteY13" fmla="*/ 6350 h 10000"/>
                <a:gd name="connsiteX14" fmla="*/ 5084 w 10000"/>
                <a:gd name="connsiteY14" fmla="*/ 2895 h 10000"/>
                <a:gd name="connsiteX15" fmla="*/ 4270 w 10000"/>
                <a:gd name="connsiteY15" fmla="*/ 984 h 10000"/>
                <a:gd name="connsiteX16" fmla="*/ 3958 w 10000"/>
                <a:gd name="connsiteY16" fmla="*/ 853 h 10000"/>
                <a:gd name="connsiteX17" fmla="*/ 2766 w 10000"/>
                <a:gd name="connsiteY17" fmla="*/ 579 h 10000"/>
                <a:gd name="connsiteX18" fmla="*/ 1295 w 10000"/>
                <a:gd name="connsiteY18" fmla="*/ 0 h 10000"/>
                <a:gd name="connsiteX19" fmla="*/ 404 w 10000"/>
                <a:gd name="connsiteY19" fmla="*/ 1778 h 10000"/>
                <a:gd name="connsiteX20" fmla="*/ 112 w 10000"/>
                <a:gd name="connsiteY20" fmla="*/ 3479 h 10000"/>
                <a:gd name="connsiteX21" fmla="*/ 142 w 10000"/>
                <a:gd name="connsiteY21" fmla="*/ 3915 h 10000"/>
                <a:gd name="connsiteX22" fmla="*/ 380 w 10000"/>
                <a:gd name="connsiteY22" fmla="*/ 3710 h 10000"/>
                <a:gd name="connsiteX23" fmla="*/ 223 w 10000"/>
                <a:gd name="connsiteY23" fmla="*/ 4428 h 10000"/>
                <a:gd name="connsiteX24" fmla="*/ 1 w 10000"/>
                <a:gd name="connsiteY24" fmla="*/ 3679 h 10000"/>
                <a:gd name="connsiteX25" fmla="*/ 254 w 10000"/>
                <a:gd name="connsiteY25" fmla="*/ 4724 h 10000"/>
                <a:gd name="connsiteX26" fmla="*/ 167 w 10000"/>
                <a:gd name="connsiteY26" fmla="*/ 6574 h 10000"/>
                <a:gd name="connsiteX0" fmla="*/ 167 w 10000"/>
                <a:gd name="connsiteY0" fmla="*/ 6574 h 10000"/>
                <a:gd name="connsiteX1" fmla="*/ 441 w 10000"/>
                <a:gd name="connsiteY1" fmla="*/ 7905 h 10000"/>
                <a:gd name="connsiteX2" fmla="*/ 946 w 10000"/>
                <a:gd name="connsiteY2" fmla="*/ 7903 h 10000"/>
                <a:gd name="connsiteX3" fmla="*/ 207 w 10000"/>
                <a:gd name="connsiteY3" fmla="*/ 6991 h 10000"/>
                <a:gd name="connsiteX4" fmla="*/ 1069 w 10000"/>
                <a:gd name="connsiteY4" fmla="*/ 8645 h 10000"/>
                <a:gd name="connsiteX5" fmla="*/ 411 w 10000"/>
                <a:gd name="connsiteY5" fmla="*/ 9315 h 10000"/>
                <a:gd name="connsiteX6" fmla="*/ 3496 w 10000"/>
                <a:gd name="connsiteY6" fmla="*/ 10000 h 10000"/>
                <a:gd name="connsiteX7" fmla="*/ 5327 w 10000"/>
                <a:gd name="connsiteY7" fmla="*/ 7864 h 10000"/>
                <a:gd name="connsiteX8" fmla="*/ 7097 w 10000"/>
                <a:gd name="connsiteY8" fmla="*/ 6583 h 10000"/>
                <a:gd name="connsiteX9" fmla="*/ 9447 w 10000"/>
                <a:gd name="connsiteY9" fmla="*/ 8571 h 10000"/>
                <a:gd name="connsiteX10" fmla="*/ 10000 w 10000"/>
                <a:gd name="connsiteY10" fmla="*/ 5317 h 10000"/>
                <a:gd name="connsiteX11" fmla="*/ 9099 w 10000"/>
                <a:gd name="connsiteY11" fmla="*/ 2550 h 10000"/>
                <a:gd name="connsiteX12" fmla="*/ 6179 w 10000"/>
                <a:gd name="connsiteY12" fmla="*/ 6389 h 10000"/>
                <a:gd name="connsiteX13" fmla="*/ 6313 w 10000"/>
                <a:gd name="connsiteY13" fmla="*/ 6350 h 10000"/>
                <a:gd name="connsiteX14" fmla="*/ 5084 w 10000"/>
                <a:gd name="connsiteY14" fmla="*/ 2895 h 10000"/>
                <a:gd name="connsiteX15" fmla="*/ 4270 w 10000"/>
                <a:gd name="connsiteY15" fmla="*/ 984 h 10000"/>
                <a:gd name="connsiteX16" fmla="*/ 3958 w 10000"/>
                <a:gd name="connsiteY16" fmla="*/ 853 h 10000"/>
                <a:gd name="connsiteX17" fmla="*/ 2766 w 10000"/>
                <a:gd name="connsiteY17" fmla="*/ 579 h 10000"/>
                <a:gd name="connsiteX18" fmla="*/ 1295 w 10000"/>
                <a:gd name="connsiteY18" fmla="*/ 0 h 10000"/>
                <a:gd name="connsiteX19" fmla="*/ 404 w 10000"/>
                <a:gd name="connsiteY19" fmla="*/ 1778 h 10000"/>
                <a:gd name="connsiteX20" fmla="*/ 112 w 10000"/>
                <a:gd name="connsiteY20" fmla="*/ 3479 h 10000"/>
                <a:gd name="connsiteX21" fmla="*/ 142 w 10000"/>
                <a:gd name="connsiteY21" fmla="*/ 3915 h 10000"/>
                <a:gd name="connsiteX22" fmla="*/ 380 w 10000"/>
                <a:gd name="connsiteY22" fmla="*/ 3710 h 10000"/>
                <a:gd name="connsiteX23" fmla="*/ 223 w 10000"/>
                <a:gd name="connsiteY23" fmla="*/ 4428 h 10000"/>
                <a:gd name="connsiteX24" fmla="*/ 1 w 10000"/>
                <a:gd name="connsiteY24" fmla="*/ 3679 h 10000"/>
                <a:gd name="connsiteX25" fmla="*/ 254 w 10000"/>
                <a:gd name="connsiteY25" fmla="*/ 4724 h 10000"/>
                <a:gd name="connsiteX26" fmla="*/ 167 w 10000"/>
                <a:gd name="connsiteY26" fmla="*/ 6574 h 10000"/>
                <a:gd name="connsiteX0" fmla="*/ 167 w 10000"/>
                <a:gd name="connsiteY0" fmla="*/ 6574 h 10000"/>
                <a:gd name="connsiteX1" fmla="*/ 441 w 10000"/>
                <a:gd name="connsiteY1" fmla="*/ 7905 h 10000"/>
                <a:gd name="connsiteX2" fmla="*/ 946 w 10000"/>
                <a:gd name="connsiteY2" fmla="*/ 7903 h 10000"/>
                <a:gd name="connsiteX3" fmla="*/ 207 w 10000"/>
                <a:gd name="connsiteY3" fmla="*/ 6991 h 10000"/>
                <a:gd name="connsiteX4" fmla="*/ 1069 w 10000"/>
                <a:gd name="connsiteY4" fmla="*/ 8645 h 10000"/>
                <a:gd name="connsiteX5" fmla="*/ 1177 w 10000"/>
                <a:gd name="connsiteY5" fmla="*/ 8724 h 10000"/>
                <a:gd name="connsiteX6" fmla="*/ 3496 w 10000"/>
                <a:gd name="connsiteY6" fmla="*/ 10000 h 10000"/>
                <a:gd name="connsiteX7" fmla="*/ 5327 w 10000"/>
                <a:gd name="connsiteY7" fmla="*/ 7864 h 10000"/>
                <a:gd name="connsiteX8" fmla="*/ 7097 w 10000"/>
                <a:gd name="connsiteY8" fmla="*/ 6583 h 10000"/>
                <a:gd name="connsiteX9" fmla="*/ 9447 w 10000"/>
                <a:gd name="connsiteY9" fmla="*/ 8571 h 10000"/>
                <a:gd name="connsiteX10" fmla="*/ 10000 w 10000"/>
                <a:gd name="connsiteY10" fmla="*/ 5317 h 10000"/>
                <a:gd name="connsiteX11" fmla="*/ 9099 w 10000"/>
                <a:gd name="connsiteY11" fmla="*/ 2550 h 10000"/>
                <a:gd name="connsiteX12" fmla="*/ 6179 w 10000"/>
                <a:gd name="connsiteY12" fmla="*/ 6389 h 10000"/>
                <a:gd name="connsiteX13" fmla="*/ 6313 w 10000"/>
                <a:gd name="connsiteY13" fmla="*/ 6350 h 10000"/>
                <a:gd name="connsiteX14" fmla="*/ 5084 w 10000"/>
                <a:gd name="connsiteY14" fmla="*/ 2895 h 10000"/>
                <a:gd name="connsiteX15" fmla="*/ 4270 w 10000"/>
                <a:gd name="connsiteY15" fmla="*/ 984 h 10000"/>
                <a:gd name="connsiteX16" fmla="*/ 3958 w 10000"/>
                <a:gd name="connsiteY16" fmla="*/ 853 h 10000"/>
                <a:gd name="connsiteX17" fmla="*/ 2766 w 10000"/>
                <a:gd name="connsiteY17" fmla="*/ 579 h 10000"/>
                <a:gd name="connsiteX18" fmla="*/ 1295 w 10000"/>
                <a:gd name="connsiteY18" fmla="*/ 0 h 10000"/>
                <a:gd name="connsiteX19" fmla="*/ 404 w 10000"/>
                <a:gd name="connsiteY19" fmla="*/ 1778 h 10000"/>
                <a:gd name="connsiteX20" fmla="*/ 112 w 10000"/>
                <a:gd name="connsiteY20" fmla="*/ 3479 h 10000"/>
                <a:gd name="connsiteX21" fmla="*/ 142 w 10000"/>
                <a:gd name="connsiteY21" fmla="*/ 3915 h 10000"/>
                <a:gd name="connsiteX22" fmla="*/ 380 w 10000"/>
                <a:gd name="connsiteY22" fmla="*/ 3710 h 10000"/>
                <a:gd name="connsiteX23" fmla="*/ 223 w 10000"/>
                <a:gd name="connsiteY23" fmla="*/ 4428 h 10000"/>
                <a:gd name="connsiteX24" fmla="*/ 1 w 10000"/>
                <a:gd name="connsiteY24" fmla="*/ 3679 h 10000"/>
                <a:gd name="connsiteX25" fmla="*/ 254 w 10000"/>
                <a:gd name="connsiteY25" fmla="*/ 4724 h 10000"/>
                <a:gd name="connsiteX26" fmla="*/ 167 w 10000"/>
                <a:gd name="connsiteY26" fmla="*/ 657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00" h="10000">
                  <a:moveTo>
                    <a:pt x="167" y="6574"/>
                  </a:moveTo>
                  <a:cubicBezTo>
                    <a:pt x="314" y="8031"/>
                    <a:pt x="292" y="6449"/>
                    <a:pt x="441" y="7905"/>
                  </a:cubicBezTo>
                  <a:lnTo>
                    <a:pt x="946" y="7903"/>
                  </a:lnTo>
                  <a:cubicBezTo>
                    <a:pt x="840" y="8635"/>
                    <a:pt x="312" y="6259"/>
                    <a:pt x="207" y="6991"/>
                  </a:cubicBezTo>
                  <a:cubicBezTo>
                    <a:pt x="229" y="8003"/>
                    <a:pt x="1046" y="7632"/>
                    <a:pt x="1069" y="8645"/>
                  </a:cubicBezTo>
                  <a:cubicBezTo>
                    <a:pt x="1239" y="7735"/>
                    <a:pt x="1007" y="9636"/>
                    <a:pt x="1177" y="8724"/>
                  </a:cubicBezTo>
                  <a:lnTo>
                    <a:pt x="3496" y="10000"/>
                  </a:lnTo>
                  <a:lnTo>
                    <a:pt x="5327" y="7864"/>
                  </a:lnTo>
                  <a:lnTo>
                    <a:pt x="7097" y="6583"/>
                  </a:lnTo>
                  <a:lnTo>
                    <a:pt x="9447" y="8571"/>
                  </a:lnTo>
                  <a:cubicBezTo>
                    <a:pt x="9630" y="7485"/>
                    <a:pt x="9816" y="6403"/>
                    <a:pt x="10000" y="5317"/>
                  </a:cubicBezTo>
                  <a:cubicBezTo>
                    <a:pt x="9589" y="3042"/>
                    <a:pt x="9511" y="4827"/>
                    <a:pt x="9099" y="2550"/>
                  </a:cubicBezTo>
                  <a:cubicBezTo>
                    <a:pt x="8241" y="3500"/>
                    <a:pt x="6012" y="6092"/>
                    <a:pt x="6179" y="6389"/>
                  </a:cubicBezTo>
                  <a:cubicBezTo>
                    <a:pt x="6359" y="6187"/>
                    <a:pt x="6430" y="6826"/>
                    <a:pt x="6313" y="6350"/>
                  </a:cubicBezTo>
                  <a:lnTo>
                    <a:pt x="5084" y="2895"/>
                  </a:lnTo>
                  <a:cubicBezTo>
                    <a:pt x="4863" y="1763"/>
                    <a:pt x="4490" y="2115"/>
                    <a:pt x="4270" y="984"/>
                  </a:cubicBezTo>
                  <a:cubicBezTo>
                    <a:pt x="4106" y="1068"/>
                    <a:pt x="4123" y="770"/>
                    <a:pt x="3958" y="853"/>
                  </a:cubicBezTo>
                  <a:lnTo>
                    <a:pt x="2766" y="579"/>
                  </a:lnTo>
                  <a:cubicBezTo>
                    <a:pt x="2598" y="-513"/>
                    <a:pt x="1465" y="1093"/>
                    <a:pt x="1295" y="0"/>
                  </a:cubicBezTo>
                  <a:cubicBezTo>
                    <a:pt x="1464" y="1359"/>
                    <a:pt x="236" y="419"/>
                    <a:pt x="404" y="1778"/>
                  </a:cubicBezTo>
                  <a:cubicBezTo>
                    <a:pt x="825" y="4373"/>
                    <a:pt x="-310" y="880"/>
                    <a:pt x="112" y="3479"/>
                  </a:cubicBezTo>
                  <a:cubicBezTo>
                    <a:pt x="-104" y="3661"/>
                    <a:pt x="388" y="4026"/>
                    <a:pt x="142" y="3915"/>
                  </a:cubicBezTo>
                  <a:cubicBezTo>
                    <a:pt x="-102" y="3804"/>
                    <a:pt x="195" y="3453"/>
                    <a:pt x="380" y="3710"/>
                  </a:cubicBezTo>
                  <a:cubicBezTo>
                    <a:pt x="175" y="3609"/>
                    <a:pt x="128" y="4399"/>
                    <a:pt x="223" y="4428"/>
                  </a:cubicBezTo>
                  <a:cubicBezTo>
                    <a:pt x="321" y="4457"/>
                    <a:pt x="271" y="3360"/>
                    <a:pt x="1" y="3679"/>
                  </a:cubicBezTo>
                  <a:cubicBezTo>
                    <a:pt x="-4" y="4323"/>
                    <a:pt x="258" y="4080"/>
                    <a:pt x="254" y="4724"/>
                  </a:cubicBezTo>
                  <a:cubicBezTo>
                    <a:pt x="224" y="5341"/>
                    <a:pt x="195" y="5959"/>
                    <a:pt x="167" y="6574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Straight Connector 2"/>
            <p:cNvCxnSpPr>
              <a:stCxn id="103" idx="18"/>
              <a:endCxn id="109" idx="39"/>
            </p:cNvCxnSpPr>
            <p:nvPr/>
          </p:nvCxnSpPr>
          <p:spPr>
            <a:xfrm>
              <a:off x="6995487" y="4539004"/>
              <a:ext cx="52097" cy="40397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100"/>
            <p:cNvCxnSpPr>
              <a:stCxn id="103" idx="20"/>
              <a:endCxn id="19" idx="5"/>
            </p:cNvCxnSpPr>
            <p:nvPr/>
          </p:nvCxnSpPr>
          <p:spPr>
            <a:xfrm flipV="1">
              <a:off x="7017246" y="4472997"/>
              <a:ext cx="196956" cy="26044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104"/>
            <p:cNvCxnSpPr>
              <a:stCxn id="87" idx="50"/>
              <a:endCxn id="19" idx="39"/>
            </p:cNvCxnSpPr>
            <p:nvPr/>
          </p:nvCxnSpPr>
          <p:spPr>
            <a:xfrm flipH="1">
              <a:off x="7326377" y="4105058"/>
              <a:ext cx="121312" cy="314147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107"/>
            <p:cNvCxnSpPr>
              <a:stCxn id="87" idx="51"/>
              <a:endCxn id="76" idx="30"/>
            </p:cNvCxnSpPr>
            <p:nvPr/>
          </p:nvCxnSpPr>
          <p:spPr>
            <a:xfrm flipH="1">
              <a:off x="7501912" y="4030581"/>
              <a:ext cx="59767" cy="181379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112"/>
            <p:cNvCxnSpPr>
              <a:stCxn id="100" idx="37"/>
              <a:endCxn id="76" idx="19"/>
            </p:cNvCxnSpPr>
            <p:nvPr/>
          </p:nvCxnSpPr>
          <p:spPr>
            <a:xfrm flipH="1">
              <a:off x="7563611" y="4175619"/>
              <a:ext cx="80719" cy="45047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115"/>
            <p:cNvCxnSpPr>
              <a:stCxn id="74" idx="16"/>
              <a:endCxn id="76" idx="12"/>
            </p:cNvCxnSpPr>
            <p:nvPr/>
          </p:nvCxnSpPr>
          <p:spPr>
            <a:xfrm flipH="1" flipV="1">
              <a:off x="7543286" y="4261872"/>
              <a:ext cx="52271" cy="14852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118"/>
            <p:cNvCxnSpPr>
              <a:stCxn id="100" idx="32"/>
            </p:cNvCxnSpPr>
            <p:nvPr/>
          </p:nvCxnSpPr>
          <p:spPr>
            <a:xfrm flipH="1">
              <a:off x="7560467" y="4321836"/>
              <a:ext cx="117704" cy="73381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121"/>
            <p:cNvCxnSpPr>
              <a:stCxn id="100" idx="29"/>
              <a:endCxn id="24" idx="43"/>
            </p:cNvCxnSpPr>
            <p:nvPr/>
          </p:nvCxnSpPr>
          <p:spPr>
            <a:xfrm>
              <a:off x="7765292" y="4272145"/>
              <a:ext cx="95748" cy="98955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124"/>
            <p:cNvCxnSpPr>
              <a:stCxn id="100" idx="27"/>
              <a:endCxn id="34" idx="2"/>
            </p:cNvCxnSpPr>
            <p:nvPr/>
          </p:nvCxnSpPr>
          <p:spPr>
            <a:xfrm>
              <a:off x="7822892" y="4196752"/>
              <a:ext cx="212244" cy="124279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4" name="Straight Connector 130"/>
            <p:cNvCxnSpPr>
              <a:stCxn id="34" idx="3"/>
              <a:endCxn id="24" idx="41"/>
            </p:cNvCxnSpPr>
            <p:nvPr/>
          </p:nvCxnSpPr>
          <p:spPr>
            <a:xfrm flipH="1">
              <a:off x="7912138" y="4348767"/>
              <a:ext cx="134533" cy="43471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5" name="Straight Connector 133"/>
            <p:cNvCxnSpPr>
              <a:stCxn id="102" idx="101"/>
              <a:endCxn id="79" idx="18"/>
            </p:cNvCxnSpPr>
            <p:nvPr/>
          </p:nvCxnSpPr>
          <p:spPr>
            <a:xfrm flipH="1">
              <a:off x="8238633" y="3960148"/>
              <a:ext cx="3129" cy="60928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137"/>
            <p:cNvCxnSpPr>
              <a:stCxn id="103" idx="19"/>
              <a:endCxn id="17" idx="4"/>
            </p:cNvCxnSpPr>
            <p:nvPr/>
          </p:nvCxnSpPr>
          <p:spPr>
            <a:xfrm>
              <a:off x="7033203" y="4527015"/>
              <a:ext cx="105993" cy="6010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140"/>
            <p:cNvCxnSpPr>
              <a:stCxn id="103" idx="27"/>
              <a:endCxn id="87" idx="48"/>
            </p:cNvCxnSpPr>
            <p:nvPr/>
          </p:nvCxnSpPr>
          <p:spPr>
            <a:xfrm flipV="1">
              <a:off x="7029576" y="4017404"/>
              <a:ext cx="371218" cy="285253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8" name="Straight Connector 143"/>
            <p:cNvCxnSpPr>
              <a:stCxn id="110" idx="18"/>
              <a:endCxn id="103" idx="54"/>
            </p:cNvCxnSpPr>
            <p:nvPr/>
          </p:nvCxnSpPr>
          <p:spPr>
            <a:xfrm>
              <a:off x="6745858" y="4285679"/>
              <a:ext cx="125601" cy="34675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146"/>
            <p:cNvCxnSpPr>
              <a:endCxn id="103" idx="48"/>
            </p:cNvCxnSpPr>
            <p:nvPr/>
          </p:nvCxnSpPr>
          <p:spPr>
            <a:xfrm flipV="1">
              <a:off x="6800615" y="4149089"/>
              <a:ext cx="62141" cy="48322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159"/>
            <p:cNvCxnSpPr>
              <a:stCxn id="82" idx="8"/>
            </p:cNvCxnSpPr>
            <p:nvPr/>
          </p:nvCxnSpPr>
          <p:spPr>
            <a:xfrm>
              <a:off x="7893680" y="5441439"/>
              <a:ext cx="153930" cy="64591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163"/>
            <p:cNvCxnSpPr>
              <a:stCxn id="82" idx="14"/>
              <a:endCxn id="42" idx="0"/>
            </p:cNvCxnSpPr>
            <p:nvPr/>
          </p:nvCxnSpPr>
          <p:spPr>
            <a:xfrm>
              <a:off x="7674782" y="5266977"/>
              <a:ext cx="248464" cy="9730"/>
            </a:xfrm>
            <a:prstGeom prst="line">
              <a:avLst/>
            </a:prstGeom>
            <a:solidFill>
              <a:srgbClr val="FFFFFF">
                <a:lumMod val="75000"/>
              </a:srgbClr>
            </a:solidFill>
            <a:ln w="19050" cap="flat" cmpd="sng" algn="ctr">
              <a:solidFill>
                <a:srgbClr val="FFFFFF">
                  <a:lumMod val="65000"/>
                </a:srgbClr>
              </a:solidFill>
              <a:prstDash val="dash"/>
              <a:miter lim="800000"/>
            </a:ln>
            <a:effectLst/>
          </p:spPr>
        </p:cxnSp>
        <p:sp>
          <p:nvSpPr>
            <p:cNvPr id="62" name="TT"/>
            <p:cNvSpPr>
              <a:spLocks/>
            </p:cNvSpPr>
            <p:nvPr/>
          </p:nvSpPr>
          <p:spPr bwMode="auto">
            <a:xfrm rot="460133">
              <a:off x="7274507" y="4332381"/>
              <a:ext cx="469092" cy="546682"/>
            </a:xfrm>
            <a:custGeom>
              <a:avLst/>
              <a:gdLst>
                <a:gd name="T0" fmla="*/ 2147483647 w 213"/>
                <a:gd name="T1" fmla="*/ 2147483647 h 335"/>
                <a:gd name="T2" fmla="*/ 2147483647 w 213"/>
                <a:gd name="T3" fmla="*/ 2147483647 h 335"/>
                <a:gd name="T4" fmla="*/ 2147483647 w 213"/>
                <a:gd name="T5" fmla="*/ 2147483647 h 335"/>
                <a:gd name="T6" fmla="*/ 2147483647 w 213"/>
                <a:gd name="T7" fmla="*/ 2147483647 h 335"/>
                <a:gd name="T8" fmla="*/ 2147483647 w 213"/>
                <a:gd name="T9" fmla="*/ 2147483647 h 335"/>
                <a:gd name="T10" fmla="*/ 2147483647 w 213"/>
                <a:gd name="T11" fmla="*/ 2147483647 h 335"/>
                <a:gd name="T12" fmla="*/ 2147483647 w 213"/>
                <a:gd name="T13" fmla="*/ 2147483647 h 335"/>
                <a:gd name="T14" fmla="*/ 2147483647 w 213"/>
                <a:gd name="T15" fmla="*/ 2147483647 h 335"/>
                <a:gd name="T16" fmla="*/ 2147483647 w 213"/>
                <a:gd name="T17" fmla="*/ 2147483647 h 335"/>
                <a:gd name="T18" fmla="*/ 2147483647 w 213"/>
                <a:gd name="T19" fmla="*/ 2147483647 h 335"/>
                <a:gd name="T20" fmla="*/ 2147483647 w 213"/>
                <a:gd name="T21" fmla="*/ 2147483647 h 335"/>
                <a:gd name="T22" fmla="*/ 2147483647 w 213"/>
                <a:gd name="T23" fmla="*/ 2147483647 h 335"/>
                <a:gd name="T24" fmla="*/ 2147483647 w 213"/>
                <a:gd name="T25" fmla="*/ 2147483647 h 335"/>
                <a:gd name="T26" fmla="*/ 2147483647 w 213"/>
                <a:gd name="T27" fmla="*/ 2147483647 h 335"/>
                <a:gd name="T28" fmla="*/ 2147483647 w 213"/>
                <a:gd name="T29" fmla="*/ 2147483647 h 335"/>
                <a:gd name="T30" fmla="*/ 2147483647 w 213"/>
                <a:gd name="T31" fmla="*/ 2147483647 h 335"/>
                <a:gd name="T32" fmla="*/ 2147483647 w 213"/>
                <a:gd name="T33" fmla="*/ 2147483647 h 335"/>
                <a:gd name="T34" fmla="*/ 2147483647 w 213"/>
                <a:gd name="T35" fmla="*/ 2147483647 h 335"/>
                <a:gd name="T36" fmla="*/ 2147483647 w 213"/>
                <a:gd name="T37" fmla="*/ 2147483647 h 335"/>
                <a:gd name="T38" fmla="*/ 2147483647 w 213"/>
                <a:gd name="T39" fmla="*/ 2147483647 h 335"/>
                <a:gd name="T40" fmla="*/ 2147483647 w 213"/>
                <a:gd name="T41" fmla="*/ 2147483647 h 335"/>
                <a:gd name="T42" fmla="*/ 2147483647 w 213"/>
                <a:gd name="T43" fmla="*/ 2147483647 h 335"/>
                <a:gd name="T44" fmla="*/ 2147483647 w 213"/>
                <a:gd name="T45" fmla="*/ 2147483647 h 335"/>
                <a:gd name="T46" fmla="*/ 2147483647 w 213"/>
                <a:gd name="T47" fmla="*/ 2147483647 h 335"/>
                <a:gd name="T48" fmla="*/ 2147483647 w 213"/>
                <a:gd name="T49" fmla="*/ 2147483647 h 335"/>
                <a:gd name="T50" fmla="*/ 2147483647 w 213"/>
                <a:gd name="T51" fmla="*/ 2147483647 h 335"/>
                <a:gd name="T52" fmla="*/ 2147483647 w 213"/>
                <a:gd name="T53" fmla="*/ 2147483647 h 335"/>
                <a:gd name="T54" fmla="*/ 2147483647 w 213"/>
                <a:gd name="T55" fmla="*/ 2147483647 h 335"/>
                <a:gd name="T56" fmla="*/ 2147483647 w 213"/>
                <a:gd name="T57" fmla="*/ 2147483647 h 335"/>
                <a:gd name="T58" fmla="*/ 2147483647 w 213"/>
                <a:gd name="T59" fmla="*/ 2147483647 h 335"/>
                <a:gd name="T60" fmla="*/ 2147483647 w 213"/>
                <a:gd name="T61" fmla="*/ 2147483647 h 335"/>
                <a:gd name="T62" fmla="*/ 2147483647 w 213"/>
                <a:gd name="T63" fmla="*/ 2147483647 h 335"/>
                <a:gd name="T64" fmla="*/ 2147483647 w 213"/>
                <a:gd name="T65" fmla="*/ 2147483647 h 335"/>
                <a:gd name="T66" fmla="*/ 2147483647 w 213"/>
                <a:gd name="T67" fmla="*/ 2147483647 h 335"/>
                <a:gd name="T68" fmla="*/ 2147483647 w 213"/>
                <a:gd name="T69" fmla="*/ 2147483647 h 335"/>
                <a:gd name="T70" fmla="*/ 2147483647 w 213"/>
                <a:gd name="T71" fmla="*/ 2147483647 h 335"/>
                <a:gd name="T72" fmla="*/ 2147483647 w 213"/>
                <a:gd name="T73" fmla="*/ 2147483647 h 335"/>
                <a:gd name="T74" fmla="*/ 2147483647 w 213"/>
                <a:gd name="T75" fmla="*/ 2147483647 h 335"/>
                <a:gd name="T76" fmla="*/ 2147483647 w 213"/>
                <a:gd name="T77" fmla="*/ 2147483647 h 335"/>
                <a:gd name="T78" fmla="*/ 2147483647 w 213"/>
                <a:gd name="T79" fmla="*/ 2147483647 h 335"/>
                <a:gd name="T80" fmla="*/ 2147483647 w 213"/>
                <a:gd name="T81" fmla="*/ 2147483647 h 335"/>
                <a:gd name="T82" fmla="*/ 2147483647 w 213"/>
                <a:gd name="T83" fmla="*/ 2147483647 h 335"/>
                <a:gd name="T84" fmla="*/ 2147483647 w 213"/>
                <a:gd name="T85" fmla="*/ 2147483647 h 335"/>
                <a:gd name="T86" fmla="*/ 2147483647 w 213"/>
                <a:gd name="T87" fmla="*/ 2147483647 h 335"/>
                <a:gd name="T88" fmla="*/ 2147483647 w 213"/>
                <a:gd name="T89" fmla="*/ 2147483647 h 335"/>
                <a:gd name="T90" fmla="*/ 2147483647 w 213"/>
                <a:gd name="T91" fmla="*/ 2147483647 h 3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3"/>
                <a:gd name="T139" fmla="*/ 0 h 335"/>
                <a:gd name="T140" fmla="*/ 213 w 213"/>
                <a:gd name="T141" fmla="*/ 335 h 335"/>
                <a:gd name="connsiteX0" fmla="*/ 6056 w 10000"/>
                <a:gd name="connsiteY0" fmla="*/ 10411 h 10441"/>
                <a:gd name="connsiteX1" fmla="*/ 6150 w 10000"/>
                <a:gd name="connsiteY1" fmla="*/ 9575 h 10441"/>
                <a:gd name="connsiteX2" fmla="*/ 6432 w 10000"/>
                <a:gd name="connsiteY2" fmla="*/ 8769 h 10441"/>
                <a:gd name="connsiteX3" fmla="*/ 5634 w 10000"/>
                <a:gd name="connsiteY3" fmla="*/ 8590 h 10441"/>
                <a:gd name="connsiteX4" fmla="*/ 5399 w 10000"/>
                <a:gd name="connsiteY4" fmla="*/ 8411 h 10441"/>
                <a:gd name="connsiteX5" fmla="*/ 5023 w 10000"/>
                <a:gd name="connsiteY5" fmla="*/ 8501 h 10441"/>
                <a:gd name="connsiteX6" fmla="*/ 4695 w 10000"/>
                <a:gd name="connsiteY6" fmla="*/ 7934 h 10441"/>
                <a:gd name="connsiteX7" fmla="*/ 4131 w 10000"/>
                <a:gd name="connsiteY7" fmla="*/ 7575 h 10441"/>
                <a:gd name="connsiteX8" fmla="*/ 3709 w 10000"/>
                <a:gd name="connsiteY8" fmla="*/ 7605 h 10441"/>
                <a:gd name="connsiteX9" fmla="*/ 3803 w 10000"/>
                <a:gd name="connsiteY9" fmla="*/ 7784 h 10441"/>
                <a:gd name="connsiteX10" fmla="*/ 3333 w 10000"/>
                <a:gd name="connsiteY10" fmla="*/ 7814 h 10441"/>
                <a:gd name="connsiteX11" fmla="*/ 3286 w 10000"/>
                <a:gd name="connsiteY11" fmla="*/ 7128 h 10441"/>
                <a:gd name="connsiteX12" fmla="*/ 2535 w 10000"/>
                <a:gd name="connsiteY12" fmla="*/ 7098 h 10441"/>
                <a:gd name="connsiteX13" fmla="*/ 2629 w 10000"/>
                <a:gd name="connsiteY13" fmla="*/ 6799 h 10441"/>
                <a:gd name="connsiteX14" fmla="*/ 2300 w 10000"/>
                <a:gd name="connsiteY14" fmla="*/ 6710 h 10441"/>
                <a:gd name="connsiteX15" fmla="*/ 2113 w 10000"/>
                <a:gd name="connsiteY15" fmla="*/ 6202 h 10441"/>
                <a:gd name="connsiteX16" fmla="*/ 2441 w 10000"/>
                <a:gd name="connsiteY16" fmla="*/ 6053 h 10441"/>
                <a:gd name="connsiteX17" fmla="*/ 2911 w 10000"/>
                <a:gd name="connsiteY17" fmla="*/ 5665 h 10441"/>
                <a:gd name="connsiteX18" fmla="*/ 2629 w 10000"/>
                <a:gd name="connsiteY18" fmla="*/ 5456 h 10441"/>
                <a:gd name="connsiteX19" fmla="*/ 3192 w 10000"/>
                <a:gd name="connsiteY19" fmla="*/ 5128 h 10441"/>
                <a:gd name="connsiteX20" fmla="*/ 2629 w 10000"/>
                <a:gd name="connsiteY20" fmla="*/ 5128 h 10441"/>
                <a:gd name="connsiteX21" fmla="*/ 2629 w 10000"/>
                <a:gd name="connsiteY21" fmla="*/ 4769 h 10441"/>
                <a:gd name="connsiteX22" fmla="*/ 2817 w 10000"/>
                <a:gd name="connsiteY22" fmla="*/ 4202 h 10441"/>
                <a:gd name="connsiteX23" fmla="*/ 2582 w 10000"/>
                <a:gd name="connsiteY23" fmla="*/ 3725 h 10441"/>
                <a:gd name="connsiteX24" fmla="*/ 2019 w 10000"/>
                <a:gd name="connsiteY24" fmla="*/ 3993 h 10441"/>
                <a:gd name="connsiteX25" fmla="*/ 1643 w 10000"/>
                <a:gd name="connsiteY25" fmla="*/ 3725 h 10441"/>
                <a:gd name="connsiteX26" fmla="*/ 1315 w 10000"/>
                <a:gd name="connsiteY26" fmla="*/ 3725 h 10441"/>
                <a:gd name="connsiteX27" fmla="*/ 1925 w 10000"/>
                <a:gd name="connsiteY27" fmla="*/ 3038 h 10441"/>
                <a:gd name="connsiteX28" fmla="*/ 1831 w 10000"/>
                <a:gd name="connsiteY28" fmla="*/ 2799 h 10441"/>
                <a:gd name="connsiteX29" fmla="*/ 1315 w 10000"/>
                <a:gd name="connsiteY29" fmla="*/ 2799 h 10441"/>
                <a:gd name="connsiteX30" fmla="*/ 939 w 10000"/>
                <a:gd name="connsiteY30" fmla="*/ 2620 h 10441"/>
                <a:gd name="connsiteX31" fmla="*/ 610 w 10000"/>
                <a:gd name="connsiteY31" fmla="*/ 2590 h 10441"/>
                <a:gd name="connsiteX32" fmla="*/ 798 w 10000"/>
                <a:gd name="connsiteY32" fmla="*/ 2292 h 10441"/>
                <a:gd name="connsiteX33" fmla="*/ 188 w 10000"/>
                <a:gd name="connsiteY33" fmla="*/ 2501 h 10441"/>
                <a:gd name="connsiteX34" fmla="*/ 0 w 10000"/>
                <a:gd name="connsiteY34" fmla="*/ 2471 h 10441"/>
                <a:gd name="connsiteX35" fmla="*/ 751 w 10000"/>
                <a:gd name="connsiteY35" fmla="*/ 2142 h 10441"/>
                <a:gd name="connsiteX36" fmla="*/ 986 w 10000"/>
                <a:gd name="connsiteY36" fmla="*/ 2142 h 10441"/>
                <a:gd name="connsiteX37" fmla="*/ 1784 w 10000"/>
                <a:gd name="connsiteY37" fmla="*/ 2142 h 10441"/>
                <a:gd name="connsiteX38" fmla="*/ 1033 w 10000"/>
                <a:gd name="connsiteY38" fmla="*/ 2202 h 10441"/>
                <a:gd name="connsiteX39" fmla="*/ 986 w 10000"/>
                <a:gd name="connsiteY39" fmla="*/ 2292 h 10441"/>
                <a:gd name="connsiteX40" fmla="*/ 1878 w 10000"/>
                <a:gd name="connsiteY40" fmla="*/ 2262 h 10441"/>
                <a:gd name="connsiteX41" fmla="*/ 2066 w 10000"/>
                <a:gd name="connsiteY41" fmla="*/ 2501 h 10441"/>
                <a:gd name="connsiteX42" fmla="*/ 2629 w 10000"/>
                <a:gd name="connsiteY42" fmla="*/ 2411 h 10441"/>
                <a:gd name="connsiteX43" fmla="*/ 2770 w 10000"/>
                <a:gd name="connsiteY43" fmla="*/ 2023 h 10441"/>
                <a:gd name="connsiteX44" fmla="*/ 3146 w 10000"/>
                <a:gd name="connsiteY44" fmla="*/ 1754 h 10441"/>
                <a:gd name="connsiteX45" fmla="*/ 3005 w 10000"/>
                <a:gd name="connsiteY45" fmla="*/ 1486 h 10441"/>
                <a:gd name="connsiteX46" fmla="*/ 2723 w 10000"/>
                <a:gd name="connsiteY46" fmla="*/ 1516 h 10441"/>
                <a:gd name="connsiteX47" fmla="*/ 2535 w 10000"/>
                <a:gd name="connsiteY47" fmla="*/ 1277 h 10441"/>
                <a:gd name="connsiteX48" fmla="*/ 3146 w 10000"/>
                <a:gd name="connsiteY48" fmla="*/ 1187 h 10441"/>
                <a:gd name="connsiteX49" fmla="*/ 2676 w 10000"/>
                <a:gd name="connsiteY49" fmla="*/ 680 h 10441"/>
                <a:gd name="connsiteX50" fmla="*/ 2300 w 10000"/>
                <a:gd name="connsiteY50" fmla="*/ 740 h 10441"/>
                <a:gd name="connsiteX51" fmla="*/ 2254 w 10000"/>
                <a:gd name="connsiteY51" fmla="*/ 560 h 10441"/>
                <a:gd name="connsiteX52" fmla="*/ 2629 w 10000"/>
                <a:gd name="connsiteY52" fmla="*/ 441 h 10441"/>
                <a:gd name="connsiteX53" fmla="*/ 2497 w 10000"/>
                <a:gd name="connsiteY53" fmla="*/ 0 h 10441"/>
                <a:gd name="connsiteX54" fmla="*/ 3474 w 10000"/>
                <a:gd name="connsiteY54" fmla="*/ 590 h 10441"/>
                <a:gd name="connsiteX55" fmla="*/ 4601 w 10000"/>
                <a:gd name="connsiteY55" fmla="*/ 769 h 10441"/>
                <a:gd name="connsiteX56" fmla="*/ 4695 w 10000"/>
                <a:gd name="connsiteY56" fmla="*/ 1068 h 10441"/>
                <a:gd name="connsiteX57" fmla="*/ 4413 w 10000"/>
                <a:gd name="connsiteY57" fmla="*/ 1307 h 10441"/>
                <a:gd name="connsiteX58" fmla="*/ 4930 w 10000"/>
                <a:gd name="connsiteY58" fmla="*/ 1187 h 10441"/>
                <a:gd name="connsiteX59" fmla="*/ 5634 w 10000"/>
                <a:gd name="connsiteY59" fmla="*/ 1426 h 10441"/>
                <a:gd name="connsiteX60" fmla="*/ 5915 w 10000"/>
                <a:gd name="connsiteY60" fmla="*/ 1277 h 10441"/>
                <a:gd name="connsiteX61" fmla="*/ 6103 w 10000"/>
                <a:gd name="connsiteY61" fmla="*/ 1605 h 10441"/>
                <a:gd name="connsiteX62" fmla="*/ 5681 w 10000"/>
                <a:gd name="connsiteY62" fmla="*/ 1844 h 10441"/>
                <a:gd name="connsiteX63" fmla="*/ 6009 w 10000"/>
                <a:gd name="connsiteY63" fmla="*/ 1963 h 10441"/>
                <a:gd name="connsiteX64" fmla="*/ 5915 w 10000"/>
                <a:gd name="connsiteY64" fmla="*/ 2381 h 10441"/>
                <a:gd name="connsiteX65" fmla="*/ 5446 w 10000"/>
                <a:gd name="connsiteY65" fmla="*/ 2710 h 10441"/>
                <a:gd name="connsiteX66" fmla="*/ 7042 w 10000"/>
                <a:gd name="connsiteY66" fmla="*/ 3247 h 10441"/>
                <a:gd name="connsiteX67" fmla="*/ 6620 w 10000"/>
                <a:gd name="connsiteY67" fmla="*/ 3486 h 10441"/>
                <a:gd name="connsiteX68" fmla="*/ 6103 w 10000"/>
                <a:gd name="connsiteY68" fmla="*/ 3396 h 10441"/>
                <a:gd name="connsiteX69" fmla="*/ 5634 w 10000"/>
                <a:gd name="connsiteY69" fmla="*/ 3486 h 10441"/>
                <a:gd name="connsiteX70" fmla="*/ 5728 w 10000"/>
                <a:gd name="connsiteY70" fmla="*/ 3754 h 10441"/>
                <a:gd name="connsiteX71" fmla="*/ 6056 w 10000"/>
                <a:gd name="connsiteY71" fmla="*/ 3874 h 10441"/>
                <a:gd name="connsiteX72" fmla="*/ 6150 w 10000"/>
                <a:gd name="connsiteY72" fmla="*/ 4590 h 10441"/>
                <a:gd name="connsiteX73" fmla="*/ 5540 w 10000"/>
                <a:gd name="connsiteY73" fmla="*/ 4620 h 10441"/>
                <a:gd name="connsiteX74" fmla="*/ 5540 w 10000"/>
                <a:gd name="connsiteY74" fmla="*/ 5038 h 10441"/>
                <a:gd name="connsiteX75" fmla="*/ 4601 w 10000"/>
                <a:gd name="connsiteY75" fmla="*/ 5456 h 10441"/>
                <a:gd name="connsiteX76" fmla="*/ 4883 w 10000"/>
                <a:gd name="connsiteY76" fmla="*/ 5844 h 10441"/>
                <a:gd name="connsiteX77" fmla="*/ 4648 w 10000"/>
                <a:gd name="connsiteY77" fmla="*/ 6202 h 10441"/>
                <a:gd name="connsiteX78" fmla="*/ 5446 w 10000"/>
                <a:gd name="connsiteY78" fmla="*/ 6889 h 10441"/>
                <a:gd name="connsiteX79" fmla="*/ 6573 w 10000"/>
                <a:gd name="connsiteY79" fmla="*/ 6889 h 10441"/>
                <a:gd name="connsiteX80" fmla="*/ 7230 w 10000"/>
                <a:gd name="connsiteY80" fmla="*/ 6769 h 10441"/>
                <a:gd name="connsiteX81" fmla="*/ 7793 w 10000"/>
                <a:gd name="connsiteY81" fmla="*/ 6919 h 10441"/>
                <a:gd name="connsiteX82" fmla="*/ 8263 w 10000"/>
                <a:gd name="connsiteY82" fmla="*/ 7307 h 10441"/>
                <a:gd name="connsiteX83" fmla="*/ 8638 w 10000"/>
                <a:gd name="connsiteY83" fmla="*/ 8053 h 10441"/>
                <a:gd name="connsiteX84" fmla="*/ 9014 w 10000"/>
                <a:gd name="connsiteY84" fmla="*/ 8023 h 10441"/>
                <a:gd name="connsiteX85" fmla="*/ 10000 w 10000"/>
                <a:gd name="connsiteY85" fmla="*/ 8769 h 10441"/>
                <a:gd name="connsiteX86" fmla="*/ 8826 w 10000"/>
                <a:gd name="connsiteY86" fmla="*/ 9575 h 10441"/>
                <a:gd name="connsiteX87" fmla="*/ 9296 w 10000"/>
                <a:gd name="connsiteY87" fmla="*/ 10172 h 10441"/>
                <a:gd name="connsiteX88" fmla="*/ 9108 w 10000"/>
                <a:gd name="connsiteY88" fmla="*/ 10411 h 10441"/>
                <a:gd name="connsiteX89" fmla="*/ 8826 w 10000"/>
                <a:gd name="connsiteY89" fmla="*/ 10172 h 10441"/>
                <a:gd name="connsiteX90" fmla="*/ 6948 w 10000"/>
                <a:gd name="connsiteY90" fmla="*/ 10142 h 10441"/>
                <a:gd name="connsiteX91" fmla="*/ 6620 w 10000"/>
                <a:gd name="connsiteY91" fmla="*/ 10441 h 10441"/>
                <a:gd name="connsiteX92" fmla="*/ 6056 w 10000"/>
                <a:gd name="connsiteY92" fmla="*/ 10411 h 10441"/>
                <a:gd name="connsiteX0" fmla="*/ 6056 w 10000"/>
                <a:gd name="connsiteY0" fmla="*/ 10411 h 10441"/>
                <a:gd name="connsiteX1" fmla="*/ 6150 w 10000"/>
                <a:gd name="connsiteY1" fmla="*/ 9575 h 10441"/>
                <a:gd name="connsiteX2" fmla="*/ 6432 w 10000"/>
                <a:gd name="connsiteY2" fmla="*/ 8769 h 10441"/>
                <a:gd name="connsiteX3" fmla="*/ 5634 w 10000"/>
                <a:gd name="connsiteY3" fmla="*/ 8590 h 10441"/>
                <a:gd name="connsiteX4" fmla="*/ 5399 w 10000"/>
                <a:gd name="connsiteY4" fmla="*/ 8411 h 10441"/>
                <a:gd name="connsiteX5" fmla="*/ 5023 w 10000"/>
                <a:gd name="connsiteY5" fmla="*/ 8501 h 10441"/>
                <a:gd name="connsiteX6" fmla="*/ 4695 w 10000"/>
                <a:gd name="connsiteY6" fmla="*/ 7934 h 10441"/>
                <a:gd name="connsiteX7" fmla="*/ 4131 w 10000"/>
                <a:gd name="connsiteY7" fmla="*/ 7575 h 10441"/>
                <a:gd name="connsiteX8" fmla="*/ 3709 w 10000"/>
                <a:gd name="connsiteY8" fmla="*/ 7605 h 10441"/>
                <a:gd name="connsiteX9" fmla="*/ 3803 w 10000"/>
                <a:gd name="connsiteY9" fmla="*/ 7784 h 10441"/>
                <a:gd name="connsiteX10" fmla="*/ 3333 w 10000"/>
                <a:gd name="connsiteY10" fmla="*/ 7814 h 10441"/>
                <a:gd name="connsiteX11" fmla="*/ 3286 w 10000"/>
                <a:gd name="connsiteY11" fmla="*/ 7128 h 10441"/>
                <a:gd name="connsiteX12" fmla="*/ 2535 w 10000"/>
                <a:gd name="connsiteY12" fmla="*/ 7098 h 10441"/>
                <a:gd name="connsiteX13" fmla="*/ 2629 w 10000"/>
                <a:gd name="connsiteY13" fmla="*/ 6799 h 10441"/>
                <a:gd name="connsiteX14" fmla="*/ 2300 w 10000"/>
                <a:gd name="connsiteY14" fmla="*/ 6710 h 10441"/>
                <a:gd name="connsiteX15" fmla="*/ 2113 w 10000"/>
                <a:gd name="connsiteY15" fmla="*/ 6202 h 10441"/>
                <a:gd name="connsiteX16" fmla="*/ 2441 w 10000"/>
                <a:gd name="connsiteY16" fmla="*/ 6053 h 10441"/>
                <a:gd name="connsiteX17" fmla="*/ 2911 w 10000"/>
                <a:gd name="connsiteY17" fmla="*/ 5665 h 10441"/>
                <a:gd name="connsiteX18" fmla="*/ 2629 w 10000"/>
                <a:gd name="connsiteY18" fmla="*/ 5456 h 10441"/>
                <a:gd name="connsiteX19" fmla="*/ 3192 w 10000"/>
                <a:gd name="connsiteY19" fmla="*/ 5128 h 10441"/>
                <a:gd name="connsiteX20" fmla="*/ 2629 w 10000"/>
                <a:gd name="connsiteY20" fmla="*/ 5128 h 10441"/>
                <a:gd name="connsiteX21" fmla="*/ 2629 w 10000"/>
                <a:gd name="connsiteY21" fmla="*/ 4769 h 10441"/>
                <a:gd name="connsiteX22" fmla="*/ 2817 w 10000"/>
                <a:gd name="connsiteY22" fmla="*/ 4202 h 10441"/>
                <a:gd name="connsiteX23" fmla="*/ 2582 w 10000"/>
                <a:gd name="connsiteY23" fmla="*/ 3725 h 10441"/>
                <a:gd name="connsiteX24" fmla="*/ 2019 w 10000"/>
                <a:gd name="connsiteY24" fmla="*/ 3993 h 10441"/>
                <a:gd name="connsiteX25" fmla="*/ 1643 w 10000"/>
                <a:gd name="connsiteY25" fmla="*/ 3725 h 10441"/>
                <a:gd name="connsiteX26" fmla="*/ 1315 w 10000"/>
                <a:gd name="connsiteY26" fmla="*/ 3725 h 10441"/>
                <a:gd name="connsiteX27" fmla="*/ 1925 w 10000"/>
                <a:gd name="connsiteY27" fmla="*/ 3038 h 10441"/>
                <a:gd name="connsiteX28" fmla="*/ 1831 w 10000"/>
                <a:gd name="connsiteY28" fmla="*/ 2799 h 10441"/>
                <a:gd name="connsiteX29" fmla="*/ 1315 w 10000"/>
                <a:gd name="connsiteY29" fmla="*/ 2799 h 10441"/>
                <a:gd name="connsiteX30" fmla="*/ 939 w 10000"/>
                <a:gd name="connsiteY30" fmla="*/ 2620 h 10441"/>
                <a:gd name="connsiteX31" fmla="*/ 610 w 10000"/>
                <a:gd name="connsiteY31" fmla="*/ 2590 h 10441"/>
                <a:gd name="connsiteX32" fmla="*/ 798 w 10000"/>
                <a:gd name="connsiteY32" fmla="*/ 2292 h 10441"/>
                <a:gd name="connsiteX33" fmla="*/ 188 w 10000"/>
                <a:gd name="connsiteY33" fmla="*/ 2501 h 10441"/>
                <a:gd name="connsiteX34" fmla="*/ 0 w 10000"/>
                <a:gd name="connsiteY34" fmla="*/ 2471 h 10441"/>
                <a:gd name="connsiteX35" fmla="*/ 751 w 10000"/>
                <a:gd name="connsiteY35" fmla="*/ 2142 h 10441"/>
                <a:gd name="connsiteX36" fmla="*/ 986 w 10000"/>
                <a:gd name="connsiteY36" fmla="*/ 2142 h 10441"/>
                <a:gd name="connsiteX37" fmla="*/ 1784 w 10000"/>
                <a:gd name="connsiteY37" fmla="*/ 2142 h 10441"/>
                <a:gd name="connsiteX38" fmla="*/ 1033 w 10000"/>
                <a:gd name="connsiteY38" fmla="*/ 2202 h 10441"/>
                <a:gd name="connsiteX39" fmla="*/ 986 w 10000"/>
                <a:gd name="connsiteY39" fmla="*/ 2292 h 10441"/>
                <a:gd name="connsiteX40" fmla="*/ 1878 w 10000"/>
                <a:gd name="connsiteY40" fmla="*/ 2262 h 10441"/>
                <a:gd name="connsiteX41" fmla="*/ 2066 w 10000"/>
                <a:gd name="connsiteY41" fmla="*/ 2501 h 10441"/>
                <a:gd name="connsiteX42" fmla="*/ 2629 w 10000"/>
                <a:gd name="connsiteY42" fmla="*/ 2411 h 10441"/>
                <a:gd name="connsiteX43" fmla="*/ 2770 w 10000"/>
                <a:gd name="connsiteY43" fmla="*/ 2023 h 10441"/>
                <a:gd name="connsiteX44" fmla="*/ 3146 w 10000"/>
                <a:gd name="connsiteY44" fmla="*/ 1754 h 10441"/>
                <a:gd name="connsiteX45" fmla="*/ 3005 w 10000"/>
                <a:gd name="connsiteY45" fmla="*/ 1486 h 10441"/>
                <a:gd name="connsiteX46" fmla="*/ 2723 w 10000"/>
                <a:gd name="connsiteY46" fmla="*/ 1516 h 10441"/>
                <a:gd name="connsiteX47" fmla="*/ 2535 w 10000"/>
                <a:gd name="connsiteY47" fmla="*/ 1277 h 10441"/>
                <a:gd name="connsiteX48" fmla="*/ 3146 w 10000"/>
                <a:gd name="connsiteY48" fmla="*/ 1187 h 10441"/>
                <a:gd name="connsiteX49" fmla="*/ 2676 w 10000"/>
                <a:gd name="connsiteY49" fmla="*/ 680 h 10441"/>
                <a:gd name="connsiteX50" fmla="*/ 2300 w 10000"/>
                <a:gd name="connsiteY50" fmla="*/ 740 h 10441"/>
                <a:gd name="connsiteX51" fmla="*/ 2254 w 10000"/>
                <a:gd name="connsiteY51" fmla="*/ 560 h 10441"/>
                <a:gd name="connsiteX52" fmla="*/ 2629 w 10000"/>
                <a:gd name="connsiteY52" fmla="*/ 441 h 10441"/>
                <a:gd name="connsiteX53" fmla="*/ 2497 w 10000"/>
                <a:gd name="connsiteY53" fmla="*/ 0 h 10441"/>
                <a:gd name="connsiteX54" fmla="*/ 3549 w 10000"/>
                <a:gd name="connsiteY54" fmla="*/ 130 h 10441"/>
                <a:gd name="connsiteX55" fmla="*/ 4601 w 10000"/>
                <a:gd name="connsiteY55" fmla="*/ 769 h 10441"/>
                <a:gd name="connsiteX56" fmla="*/ 4695 w 10000"/>
                <a:gd name="connsiteY56" fmla="*/ 1068 h 10441"/>
                <a:gd name="connsiteX57" fmla="*/ 4413 w 10000"/>
                <a:gd name="connsiteY57" fmla="*/ 1307 h 10441"/>
                <a:gd name="connsiteX58" fmla="*/ 4930 w 10000"/>
                <a:gd name="connsiteY58" fmla="*/ 1187 h 10441"/>
                <a:gd name="connsiteX59" fmla="*/ 5634 w 10000"/>
                <a:gd name="connsiteY59" fmla="*/ 1426 h 10441"/>
                <a:gd name="connsiteX60" fmla="*/ 5915 w 10000"/>
                <a:gd name="connsiteY60" fmla="*/ 1277 h 10441"/>
                <a:gd name="connsiteX61" fmla="*/ 6103 w 10000"/>
                <a:gd name="connsiteY61" fmla="*/ 1605 h 10441"/>
                <a:gd name="connsiteX62" fmla="*/ 5681 w 10000"/>
                <a:gd name="connsiteY62" fmla="*/ 1844 h 10441"/>
                <a:gd name="connsiteX63" fmla="*/ 6009 w 10000"/>
                <a:gd name="connsiteY63" fmla="*/ 1963 h 10441"/>
                <a:gd name="connsiteX64" fmla="*/ 5915 w 10000"/>
                <a:gd name="connsiteY64" fmla="*/ 2381 h 10441"/>
                <a:gd name="connsiteX65" fmla="*/ 5446 w 10000"/>
                <a:gd name="connsiteY65" fmla="*/ 2710 h 10441"/>
                <a:gd name="connsiteX66" fmla="*/ 7042 w 10000"/>
                <a:gd name="connsiteY66" fmla="*/ 3247 h 10441"/>
                <a:gd name="connsiteX67" fmla="*/ 6620 w 10000"/>
                <a:gd name="connsiteY67" fmla="*/ 3486 h 10441"/>
                <a:gd name="connsiteX68" fmla="*/ 6103 w 10000"/>
                <a:gd name="connsiteY68" fmla="*/ 3396 h 10441"/>
                <a:gd name="connsiteX69" fmla="*/ 5634 w 10000"/>
                <a:gd name="connsiteY69" fmla="*/ 3486 h 10441"/>
                <a:gd name="connsiteX70" fmla="*/ 5728 w 10000"/>
                <a:gd name="connsiteY70" fmla="*/ 3754 h 10441"/>
                <a:gd name="connsiteX71" fmla="*/ 6056 w 10000"/>
                <a:gd name="connsiteY71" fmla="*/ 3874 h 10441"/>
                <a:gd name="connsiteX72" fmla="*/ 6150 w 10000"/>
                <a:gd name="connsiteY72" fmla="*/ 4590 h 10441"/>
                <a:gd name="connsiteX73" fmla="*/ 5540 w 10000"/>
                <a:gd name="connsiteY73" fmla="*/ 4620 h 10441"/>
                <a:gd name="connsiteX74" fmla="*/ 5540 w 10000"/>
                <a:gd name="connsiteY74" fmla="*/ 5038 h 10441"/>
                <a:gd name="connsiteX75" fmla="*/ 4601 w 10000"/>
                <a:gd name="connsiteY75" fmla="*/ 5456 h 10441"/>
                <a:gd name="connsiteX76" fmla="*/ 4883 w 10000"/>
                <a:gd name="connsiteY76" fmla="*/ 5844 h 10441"/>
                <a:gd name="connsiteX77" fmla="*/ 4648 w 10000"/>
                <a:gd name="connsiteY77" fmla="*/ 6202 h 10441"/>
                <a:gd name="connsiteX78" fmla="*/ 5446 w 10000"/>
                <a:gd name="connsiteY78" fmla="*/ 6889 h 10441"/>
                <a:gd name="connsiteX79" fmla="*/ 6573 w 10000"/>
                <a:gd name="connsiteY79" fmla="*/ 6889 h 10441"/>
                <a:gd name="connsiteX80" fmla="*/ 7230 w 10000"/>
                <a:gd name="connsiteY80" fmla="*/ 6769 h 10441"/>
                <a:gd name="connsiteX81" fmla="*/ 7793 w 10000"/>
                <a:gd name="connsiteY81" fmla="*/ 6919 h 10441"/>
                <a:gd name="connsiteX82" fmla="*/ 8263 w 10000"/>
                <a:gd name="connsiteY82" fmla="*/ 7307 h 10441"/>
                <a:gd name="connsiteX83" fmla="*/ 8638 w 10000"/>
                <a:gd name="connsiteY83" fmla="*/ 8053 h 10441"/>
                <a:gd name="connsiteX84" fmla="*/ 9014 w 10000"/>
                <a:gd name="connsiteY84" fmla="*/ 8023 h 10441"/>
                <a:gd name="connsiteX85" fmla="*/ 10000 w 10000"/>
                <a:gd name="connsiteY85" fmla="*/ 8769 h 10441"/>
                <a:gd name="connsiteX86" fmla="*/ 8826 w 10000"/>
                <a:gd name="connsiteY86" fmla="*/ 9575 h 10441"/>
                <a:gd name="connsiteX87" fmla="*/ 9296 w 10000"/>
                <a:gd name="connsiteY87" fmla="*/ 10172 h 10441"/>
                <a:gd name="connsiteX88" fmla="*/ 9108 w 10000"/>
                <a:gd name="connsiteY88" fmla="*/ 10411 h 10441"/>
                <a:gd name="connsiteX89" fmla="*/ 8826 w 10000"/>
                <a:gd name="connsiteY89" fmla="*/ 10172 h 10441"/>
                <a:gd name="connsiteX90" fmla="*/ 6948 w 10000"/>
                <a:gd name="connsiteY90" fmla="*/ 10142 h 10441"/>
                <a:gd name="connsiteX91" fmla="*/ 6620 w 10000"/>
                <a:gd name="connsiteY91" fmla="*/ 10441 h 10441"/>
                <a:gd name="connsiteX92" fmla="*/ 6056 w 10000"/>
                <a:gd name="connsiteY92" fmla="*/ 10411 h 10441"/>
                <a:gd name="connsiteX0" fmla="*/ 6056 w 10000"/>
                <a:gd name="connsiteY0" fmla="*/ 10411 h 10441"/>
                <a:gd name="connsiteX1" fmla="*/ 6150 w 10000"/>
                <a:gd name="connsiteY1" fmla="*/ 9575 h 10441"/>
                <a:gd name="connsiteX2" fmla="*/ 6432 w 10000"/>
                <a:gd name="connsiteY2" fmla="*/ 8769 h 10441"/>
                <a:gd name="connsiteX3" fmla="*/ 5634 w 10000"/>
                <a:gd name="connsiteY3" fmla="*/ 8590 h 10441"/>
                <a:gd name="connsiteX4" fmla="*/ 5399 w 10000"/>
                <a:gd name="connsiteY4" fmla="*/ 8411 h 10441"/>
                <a:gd name="connsiteX5" fmla="*/ 5023 w 10000"/>
                <a:gd name="connsiteY5" fmla="*/ 8501 h 10441"/>
                <a:gd name="connsiteX6" fmla="*/ 4695 w 10000"/>
                <a:gd name="connsiteY6" fmla="*/ 7934 h 10441"/>
                <a:gd name="connsiteX7" fmla="*/ 4131 w 10000"/>
                <a:gd name="connsiteY7" fmla="*/ 7575 h 10441"/>
                <a:gd name="connsiteX8" fmla="*/ 3709 w 10000"/>
                <a:gd name="connsiteY8" fmla="*/ 7605 h 10441"/>
                <a:gd name="connsiteX9" fmla="*/ 3803 w 10000"/>
                <a:gd name="connsiteY9" fmla="*/ 7784 h 10441"/>
                <a:gd name="connsiteX10" fmla="*/ 3333 w 10000"/>
                <a:gd name="connsiteY10" fmla="*/ 7814 h 10441"/>
                <a:gd name="connsiteX11" fmla="*/ 3286 w 10000"/>
                <a:gd name="connsiteY11" fmla="*/ 7128 h 10441"/>
                <a:gd name="connsiteX12" fmla="*/ 2535 w 10000"/>
                <a:gd name="connsiteY12" fmla="*/ 7098 h 10441"/>
                <a:gd name="connsiteX13" fmla="*/ 2629 w 10000"/>
                <a:gd name="connsiteY13" fmla="*/ 6799 h 10441"/>
                <a:gd name="connsiteX14" fmla="*/ 2300 w 10000"/>
                <a:gd name="connsiteY14" fmla="*/ 6710 h 10441"/>
                <a:gd name="connsiteX15" fmla="*/ 2113 w 10000"/>
                <a:gd name="connsiteY15" fmla="*/ 6202 h 10441"/>
                <a:gd name="connsiteX16" fmla="*/ 2441 w 10000"/>
                <a:gd name="connsiteY16" fmla="*/ 6053 h 10441"/>
                <a:gd name="connsiteX17" fmla="*/ 2911 w 10000"/>
                <a:gd name="connsiteY17" fmla="*/ 5665 h 10441"/>
                <a:gd name="connsiteX18" fmla="*/ 2629 w 10000"/>
                <a:gd name="connsiteY18" fmla="*/ 5456 h 10441"/>
                <a:gd name="connsiteX19" fmla="*/ 3192 w 10000"/>
                <a:gd name="connsiteY19" fmla="*/ 5128 h 10441"/>
                <a:gd name="connsiteX20" fmla="*/ 2629 w 10000"/>
                <a:gd name="connsiteY20" fmla="*/ 5128 h 10441"/>
                <a:gd name="connsiteX21" fmla="*/ 2629 w 10000"/>
                <a:gd name="connsiteY21" fmla="*/ 4769 h 10441"/>
                <a:gd name="connsiteX22" fmla="*/ 2817 w 10000"/>
                <a:gd name="connsiteY22" fmla="*/ 4202 h 10441"/>
                <a:gd name="connsiteX23" fmla="*/ 2582 w 10000"/>
                <a:gd name="connsiteY23" fmla="*/ 3725 h 10441"/>
                <a:gd name="connsiteX24" fmla="*/ 2019 w 10000"/>
                <a:gd name="connsiteY24" fmla="*/ 3993 h 10441"/>
                <a:gd name="connsiteX25" fmla="*/ 1643 w 10000"/>
                <a:gd name="connsiteY25" fmla="*/ 3725 h 10441"/>
                <a:gd name="connsiteX26" fmla="*/ 1315 w 10000"/>
                <a:gd name="connsiteY26" fmla="*/ 3725 h 10441"/>
                <a:gd name="connsiteX27" fmla="*/ 1925 w 10000"/>
                <a:gd name="connsiteY27" fmla="*/ 3038 h 10441"/>
                <a:gd name="connsiteX28" fmla="*/ 1831 w 10000"/>
                <a:gd name="connsiteY28" fmla="*/ 2799 h 10441"/>
                <a:gd name="connsiteX29" fmla="*/ 1315 w 10000"/>
                <a:gd name="connsiteY29" fmla="*/ 2799 h 10441"/>
                <a:gd name="connsiteX30" fmla="*/ 939 w 10000"/>
                <a:gd name="connsiteY30" fmla="*/ 2620 h 10441"/>
                <a:gd name="connsiteX31" fmla="*/ 610 w 10000"/>
                <a:gd name="connsiteY31" fmla="*/ 2590 h 10441"/>
                <a:gd name="connsiteX32" fmla="*/ 798 w 10000"/>
                <a:gd name="connsiteY32" fmla="*/ 2292 h 10441"/>
                <a:gd name="connsiteX33" fmla="*/ 188 w 10000"/>
                <a:gd name="connsiteY33" fmla="*/ 2501 h 10441"/>
                <a:gd name="connsiteX34" fmla="*/ 0 w 10000"/>
                <a:gd name="connsiteY34" fmla="*/ 2471 h 10441"/>
                <a:gd name="connsiteX35" fmla="*/ 751 w 10000"/>
                <a:gd name="connsiteY35" fmla="*/ 2142 h 10441"/>
                <a:gd name="connsiteX36" fmla="*/ 986 w 10000"/>
                <a:gd name="connsiteY36" fmla="*/ 2142 h 10441"/>
                <a:gd name="connsiteX37" fmla="*/ 1784 w 10000"/>
                <a:gd name="connsiteY37" fmla="*/ 2142 h 10441"/>
                <a:gd name="connsiteX38" fmla="*/ 1033 w 10000"/>
                <a:gd name="connsiteY38" fmla="*/ 2202 h 10441"/>
                <a:gd name="connsiteX39" fmla="*/ 986 w 10000"/>
                <a:gd name="connsiteY39" fmla="*/ 2292 h 10441"/>
                <a:gd name="connsiteX40" fmla="*/ 1878 w 10000"/>
                <a:gd name="connsiteY40" fmla="*/ 2262 h 10441"/>
                <a:gd name="connsiteX41" fmla="*/ 2066 w 10000"/>
                <a:gd name="connsiteY41" fmla="*/ 2501 h 10441"/>
                <a:gd name="connsiteX42" fmla="*/ 2629 w 10000"/>
                <a:gd name="connsiteY42" fmla="*/ 2411 h 10441"/>
                <a:gd name="connsiteX43" fmla="*/ 2770 w 10000"/>
                <a:gd name="connsiteY43" fmla="*/ 2023 h 10441"/>
                <a:gd name="connsiteX44" fmla="*/ 3146 w 10000"/>
                <a:gd name="connsiteY44" fmla="*/ 1754 h 10441"/>
                <a:gd name="connsiteX45" fmla="*/ 3005 w 10000"/>
                <a:gd name="connsiteY45" fmla="*/ 1486 h 10441"/>
                <a:gd name="connsiteX46" fmla="*/ 2723 w 10000"/>
                <a:gd name="connsiteY46" fmla="*/ 1516 h 10441"/>
                <a:gd name="connsiteX47" fmla="*/ 2535 w 10000"/>
                <a:gd name="connsiteY47" fmla="*/ 1277 h 10441"/>
                <a:gd name="connsiteX48" fmla="*/ 3146 w 10000"/>
                <a:gd name="connsiteY48" fmla="*/ 1187 h 10441"/>
                <a:gd name="connsiteX49" fmla="*/ 2676 w 10000"/>
                <a:gd name="connsiteY49" fmla="*/ 680 h 10441"/>
                <a:gd name="connsiteX50" fmla="*/ 2300 w 10000"/>
                <a:gd name="connsiteY50" fmla="*/ 740 h 10441"/>
                <a:gd name="connsiteX51" fmla="*/ 2254 w 10000"/>
                <a:gd name="connsiteY51" fmla="*/ 560 h 10441"/>
                <a:gd name="connsiteX52" fmla="*/ 2629 w 10000"/>
                <a:gd name="connsiteY52" fmla="*/ 441 h 10441"/>
                <a:gd name="connsiteX53" fmla="*/ 2497 w 10000"/>
                <a:gd name="connsiteY53" fmla="*/ 0 h 10441"/>
                <a:gd name="connsiteX54" fmla="*/ 3549 w 10000"/>
                <a:gd name="connsiteY54" fmla="*/ 130 h 10441"/>
                <a:gd name="connsiteX55" fmla="*/ 4601 w 10000"/>
                <a:gd name="connsiteY55" fmla="*/ 769 h 10441"/>
                <a:gd name="connsiteX56" fmla="*/ 4695 w 10000"/>
                <a:gd name="connsiteY56" fmla="*/ 1068 h 10441"/>
                <a:gd name="connsiteX57" fmla="*/ 4413 w 10000"/>
                <a:gd name="connsiteY57" fmla="*/ 1307 h 10441"/>
                <a:gd name="connsiteX58" fmla="*/ 5562 w 10000"/>
                <a:gd name="connsiteY58" fmla="*/ 1016 h 10441"/>
                <a:gd name="connsiteX59" fmla="*/ 5634 w 10000"/>
                <a:gd name="connsiteY59" fmla="*/ 1426 h 10441"/>
                <a:gd name="connsiteX60" fmla="*/ 5915 w 10000"/>
                <a:gd name="connsiteY60" fmla="*/ 1277 h 10441"/>
                <a:gd name="connsiteX61" fmla="*/ 6103 w 10000"/>
                <a:gd name="connsiteY61" fmla="*/ 1605 h 10441"/>
                <a:gd name="connsiteX62" fmla="*/ 5681 w 10000"/>
                <a:gd name="connsiteY62" fmla="*/ 1844 h 10441"/>
                <a:gd name="connsiteX63" fmla="*/ 6009 w 10000"/>
                <a:gd name="connsiteY63" fmla="*/ 1963 h 10441"/>
                <a:gd name="connsiteX64" fmla="*/ 5915 w 10000"/>
                <a:gd name="connsiteY64" fmla="*/ 2381 h 10441"/>
                <a:gd name="connsiteX65" fmla="*/ 5446 w 10000"/>
                <a:gd name="connsiteY65" fmla="*/ 2710 h 10441"/>
                <a:gd name="connsiteX66" fmla="*/ 7042 w 10000"/>
                <a:gd name="connsiteY66" fmla="*/ 3247 h 10441"/>
                <a:gd name="connsiteX67" fmla="*/ 6620 w 10000"/>
                <a:gd name="connsiteY67" fmla="*/ 3486 h 10441"/>
                <a:gd name="connsiteX68" fmla="*/ 6103 w 10000"/>
                <a:gd name="connsiteY68" fmla="*/ 3396 h 10441"/>
                <a:gd name="connsiteX69" fmla="*/ 5634 w 10000"/>
                <a:gd name="connsiteY69" fmla="*/ 3486 h 10441"/>
                <a:gd name="connsiteX70" fmla="*/ 5728 w 10000"/>
                <a:gd name="connsiteY70" fmla="*/ 3754 h 10441"/>
                <a:gd name="connsiteX71" fmla="*/ 6056 w 10000"/>
                <a:gd name="connsiteY71" fmla="*/ 3874 h 10441"/>
                <a:gd name="connsiteX72" fmla="*/ 6150 w 10000"/>
                <a:gd name="connsiteY72" fmla="*/ 4590 h 10441"/>
                <a:gd name="connsiteX73" fmla="*/ 5540 w 10000"/>
                <a:gd name="connsiteY73" fmla="*/ 4620 h 10441"/>
                <a:gd name="connsiteX74" fmla="*/ 5540 w 10000"/>
                <a:gd name="connsiteY74" fmla="*/ 5038 h 10441"/>
                <a:gd name="connsiteX75" fmla="*/ 4601 w 10000"/>
                <a:gd name="connsiteY75" fmla="*/ 5456 h 10441"/>
                <a:gd name="connsiteX76" fmla="*/ 4883 w 10000"/>
                <a:gd name="connsiteY76" fmla="*/ 5844 h 10441"/>
                <a:gd name="connsiteX77" fmla="*/ 4648 w 10000"/>
                <a:gd name="connsiteY77" fmla="*/ 6202 h 10441"/>
                <a:gd name="connsiteX78" fmla="*/ 5446 w 10000"/>
                <a:gd name="connsiteY78" fmla="*/ 6889 h 10441"/>
                <a:gd name="connsiteX79" fmla="*/ 6573 w 10000"/>
                <a:gd name="connsiteY79" fmla="*/ 6889 h 10441"/>
                <a:gd name="connsiteX80" fmla="*/ 7230 w 10000"/>
                <a:gd name="connsiteY80" fmla="*/ 6769 h 10441"/>
                <a:gd name="connsiteX81" fmla="*/ 7793 w 10000"/>
                <a:gd name="connsiteY81" fmla="*/ 6919 h 10441"/>
                <a:gd name="connsiteX82" fmla="*/ 8263 w 10000"/>
                <a:gd name="connsiteY82" fmla="*/ 7307 h 10441"/>
                <a:gd name="connsiteX83" fmla="*/ 8638 w 10000"/>
                <a:gd name="connsiteY83" fmla="*/ 8053 h 10441"/>
                <a:gd name="connsiteX84" fmla="*/ 9014 w 10000"/>
                <a:gd name="connsiteY84" fmla="*/ 8023 h 10441"/>
                <a:gd name="connsiteX85" fmla="*/ 10000 w 10000"/>
                <a:gd name="connsiteY85" fmla="*/ 8769 h 10441"/>
                <a:gd name="connsiteX86" fmla="*/ 8826 w 10000"/>
                <a:gd name="connsiteY86" fmla="*/ 9575 h 10441"/>
                <a:gd name="connsiteX87" fmla="*/ 9296 w 10000"/>
                <a:gd name="connsiteY87" fmla="*/ 10172 h 10441"/>
                <a:gd name="connsiteX88" fmla="*/ 9108 w 10000"/>
                <a:gd name="connsiteY88" fmla="*/ 10411 h 10441"/>
                <a:gd name="connsiteX89" fmla="*/ 8826 w 10000"/>
                <a:gd name="connsiteY89" fmla="*/ 10172 h 10441"/>
                <a:gd name="connsiteX90" fmla="*/ 6948 w 10000"/>
                <a:gd name="connsiteY90" fmla="*/ 10142 h 10441"/>
                <a:gd name="connsiteX91" fmla="*/ 6620 w 10000"/>
                <a:gd name="connsiteY91" fmla="*/ 10441 h 10441"/>
                <a:gd name="connsiteX92" fmla="*/ 6056 w 10000"/>
                <a:gd name="connsiteY92" fmla="*/ 10411 h 10441"/>
                <a:gd name="connsiteX0" fmla="*/ 6056 w 10000"/>
                <a:gd name="connsiteY0" fmla="*/ 10411 h 10441"/>
                <a:gd name="connsiteX1" fmla="*/ 6150 w 10000"/>
                <a:gd name="connsiteY1" fmla="*/ 9575 h 10441"/>
                <a:gd name="connsiteX2" fmla="*/ 6432 w 10000"/>
                <a:gd name="connsiteY2" fmla="*/ 8769 h 10441"/>
                <a:gd name="connsiteX3" fmla="*/ 5634 w 10000"/>
                <a:gd name="connsiteY3" fmla="*/ 8590 h 10441"/>
                <a:gd name="connsiteX4" fmla="*/ 5399 w 10000"/>
                <a:gd name="connsiteY4" fmla="*/ 8411 h 10441"/>
                <a:gd name="connsiteX5" fmla="*/ 5023 w 10000"/>
                <a:gd name="connsiteY5" fmla="*/ 8501 h 10441"/>
                <a:gd name="connsiteX6" fmla="*/ 4695 w 10000"/>
                <a:gd name="connsiteY6" fmla="*/ 7934 h 10441"/>
                <a:gd name="connsiteX7" fmla="*/ 4131 w 10000"/>
                <a:gd name="connsiteY7" fmla="*/ 7575 h 10441"/>
                <a:gd name="connsiteX8" fmla="*/ 3709 w 10000"/>
                <a:gd name="connsiteY8" fmla="*/ 7605 h 10441"/>
                <a:gd name="connsiteX9" fmla="*/ 3803 w 10000"/>
                <a:gd name="connsiteY9" fmla="*/ 7784 h 10441"/>
                <a:gd name="connsiteX10" fmla="*/ 3333 w 10000"/>
                <a:gd name="connsiteY10" fmla="*/ 7814 h 10441"/>
                <a:gd name="connsiteX11" fmla="*/ 3286 w 10000"/>
                <a:gd name="connsiteY11" fmla="*/ 7128 h 10441"/>
                <a:gd name="connsiteX12" fmla="*/ 2535 w 10000"/>
                <a:gd name="connsiteY12" fmla="*/ 7098 h 10441"/>
                <a:gd name="connsiteX13" fmla="*/ 2629 w 10000"/>
                <a:gd name="connsiteY13" fmla="*/ 6799 h 10441"/>
                <a:gd name="connsiteX14" fmla="*/ 2300 w 10000"/>
                <a:gd name="connsiteY14" fmla="*/ 6710 h 10441"/>
                <a:gd name="connsiteX15" fmla="*/ 2113 w 10000"/>
                <a:gd name="connsiteY15" fmla="*/ 6202 h 10441"/>
                <a:gd name="connsiteX16" fmla="*/ 2441 w 10000"/>
                <a:gd name="connsiteY16" fmla="*/ 6053 h 10441"/>
                <a:gd name="connsiteX17" fmla="*/ 2911 w 10000"/>
                <a:gd name="connsiteY17" fmla="*/ 5665 h 10441"/>
                <a:gd name="connsiteX18" fmla="*/ 2629 w 10000"/>
                <a:gd name="connsiteY18" fmla="*/ 5456 h 10441"/>
                <a:gd name="connsiteX19" fmla="*/ 3192 w 10000"/>
                <a:gd name="connsiteY19" fmla="*/ 5128 h 10441"/>
                <a:gd name="connsiteX20" fmla="*/ 2629 w 10000"/>
                <a:gd name="connsiteY20" fmla="*/ 5128 h 10441"/>
                <a:gd name="connsiteX21" fmla="*/ 2629 w 10000"/>
                <a:gd name="connsiteY21" fmla="*/ 4769 h 10441"/>
                <a:gd name="connsiteX22" fmla="*/ 2817 w 10000"/>
                <a:gd name="connsiteY22" fmla="*/ 4202 h 10441"/>
                <a:gd name="connsiteX23" fmla="*/ 2582 w 10000"/>
                <a:gd name="connsiteY23" fmla="*/ 3725 h 10441"/>
                <a:gd name="connsiteX24" fmla="*/ 2019 w 10000"/>
                <a:gd name="connsiteY24" fmla="*/ 3993 h 10441"/>
                <a:gd name="connsiteX25" fmla="*/ 1643 w 10000"/>
                <a:gd name="connsiteY25" fmla="*/ 3725 h 10441"/>
                <a:gd name="connsiteX26" fmla="*/ 1315 w 10000"/>
                <a:gd name="connsiteY26" fmla="*/ 3725 h 10441"/>
                <a:gd name="connsiteX27" fmla="*/ 1925 w 10000"/>
                <a:gd name="connsiteY27" fmla="*/ 3038 h 10441"/>
                <a:gd name="connsiteX28" fmla="*/ 1831 w 10000"/>
                <a:gd name="connsiteY28" fmla="*/ 2799 h 10441"/>
                <a:gd name="connsiteX29" fmla="*/ 1315 w 10000"/>
                <a:gd name="connsiteY29" fmla="*/ 2799 h 10441"/>
                <a:gd name="connsiteX30" fmla="*/ 939 w 10000"/>
                <a:gd name="connsiteY30" fmla="*/ 2620 h 10441"/>
                <a:gd name="connsiteX31" fmla="*/ 610 w 10000"/>
                <a:gd name="connsiteY31" fmla="*/ 2590 h 10441"/>
                <a:gd name="connsiteX32" fmla="*/ 798 w 10000"/>
                <a:gd name="connsiteY32" fmla="*/ 2292 h 10441"/>
                <a:gd name="connsiteX33" fmla="*/ 188 w 10000"/>
                <a:gd name="connsiteY33" fmla="*/ 2501 h 10441"/>
                <a:gd name="connsiteX34" fmla="*/ 0 w 10000"/>
                <a:gd name="connsiteY34" fmla="*/ 2471 h 10441"/>
                <a:gd name="connsiteX35" fmla="*/ 751 w 10000"/>
                <a:gd name="connsiteY35" fmla="*/ 2142 h 10441"/>
                <a:gd name="connsiteX36" fmla="*/ 986 w 10000"/>
                <a:gd name="connsiteY36" fmla="*/ 2142 h 10441"/>
                <a:gd name="connsiteX37" fmla="*/ 1784 w 10000"/>
                <a:gd name="connsiteY37" fmla="*/ 2142 h 10441"/>
                <a:gd name="connsiteX38" fmla="*/ 1033 w 10000"/>
                <a:gd name="connsiteY38" fmla="*/ 2202 h 10441"/>
                <a:gd name="connsiteX39" fmla="*/ 986 w 10000"/>
                <a:gd name="connsiteY39" fmla="*/ 2292 h 10441"/>
                <a:gd name="connsiteX40" fmla="*/ 1878 w 10000"/>
                <a:gd name="connsiteY40" fmla="*/ 2262 h 10441"/>
                <a:gd name="connsiteX41" fmla="*/ 2066 w 10000"/>
                <a:gd name="connsiteY41" fmla="*/ 2501 h 10441"/>
                <a:gd name="connsiteX42" fmla="*/ 2629 w 10000"/>
                <a:gd name="connsiteY42" fmla="*/ 2411 h 10441"/>
                <a:gd name="connsiteX43" fmla="*/ 2770 w 10000"/>
                <a:gd name="connsiteY43" fmla="*/ 2023 h 10441"/>
                <a:gd name="connsiteX44" fmla="*/ 3146 w 10000"/>
                <a:gd name="connsiteY44" fmla="*/ 1754 h 10441"/>
                <a:gd name="connsiteX45" fmla="*/ 3005 w 10000"/>
                <a:gd name="connsiteY45" fmla="*/ 1486 h 10441"/>
                <a:gd name="connsiteX46" fmla="*/ 2723 w 10000"/>
                <a:gd name="connsiteY46" fmla="*/ 1516 h 10441"/>
                <a:gd name="connsiteX47" fmla="*/ 2535 w 10000"/>
                <a:gd name="connsiteY47" fmla="*/ 1277 h 10441"/>
                <a:gd name="connsiteX48" fmla="*/ 3146 w 10000"/>
                <a:gd name="connsiteY48" fmla="*/ 1187 h 10441"/>
                <a:gd name="connsiteX49" fmla="*/ 2676 w 10000"/>
                <a:gd name="connsiteY49" fmla="*/ 680 h 10441"/>
                <a:gd name="connsiteX50" fmla="*/ 2300 w 10000"/>
                <a:gd name="connsiteY50" fmla="*/ 740 h 10441"/>
                <a:gd name="connsiteX51" fmla="*/ 2254 w 10000"/>
                <a:gd name="connsiteY51" fmla="*/ 560 h 10441"/>
                <a:gd name="connsiteX52" fmla="*/ 2629 w 10000"/>
                <a:gd name="connsiteY52" fmla="*/ 441 h 10441"/>
                <a:gd name="connsiteX53" fmla="*/ 2497 w 10000"/>
                <a:gd name="connsiteY53" fmla="*/ 0 h 10441"/>
                <a:gd name="connsiteX54" fmla="*/ 3549 w 10000"/>
                <a:gd name="connsiteY54" fmla="*/ 130 h 10441"/>
                <a:gd name="connsiteX55" fmla="*/ 4601 w 10000"/>
                <a:gd name="connsiteY55" fmla="*/ 769 h 10441"/>
                <a:gd name="connsiteX56" fmla="*/ 4695 w 10000"/>
                <a:gd name="connsiteY56" fmla="*/ 1068 h 10441"/>
                <a:gd name="connsiteX57" fmla="*/ 4413 w 10000"/>
                <a:gd name="connsiteY57" fmla="*/ 1307 h 10441"/>
                <a:gd name="connsiteX58" fmla="*/ 5562 w 10000"/>
                <a:gd name="connsiteY58" fmla="*/ 1016 h 10441"/>
                <a:gd name="connsiteX59" fmla="*/ 5634 w 10000"/>
                <a:gd name="connsiteY59" fmla="*/ 1426 h 10441"/>
                <a:gd name="connsiteX60" fmla="*/ 5915 w 10000"/>
                <a:gd name="connsiteY60" fmla="*/ 1277 h 10441"/>
                <a:gd name="connsiteX61" fmla="*/ 6103 w 10000"/>
                <a:gd name="connsiteY61" fmla="*/ 1605 h 10441"/>
                <a:gd name="connsiteX62" fmla="*/ 5681 w 10000"/>
                <a:gd name="connsiteY62" fmla="*/ 1844 h 10441"/>
                <a:gd name="connsiteX63" fmla="*/ 6009 w 10000"/>
                <a:gd name="connsiteY63" fmla="*/ 1963 h 10441"/>
                <a:gd name="connsiteX64" fmla="*/ 5915 w 10000"/>
                <a:gd name="connsiteY64" fmla="*/ 2381 h 10441"/>
                <a:gd name="connsiteX65" fmla="*/ 6553 w 10000"/>
                <a:gd name="connsiteY65" fmla="*/ 2835 h 10441"/>
                <a:gd name="connsiteX66" fmla="*/ 7042 w 10000"/>
                <a:gd name="connsiteY66" fmla="*/ 3247 h 10441"/>
                <a:gd name="connsiteX67" fmla="*/ 6620 w 10000"/>
                <a:gd name="connsiteY67" fmla="*/ 3486 h 10441"/>
                <a:gd name="connsiteX68" fmla="*/ 6103 w 10000"/>
                <a:gd name="connsiteY68" fmla="*/ 3396 h 10441"/>
                <a:gd name="connsiteX69" fmla="*/ 5634 w 10000"/>
                <a:gd name="connsiteY69" fmla="*/ 3486 h 10441"/>
                <a:gd name="connsiteX70" fmla="*/ 5728 w 10000"/>
                <a:gd name="connsiteY70" fmla="*/ 3754 h 10441"/>
                <a:gd name="connsiteX71" fmla="*/ 6056 w 10000"/>
                <a:gd name="connsiteY71" fmla="*/ 3874 h 10441"/>
                <a:gd name="connsiteX72" fmla="*/ 6150 w 10000"/>
                <a:gd name="connsiteY72" fmla="*/ 4590 h 10441"/>
                <a:gd name="connsiteX73" fmla="*/ 5540 w 10000"/>
                <a:gd name="connsiteY73" fmla="*/ 4620 h 10441"/>
                <a:gd name="connsiteX74" fmla="*/ 5540 w 10000"/>
                <a:gd name="connsiteY74" fmla="*/ 5038 h 10441"/>
                <a:gd name="connsiteX75" fmla="*/ 4601 w 10000"/>
                <a:gd name="connsiteY75" fmla="*/ 5456 h 10441"/>
                <a:gd name="connsiteX76" fmla="*/ 4883 w 10000"/>
                <a:gd name="connsiteY76" fmla="*/ 5844 h 10441"/>
                <a:gd name="connsiteX77" fmla="*/ 4648 w 10000"/>
                <a:gd name="connsiteY77" fmla="*/ 6202 h 10441"/>
                <a:gd name="connsiteX78" fmla="*/ 5446 w 10000"/>
                <a:gd name="connsiteY78" fmla="*/ 6889 h 10441"/>
                <a:gd name="connsiteX79" fmla="*/ 6573 w 10000"/>
                <a:gd name="connsiteY79" fmla="*/ 6889 h 10441"/>
                <a:gd name="connsiteX80" fmla="*/ 7230 w 10000"/>
                <a:gd name="connsiteY80" fmla="*/ 6769 h 10441"/>
                <a:gd name="connsiteX81" fmla="*/ 7793 w 10000"/>
                <a:gd name="connsiteY81" fmla="*/ 6919 h 10441"/>
                <a:gd name="connsiteX82" fmla="*/ 8263 w 10000"/>
                <a:gd name="connsiteY82" fmla="*/ 7307 h 10441"/>
                <a:gd name="connsiteX83" fmla="*/ 8638 w 10000"/>
                <a:gd name="connsiteY83" fmla="*/ 8053 h 10441"/>
                <a:gd name="connsiteX84" fmla="*/ 9014 w 10000"/>
                <a:gd name="connsiteY84" fmla="*/ 8023 h 10441"/>
                <a:gd name="connsiteX85" fmla="*/ 10000 w 10000"/>
                <a:gd name="connsiteY85" fmla="*/ 8769 h 10441"/>
                <a:gd name="connsiteX86" fmla="*/ 8826 w 10000"/>
                <a:gd name="connsiteY86" fmla="*/ 9575 h 10441"/>
                <a:gd name="connsiteX87" fmla="*/ 9296 w 10000"/>
                <a:gd name="connsiteY87" fmla="*/ 10172 h 10441"/>
                <a:gd name="connsiteX88" fmla="*/ 9108 w 10000"/>
                <a:gd name="connsiteY88" fmla="*/ 10411 h 10441"/>
                <a:gd name="connsiteX89" fmla="*/ 8826 w 10000"/>
                <a:gd name="connsiteY89" fmla="*/ 10172 h 10441"/>
                <a:gd name="connsiteX90" fmla="*/ 6948 w 10000"/>
                <a:gd name="connsiteY90" fmla="*/ 10142 h 10441"/>
                <a:gd name="connsiteX91" fmla="*/ 6620 w 10000"/>
                <a:gd name="connsiteY91" fmla="*/ 10441 h 10441"/>
                <a:gd name="connsiteX92" fmla="*/ 6056 w 10000"/>
                <a:gd name="connsiteY92" fmla="*/ 10411 h 10441"/>
                <a:gd name="connsiteX0" fmla="*/ 6056 w 10000"/>
                <a:gd name="connsiteY0" fmla="*/ 10411 h 10441"/>
                <a:gd name="connsiteX1" fmla="*/ 6150 w 10000"/>
                <a:gd name="connsiteY1" fmla="*/ 9575 h 10441"/>
                <a:gd name="connsiteX2" fmla="*/ 6432 w 10000"/>
                <a:gd name="connsiteY2" fmla="*/ 8769 h 10441"/>
                <a:gd name="connsiteX3" fmla="*/ 5634 w 10000"/>
                <a:gd name="connsiteY3" fmla="*/ 8590 h 10441"/>
                <a:gd name="connsiteX4" fmla="*/ 5399 w 10000"/>
                <a:gd name="connsiteY4" fmla="*/ 8411 h 10441"/>
                <a:gd name="connsiteX5" fmla="*/ 5023 w 10000"/>
                <a:gd name="connsiteY5" fmla="*/ 8501 h 10441"/>
                <a:gd name="connsiteX6" fmla="*/ 4695 w 10000"/>
                <a:gd name="connsiteY6" fmla="*/ 7934 h 10441"/>
                <a:gd name="connsiteX7" fmla="*/ 4131 w 10000"/>
                <a:gd name="connsiteY7" fmla="*/ 7575 h 10441"/>
                <a:gd name="connsiteX8" fmla="*/ 3709 w 10000"/>
                <a:gd name="connsiteY8" fmla="*/ 7605 h 10441"/>
                <a:gd name="connsiteX9" fmla="*/ 3803 w 10000"/>
                <a:gd name="connsiteY9" fmla="*/ 7784 h 10441"/>
                <a:gd name="connsiteX10" fmla="*/ 3333 w 10000"/>
                <a:gd name="connsiteY10" fmla="*/ 7814 h 10441"/>
                <a:gd name="connsiteX11" fmla="*/ 3286 w 10000"/>
                <a:gd name="connsiteY11" fmla="*/ 7128 h 10441"/>
                <a:gd name="connsiteX12" fmla="*/ 2535 w 10000"/>
                <a:gd name="connsiteY12" fmla="*/ 7098 h 10441"/>
                <a:gd name="connsiteX13" fmla="*/ 2629 w 10000"/>
                <a:gd name="connsiteY13" fmla="*/ 6799 h 10441"/>
                <a:gd name="connsiteX14" fmla="*/ 2300 w 10000"/>
                <a:gd name="connsiteY14" fmla="*/ 6710 h 10441"/>
                <a:gd name="connsiteX15" fmla="*/ 2113 w 10000"/>
                <a:gd name="connsiteY15" fmla="*/ 6202 h 10441"/>
                <a:gd name="connsiteX16" fmla="*/ 2441 w 10000"/>
                <a:gd name="connsiteY16" fmla="*/ 6053 h 10441"/>
                <a:gd name="connsiteX17" fmla="*/ 2911 w 10000"/>
                <a:gd name="connsiteY17" fmla="*/ 5665 h 10441"/>
                <a:gd name="connsiteX18" fmla="*/ 2629 w 10000"/>
                <a:gd name="connsiteY18" fmla="*/ 5456 h 10441"/>
                <a:gd name="connsiteX19" fmla="*/ 3192 w 10000"/>
                <a:gd name="connsiteY19" fmla="*/ 5128 h 10441"/>
                <a:gd name="connsiteX20" fmla="*/ 2629 w 10000"/>
                <a:gd name="connsiteY20" fmla="*/ 5128 h 10441"/>
                <a:gd name="connsiteX21" fmla="*/ 2629 w 10000"/>
                <a:gd name="connsiteY21" fmla="*/ 4769 h 10441"/>
                <a:gd name="connsiteX22" fmla="*/ 2817 w 10000"/>
                <a:gd name="connsiteY22" fmla="*/ 4202 h 10441"/>
                <a:gd name="connsiteX23" fmla="*/ 2582 w 10000"/>
                <a:gd name="connsiteY23" fmla="*/ 3725 h 10441"/>
                <a:gd name="connsiteX24" fmla="*/ 2019 w 10000"/>
                <a:gd name="connsiteY24" fmla="*/ 3993 h 10441"/>
                <a:gd name="connsiteX25" fmla="*/ 1643 w 10000"/>
                <a:gd name="connsiteY25" fmla="*/ 3725 h 10441"/>
                <a:gd name="connsiteX26" fmla="*/ 1315 w 10000"/>
                <a:gd name="connsiteY26" fmla="*/ 3725 h 10441"/>
                <a:gd name="connsiteX27" fmla="*/ 1925 w 10000"/>
                <a:gd name="connsiteY27" fmla="*/ 3038 h 10441"/>
                <a:gd name="connsiteX28" fmla="*/ 1831 w 10000"/>
                <a:gd name="connsiteY28" fmla="*/ 2799 h 10441"/>
                <a:gd name="connsiteX29" fmla="*/ 1315 w 10000"/>
                <a:gd name="connsiteY29" fmla="*/ 2799 h 10441"/>
                <a:gd name="connsiteX30" fmla="*/ 939 w 10000"/>
                <a:gd name="connsiteY30" fmla="*/ 2620 h 10441"/>
                <a:gd name="connsiteX31" fmla="*/ 610 w 10000"/>
                <a:gd name="connsiteY31" fmla="*/ 2590 h 10441"/>
                <a:gd name="connsiteX32" fmla="*/ 798 w 10000"/>
                <a:gd name="connsiteY32" fmla="*/ 2292 h 10441"/>
                <a:gd name="connsiteX33" fmla="*/ 188 w 10000"/>
                <a:gd name="connsiteY33" fmla="*/ 2501 h 10441"/>
                <a:gd name="connsiteX34" fmla="*/ 0 w 10000"/>
                <a:gd name="connsiteY34" fmla="*/ 2471 h 10441"/>
                <a:gd name="connsiteX35" fmla="*/ 751 w 10000"/>
                <a:gd name="connsiteY35" fmla="*/ 2142 h 10441"/>
                <a:gd name="connsiteX36" fmla="*/ 986 w 10000"/>
                <a:gd name="connsiteY36" fmla="*/ 2142 h 10441"/>
                <a:gd name="connsiteX37" fmla="*/ 1784 w 10000"/>
                <a:gd name="connsiteY37" fmla="*/ 2142 h 10441"/>
                <a:gd name="connsiteX38" fmla="*/ 1033 w 10000"/>
                <a:gd name="connsiteY38" fmla="*/ 2202 h 10441"/>
                <a:gd name="connsiteX39" fmla="*/ 986 w 10000"/>
                <a:gd name="connsiteY39" fmla="*/ 2292 h 10441"/>
                <a:gd name="connsiteX40" fmla="*/ 1878 w 10000"/>
                <a:gd name="connsiteY40" fmla="*/ 2262 h 10441"/>
                <a:gd name="connsiteX41" fmla="*/ 2066 w 10000"/>
                <a:gd name="connsiteY41" fmla="*/ 2501 h 10441"/>
                <a:gd name="connsiteX42" fmla="*/ 1854 w 10000"/>
                <a:gd name="connsiteY42" fmla="*/ 1859 h 10441"/>
                <a:gd name="connsiteX43" fmla="*/ 2770 w 10000"/>
                <a:gd name="connsiteY43" fmla="*/ 2023 h 10441"/>
                <a:gd name="connsiteX44" fmla="*/ 3146 w 10000"/>
                <a:gd name="connsiteY44" fmla="*/ 1754 h 10441"/>
                <a:gd name="connsiteX45" fmla="*/ 3005 w 10000"/>
                <a:gd name="connsiteY45" fmla="*/ 1486 h 10441"/>
                <a:gd name="connsiteX46" fmla="*/ 2723 w 10000"/>
                <a:gd name="connsiteY46" fmla="*/ 1516 h 10441"/>
                <a:gd name="connsiteX47" fmla="*/ 2535 w 10000"/>
                <a:gd name="connsiteY47" fmla="*/ 1277 h 10441"/>
                <a:gd name="connsiteX48" fmla="*/ 3146 w 10000"/>
                <a:gd name="connsiteY48" fmla="*/ 1187 h 10441"/>
                <a:gd name="connsiteX49" fmla="*/ 2676 w 10000"/>
                <a:gd name="connsiteY49" fmla="*/ 680 h 10441"/>
                <a:gd name="connsiteX50" fmla="*/ 2300 w 10000"/>
                <a:gd name="connsiteY50" fmla="*/ 740 h 10441"/>
                <a:gd name="connsiteX51" fmla="*/ 2254 w 10000"/>
                <a:gd name="connsiteY51" fmla="*/ 560 h 10441"/>
                <a:gd name="connsiteX52" fmla="*/ 2629 w 10000"/>
                <a:gd name="connsiteY52" fmla="*/ 441 h 10441"/>
                <a:gd name="connsiteX53" fmla="*/ 2497 w 10000"/>
                <a:gd name="connsiteY53" fmla="*/ 0 h 10441"/>
                <a:gd name="connsiteX54" fmla="*/ 3549 w 10000"/>
                <a:gd name="connsiteY54" fmla="*/ 130 h 10441"/>
                <a:gd name="connsiteX55" fmla="*/ 4601 w 10000"/>
                <a:gd name="connsiteY55" fmla="*/ 769 h 10441"/>
                <a:gd name="connsiteX56" fmla="*/ 4695 w 10000"/>
                <a:gd name="connsiteY56" fmla="*/ 1068 h 10441"/>
                <a:gd name="connsiteX57" fmla="*/ 4413 w 10000"/>
                <a:gd name="connsiteY57" fmla="*/ 1307 h 10441"/>
                <a:gd name="connsiteX58" fmla="*/ 5562 w 10000"/>
                <a:gd name="connsiteY58" fmla="*/ 1016 h 10441"/>
                <a:gd name="connsiteX59" fmla="*/ 5634 w 10000"/>
                <a:gd name="connsiteY59" fmla="*/ 1426 h 10441"/>
                <a:gd name="connsiteX60" fmla="*/ 5915 w 10000"/>
                <a:gd name="connsiteY60" fmla="*/ 1277 h 10441"/>
                <a:gd name="connsiteX61" fmla="*/ 6103 w 10000"/>
                <a:gd name="connsiteY61" fmla="*/ 1605 h 10441"/>
                <a:gd name="connsiteX62" fmla="*/ 5681 w 10000"/>
                <a:gd name="connsiteY62" fmla="*/ 1844 h 10441"/>
                <a:gd name="connsiteX63" fmla="*/ 6009 w 10000"/>
                <a:gd name="connsiteY63" fmla="*/ 1963 h 10441"/>
                <a:gd name="connsiteX64" fmla="*/ 5915 w 10000"/>
                <a:gd name="connsiteY64" fmla="*/ 2381 h 10441"/>
                <a:gd name="connsiteX65" fmla="*/ 6553 w 10000"/>
                <a:gd name="connsiteY65" fmla="*/ 2835 h 10441"/>
                <a:gd name="connsiteX66" fmla="*/ 7042 w 10000"/>
                <a:gd name="connsiteY66" fmla="*/ 3247 h 10441"/>
                <a:gd name="connsiteX67" fmla="*/ 6620 w 10000"/>
                <a:gd name="connsiteY67" fmla="*/ 3486 h 10441"/>
                <a:gd name="connsiteX68" fmla="*/ 6103 w 10000"/>
                <a:gd name="connsiteY68" fmla="*/ 3396 h 10441"/>
                <a:gd name="connsiteX69" fmla="*/ 5634 w 10000"/>
                <a:gd name="connsiteY69" fmla="*/ 3486 h 10441"/>
                <a:gd name="connsiteX70" fmla="*/ 5728 w 10000"/>
                <a:gd name="connsiteY70" fmla="*/ 3754 h 10441"/>
                <a:gd name="connsiteX71" fmla="*/ 6056 w 10000"/>
                <a:gd name="connsiteY71" fmla="*/ 3874 h 10441"/>
                <a:gd name="connsiteX72" fmla="*/ 6150 w 10000"/>
                <a:gd name="connsiteY72" fmla="*/ 4590 h 10441"/>
                <a:gd name="connsiteX73" fmla="*/ 5540 w 10000"/>
                <a:gd name="connsiteY73" fmla="*/ 4620 h 10441"/>
                <a:gd name="connsiteX74" fmla="*/ 5540 w 10000"/>
                <a:gd name="connsiteY74" fmla="*/ 5038 h 10441"/>
                <a:gd name="connsiteX75" fmla="*/ 4601 w 10000"/>
                <a:gd name="connsiteY75" fmla="*/ 5456 h 10441"/>
                <a:gd name="connsiteX76" fmla="*/ 4883 w 10000"/>
                <a:gd name="connsiteY76" fmla="*/ 5844 h 10441"/>
                <a:gd name="connsiteX77" fmla="*/ 4648 w 10000"/>
                <a:gd name="connsiteY77" fmla="*/ 6202 h 10441"/>
                <a:gd name="connsiteX78" fmla="*/ 5446 w 10000"/>
                <a:gd name="connsiteY78" fmla="*/ 6889 h 10441"/>
                <a:gd name="connsiteX79" fmla="*/ 6573 w 10000"/>
                <a:gd name="connsiteY79" fmla="*/ 6889 h 10441"/>
                <a:gd name="connsiteX80" fmla="*/ 7230 w 10000"/>
                <a:gd name="connsiteY80" fmla="*/ 6769 h 10441"/>
                <a:gd name="connsiteX81" fmla="*/ 7793 w 10000"/>
                <a:gd name="connsiteY81" fmla="*/ 6919 h 10441"/>
                <a:gd name="connsiteX82" fmla="*/ 8263 w 10000"/>
                <a:gd name="connsiteY82" fmla="*/ 7307 h 10441"/>
                <a:gd name="connsiteX83" fmla="*/ 8638 w 10000"/>
                <a:gd name="connsiteY83" fmla="*/ 8053 h 10441"/>
                <a:gd name="connsiteX84" fmla="*/ 9014 w 10000"/>
                <a:gd name="connsiteY84" fmla="*/ 8023 h 10441"/>
                <a:gd name="connsiteX85" fmla="*/ 10000 w 10000"/>
                <a:gd name="connsiteY85" fmla="*/ 8769 h 10441"/>
                <a:gd name="connsiteX86" fmla="*/ 8826 w 10000"/>
                <a:gd name="connsiteY86" fmla="*/ 9575 h 10441"/>
                <a:gd name="connsiteX87" fmla="*/ 9296 w 10000"/>
                <a:gd name="connsiteY87" fmla="*/ 10172 h 10441"/>
                <a:gd name="connsiteX88" fmla="*/ 9108 w 10000"/>
                <a:gd name="connsiteY88" fmla="*/ 10411 h 10441"/>
                <a:gd name="connsiteX89" fmla="*/ 8826 w 10000"/>
                <a:gd name="connsiteY89" fmla="*/ 10172 h 10441"/>
                <a:gd name="connsiteX90" fmla="*/ 6948 w 10000"/>
                <a:gd name="connsiteY90" fmla="*/ 10142 h 10441"/>
                <a:gd name="connsiteX91" fmla="*/ 6620 w 10000"/>
                <a:gd name="connsiteY91" fmla="*/ 10441 h 10441"/>
                <a:gd name="connsiteX92" fmla="*/ 6056 w 10000"/>
                <a:gd name="connsiteY92" fmla="*/ 10411 h 10441"/>
                <a:gd name="connsiteX0" fmla="*/ 6056 w 10000"/>
                <a:gd name="connsiteY0" fmla="*/ 10411 h 10441"/>
                <a:gd name="connsiteX1" fmla="*/ 6150 w 10000"/>
                <a:gd name="connsiteY1" fmla="*/ 9575 h 10441"/>
                <a:gd name="connsiteX2" fmla="*/ 6432 w 10000"/>
                <a:gd name="connsiteY2" fmla="*/ 8769 h 10441"/>
                <a:gd name="connsiteX3" fmla="*/ 5634 w 10000"/>
                <a:gd name="connsiteY3" fmla="*/ 8590 h 10441"/>
                <a:gd name="connsiteX4" fmla="*/ 5399 w 10000"/>
                <a:gd name="connsiteY4" fmla="*/ 8411 h 10441"/>
                <a:gd name="connsiteX5" fmla="*/ 5023 w 10000"/>
                <a:gd name="connsiteY5" fmla="*/ 8501 h 10441"/>
                <a:gd name="connsiteX6" fmla="*/ 4695 w 10000"/>
                <a:gd name="connsiteY6" fmla="*/ 7934 h 10441"/>
                <a:gd name="connsiteX7" fmla="*/ 4131 w 10000"/>
                <a:gd name="connsiteY7" fmla="*/ 7575 h 10441"/>
                <a:gd name="connsiteX8" fmla="*/ 3709 w 10000"/>
                <a:gd name="connsiteY8" fmla="*/ 7605 h 10441"/>
                <a:gd name="connsiteX9" fmla="*/ 3803 w 10000"/>
                <a:gd name="connsiteY9" fmla="*/ 7784 h 10441"/>
                <a:gd name="connsiteX10" fmla="*/ 3333 w 10000"/>
                <a:gd name="connsiteY10" fmla="*/ 7814 h 10441"/>
                <a:gd name="connsiteX11" fmla="*/ 3286 w 10000"/>
                <a:gd name="connsiteY11" fmla="*/ 7128 h 10441"/>
                <a:gd name="connsiteX12" fmla="*/ 2535 w 10000"/>
                <a:gd name="connsiteY12" fmla="*/ 7098 h 10441"/>
                <a:gd name="connsiteX13" fmla="*/ 2629 w 10000"/>
                <a:gd name="connsiteY13" fmla="*/ 6799 h 10441"/>
                <a:gd name="connsiteX14" fmla="*/ 2300 w 10000"/>
                <a:gd name="connsiteY14" fmla="*/ 6710 h 10441"/>
                <a:gd name="connsiteX15" fmla="*/ 2113 w 10000"/>
                <a:gd name="connsiteY15" fmla="*/ 6202 h 10441"/>
                <a:gd name="connsiteX16" fmla="*/ 2441 w 10000"/>
                <a:gd name="connsiteY16" fmla="*/ 6053 h 10441"/>
                <a:gd name="connsiteX17" fmla="*/ 2911 w 10000"/>
                <a:gd name="connsiteY17" fmla="*/ 5665 h 10441"/>
                <a:gd name="connsiteX18" fmla="*/ 2629 w 10000"/>
                <a:gd name="connsiteY18" fmla="*/ 5456 h 10441"/>
                <a:gd name="connsiteX19" fmla="*/ 3192 w 10000"/>
                <a:gd name="connsiteY19" fmla="*/ 5128 h 10441"/>
                <a:gd name="connsiteX20" fmla="*/ 2629 w 10000"/>
                <a:gd name="connsiteY20" fmla="*/ 5128 h 10441"/>
                <a:gd name="connsiteX21" fmla="*/ 2629 w 10000"/>
                <a:gd name="connsiteY21" fmla="*/ 4769 h 10441"/>
                <a:gd name="connsiteX22" fmla="*/ 2817 w 10000"/>
                <a:gd name="connsiteY22" fmla="*/ 4202 h 10441"/>
                <a:gd name="connsiteX23" fmla="*/ 2582 w 10000"/>
                <a:gd name="connsiteY23" fmla="*/ 3725 h 10441"/>
                <a:gd name="connsiteX24" fmla="*/ 2019 w 10000"/>
                <a:gd name="connsiteY24" fmla="*/ 3993 h 10441"/>
                <a:gd name="connsiteX25" fmla="*/ 1643 w 10000"/>
                <a:gd name="connsiteY25" fmla="*/ 3725 h 10441"/>
                <a:gd name="connsiteX26" fmla="*/ 1315 w 10000"/>
                <a:gd name="connsiteY26" fmla="*/ 3725 h 10441"/>
                <a:gd name="connsiteX27" fmla="*/ 1925 w 10000"/>
                <a:gd name="connsiteY27" fmla="*/ 3038 h 10441"/>
                <a:gd name="connsiteX28" fmla="*/ 1831 w 10000"/>
                <a:gd name="connsiteY28" fmla="*/ 2799 h 10441"/>
                <a:gd name="connsiteX29" fmla="*/ 1315 w 10000"/>
                <a:gd name="connsiteY29" fmla="*/ 2799 h 10441"/>
                <a:gd name="connsiteX30" fmla="*/ 939 w 10000"/>
                <a:gd name="connsiteY30" fmla="*/ 2620 h 10441"/>
                <a:gd name="connsiteX31" fmla="*/ 610 w 10000"/>
                <a:gd name="connsiteY31" fmla="*/ 2590 h 10441"/>
                <a:gd name="connsiteX32" fmla="*/ 798 w 10000"/>
                <a:gd name="connsiteY32" fmla="*/ 2292 h 10441"/>
                <a:gd name="connsiteX33" fmla="*/ 188 w 10000"/>
                <a:gd name="connsiteY33" fmla="*/ 2501 h 10441"/>
                <a:gd name="connsiteX34" fmla="*/ 0 w 10000"/>
                <a:gd name="connsiteY34" fmla="*/ 2471 h 10441"/>
                <a:gd name="connsiteX35" fmla="*/ 751 w 10000"/>
                <a:gd name="connsiteY35" fmla="*/ 2142 h 10441"/>
                <a:gd name="connsiteX36" fmla="*/ 986 w 10000"/>
                <a:gd name="connsiteY36" fmla="*/ 2142 h 10441"/>
                <a:gd name="connsiteX37" fmla="*/ 1784 w 10000"/>
                <a:gd name="connsiteY37" fmla="*/ 2142 h 10441"/>
                <a:gd name="connsiteX38" fmla="*/ 1033 w 10000"/>
                <a:gd name="connsiteY38" fmla="*/ 2202 h 10441"/>
                <a:gd name="connsiteX39" fmla="*/ 986 w 10000"/>
                <a:gd name="connsiteY39" fmla="*/ 2292 h 10441"/>
                <a:gd name="connsiteX40" fmla="*/ 1878 w 10000"/>
                <a:gd name="connsiteY40" fmla="*/ 2262 h 10441"/>
                <a:gd name="connsiteX41" fmla="*/ 2066 w 10000"/>
                <a:gd name="connsiteY41" fmla="*/ 2501 h 10441"/>
                <a:gd name="connsiteX42" fmla="*/ 1854 w 10000"/>
                <a:gd name="connsiteY42" fmla="*/ 1859 h 10441"/>
                <a:gd name="connsiteX43" fmla="*/ 2180 w 10000"/>
                <a:gd name="connsiteY43" fmla="*/ 1567 h 10441"/>
                <a:gd name="connsiteX44" fmla="*/ 3146 w 10000"/>
                <a:gd name="connsiteY44" fmla="*/ 1754 h 10441"/>
                <a:gd name="connsiteX45" fmla="*/ 3005 w 10000"/>
                <a:gd name="connsiteY45" fmla="*/ 1486 h 10441"/>
                <a:gd name="connsiteX46" fmla="*/ 2723 w 10000"/>
                <a:gd name="connsiteY46" fmla="*/ 1516 h 10441"/>
                <a:gd name="connsiteX47" fmla="*/ 2535 w 10000"/>
                <a:gd name="connsiteY47" fmla="*/ 1277 h 10441"/>
                <a:gd name="connsiteX48" fmla="*/ 3146 w 10000"/>
                <a:gd name="connsiteY48" fmla="*/ 1187 h 10441"/>
                <a:gd name="connsiteX49" fmla="*/ 2676 w 10000"/>
                <a:gd name="connsiteY49" fmla="*/ 680 h 10441"/>
                <a:gd name="connsiteX50" fmla="*/ 2300 w 10000"/>
                <a:gd name="connsiteY50" fmla="*/ 740 h 10441"/>
                <a:gd name="connsiteX51" fmla="*/ 2254 w 10000"/>
                <a:gd name="connsiteY51" fmla="*/ 560 h 10441"/>
                <a:gd name="connsiteX52" fmla="*/ 2629 w 10000"/>
                <a:gd name="connsiteY52" fmla="*/ 441 h 10441"/>
                <a:gd name="connsiteX53" fmla="*/ 2497 w 10000"/>
                <a:gd name="connsiteY53" fmla="*/ 0 h 10441"/>
                <a:gd name="connsiteX54" fmla="*/ 3549 w 10000"/>
                <a:gd name="connsiteY54" fmla="*/ 130 h 10441"/>
                <a:gd name="connsiteX55" fmla="*/ 4601 w 10000"/>
                <a:gd name="connsiteY55" fmla="*/ 769 h 10441"/>
                <a:gd name="connsiteX56" fmla="*/ 4695 w 10000"/>
                <a:gd name="connsiteY56" fmla="*/ 1068 h 10441"/>
                <a:gd name="connsiteX57" fmla="*/ 4413 w 10000"/>
                <a:gd name="connsiteY57" fmla="*/ 1307 h 10441"/>
                <a:gd name="connsiteX58" fmla="*/ 5562 w 10000"/>
                <a:gd name="connsiteY58" fmla="*/ 1016 h 10441"/>
                <a:gd name="connsiteX59" fmla="*/ 5634 w 10000"/>
                <a:gd name="connsiteY59" fmla="*/ 1426 h 10441"/>
                <a:gd name="connsiteX60" fmla="*/ 5915 w 10000"/>
                <a:gd name="connsiteY60" fmla="*/ 1277 h 10441"/>
                <a:gd name="connsiteX61" fmla="*/ 6103 w 10000"/>
                <a:gd name="connsiteY61" fmla="*/ 1605 h 10441"/>
                <a:gd name="connsiteX62" fmla="*/ 5681 w 10000"/>
                <a:gd name="connsiteY62" fmla="*/ 1844 h 10441"/>
                <a:gd name="connsiteX63" fmla="*/ 6009 w 10000"/>
                <a:gd name="connsiteY63" fmla="*/ 1963 h 10441"/>
                <a:gd name="connsiteX64" fmla="*/ 5915 w 10000"/>
                <a:gd name="connsiteY64" fmla="*/ 2381 h 10441"/>
                <a:gd name="connsiteX65" fmla="*/ 6553 w 10000"/>
                <a:gd name="connsiteY65" fmla="*/ 2835 h 10441"/>
                <a:gd name="connsiteX66" fmla="*/ 7042 w 10000"/>
                <a:gd name="connsiteY66" fmla="*/ 3247 h 10441"/>
                <a:gd name="connsiteX67" fmla="*/ 6620 w 10000"/>
                <a:gd name="connsiteY67" fmla="*/ 3486 h 10441"/>
                <a:gd name="connsiteX68" fmla="*/ 6103 w 10000"/>
                <a:gd name="connsiteY68" fmla="*/ 3396 h 10441"/>
                <a:gd name="connsiteX69" fmla="*/ 5634 w 10000"/>
                <a:gd name="connsiteY69" fmla="*/ 3486 h 10441"/>
                <a:gd name="connsiteX70" fmla="*/ 5728 w 10000"/>
                <a:gd name="connsiteY70" fmla="*/ 3754 h 10441"/>
                <a:gd name="connsiteX71" fmla="*/ 6056 w 10000"/>
                <a:gd name="connsiteY71" fmla="*/ 3874 h 10441"/>
                <a:gd name="connsiteX72" fmla="*/ 6150 w 10000"/>
                <a:gd name="connsiteY72" fmla="*/ 4590 h 10441"/>
                <a:gd name="connsiteX73" fmla="*/ 5540 w 10000"/>
                <a:gd name="connsiteY73" fmla="*/ 4620 h 10441"/>
                <a:gd name="connsiteX74" fmla="*/ 5540 w 10000"/>
                <a:gd name="connsiteY74" fmla="*/ 5038 h 10441"/>
                <a:gd name="connsiteX75" fmla="*/ 4601 w 10000"/>
                <a:gd name="connsiteY75" fmla="*/ 5456 h 10441"/>
                <a:gd name="connsiteX76" fmla="*/ 4883 w 10000"/>
                <a:gd name="connsiteY76" fmla="*/ 5844 h 10441"/>
                <a:gd name="connsiteX77" fmla="*/ 4648 w 10000"/>
                <a:gd name="connsiteY77" fmla="*/ 6202 h 10441"/>
                <a:gd name="connsiteX78" fmla="*/ 5446 w 10000"/>
                <a:gd name="connsiteY78" fmla="*/ 6889 h 10441"/>
                <a:gd name="connsiteX79" fmla="*/ 6573 w 10000"/>
                <a:gd name="connsiteY79" fmla="*/ 6889 h 10441"/>
                <a:gd name="connsiteX80" fmla="*/ 7230 w 10000"/>
                <a:gd name="connsiteY80" fmla="*/ 6769 h 10441"/>
                <a:gd name="connsiteX81" fmla="*/ 7793 w 10000"/>
                <a:gd name="connsiteY81" fmla="*/ 6919 h 10441"/>
                <a:gd name="connsiteX82" fmla="*/ 8263 w 10000"/>
                <a:gd name="connsiteY82" fmla="*/ 7307 h 10441"/>
                <a:gd name="connsiteX83" fmla="*/ 8638 w 10000"/>
                <a:gd name="connsiteY83" fmla="*/ 8053 h 10441"/>
                <a:gd name="connsiteX84" fmla="*/ 9014 w 10000"/>
                <a:gd name="connsiteY84" fmla="*/ 8023 h 10441"/>
                <a:gd name="connsiteX85" fmla="*/ 10000 w 10000"/>
                <a:gd name="connsiteY85" fmla="*/ 8769 h 10441"/>
                <a:gd name="connsiteX86" fmla="*/ 8826 w 10000"/>
                <a:gd name="connsiteY86" fmla="*/ 9575 h 10441"/>
                <a:gd name="connsiteX87" fmla="*/ 9296 w 10000"/>
                <a:gd name="connsiteY87" fmla="*/ 10172 h 10441"/>
                <a:gd name="connsiteX88" fmla="*/ 9108 w 10000"/>
                <a:gd name="connsiteY88" fmla="*/ 10411 h 10441"/>
                <a:gd name="connsiteX89" fmla="*/ 8826 w 10000"/>
                <a:gd name="connsiteY89" fmla="*/ 10172 h 10441"/>
                <a:gd name="connsiteX90" fmla="*/ 6948 w 10000"/>
                <a:gd name="connsiteY90" fmla="*/ 10142 h 10441"/>
                <a:gd name="connsiteX91" fmla="*/ 6620 w 10000"/>
                <a:gd name="connsiteY91" fmla="*/ 10441 h 10441"/>
                <a:gd name="connsiteX92" fmla="*/ 6056 w 10000"/>
                <a:gd name="connsiteY92" fmla="*/ 10411 h 10441"/>
                <a:gd name="connsiteX0" fmla="*/ 6056 w 10000"/>
                <a:gd name="connsiteY0" fmla="*/ 10411 h 10441"/>
                <a:gd name="connsiteX1" fmla="*/ 6150 w 10000"/>
                <a:gd name="connsiteY1" fmla="*/ 9575 h 10441"/>
                <a:gd name="connsiteX2" fmla="*/ 6432 w 10000"/>
                <a:gd name="connsiteY2" fmla="*/ 8769 h 10441"/>
                <a:gd name="connsiteX3" fmla="*/ 5634 w 10000"/>
                <a:gd name="connsiteY3" fmla="*/ 8590 h 10441"/>
                <a:gd name="connsiteX4" fmla="*/ 5399 w 10000"/>
                <a:gd name="connsiteY4" fmla="*/ 8411 h 10441"/>
                <a:gd name="connsiteX5" fmla="*/ 5023 w 10000"/>
                <a:gd name="connsiteY5" fmla="*/ 8501 h 10441"/>
                <a:gd name="connsiteX6" fmla="*/ 4695 w 10000"/>
                <a:gd name="connsiteY6" fmla="*/ 7934 h 10441"/>
                <a:gd name="connsiteX7" fmla="*/ 4131 w 10000"/>
                <a:gd name="connsiteY7" fmla="*/ 7575 h 10441"/>
                <a:gd name="connsiteX8" fmla="*/ 3709 w 10000"/>
                <a:gd name="connsiteY8" fmla="*/ 7605 h 10441"/>
                <a:gd name="connsiteX9" fmla="*/ 3803 w 10000"/>
                <a:gd name="connsiteY9" fmla="*/ 7784 h 10441"/>
                <a:gd name="connsiteX10" fmla="*/ 3333 w 10000"/>
                <a:gd name="connsiteY10" fmla="*/ 7814 h 10441"/>
                <a:gd name="connsiteX11" fmla="*/ 3286 w 10000"/>
                <a:gd name="connsiteY11" fmla="*/ 7128 h 10441"/>
                <a:gd name="connsiteX12" fmla="*/ 2535 w 10000"/>
                <a:gd name="connsiteY12" fmla="*/ 7098 h 10441"/>
                <a:gd name="connsiteX13" fmla="*/ 2629 w 10000"/>
                <a:gd name="connsiteY13" fmla="*/ 6799 h 10441"/>
                <a:gd name="connsiteX14" fmla="*/ 2300 w 10000"/>
                <a:gd name="connsiteY14" fmla="*/ 6710 h 10441"/>
                <a:gd name="connsiteX15" fmla="*/ 2113 w 10000"/>
                <a:gd name="connsiteY15" fmla="*/ 6202 h 10441"/>
                <a:gd name="connsiteX16" fmla="*/ 2441 w 10000"/>
                <a:gd name="connsiteY16" fmla="*/ 6053 h 10441"/>
                <a:gd name="connsiteX17" fmla="*/ 2911 w 10000"/>
                <a:gd name="connsiteY17" fmla="*/ 5665 h 10441"/>
                <a:gd name="connsiteX18" fmla="*/ 2629 w 10000"/>
                <a:gd name="connsiteY18" fmla="*/ 5456 h 10441"/>
                <a:gd name="connsiteX19" fmla="*/ 3192 w 10000"/>
                <a:gd name="connsiteY19" fmla="*/ 5128 h 10441"/>
                <a:gd name="connsiteX20" fmla="*/ 2629 w 10000"/>
                <a:gd name="connsiteY20" fmla="*/ 5128 h 10441"/>
                <a:gd name="connsiteX21" fmla="*/ 2629 w 10000"/>
                <a:gd name="connsiteY21" fmla="*/ 4769 h 10441"/>
                <a:gd name="connsiteX22" fmla="*/ 2817 w 10000"/>
                <a:gd name="connsiteY22" fmla="*/ 4202 h 10441"/>
                <a:gd name="connsiteX23" fmla="*/ 2582 w 10000"/>
                <a:gd name="connsiteY23" fmla="*/ 3725 h 10441"/>
                <a:gd name="connsiteX24" fmla="*/ 2019 w 10000"/>
                <a:gd name="connsiteY24" fmla="*/ 3993 h 10441"/>
                <a:gd name="connsiteX25" fmla="*/ 1643 w 10000"/>
                <a:gd name="connsiteY25" fmla="*/ 3725 h 10441"/>
                <a:gd name="connsiteX26" fmla="*/ 1315 w 10000"/>
                <a:gd name="connsiteY26" fmla="*/ 3725 h 10441"/>
                <a:gd name="connsiteX27" fmla="*/ 1925 w 10000"/>
                <a:gd name="connsiteY27" fmla="*/ 3038 h 10441"/>
                <a:gd name="connsiteX28" fmla="*/ 1831 w 10000"/>
                <a:gd name="connsiteY28" fmla="*/ 2799 h 10441"/>
                <a:gd name="connsiteX29" fmla="*/ 1315 w 10000"/>
                <a:gd name="connsiteY29" fmla="*/ 2799 h 10441"/>
                <a:gd name="connsiteX30" fmla="*/ 939 w 10000"/>
                <a:gd name="connsiteY30" fmla="*/ 2620 h 10441"/>
                <a:gd name="connsiteX31" fmla="*/ 610 w 10000"/>
                <a:gd name="connsiteY31" fmla="*/ 2590 h 10441"/>
                <a:gd name="connsiteX32" fmla="*/ 798 w 10000"/>
                <a:gd name="connsiteY32" fmla="*/ 2292 h 10441"/>
                <a:gd name="connsiteX33" fmla="*/ 188 w 10000"/>
                <a:gd name="connsiteY33" fmla="*/ 2501 h 10441"/>
                <a:gd name="connsiteX34" fmla="*/ 0 w 10000"/>
                <a:gd name="connsiteY34" fmla="*/ 2471 h 10441"/>
                <a:gd name="connsiteX35" fmla="*/ 751 w 10000"/>
                <a:gd name="connsiteY35" fmla="*/ 2142 h 10441"/>
                <a:gd name="connsiteX36" fmla="*/ 986 w 10000"/>
                <a:gd name="connsiteY36" fmla="*/ 2142 h 10441"/>
                <a:gd name="connsiteX37" fmla="*/ 1784 w 10000"/>
                <a:gd name="connsiteY37" fmla="*/ 2142 h 10441"/>
                <a:gd name="connsiteX38" fmla="*/ 1033 w 10000"/>
                <a:gd name="connsiteY38" fmla="*/ 2202 h 10441"/>
                <a:gd name="connsiteX39" fmla="*/ 986 w 10000"/>
                <a:gd name="connsiteY39" fmla="*/ 2292 h 10441"/>
                <a:gd name="connsiteX40" fmla="*/ 1878 w 10000"/>
                <a:gd name="connsiteY40" fmla="*/ 2262 h 10441"/>
                <a:gd name="connsiteX41" fmla="*/ 2066 w 10000"/>
                <a:gd name="connsiteY41" fmla="*/ 2501 h 10441"/>
                <a:gd name="connsiteX42" fmla="*/ 1854 w 10000"/>
                <a:gd name="connsiteY42" fmla="*/ 1859 h 10441"/>
                <a:gd name="connsiteX43" fmla="*/ 2180 w 10000"/>
                <a:gd name="connsiteY43" fmla="*/ 1567 h 10441"/>
                <a:gd name="connsiteX44" fmla="*/ 3146 w 10000"/>
                <a:gd name="connsiteY44" fmla="*/ 1754 h 10441"/>
                <a:gd name="connsiteX45" fmla="*/ 3005 w 10000"/>
                <a:gd name="connsiteY45" fmla="*/ 1486 h 10441"/>
                <a:gd name="connsiteX46" fmla="*/ 2723 w 10000"/>
                <a:gd name="connsiteY46" fmla="*/ 1516 h 10441"/>
                <a:gd name="connsiteX47" fmla="*/ 2535 w 10000"/>
                <a:gd name="connsiteY47" fmla="*/ 1277 h 10441"/>
                <a:gd name="connsiteX48" fmla="*/ 3146 w 10000"/>
                <a:gd name="connsiteY48" fmla="*/ 1187 h 10441"/>
                <a:gd name="connsiteX49" fmla="*/ 2676 w 10000"/>
                <a:gd name="connsiteY49" fmla="*/ 680 h 10441"/>
                <a:gd name="connsiteX50" fmla="*/ 2300 w 10000"/>
                <a:gd name="connsiteY50" fmla="*/ 740 h 10441"/>
                <a:gd name="connsiteX51" fmla="*/ 2254 w 10000"/>
                <a:gd name="connsiteY51" fmla="*/ 560 h 10441"/>
                <a:gd name="connsiteX52" fmla="*/ 2629 w 10000"/>
                <a:gd name="connsiteY52" fmla="*/ 441 h 10441"/>
                <a:gd name="connsiteX53" fmla="*/ 2497 w 10000"/>
                <a:gd name="connsiteY53" fmla="*/ 0 h 10441"/>
                <a:gd name="connsiteX54" fmla="*/ 3549 w 10000"/>
                <a:gd name="connsiteY54" fmla="*/ 130 h 10441"/>
                <a:gd name="connsiteX55" fmla="*/ 4601 w 10000"/>
                <a:gd name="connsiteY55" fmla="*/ 769 h 10441"/>
                <a:gd name="connsiteX56" fmla="*/ 4695 w 10000"/>
                <a:gd name="connsiteY56" fmla="*/ 1068 h 10441"/>
                <a:gd name="connsiteX57" fmla="*/ 4413 w 10000"/>
                <a:gd name="connsiteY57" fmla="*/ 1307 h 10441"/>
                <a:gd name="connsiteX58" fmla="*/ 5143 w 10000"/>
                <a:gd name="connsiteY58" fmla="*/ 981 h 10441"/>
                <a:gd name="connsiteX59" fmla="*/ 5562 w 10000"/>
                <a:gd name="connsiteY59" fmla="*/ 1016 h 10441"/>
                <a:gd name="connsiteX60" fmla="*/ 5634 w 10000"/>
                <a:gd name="connsiteY60" fmla="*/ 1426 h 10441"/>
                <a:gd name="connsiteX61" fmla="*/ 5915 w 10000"/>
                <a:gd name="connsiteY61" fmla="*/ 1277 h 10441"/>
                <a:gd name="connsiteX62" fmla="*/ 6103 w 10000"/>
                <a:gd name="connsiteY62" fmla="*/ 1605 h 10441"/>
                <a:gd name="connsiteX63" fmla="*/ 5681 w 10000"/>
                <a:gd name="connsiteY63" fmla="*/ 1844 h 10441"/>
                <a:gd name="connsiteX64" fmla="*/ 6009 w 10000"/>
                <a:gd name="connsiteY64" fmla="*/ 1963 h 10441"/>
                <a:gd name="connsiteX65" fmla="*/ 5915 w 10000"/>
                <a:gd name="connsiteY65" fmla="*/ 2381 h 10441"/>
                <a:gd name="connsiteX66" fmla="*/ 6553 w 10000"/>
                <a:gd name="connsiteY66" fmla="*/ 2835 h 10441"/>
                <a:gd name="connsiteX67" fmla="*/ 7042 w 10000"/>
                <a:gd name="connsiteY67" fmla="*/ 3247 h 10441"/>
                <a:gd name="connsiteX68" fmla="*/ 6620 w 10000"/>
                <a:gd name="connsiteY68" fmla="*/ 3486 h 10441"/>
                <a:gd name="connsiteX69" fmla="*/ 6103 w 10000"/>
                <a:gd name="connsiteY69" fmla="*/ 3396 h 10441"/>
                <a:gd name="connsiteX70" fmla="*/ 5634 w 10000"/>
                <a:gd name="connsiteY70" fmla="*/ 3486 h 10441"/>
                <a:gd name="connsiteX71" fmla="*/ 5728 w 10000"/>
                <a:gd name="connsiteY71" fmla="*/ 3754 h 10441"/>
                <a:gd name="connsiteX72" fmla="*/ 6056 w 10000"/>
                <a:gd name="connsiteY72" fmla="*/ 3874 h 10441"/>
                <a:gd name="connsiteX73" fmla="*/ 6150 w 10000"/>
                <a:gd name="connsiteY73" fmla="*/ 4590 h 10441"/>
                <a:gd name="connsiteX74" fmla="*/ 5540 w 10000"/>
                <a:gd name="connsiteY74" fmla="*/ 4620 h 10441"/>
                <a:gd name="connsiteX75" fmla="*/ 5540 w 10000"/>
                <a:gd name="connsiteY75" fmla="*/ 5038 h 10441"/>
                <a:gd name="connsiteX76" fmla="*/ 4601 w 10000"/>
                <a:gd name="connsiteY76" fmla="*/ 5456 h 10441"/>
                <a:gd name="connsiteX77" fmla="*/ 4883 w 10000"/>
                <a:gd name="connsiteY77" fmla="*/ 5844 h 10441"/>
                <a:gd name="connsiteX78" fmla="*/ 4648 w 10000"/>
                <a:gd name="connsiteY78" fmla="*/ 6202 h 10441"/>
                <a:gd name="connsiteX79" fmla="*/ 5446 w 10000"/>
                <a:gd name="connsiteY79" fmla="*/ 6889 h 10441"/>
                <a:gd name="connsiteX80" fmla="*/ 6573 w 10000"/>
                <a:gd name="connsiteY80" fmla="*/ 6889 h 10441"/>
                <a:gd name="connsiteX81" fmla="*/ 7230 w 10000"/>
                <a:gd name="connsiteY81" fmla="*/ 6769 h 10441"/>
                <a:gd name="connsiteX82" fmla="*/ 7793 w 10000"/>
                <a:gd name="connsiteY82" fmla="*/ 6919 h 10441"/>
                <a:gd name="connsiteX83" fmla="*/ 8263 w 10000"/>
                <a:gd name="connsiteY83" fmla="*/ 7307 h 10441"/>
                <a:gd name="connsiteX84" fmla="*/ 8638 w 10000"/>
                <a:gd name="connsiteY84" fmla="*/ 8053 h 10441"/>
                <a:gd name="connsiteX85" fmla="*/ 9014 w 10000"/>
                <a:gd name="connsiteY85" fmla="*/ 8023 h 10441"/>
                <a:gd name="connsiteX86" fmla="*/ 10000 w 10000"/>
                <a:gd name="connsiteY86" fmla="*/ 8769 h 10441"/>
                <a:gd name="connsiteX87" fmla="*/ 8826 w 10000"/>
                <a:gd name="connsiteY87" fmla="*/ 9575 h 10441"/>
                <a:gd name="connsiteX88" fmla="*/ 9296 w 10000"/>
                <a:gd name="connsiteY88" fmla="*/ 10172 h 10441"/>
                <a:gd name="connsiteX89" fmla="*/ 9108 w 10000"/>
                <a:gd name="connsiteY89" fmla="*/ 10411 h 10441"/>
                <a:gd name="connsiteX90" fmla="*/ 8826 w 10000"/>
                <a:gd name="connsiteY90" fmla="*/ 10172 h 10441"/>
                <a:gd name="connsiteX91" fmla="*/ 6948 w 10000"/>
                <a:gd name="connsiteY91" fmla="*/ 10142 h 10441"/>
                <a:gd name="connsiteX92" fmla="*/ 6620 w 10000"/>
                <a:gd name="connsiteY92" fmla="*/ 10441 h 10441"/>
                <a:gd name="connsiteX93" fmla="*/ 6056 w 10000"/>
                <a:gd name="connsiteY93" fmla="*/ 10411 h 10441"/>
                <a:gd name="connsiteX0" fmla="*/ 6056 w 10000"/>
                <a:gd name="connsiteY0" fmla="*/ 10411 h 10441"/>
                <a:gd name="connsiteX1" fmla="*/ 6150 w 10000"/>
                <a:gd name="connsiteY1" fmla="*/ 9575 h 10441"/>
                <a:gd name="connsiteX2" fmla="*/ 6432 w 10000"/>
                <a:gd name="connsiteY2" fmla="*/ 8769 h 10441"/>
                <a:gd name="connsiteX3" fmla="*/ 5634 w 10000"/>
                <a:gd name="connsiteY3" fmla="*/ 8590 h 10441"/>
                <a:gd name="connsiteX4" fmla="*/ 5399 w 10000"/>
                <a:gd name="connsiteY4" fmla="*/ 8411 h 10441"/>
                <a:gd name="connsiteX5" fmla="*/ 5023 w 10000"/>
                <a:gd name="connsiteY5" fmla="*/ 8501 h 10441"/>
                <a:gd name="connsiteX6" fmla="*/ 4695 w 10000"/>
                <a:gd name="connsiteY6" fmla="*/ 7934 h 10441"/>
                <a:gd name="connsiteX7" fmla="*/ 4131 w 10000"/>
                <a:gd name="connsiteY7" fmla="*/ 7575 h 10441"/>
                <a:gd name="connsiteX8" fmla="*/ 3709 w 10000"/>
                <a:gd name="connsiteY8" fmla="*/ 7605 h 10441"/>
                <a:gd name="connsiteX9" fmla="*/ 3803 w 10000"/>
                <a:gd name="connsiteY9" fmla="*/ 7784 h 10441"/>
                <a:gd name="connsiteX10" fmla="*/ 3333 w 10000"/>
                <a:gd name="connsiteY10" fmla="*/ 7814 h 10441"/>
                <a:gd name="connsiteX11" fmla="*/ 3286 w 10000"/>
                <a:gd name="connsiteY11" fmla="*/ 7128 h 10441"/>
                <a:gd name="connsiteX12" fmla="*/ 2535 w 10000"/>
                <a:gd name="connsiteY12" fmla="*/ 7098 h 10441"/>
                <a:gd name="connsiteX13" fmla="*/ 2629 w 10000"/>
                <a:gd name="connsiteY13" fmla="*/ 6799 h 10441"/>
                <a:gd name="connsiteX14" fmla="*/ 2300 w 10000"/>
                <a:gd name="connsiteY14" fmla="*/ 6710 h 10441"/>
                <a:gd name="connsiteX15" fmla="*/ 2113 w 10000"/>
                <a:gd name="connsiteY15" fmla="*/ 6202 h 10441"/>
                <a:gd name="connsiteX16" fmla="*/ 2441 w 10000"/>
                <a:gd name="connsiteY16" fmla="*/ 6053 h 10441"/>
                <a:gd name="connsiteX17" fmla="*/ 2911 w 10000"/>
                <a:gd name="connsiteY17" fmla="*/ 5665 h 10441"/>
                <a:gd name="connsiteX18" fmla="*/ 2629 w 10000"/>
                <a:gd name="connsiteY18" fmla="*/ 5456 h 10441"/>
                <a:gd name="connsiteX19" fmla="*/ 3192 w 10000"/>
                <a:gd name="connsiteY19" fmla="*/ 5128 h 10441"/>
                <a:gd name="connsiteX20" fmla="*/ 2629 w 10000"/>
                <a:gd name="connsiteY20" fmla="*/ 5128 h 10441"/>
                <a:gd name="connsiteX21" fmla="*/ 2629 w 10000"/>
                <a:gd name="connsiteY21" fmla="*/ 4769 h 10441"/>
                <a:gd name="connsiteX22" fmla="*/ 2817 w 10000"/>
                <a:gd name="connsiteY22" fmla="*/ 4202 h 10441"/>
                <a:gd name="connsiteX23" fmla="*/ 2582 w 10000"/>
                <a:gd name="connsiteY23" fmla="*/ 3725 h 10441"/>
                <a:gd name="connsiteX24" fmla="*/ 2019 w 10000"/>
                <a:gd name="connsiteY24" fmla="*/ 3993 h 10441"/>
                <a:gd name="connsiteX25" fmla="*/ 1643 w 10000"/>
                <a:gd name="connsiteY25" fmla="*/ 3725 h 10441"/>
                <a:gd name="connsiteX26" fmla="*/ 1315 w 10000"/>
                <a:gd name="connsiteY26" fmla="*/ 3725 h 10441"/>
                <a:gd name="connsiteX27" fmla="*/ 1925 w 10000"/>
                <a:gd name="connsiteY27" fmla="*/ 3038 h 10441"/>
                <a:gd name="connsiteX28" fmla="*/ 1831 w 10000"/>
                <a:gd name="connsiteY28" fmla="*/ 2799 h 10441"/>
                <a:gd name="connsiteX29" fmla="*/ 1315 w 10000"/>
                <a:gd name="connsiteY29" fmla="*/ 2799 h 10441"/>
                <a:gd name="connsiteX30" fmla="*/ 939 w 10000"/>
                <a:gd name="connsiteY30" fmla="*/ 2620 h 10441"/>
                <a:gd name="connsiteX31" fmla="*/ 610 w 10000"/>
                <a:gd name="connsiteY31" fmla="*/ 2590 h 10441"/>
                <a:gd name="connsiteX32" fmla="*/ 798 w 10000"/>
                <a:gd name="connsiteY32" fmla="*/ 2292 h 10441"/>
                <a:gd name="connsiteX33" fmla="*/ 188 w 10000"/>
                <a:gd name="connsiteY33" fmla="*/ 2501 h 10441"/>
                <a:gd name="connsiteX34" fmla="*/ 0 w 10000"/>
                <a:gd name="connsiteY34" fmla="*/ 2471 h 10441"/>
                <a:gd name="connsiteX35" fmla="*/ 751 w 10000"/>
                <a:gd name="connsiteY35" fmla="*/ 2142 h 10441"/>
                <a:gd name="connsiteX36" fmla="*/ 986 w 10000"/>
                <a:gd name="connsiteY36" fmla="*/ 2142 h 10441"/>
                <a:gd name="connsiteX37" fmla="*/ 1784 w 10000"/>
                <a:gd name="connsiteY37" fmla="*/ 2142 h 10441"/>
                <a:gd name="connsiteX38" fmla="*/ 1033 w 10000"/>
                <a:gd name="connsiteY38" fmla="*/ 2202 h 10441"/>
                <a:gd name="connsiteX39" fmla="*/ 986 w 10000"/>
                <a:gd name="connsiteY39" fmla="*/ 2292 h 10441"/>
                <a:gd name="connsiteX40" fmla="*/ 1878 w 10000"/>
                <a:gd name="connsiteY40" fmla="*/ 2262 h 10441"/>
                <a:gd name="connsiteX41" fmla="*/ 2066 w 10000"/>
                <a:gd name="connsiteY41" fmla="*/ 2501 h 10441"/>
                <a:gd name="connsiteX42" fmla="*/ 1854 w 10000"/>
                <a:gd name="connsiteY42" fmla="*/ 1859 h 10441"/>
                <a:gd name="connsiteX43" fmla="*/ 2180 w 10000"/>
                <a:gd name="connsiteY43" fmla="*/ 1567 h 10441"/>
                <a:gd name="connsiteX44" fmla="*/ 3146 w 10000"/>
                <a:gd name="connsiteY44" fmla="*/ 1754 h 10441"/>
                <a:gd name="connsiteX45" fmla="*/ 3005 w 10000"/>
                <a:gd name="connsiteY45" fmla="*/ 1486 h 10441"/>
                <a:gd name="connsiteX46" fmla="*/ 2723 w 10000"/>
                <a:gd name="connsiteY46" fmla="*/ 1516 h 10441"/>
                <a:gd name="connsiteX47" fmla="*/ 2535 w 10000"/>
                <a:gd name="connsiteY47" fmla="*/ 1277 h 10441"/>
                <a:gd name="connsiteX48" fmla="*/ 3146 w 10000"/>
                <a:gd name="connsiteY48" fmla="*/ 1187 h 10441"/>
                <a:gd name="connsiteX49" fmla="*/ 2676 w 10000"/>
                <a:gd name="connsiteY49" fmla="*/ 680 h 10441"/>
                <a:gd name="connsiteX50" fmla="*/ 2300 w 10000"/>
                <a:gd name="connsiteY50" fmla="*/ 740 h 10441"/>
                <a:gd name="connsiteX51" fmla="*/ 2254 w 10000"/>
                <a:gd name="connsiteY51" fmla="*/ 560 h 10441"/>
                <a:gd name="connsiteX52" fmla="*/ 2629 w 10000"/>
                <a:gd name="connsiteY52" fmla="*/ 441 h 10441"/>
                <a:gd name="connsiteX53" fmla="*/ 2497 w 10000"/>
                <a:gd name="connsiteY53" fmla="*/ 0 h 10441"/>
                <a:gd name="connsiteX54" fmla="*/ 3876 w 10000"/>
                <a:gd name="connsiteY54" fmla="*/ 100 h 10441"/>
                <a:gd name="connsiteX55" fmla="*/ 4601 w 10000"/>
                <a:gd name="connsiteY55" fmla="*/ 769 h 10441"/>
                <a:gd name="connsiteX56" fmla="*/ 4695 w 10000"/>
                <a:gd name="connsiteY56" fmla="*/ 1068 h 10441"/>
                <a:gd name="connsiteX57" fmla="*/ 4413 w 10000"/>
                <a:gd name="connsiteY57" fmla="*/ 1307 h 10441"/>
                <a:gd name="connsiteX58" fmla="*/ 5143 w 10000"/>
                <a:gd name="connsiteY58" fmla="*/ 981 h 10441"/>
                <a:gd name="connsiteX59" fmla="*/ 5562 w 10000"/>
                <a:gd name="connsiteY59" fmla="*/ 1016 h 10441"/>
                <a:gd name="connsiteX60" fmla="*/ 5634 w 10000"/>
                <a:gd name="connsiteY60" fmla="*/ 1426 h 10441"/>
                <a:gd name="connsiteX61" fmla="*/ 5915 w 10000"/>
                <a:gd name="connsiteY61" fmla="*/ 1277 h 10441"/>
                <a:gd name="connsiteX62" fmla="*/ 6103 w 10000"/>
                <a:gd name="connsiteY62" fmla="*/ 1605 h 10441"/>
                <a:gd name="connsiteX63" fmla="*/ 5681 w 10000"/>
                <a:gd name="connsiteY63" fmla="*/ 1844 h 10441"/>
                <a:gd name="connsiteX64" fmla="*/ 6009 w 10000"/>
                <a:gd name="connsiteY64" fmla="*/ 1963 h 10441"/>
                <a:gd name="connsiteX65" fmla="*/ 5915 w 10000"/>
                <a:gd name="connsiteY65" fmla="*/ 2381 h 10441"/>
                <a:gd name="connsiteX66" fmla="*/ 6553 w 10000"/>
                <a:gd name="connsiteY66" fmla="*/ 2835 h 10441"/>
                <a:gd name="connsiteX67" fmla="*/ 7042 w 10000"/>
                <a:gd name="connsiteY67" fmla="*/ 3247 h 10441"/>
                <a:gd name="connsiteX68" fmla="*/ 6620 w 10000"/>
                <a:gd name="connsiteY68" fmla="*/ 3486 h 10441"/>
                <a:gd name="connsiteX69" fmla="*/ 6103 w 10000"/>
                <a:gd name="connsiteY69" fmla="*/ 3396 h 10441"/>
                <a:gd name="connsiteX70" fmla="*/ 5634 w 10000"/>
                <a:gd name="connsiteY70" fmla="*/ 3486 h 10441"/>
                <a:gd name="connsiteX71" fmla="*/ 5728 w 10000"/>
                <a:gd name="connsiteY71" fmla="*/ 3754 h 10441"/>
                <a:gd name="connsiteX72" fmla="*/ 6056 w 10000"/>
                <a:gd name="connsiteY72" fmla="*/ 3874 h 10441"/>
                <a:gd name="connsiteX73" fmla="*/ 6150 w 10000"/>
                <a:gd name="connsiteY73" fmla="*/ 4590 h 10441"/>
                <a:gd name="connsiteX74" fmla="*/ 5540 w 10000"/>
                <a:gd name="connsiteY74" fmla="*/ 4620 h 10441"/>
                <a:gd name="connsiteX75" fmla="*/ 5540 w 10000"/>
                <a:gd name="connsiteY75" fmla="*/ 5038 h 10441"/>
                <a:gd name="connsiteX76" fmla="*/ 4601 w 10000"/>
                <a:gd name="connsiteY76" fmla="*/ 5456 h 10441"/>
                <a:gd name="connsiteX77" fmla="*/ 4883 w 10000"/>
                <a:gd name="connsiteY77" fmla="*/ 5844 h 10441"/>
                <a:gd name="connsiteX78" fmla="*/ 4648 w 10000"/>
                <a:gd name="connsiteY78" fmla="*/ 6202 h 10441"/>
                <a:gd name="connsiteX79" fmla="*/ 5446 w 10000"/>
                <a:gd name="connsiteY79" fmla="*/ 6889 h 10441"/>
                <a:gd name="connsiteX80" fmla="*/ 6573 w 10000"/>
                <a:gd name="connsiteY80" fmla="*/ 6889 h 10441"/>
                <a:gd name="connsiteX81" fmla="*/ 7230 w 10000"/>
                <a:gd name="connsiteY81" fmla="*/ 6769 h 10441"/>
                <a:gd name="connsiteX82" fmla="*/ 7793 w 10000"/>
                <a:gd name="connsiteY82" fmla="*/ 6919 h 10441"/>
                <a:gd name="connsiteX83" fmla="*/ 8263 w 10000"/>
                <a:gd name="connsiteY83" fmla="*/ 7307 h 10441"/>
                <a:gd name="connsiteX84" fmla="*/ 8638 w 10000"/>
                <a:gd name="connsiteY84" fmla="*/ 8053 h 10441"/>
                <a:gd name="connsiteX85" fmla="*/ 9014 w 10000"/>
                <a:gd name="connsiteY85" fmla="*/ 8023 h 10441"/>
                <a:gd name="connsiteX86" fmla="*/ 10000 w 10000"/>
                <a:gd name="connsiteY86" fmla="*/ 8769 h 10441"/>
                <a:gd name="connsiteX87" fmla="*/ 8826 w 10000"/>
                <a:gd name="connsiteY87" fmla="*/ 9575 h 10441"/>
                <a:gd name="connsiteX88" fmla="*/ 9296 w 10000"/>
                <a:gd name="connsiteY88" fmla="*/ 10172 h 10441"/>
                <a:gd name="connsiteX89" fmla="*/ 9108 w 10000"/>
                <a:gd name="connsiteY89" fmla="*/ 10411 h 10441"/>
                <a:gd name="connsiteX90" fmla="*/ 8826 w 10000"/>
                <a:gd name="connsiteY90" fmla="*/ 10172 h 10441"/>
                <a:gd name="connsiteX91" fmla="*/ 6948 w 10000"/>
                <a:gd name="connsiteY91" fmla="*/ 10142 h 10441"/>
                <a:gd name="connsiteX92" fmla="*/ 6620 w 10000"/>
                <a:gd name="connsiteY92" fmla="*/ 10441 h 10441"/>
                <a:gd name="connsiteX93" fmla="*/ 6056 w 10000"/>
                <a:gd name="connsiteY93" fmla="*/ 10411 h 10441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3146 w 10000"/>
                <a:gd name="connsiteY48" fmla="*/ 1506 h 10760"/>
                <a:gd name="connsiteX49" fmla="*/ 2676 w 10000"/>
                <a:gd name="connsiteY49" fmla="*/ 99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629 w 10000"/>
                <a:gd name="connsiteY52" fmla="*/ 760 h 10760"/>
                <a:gd name="connsiteX53" fmla="*/ 2267 w 10000"/>
                <a:gd name="connsiteY53" fmla="*/ 0 h 10760"/>
                <a:gd name="connsiteX54" fmla="*/ 3876 w 10000"/>
                <a:gd name="connsiteY54" fmla="*/ 419 h 10760"/>
                <a:gd name="connsiteX55" fmla="*/ 4601 w 10000"/>
                <a:gd name="connsiteY55" fmla="*/ 1088 h 10760"/>
                <a:gd name="connsiteX56" fmla="*/ 4695 w 10000"/>
                <a:gd name="connsiteY56" fmla="*/ 1387 h 10760"/>
                <a:gd name="connsiteX57" fmla="*/ 4413 w 10000"/>
                <a:gd name="connsiteY57" fmla="*/ 1626 h 10760"/>
                <a:gd name="connsiteX58" fmla="*/ 5143 w 10000"/>
                <a:gd name="connsiteY58" fmla="*/ 1300 h 10760"/>
                <a:gd name="connsiteX59" fmla="*/ 5562 w 10000"/>
                <a:gd name="connsiteY59" fmla="*/ 1335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553 w 10000"/>
                <a:gd name="connsiteY66" fmla="*/ 3154 h 10760"/>
                <a:gd name="connsiteX67" fmla="*/ 7042 w 10000"/>
                <a:gd name="connsiteY67" fmla="*/ 3566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3146 w 10000"/>
                <a:gd name="connsiteY48" fmla="*/ 1506 h 10760"/>
                <a:gd name="connsiteX49" fmla="*/ 2676 w 10000"/>
                <a:gd name="connsiteY49" fmla="*/ 99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629 w 10000"/>
                <a:gd name="connsiteY52" fmla="*/ 760 h 10760"/>
                <a:gd name="connsiteX53" fmla="*/ 2267 w 10000"/>
                <a:gd name="connsiteY53" fmla="*/ 0 h 10760"/>
                <a:gd name="connsiteX54" fmla="*/ 3423 w 10000"/>
                <a:gd name="connsiteY54" fmla="*/ 234 h 10760"/>
                <a:gd name="connsiteX55" fmla="*/ 4601 w 10000"/>
                <a:gd name="connsiteY55" fmla="*/ 1088 h 10760"/>
                <a:gd name="connsiteX56" fmla="*/ 4695 w 10000"/>
                <a:gd name="connsiteY56" fmla="*/ 1387 h 10760"/>
                <a:gd name="connsiteX57" fmla="*/ 4413 w 10000"/>
                <a:gd name="connsiteY57" fmla="*/ 1626 h 10760"/>
                <a:gd name="connsiteX58" fmla="*/ 5143 w 10000"/>
                <a:gd name="connsiteY58" fmla="*/ 1300 h 10760"/>
                <a:gd name="connsiteX59" fmla="*/ 5562 w 10000"/>
                <a:gd name="connsiteY59" fmla="*/ 1335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553 w 10000"/>
                <a:gd name="connsiteY66" fmla="*/ 3154 h 10760"/>
                <a:gd name="connsiteX67" fmla="*/ 7042 w 10000"/>
                <a:gd name="connsiteY67" fmla="*/ 3566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676 w 10000"/>
                <a:gd name="connsiteY49" fmla="*/ 99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629 w 10000"/>
                <a:gd name="connsiteY52" fmla="*/ 760 h 10760"/>
                <a:gd name="connsiteX53" fmla="*/ 2267 w 10000"/>
                <a:gd name="connsiteY53" fmla="*/ 0 h 10760"/>
                <a:gd name="connsiteX54" fmla="*/ 3423 w 10000"/>
                <a:gd name="connsiteY54" fmla="*/ 234 h 10760"/>
                <a:gd name="connsiteX55" fmla="*/ 4601 w 10000"/>
                <a:gd name="connsiteY55" fmla="*/ 1088 h 10760"/>
                <a:gd name="connsiteX56" fmla="*/ 4695 w 10000"/>
                <a:gd name="connsiteY56" fmla="*/ 1387 h 10760"/>
                <a:gd name="connsiteX57" fmla="*/ 4413 w 10000"/>
                <a:gd name="connsiteY57" fmla="*/ 1626 h 10760"/>
                <a:gd name="connsiteX58" fmla="*/ 5143 w 10000"/>
                <a:gd name="connsiteY58" fmla="*/ 1300 h 10760"/>
                <a:gd name="connsiteX59" fmla="*/ 5562 w 10000"/>
                <a:gd name="connsiteY59" fmla="*/ 1335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553 w 10000"/>
                <a:gd name="connsiteY66" fmla="*/ 3154 h 10760"/>
                <a:gd name="connsiteX67" fmla="*/ 7042 w 10000"/>
                <a:gd name="connsiteY67" fmla="*/ 3566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629 w 10000"/>
                <a:gd name="connsiteY52" fmla="*/ 760 h 10760"/>
                <a:gd name="connsiteX53" fmla="*/ 2267 w 10000"/>
                <a:gd name="connsiteY53" fmla="*/ 0 h 10760"/>
                <a:gd name="connsiteX54" fmla="*/ 3423 w 10000"/>
                <a:gd name="connsiteY54" fmla="*/ 234 h 10760"/>
                <a:gd name="connsiteX55" fmla="*/ 4601 w 10000"/>
                <a:gd name="connsiteY55" fmla="*/ 1088 h 10760"/>
                <a:gd name="connsiteX56" fmla="*/ 4695 w 10000"/>
                <a:gd name="connsiteY56" fmla="*/ 1387 h 10760"/>
                <a:gd name="connsiteX57" fmla="*/ 4413 w 10000"/>
                <a:gd name="connsiteY57" fmla="*/ 1626 h 10760"/>
                <a:gd name="connsiteX58" fmla="*/ 5143 w 10000"/>
                <a:gd name="connsiteY58" fmla="*/ 1300 h 10760"/>
                <a:gd name="connsiteX59" fmla="*/ 5562 w 10000"/>
                <a:gd name="connsiteY59" fmla="*/ 1335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553 w 10000"/>
                <a:gd name="connsiteY66" fmla="*/ 3154 h 10760"/>
                <a:gd name="connsiteX67" fmla="*/ 7042 w 10000"/>
                <a:gd name="connsiteY67" fmla="*/ 3566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423 w 10000"/>
                <a:gd name="connsiteY54" fmla="*/ 234 h 10760"/>
                <a:gd name="connsiteX55" fmla="*/ 4601 w 10000"/>
                <a:gd name="connsiteY55" fmla="*/ 1088 h 10760"/>
                <a:gd name="connsiteX56" fmla="*/ 4695 w 10000"/>
                <a:gd name="connsiteY56" fmla="*/ 1387 h 10760"/>
                <a:gd name="connsiteX57" fmla="*/ 4413 w 10000"/>
                <a:gd name="connsiteY57" fmla="*/ 1626 h 10760"/>
                <a:gd name="connsiteX58" fmla="*/ 5143 w 10000"/>
                <a:gd name="connsiteY58" fmla="*/ 1300 h 10760"/>
                <a:gd name="connsiteX59" fmla="*/ 5562 w 10000"/>
                <a:gd name="connsiteY59" fmla="*/ 1335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553 w 10000"/>
                <a:gd name="connsiteY66" fmla="*/ 3154 h 10760"/>
                <a:gd name="connsiteX67" fmla="*/ 7042 w 10000"/>
                <a:gd name="connsiteY67" fmla="*/ 3566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695 w 10000"/>
                <a:gd name="connsiteY56" fmla="*/ 1387 h 10760"/>
                <a:gd name="connsiteX57" fmla="*/ 4413 w 10000"/>
                <a:gd name="connsiteY57" fmla="*/ 1626 h 10760"/>
                <a:gd name="connsiteX58" fmla="*/ 5143 w 10000"/>
                <a:gd name="connsiteY58" fmla="*/ 1300 h 10760"/>
                <a:gd name="connsiteX59" fmla="*/ 5562 w 10000"/>
                <a:gd name="connsiteY59" fmla="*/ 1335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553 w 10000"/>
                <a:gd name="connsiteY66" fmla="*/ 3154 h 10760"/>
                <a:gd name="connsiteX67" fmla="*/ 7042 w 10000"/>
                <a:gd name="connsiteY67" fmla="*/ 3566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695 w 10000"/>
                <a:gd name="connsiteY56" fmla="*/ 1387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62 w 10000"/>
                <a:gd name="connsiteY59" fmla="*/ 1335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553 w 10000"/>
                <a:gd name="connsiteY66" fmla="*/ 3154 h 10760"/>
                <a:gd name="connsiteX67" fmla="*/ 7042 w 10000"/>
                <a:gd name="connsiteY67" fmla="*/ 3566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695 w 10000"/>
                <a:gd name="connsiteY56" fmla="*/ 1387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553 w 10000"/>
                <a:gd name="connsiteY66" fmla="*/ 3154 h 10760"/>
                <a:gd name="connsiteX67" fmla="*/ 7042 w 10000"/>
                <a:gd name="connsiteY67" fmla="*/ 3566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553 w 10000"/>
                <a:gd name="connsiteY66" fmla="*/ 3154 h 10760"/>
                <a:gd name="connsiteX67" fmla="*/ 7042 w 10000"/>
                <a:gd name="connsiteY67" fmla="*/ 3566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7042 w 10000"/>
                <a:gd name="connsiteY67" fmla="*/ 3566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6620 w 10000"/>
                <a:gd name="connsiteY68" fmla="*/ 3805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6056 w 10000"/>
                <a:gd name="connsiteY72" fmla="*/ 4193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728 w 10000"/>
                <a:gd name="connsiteY71" fmla="*/ 4073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2019 w 10000"/>
                <a:gd name="connsiteY24" fmla="*/ 431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1643 w 10000"/>
                <a:gd name="connsiteY25" fmla="*/ 4044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1315 w 10000"/>
                <a:gd name="connsiteY26" fmla="*/ 4044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831 w 10000"/>
                <a:gd name="connsiteY28" fmla="*/ 3118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687 w 10000"/>
                <a:gd name="connsiteY28" fmla="*/ 3336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610 w 10000"/>
                <a:gd name="connsiteY31" fmla="*/ 2909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687 w 10000"/>
                <a:gd name="connsiteY28" fmla="*/ 3336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169 w 10000"/>
                <a:gd name="connsiteY31" fmla="*/ 2950 h 10760"/>
                <a:gd name="connsiteX32" fmla="*/ 798 w 10000"/>
                <a:gd name="connsiteY32" fmla="*/ 2611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687 w 10000"/>
                <a:gd name="connsiteY28" fmla="*/ 3336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169 w 10000"/>
                <a:gd name="connsiteY31" fmla="*/ 2950 h 10760"/>
                <a:gd name="connsiteX32" fmla="*/ 135 w 10000"/>
                <a:gd name="connsiteY32" fmla="*/ 2289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751 w 10000"/>
                <a:gd name="connsiteY35" fmla="*/ 2461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687 w 10000"/>
                <a:gd name="connsiteY28" fmla="*/ 3336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169 w 10000"/>
                <a:gd name="connsiteY31" fmla="*/ 2950 h 10760"/>
                <a:gd name="connsiteX32" fmla="*/ 135 w 10000"/>
                <a:gd name="connsiteY32" fmla="*/ 2289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358 w 10000"/>
                <a:gd name="connsiteY35" fmla="*/ 1986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986 w 10000"/>
                <a:gd name="connsiteY39" fmla="*/ 261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687 w 10000"/>
                <a:gd name="connsiteY28" fmla="*/ 3336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169 w 10000"/>
                <a:gd name="connsiteY31" fmla="*/ 2950 h 10760"/>
                <a:gd name="connsiteX32" fmla="*/ 135 w 10000"/>
                <a:gd name="connsiteY32" fmla="*/ 2289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358 w 10000"/>
                <a:gd name="connsiteY35" fmla="*/ 1986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1033 w 10000"/>
                <a:gd name="connsiteY38" fmla="*/ 2521 h 10760"/>
                <a:gd name="connsiteX39" fmla="*/ 1019 w 10000"/>
                <a:gd name="connsiteY39" fmla="*/ 202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687 w 10000"/>
                <a:gd name="connsiteY28" fmla="*/ 3336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169 w 10000"/>
                <a:gd name="connsiteY31" fmla="*/ 2950 h 10760"/>
                <a:gd name="connsiteX32" fmla="*/ 135 w 10000"/>
                <a:gd name="connsiteY32" fmla="*/ 2289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358 w 10000"/>
                <a:gd name="connsiteY35" fmla="*/ 1986 h 10760"/>
                <a:gd name="connsiteX36" fmla="*/ 986 w 10000"/>
                <a:gd name="connsiteY36" fmla="*/ 2461 h 10760"/>
                <a:gd name="connsiteX37" fmla="*/ 1784 w 10000"/>
                <a:gd name="connsiteY37" fmla="*/ 2461 h 10760"/>
                <a:gd name="connsiteX38" fmla="*/ 708 w 10000"/>
                <a:gd name="connsiteY38" fmla="*/ 2015 h 10760"/>
                <a:gd name="connsiteX39" fmla="*/ 1019 w 10000"/>
                <a:gd name="connsiteY39" fmla="*/ 202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687 w 10000"/>
                <a:gd name="connsiteY28" fmla="*/ 3336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169 w 10000"/>
                <a:gd name="connsiteY31" fmla="*/ 2950 h 10760"/>
                <a:gd name="connsiteX32" fmla="*/ 135 w 10000"/>
                <a:gd name="connsiteY32" fmla="*/ 2289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358 w 10000"/>
                <a:gd name="connsiteY35" fmla="*/ 1986 h 10760"/>
                <a:gd name="connsiteX36" fmla="*/ 1007 w 10000"/>
                <a:gd name="connsiteY36" fmla="*/ 1999 h 10760"/>
                <a:gd name="connsiteX37" fmla="*/ 1784 w 10000"/>
                <a:gd name="connsiteY37" fmla="*/ 2461 h 10760"/>
                <a:gd name="connsiteX38" fmla="*/ 708 w 10000"/>
                <a:gd name="connsiteY38" fmla="*/ 2015 h 10760"/>
                <a:gd name="connsiteX39" fmla="*/ 1019 w 10000"/>
                <a:gd name="connsiteY39" fmla="*/ 202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687 w 10000"/>
                <a:gd name="connsiteY28" fmla="*/ 3336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169 w 10000"/>
                <a:gd name="connsiteY31" fmla="*/ 2950 h 10760"/>
                <a:gd name="connsiteX32" fmla="*/ 135 w 10000"/>
                <a:gd name="connsiteY32" fmla="*/ 2289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358 w 10000"/>
                <a:gd name="connsiteY35" fmla="*/ 1986 h 10760"/>
                <a:gd name="connsiteX36" fmla="*/ 1007 w 10000"/>
                <a:gd name="connsiteY36" fmla="*/ 1999 h 10760"/>
                <a:gd name="connsiteX37" fmla="*/ 1784 w 10000"/>
                <a:gd name="connsiteY37" fmla="*/ 2461 h 10760"/>
                <a:gd name="connsiteX38" fmla="*/ 708 w 10000"/>
                <a:gd name="connsiteY38" fmla="*/ 2015 h 10760"/>
                <a:gd name="connsiteX39" fmla="*/ 1019 w 10000"/>
                <a:gd name="connsiteY39" fmla="*/ 202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3146 w 10000"/>
                <a:gd name="connsiteY44" fmla="*/ 207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687 w 10000"/>
                <a:gd name="connsiteY28" fmla="*/ 3336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169 w 10000"/>
                <a:gd name="connsiteY31" fmla="*/ 2950 h 10760"/>
                <a:gd name="connsiteX32" fmla="*/ 135 w 10000"/>
                <a:gd name="connsiteY32" fmla="*/ 2289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358 w 10000"/>
                <a:gd name="connsiteY35" fmla="*/ 1986 h 10760"/>
                <a:gd name="connsiteX36" fmla="*/ 1007 w 10000"/>
                <a:gd name="connsiteY36" fmla="*/ 1999 h 10760"/>
                <a:gd name="connsiteX37" fmla="*/ 1784 w 10000"/>
                <a:gd name="connsiteY37" fmla="*/ 2461 h 10760"/>
                <a:gd name="connsiteX38" fmla="*/ 708 w 10000"/>
                <a:gd name="connsiteY38" fmla="*/ 2015 h 10760"/>
                <a:gd name="connsiteX39" fmla="*/ 1019 w 10000"/>
                <a:gd name="connsiteY39" fmla="*/ 2021 h 10760"/>
                <a:gd name="connsiteX40" fmla="*/ 1878 w 10000"/>
                <a:gd name="connsiteY40" fmla="*/ 2581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2305 w 10000"/>
                <a:gd name="connsiteY44" fmla="*/ 179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056 w 10000"/>
                <a:gd name="connsiteY0" fmla="*/ 10730 h 10760"/>
                <a:gd name="connsiteX1" fmla="*/ 6150 w 10000"/>
                <a:gd name="connsiteY1" fmla="*/ 9894 h 10760"/>
                <a:gd name="connsiteX2" fmla="*/ 6432 w 10000"/>
                <a:gd name="connsiteY2" fmla="*/ 9088 h 10760"/>
                <a:gd name="connsiteX3" fmla="*/ 5634 w 10000"/>
                <a:gd name="connsiteY3" fmla="*/ 8909 h 10760"/>
                <a:gd name="connsiteX4" fmla="*/ 5399 w 10000"/>
                <a:gd name="connsiteY4" fmla="*/ 8730 h 10760"/>
                <a:gd name="connsiteX5" fmla="*/ 5023 w 10000"/>
                <a:gd name="connsiteY5" fmla="*/ 8820 h 10760"/>
                <a:gd name="connsiteX6" fmla="*/ 4695 w 10000"/>
                <a:gd name="connsiteY6" fmla="*/ 8253 h 10760"/>
                <a:gd name="connsiteX7" fmla="*/ 4131 w 10000"/>
                <a:gd name="connsiteY7" fmla="*/ 7894 h 10760"/>
                <a:gd name="connsiteX8" fmla="*/ 3709 w 10000"/>
                <a:gd name="connsiteY8" fmla="*/ 7924 h 10760"/>
                <a:gd name="connsiteX9" fmla="*/ 3803 w 10000"/>
                <a:gd name="connsiteY9" fmla="*/ 8103 h 10760"/>
                <a:gd name="connsiteX10" fmla="*/ 3333 w 10000"/>
                <a:gd name="connsiteY10" fmla="*/ 8133 h 10760"/>
                <a:gd name="connsiteX11" fmla="*/ 3286 w 10000"/>
                <a:gd name="connsiteY11" fmla="*/ 7447 h 10760"/>
                <a:gd name="connsiteX12" fmla="*/ 2535 w 10000"/>
                <a:gd name="connsiteY12" fmla="*/ 7417 h 10760"/>
                <a:gd name="connsiteX13" fmla="*/ 2629 w 10000"/>
                <a:gd name="connsiteY13" fmla="*/ 7118 h 10760"/>
                <a:gd name="connsiteX14" fmla="*/ 2300 w 10000"/>
                <a:gd name="connsiteY14" fmla="*/ 7029 h 10760"/>
                <a:gd name="connsiteX15" fmla="*/ 2113 w 10000"/>
                <a:gd name="connsiteY15" fmla="*/ 6521 h 10760"/>
                <a:gd name="connsiteX16" fmla="*/ 2441 w 10000"/>
                <a:gd name="connsiteY16" fmla="*/ 6372 h 10760"/>
                <a:gd name="connsiteX17" fmla="*/ 2911 w 10000"/>
                <a:gd name="connsiteY17" fmla="*/ 5984 h 10760"/>
                <a:gd name="connsiteX18" fmla="*/ 2629 w 10000"/>
                <a:gd name="connsiteY18" fmla="*/ 5775 h 10760"/>
                <a:gd name="connsiteX19" fmla="*/ 3192 w 10000"/>
                <a:gd name="connsiteY19" fmla="*/ 5447 h 10760"/>
                <a:gd name="connsiteX20" fmla="*/ 2629 w 10000"/>
                <a:gd name="connsiteY20" fmla="*/ 5447 h 10760"/>
                <a:gd name="connsiteX21" fmla="*/ 2629 w 10000"/>
                <a:gd name="connsiteY21" fmla="*/ 5088 h 10760"/>
                <a:gd name="connsiteX22" fmla="*/ 2817 w 10000"/>
                <a:gd name="connsiteY22" fmla="*/ 4521 h 10760"/>
                <a:gd name="connsiteX23" fmla="*/ 2582 w 10000"/>
                <a:gd name="connsiteY23" fmla="*/ 4044 h 10760"/>
                <a:gd name="connsiteX24" fmla="*/ 3288 w 10000"/>
                <a:gd name="connsiteY24" fmla="*/ 3532 h 10760"/>
                <a:gd name="connsiteX25" fmla="*/ 2890 w 10000"/>
                <a:gd name="connsiteY25" fmla="*/ 3342 h 10760"/>
                <a:gd name="connsiteX26" fmla="*/ 2620 w 10000"/>
                <a:gd name="connsiteY26" fmla="*/ 3260 h 10760"/>
                <a:gd name="connsiteX27" fmla="*/ 1925 w 10000"/>
                <a:gd name="connsiteY27" fmla="*/ 3357 h 10760"/>
                <a:gd name="connsiteX28" fmla="*/ 1687 w 10000"/>
                <a:gd name="connsiteY28" fmla="*/ 3336 h 10760"/>
                <a:gd name="connsiteX29" fmla="*/ 1315 w 10000"/>
                <a:gd name="connsiteY29" fmla="*/ 3118 h 10760"/>
                <a:gd name="connsiteX30" fmla="*/ 939 w 10000"/>
                <a:gd name="connsiteY30" fmla="*/ 2939 h 10760"/>
                <a:gd name="connsiteX31" fmla="*/ 169 w 10000"/>
                <a:gd name="connsiteY31" fmla="*/ 2950 h 10760"/>
                <a:gd name="connsiteX32" fmla="*/ 135 w 10000"/>
                <a:gd name="connsiteY32" fmla="*/ 2289 h 10760"/>
                <a:gd name="connsiteX33" fmla="*/ 188 w 10000"/>
                <a:gd name="connsiteY33" fmla="*/ 2820 h 10760"/>
                <a:gd name="connsiteX34" fmla="*/ 0 w 10000"/>
                <a:gd name="connsiteY34" fmla="*/ 2790 h 10760"/>
                <a:gd name="connsiteX35" fmla="*/ 358 w 10000"/>
                <a:gd name="connsiteY35" fmla="*/ 1986 h 10760"/>
                <a:gd name="connsiteX36" fmla="*/ 1007 w 10000"/>
                <a:gd name="connsiteY36" fmla="*/ 1999 h 10760"/>
                <a:gd name="connsiteX37" fmla="*/ 1784 w 10000"/>
                <a:gd name="connsiteY37" fmla="*/ 2461 h 10760"/>
                <a:gd name="connsiteX38" fmla="*/ 708 w 10000"/>
                <a:gd name="connsiteY38" fmla="*/ 2015 h 10760"/>
                <a:gd name="connsiteX39" fmla="*/ 1019 w 10000"/>
                <a:gd name="connsiteY39" fmla="*/ 2021 h 10760"/>
                <a:gd name="connsiteX40" fmla="*/ 1181 w 10000"/>
                <a:gd name="connsiteY40" fmla="*/ 2083 h 10760"/>
                <a:gd name="connsiteX41" fmla="*/ 2066 w 10000"/>
                <a:gd name="connsiteY41" fmla="*/ 2820 h 10760"/>
                <a:gd name="connsiteX42" fmla="*/ 1854 w 10000"/>
                <a:gd name="connsiteY42" fmla="*/ 2178 h 10760"/>
                <a:gd name="connsiteX43" fmla="*/ 2180 w 10000"/>
                <a:gd name="connsiteY43" fmla="*/ 1886 h 10760"/>
                <a:gd name="connsiteX44" fmla="*/ 2305 w 10000"/>
                <a:gd name="connsiteY44" fmla="*/ 1793 h 10760"/>
                <a:gd name="connsiteX45" fmla="*/ 3005 w 10000"/>
                <a:gd name="connsiteY45" fmla="*/ 1805 h 10760"/>
                <a:gd name="connsiteX46" fmla="*/ 2723 w 10000"/>
                <a:gd name="connsiteY46" fmla="*/ 1835 h 10760"/>
                <a:gd name="connsiteX47" fmla="*/ 2535 w 10000"/>
                <a:gd name="connsiteY47" fmla="*/ 1596 h 10760"/>
                <a:gd name="connsiteX48" fmla="*/ 2518 w 10000"/>
                <a:gd name="connsiteY48" fmla="*/ 1359 h 10760"/>
                <a:gd name="connsiteX49" fmla="*/ 2566 w 10000"/>
                <a:gd name="connsiteY49" fmla="*/ 1009 h 10760"/>
                <a:gd name="connsiteX50" fmla="*/ 2300 w 10000"/>
                <a:gd name="connsiteY50" fmla="*/ 1059 h 10760"/>
                <a:gd name="connsiteX51" fmla="*/ 2254 w 10000"/>
                <a:gd name="connsiteY51" fmla="*/ 879 h 10760"/>
                <a:gd name="connsiteX52" fmla="*/ 2369 w 10000"/>
                <a:gd name="connsiteY52" fmla="*/ 580 h 10760"/>
                <a:gd name="connsiteX53" fmla="*/ 2267 w 10000"/>
                <a:gd name="connsiteY53" fmla="*/ 0 h 10760"/>
                <a:gd name="connsiteX54" fmla="*/ 3565 w 10000"/>
                <a:gd name="connsiteY54" fmla="*/ 195 h 10760"/>
                <a:gd name="connsiteX55" fmla="*/ 4601 w 10000"/>
                <a:gd name="connsiteY55" fmla="*/ 1088 h 10760"/>
                <a:gd name="connsiteX56" fmla="*/ 4861 w 10000"/>
                <a:gd name="connsiteY56" fmla="*/ 1091 h 10760"/>
                <a:gd name="connsiteX57" fmla="*/ 4927 w 10000"/>
                <a:gd name="connsiteY57" fmla="*/ 1196 h 10760"/>
                <a:gd name="connsiteX58" fmla="*/ 5143 w 10000"/>
                <a:gd name="connsiteY58" fmla="*/ 1300 h 10760"/>
                <a:gd name="connsiteX59" fmla="*/ 5584 w 10000"/>
                <a:gd name="connsiteY59" fmla="*/ 1256 h 10760"/>
                <a:gd name="connsiteX60" fmla="*/ 5634 w 10000"/>
                <a:gd name="connsiteY60" fmla="*/ 1745 h 10760"/>
                <a:gd name="connsiteX61" fmla="*/ 5915 w 10000"/>
                <a:gd name="connsiteY61" fmla="*/ 1596 h 10760"/>
                <a:gd name="connsiteX62" fmla="*/ 6103 w 10000"/>
                <a:gd name="connsiteY62" fmla="*/ 1924 h 10760"/>
                <a:gd name="connsiteX63" fmla="*/ 5681 w 10000"/>
                <a:gd name="connsiteY63" fmla="*/ 2163 h 10760"/>
                <a:gd name="connsiteX64" fmla="*/ 6009 w 10000"/>
                <a:gd name="connsiteY64" fmla="*/ 2282 h 10760"/>
                <a:gd name="connsiteX65" fmla="*/ 5915 w 10000"/>
                <a:gd name="connsiteY65" fmla="*/ 2700 h 10760"/>
                <a:gd name="connsiteX66" fmla="*/ 6810 w 10000"/>
                <a:gd name="connsiteY66" fmla="*/ 3130 h 10760"/>
                <a:gd name="connsiteX67" fmla="*/ 5423 w 10000"/>
                <a:gd name="connsiteY67" fmla="*/ 3332 h 10760"/>
                <a:gd name="connsiteX68" fmla="*/ 5676 w 10000"/>
                <a:gd name="connsiteY68" fmla="*/ 3764 h 10760"/>
                <a:gd name="connsiteX69" fmla="*/ 6103 w 10000"/>
                <a:gd name="connsiteY69" fmla="*/ 3715 h 10760"/>
                <a:gd name="connsiteX70" fmla="*/ 5634 w 10000"/>
                <a:gd name="connsiteY70" fmla="*/ 3805 h 10760"/>
                <a:gd name="connsiteX71" fmla="*/ 5966 w 10000"/>
                <a:gd name="connsiteY71" fmla="*/ 3949 h 10760"/>
                <a:gd name="connsiteX72" fmla="*/ 5867 w 10000"/>
                <a:gd name="connsiteY72" fmla="*/ 4185 h 10760"/>
                <a:gd name="connsiteX73" fmla="*/ 6150 w 10000"/>
                <a:gd name="connsiteY73" fmla="*/ 4909 h 10760"/>
                <a:gd name="connsiteX74" fmla="*/ 5540 w 10000"/>
                <a:gd name="connsiteY74" fmla="*/ 4939 h 10760"/>
                <a:gd name="connsiteX75" fmla="*/ 5540 w 10000"/>
                <a:gd name="connsiteY75" fmla="*/ 5357 h 10760"/>
                <a:gd name="connsiteX76" fmla="*/ 4601 w 10000"/>
                <a:gd name="connsiteY76" fmla="*/ 5775 h 10760"/>
                <a:gd name="connsiteX77" fmla="*/ 4883 w 10000"/>
                <a:gd name="connsiteY77" fmla="*/ 6163 h 10760"/>
                <a:gd name="connsiteX78" fmla="*/ 4648 w 10000"/>
                <a:gd name="connsiteY78" fmla="*/ 6521 h 10760"/>
                <a:gd name="connsiteX79" fmla="*/ 5446 w 10000"/>
                <a:gd name="connsiteY79" fmla="*/ 7208 h 10760"/>
                <a:gd name="connsiteX80" fmla="*/ 6573 w 10000"/>
                <a:gd name="connsiteY80" fmla="*/ 7208 h 10760"/>
                <a:gd name="connsiteX81" fmla="*/ 7230 w 10000"/>
                <a:gd name="connsiteY81" fmla="*/ 7088 h 10760"/>
                <a:gd name="connsiteX82" fmla="*/ 7793 w 10000"/>
                <a:gd name="connsiteY82" fmla="*/ 7238 h 10760"/>
                <a:gd name="connsiteX83" fmla="*/ 8263 w 10000"/>
                <a:gd name="connsiteY83" fmla="*/ 7626 h 10760"/>
                <a:gd name="connsiteX84" fmla="*/ 8638 w 10000"/>
                <a:gd name="connsiteY84" fmla="*/ 8372 h 10760"/>
                <a:gd name="connsiteX85" fmla="*/ 9014 w 10000"/>
                <a:gd name="connsiteY85" fmla="*/ 8342 h 10760"/>
                <a:gd name="connsiteX86" fmla="*/ 10000 w 10000"/>
                <a:gd name="connsiteY86" fmla="*/ 9088 h 10760"/>
                <a:gd name="connsiteX87" fmla="*/ 8826 w 10000"/>
                <a:gd name="connsiteY87" fmla="*/ 9894 h 10760"/>
                <a:gd name="connsiteX88" fmla="*/ 9296 w 10000"/>
                <a:gd name="connsiteY88" fmla="*/ 10491 h 10760"/>
                <a:gd name="connsiteX89" fmla="*/ 9108 w 10000"/>
                <a:gd name="connsiteY89" fmla="*/ 10730 h 10760"/>
                <a:gd name="connsiteX90" fmla="*/ 8826 w 10000"/>
                <a:gd name="connsiteY90" fmla="*/ 10491 h 10760"/>
                <a:gd name="connsiteX91" fmla="*/ 6948 w 10000"/>
                <a:gd name="connsiteY91" fmla="*/ 10461 h 10760"/>
                <a:gd name="connsiteX92" fmla="*/ 6620 w 10000"/>
                <a:gd name="connsiteY92" fmla="*/ 10760 h 10760"/>
                <a:gd name="connsiteX93" fmla="*/ 6056 w 10000"/>
                <a:gd name="connsiteY93" fmla="*/ 10730 h 10760"/>
                <a:gd name="connsiteX0" fmla="*/ 6112 w 10056"/>
                <a:gd name="connsiteY0" fmla="*/ 10730 h 10760"/>
                <a:gd name="connsiteX1" fmla="*/ 6206 w 10056"/>
                <a:gd name="connsiteY1" fmla="*/ 9894 h 10760"/>
                <a:gd name="connsiteX2" fmla="*/ 6488 w 10056"/>
                <a:gd name="connsiteY2" fmla="*/ 9088 h 10760"/>
                <a:gd name="connsiteX3" fmla="*/ 5690 w 10056"/>
                <a:gd name="connsiteY3" fmla="*/ 8909 h 10760"/>
                <a:gd name="connsiteX4" fmla="*/ 5455 w 10056"/>
                <a:gd name="connsiteY4" fmla="*/ 8730 h 10760"/>
                <a:gd name="connsiteX5" fmla="*/ 5079 w 10056"/>
                <a:gd name="connsiteY5" fmla="*/ 8820 h 10760"/>
                <a:gd name="connsiteX6" fmla="*/ 4751 w 10056"/>
                <a:gd name="connsiteY6" fmla="*/ 8253 h 10760"/>
                <a:gd name="connsiteX7" fmla="*/ 4187 w 10056"/>
                <a:gd name="connsiteY7" fmla="*/ 7894 h 10760"/>
                <a:gd name="connsiteX8" fmla="*/ 3765 w 10056"/>
                <a:gd name="connsiteY8" fmla="*/ 7924 h 10760"/>
                <a:gd name="connsiteX9" fmla="*/ 3859 w 10056"/>
                <a:gd name="connsiteY9" fmla="*/ 8103 h 10760"/>
                <a:gd name="connsiteX10" fmla="*/ 3389 w 10056"/>
                <a:gd name="connsiteY10" fmla="*/ 8133 h 10760"/>
                <a:gd name="connsiteX11" fmla="*/ 3342 w 10056"/>
                <a:gd name="connsiteY11" fmla="*/ 7447 h 10760"/>
                <a:gd name="connsiteX12" fmla="*/ 2591 w 10056"/>
                <a:gd name="connsiteY12" fmla="*/ 7417 h 10760"/>
                <a:gd name="connsiteX13" fmla="*/ 2685 w 10056"/>
                <a:gd name="connsiteY13" fmla="*/ 7118 h 10760"/>
                <a:gd name="connsiteX14" fmla="*/ 2356 w 10056"/>
                <a:gd name="connsiteY14" fmla="*/ 7029 h 10760"/>
                <a:gd name="connsiteX15" fmla="*/ 2169 w 10056"/>
                <a:gd name="connsiteY15" fmla="*/ 6521 h 10760"/>
                <a:gd name="connsiteX16" fmla="*/ 2497 w 10056"/>
                <a:gd name="connsiteY16" fmla="*/ 6372 h 10760"/>
                <a:gd name="connsiteX17" fmla="*/ 2967 w 10056"/>
                <a:gd name="connsiteY17" fmla="*/ 5984 h 10760"/>
                <a:gd name="connsiteX18" fmla="*/ 2685 w 10056"/>
                <a:gd name="connsiteY18" fmla="*/ 5775 h 10760"/>
                <a:gd name="connsiteX19" fmla="*/ 3248 w 10056"/>
                <a:gd name="connsiteY19" fmla="*/ 5447 h 10760"/>
                <a:gd name="connsiteX20" fmla="*/ 2685 w 10056"/>
                <a:gd name="connsiteY20" fmla="*/ 5447 h 10760"/>
                <a:gd name="connsiteX21" fmla="*/ 2685 w 10056"/>
                <a:gd name="connsiteY21" fmla="*/ 5088 h 10760"/>
                <a:gd name="connsiteX22" fmla="*/ 2873 w 10056"/>
                <a:gd name="connsiteY22" fmla="*/ 4521 h 10760"/>
                <a:gd name="connsiteX23" fmla="*/ 2638 w 10056"/>
                <a:gd name="connsiteY23" fmla="*/ 4044 h 10760"/>
                <a:gd name="connsiteX24" fmla="*/ 3344 w 10056"/>
                <a:gd name="connsiteY24" fmla="*/ 3532 h 10760"/>
                <a:gd name="connsiteX25" fmla="*/ 2946 w 10056"/>
                <a:gd name="connsiteY25" fmla="*/ 3342 h 10760"/>
                <a:gd name="connsiteX26" fmla="*/ 2676 w 10056"/>
                <a:gd name="connsiteY26" fmla="*/ 3260 h 10760"/>
                <a:gd name="connsiteX27" fmla="*/ 1981 w 10056"/>
                <a:gd name="connsiteY27" fmla="*/ 3357 h 10760"/>
                <a:gd name="connsiteX28" fmla="*/ 1743 w 10056"/>
                <a:gd name="connsiteY28" fmla="*/ 3336 h 10760"/>
                <a:gd name="connsiteX29" fmla="*/ 1371 w 10056"/>
                <a:gd name="connsiteY29" fmla="*/ 3118 h 10760"/>
                <a:gd name="connsiteX30" fmla="*/ 995 w 10056"/>
                <a:gd name="connsiteY30" fmla="*/ 2939 h 10760"/>
                <a:gd name="connsiteX31" fmla="*/ 225 w 10056"/>
                <a:gd name="connsiteY31" fmla="*/ 2950 h 10760"/>
                <a:gd name="connsiteX32" fmla="*/ 7 w 10056"/>
                <a:gd name="connsiteY32" fmla="*/ 2306 h 10760"/>
                <a:gd name="connsiteX33" fmla="*/ 244 w 10056"/>
                <a:gd name="connsiteY33" fmla="*/ 2820 h 10760"/>
                <a:gd name="connsiteX34" fmla="*/ 56 w 10056"/>
                <a:gd name="connsiteY34" fmla="*/ 2790 h 10760"/>
                <a:gd name="connsiteX35" fmla="*/ 414 w 10056"/>
                <a:gd name="connsiteY35" fmla="*/ 1986 h 10760"/>
                <a:gd name="connsiteX36" fmla="*/ 1063 w 10056"/>
                <a:gd name="connsiteY36" fmla="*/ 1999 h 10760"/>
                <a:gd name="connsiteX37" fmla="*/ 1840 w 10056"/>
                <a:gd name="connsiteY37" fmla="*/ 2461 h 10760"/>
                <a:gd name="connsiteX38" fmla="*/ 764 w 10056"/>
                <a:gd name="connsiteY38" fmla="*/ 2015 h 10760"/>
                <a:gd name="connsiteX39" fmla="*/ 1075 w 10056"/>
                <a:gd name="connsiteY39" fmla="*/ 2021 h 10760"/>
                <a:gd name="connsiteX40" fmla="*/ 1237 w 10056"/>
                <a:gd name="connsiteY40" fmla="*/ 2083 h 10760"/>
                <a:gd name="connsiteX41" fmla="*/ 2122 w 10056"/>
                <a:gd name="connsiteY41" fmla="*/ 2820 h 10760"/>
                <a:gd name="connsiteX42" fmla="*/ 1910 w 10056"/>
                <a:gd name="connsiteY42" fmla="*/ 2178 h 10760"/>
                <a:gd name="connsiteX43" fmla="*/ 2236 w 10056"/>
                <a:gd name="connsiteY43" fmla="*/ 1886 h 10760"/>
                <a:gd name="connsiteX44" fmla="*/ 2361 w 10056"/>
                <a:gd name="connsiteY44" fmla="*/ 1793 h 10760"/>
                <a:gd name="connsiteX45" fmla="*/ 3061 w 10056"/>
                <a:gd name="connsiteY45" fmla="*/ 1805 h 10760"/>
                <a:gd name="connsiteX46" fmla="*/ 2779 w 10056"/>
                <a:gd name="connsiteY46" fmla="*/ 1835 h 10760"/>
                <a:gd name="connsiteX47" fmla="*/ 2591 w 10056"/>
                <a:gd name="connsiteY47" fmla="*/ 1596 h 10760"/>
                <a:gd name="connsiteX48" fmla="*/ 2574 w 10056"/>
                <a:gd name="connsiteY48" fmla="*/ 1359 h 10760"/>
                <a:gd name="connsiteX49" fmla="*/ 2622 w 10056"/>
                <a:gd name="connsiteY49" fmla="*/ 1009 h 10760"/>
                <a:gd name="connsiteX50" fmla="*/ 2356 w 10056"/>
                <a:gd name="connsiteY50" fmla="*/ 1059 h 10760"/>
                <a:gd name="connsiteX51" fmla="*/ 2310 w 10056"/>
                <a:gd name="connsiteY51" fmla="*/ 879 h 10760"/>
                <a:gd name="connsiteX52" fmla="*/ 2425 w 10056"/>
                <a:gd name="connsiteY52" fmla="*/ 580 h 10760"/>
                <a:gd name="connsiteX53" fmla="*/ 2323 w 10056"/>
                <a:gd name="connsiteY53" fmla="*/ 0 h 10760"/>
                <a:gd name="connsiteX54" fmla="*/ 3621 w 10056"/>
                <a:gd name="connsiteY54" fmla="*/ 195 h 10760"/>
                <a:gd name="connsiteX55" fmla="*/ 4657 w 10056"/>
                <a:gd name="connsiteY55" fmla="*/ 1088 h 10760"/>
                <a:gd name="connsiteX56" fmla="*/ 4917 w 10056"/>
                <a:gd name="connsiteY56" fmla="*/ 1091 h 10760"/>
                <a:gd name="connsiteX57" fmla="*/ 4983 w 10056"/>
                <a:gd name="connsiteY57" fmla="*/ 1196 h 10760"/>
                <a:gd name="connsiteX58" fmla="*/ 5199 w 10056"/>
                <a:gd name="connsiteY58" fmla="*/ 1300 h 10760"/>
                <a:gd name="connsiteX59" fmla="*/ 5640 w 10056"/>
                <a:gd name="connsiteY59" fmla="*/ 1256 h 10760"/>
                <a:gd name="connsiteX60" fmla="*/ 5690 w 10056"/>
                <a:gd name="connsiteY60" fmla="*/ 1745 h 10760"/>
                <a:gd name="connsiteX61" fmla="*/ 5971 w 10056"/>
                <a:gd name="connsiteY61" fmla="*/ 1596 h 10760"/>
                <a:gd name="connsiteX62" fmla="*/ 6159 w 10056"/>
                <a:gd name="connsiteY62" fmla="*/ 1924 h 10760"/>
                <a:gd name="connsiteX63" fmla="*/ 5737 w 10056"/>
                <a:gd name="connsiteY63" fmla="*/ 2163 h 10760"/>
                <a:gd name="connsiteX64" fmla="*/ 6065 w 10056"/>
                <a:gd name="connsiteY64" fmla="*/ 2282 h 10760"/>
                <a:gd name="connsiteX65" fmla="*/ 5971 w 10056"/>
                <a:gd name="connsiteY65" fmla="*/ 2700 h 10760"/>
                <a:gd name="connsiteX66" fmla="*/ 6866 w 10056"/>
                <a:gd name="connsiteY66" fmla="*/ 3130 h 10760"/>
                <a:gd name="connsiteX67" fmla="*/ 5479 w 10056"/>
                <a:gd name="connsiteY67" fmla="*/ 3332 h 10760"/>
                <a:gd name="connsiteX68" fmla="*/ 5732 w 10056"/>
                <a:gd name="connsiteY68" fmla="*/ 3764 h 10760"/>
                <a:gd name="connsiteX69" fmla="*/ 6159 w 10056"/>
                <a:gd name="connsiteY69" fmla="*/ 3715 h 10760"/>
                <a:gd name="connsiteX70" fmla="*/ 5690 w 10056"/>
                <a:gd name="connsiteY70" fmla="*/ 3805 h 10760"/>
                <a:gd name="connsiteX71" fmla="*/ 6022 w 10056"/>
                <a:gd name="connsiteY71" fmla="*/ 3949 h 10760"/>
                <a:gd name="connsiteX72" fmla="*/ 5923 w 10056"/>
                <a:gd name="connsiteY72" fmla="*/ 4185 h 10760"/>
                <a:gd name="connsiteX73" fmla="*/ 6206 w 10056"/>
                <a:gd name="connsiteY73" fmla="*/ 4909 h 10760"/>
                <a:gd name="connsiteX74" fmla="*/ 5596 w 10056"/>
                <a:gd name="connsiteY74" fmla="*/ 4939 h 10760"/>
                <a:gd name="connsiteX75" fmla="*/ 5596 w 10056"/>
                <a:gd name="connsiteY75" fmla="*/ 5357 h 10760"/>
                <a:gd name="connsiteX76" fmla="*/ 4657 w 10056"/>
                <a:gd name="connsiteY76" fmla="*/ 5775 h 10760"/>
                <a:gd name="connsiteX77" fmla="*/ 4939 w 10056"/>
                <a:gd name="connsiteY77" fmla="*/ 6163 h 10760"/>
                <a:gd name="connsiteX78" fmla="*/ 4704 w 10056"/>
                <a:gd name="connsiteY78" fmla="*/ 6521 h 10760"/>
                <a:gd name="connsiteX79" fmla="*/ 5502 w 10056"/>
                <a:gd name="connsiteY79" fmla="*/ 7208 h 10760"/>
                <a:gd name="connsiteX80" fmla="*/ 6629 w 10056"/>
                <a:gd name="connsiteY80" fmla="*/ 7208 h 10760"/>
                <a:gd name="connsiteX81" fmla="*/ 7286 w 10056"/>
                <a:gd name="connsiteY81" fmla="*/ 7088 h 10760"/>
                <a:gd name="connsiteX82" fmla="*/ 7849 w 10056"/>
                <a:gd name="connsiteY82" fmla="*/ 7238 h 10760"/>
                <a:gd name="connsiteX83" fmla="*/ 8319 w 10056"/>
                <a:gd name="connsiteY83" fmla="*/ 7626 h 10760"/>
                <a:gd name="connsiteX84" fmla="*/ 8694 w 10056"/>
                <a:gd name="connsiteY84" fmla="*/ 8372 h 10760"/>
                <a:gd name="connsiteX85" fmla="*/ 9070 w 10056"/>
                <a:gd name="connsiteY85" fmla="*/ 8342 h 10760"/>
                <a:gd name="connsiteX86" fmla="*/ 10056 w 10056"/>
                <a:gd name="connsiteY86" fmla="*/ 9088 h 10760"/>
                <a:gd name="connsiteX87" fmla="*/ 8882 w 10056"/>
                <a:gd name="connsiteY87" fmla="*/ 9894 h 10760"/>
                <a:gd name="connsiteX88" fmla="*/ 9352 w 10056"/>
                <a:gd name="connsiteY88" fmla="*/ 10491 h 10760"/>
                <a:gd name="connsiteX89" fmla="*/ 9164 w 10056"/>
                <a:gd name="connsiteY89" fmla="*/ 10730 h 10760"/>
                <a:gd name="connsiteX90" fmla="*/ 8882 w 10056"/>
                <a:gd name="connsiteY90" fmla="*/ 10491 h 10760"/>
                <a:gd name="connsiteX91" fmla="*/ 7004 w 10056"/>
                <a:gd name="connsiteY91" fmla="*/ 10461 h 10760"/>
                <a:gd name="connsiteX92" fmla="*/ 6676 w 10056"/>
                <a:gd name="connsiteY92" fmla="*/ 10760 h 10760"/>
                <a:gd name="connsiteX93" fmla="*/ 6112 w 10056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90 w 10165"/>
                <a:gd name="connsiteY27" fmla="*/ 3357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1104 w 10165"/>
                <a:gd name="connsiteY30" fmla="*/ 2939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2231 w 10165"/>
                <a:gd name="connsiteY41" fmla="*/ 2820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268 w 10165"/>
                <a:gd name="connsiteY62" fmla="*/ 1924 h 10760"/>
                <a:gd name="connsiteX63" fmla="*/ 5846 w 10165"/>
                <a:gd name="connsiteY63" fmla="*/ 2163 h 10760"/>
                <a:gd name="connsiteX64" fmla="*/ 6174 w 10165"/>
                <a:gd name="connsiteY64" fmla="*/ 2282 h 10760"/>
                <a:gd name="connsiteX65" fmla="*/ 6080 w 10165"/>
                <a:gd name="connsiteY65" fmla="*/ 2700 h 10760"/>
                <a:gd name="connsiteX66" fmla="*/ 6975 w 10165"/>
                <a:gd name="connsiteY66" fmla="*/ 3130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90 w 10165"/>
                <a:gd name="connsiteY27" fmla="*/ 3357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1104 w 10165"/>
                <a:gd name="connsiteY30" fmla="*/ 2939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268 w 10165"/>
                <a:gd name="connsiteY62" fmla="*/ 1924 h 10760"/>
                <a:gd name="connsiteX63" fmla="*/ 5846 w 10165"/>
                <a:gd name="connsiteY63" fmla="*/ 2163 h 10760"/>
                <a:gd name="connsiteX64" fmla="*/ 6174 w 10165"/>
                <a:gd name="connsiteY64" fmla="*/ 2282 h 10760"/>
                <a:gd name="connsiteX65" fmla="*/ 6080 w 10165"/>
                <a:gd name="connsiteY65" fmla="*/ 2700 h 10760"/>
                <a:gd name="connsiteX66" fmla="*/ 6975 w 10165"/>
                <a:gd name="connsiteY66" fmla="*/ 3130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90 w 10165"/>
                <a:gd name="connsiteY27" fmla="*/ 3357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1104 w 10165"/>
                <a:gd name="connsiteY30" fmla="*/ 2939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268 w 10165"/>
                <a:gd name="connsiteY62" fmla="*/ 1924 h 10760"/>
                <a:gd name="connsiteX63" fmla="*/ 5846 w 10165"/>
                <a:gd name="connsiteY63" fmla="*/ 2163 h 10760"/>
                <a:gd name="connsiteX64" fmla="*/ 6174 w 10165"/>
                <a:gd name="connsiteY64" fmla="*/ 2282 h 10760"/>
                <a:gd name="connsiteX65" fmla="*/ 6080 w 10165"/>
                <a:gd name="connsiteY65" fmla="*/ 2700 h 10760"/>
                <a:gd name="connsiteX66" fmla="*/ 6975 w 10165"/>
                <a:gd name="connsiteY66" fmla="*/ 3130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1104 w 10165"/>
                <a:gd name="connsiteY30" fmla="*/ 2939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268 w 10165"/>
                <a:gd name="connsiteY62" fmla="*/ 1924 h 10760"/>
                <a:gd name="connsiteX63" fmla="*/ 5846 w 10165"/>
                <a:gd name="connsiteY63" fmla="*/ 2163 h 10760"/>
                <a:gd name="connsiteX64" fmla="*/ 6174 w 10165"/>
                <a:gd name="connsiteY64" fmla="*/ 2282 h 10760"/>
                <a:gd name="connsiteX65" fmla="*/ 6080 w 10165"/>
                <a:gd name="connsiteY65" fmla="*/ 2700 h 10760"/>
                <a:gd name="connsiteX66" fmla="*/ 6975 w 10165"/>
                <a:gd name="connsiteY66" fmla="*/ 3130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268 w 10165"/>
                <a:gd name="connsiteY62" fmla="*/ 1924 h 10760"/>
                <a:gd name="connsiteX63" fmla="*/ 5846 w 10165"/>
                <a:gd name="connsiteY63" fmla="*/ 2163 h 10760"/>
                <a:gd name="connsiteX64" fmla="*/ 6174 w 10165"/>
                <a:gd name="connsiteY64" fmla="*/ 2282 h 10760"/>
                <a:gd name="connsiteX65" fmla="*/ 6080 w 10165"/>
                <a:gd name="connsiteY65" fmla="*/ 2700 h 10760"/>
                <a:gd name="connsiteX66" fmla="*/ 6975 w 10165"/>
                <a:gd name="connsiteY66" fmla="*/ 3130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5846 w 10165"/>
                <a:gd name="connsiteY63" fmla="*/ 2163 h 10760"/>
                <a:gd name="connsiteX64" fmla="*/ 6174 w 10165"/>
                <a:gd name="connsiteY64" fmla="*/ 2282 h 10760"/>
                <a:gd name="connsiteX65" fmla="*/ 6080 w 10165"/>
                <a:gd name="connsiteY65" fmla="*/ 2700 h 10760"/>
                <a:gd name="connsiteX66" fmla="*/ 6975 w 10165"/>
                <a:gd name="connsiteY66" fmla="*/ 3130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5846 w 10165"/>
                <a:gd name="connsiteY63" fmla="*/ 2163 h 10760"/>
                <a:gd name="connsiteX64" fmla="*/ 6174 w 10165"/>
                <a:gd name="connsiteY64" fmla="*/ 2282 h 10760"/>
                <a:gd name="connsiteX65" fmla="*/ 6080 w 10165"/>
                <a:gd name="connsiteY65" fmla="*/ 2700 h 10760"/>
                <a:gd name="connsiteX66" fmla="*/ 6975 w 10165"/>
                <a:gd name="connsiteY66" fmla="*/ 3130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6174 w 10165"/>
                <a:gd name="connsiteY64" fmla="*/ 2282 h 10760"/>
                <a:gd name="connsiteX65" fmla="*/ 6080 w 10165"/>
                <a:gd name="connsiteY65" fmla="*/ 2700 h 10760"/>
                <a:gd name="connsiteX66" fmla="*/ 6975 w 10165"/>
                <a:gd name="connsiteY66" fmla="*/ 3130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6080 w 10165"/>
                <a:gd name="connsiteY65" fmla="*/ 2700 h 10760"/>
                <a:gd name="connsiteX66" fmla="*/ 6975 w 10165"/>
                <a:gd name="connsiteY66" fmla="*/ 3130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6975 w 10165"/>
                <a:gd name="connsiteY66" fmla="*/ 3130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5588 w 10165"/>
                <a:gd name="connsiteY67" fmla="*/ 3332 h 10760"/>
                <a:gd name="connsiteX68" fmla="*/ 5841 w 10165"/>
                <a:gd name="connsiteY68" fmla="*/ 3764 h 10760"/>
                <a:gd name="connsiteX69" fmla="*/ 6268 w 10165"/>
                <a:gd name="connsiteY69" fmla="*/ 3715 h 10760"/>
                <a:gd name="connsiteX70" fmla="*/ 5799 w 10165"/>
                <a:gd name="connsiteY70" fmla="*/ 3805 h 10760"/>
                <a:gd name="connsiteX71" fmla="*/ 6131 w 10165"/>
                <a:gd name="connsiteY71" fmla="*/ 3949 h 10760"/>
                <a:gd name="connsiteX72" fmla="*/ 6032 w 10165"/>
                <a:gd name="connsiteY72" fmla="*/ 4185 h 10760"/>
                <a:gd name="connsiteX73" fmla="*/ 6315 w 10165"/>
                <a:gd name="connsiteY73" fmla="*/ 4909 h 10760"/>
                <a:gd name="connsiteX74" fmla="*/ 5705 w 10165"/>
                <a:gd name="connsiteY74" fmla="*/ 4939 h 10760"/>
                <a:gd name="connsiteX75" fmla="*/ 5705 w 10165"/>
                <a:gd name="connsiteY75" fmla="*/ 5357 h 10760"/>
                <a:gd name="connsiteX76" fmla="*/ 4766 w 10165"/>
                <a:gd name="connsiteY76" fmla="*/ 5775 h 10760"/>
                <a:gd name="connsiteX77" fmla="*/ 5048 w 10165"/>
                <a:gd name="connsiteY77" fmla="*/ 6163 h 10760"/>
                <a:gd name="connsiteX78" fmla="*/ 4813 w 10165"/>
                <a:gd name="connsiteY78" fmla="*/ 6521 h 10760"/>
                <a:gd name="connsiteX79" fmla="*/ 5611 w 10165"/>
                <a:gd name="connsiteY79" fmla="*/ 7208 h 10760"/>
                <a:gd name="connsiteX80" fmla="*/ 6738 w 10165"/>
                <a:gd name="connsiteY80" fmla="*/ 7208 h 10760"/>
                <a:gd name="connsiteX81" fmla="*/ 7395 w 10165"/>
                <a:gd name="connsiteY81" fmla="*/ 7088 h 10760"/>
                <a:gd name="connsiteX82" fmla="*/ 7958 w 10165"/>
                <a:gd name="connsiteY82" fmla="*/ 7238 h 10760"/>
                <a:gd name="connsiteX83" fmla="*/ 8428 w 10165"/>
                <a:gd name="connsiteY83" fmla="*/ 7626 h 10760"/>
                <a:gd name="connsiteX84" fmla="*/ 8803 w 10165"/>
                <a:gd name="connsiteY84" fmla="*/ 8372 h 10760"/>
                <a:gd name="connsiteX85" fmla="*/ 9179 w 10165"/>
                <a:gd name="connsiteY85" fmla="*/ 8342 h 10760"/>
                <a:gd name="connsiteX86" fmla="*/ 10165 w 10165"/>
                <a:gd name="connsiteY86" fmla="*/ 9088 h 10760"/>
                <a:gd name="connsiteX87" fmla="*/ 8991 w 10165"/>
                <a:gd name="connsiteY87" fmla="*/ 9894 h 10760"/>
                <a:gd name="connsiteX88" fmla="*/ 9461 w 10165"/>
                <a:gd name="connsiteY88" fmla="*/ 10491 h 10760"/>
                <a:gd name="connsiteX89" fmla="*/ 9273 w 10165"/>
                <a:gd name="connsiteY89" fmla="*/ 10730 h 10760"/>
                <a:gd name="connsiteX90" fmla="*/ 8991 w 10165"/>
                <a:gd name="connsiteY90" fmla="*/ 10491 h 10760"/>
                <a:gd name="connsiteX91" fmla="*/ 7113 w 10165"/>
                <a:gd name="connsiteY91" fmla="*/ 10461 h 10760"/>
                <a:gd name="connsiteX92" fmla="*/ 6785 w 10165"/>
                <a:gd name="connsiteY92" fmla="*/ 10760 h 10760"/>
                <a:gd name="connsiteX93" fmla="*/ 6221 w 10165"/>
                <a:gd name="connsiteY93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7647 w 10165"/>
                <a:gd name="connsiteY67" fmla="*/ 2090 h 10760"/>
                <a:gd name="connsiteX68" fmla="*/ 5588 w 10165"/>
                <a:gd name="connsiteY68" fmla="*/ 3332 h 10760"/>
                <a:gd name="connsiteX69" fmla="*/ 5841 w 10165"/>
                <a:gd name="connsiteY69" fmla="*/ 3764 h 10760"/>
                <a:gd name="connsiteX70" fmla="*/ 6268 w 10165"/>
                <a:gd name="connsiteY70" fmla="*/ 3715 h 10760"/>
                <a:gd name="connsiteX71" fmla="*/ 5799 w 10165"/>
                <a:gd name="connsiteY71" fmla="*/ 3805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7647 w 10165"/>
                <a:gd name="connsiteY67" fmla="*/ 2090 h 10760"/>
                <a:gd name="connsiteX68" fmla="*/ 5588 w 10165"/>
                <a:gd name="connsiteY68" fmla="*/ 3332 h 10760"/>
                <a:gd name="connsiteX69" fmla="*/ 5841 w 10165"/>
                <a:gd name="connsiteY69" fmla="*/ 3764 h 10760"/>
                <a:gd name="connsiteX70" fmla="*/ 6268 w 10165"/>
                <a:gd name="connsiteY70" fmla="*/ 3715 h 10760"/>
                <a:gd name="connsiteX71" fmla="*/ 5799 w 10165"/>
                <a:gd name="connsiteY71" fmla="*/ 3805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7647 w 10165"/>
                <a:gd name="connsiteY67" fmla="*/ 2090 h 10760"/>
                <a:gd name="connsiteX68" fmla="*/ 5588 w 10165"/>
                <a:gd name="connsiteY68" fmla="*/ 3332 h 10760"/>
                <a:gd name="connsiteX69" fmla="*/ 5841 w 10165"/>
                <a:gd name="connsiteY69" fmla="*/ 3764 h 10760"/>
                <a:gd name="connsiteX70" fmla="*/ 6268 w 10165"/>
                <a:gd name="connsiteY70" fmla="*/ 3715 h 10760"/>
                <a:gd name="connsiteX71" fmla="*/ 5799 w 10165"/>
                <a:gd name="connsiteY71" fmla="*/ 3805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9477 w 10165"/>
                <a:gd name="connsiteY67" fmla="*/ 721 h 10760"/>
                <a:gd name="connsiteX68" fmla="*/ 5588 w 10165"/>
                <a:gd name="connsiteY68" fmla="*/ 3332 h 10760"/>
                <a:gd name="connsiteX69" fmla="*/ 5841 w 10165"/>
                <a:gd name="connsiteY69" fmla="*/ 3764 h 10760"/>
                <a:gd name="connsiteX70" fmla="*/ 6268 w 10165"/>
                <a:gd name="connsiteY70" fmla="*/ 3715 h 10760"/>
                <a:gd name="connsiteX71" fmla="*/ 5799 w 10165"/>
                <a:gd name="connsiteY71" fmla="*/ 3805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9477 w 10165"/>
                <a:gd name="connsiteY67" fmla="*/ 721 h 10760"/>
                <a:gd name="connsiteX68" fmla="*/ 9759 w 10165"/>
                <a:gd name="connsiteY68" fmla="*/ 1213 h 10760"/>
                <a:gd name="connsiteX69" fmla="*/ 5841 w 10165"/>
                <a:gd name="connsiteY69" fmla="*/ 3764 h 10760"/>
                <a:gd name="connsiteX70" fmla="*/ 6268 w 10165"/>
                <a:gd name="connsiteY70" fmla="*/ 3715 h 10760"/>
                <a:gd name="connsiteX71" fmla="*/ 5799 w 10165"/>
                <a:gd name="connsiteY71" fmla="*/ 3805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9477 w 10165"/>
                <a:gd name="connsiteY67" fmla="*/ 721 h 10760"/>
                <a:gd name="connsiteX68" fmla="*/ 9759 w 10165"/>
                <a:gd name="connsiteY68" fmla="*/ 1213 h 10760"/>
                <a:gd name="connsiteX69" fmla="*/ 5841 w 10165"/>
                <a:gd name="connsiteY69" fmla="*/ 3764 h 10760"/>
                <a:gd name="connsiteX70" fmla="*/ 6268 w 10165"/>
                <a:gd name="connsiteY70" fmla="*/ 3715 h 10760"/>
                <a:gd name="connsiteX71" fmla="*/ 5799 w 10165"/>
                <a:gd name="connsiteY71" fmla="*/ 3805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9477 w 10165"/>
                <a:gd name="connsiteY67" fmla="*/ 721 h 10760"/>
                <a:gd name="connsiteX68" fmla="*/ 9759 w 10165"/>
                <a:gd name="connsiteY68" fmla="*/ 1213 h 10760"/>
                <a:gd name="connsiteX69" fmla="*/ 5841 w 10165"/>
                <a:gd name="connsiteY69" fmla="*/ 3764 h 10760"/>
                <a:gd name="connsiteX70" fmla="*/ 6268 w 10165"/>
                <a:gd name="connsiteY70" fmla="*/ 3715 h 10760"/>
                <a:gd name="connsiteX71" fmla="*/ 9135 w 10165"/>
                <a:gd name="connsiteY71" fmla="*/ 4156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9477 w 10165"/>
                <a:gd name="connsiteY67" fmla="*/ 721 h 10760"/>
                <a:gd name="connsiteX68" fmla="*/ 9759 w 10165"/>
                <a:gd name="connsiteY68" fmla="*/ 1213 h 10760"/>
                <a:gd name="connsiteX69" fmla="*/ 9371 w 10165"/>
                <a:gd name="connsiteY69" fmla="*/ 1544 h 10760"/>
                <a:gd name="connsiteX70" fmla="*/ 6268 w 10165"/>
                <a:gd name="connsiteY70" fmla="*/ 3715 h 10760"/>
                <a:gd name="connsiteX71" fmla="*/ 9135 w 10165"/>
                <a:gd name="connsiteY71" fmla="*/ 4156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9477 w 10165"/>
                <a:gd name="connsiteY67" fmla="*/ 721 h 10760"/>
                <a:gd name="connsiteX68" fmla="*/ 9759 w 10165"/>
                <a:gd name="connsiteY68" fmla="*/ 1213 h 10760"/>
                <a:gd name="connsiteX69" fmla="*/ 9371 w 10165"/>
                <a:gd name="connsiteY69" fmla="*/ 1544 h 10760"/>
                <a:gd name="connsiteX70" fmla="*/ 6268 w 10165"/>
                <a:gd name="connsiteY70" fmla="*/ 3715 h 10760"/>
                <a:gd name="connsiteX71" fmla="*/ 9135 w 10165"/>
                <a:gd name="connsiteY71" fmla="*/ 4156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335"/>
                <a:gd name="connsiteY0" fmla="*/ 10730 h 10760"/>
                <a:gd name="connsiteX1" fmla="*/ 6315 w 10335"/>
                <a:gd name="connsiteY1" fmla="*/ 9894 h 10760"/>
                <a:gd name="connsiteX2" fmla="*/ 6597 w 10335"/>
                <a:gd name="connsiteY2" fmla="*/ 9088 h 10760"/>
                <a:gd name="connsiteX3" fmla="*/ 5799 w 10335"/>
                <a:gd name="connsiteY3" fmla="*/ 8909 h 10760"/>
                <a:gd name="connsiteX4" fmla="*/ 5564 w 10335"/>
                <a:gd name="connsiteY4" fmla="*/ 8730 h 10760"/>
                <a:gd name="connsiteX5" fmla="*/ 5188 w 10335"/>
                <a:gd name="connsiteY5" fmla="*/ 8820 h 10760"/>
                <a:gd name="connsiteX6" fmla="*/ 4860 w 10335"/>
                <a:gd name="connsiteY6" fmla="*/ 8253 h 10760"/>
                <a:gd name="connsiteX7" fmla="*/ 4296 w 10335"/>
                <a:gd name="connsiteY7" fmla="*/ 7894 h 10760"/>
                <a:gd name="connsiteX8" fmla="*/ 3874 w 10335"/>
                <a:gd name="connsiteY8" fmla="*/ 7924 h 10760"/>
                <a:gd name="connsiteX9" fmla="*/ 3968 w 10335"/>
                <a:gd name="connsiteY9" fmla="*/ 8103 h 10760"/>
                <a:gd name="connsiteX10" fmla="*/ 3498 w 10335"/>
                <a:gd name="connsiteY10" fmla="*/ 8133 h 10760"/>
                <a:gd name="connsiteX11" fmla="*/ 3451 w 10335"/>
                <a:gd name="connsiteY11" fmla="*/ 7447 h 10760"/>
                <a:gd name="connsiteX12" fmla="*/ 2700 w 10335"/>
                <a:gd name="connsiteY12" fmla="*/ 7417 h 10760"/>
                <a:gd name="connsiteX13" fmla="*/ 2794 w 10335"/>
                <a:gd name="connsiteY13" fmla="*/ 7118 h 10760"/>
                <a:gd name="connsiteX14" fmla="*/ 2465 w 10335"/>
                <a:gd name="connsiteY14" fmla="*/ 7029 h 10760"/>
                <a:gd name="connsiteX15" fmla="*/ 2278 w 10335"/>
                <a:gd name="connsiteY15" fmla="*/ 6521 h 10760"/>
                <a:gd name="connsiteX16" fmla="*/ 2606 w 10335"/>
                <a:gd name="connsiteY16" fmla="*/ 6372 h 10760"/>
                <a:gd name="connsiteX17" fmla="*/ 3076 w 10335"/>
                <a:gd name="connsiteY17" fmla="*/ 5984 h 10760"/>
                <a:gd name="connsiteX18" fmla="*/ 2794 w 10335"/>
                <a:gd name="connsiteY18" fmla="*/ 5775 h 10760"/>
                <a:gd name="connsiteX19" fmla="*/ 3357 w 10335"/>
                <a:gd name="connsiteY19" fmla="*/ 5447 h 10760"/>
                <a:gd name="connsiteX20" fmla="*/ 2794 w 10335"/>
                <a:gd name="connsiteY20" fmla="*/ 5447 h 10760"/>
                <a:gd name="connsiteX21" fmla="*/ 2794 w 10335"/>
                <a:gd name="connsiteY21" fmla="*/ 5088 h 10760"/>
                <a:gd name="connsiteX22" fmla="*/ 2982 w 10335"/>
                <a:gd name="connsiteY22" fmla="*/ 4521 h 10760"/>
                <a:gd name="connsiteX23" fmla="*/ 2747 w 10335"/>
                <a:gd name="connsiteY23" fmla="*/ 4044 h 10760"/>
                <a:gd name="connsiteX24" fmla="*/ 3453 w 10335"/>
                <a:gd name="connsiteY24" fmla="*/ 3532 h 10760"/>
                <a:gd name="connsiteX25" fmla="*/ 3055 w 10335"/>
                <a:gd name="connsiteY25" fmla="*/ 3342 h 10760"/>
                <a:gd name="connsiteX26" fmla="*/ 2785 w 10335"/>
                <a:gd name="connsiteY26" fmla="*/ 3260 h 10760"/>
                <a:gd name="connsiteX27" fmla="*/ 2078 w 10335"/>
                <a:gd name="connsiteY27" fmla="*/ 3486 h 10760"/>
                <a:gd name="connsiteX28" fmla="*/ 1852 w 10335"/>
                <a:gd name="connsiteY28" fmla="*/ 3336 h 10760"/>
                <a:gd name="connsiteX29" fmla="*/ 1480 w 10335"/>
                <a:gd name="connsiteY29" fmla="*/ 3118 h 10760"/>
                <a:gd name="connsiteX30" fmla="*/ 793 w 10335"/>
                <a:gd name="connsiteY30" fmla="*/ 3070 h 10760"/>
                <a:gd name="connsiteX31" fmla="*/ 334 w 10335"/>
                <a:gd name="connsiteY31" fmla="*/ 2950 h 10760"/>
                <a:gd name="connsiteX32" fmla="*/ 6 w 10335"/>
                <a:gd name="connsiteY32" fmla="*/ 2316 h 10760"/>
                <a:gd name="connsiteX33" fmla="*/ 353 w 10335"/>
                <a:gd name="connsiteY33" fmla="*/ 2820 h 10760"/>
                <a:gd name="connsiteX34" fmla="*/ 165 w 10335"/>
                <a:gd name="connsiteY34" fmla="*/ 2790 h 10760"/>
                <a:gd name="connsiteX35" fmla="*/ 523 w 10335"/>
                <a:gd name="connsiteY35" fmla="*/ 1986 h 10760"/>
                <a:gd name="connsiteX36" fmla="*/ 1172 w 10335"/>
                <a:gd name="connsiteY36" fmla="*/ 1999 h 10760"/>
                <a:gd name="connsiteX37" fmla="*/ 1949 w 10335"/>
                <a:gd name="connsiteY37" fmla="*/ 2461 h 10760"/>
                <a:gd name="connsiteX38" fmla="*/ 873 w 10335"/>
                <a:gd name="connsiteY38" fmla="*/ 2015 h 10760"/>
                <a:gd name="connsiteX39" fmla="*/ 1184 w 10335"/>
                <a:gd name="connsiteY39" fmla="*/ 2021 h 10760"/>
                <a:gd name="connsiteX40" fmla="*/ 1346 w 10335"/>
                <a:gd name="connsiteY40" fmla="*/ 2083 h 10760"/>
                <a:gd name="connsiteX41" fmla="*/ 1821 w 10335"/>
                <a:gd name="connsiteY41" fmla="*/ 2449 h 10760"/>
                <a:gd name="connsiteX42" fmla="*/ 2019 w 10335"/>
                <a:gd name="connsiteY42" fmla="*/ 2178 h 10760"/>
                <a:gd name="connsiteX43" fmla="*/ 2345 w 10335"/>
                <a:gd name="connsiteY43" fmla="*/ 1886 h 10760"/>
                <a:gd name="connsiteX44" fmla="*/ 2470 w 10335"/>
                <a:gd name="connsiteY44" fmla="*/ 1793 h 10760"/>
                <a:gd name="connsiteX45" fmla="*/ 3170 w 10335"/>
                <a:gd name="connsiteY45" fmla="*/ 1805 h 10760"/>
                <a:gd name="connsiteX46" fmla="*/ 2888 w 10335"/>
                <a:gd name="connsiteY46" fmla="*/ 1835 h 10760"/>
                <a:gd name="connsiteX47" fmla="*/ 2700 w 10335"/>
                <a:gd name="connsiteY47" fmla="*/ 1596 h 10760"/>
                <a:gd name="connsiteX48" fmla="*/ 2683 w 10335"/>
                <a:gd name="connsiteY48" fmla="*/ 1359 h 10760"/>
                <a:gd name="connsiteX49" fmla="*/ 2731 w 10335"/>
                <a:gd name="connsiteY49" fmla="*/ 1009 h 10760"/>
                <a:gd name="connsiteX50" fmla="*/ 2465 w 10335"/>
                <a:gd name="connsiteY50" fmla="*/ 1059 h 10760"/>
                <a:gd name="connsiteX51" fmla="*/ 2419 w 10335"/>
                <a:gd name="connsiteY51" fmla="*/ 879 h 10760"/>
                <a:gd name="connsiteX52" fmla="*/ 2534 w 10335"/>
                <a:gd name="connsiteY52" fmla="*/ 580 h 10760"/>
                <a:gd name="connsiteX53" fmla="*/ 2432 w 10335"/>
                <a:gd name="connsiteY53" fmla="*/ 0 h 10760"/>
                <a:gd name="connsiteX54" fmla="*/ 3730 w 10335"/>
                <a:gd name="connsiteY54" fmla="*/ 195 h 10760"/>
                <a:gd name="connsiteX55" fmla="*/ 4766 w 10335"/>
                <a:gd name="connsiteY55" fmla="*/ 1088 h 10760"/>
                <a:gd name="connsiteX56" fmla="*/ 5026 w 10335"/>
                <a:gd name="connsiteY56" fmla="*/ 1091 h 10760"/>
                <a:gd name="connsiteX57" fmla="*/ 5092 w 10335"/>
                <a:gd name="connsiteY57" fmla="*/ 1196 h 10760"/>
                <a:gd name="connsiteX58" fmla="*/ 5308 w 10335"/>
                <a:gd name="connsiteY58" fmla="*/ 1300 h 10760"/>
                <a:gd name="connsiteX59" fmla="*/ 5749 w 10335"/>
                <a:gd name="connsiteY59" fmla="*/ 1256 h 10760"/>
                <a:gd name="connsiteX60" fmla="*/ 5799 w 10335"/>
                <a:gd name="connsiteY60" fmla="*/ 1745 h 10760"/>
                <a:gd name="connsiteX61" fmla="*/ 6080 w 10335"/>
                <a:gd name="connsiteY61" fmla="*/ 1596 h 10760"/>
                <a:gd name="connsiteX62" fmla="*/ 6595 w 10335"/>
                <a:gd name="connsiteY62" fmla="*/ 1755 h 10760"/>
                <a:gd name="connsiteX63" fmla="*/ 7332 w 10335"/>
                <a:gd name="connsiteY63" fmla="*/ 1218 h 10760"/>
                <a:gd name="connsiteX64" fmla="*/ 7756 w 10335"/>
                <a:gd name="connsiteY64" fmla="*/ 983 h 10760"/>
                <a:gd name="connsiteX65" fmla="*/ 8774 w 10335"/>
                <a:gd name="connsiteY65" fmla="*/ 1065 h 10760"/>
                <a:gd name="connsiteX66" fmla="*/ 9151 w 10335"/>
                <a:gd name="connsiteY66" fmla="*/ 1177 h 10760"/>
                <a:gd name="connsiteX67" fmla="*/ 9477 w 10335"/>
                <a:gd name="connsiteY67" fmla="*/ 721 h 10760"/>
                <a:gd name="connsiteX68" fmla="*/ 9759 w 10335"/>
                <a:gd name="connsiteY68" fmla="*/ 1213 h 10760"/>
                <a:gd name="connsiteX69" fmla="*/ 9371 w 10335"/>
                <a:gd name="connsiteY69" fmla="*/ 1544 h 10760"/>
                <a:gd name="connsiteX70" fmla="*/ 9991 w 10335"/>
                <a:gd name="connsiteY70" fmla="*/ 1477 h 10760"/>
                <a:gd name="connsiteX71" fmla="*/ 9135 w 10335"/>
                <a:gd name="connsiteY71" fmla="*/ 4156 h 10760"/>
                <a:gd name="connsiteX72" fmla="*/ 6131 w 10335"/>
                <a:gd name="connsiteY72" fmla="*/ 3949 h 10760"/>
                <a:gd name="connsiteX73" fmla="*/ 6032 w 10335"/>
                <a:gd name="connsiteY73" fmla="*/ 4185 h 10760"/>
                <a:gd name="connsiteX74" fmla="*/ 6315 w 10335"/>
                <a:gd name="connsiteY74" fmla="*/ 4909 h 10760"/>
                <a:gd name="connsiteX75" fmla="*/ 5705 w 10335"/>
                <a:gd name="connsiteY75" fmla="*/ 4939 h 10760"/>
                <a:gd name="connsiteX76" fmla="*/ 5705 w 10335"/>
                <a:gd name="connsiteY76" fmla="*/ 5357 h 10760"/>
                <a:gd name="connsiteX77" fmla="*/ 4766 w 10335"/>
                <a:gd name="connsiteY77" fmla="*/ 5775 h 10760"/>
                <a:gd name="connsiteX78" fmla="*/ 5048 w 10335"/>
                <a:gd name="connsiteY78" fmla="*/ 6163 h 10760"/>
                <a:gd name="connsiteX79" fmla="*/ 4813 w 10335"/>
                <a:gd name="connsiteY79" fmla="*/ 6521 h 10760"/>
                <a:gd name="connsiteX80" fmla="*/ 5611 w 10335"/>
                <a:gd name="connsiteY80" fmla="*/ 7208 h 10760"/>
                <a:gd name="connsiteX81" fmla="*/ 6738 w 10335"/>
                <a:gd name="connsiteY81" fmla="*/ 7208 h 10760"/>
                <a:gd name="connsiteX82" fmla="*/ 7395 w 10335"/>
                <a:gd name="connsiteY82" fmla="*/ 7088 h 10760"/>
                <a:gd name="connsiteX83" fmla="*/ 7958 w 10335"/>
                <a:gd name="connsiteY83" fmla="*/ 7238 h 10760"/>
                <a:gd name="connsiteX84" fmla="*/ 8428 w 10335"/>
                <a:gd name="connsiteY84" fmla="*/ 7626 h 10760"/>
                <a:gd name="connsiteX85" fmla="*/ 8803 w 10335"/>
                <a:gd name="connsiteY85" fmla="*/ 8372 h 10760"/>
                <a:gd name="connsiteX86" fmla="*/ 9179 w 10335"/>
                <a:gd name="connsiteY86" fmla="*/ 8342 h 10760"/>
                <a:gd name="connsiteX87" fmla="*/ 10165 w 10335"/>
                <a:gd name="connsiteY87" fmla="*/ 9088 h 10760"/>
                <a:gd name="connsiteX88" fmla="*/ 8991 w 10335"/>
                <a:gd name="connsiteY88" fmla="*/ 9894 h 10760"/>
                <a:gd name="connsiteX89" fmla="*/ 9461 w 10335"/>
                <a:gd name="connsiteY89" fmla="*/ 10491 h 10760"/>
                <a:gd name="connsiteX90" fmla="*/ 9273 w 10335"/>
                <a:gd name="connsiteY90" fmla="*/ 10730 h 10760"/>
                <a:gd name="connsiteX91" fmla="*/ 8991 w 10335"/>
                <a:gd name="connsiteY91" fmla="*/ 10491 h 10760"/>
                <a:gd name="connsiteX92" fmla="*/ 7113 w 10335"/>
                <a:gd name="connsiteY92" fmla="*/ 10461 h 10760"/>
                <a:gd name="connsiteX93" fmla="*/ 6785 w 10335"/>
                <a:gd name="connsiteY93" fmla="*/ 10760 h 10760"/>
                <a:gd name="connsiteX94" fmla="*/ 6221 w 10335"/>
                <a:gd name="connsiteY94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9477 w 10165"/>
                <a:gd name="connsiteY67" fmla="*/ 721 h 10760"/>
                <a:gd name="connsiteX68" fmla="*/ 9759 w 10165"/>
                <a:gd name="connsiteY68" fmla="*/ 1213 h 10760"/>
                <a:gd name="connsiteX69" fmla="*/ 9371 w 10165"/>
                <a:gd name="connsiteY69" fmla="*/ 1544 h 10760"/>
                <a:gd name="connsiteX70" fmla="*/ 9991 w 10165"/>
                <a:gd name="connsiteY70" fmla="*/ 1477 h 10760"/>
                <a:gd name="connsiteX71" fmla="*/ 9135 w 10165"/>
                <a:gd name="connsiteY71" fmla="*/ 4156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165"/>
                <a:gd name="connsiteY0" fmla="*/ 10730 h 10760"/>
                <a:gd name="connsiteX1" fmla="*/ 6315 w 10165"/>
                <a:gd name="connsiteY1" fmla="*/ 9894 h 10760"/>
                <a:gd name="connsiteX2" fmla="*/ 6597 w 10165"/>
                <a:gd name="connsiteY2" fmla="*/ 9088 h 10760"/>
                <a:gd name="connsiteX3" fmla="*/ 5799 w 10165"/>
                <a:gd name="connsiteY3" fmla="*/ 8909 h 10760"/>
                <a:gd name="connsiteX4" fmla="*/ 5564 w 10165"/>
                <a:gd name="connsiteY4" fmla="*/ 8730 h 10760"/>
                <a:gd name="connsiteX5" fmla="*/ 5188 w 10165"/>
                <a:gd name="connsiteY5" fmla="*/ 8820 h 10760"/>
                <a:gd name="connsiteX6" fmla="*/ 4860 w 10165"/>
                <a:gd name="connsiteY6" fmla="*/ 8253 h 10760"/>
                <a:gd name="connsiteX7" fmla="*/ 4296 w 10165"/>
                <a:gd name="connsiteY7" fmla="*/ 7894 h 10760"/>
                <a:gd name="connsiteX8" fmla="*/ 3874 w 10165"/>
                <a:gd name="connsiteY8" fmla="*/ 7924 h 10760"/>
                <a:gd name="connsiteX9" fmla="*/ 3968 w 10165"/>
                <a:gd name="connsiteY9" fmla="*/ 8103 h 10760"/>
                <a:gd name="connsiteX10" fmla="*/ 3498 w 10165"/>
                <a:gd name="connsiteY10" fmla="*/ 8133 h 10760"/>
                <a:gd name="connsiteX11" fmla="*/ 3451 w 10165"/>
                <a:gd name="connsiteY11" fmla="*/ 7447 h 10760"/>
                <a:gd name="connsiteX12" fmla="*/ 2700 w 10165"/>
                <a:gd name="connsiteY12" fmla="*/ 7417 h 10760"/>
                <a:gd name="connsiteX13" fmla="*/ 2794 w 10165"/>
                <a:gd name="connsiteY13" fmla="*/ 7118 h 10760"/>
                <a:gd name="connsiteX14" fmla="*/ 2465 w 10165"/>
                <a:gd name="connsiteY14" fmla="*/ 7029 h 10760"/>
                <a:gd name="connsiteX15" fmla="*/ 2278 w 10165"/>
                <a:gd name="connsiteY15" fmla="*/ 6521 h 10760"/>
                <a:gd name="connsiteX16" fmla="*/ 2606 w 10165"/>
                <a:gd name="connsiteY16" fmla="*/ 6372 h 10760"/>
                <a:gd name="connsiteX17" fmla="*/ 3076 w 10165"/>
                <a:gd name="connsiteY17" fmla="*/ 5984 h 10760"/>
                <a:gd name="connsiteX18" fmla="*/ 2794 w 10165"/>
                <a:gd name="connsiteY18" fmla="*/ 5775 h 10760"/>
                <a:gd name="connsiteX19" fmla="*/ 3357 w 10165"/>
                <a:gd name="connsiteY19" fmla="*/ 5447 h 10760"/>
                <a:gd name="connsiteX20" fmla="*/ 2794 w 10165"/>
                <a:gd name="connsiteY20" fmla="*/ 5447 h 10760"/>
                <a:gd name="connsiteX21" fmla="*/ 2794 w 10165"/>
                <a:gd name="connsiteY21" fmla="*/ 5088 h 10760"/>
                <a:gd name="connsiteX22" fmla="*/ 2982 w 10165"/>
                <a:gd name="connsiteY22" fmla="*/ 4521 h 10760"/>
                <a:gd name="connsiteX23" fmla="*/ 2747 w 10165"/>
                <a:gd name="connsiteY23" fmla="*/ 4044 h 10760"/>
                <a:gd name="connsiteX24" fmla="*/ 3453 w 10165"/>
                <a:gd name="connsiteY24" fmla="*/ 3532 h 10760"/>
                <a:gd name="connsiteX25" fmla="*/ 3055 w 10165"/>
                <a:gd name="connsiteY25" fmla="*/ 3342 h 10760"/>
                <a:gd name="connsiteX26" fmla="*/ 2785 w 10165"/>
                <a:gd name="connsiteY26" fmla="*/ 3260 h 10760"/>
                <a:gd name="connsiteX27" fmla="*/ 2078 w 10165"/>
                <a:gd name="connsiteY27" fmla="*/ 3486 h 10760"/>
                <a:gd name="connsiteX28" fmla="*/ 1852 w 10165"/>
                <a:gd name="connsiteY28" fmla="*/ 3336 h 10760"/>
                <a:gd name="connsiteX29" fmla="*/ 1480 w 10165"/>
                <a:gd name="connsiteY29" fmla="*/ 3118 h 10760"/>
                <a:gd name="connsiteX30" fmla="*/ 793 w 10165"/>
                <a:gd name="connsiteY30" fmla="*/ 3070 h 10760"/>
                <a:gd name="connsiteX31" fmla="*/ 334 w 10165"/>
                <a:gd name="connsiteY31" fmla="*/ 2950 h 10760"/>
                <a:gd name="connsiteX32" fmla="*/ 6 w 10165"/>
                <a:gd name="connsiteY32" fmla="*/ 2316 h 10760"/>
                <a:gd name="connsiteX33" fmla="*/ 353 w 10165"/>
                <a:gd name="connsiteY33" fmla="*/ 2820 h 10760"/>
                <a:gd name="connsiteX34" fmla="*/ 165 w 10165"/>
                <a:gd name="connsiteY34" fmla="*/ 2790 h 10760"/>
                <a:gd name="connsiteX35" fmla="*/ 523 w 10165"/>
                <a:gd name="connsiteY35" fmla="*/ 1986 h 10760"/>
                <a:gd name="connsiteX36" fmla="*/ 1172 w 10165"/>
                <a:gd name="connsiteY36" fmla="*/ 1999 h 10760"/>
                <a:gd name="connsiteX37" fmla="*/ 1949 w 10165"/>
                <a:gd name="connsiteY37" fmla="*/ 2461 h 10760"/>
                <a:gd name="connsiteX38" fmla="*/ 873 w 10165"/>
                <a:gd name="connsiteY38" fmla="*/ 2015 h 10760"/>
                <a:gd name="connsiteX39" fmla="*/ 1184 w 10165"/>
                <a:gd name="connsiteY39" fmla="*/ 2021 h 10760"/>
                <a:gd name="connsiteX40" fmla="*/ 1346 w 10165"/>
                <a:gd name="connsiteY40" fmla="*/ 2083 h 10760"/>
                <a:gd name="connsiteX41" fmla="*/ 1821 w 10165"/>
                <a:gd name="connsiteY41" fmla="*/ 2449 h 10760"/>
                <a:gd name="connsiteX42" fmla="*/ 2019 w 10165"/>
                <a:gd name="connsiteY42" fmla="*/ 2178 h 10760"/>
                <a:gd name="connsiteX43" fmla="*/ 2345 w 10165"/>
                <a:gd name="connsiteY43" fmla="*/ 1886 h 10760"/>
                <a:gd name="connsiteX44" fmla="*/ 2470 w 10165"/>
                <a:gd name="connsiteY44" fmla="*/ 1793 h 10760"/>
                <a:gd name="connsiteX45" fmla="*/ 3170 w 10165"/>
                <a:gd name="connsiteY45" fmla="*/ 1805 h 10760"/>
                <a:gd name="connsiteX46" fmla="*/ 2888 w 10165"/>
                <a:gd name="connsiteY46" fmla="*/ 1835 h 10760"/>
                <a:gd name="connsiteX47" fmla="*/ 2700 w 10165"/>
                <a:gd name="connsiteY47" fmla="*/ 1596 h 10760"/>
                <a:gd name="connsiteX48" fmla="*/ 2683 w 10165"/>
                <a:gd name="connsiteY48" fmla="*/ 1359 h 10760"/>
                <a:gd name="connsiteX49" fmla="*/ 2731 w 10165"/>
                <a:gd name="connsiteY49" fmla="*/ 1009 h 10760"/>
                <a:gd name="connsiteX50" fmla="*/ 2465 w 10165"/>
                <a:gd name="connsiteY50" fmla="*/ 1059 h 10760"/>
                <a:gd name="connsiteX51" fmla="*/ 2419 w 10165"/>
                <a:gd name="connsiteY51" fmla="*/ 879 h 10760"/>
                <a:gd name="connsiteX52" fmla="*/ 2534 w 10165"/>
                <a:gd name="connsiteY52" fmla="*/ 580 h 10760"/>
                <a:gd name="connsiteX53" fmla="*/ 2432 w 10165"/>
                <a:gd name="connsiteY53" fmla="*/ 0 h 10760"/>
                <a:gd name="connsiteX54" fmla="*/ 3730 w 10165"/>
                <a:gd name="connsiteY54" fmla="*/ 195 h 10760"/>
                <a:gd name="connsiteX55" fmla="*/ 4766 w 10165"/>
                <a:gd name="connsiteY55" fmla="*/ 1088 h 10760"/>
                <a:gd name="connsiteX56" fmla="*/ 5026 w 10165"/>
                <a:gd name="connsiteY56" fmla="*/ 1091 h 10760"/>
                <a:gd name="connsiteX57" fmla="*/ 5092 w 10165"/>
                <a:gd name="connsiteY57" fmla="*/ 1196 h 10760"/>
                <a:gd name="connsiteX58" fmla="*/ 5308 w 10165"/>
                <a:gd name="connsiteY58" fmla="*/ 1300 h 10760"/>
                <a:gd name="connsiteX59" fmla="*/ 5749 w 10165"/>
                <a:gd name="connsiteY59" fmla="*/ 1256 h 10760"/>
                <a:gd name="connsiteX60" fmla="*/ 5799 w 10165"/>
                <a:gd name="connsiteY60" fmla="*/ 1745 h 10760"/>
                <a:gd name="connsiteX61" fmla="*/ 6080 w 10165"/>
                <a:gd name="connsiteY61" fmla="*/ 1596 h 10760"/>
                <a:gd name="connsiteX62" fmla="*/ 6595 w 10165"/>
                <a:gd name="connsiteY62" fmla="*/ 1755 h 10760"/>
                <a:gd name="connsiteX63" fmla="*/ 7332 w 10165"/>
                <a:gd name="connsiteY63" fmla="*/ 1218 h 10760"/>
                <a:gd name="connsiteX64" fmla="*/ 7756 w 10165"/>
                <a:gd name="connsiteY64" fmla="*/ 983 h 10760"/>
                <a:gd name="connsiteX65" fmla="*/ 8774 w 10165"/>
                <a:gd name="connsiteY65" fmla="*/ 1065 h 10760"/>
                <a:gd name="connsiteX66" fmla="*/ 9151 w 10165"/>
                <a:gd name="connsiteY66" fmla="*/ 1177 h 10760"/>
                <a:gd name="connsiteX67" fmla="*/ 9477 w 10165"/>
                <a:gd name="connsiteY67" fmla="*/ 721 h 10760"/>
                <a:gd name="connsiteX68" fmla="*/ 9759 w 10165"/>
                <a:gd name="connsiteY68" fmla="*/ 1213 h 10760"/>
                <a:gd name="connsiteX69" fmla="*/ 9371 w 10165"/>
                <a:gd name="connsiteY69" fmla="*/ 1544 h 10760"/>
                <a:gd name="connsiteX70" fmla="*/ 9991 w 10165"/>
                <a:gd name="connsiteY70" fmla="*/ 1477 h 10760"/>
                <a:gd name="connsiteX71" fmla="*/ 9135 w 10165"/>
                <a:gd name="connsiteY71" fmla="*/ 4156 h 10760"/>
                <a:gd name="connsiteX72" fmla="*/ 6131 w 10165"/>
                <a:gd name="connsiteY72" fmla="*/ 3949 h 10760"/>
                <a:gd name="connsiteX73" fmla="*/ 6032 w 10165"/>
                <a:gd name="connsiteY73" fmla="*/ 4185 h 10760"/>
                <a:gd name="connsiteX74" fmla="*/ 6315 w 10165"/>
                <a:gd name="connsiteY74" fmla="*/ 4909 h 10760"/>
                <a:gd name="connsiteX75" fmla="*/ 5705 w 10165"/>
                <a:gd name="connsiteY75" fmla="*/ 4939 h 10760"/>
                <a:gd name="connsiteX76" fmla="*/ 5705 w 10165"/>
                <a:gd name="connsiteY76" fmla="*/ 5357 h 10760"/>
                <a:gd name="connsiteX77" fmla="*/ 4766 w 10165"/>
                <a:gd name="connsiteY77" fmla="*/ 5775 h 10760"/>
                <a:gd name="connsiteX78" fmla="*/ 5048 w 10165"/>
                <a:gd name="connsiteY78" fmla="*/ 6163 h 10760"/>
                <a:gd name="connsiteX79" fmla="*/ 4813 w 10165"/>
                <a:gd name="connsiteY79" fmla="*/ 6521 h 10760"/>
                <a:gd name="connsiteX80" fmla="*/ 5611 w 10165"/>
                <a:gd name="connsiteY80" fmla="*/ 7208 h 10760"/>
                <a:gd name="connsiteX81" fmla="*/ 6738 w 10165"/>
                <a:gd name="connsiteY81" fmla="*/ 7208 h 10760"/>
                <a:gd name="connsiteX82" fmla="*/ 7395 w 10165"/>
                <a:gd name="connsiteY82" fmla="*/ 7088 h 10760"/>
                <a:gd name="connsiteX83" fmla="*/ 7958 w 10165"/>
                <a:gd name="connsiteY83" fmla="*/ 7238 h 10760"/>
                <a:gd name="connsiteX84" fmla="*/ 8428 w 10165"/>
                <a:gd name="connsiteY84" fmla="*/ 7626 h 10760"/>
                <a:gd name="connsiteX85" fmla="*/ 8803 w 10165"/>
                <a:gd name="connsiteY85" fmla="*/ 8372 h 10760"/>
                <a:gd name="connsiteX86" fmla="*/ 9179 w 10165"/>
                <a:gd name="connsiteY86" fmla="*/ 8342 h 10760"/>
                <a:gd name="connsiteX87" fmla="*/ 10165 w 10165"/>
                <a:gd name="connsiteY87" fmla="*/ 9088 h 10760"/>
                <a:gd name="connsiteX88" fmla="*/ 8991 w 10165"/>
                <a:gd name="connsiteY88" fmla="*/ 9894 h 10760"/>
                <a:gd name="connsiteX89" fmla="*/ 9461 w 10165"/>
                <a:gd name="connsiteY89" fmla="*/ 10491 h 10760"/>
                <a:gd name="connsiteX90" fmla="*/ 9273 w 10165"/>
                <a:gd name="connsiteY90" fmla="*/ 10730 h 10760"/>
                <a:gd name="connsiteX91" fmla="*/ 8991 w 10165"/>
                <a:gd name="connsiteY91" fmla="*/ 10491 h 10760"/>
                <a:gd name="connsiteX92" fmla="*/ 7113 w 10165"/>
                <a:gd name="connsiteY92" fmla="*/ 10461 h 10760"/>
                <a:gd name="connsiteX93" fmla="*/ 6785 w 10165"/>
                <a:gd name="connsiteY93" fmla="*/ 10760 h 10760"/>
                <a:gd name="connsiteX94" fmla="*/ 6221 w 10165"/>
                <a:gd name="connsiteY94" fmla="*/ 10730 h 10760"/>
                <a:gd name="connsiteX0" fmla="*/ 6221 w 10783"/>
                <a:gd name="connsiteY0" fmla="*/ 10730 h 10760"/>
                <a:gd name="connsiteX1" fmla="*/ 6315 w 10783"/>
                <a:gd name="connsiteY1" fmla="*/ 9894 h 10760"/>
                <a:gd name="connsiteX2" fmla="*/ 6597 w 10783"/>
                <a:gd name="connsiteY2" fmla="*/ 9088 h 10760"/>
                <a:gd name="connsiteX3" fmla="*/ 5799 w 10783"/>
                <a:gd name="connsiteY3" fmla="*/ 8909 h 10760"/>
                <a:gd name="connsiteX4" fmla="*/ 5564 w 10783"/>
                <a:gd name="connsiteY4" fmla="*/ 8730 h 10760"/>
                <a:gd name="connsiteX5" fmla="*/ 5188 w 10783"/>
                <a:gd name="connsiteY5" fmla="*/ 8820 h 10760"/>
                <a:gd name="connsiteX6" fmla="*/ 4860 w 10783"/>
                <a:gd name="connsiteY6" fmla="*/ 8253 h 10760"/>
                <a:gd name="connsiteX7" fmla="*/ 4296 w 10783"/>
                <a:gd name="connsiteY7" fmla="*/ 7894 h 10760"/>
                <a:gd name="connsiteX8" fmla="*/ 3874 w 10783"/>
                <a:gd name="connsiteY8" fmla="*/ 7924 h 10760"/>
                <a:gd name="connsiteX9" fmla="*/ 3968 w 10783"/>
                <a:gd name="connsiteY9" fmla="*/ 8103 h 10760"/>
                <a:gd name="connsiteX10" fmla="*/ 3498 w 10783"/>
                <a:gd name="connsiteY10" fmla="*/ 8133 h 10760"/>
                <a:gd name="connsiteX11" fmla="*/ 3451 w 10783"/>
                <a:gd name="connsiteY11" fmla="*/ 7447 h 10760"/>
                <a:gd name="connsiteX12" fmla="*/ 2700 w 10783"/>
                <a:gd name="connsiteY12" fmla="*/ 7417 h 10760"/>
                <a:gd name="connsiteX13" fmla="*/ 2794 w 10783"/>
                <a:gd name="connsiteY13" fmla="*/ 7118 h 10760"/>
                <a:gd name="connsiteX14" fmla="*/ 2465 w 10783"/>
                <a:gd name="connsiteY14" fmla="*/ 7029 h 10760"/>
                <a:gd name="connsiteX15" fmla="*/ 2278 w 10783"/>
                <a:gd name="connsiteY15" fmla="*/ 6521 h 10760"/>
                <a:gd name="connsiteX16" fmla="*/ 2606 w 10783"/>
                <a:gd name="connsiteY16" fmla="*/ 6372 h 10760"/>
                <a:gd name="connsiteX17" fmla="*/ 3076 w 10783"/>
                <a:gd name="connsiteY17" fmla="*/ 5984 h 10760"/>
                <a:gd name="connsiteX18" fmla="*/ 2794 w 10783"/>
                <a:gd name="connsiteY18" fmla="*/ 5775 h 10760"/>
                <a:gd name="connsiteX19" fmla="*/ 3357 w 10783"/>
                <a:gd name="connsiteY19" fmla="*/ 5447 h 10760"/>
                <a:gd name="connsiteX20" fmla="*/ 2794 w 10783"/>
                <a:gd name="connsiteY20" fmla="*/ 5447 h 10760"/>
                <a:gd name="connsiteX21" fmla="*/ 2794 w 10783"/>
                <a:gd name="connsiteY21" fmla="*/ 5088 h 10760"/>
                <a:gd name="connsiteX22" fmla="*/ 2982 w 10783"/>
                <a:gd name="connsiteY22" fmla="*/ 4521 h 10760"/>
                <a:gd name="connsiteX23" fmla="*/ 2747 w 10783"/>
                <a:gd name="connsiteY23" fmla="*/ 4044 h 10760"/>
                <a:gd name="connsiteX24" fmla="*/ 3453 w 10783"/>
                <a:gd name="connsiteY24" fmla="*/ 3532 h 10760"/>
                <a:gd name="connsiteX25" fmla="*/ 3055 w 10783"/>
                <a:gd name="connsiteY25" fmla="*/ 3342 h 10760"/>
                <a:gd name="connsiteX26" fmla="*/ 2785 w 10783"/>
                <a:gd name="connsiteY26" fmla="*/ 3260 h 10760"/>
                <a:gd name="connsiteX27" fmla="*/ 2078 w 10783"/>
                <a:gd name="connsiteY27" fmla="*/ 3486 h 10760"/>
                <a:gd name="connsiteX28" fmla="*/ 1852 w 10783"/>
                <a:gd name="connsiteY28" fmla="*/ 3336 h 10760"/>
                <a:gd name="connsiteX29" fmla="*/ 1480 w 10783"/>
                <a:gd name="connsiteY29" fmla="*/ 3118 h 10760"/>
                <a:gd name="connsiteX30" fmla="*/ 793 w 10783"/>
                <a:gd name="connsiteY30" fmla="*/ 3070 h 10760"/>
                <a:gd name="connsiteX31" fmla="*/ 334 w 10783"/>
                <a:gd name="connsiteY31" fmla="*/ 2950 h 10760"/>
                <a:gd name="connsiteX32" fmla="*/ 6 w 10783"/>
                <a:gd name="connsiteY32" fmla="*/ 2316 h 10760"/>
                <a:gd name="connsiteX33" fmla="*/ 353 w 10783"/>
                <a:gd name="connsiteY33" fmla="*/ 2820 h 10760"/>
                <a:gd name="connsiteX34" fmla="*/ 165 w 10783"/>
                <a:gd name="connsiteY34" fmla="*/ 2790 h 10760"/>
                <a:gd name="connsiteX35" fmla="*/ 523 w 10783"/>
                <a:gd name="connsiteY35" fmla="*/ 1986 h 10760"/>
                <a:gd name="connsiteX36" fmla="*/ 1172 w 10783"/>
                <a:gd name="connsiteY36" fmla="*/ 1999 h 10760"/>
                <a:gd name="connsiteX37" fmla="*/ 1949 w 10783"/>
                <a:gd name="connsiteY37" fmla="*/ 2461 h 10760"/>
                <a:gd name="connsiteX38" fmla="*/ 873 w 10783"/>
                <a:gd name="connsiteY38" fmla="*/ 2015 h 10760"/>
                <a:gd name="connsiteX39" fmla="*/ 1184 w 10783"/>
                <a:gd name="connsiteY39" fmla="*/ 2021 h 10760"/>
                <a:gd name="connsiteX40" fmla="*/ 1346 w 10783"/>
                <a:gd name="connsiteY40" fmla="*/ 2083 h 10760"/>
                <a:gd name="connsiteX41" fmla="*/ 1821 w 10783"/>
                <a:gd name="connsiteY41" fmla="*/ 2449 h 10760"/>
                <a:gd name="connsiteX42" fmla="*/ 2019 w 10783"/>
                <a:gd name="connsiteY42" fmla="*/ 2178 h 10760"/>
                <a:gd name="connsiteX43" fmla="*/ 2345 w 10783"/>
                <a:gd name="connsiteY43" fmla="*/ 1886 h 10760"/>
                <a:gd name="connsiteX44" fmla="*/ 2470 w 10783"/>
                <a:gd name="connsiteY44" fmla="*/ 1793 h 10760"/>
                <a:gd name="connsiteX45" fmla="*/ 3170 w 10783"/>
                <a:gd name="connsiteY45" fmla="*/ 1805 h 10760"/>
                <a:gd name="connsiteX46" fmla="*/ 2888 w 10783"/>
                <a:gd name="connsiteY46" fmla="*/ 1835 h 10760"/>
                <a:gd name="connsiteX47" fmla="*/ 2700 w 10783"/>
                <a:gd name="connsiteY47" fmla="*/ 1596 h 10760"/>
                <a:gd name="connsiteX48" fmla="*/ 2683 w 10783"/>
                <a:gd name="connsiteY48" fmla="*/ 1359 h 10760"/>
                <a:gd name="connsiteX49" fmla="*/ 2731 w 10783"/>
                <a:gd name="connsiteY49" fmla="*/ 1009 h 10760"/>
                <a:gd name="connsiteX50" fmla="*/ 2465 w 10783"/>
                <a:gd name="connsiteY50" fmla="*/ 1059 h 10760"/>
                <a:gd name="connsiteX51" fmla="*/ 2419 w 10783"/>
                <a:gd name="connsiteY51" fmla="*/ 879 h 10760"/>
                <a:gd name="connsiteX52" fmla="*/ 2534 w 10783"/>
                <a:gd name="connsiteY52" fmla="*/ 580 h 10760"/>
                <a:gd name="connsiteX53" fmla="*/ 2432 w 10783"/>
                <a:gd name="connsiteY53" fmla="*/ 0 h 10760"/>
                <a:gd name="connsiteX54" fmla="*/ 3730 w 10783"/>
                <a:gd name="connsiteY54" fmla="*/ 195 h 10760"/>
                <a:gd name="connsiteX55" fmla="*/ 4766 w 10783"/>
                <a:gd name="connsiteY55" fmla="*/ 1088 h 10760"/>
                <a:gd name="connsiteX56" fmla="*/ 5026 w 10783"/>
                <a:gd name="connsiteY56" fmla="*/ 1091 h 10760"/>
                <a:gd name="connsiteX57" fmla="*/ 5092 w 10783"/>
                <a:gd name="connsiteY57" fmla="*/ 1196 h 10760"/>
                <a:gd name="connsiteX58" fmla="*/ 5308 w 10783"/>
                <a:gd name="connsiteY58" fmla="*/ 1300 h 10760"/>
                <a:gd name="connsiteX59" fmla="*/ 5749 w 10783"/>
                <a:gd name="connsiteY59" fmla="*/ 1256 h 10760"/>
                <a:gd name="connsiteX60" fmla="*/ 5799 w 10783"/>
                <a:gd name="connsiteY60" fmla="*/ 1745 h 10760"/>
                <a:gd name="connsiteX61" fmla="*/ 6080 w 10783"/>
                <a:gd name="connsiteY61" fmla="*/ 1596 h 10760"/>
                <a:gd name="connsiteX62" fmla="*/ 6595 w 10783"/>
                <a:gd name="connsiteY62" fmla="*/ 1755 h 10760"/>
                <a:gd name="connsiteX63" fmla="*/ 7332 w 10783"/>
                <a:gd name="connsiteY63" fmla="*/ 1218 h 10760"/>
                <a:gd name="connsiteX64" fmla="*/ 7756 w 10783"/>
                <a:gd name="connsiteY64" fmla="*/ 983 h 10760"/>
                <a:gd name="connsiteX65" fmla="*/ 8774 w 10783"/>
                <a:gd name="connsiteY65" fmla="*/ 1065 h 10760"/>
                <a:gd name="connsiteX66" fmla="*/ 9151 w 10783"/>
                <a:gd name="connsiteY66" fmla="*/ 1177 h 10760"/>
                <a:gd name="connsiteX67" fmla="*/ 9477 w 10783"/>
                <a:gd name="connsiteY67" fmla="*/ 721 h 10760"/>
                <a:gd name="connsiteX68" fmla="*/ 9759 w 10783"/>
                <a:gd name="connsiteY68" fmla="*/ 1213 h 10760"/>
                <a:gd name="connsiteX69" fmla="*/ 9371 w 10783"/>
                <a:gd name="connsiteY69" fmla="*/ 1544 h 10760"/>
                <a:gd name="connsiteX70" fmla="*/ 9991 w 10783"/>
                <a:gd name="connsiteY70" fmla="*/ 1477 h 10760"/>
                <a:gd name="connsiteX71" fmla="*/ 10734 w 10783"/>
                <a:gd name="connsiteY71" fmla="*/ 1751 h 10760"/>
                <a:gd name="connsiteX72" fmla="*/ 6131 w 10783"/>
                <a:gd name="connsiteY72" fmla="*/ 3949 h 10760"/>
                <a:gd name="connsiteX73" fmla="*/ 6032 w 10783"/>
                <a:gd name="connsiteY73" fmla="*/ 4185 h 10760"/>
                <a:gd name="connsiteX74" fmla="*/ 6315 w 10783"/>
                <a:gd name="connsiteY74" fmla="*/ 4909 h 10760"/>
                <a:gd name="connsiteX75" fmla="*/ 5705 w 10783"/>
                <a:gd name="connsiteY75" fmla="*/ 4939 h 10760"/>
                <a:gd name="connsiteX76" fmla="*/ 5705 w 10783"/>
                <a:gd name="connsiteY76" fmla="*/ 5357 h 10760"/>
                <a:gd name="connsiteX77" fmla="*/ 4766 w 10783"/>
                <a:gd name="connsiteY77" fmla="*/ 5775 h 10760"/>
                <a:gd name="connsiteX78" fmla="*/ 5048 w 10783"/>
                <a:gd name="connsiteY78" fmla="*/ 6163 h 10760"/>
                <a:gd name="connsiteX79" fmla="*/ 4813 w 10783"/>
                <a:gd name="connsiteY79" fmla="*/ 6521 h 10760"/>
                <a:gd name="connsiteX80" fmla="*/ 5611 w 10783"/>
                <a:gd name="connsiteY80" fmla="*/ 7208 h 10760"/>
                <a:gd name="connsiteX81" fmla="*/ 6738 w 10783"/>
                <a:gd name="connsiteY81" fmla="*/ 7208 h 10760"/>
                <a:gd name="connsiteX82" fmla="*/ 7395 w 10783"/>
                <a:gd name="connsiteY82" fmla="*/ 7088 h 10760"/>
                <a:gd name="connsiteX83" fmla="*/ 7958 w 10783"/>
                <a:gd name="connsiteY83" fmla="*/ 7238 h 10760"/>
                <a:gd name="connsiteX84" fmla="*/ 8428 w 10783"/>
                <a:gd name="connsiteY84" fmla="*/ 7626 h 10760"/>
                <a:gd name="connsiteX85" fmla="*/ 8803 w 10783"/>
                <a:gd name="connsiteY85" fmla="*/ 8372 h 10760"/>
                <a:gd name="connsiteX86" fmla="*/ 9179 w 10783"/>
                <a:gd name="connsiteY86" fmla="*/ 8342 h 10760"/>
                <a:gd name="connsiteX87" fmla="*/ 10165 w 10783"/>
                <a:gd name="connsiteY87" fmla="*/ 9088 h 10760"/>
                <a:gd name="connsiteX88" fmla="*/ 8991 w 10783"/>
                <a:gd name="connsiteY88" fmla="*/ 9894 h 10760"/>
                <a:gd name="connsiteX89" fmla="*/ 9461 w 10783"/>
                <a:gd name="connsiteY89" fmla="*/ 10491 h 10760"/>
                <a:gd name="connsiteX90" fmla="*/ 9273 w 10783"/>
                <a:gd name="connsiteY90" fmla="*/ 10730 h 10760"/>
                <a:gd name="connsiteX91" fmla="*/ 8991 w 10783"/>
                <a:gd name="connsiteY91" fmla="*/ 10491 h 10760"/>
                <a:gd name="connsiteX92" fmla="*/ 7113 w 10783"/>
                <a:gd name="connsiteY92" fmla="*/ 10461 h 10760"/>
                <a:gd name="connsiteX93" fmla="*/ 6785 w 10783"/>
                <a:gd name="connsiteY93" fmla="*/ 10760 h 10760"/>
                <a:gd name="connsiteX94" fmla="*/ 6221 w 10783"/>
                <a:gd name="connsiteY94" fmla="*/ 10730 h 10760"/>
                <a:gd name="connsiteX0" fmla="*/ 6221 w 10734"/>
                <a:gd name="connsiteY0" fmla="*/ 10730 h 10760"/>
                <a:gd name="connsiteX1" fmla="*/ 6315 w 10734"/>
                <a:gd name="connsiteY1" fmla="*/ 9894 h 10760"/>
                <a:gd name="connsiteX2" fmla="*/ 6597 w 10734"/>
                <a:gd name="connsiteY2" fmla="*/ 9088 h 10760"/>
                <a:gd name="connsiteX3" fmla="*/ 5799 w 10734"/>
                <a:gd name="connsiteY3" fmla="*/ 8909 h 10760"/>
                <a:gd name="connsiteX4" fmla="*/ 5564 w 10734"/>
                <a:gd name="connsiteY4" fmla="*/ 8730 h 10760"/>
                <a:gd name="connsiteX5" fmla="*/ 5188 w 10734"/>
                <a:gd name="connsiteY5" fmla="*/ 8820 h 10760"/>
                <a:gd name="connsiteX6" fmla="*/ 4860 w 10734"/>
                <a:gd name="connsiteY6" fmla="*/ 8253 h 10760"/>
                <a:gd name="connsiteX7" fmla="*/ 4296 w 10734"/>
                <a:gd name="connsiteY7" fmla="*/ 7894 h 10760"/>
                <a:gd name="connsiteX8" fmla="*/ 3874 w 10734"/>
                <a:gd name="connsiteY8" fmla="*/ 7924 h 10760"/>
                <a:gd name="connsiteX9" fmla="*/ 3968 w 10734"/>
                <a:gd name="connsiteY9" fmla="*/ 8103 h 10760"/>
                <a:gd name="connsiteX10" fmla="*/ 3498 w 10734"/>
                <a:gd name="connsiteY10" fmla="*/ 8133 h 10760"/>
                <a:gd name="connsiteX11" fmla="*/ 3451 w 10734"/>
                <a:gd name="connsiteY11" fmla="*/ 7447 h 10760"/>
                <a:gd name="connsiteX12" fmla="*/ 2700 w 10734"/>
                <a:gd name="connsiteY12" fmla="*/ 7417 h 10760"/>
                <a:gd name="connsiteX13" fmla="*/ 2794 w 10734"/>
                <a:gd name="connsiteY13" fmla="*/ 7118 h 10760"/>
                <a:gd name="connsiteX14" fmla="*/ 2465 w 10734"/>
                <a:gd name="connsiteY14" fmla="*/ 7029 h 10760"/>
                <a:gd name="connsiteX15" fmla="*/ 2278 w 10734"/>
                <a:gd name="connsiteY15" fmla="*/ 6521 h 10760"/>
                <a:gd name="connsiteX16" fmla="*/ 2606 w 10734"/>
                <a:gd name="connsiteY16" fmla="*/ 6372 h 10760"/>
                <a:gd name="connsiteX17" fmla="*/ 3076 w 10734"/>
                <a:gd name="connsiteY17" fmla="*/ 5984 h 10760"/>
                <a:gd name="connsiteX18" fmla="*/ 2794 w 10734"/>
                <a:gd name="connsiteY18" fmla="*/ 5775 h 10760"/>
                <a:gd name="connsiteX19" fmla="*/ 3357 w 10734"/>
                <a:gd name="connsiteY19" fmla="*/ 5447 h 10760"/>
                <a:gd name="connsiteX20" fmla="*/ 2794 w 10734"/>
                <a:gd name="connsiteY20" fmla="*/ 5447 h 10760"/>
                <a:gd name="connsiteX21" fmla="*/ 2794 w 10734"/>
                <a:gd name="connsiteY21" fmla="*/ 5088 h 10760"/>
                <a:gd name="connsiteX22" fmla="*/ 2982 w 10734"/>
                <a:gd name="connsiteY22" fmla="*/ 4521 h 10760"/>
                <a:gd name="connsiteX23" fmla="*/ 2747 w 10734"/>
                <a:gd name="connsiteY23" fmla="*/ 4044 h 10760"/>
                <a:gd name="connsiteX24" fmla="*/ 3453 w 10734"/>
                <a:gd name="connsiteY24" fmla="*/ 3532 h 10760"/>
                <a:gd name="connsiteX25" fmla="*/ 3055 w 10734"/>
                <a:gd name="connsiteY25" fmla="*/ 3342 h 10760"/>
                <a:gd name="connsiteX26" fmla="*/ 2785 w 10734"/>
                <a:gd name="connsiteY26" fmla="*/ 3260 h 10760"/>
                <a:gd name="connsiteX27" fmla="*/ 2078 w 10734"/>
                <a:gd name="connsiteY27" fmla="*/ 3486 h 10760"/>
                <a:gd name="connsiteX28" fmla="*/ 1852 w 10734"/>
                <a:gd name="connsiteY28" fmla="*/ 3336 h 10760"/>
                <a:gd name="connsiteX29" fmla="*/ 1480 w 10734"/>
                <a:gd name="connsiteY29" fmla="*/ 3118 h 10760"/>
                <a:gd name="connsiteX30" fmla="*/ 793 w 10734"/>
                <a:gd name="connsiteY30" fmla="*/ 3070 h 10760"/>
                <a:gd name="connsiteX31" fmla="*/ 334 w 10734"/>
                <a:gd name="connsiteY31" fmla="*/ 2950 h 10760"/>
                <a:gd name="connsiteX32" fmla="*/ 6 w 10734"/>
                <a:gd name="connsiteY32" fmla="*/ 2316 h 10760"/>
                <a:gd name="connsiteX33" fmla="*/ 353 w 10734"/>
                <a:gd name="connsiteY33" fmla="*/ 2820 h 10760"/>
                <a:gd name="connsiteX34" fmla="*/ 165 w 10734"/>
                <a:gd name="connsiteY34" fmla="*/ 2790 h 10760"/>
                <a:gd name="connsiteX35" fmla="*/ 523 w 10734"/>
                <a:gd name="connsiteY35" fmla="*/ 1986 h 10760"/>
                <a:gd name="connsiteX36" fmla="*/ 1172 w 10734"/>
                <a:gd name="connsiteY36" fmla="*/ 1999 h 10760"/>
                <a:gd name="connsiteX37" fmla="*/ 1949 w 10734"/>
                <a:gd name="connsiteY37" fmla="*/ 2461 h 10760"/>
                <a:gd name="connsiteX38" fmla="*/ 873 w 10734"/>
                <a:gd name="connsiteY38" fmla="*/ 2015 h 10760"/>
                <a:gd name="connsiteX39" fmla="*/ 1184 w 10734"/>
                <a:gd name="connsiteY39" fmla="*/ 2021 h 10760"/>
                <a:gd name="connsiteX40" fmla="*/ 1346 w 10734"/>
                <a:gd name="connsiteY40" fmla="*/ 2083 h 10760"/>
                <a:gd name="connsiteX41" fmla="*/ 1821 w 10734"/>
                <a:gd name="connsiteY41" fmla="*/ 2449 h 10760"/>
                <a:gd name="connsiteX42" fmla="*/ 2019 w 10734"/>
                <a:gd name="connsiteY42" fmla="*/ 2178 h 10760"/>
                <a:gd name="connsiteX43" fmla="*/ 2345 w 10734"/>
                <a:gd name="connsiteY43" fmla="*/ 1886 h 10760"/>
                <a:gd name="connsiteX44" fmla="*/ 2470 w 10734"/>
                <a:gd name="connsiteY44" fmla="*/ 1793 h 10760"/>
                <a:gd name="connsiteX45" fmla="*/ 3170 w 10734"/>
                <a:gd name="connsiteY45" fmla="*/ 1805 h 10760"/>
                <a:gd name="connsiteX46" fmla="*/ 2888 w 10734"/>
                <a:gd name="connsiteY46" fmla="*/ 1835 h 10760"/>
                <a:gd name="connsiteX47" fmla="*/ 2700 w 10734"/>
                <a:gd name="connsiteY47" fmla="*/ 1596 h 10760"/>
                <a:gd name="connsiteX48" fmla="*/ 2683 w 10734"/>
                <a:gd name="connsiteY48" fmla="*/ 1359 h 10760"/>
                <a:gd name="connsiteX49" fmla="*/ 2731 w 10734"/>
                <a:gd name="connsiteY49" fmla="*/ 1009 h 10760"/>
                <a:gd name="connsiteX50" fmla="*/ 2465 w 10734"/>
                <a:gd name="connsiteY50" fmla="*/ 1059 h 10760"/>
                <a:gd name="connsiteX51" fmla="*/ 2419 w 10734"/>
                <a:gd name="connsiteY51" fmla="*/ 879 h 10760"/>
                <a:gd name="connsiteX52" fmla="*/ 2534 w 10734"/>
                <a:gd name="connsiteY52" fmla="*/ 580 h 10760"/>
                <a:gd name="connsiteX53" fmla="*/ 2432 w 10734"/>
                <a:gd name="connsiteY53" fmla="*/ 0 h 10760"/>
                <a:gd name="connsiteX54" fmla="*/ 3730 w 10734"/>
                <a:gd name="connsiteY54" fmla="*/ 195 h 10760"/>
                <a:gd name="connsiteX55" fmla="*/ 4766 w 10734"/>
                <a:gd name="connsiteY55" fmla="*/ 1088 h 10760"/>
                <a:gd name="connsiteX56" fmla="*/ 5026 w 10734"/>
                <a:gd name="connsiteY56" fmla="*/ 1091 h 10760"/>
                <a:gd name="connsiteX57" fmla="*/ 5092 w 10734"/>
                <a:gd name="connsiteY57" fmla="*/ 1196 h 10760"/>
                <a:gd name="connsiteX58" fmla="*/ 5308 w 10734"/>
                <a:gd name="connsiteY58" fmla="*/ 1300 h 10760"/>
                <a:gd name="connsiteX59" fmla="*/ 5749 w 10734"/>
                <a:gd name="connsiteY59" fmla="*/ 1256 h 10760"/>
                <a:gd name="connsiteX60" fmla="*/ 5799 w 10734"/>
                <a:gd name="connsiteY60" fmla="*/ 1745 h 10760"/>
                <a:gd name="connsiteX61" fmla="*/ 6080 w 10734"/>
                <a:gd name="connsiteY61" fmla="*/ 1596 h 10760"/>
                <a:gd name="connsiteX62" fmla="*/ 6595 w 10734"/>
                <a:gd name="connsiteY62" fmla="*/ 1755 h 10760"/>
                <a:gd name="connsiteX63" fmla="*/ 7332 w 10734"/>
                <a:gd name="connsiteY63" fmla="*/ 1218 h 10760"/>
                <a:gd name="connsiteX64" fmla="*/ 7756 w 10734"/>
                <a:gd name="connsiteY64" fmla="*/ 983 h 10760"/>
                <a:gd name="connsiteX65" fmla="*/ 8774 w 10734"/>
                <a:gd name="connsiteY65" fmla="*/ 1065 h 10760"/>
                <a:gd name="connsiteX66" fmla="*/ 9151 w 10734"/>
                <a:gd name="connsiteY66" fmla="*/ 1177 h 10760"/>
                <a:gd name="connsiteX67" fmla="*/ 9477 w 10734"/>
                <a:gd name="connsiteY67" fmla="*/ 721 h 10760"/>
                <a:gd name="connsiteX68" fmla="*/ 9759 w 10734"/>
                <a:gd name="connsiteY68" fmla="*/ 1213 h 10760"/>
                <a:gd name="connsiteX69" fmla="*/ 9371 w 10734"/>
                <a:gd name="connsiteY69" fmla="*/ 1544 h 10760"/>
                <a:gd name="connsiteX70" fmla="*/ 9991 w 10734"/>
                <a:gd name="connsiteY70" fmla="*/ 1477 h 10760"/>
                <a:gd name="connsiteX71" fmla="*/ 10734 w 10734"/>
                <a:gd name="connsiteY71" fmla="*/ 1751 h 10760"/>
                <a:gd name="connsiteX72" fmla="*/ 6131 w 10734"/>
                <a:gd name="connsiteY72" fmla="*/ 3949 h 10760"/>
                <a:gd name="connsiteX73" fmla="*/ 6032 w 10734"/>
                <a:gd name="connsiteY73" fmla="*/ 4185 h 10760"/>
                <a:gd name="connsiteX74" fmla="*/ 6315 w 10734"/>
                <a:gd name="connsiteY74" fmla="*/ 4909 h 10760"/>
                <a:gd name="connsiteX75" fmla="*/ 5705 w 10734"/>
                <a:gd name="connsiteY75" fmla="*/ 4939 h 10760"/>
                <a:gd name="connsiteX76" fmla="*/ 5705 w 10734"/>
                <a:gd name="connsiteY76" fmla="*/ 5357 h 10760"/>
                <a:gd name="connsiteX77" fmla="*/ 4766 w 10734"/>
                <a:gd name="connsiteY77" fmla="*/ 5775 h 10760"/>
                <a:gd name="connsiteX78" fmla="*/ 5048 w 10734"/>
                <a:gd name="connsiteY78" fmla="*/ 6163 h 10760"/>
                <a:gd name="connsiteX79" fmla="*/ 4813 w 10734"/>
                <a:gd name="connsiteY79" fmla="*/ 6521 h 10760"/>
                <a:gd name="connsiteX80" fmla="*/ 5611 w 10734"/>
                <a:gd name="connsiteY80" fmla="*/ 7208 h 10760"/>
                <a:gd name="connsiteX81" fmla="*/ 6738 w 10734"/>
                <a:gd name="connsiteY81" fmla="*/ 7208 h 10760"/>
                <a:gd name="connsiteX82" fmla="*/ 7395 w 10734"/>
                <a:gd name="connsiteY82" fmla="*/ 7088 h 10760"/>
                <a:gd name="connsiteX83" fmla="*/ 7958 w 10734"/>
                <a:gd name="connsiteY83" fmla="*/ 7238 h 10760"/>
                <a:gd name="connsiteX84" fmla="*/ 8428 w 10734"/>
                <a:gd name="connsiteY84" fmla="*/ 7626 h 10760"/>
                <a:gd name="connsiteX85" fmla="*/ 8803 w 10734"/>
                <a:gd name="connsiteY85" fmla="*/ 8372 h 10760"/>
                <a:gd name="connsiteX86" fmla="*/ 9179 w 10734"/>
                <a:gd name="connsiteY86" fmla="*/ 8342 h 10760"/>
                <a:gd name="connsiteX87" fmla="*/ 10165 w 10734"/>
                <a:gd name="connsiteY87" fmla="*/ 9088 h 10760"/>
                <a:gd name="connsiteX88" fmla="*/ 8991 w 10734"/>
                <a:gd name="connsiteY88" fmla="*/ 9894 h 10760"/>
                <a:gd name="connsiteX89" fmla="*/ 9461 w 10734"/>
                <a:gd name="connsiteY89" fmla="*/ 10491 h 10760"/>
                <a:gd name="connsiteX90" fmla="*/ 9273 w 10734"/>
                <a:gd name="connsiteY90" fmla="*/ 10730 h 10760"/>
                <a:gd name="connsiteX91" fmla="*/ 8991 w 10734"/>
                <a:gd name="connsiteY91" fmla="*/ 10491 h 10760"/>
                <a:gd name="connsiteX92" fmla="*/ 7113 w 10734"/>
                <a:gd name="connsiteY92" fmla="*/ 10461 h 10760"/>
                <a:gd name="connsiteX93" fmla="*/ 6785 w 10734"/>
                <a:gd name="connsiteY93" fmla="*/ 10760 h 10760"/>
                <a:gd name="connsiteX94" fmla="*/ 6221 w 10734"/>
                <a:gd name="connsiteY94" fmla="*/ 10730 h 10760"/>
                <a:gd name="connsiteX0" fmla="*/ 6221 w 10992"/>
                <a:gd name="connsiteY0" fmla="*/ 10730 h 10760"/>
                <a:gd name="connsiteX1" fmla="*/ 6315 w 10992"/>
                <a:gd name="connsiteY1" fmla="*/ 9894 h 10760"/>
                <a:gd name="connsiteX2" fmla="*/ 6597 w 10992"/>
                <a:gd name="connsiteY2" fmla="*/ 9088 h 10760"/>
                <a:gd name="connsiteX3" fmla="*/ 5799 w 10992"/>
                <a:gd name="connsiteY3" fmla="*/ 8909 h 10760"/>
                <a:gd name="connsiteX4" fmla="*/ 5564 w 10992"/>
                <a:gd name="connsiteY4" fmla="*/ 8730 h 10760"/>
                <a:gd name="connsiteX5" fmla="*/ 5188 w 10992"/>
                <a:gd name="connsiteY5" fmla="*/ 8820 h 10760"/>
                <a:gd name="connsiteX6" fmla="*/ 4860 w 10992"/>
                <a:gd name="connsiteY6" fmla="*/ 8253 h 10760"/>
                <a:gd name="connsiteX7" fmla="*/ 4296 w 10992"/>
                <a:gd name="connsiteY7" fmla="*/ 7894 h 10760"/>
                <a:gd name="connsiteX8" fmla="*/ 3874 w 10992"/>
                <a:gd name="connsiteY8" fmla="*/ 7924 h 10760"/>
                <a:gd name="connsiteX9" fmla="*/ 3968 w 10992"/>
                <a:gd name="connsiteY9" fmla="*/ 8103 h 10760"/>
                <a:gd name="connsiteX10" fmla="*/ 3498 w 10992"/>
                <a:gd name="connsiteY10" fmla="*/ 8133 h 10760"/>
                <a:gd name="connsiteX11" fmla="*/ 3451 w 10992"/>
                <a:gd name="connsiteY11" fmla="*/ 7447 h 10760"/>
                <a:gd name="connsiteX12" fmla="*/ 2700 w 10992"/>
                <a:gd name="connsiteY12" fmla="*/ 7417 h 10760"/>
                <a:gd name="connsiteX13" fmla="*/ 2794 w 10992"/>
                <a:gd name="connsiteY13" fmla="*/ 7118 h 10760"/>
                <a:gd name="connsiteX14" fmla="*/ 2465 w 10992"/>
                <a:gd name="connsiteY14" fmla="*/ 7029 h 10760"/>
                <a:gd name="connsiteX15" fmla="*/ 2278 w 10992"/>
                <a:gd name="connsiteY15" fmla="*/ 6521 h 10760"/>
                <a:gd name="connsiteX16" fmla="*/ 2606 w 10992"/>
                <a:gd name="connsiteY16" fmla="*/ 6372 h 10760"/>
                <a:gd name="connsiteX17" fmla="*/ 3076 w 10992"/>
                <a:gd name="connsiteY17" fmla="*/ 5984 h 10760"/>
                <a:gd name="connsiteX18" fmla="*/ 2794 w 10992"/>
                <a:gd name="connsiteY18" fmla="*/ 5775 h 10760"/>
                <a:gd name="connsiteX19" fmla="*/ 3357 w 10992"/>
                <a:gd name="connsiteY19" fmla="*/ 5447 h 10760"/>
                <a:gd name="connsiteX20" fmla="*/ 2794 w 10992"/>
                <a:gd name="connsiteY20" fmla="*/ 5447 h 10760"/>
                <a:gd name="connsiteX21" fmla="*/ 2794 w 10992"/>
                <a:gd name="connsiteY21" fmla="*/ 5088 h 10760"/>
                <a:gd name="connsiteX22" fmla="*/ 2982 w 10992"/>
                <a:gd name="connsiteY22" fmla="*/ 4521 h 10760"/>
                <a:gd name="connsiteX23" fmla="*/ 2747 w 10992"/>
                <a:gd name="connsiteY23" fmla="*/ 4044 h 10760"/>
                <a:gd name="connsiteX24" fmla="*/ 3453 w 10992"/>
                <a:gd name="connsiteY24" fmla="*/ 3532 h 10760"/>
                <a:gd name="connsiteX25" fmla="*/ 3055 w 10992"/>
                <a:gd name="connsiteY25" fmla="*/ 3342 h 10760"/>
                <a:gd name="connsiteX26" fmla="*/ 2785 w 10992"/>
                <a:gd name="connsiteY26" fmla="*/ 3260 h 10760"/>
                <a:gd name="connsiteX27" fmla="*/ 2078 w 10992"/>
                <a:gd name="connsiteY27" fmla="*/ 3486 h 10760"/>
                <a:gd name="connsiteX28" fmla="*/ 1852 w 10992"/>
                <a:gd name="connsiteY28" fmla="*/ 3336 h 10760"/>
                <a:gd name="connsiteX29" fmla="*/ 1480 w 10992"/>
                <a:gd name="connsiteY29" fmla="*/ 3118 h 10760"/>
                <a:gd name="connsiteX30" fmla="*/ 793 w 10992"/>
                <a:gd name="connsiteY30" fmla="*/ 3070 h 10760"/>
                <a:gd name="connsiteX31" fmla="*/ 334 w 10992"/>
                <a:gd name="connsiteY31" fmla="*/ 2950 h 10760"/>
                <a:gd name="connsiteX32" fmla="*/ 6 w 10992"/>
                <a:gd name="connsiteY32" fmla="*/ 2316 h 10760"/>
                <a:gd name="connsiteX33" fmla="*/ 353 w 10992"/>
                <a:gd name="connsiteY33" fmla="*/ 2820 h 10760"/>
                <a:gd name="connsiteX34" fmla="*/ 165 w 10992"/>
                <a:gd name="connsiteY34" fmla="*/ 2790 h 10760"/>
                <a:gd name="connsiteX35" fmla="*/ 523 w 10992"/>
                <a:gd name="connsiteY35" fmla="*/ 1986 h 10760"/>
                <a:gd name="connsiteX36" fmla="*/ 1172 w 10992"/>
                <a:gd name="connsiteY36" fmla="*/ 1999 h 10760"/>
                <a:gd name="connsiteX37" fmla="*/ 1949 w 10992"/>
                <a:gd name="connsiteY37" fmla="*/ 2461 h 10760"/>
                <a:gd name="connsiteX38" fmla="*/ 873 w 10992"/>
                <a:gd name="connsiteY38" fmla="*/ 2015 h 10760"/>
                <a:gd name="connsiteX39" fmla="*/ 1184 w 10992"/>
                <a:gd name="connsiteY39" fmla="*/ 2021 h 10760"/>
                <a:gd name="connsiteX40" fmla="*/ 1346 w 10992"/>
                <a:gd name="connsiteY40" fmla="*/ 2083 h 10760"/>
                <a:gd name="connsiteX41" fmla="*/ 1821 w 10992"/>
                <a:gd name="connsiteY41" fmla="*/ 2449 h 10760"/>
                <a:gd name="connsiteX42" fmla="*/ 2019 w 10992"/>
                <a:gd name="connsiteY42" fmla="*/ 2178 h 10760"/>
                <a:gd name="connsiteX43" fmla="*/ 2345 w 10992"/>
                <a:gd name="connsiteY43" fmla="*/ 1886 h 10760"/>
                <a:gd name="connsiteX44" fmla="*/ 2470 w 10992"/>
                <a:gd name="connsiteY44" fmla="*/ 1793 h 10760"/>
                <a:gd name="connsiteX45" fmla="*/ 3170 w 10992"/>
                <a:gd name="connsiteY45" fmla="*/ 1805 h 10760"/>
                <a:gd name="connsiteX46" fmla="*/ 2888 w 10992"/>
                <a:gd name="connsiteY46" fmla="*/ 1835 h 10760"/>
                <a:gd name="connsiteX47" fmla="*/ 2700 w 10992"/>
                <a:gd name="connsiteY47" fmla="*/ 1596 h 10760"/>
                <a:gd name="connsiteX48" fmla="*/ 2683 w 10992"/>
                <a:gd name="connsiteY48" fmla="*/ 1359 h 10760"/>
                <a:gd name="connsiteX49" fmla="*/ 2731 w 10992"/>
                <a:gd name="connsiteY49" fmla="*/ 1009 h 10760"/>
                <a:gd name="connsiteX50" fmla="*/ 2465 w 10992"/>
                <a:gd name="connsiteY50" fmla="*/ 1059 h 10760"/>
                <a:gd name="connsiteX51" fmla="*/ 2419 w 10992"/>
                <a:gd name="connsiteY51" fmla="*/ 879 h 10760"/>
                <a:gd name="connsiteX52" fmla="*/ 2534 w 10992"/>
                <a:gd name="connsiteY52" fmla="*/ 580 h 10760"/>
                <a:gd name="connsiteX53" fmla="*/ 2432 w 10992"/>
                <a:gd name="connsiteY53" fmla="*/ 0 h 10760"/>
                <a:gd name="connsiteX54" fmla="*/ 3730 w 10992"/>
                <a:gd name="connsiteY54" fmla="*/ 195 h 10760"/>
                <a:gd name="connsiteX55" fmla="*/ 4766 w 10992"/>
                <a:gd name="connsiteY55" fmla="*/ 1088 h 10760"/>
                <a:gd name="connsiteX56" fmla="*/ 5026 w 10992"/>
                <a:gd name="connsiteY56" fmla="*/ 1091 h 10760"/>
                <a:gd name="connsiteX57" fmla="*/ 5092 w 10992"/>
                <a:gd name="connsiteY57" fmla="*/ 1196 h 10760"/>
                <a:gd name="connsiteX58" fmla="*/ 5308 w 10992"/>
                <a:gd name="connsiteY58" fmla="*/ 1300 h 10760"/>
                <a:gd name="connsiteX59" fmla="*/ 5749 w 10992"/>
                <a:gd name="connsiteY59" fmla="*/ 1256 h 10760"/>
                <a:gd name="connsiteX60" fmla="*/ 5799 w 10992"/>
                <a:gd name="connsiteY60" fmla="*/ 1745 h 10760"/>
                <a:gd name="connsiteX61" fmla="*/ 6080 w 10992"/>
                <a:gd name="connsiteY61" fmla="*/ 1596 h 10760"/>
                <a:gd name="connsiteX62" fmla="*/ 6595 w 10992"/>
                <a:gd name="connsiteY62" fmla="*/ 1755 h 10760"/>
                <a:gd name="connsiteX63" fmla="*/ 7332 w 10992"/>
                <a:gd name="connsiteY63" fmla="*/ 1218 h 10760"/>
                <a:gd name="connsiteX64" fmla="*/ 7756 w 10992"/>
                <a:gd name="connsiteY64" fmla="*/ 983 h 10760"/>
                <a:gd name="connsiteX65" fmla="*/ 8774 w 10992"/>
                <a:gd name="connsiteY65" fmla="*/ 1065 h 10760"/>
                <a:gd name="connsiteX66" fmla="*/ 9151 w 10992"/>
                <a:gd name="connsiteY66" fmla="*/ 1177 h 10760"/>
                <a:gd name="connsiteX67" fmla="*/ 9477 w 10992"/>
                <a:gd name="connsiteY67" fmla="*/ 721 h 10760"/>
                <a:gd name="connsiteX68" fmla="*/ 9759 w 10992"/>
                <a:gd name="connsiteY68" fmla="*/ 1213 h 10760"/>
                <a:gd name="connsiteX69" fmla="*/ 9371 w 10992"/>
                <a:gd name="connsiteY69" fmla="*/ 1544 h 10760"/>
                <a:gd name="connsiteX70" fmla="*/ 9991 w 10992"/>
                <a:gd name="connsiteY70" fmla="*/ 1477 h 10760"/>
                <a:gd name="connsiteX71" fmla="*/ 10734 w 10992"/>
                <a:gd name="connsiteY71" fmla="*/ 1751 h 10760"/>
                <a:gd name="connsiteX72" fmla="*/ 10992 w 10992"/>
                <a:gd name="connsiteY72" fmla="*/ 4408 h 10760"/>
                <a:gd name="connsiteX73" fmla="*/ 6032 w 10992"/>
                <a:gd name="connsiteY73" fmla="*/ 4185 h 10760"/>
                <a:gd name="connsiteX74" fmla="*/ 6315 w 10992"/>
                <a:gd name="connsiteY74" fmla="*/ 4909 h 10760"/>
                <a:gd name="connsiteX75" fmla="*/ 5705 w 10992"/>
                <a:gd name="connsiteY75" fmla="*/ 4939 h 10760"/>
                <a:gd name="connsiteX76" fmla="*/ 5705 w 10992"/>
                <a:gd name="connsiteY76" fmla="*/ 5357 h 10760"/>
                <a:gd name="connsiteX77" fmla="*/ 4766 w 10992"/>
                <a:gd name="connsiteY77" fmla="*/ 5775 h 10760"/>
                <a:gd name="connsiteX78" fmla="*/ 5048 w 10992"/>
                <a:gd name="connsiteY78" fmla="*/ 6163 h 10760"/>
                <a:gd name="connsiteX79" fmla="*/ 4813 w 10992"/>
                <a:gd name="connsiteY79" fmla="*/ 6521 h 10760"/>
                <a:gd name="connsiteX80" fmla="*/ 5611 w 10992"/>
                <a:gd name="connsiteY80" fmla="*/ 7208 h 10760"/>
                <a:gd name="connsiteX81" fmla="*/ 6738 w 10992"/>
                <a:gd name="connsiteY81" fmla="*/ 7208 h 10760"/>
                <a:gd name="connsiteX82" fmla="*/ 7395 w 10992"/>
                <a:gd name="connsiteY82" fmla="*/ 7088 h 10760"/>
                <a:gd name="connsiteX83" fmla="*/ 7958 w 10992"/>
                <a:gd name="connsiteY83" fmla="*/ 7238 h 10760"/>
                <a:gd name="connsiteX84" fmla="*/ 8428 w 10992"/>
                <a:gd name="connsiteY84" fmla="*/ 7626 h 10760"/>
                <a:gd name="connsiteX85" fmla="*/ 8803 w 10992"/>
                <a:gd name="connsiteY85" fmla="*/ 8372 h 10760"/>
                <a:gd name="connsiteX86" fmla="*/ 9179 w 10992"/>
                <a:gd name="connsiteY86" fmla="*/ 8342 h 10760"/>
                <a:gd name="connsiteX87" fmla="*/ 10165 w 10992"/>
                <a:gd name="connsiteY87" fmla="*/ 9088 h 10760"/>
                <a:gd name="connsiteX88" fmla="*/ 8991 w 10992"/>
                <a:gd name="connsiteY88" fmla="*/ 9894 h 10760"/>
                <a:gd name="connsiteX89" fmla="*/ 9461 w 10992"/>
                <a:gd name="connsiteY89" fmla="*/ 10491 h 10760"/>
                <a:gd name="connsiteX90" fmla="*/ 9273 w 10992"/>
                <a:gd name="connsiteY90" fmla="*/ 10730 h 10760"/>
                <a:gd name="connsiteX91" fmla="*/ 8991 w 10992"/>
                <a:gd name="connsiteY91" fmla="*/ 10491 h 10760"/>
                <a:gd name="connsiteX92" fmla="*/ 7113 w 10992"/>
                <a:gd name="connsiteY92" fmla="*/ 10461 h 10760"/>
                <a:gd name="connsiteX93" fmla="*/ 6785 w 10992"/>
                <a:gd name="connsiteY93" fmla="*/ 10760 h 10760"/>
                <a:gd name="connsiteX94" fmla="*/ 6221 w 10992"/>
                <a:gd name="connsiteY94" fmla="*/ 10730 h 10760"/>
                <a:gd name="connsiteX0" fmla="*/ 6221 w 11687"/>
                <a:gd name="connsiteY0" fmla="*/ 10730 h 10760"/>
                <a:gd name="connsiteX1" fmla="*/ 6315 w 11687"/>
                <a:gd name="connsiteY1" fmla="*/ 9894 h 10760"/>
                <a:gd name="connsiteX2" fmla="*/ 6597 w 11687"/>
                <a:gd name="connsiteY2" fmla="*/ 9088 h 10760"/>
                <a:gd name="connsiteX3" fmla="*/ 5799 w 11687"/>
                <a:gd name="connsiteY3" fmla="*/ 8909 h 10760"/>
                <a:gd name="connsiteX4" fmla="*/ 5564 w 11687"/>
                <a:gd name="connsiteY4" fmla="*/ 8730 h 10760"/>
                <a:gd name="connsiteX5" fmla="*/ 5188 w 11687"/>
                <a:gd name="connsiteY5" fmla="*/ 8820 h 10760"/>
                <a:gd name="connsiteX6" fmla="*/ 4860 w 11687"/>
                <a:gd name="connsiteY6" fmla="*/ 8253 h 10760"/>
                <a:gd name="connsiteX7" fmla="*/ 4296 w 11687"/>
                <a:gd name="connsiteY7" fmla="*/ 7894 h 10760"/>
                <a:gd name="connsiteX8" fmla="*/ 3874 w 11687"/>
                <a:gd name="connsiteY8" fmla="*/ 7924 h 10760"/>
                <a:gd name="connsiteX9" fmla="*/ 3968 w 11687"/>
                <a:gd name="connsiteY9" fmla="*/ 8103 h 10760"/>
                <a:gd name="connsiteX10" fmla="*/ 3498 w 11687"/>
                <a:gd name="connsiteY10" fmla="*/ 8133 h 10760"/>
                <a:gd name="connsiteX11" fmla="*/ 3451 w 11687"/>
                <a:gd name="connsiteY11" fmla="*/ 7447 h 10760"/>
                <a:gd name="connsiteX12" fmla="*/ 2700 w 11687"/>
                <a:gd name="connsiteY12" fmla="*/ 7417 h 10760"/>
                <a:gd name="connsiteX13" fmla="*/ 2794 w 11687"/>
                <a:gd name="connsiteY13" fmla="*/ 7118 h 10760"/>
                <a:gd name="connsiteX14" fmla="*/ 2465 w 11687"/>
                <a:gd name="connsiteY14" fmla="*/ 7029 h 10760"/>
                <a:gd name="connsiteX15" fmla="*/ 2278 w 11687"/>
                <a:gd name="connsiteY15" fmla="*/ 6521 h 10760"/>
                <a:gd name="connsiteX16" fmla="*/ 2606 w 11687"/>
                <a:gd name="connsiteY16" fmla="*/ 6372 h 10760"/>
                <a:gd name="connsiteX17" fmla="*/ 3076 w 11687"/>
                <a:gd name="connsiteY17" fmla="*/ 5984 h 10760"/>
                <a:gd name="connsiteX18" fmla="*/ 2794 w 11687"/>
                <a:gd name="connsiteY18" fmla="*/ 5775 h 10760"/>
                <a:gd name="connsiteX19" fmla="*/ 3357 w 11687"/>
                <a:gd name="connsiteY19" fmla="*/ 5447 h 10760"/>
                <a:gd name="connsiteX20" fmla="*/ 2794 w 11687"/>
                <a:gd name="connsiteY20" fmla="*/ 5447 h 10760"/>
                <a:gd name="connsiteX21" fmla="*/ 2794 w 11687"/>
                <a:gd name="connsiteY21" fmla="*/ 5088 h 10760"/>
                <a:gd name="connsiteX22" fmla="*/ 2982 w 11687"/>
                <a:gd name="connsiteY22" fmla="*/ 4521 h 10760"/>
                <a:gd name="connsiteX23" fmla="*/ 2747 w 11687"/>
                <a:gd name="connsiteY23" fmla="*/ 4044 h 10760"/>
                <a:gd name="connsiteX24" fmla="*/ 3453 w 11687"/>
                <a:gd name="connsiteY24" fmla="*/ 3532 h 10760"/>
                <a:gd name="connsiteX25" fmla="*/ 3055 w 11687"/>
                <a:gd name="connsiteY25" fmla="*/ 3342 h 10760"/>
                <a:gd name="connsiteX26" fmla="*/ 2785 w 11687"/>
                <a:gd name="connsiteY26" fmla="*/ 3260 h 10760"/>
                <a:gd name="connsiteX27" fmla="*/ 2078 w 11687"/>
                <a:gd name="connsiteY27" fmla="*/ 3486 h 10760"/>
                <a:gd name="connsiteX28" fmla="*/ 1852 w 11687"/>
                <a:gd name="connsiteY28" fmla="*/ 3336 h 10760"/>
                <a:gd name="connsiteX29" fmla="*/ 1480 w 11687"/>
                <a:gd name="connsiteY29" fmla="*/ 3118 h 10760"/>
                <a:gd name="connsiteX30" fmla="*/ 793 w 11687"/>
                <a:gd name="connsiteY30" fmla="*/ 3070 h 10760"/>
                <a:gd name="connsiteX31" fmla="*/ 334 w 11687"/>
                <a:gd name="connsiteY31" fmla="*/ 2950 h 10760"/>
                <a:gd name="connsiteX32" fmla="*/ 6 w 11687"/>
                <a:gd name="connsiteY32" fmla="*/ 2316 h 10760"/>
                <a:gd name="connsiteX33" fmla="*/ 353 w 11687"/>
                <a:gd name="connsiteY33" fmla="*/ 2820 h 10760"/>
                <a:gd name="connsiteX34" fmla="*/ 165 w 11687"/>
                <a:gd name="connsiteY34" fmla="*/ 2790 h 10760"/>
                <a:gd name="connsiteX35" fmla="*/ 523 w 11687"/>
                <a:gd name="connsiteY35" fmla="*/ 1986 h 10760"/>
                <a:gd name="connsiteX36" fmla="*/ 1172 w 11687"/>
                <a:gd name="connsiteY36" fmla="*/ 1999 h 10760"/>
                <a:gd name="connsiteX37" fmla="*/ 1949 w 11687"/>
                <a:gd name="connsiteY37" fmla="*/ 2461 h 10760"/>
                <a:gd name="connsiteX38" fmla="*/ 873 w 11687"/>
                <a:gd name="connsiteY38" fmla="*/ 2015 h 10760"/>
                <a:gd name="connsiteX39" fmla="*/ 1184 w 11687"/>
                <a:gd name="connsiteY39" fmla="*/ 2021 h 10760"/>
                <a:gd name="connsiteX40" fmla="*/ 1346 w 11687"/>
                <a:gd name="connsiteY40" fmla="*/ 2083 h 10760"/>
                <a:gd name="connsiteX41" fmla="*/ 1821 w 11687"/>
                <a:gd name="connsiteY41" fmla="*/ 2449 h 10760"/>
                <a:gd name="connsiteX42" fmla="*/ 2019 w 11687"/>
                <a:gd name="connsiteY42" fmla="*/ 2178 h 10760"/>
                <a:gd name="connsiteX43" fmla="*/ 2345 w 11687"/>
                <a:gd name="connsiteY43" fmla="*/ 1886 h 10760"/>
                <a:gd name="connsiteX44" fmla="*/ 2470 w 11687"/>
                <a:gd name="connsiteY44" fmla="*/ 1793 h 10760"/>
                <a:gd name="connsiteX45" fmla="*/ 3170 w 11687"/>
                <a:gd name="connsiteY45" fmla="*/ 1805 h 10760"/>
                <a:gd name="connsiteX46" fmla="*/ 2888 w 11687"/>
                <a:gd name="connsiteY46" fmla="*/ 1835 h 10760"/>
                <a:gd name="connsiteX47" fmla="*/ 2700 w 11687"/>
                <a:gd name="connsiteY47" fmla="*/ 1596 h 10760"/>
                <a:gd name="connsiteX48" fmla="*/ 2683 w 11687"/>
                <a:gd name="connsiteY48" fmla="*/ 1359 h 10760"/>
                <a:gd name="connsiteX49" fmla="*/ 2731 w 11687"/>
                <a:gd name="connsiteY49" fmla="*/ 1009 h 10760"/>
                <a:gd name="connsiteX50" fmla="*/ 2465 w 11687"/>
                <a:gd name="connsiteY50" fmla="*/ 1059 h 10760"/>
                <a:gd name="connsiteX51" fmla="*/ 2419 w 11687"/>
                <a:gd name="connsiteY51" fmla="*/ 879 h 10760"/>
                <a:gd name="connsiteX52" fmla="*/ 2534 w 11687"/>
                <a:gd name="connsiteY52" fmla="*/ 580 h 10760"/>
                <a:gd name="connsiteX53" fmla="*/ 2432 w 11687"/>
                <a:gd name="connsiteY53" fmla="*/ 0 h 10760"/>
                <a:gd name="connsiteX54" fmla="*/ 3730 w 11687"/>
                <a:gd name="connsiteY54" fmla="*/ 195 h 10760"/>
                <a:gd name="connsiteX55" fmla="*/ 4766 w 11687"/>
                <a:gd name="connsiteY55" fmla="*/ 1088 h 10760"/>
                <a:gd name="connsiteX56" fmla="*/ 5026 w 11687"/>
                <a:gd name="connsiteY56" fmla="*/ 1091 h 10760"/>
                <a:gd name="connsiteX57" fmla="*/ 5092 w 11687"/>
                <a:gd name="connsiteY57" fmla="*/ 1196 h 10760"/>
                <a:gd name="connsiteX58" fmla="*/ 5308 w 11687"/>
                <a:gd name="connsiteY58" fmla="*/ 1300 h 10760"/>
                <a:gd name="connsiteX59" fmla="*/ 5749 w 11687"/>
                <a:gd name="connsiteY59" fmla="*/ 1256 h 10760"/>
                <a:gd name="connsiteX60" fmla="*/ 5799 w 11687"/>
                <a:gd name="connsiteY60" fmla="*/ 1745 h 10760"/>
                <a:gd name="connsiteX61" fmla="*/ 6080 w 11687"/>
                <a:gd name="connsiteY61" fmla="*/ 1596 h 10760"/>
                <a:gd name="connsiteX62" fmla="*/ 6595 w 11687"/>
                <a:gd name="connsiteY62" fmla="*/ 1755 h 10760"/>
                <a:gd name="connsiteX63" fmla="*/ 7332 w 11687"/>
                <a:gd name="connsiteY63" fmla="*/ 1218 h 10760"/>
                <a:gd name="connsiteX64" fmla="*/ 7756 w 11687"/>
                <a:gd name="connsiteY64" fmla="*/ 983 h 10760"/>
                <a:gd name="connsiteX65" fmla="*/ 8774 w 11687"/>
                <a:gd name="connsiteY65" fmla="*/ 1065 h 10760"/>
                <a:gd name="connsiteX66" fmla="*/ 9151 w 11687"/>
                <a:gd name="connsiteY66" fmla="*/ 1177 h 10760"/>
                <a:gd name="connsiteX67" fmla="*/ 9477 w 11687"/>
                <a:gd name="connsiteY67" fmla="*/ 721 h 10760"/>
                <a:gd name="connsiteX68" fmla="*/ 9759 w 11687"/>
                <a:gd name="connsiteY68" fmla="*/ 1213 h 10760"/>
                <a:gd name="connsiteX69" fmla="*/ 9371 w 11687"/>
                <a:gd name="connsiteY69" fmla="*/ 1544 h 10760"/>
                <a:gd name="connsiteX70" fmla="*/ 9991 w 11687"/>
                <a:gd name="connsiteY70" fmla="*/ 1477 h 10760"/>
                <a:gd name="connsiteX71" fmla="*/ 10734 w 11687"/>
                <a:gd name="connsiteY71" fmla="*/ 1751 h 10760"/>
                <a:gd name="connsiteX72" fmla="*/ 10992 w 11687"/>
                <a:gd name="connsiteY72" fmla="*/ 4408 h 10760"/>
                <a:gd name="connsiteX73" fmla="*/ 11686 w 11687"/>
                <a:gd name="connsiteY73" fmla="*/ 5374 h 10760"/>
                <a:gd name="connsiteX74" fmla="*/ 6315 w 11687"/>
                <a:gd name="connsiteY74" fmla="*/ 4909 h 10760"/>
                <a:gd name="connsiteX75" fmla="*/ 5705 w 11687"/>
                <a:gd name="connsiteY75" fmla="*/ 4939 h 10760"/>
                <a:gd name="connsiteX76" fmla="*/ 5705 w 11687"/>
                <a:gd name="connsiteY76" fmla="*/ 5357 h 10760"/>
                <a:gd name="connsiteX77" fmla="*/ 4766 w 11687"/>
                <a:gd name="connsiteY77" fmla="*/ 5775 h 10760"/>
                <a:gd name="connsiteX78" fmla="*/ 5048 w 11687"/>
                <a:gd name="connsiteY78" fmla="*/ 6163 h 10760"/>
                <a:gd name="connsiteX79" fmla="*/ 4813 w 11687"/>
                <a:gd name="connsiteY79" fmla="*/ 6521 h 10760"/>
                <a:gd name="connsiteX80" fmla="*/ 5611 w 11687"/>
                <a:gd name="connsiteY80" fmla="*/ 7208 h 10760"/>
                <a:gd name="connsiteX81" fmla="*/ 6738 w 11687"/>
                <a:gd name="connsiteY81" fmla="*/ 7208 h 10760"/>
                <a:gd name="connsiteX82" fmla="*/ 7395 w 11687"/>
                <a:gd name="connsiteY82" fmla="*/ 7088 h 10760"/>
                <a:gd name="connsiteX83" fmla="*/ 7958 w 11687"/>
                <a:gd name="connsiteY83" fmla="*/ 7238 h 10760"/>
                <a:gd name="connsiteX84" fmla="*/ 8428 w 11687"/>
                <a:gd name="connsiteY84" fmla="*/ 7626 h 10760"/>
                <a:gd name="connsiteX85" fmla="*/ 8803 w 11687"/>
                <a:gd name="connsiteY85" fmla="*/ 8372 h 10760"/>
                <a:gd name="connsiteX86" fmla="*/ 9179 w 11687"/>
                <a:gd name="connsiteY86" fmla="*/ 8342 h 10760"/>
                <a:gd name="connsiteX87" fmla="*/ 10165 w 11687"/>
                <a:gd name="connsiteY87" fmla="*/ 9088 h 10760"/>
                <a:gd name="connsiteX88" fmla="*/ 8991 w 11687"/>
                <a:gd name="connsiteY88" fmla="*/ 9894 h 10760"/>
                <a:gd name="connsiteX89" fmla="*/ 9461 w 11687"/>
                <a:gd name="connsiteY89" fmla="*/ 10491 h 10760"/>
                <a:gd name="connsiteX90" fmla="*/ 9273 w 11687"/>
                <a:gd name="connsiteY90" fmla="*/ 10730 h 10760"/>
                <a:gd name="connsiteX91" fmla="*/ 8991 w 11687"/>
                <a:gd name="connsiteY91" fmla="*/ 10491 h 10760"/>
                <a:gd name="connsiteX92" fmla="*/ 7113 w 11687"/>
                <a:gd name="connsiteY92" fmla="*/ 10461 h 10760"/>
                <a:gd name="connsiteX93" fmla="*/ 6785 w 11687"/>
                <a:gd name="connsiteY93" fmla="*/ 10760 h 10760"/>
                <a:gd name="connsiteX94" fmla="*/ 6221 w 11687"/>
                <a:gd name="connsiteY94" fmla="*/ 10730 h 10760"/>
                <a:gd name="connsiteX0" fmla="*/ 6221 w 11687"/>
                <a:gd name="connsiteY0" fmla="*/ 10730 h 10760"/>
                <a:gd name="connsiteX1" fmla="*/ 6315 w 11687"/>
                <a:gd name="connsiteY1" fmla="*/ 9894 h 10760"/>
                <a:gd name="connsiteX2" fmla="*/ 6597 w 11687"/>
                <a:gd name="connsiteY2" fmla="*/ 9088 h 10760"/>
                <a:gd name="connsiteX3" fmla="*/ 5799 w 11687"/>
                <a:gd name="connsiteY3" fmla="*/ 8909 h 10760"/>
                <a:gd name="connsiteX4" fmla="*/ 5564 w 11687"/>
                <a:gd name="connsiteY4" fmla="*/ 8730 h 10760"/>
                <a:gd name="connsiteX5" fmla="*/ 5188 w 11687"/>
                <a:gd name="connsiteY5" fmla="*/ 8820 h 10760"/>
                <a:gd name="connsiteX6" fmla="*/ 4860 w 11687"/>
                <a:gd name="connsiteY6" fmla="*/ 8253 h 10760"/>
                <a:gd name="connsiteX7" fmla="*/ 4296 w 11687"/>
                <a:gd name="connsiteY7" fmla="*/ 7894 h 10760"/>
                <a:gd name="connsiteX8" fmla="*/ 3874 w 11687"/>
                <a:gd name="connsiteY8" fmla="*/ 7924 h 10760"/>
                <a:gd name="connsiteX9" fmla="*/ 3968 w 11687"/>
                <a:gd name="connsiteY9" fmla="*/ 8103 h 10760"/>
                <a:gd name="connsiteX10" fmla="*/ 3498 w 11687"/>
                <a:gd name="connsiteY10" fmla="*/ 8133 h 10760"/>
                <a:gd name="connsiteX11" fmla="*/ 3451 w 11687"/>
                <a:gd name="connsiteY11" fmla="*/ 7447 h 10760"/>
                <a:gd name="connsiteX12" fmla="*/ 2700 w 11687"/>
                <a:gd name="connsiteY12" fmla="*/ 7417 h 10760"/>
                <a:gd name="connsiteX13" fmla="*/ 2794 w 11687"/>
                <a:gd name="connsiteY13" fmla="*/ 7118 h 10760"/>
                <a:gd name="connsiteX14" fmla="*/ 2465 w 11687"/>
                <a:gd name="connsiteY14" fmla="*/ 7029 h 10760"/>
                <a:gd name="connsiteX15" fmla="*/ 2278 w 11687"/>
                <a:gd name="connsiteY15" fmla="*/ 6521 h 10760"/>
                <a:gd name="connsiteX16" fmla="*/ 2606 w 11687"/>
                <a:gd name="connsiteY16" fmla="*/ 6372 h 10760"/>
                <a:gd name="connsiteX17" fmla="*/ 3076 w 11687"/>
                <a:gd name="connsiteY17" fmla="*/ 5984 h 10760"/>
                <a:gd name="connsiteX18" fmla="*/ 2794 w 11687"/>
                <a:gd name="connsiteY18" fmla="*/ 5775 h 10760"/>
                <a:gd name="connsiteX19" fmla="*/ 3357 w 11687"/>
                <a:gd name="connsiteY19" fmla="*/ 5447 h 10760"/>
                <a:gd name="connsiteX20" fmla="*/ 2794 w 11687"/>
                <a:gd name="connsiteY20" fmla="*/ 5447 h 10760"/>
                <a:gd name="connsiteX21" fmla="*/ 2794 w 11687"/>
                <a:gd name="connsiteY21" fmla="*/ 5088 h 10760"/>
                <a:gd name="connsiteX22" fmla="*/ 2982 w 11687"/>
                <a:gd name="connsiteY22" fmla="*/ 4521 h 10760"/>
                <a:gd name="connsiteX23" fmla="*/ 2747 w 11687"/>
                <a:gd name="connsiteY23" fmla="*/ 4044 h 10760"/>
                <a:gd name="connsiteX24" fmla="*/ 3453 w 11687"/>
                <a:gd name="connsiteY24" fmla="*/ 3532 h 10760"/>
                <a:gd name="connsiteX25" fmla="*/ 3055 w 11687"/>
                <a:gd name="connsiteY25" fmla="*/ 3342 h 10760"/>
                <a:gd name="connsiteX26" fmla="*/ 2785 w 11687"/>
                <a:gd name="connsiteY26" fmla="*/ 3260 h 10760"/>
                <a:gd name="connsiteX27" fmla="*/ 2078 w 11687"/>
                <a:gd name="connsiteY27" fmla="*/ 3486 h 10760"/>
                <a:gd name="connsiteX28" fmla="*/ 1852 w 11687"/>
                <a:gd name="connsiteY28" fmla="*/ 3336 h 10760"/>
                <a:gd name="connsiteX29" fmla="*/ 1480 w 11687"/>
                <a:gd name="connsiteY29" fmla="*/ 3118 h 10760"/>
                <a:gd name="connsiteX30" fmla="*/ 793 w 11687"/>
                <a:gd name="connsiteY30" fmla="*/ 3070 h 10760"/>
                <a:gd name="connsiteX31" fmla="*/ 334 w 11687"/>
                <a:gd name="connsiteY31" fmla="*/ 2950 h 10760"/>
                <a:gd name="connsiteX32" fmla="*/ 6 w 11687"/>
                <a:gd name="connsiteY32" fmla="*/ 2316 h 10760"/>
                <a:gd name="connsiteX33" fmla="*/ 353 w 11687"/>
                <a:gd name="connsiteY33" fmla="*/ 2820 h 10760"/>
                <a:gd name="connsiteX34" fmla="*/ 165 w 11687"/>
                <a:gd name="connsiteY34" fmla="*/ 2790 h 10760"/>
                <a:gd name="connsiteX35" fmla="*/ 523 w 11687"/>
                <a:gd name="connsiteY35" fmla="*/ 1986 h 10760"/>
                <a:gd name="connsiteX36" fmla="*/ 1172 w 11687"/>
                <a:gd name="connsiteY36" fmla="*/ 1999 h 10760"/>
                <a:gd name="connsiteX37" fmla="*/ 1949 w 11687"/>
                <a:gd name="connsiteY37" fmla="*/ 2461 h 10760"/>
                <a:gd name="connsiteX38" fmla="*/ 873 w 11687"/>
                <a:gd name="connsiteY38" fmla="*/ 2015 h 10760"/>
                <a:gd name="connsiteX39" fmla="*/ 1184 w 11687"/>
                <a:gd name="connsiteY39" fmla="*/ 2021 h 10760"/>
                <a:gd name="connsiteX40" fmla="*/ 1346 w 11687"/>
                <a:gd name="connsiteY40" fmla="*/ 2083 h 10760"/>
                <a:gd name="connsiteX41" fmla="*/ 1821 w 11687"/>
                <a:gd name="connsiteY41" fmla="*/ 2449 h 10760"/>
                <a:gd name="connsiteX42" fmla="*/ 2019 w 11687"/>
                <a:gd name="connsiteY42" fmla="*/ 2178 h 10760"/>
                <a:gd name="connsiteX43" fmla="*/ 2345 w 11687"/>
                <a:gd name="connsiteY43" fmla="*/ 1886 h 10760"/>
                <a:gd name="connsiteX44" fmla="*/ 2470 w 11687"/>
                <a:gd name="connsiteY44" fmla="*/ 1793 h 10760"/>
                <a:gd name="connsiteX45" fmla="*/ 3170 w 11687"/>
                <a:gd name="connsiteY45" fmla="*/ 1805 h 10760"/>
                <a:gd name="connsiteX46" fmla="*/ 2888 w 11687"/>
                <a:gd name="connsiteY46" fmla="*/ 1835 h 10760"/>
                <a:gd name="connsiteX47" fmla="*/ 2700 w 11687"/>
                <a:gd name="connsiteY47" fmla="*/ 1596 h 10760"/>
                <a:gd name="connsiteX48" fmla="*/ 2683 w 11687"/>
                <a:gd name="connsiteY48" fmla="*/ 1359 h 10760"/>
                <a:gd name="connsiteX49" fmla="*/ 2731 w 11687"/>
                <a:gd name="connsiteY49" fmla="*/ 1009 h 10760"/>
                <a:gd name="connsiteX50" fmla="*/ 2465 w 11687"/>
                <a:gd name="connsiteY50" fmla="*/ 1059 h 10760"/>
                <a:gd name="connsiteX51" fmla="*/ 2419 w 11687"/>
                <a:gd name="connsiteY51" fmla="*/ 879 h 10760"/>
                <a:gd name="connsiteX52" fmla="*/ 2534 w 11687"/>
                <a:gd name="connsiteY52" fmla="*/ 580 h 10760"/>
                <a:gd name="connsiteX53" fmla="*/ 2432 w 11687"/>
                <a:gd name="connsiteY53" fmla="*/ 0 h 10760"/>
                <a:gd name="connsiteX54" fmla="*/ 3730 w 11687"/>
                <a:gd name="connsiteY54" fmla="*/ 195 h 10760"/>
                <a:gd name="connsiteX55" fmla="*/ 4766 w 11687"/>
                <a:gd name="connsiteY55" fmla="*/ 1088 h 10760"/>
                <a:gd name="connsiteX56" fmla="*/ 5026 w 11687"/>
                <a:gd name="connsiteY56" fmla="*/ 1091 h 10760"/>
                <a:gd name="connsiteX57" fmla="*/ 5092 w 11687"/>
                <a:gd name="connsiteY57" fmla="*/ 1196 h 10760"/>
                <a:gd name="connsiteX58" fmla="*/ 5308 w 11687"/>
                <a:gd name="connsiteY58" fmla="*/ 1300 h 10760"/>
                <a:gd name="connsiteX59" fmla="*/ 5749 w 11687"/>
                <a:gd name="connsiteY59" fmla="*/ 1256 h 10760"/>
                <a:gd name="connsiteX60" fmla="*/ 5799 w 11687"/>
                <a:gd name="connsiteY60" fmla="*/ 1745 h 10760"/>
                <a:gd name="connsiteX61" fmla="*/ 6080 w 11687"/>
                <a:gd name="connsiteY61" fmla="*/ 1596 h 10760"/>
                <a:gd name="connsiteX62" fmla="*/ 6595 w 11687"/>
                <a:gd name="connsiteY62" fmla="*/ 1755 h 10760"/>
                <a:gd name="connsiteX63" fmla="*/ 7332 w 11687"/>
                <a:gd name="connsiteY63" fmla="*/ 1218 h 10760"/>
                <a:gd name="connsiteX64" fmla="*/ 7756 w 11687"/>
                <a:gd name="connsiteY64" fmla="*/ 983 h 10760"/>
                <a:gd name="connsiteX65" fmla="*/ 8774 w 11687"/>
                <a:gd name="connsiteY65" fmla="*/ 1065 h 10760"/>
                <a:gd name="connsiteX66" fmla="*/ 9151 w 11687"/>
                <a:gd name="connsiteY66" fmla="*/ 1177 h 10760"/>
                <a:gd name="connsiteX67" fmla="*/ 9477 w 11687"/>
                <a:gd name="connsiteY67" fmla="*/ 721 h 10760"/>
                <a:gd name="connsiteX68" fmla="*/ 9759 w 11687"/>
                <a:gd name="connsiteY68" fmla="*/ 1213 h 10760"/>
                <a:gd name="connsiteX69" fmla="*/ 9371 w 11687"/>
                <a:gd name="connsiteY69" fmla="*/ 1544 h 10760"/>
                <a:gd name="connsiteX70" fmla="*/ 9991 w 11687"/>
                <a:gd name="connsiteY70" fmla="*/ 1477 h 10760"/>
                <a:gd name="connsiteX71" fmla="*/ 10734 w 11687"/>
                <a:gd name="connsiteY71" fmla="*/ 1751 h 10760"/>
                <a:gd name="connsiteX72" fmla="*/ 11024 w 11687"/>
                <a:gd name="connsiteY72" fmla="*/ 4405 h 10760"/>
                <a:gd name="connsiteX73" fmla="*/ 11686 w 11687"/>
                <a:gd name="connsiteY73" fmla="*/ 5374 h 10760"/>
                <a:gd name="connsiteX74" fmla="*/ 6315 w 11687"/>
                <a:gd name="connsiteY74" fmla="*/ 4909 h 10760"/>
                <a:gd name="connsiteX75" fmla="*/ 5705 w 11687"/>
                <a:gd name="connsiteY75" fmla="*/ 4939 h 10760"/>
                <a:gd name="connsiteX76" fmla="*/ 5705 w 11687"/>
                <a:gd name="connsiteY76" fmla="*/ 5357 h 10760"/>
                <a:gd name="connsiteX77" fmla="*/ 4766 w 11687"/>
                <a:gd name="connsiteY77" fmla="*/ 5775 h 10760"/>
                <a:gd name="connsiteX78" fmla="*/ 5048 w 11687"/>
                <a:gd name="connsiteY78" fmla="*/ 6163 h 10760"/>
                <a:gd name="connsiteX79" fmla="*/ 4813 w 11687"/>
                <a:gd name="connsiteY79" fmla="*/ 6521 h 10760"/>
                <a:gd name="connsiteX80" fmla="*/ 5611 w 11687"/>
                <a:gd name="connsiteY80" fmla="*/ 7208 h 10760"/>
                <a:gd name="connsiteX81" fmla="*/ 6738 w 11687"/>
                <a:gd name="connsiteY81" fmla="*/ 7208 h 10760"/>
                <a:gd name="connsiteX82" fmla="*/ 7395 w 11687"/>
                <a:gd name="connsiteY82" fmla="*/ 7088 h 10760"/>
                <a:gd name="connsiteX83" fmla="*/ 7958 w 11687"/>
                <a:gd name="connsiteY83" fmla="*/ 7238 h 10760"/>
                <a:gd name="connsiteX84" fmla="*/ 8428 w 11687"/>
                <a:gd name="connsiteY84" fmla="*/ 7626 h 10760"/>
                <a:gd name="connsiteX85" fmla="*/ 8803 w 11687"/>
                <a:gd name="connsiteY85" fmla="*/ 8372 h 10760"/>
                <a:gd name="connsiteX86" fmla="*/ 9179 w 11687"/>
                <a:gd name="connsiteY86" fmla="*/ 8342 h 10760"/>
                <a:gd name="connsiteX87" fmla="*/ 10165 w 11687"/>
                <a:gd name="connsiteY87" fmla="*/ 9088 h 10760"/>
                <a:gd name="connsiteX88" fmla="*/ 8991 w 11687"/>
                <a:gd name="connsiteY88" fmla="*/ 9894 h 10760"/>
                <a:gd name="connsiteX89" fmla="*/ 9461 w 11687"/>
                <a:gd name="connsiteY89" fmla="*/ 10491 h 10760"/>
                <a:gd name="connsiteX90" fmla="*/ 9273 w 11687"/>
                <a:gd name="connsiteY90" fmla="*/ 10730 h 10760"/>
                <a:gd name="connsiteX91" fmla="*/ 8991 w 11687"/>
                <a:gd name="connsiteY91" fmla="*/ 10491 h 10760"/>
                <a:gd name="connsiteX92" fmla="*/ 7113 w 11687"/>
                <a:gd name="connsiteY92" fmla="*/ 10461 h 10760"/>
                <a:gd name="connsiteX93" fmla="*/ 6785 w 11687"/>
                <a:gd name="connsiteY93" fmla="*/ 10760 h 10760"/>
                <a:gd name="connsiteX94" fmla="*/ 6221 w 11687"/>
                <a:gd name="connsiteY94" fmla="*/ 10730 h 10760"/>
                <a:gd name="connsiteX0" fmla="*/ 6221 w 11687"/>
                <a:gd name="connsiteY0" fmla="*/ 10730 h 10760"/>
                <a:gd name="connsiteX1" fmla="*/ 6315 w 11687"/>
                <a:gd name="connsiteY1" fmla="*/ 9894 h 10760"/>
                <a:gd name="connsiteX2" fmla="*/ 6597 w 11687"/>
                <a:gd name="connsiteY2" fmla="*/ 9088 h 10760"/>
                <a:gd name="connsiteX3" fmla="*/ 5799 w 11687"/>
                <a:gd name="connsiteY3" fmla="*/ 8909 h 10760"/>
                <a:gd name="connsiteX4" fmla="*/ 5564 w 11687"/>
                <a:gd name="connsiteY4" fmla="*/ 8730 h 10760"/>
                <a:gd name="connsiteX5" fmla="*/ 5188 w 11687"/>
                <a:gd name="connsiteY5" fmla="*/ 8820 h 10760"/>
                <a:gd name="connsiteX6" fmla="*/ 4860 w 11687"/>
                <a:gd name="connsiteY6" fmla="*/ 8253 h 10760"/>
                <a:gd name="connsiteX7" fmla="*/ 4296 w 11687"/>
                <a:gd name="connsiteY7" fmla="*/ 7894 h 10760"/>
                <a:gd name="connsiteX8" fmla="*/ 3874 w 11687"/>
                <a:gd name="connsiteY8" fmla="*/ 7924 h 10760"/>
                <a:gd name="connsiteX9" fmla="*/ 3968 w 11687"/>
                <a:gd name="connsiteY9" fmla="*/ 8103 h 10760"/>
                <a:gd name="connsiteX10" fmla="*/ 3498 w 11687"/>
                <a:gd name="connsiteY10" fmla="*/ 8133 h 10760"/>
                <a:gd name="connsiteX11" fmla="*/ 3451 w 11687"/>
                <a:gd name="connsiteY11" fmla="*/ 7447 h 10760"/>
                <a:gd name="connsiteX12" fmla="*/ 2700 w 11687"/>
                <a:gd name="connsiteY12" fmla="*/ 7417 h 10760"/>
                <a:gd name="connsiteX13" fmla="*/ 2794 w 11687"/>
                <a:gd name="connsiteY13" fmla="*/ 7118 h 10760"/>
                <a:gd name="connsiteX14" fmla="*/ 2465 w 11687"/>
                <a:gd name="connsiteY14" fmla="*/ 7029 h 10760"/>
                <a:gd name="connsiteX15" fmla="*/ 2278 w 11687"/>
                <a:gd name="connsiteY15" fmla="*/ 6521 h 10760"/>
                <a:gd name="connsiteX16" fmla="*/ 2606 w 11687"/>
                <a:gd name="connsiteY16" fmla="*/ 6372 h 10760"/>
                <a:gd name="connsiteX17" fmla="*/ 3076 w 11687"/>
                <a:gd name="connsiteY17" fmla="*/ 5984 h 10760"/>
                <a:gd name="connsiteX18" fmla="*/ 2794 w 11687"/>
                <a:gd name="connsiteY18" fmla="*/ 5775 h 10760"/>
                <a:gd name="connsiteX19" fmla="*/ 3357 w 11687"/>
                <a:gd name="connsiteY19" fmla="*/ 5447 h 10760"/>
                <a:gd name="connsiteX20" fmla="*/ 2794 w 11687"/>
                <a:gd name="connsiteY20" fmla="*/ 5447 h 10760"/>
                <a:gd name="connsiteX21" fmla="*/ 2794 w 11687"/>
                <a:gd name="connsiteY21" fmla="*/ 5088 h 10760"/>
                <a:gd name="connsiteX22" fmla="*/ 2982 w 11687"/>
                <a:gd name="connsiteY22" fmla="*/ 4521 h 10760"/>
                <a:gd name="connsiteX23" fmla="*/ 2747 w 11687"/>
                <a:gd name="connsiteY23" fmla="*/ 4044 h 10760"/>
                <a:gd name="connsiteX24" fmla="*/ 3453 w 11687"/>
                <a:gd name="connsiteY24" fmla="*/ 3532 h 10760"/>
                <a:gd name="connsiteX25" fmla="*/ 3055 w 11687"/>
                <a:gd name="connsiteY25" fmla="*/ 3342 h 10760"/>
                <a:gd name="connsiteX26" fmla="*/ 2785 w 11687"/>
                <a:gd name="connsiteY26" fmla="*/ 3260 h 10760"/>
                <a:gd name="connsiteX27" fmla="*/ 2078 w 11687"/>
                <a:gd name="connsiteY27" fmla="*/ 3486 h 10760"/>
                <a:gd name="connsiteX28" fmla="*/ 1852 w 11687"/>
                <a:gd name="connsiteY28" fmla="*/ 3336 h 10760"/>
                <a:gd name="connsiteX29" fmla="*/ 1480 w 11687"/>
                <a:gd name="connsiteY29" fmla="*/ 3118 h 10760"/>
                <a:gd name="connsiteX30" fmla="*/ 793 w 11687"/>
                <a:gd name="connsiteY30" fmla="*/ 3070 h 10760"/>
                <a:gd name="connsiteX31" fmla="*/ 334 w 11687"/>
                <a:gd name="connsiteY31" fmla="*/ 2950 h 10760"/>
                <a:gd name="connsiteX32" fmla="*/ 6 w 11687"/>
                <a:gd name="connsiteY32" fmla="*/ 2316 h 10760"/>
                <a:gd name="connsiteX33" fmla="*/ 353 w 11687"/>
                <a:gd name="connsiteY33" fmla="*/ 2820 h 10760"/>
                <a:gd name="connsiteX34" fmla="*/ 165 w 11687"/>
                <a:gd name="connsiteY34" fmla="*/ 2790 h 10760"/>
                <a:gd name="connsiteX35" fmla="*/ 523 w 11687"/>
                <a:gd name="connsiteY35" fmla="*/ 1986 h 10760"/>
                <a:gd name="connsiteX36" fmla="*/ 1172 w 11687"/>
                <a:gd name="connsiteY36" fmla="*/ 1999 h 10760"/>
                <a:gd name="connsiteX37" fmla="*/ 1949 w 11687"/>
                <a:gd name="connsiteY37" fmla="*/ 2461 h 10760"/>
                <a:gd name="connsiteX38" fmla="*/ 873 w 11687"/>
                <a:gd name="connsiteY38" fmla="*/ 2015 h 10760"/>
                <a:gd name="connsiteX39" fmla="*/ 1184 w 11687"/>
                <a:gd name="connsiteY39" fmla="*/ 2021 h 10760"/>
                <a:gd name="connsiteX40" fmla="*/ 1346 w 11687"/>
                <a:gd name="connsiteY40" fmla="*/ 2083 h 10760"/>
                <a:gd name="connsiteX41" fmla="*/ 1821 w 11687"/>
                <a:gd name="connsiteY41" fmla="*/ 2449 h 10760"/>
                <a:gd name="connsiteX42" fmla="*/ 2019 w 11687"/>
                <a:gd name="connsiteY42" fmla="*/ 2178 h 10760"/>
                <a:gd name="connsiteX43" fmla="*/ 2345 w 11687"/>
                <a:gd name="connsiteY43" fmla="*/ 1886 h 10760"/>
                <a:gd name="connsiteX44" fmla="*/ 2470 w 11687"/>
                <a:gd name="connsiteY44" fmla="*/ 1793 h 10760"/>
                <a:gd name="connsiteX45" fmla="*/ 3170 w 11687"/>
                <a:gd name="connsiteY45" fmla="*/ 1805 h 10760"/>
                <a:gd name="connsiteX46" fmla="*/ 2888 w 11687"/>
                <a:gd name="connsiteY46" fmla="*/ 1835 h 10760"/>
                <a:gd name="connsiteX47" fmla="*/ 2700 w 11687"/>
                <a:gd name="connsiteY47" fmla="*/ 1596 h 10760"/>
                <a:gd name="connsiteX48" fmla="*/ 2683 w 11687"/>
                <a:gd name="connsiteY48" fmla="*/ 1359 h 10760"/>
                <a:gd name="connsiteX49" fmla="*/ 2731 w 11687"/>
                <a:gd name="connsiteY49" fmla="*/ 1009 h 10760"/>
                <a:gd name="connsiteX50" fmla="*/ 2465 w 11687"/>
                <a:gd name="connsiteY50" fmla="*/ 1059 h 10760"/>
                <a:gd name="connsiteX51" fmla="*/ 2419 w 11687"/>
                <a:gd name="connsiteY51" fmla="*/ 879 h 10760"/>
                <a:gd name="connsiteX52" fmla="*/ 2534 w 11687"/>
                <a:gd name="connsiteY52" fmla="*/ 580 h 10760"/>
                <a:gd name="connsiteX53" fmla="*/ 2432 w 11687"/>
                <a:gd name="connsiteY53" fmla="*/ 0 h 10760"/>
                <a:gd name="connsiteX54" fmla="*/ 3730 w 11687"/>
                <a:gd name="connsiteY54" fmla="*/ 195 h 10760"/>
                <a:gd name="connsiteX55" fmla="*/ 4766 w 11687"/>
                <a:gd name="connsiteY55" fmla="*/ 1088 h 10760"/>
                <a:gd name="connsiteX56" fmla="*/ 5026 w 11687"/>
                <a:gd name="connsiteY56" fmla="*/ 1091 h 10760"/>
                <a:gd name="connsiteX57" fmla="*/ 5092 w 11687"/>
                <a:gd name="connsiteY57" fmla="*/ 1196 h 10760"/>
                <a:gd name="connsiteX58" fmla="*/ 5308 w 11687"/>
                <a:gd name="connsiteY58" fmla="*/ 1300 h 10760"/>
                <a:gd name="connsiteX59" fmla="*/ 5749 w 11687"/>
                <a:gd name="connsiteY59" fmla="*/ 1256 h 10760"/>
                <a:gd name="connsiteX60" fmla="*/ 5799 w 11687"/>
                <a:gd name="connsiteY60" fmla="*/ 1745 h 10760"/>
                <a:gd name="connsiteX61" fmla="*/ 6080 w 11687"/>
                <a:gd name="connsiteY61" fmla="*/ 1596 h 10760"/>
                <a:gd name="connsiteX62" fmla="*/ 6595 w 11687"/>
                <a:gd name="connsiteY62" fmla="*/ 1755 h 10760"/>
                <a:gd name="connsiteX63" fmla="*/ 7332 w 11687"/>
                <a:gd name="connsiteY63" fmla="*/ 1218 h 10760"/>
                <a:gd name="connsiteX64" fmla="*/ 7756 w 11687"/>
                <a:gd name="connsiteY64" fmla="*/ 983 h 10760"/>
                <a:gd name="connsiteX65" fmla="*/ 8774 w 11687"/>
                <a:gd name="connsiteY65" fmla="*/ 1065 h 10760"/>
                <a:gd name="connsiteX66" fmla="*/ 9151 w 11687"/>
                <a:gd name="connsiteY66" fmla="*/ 1177 h 10760"/>
                <a:gd name="connsiteX67" fmla="*/ 9477 w 11687"/>
                <a:gd name="connsiteY67" fmla="*/ 721 h 10760"/>
                <a:gd name="connsiteX68" fmla="*/ 9759 w 11687"/>
                <a:gd name="connsiteY68" fmla="*/ 1213 h 10760"/>
                <a:gd name="connsiteX69" fmla="*/ 9371 w 11687"/>
                <a:gd name="connsiteY69" fmla="*/ 1544 h 10760"/>
                <a:gd name="connsiteX70" fmla="*/ 9991 w 11687"/>
                <a:gd name="connsiteY70" fmla="*/ 1477 h 10760"/>
                <a:gd name="connsiteX71" fmla="*/ 10569 w 11687"/>
                <a:gd name="connsiteY71" fmla="*/ 1744 h 10760"/>
                <a:gd name="connsiteX72" fmla="*/ 11024 w 11687"/>
                <a:gd name="connsiteY72" fmla="*/ 4405 h 10760"/>
                <a:gd name="connsiteX73" fmla="*/ 11686 w 11687"/>
                <a:gd name="connsiteY73" fmla="*/ 5374 h 10760"/>
                <a:gd name="connsiteX74" fmla="*/ 6315 w 11687"/>
                <a:gd name="connsiteY74" fmla="*/ 4909 h 10760"/>
                <a:gd name="connsiteX75" fmla="*/ 5705 w 11687"/>
                <a:gd name="connsiteY75" fmla="*/ 4939 h 10760"/>
                <a:gd name="connsiteX76" fmla="*/ 5705 w 11687"/>
                <a:gd name="connsiteY76" fmla="*/ 5357 h 10760"/>
                <a:gd name="connsiteX77" fmla="*/ 4766 w 11687"/>
                <a:gd name="connsiteY77" fmla="*/ 5775 h 10760"/>
                <a:gd name="connsiteX78" fmla="*/ 5048 w 11687"/>
                <a:gd name="connsiteY78" fmla="*/ 6163 h 10760"/>
                <a:gd name="connsiteX79" fmla="*/ 4813 w 11687"/>
                <a:gd name="connsiteY79" fmla="*/ 6521 h 10760"/>
                <a:gd name="connsiteX80" fmla="*/ 5611 w 11687"/>
                <a:gd name="connsiteY80" fmla="*/ 7208 h 10760"/>
                <a:gd name="connsiteX81" fmla="*/ 6738 w 11687"/>
                <a:gd name="connsiteY81" fmla="*/ 7208 h 10760"/>
                <a:gd name="connsiteX82" fmla="*/ 7395 w 11687"/>
                <a:gd name="connsiteY82" fmla="*/ 7088 h 10760"/>
                <a:gd name="connsiteX83" fmla="*/ 7958 w 11687"/>
                <a:gd name="connsiteY83" fmla="*/ 7238 h 10760"/>
                <a:gd name="connsiteX84" fmla="*/ 8428 w 11687"/>
                <a:gd name="connsiteY84" fmla="*/ 7626 h 10760"/>
                <a:gd name="connsiteX85" fmla="*/ 8803 w 11687"/>
                <a:gd name="connsiteY85" fmla="*/ 8372 h 10760"/>
                <a:gd name="connsiteX86" fmla="*/ 9179 w 11687"/>
                <a:gd name="connsiteY86" fmla="*/ 8342 h 10760"/>
                <a:gd name="connsiteX87" fmla="*/ 10165 w 11687"/>
                <a:gd name="connsiteY87" fmla="*/ 9088 h 10760"/>
                <a:gd name="connsiteX88" fmla="*/ 8991 w 11687"/>
                <a:gd name="connsiteY88" fmla="*/ 9894 h 10760"/>
                <a:gd name="connsiteX89" fmla="*/ 9461 w 11687"/>
                <a:gd name="connsiteY89" fmla="*/ 10491 h 10760"/>
                <a:gd name="connsiteX90" fmla="*/ 9273 w 11687"/>
                <a:gd name="connsiteY90" fmla="*/ 10730 h 10760"/>
                <a:gd name="connsiteX91" fmla="*/ 8991 w 11687"/>
                <a:gd name="connsiteY91" fmla="*/ 10491 h 10760"/>
                <a:gd name="connsiteX92" fmla="*/ 7113 w 11687"/>
                <a:gd name="connsiteY92" fmla="*/ 10461 h 10760"/>
                <a:gd name="connsiteX93" fmla="*/ 6785 w 11687"/>
                <a:gd name="connsiteY93" fmla="*/ 10760 h 10760"/>
                <a:gd name="connsiteX94" fmla="*/ 6221 w 11687"/>
                <a:gd name="connsiteY94" fmla="*/ 10730 h 10760"/>
                <a:gd name="connsiteX0" fmla="*/ 6221 w 11687"/>
                <a:gd name="connsiteY0" fmla="*/ 10730 h 10760"/>
                <a:gd name="connsiteX1" fmla="*/ 6315 w 11687"/>
                <a:gd name="connsiteY1" fmla="*/ 9894 h 10760"/>
                <a:gd name="connsiteX2" fmla="*/ 6597 w 11687"/>
                <a:gd name="connsiteY2" fmla="*/ 9088 h 10760"/>
                <a:gd name="connsiteX3" fmla="*/ 5799 w 11687"/>
                <a:gd name="connsiteY3" fmla="*/ 8909 h 10760"/>
                <a:gd name="connsiteX4" fmla="*/ 5564 w 11687"/>
                <a:gd name="connsiteY4" fmla="*/ 8730 h 10760"/>
                <a:gd name="connsiteX5" fmla="*/ 5188 w 11687"/>
                <a:gd name="connsiteY5" fmla="*/ 8820 h 10760"/>
                <a:gd name="connsiteX6" fmla="*/ 4860 w 11687"/>
                <a:gd name="connsiteY6" fmla="*/ 8253 h 10760"/>
                <a:gd name="connsiteX7" fmla="*/ 4296 w 11687"/>
                <a:gd name="connsiteY7" fmla="*/ 7894 h 10760"/>
                <a:gd name="connsiteX8" fmla="*/ 3874 w 11687"/>
                <a:gd name="connsiteY8" fmla="*/ 7924 h 10760"/>
                <a:gd name="connsiteX9" fmla="*/ 3968 w 11687"/>
                <a:gd name="connsiteY9" fmla="*/ 8103 h 10760"/>
                <a:gd name="connsiteX10" fmla="*/ 3498 w 11687"/>
                <a:gd name="connsiteY10" fmla="*/ 8133 h 10760"/>
                <a:gd name="connsiteX11" fmla="*/ 3451 w 11687"/>
                <a:gd name="connsiteY11" fmla="*/ 7447 h 10760"/>
                <a:gd name="connsiteX12" fmla="*/ 2700 w 11687"/>
                <a:gd name="connsiteY12" fmla="*/ 7417 h 10760"/>
                <a:gd name="connsiteX13" fmla="*/ 2794 w 11687"/>
                <a:gd name="connsiteY13" fmla="*/ 7118 h 10760"/>
                <a:gd name="connsiteX14" fmla="*/ 2465 w 11687"/>
                <a:gd name="connsiteY14" fmla="*/ 7029 h 10760"/>
                <a:gd name="connsiteX15" fmla="*/ 2278 w 11687"/>
                <a:gd name="connsiteY15" fmla="*/ 6521 h 10760"/>
                <a:gd name="connsiteX16" fmla="*/ 2606 w 11687"/>
                <a:gd name="connsiteY16" fmla="*/ 6372 h 10760"/>
                <a:gd name="connsiteX17" fmla="*/ 3076 w 11687"/>
                <a:gd name="connsiteY17" fmla="*/ 5984 h 10760"/>
                <a:gd name="connsiteX18" fmla="*/ 2794 w 11687"/>
                <a:gd name="connsiteY18" fmla="*/ 5775 h 10760"/>
                <a:gd name="connsiteX19" fmla="*/ 3357 w 11687"/>
                <a:gd name="connsiteY19" fmla="*/ 5447 h 10760"/>
                <a:gd name="connsiteX20" fmla="*/ 2794 w 11687"/>
                <a:gd name="connsiteY20" fmla="*/ 5447 h 10760"/>
                <a:gd name="connsiteX21" fmla="*/ 2794 w 11687"/>
                <a:gd name="connsiteY21" fmla="*/ 5088 h 10760"/>
                <a:gd name="connsiteX22" fmla="*/ 2982 w 11687"/>
                <a:gd name="connsiteY22" fmla="*/ 4521 h 10760"/>
                <a:gd name="connsiteX23" fmla="*/ 2747 w 11687"/>
                <a:gd name="connsiteY23" fmla="*/ 4044 h 10760"/>
                <a:gd name="connsiteX24" fmla="*/ 3453 w 11687"/>
                <a:gd name="connsiteY24" fmla="*/ 3532 h 10760"/>
                <a:gd name="connsiteX25" fmla="*/ 3055 w 11687"/>
                <a:gd name="connsiteY25" fmla="*/ 3342 h 10760"/>
                <a:gd name="connsiteX26" fmla="*/ 2785 w 11687"/>
                <a:gd name="connsiteY26" fmla="*/ 3260 h 10760"/>
                <a:gd name="connsiteX27" fmla="*/ 2078 w 11687"/>
                <a:gd name="connsiteY27" fmla="*/ 3486 h 10760"/>
                <a:gd name="connsiteX28" fmla="*/ 1852 w 11687"/>
                <a:gd name="connsiteY28" fmla="*/ 3336 h 10760"/>
                <a:gd name="connsiteX29" fmla="*/ 1480 w 11687"/>
                <a:gd name="connsiteY29" fmla="*/ 3118 h 10760"/>
                <a:gd name="connsiteX30" fmla="*/ 793 w 11687"/>
                <a:gd name="connsiteY30" fmla="*/ 3070 h 10760"/>
                <a:gd name="connsiteX31" fmla="*/ 334 w 11687"/>
                <a:gd name="connsiteY31" fmla="*/ 2950 h 10760"/>
                <a:gd name="connsiteX32" fmla="*/ 6 w 11687"/>
                <a:gd name="connsiteY32" fmla="*/ 2316 h 10760"/>
                <a:gd name="connsiteX33" fmla="*/ 353 w 11687"/>
                <a:gd name="connsiteY33" fmla="*/ 2820 h 10760"/>
                <a:gd name="connsiteX34" fmla="*/ 165 w 11687"/>
                <a:gd name="connsiteY34" fmla="*/ 2790 h 10760"/>
                <a:gd name="connsiteX35" fmla="*/ 523 w 11687"/>
                <a:gd name="connsiteY35" fmla="*/ 1986 h 10760"/>
                <a:gd name="connsiteX36" fmla="*/ 1172 w 11687"/>
                <a:gd name="connsiteY36" fmla="*/ 1999 h 10760"/>
                <a:gd name="connsiteX37" fmla="*/ 1949 w 11687"/>
                <a:gd name="connsiteY37" fmla="*/ 2461 h 10760"/>
                <a:gd name="connsiteX38" fmla="*/ 873 w 11687"/>
                <a:gd name="connsiteY38" fmla="*/ 2015 h 10760"/>
                <a:gd name="connsiteX39" fmla="*/ 1184 w 11687"/>
                <a:gd name="connsiteY39" fmla="*/ 2021 h 10760"/>
                <a:gd name="connsiteX40" fmla="*/ 1346 w 11687"/>
                <a:gd name="connsiteY40" fmla="*/ 2083 h 10760"/>
                <a:gd name="connsiteX41" fmla="*/ 1821 w 11687"/>
                <a:gd name="connsiteY41" fmla="*/ 2449 h 10760"/>
                <a:gd name="connsiteX42" fmla="*/ 2019 w 11687"/>
                <a:gd name="connsiteY42" fmla="*/ 2178 h 10760"/>
                <a:gd name="connsiteX43" fmla="*/ 2345 w 11687"/>
                <a:gd name="connsiteY43" fmla="*/ 1886 h 10760"/>
                <a:gd name="connsiteX44" fmla="*/ 2470 w 11687"/>
                <a:gd name="connsiteY44" fmla="*/ 1793 h 10760"/>
                <a:gd name="connsiteX45" fmla="*/ 3170 w 11687"/>
                <a:gd name="connsiteY45" fmla="*/ 1805 h 10760"/>
                <a:gd name="connsiteX46" fmla="*/ 2888 w 11687"/>
                <a:gd name="connsiteY46" fmla="*/ 1835 h 10760"/>
                <a:gd name="connsiteX47" fmla="*/ 2700 w 11687"/>
                <a:gd name="connsiteY47" fmla="*/ 1596 h 10760"/>
                <a:gd name="connsiteX48" fmla="*/ 2683 w 11687"/>
                <a:gd name="connsiteY48" fmla="*/ 1359 h 10760"/>
                <a:gd name="connsiteX49" fmla="*/ 2731 w 11687"/>
                <a:gd name="connsiteY49" fmla="*/ 1009 h 10760"/>
                <a:gd name="connsiteX50" fmla="*/ 2465 w 11687"/>
                <a:gd name="connsiteY50" fmla="*/ 1059 h 10760"/>
                <a:gd name="connsiteX51" fmla="*/ 2419 w 11687"/>
                <a:gd name="connsiteY51" fmla="*/ 879 h 10760"/>
                <a:gd name="connsiteX52" fmla="*/ 2534 w 11687"/>
                <a:gd name="connsiteY52" fmla="*/ 580 h 10760"/>
                <a:gd name="connsiteX53" fmla="*/ 2432 w 11687"/>
                <a:gd name="connsiteY53" fmla="*/ 0 h 10760"/>
                <a:gd name="connsiteX54" fmla="*/ 3730 w 11687"/>
                <a:gd name="connsiteY54" fmla="*/ 195 h 10760"/>
                <a:gd name="connsiteX55" fmla="*/ 4766 w 11687"/>
                <a:gd name="connsiteY55" fmla="*/ 1088 h 10760"/>
                <a:gd name="connsiteX56" fmla="*/ 5026 w 11687"/>
                <a:gd name="connsiteY56" fmla="*/ 1091 h 10760"/>
                <a:gd name="connsiteX57" fmla="*/ 5092 w 11687"/>
                <a:gd name="connsiteY57" fmla="*/ 1196 h 10760"/>
                <a:gd name="connsiteX58" fmla="*/ 5308 w 11687"/>
                <a:gd name="connsiteY58" fmla="*/ 1300 h 10760"/>
                <a:gd name="connsiteX59" fmla="*/ 5749 w 11687"/>
                <a:gd name="connsiteY59" fmla="*/ 1256 h 10760"/>
                <a:gd name="connsiteX60" fmla="*/ 5799 w 11687"/>
                <a:gd name="connsiteY60" fmla="*/ 1745 h 10760"/>
                <a:gd name="connsiteX61" fmla="*/ 6080 w 11687"/>
                <a:gd name="connsiteY61" fmla="*/ 1596 h 10760"/>
                <a:gd name="connsiteX62" fmla="*/ 6595 w 11687"/>
                <a:gd name="connsiteY62" fmla="*/ 1755 h 10760"/>
                <a:gd name="connsiteX63" fmla="*/ 7332 w 11687"/>
                <a:gd name="connsiteY63" fmla="*/ 1218 h 10760"/>
                <a:gd name="connsiteX64" fmla="*/ 7756 w 11687"/>
                <a:gd name="connsiteY64" fmla="*/ 983 h 10760"/>
                <a:gd name="connsiteX65" fmla="*/ 8774 w 11687"/>
                <a:gd name="connsiteY65" fmla="*/ 1065 h 10760"/>
                <a:gd name="connsiteX66" fmla="*/ 9151 w 11687"/>
                <a:gd name="connsiteY66" fmla="*/ 1177 h 10760"/>
                <a:gd name="connsiteX67" fmla="*/ 9477 w 11687"/>
                <a:gd name="connsiteY67" fmla="*/ 721 h 10760"/>
                <a:gd name="connsiteX68" fmla="*/ 9759 w 11687"/>
                <a:gd name="connsiteY68" fmla="*/ 1213 h 10760"/>
                <a:gd name="connsiteX69" fmla="*/ 9371 w 11687"/>
                <a:gd name="connsiteY69" fmla="*/ 1544 h 10760"/>
                <a:gd name="connsiteX70" fmla="*/ 9991 w 11687"/>
                <a:gd name="connsiteY70" fmla="*/ 1477 h 10760"/>
                <a:gd name="connsiteX71" fmla="*/ 10569 w 11687"/>
                <a:gd name="connsiteY71" fmla="*/ 1744 h 10760"/>
                <a:gd name="connsiteX72" fmla="*/ 11024 w 11687"/>
                <a:gd name="connsiteY72" fmla="*/ 4405 h 10760"/>
                <a:gd name="connsiteX73" fmla="*/ 11686 w 11687"/>
                <a:gd name="connsiteY73" fmla="*/ 5374 h 10760"/>
                <a:gd name="connsiteX74" fmla="*/ 11196 w 11687"/>
                <a:gd name="connsiteY74" fmla="*/ 5987 h 10760"/>
                <a:gd name="connsiteX75" fmla="*/ 5705 w 11687"/>
                <a:gd name="connsiteY75" fmla="*/ 4939 h 10760"/>
                <a:gd name="connsiteX76" fmla="*/ 5705 w 11687"/>
                <a:gd name="connsiteY76" fmla="*/ 5357 h 10760"/>
                <a:gd name="connsiteX77" fmla="*/ 4766 w 11687"/>
                <a:gd name="connsiteY77" fmla="*/ 5775 h 10760"/>
                <a:gd name="connsiteX78" fmla="*/ 5048 w 11687"/>
                <a:gd name="connsiteY78" fmla="*/ 6163 h 10760"/>
                <a:gd name="connsiteX79" fmla="*/ 4813 w 11687"/>
                <a:gd name="connsiteY79" fmla="*/ 6521 h 10760"/>
                <a:gd name="connsiteX80" fmla="*/ 5611 w 11687"/>
                <a:gd name="connsiteY80" fmla="*/ 7208 h 10760"/>
                <a:gd name="connsiteX81" fmla="*/ 6738 w 11687"/>
                <a:gd name="connsiteY81" fmla="*/ 7208 h 10760"/>
                <a:gd name="connsiteX82" fmla="*/ 7395 w 11687"/>
                <a:gd name="connsiteY82" fmla="*/ 7088 h 10760"/>
                <a:gd name="connsiteX83" fmla="*/ 7958 w 11687"/>
                <a:gd name="connsiteY83" fmla="*/ 7238 h 10760"/>
                <a:gd name="connsiteX84" fmla="*/ 8428 w 11687"/>
                <a:gd name="connsiteY84" fmla="*/ 7626 h 10760"/>
                <a:gd name="connsiteX85" fmla="*/ 8803 w 11687"/>
                <a:gd name="connsiteY85" fmla="*/ 8372 h 10760"/>
                <a:gd name="connsiteX86" fmla="*/ 9179 w 11687"/>
                <a:gd name="connsiteY86" fmla="*/ 8342 h 10760"/>
                <a:gd name="connsiteX87" fmla="*/ 10165 w 11687"/>
                <a:gd name="connsiteY87" fmla="*/ 9088 h 10760"/>
                <a:gd name="connsiteX88" fmla="*/ 8991 w 11687"/>
                <a:gd name="connsiteY88" fmla="*/ 9894 h 10760"/>
                <a:gd name="connsiteX89" fmla="*/ 9461 w 11687"/>
                <a:gd name="connsiteY89" fmla="*/ 10491 h 10760"/>
                <a:gd name="connsiteX90" fmla="*/ 9273 w 11687"/>
                <a:gd name="connsiteY90" fmla="*/ 10730 h 10760"/>
                <a:gd name="connsiteX91" fmla="*/ 8991 w 11687"/>
                <a:gd name="connsiteY91" fmla="*/ 10491 h 10760"/>
                <a:gd name="connsiteX92" fmla="*/ 7113 w 11687"/>
                <a:gd name="connsiteY92" fmla="*/ 10461 h 10760"/>
                <a:gd name="connsiteX93" fmla="*/ 6785 w 11687"/>
                <a:gd name="connsiteY93" fmla="*/ 10760 h 10760"/>
                <a:gd name="connsiteX94" fmla="*/ 6221 w 11687"/>
                <a:gd name="connsiteY94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96 w 11573"/>
                <a:gd name="connsiteY74" fmla="*/ 5987 h 10760"/>
                <a:gd name="connsiteX75" fmla="*/ 5705 w 11573"/>
                <a:gd name="connsiteY75" fmla="*/ 4939 h 10760"/>
                <a:gd name="connsiteX76" fmla="*/ 5705 w 11573"/>
                <a:gd name="connsiteY76" fmla="*/ 5357 h 10760"/>
                <a:gd name="connsiteX77" fmla="*/ 4766 w 11573"/>
                <a:gd name="connsiteY77" fmla="*/ 5775 h 10760"/>
                <a:gd name="connsiteX78" fmla="*/ 5048 w 11573"/>
                <a:gd name="connsiteY78" fmla="*/ 6163 h 10760"/>
                <a:gd name="connsiteX79" fmla="*/ 4813 w 11573"/>
                <a:gd name="connsiteY79" fmla="*/ 6521 h 10760"/>
                <a:gd name="connsiteX80" fmla="*/ 5611 w 11573"/>
                <a:gd name="connsiteY80" fmla="*/ 7208 h 10760"/>
                <a:gd name="connsiteX81" fmla="*/ 6738 w 11573"/>
                <a:gd name="connsiteY81" fmla="*/ 7208 h 10760"/>
                <a:gd name="connsiteX82" fmla="*/ 7395 w 11573"/>
                <a:gd name="connsiteY82" fmla="*/ 7088 h 10760"/>
                <a:gd name="connsiteX83" fmla="*/ 7958 w 11573"/>
                <a:gd name="connsiteY83" fmla="*/ 7238 h 10760"/>
                <a:gd name="connsiteX84" fmla="*/ 8428 w 11573"/>
                <a:gd name="connsiteY84" fmla="*/ 7626 h 10760"/>
                <a:gd name="connsiteX85" fmla="*/ 8803 w 11573"/>
                <a:gd name="connsiteY85" fmla="*/ 8372 h 10760"/>
                <a:gd name="connsiteX86" fmla="*/ 9179 w 11573"/>
                <a:gd name="connsiteY86" fmla="*/ 8342 h 10760"/>
                <a:gd name="connsiteX87" fmla="*/ 10165 w 11573"/>
                <a:gd name="connsiteY87" fmla="*/ 9088 h 10760"/>
                <a:gd name="connsiteX88" fmla="*/ 8991 w 11573"/>
                <a:gd name="connsiteY88" fmla="*/ 9894 h 10760"/>
                <a:gd name="connsiteX89" fmla="*/ 9461 w 11573"/>
                <a:gd name="connsiteY89" fmla="*/ 10491 h 10760"/>
                <a:gd name="connsiteX90" fmla="*/ 9273 w 11573"/>
                <a:gd name="connsiteY90" fmla="*/ 10730 h 10760"/>
                <a:gd name="connsiteX91" fmla="*/ 8991 w 11573"/>
                <a:gd name="connsiteY91" fmla="*/ 10491 h 10760"/>
                <a:gd name="connsiteX92" fmla="*/ 7113 w 11573"/>
                <a:gd name="connsiteY92" fmla="*/ 10461 h 10760"/>
                <a:gd name="connsiteX93" fmla="*/ 6785 w 11573"/>
                <a:gd name="connsiteY93" fmla="*/ 10760 h 10760"/>
                <a:gd name="connsiteX94" fmla="*/ 6221 w 11573"/>
                <a:gd name="connsiteY94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96 w 11573"/>
                <a:gd name="connsiteY74" fmla="*/ 5987 h 10760"/>
                <a:gd name="connsiteX75" fmla="*/ 8966 w 11573"/>
                <a:gd name="connsiteY75" fmla="*/ 6263 h 10760"/>
                <a:gd name="connsiteX76" fmla="*/ 5705 w 11573"/>
                <a:gd name="connsiteY76" fmla="*/ 5357 h 10760"/>
                <a:gd name="connsiteX77" fmla="*/ 4766 w 11573"/>
                <a:gd name="connsiteY77" fmla="*/ 5775 h 10760"/>
                <a:gd name="connsiteX78" fmla="*/ 5048 w 11573"/>
                <a:gd name="connsiteY78" fmla="*/ 6163 h 10760"/>
                <a:gd name="connsiteX79" fmla="*/ 4813 w 11573"/>
                <a:gd name="connsiteY79" fmla="*/ 6521 h 10760"/>
                <a:gd name="connsiteX80" fmla="*/ 5611 w 11573"/>
                <a:gd name="connsiteY80" fmla="*/ 7208 h 10760"/>
                <a:gd name="connsiteX81" fmla="*/ 6738 w 11573"/>
                <a:gd name="connsiteY81" fmla="*/ 7208 h 10760"/>
                <a:gd name="connsiteX82" fmla="*/ 7395 w 11573"/>
                <a:gd name="connsiteY82" fmla="*/ 7088 h 10760"/>
                <a:gd name="connsiteX83" fmla="*/ 7958 w 11573"/>
                <a:gd name="connsiteY83" fmla="*/ 7238 h 10760"/>
                <a:gd name="connsiteX84" fmla="*/ 8428 w 11573"/>
                <a:gd name="connsiteY84" fmla="*/ 7626 h 10760"/>
                <a:gd name="connsiteX85" fmla="*/ 8803 w 11573"/>
                <a:gd name="connsiteY85" fmla="*/ 8372 h 10760"/>
                <a:gd name="connsiteX86" fmla="*/ 9179 w 11573"/>
                <a:gd name="connsiteY86" fmla="*/ 8342 h 10760"/>
                <a:gd name="connsiteX87" fmla="*/ 10165 w 11573"/>
                <a:gd name="connsiteY87" fmla="*/ 9088 h 10760"/>
                <a:gd name="connsiteX88" fmla="*/ 8991 w 11573"/>
                <a:gd name="connsiteY88" fmla="*/ 9894 h 10760"/>
                <a:gd name="connsiteX89" fmla="*/ 9461 w 11573"/>
                <a:gd name="connsiteY89" fmla="*/ 10491 h 10760"/>
                <a:gd name="connsiteX90" fmla="*/ 9273 w 11573"/>
                <a:gd name="connsiteY90" fmla="*/ 10730 h 10760"/>
                <a:gd name="connsiteX91" fmla="*/ 8991 w 11573"/>
                <a:gd name="connsiteY91" fmla="*/ 10491 h 10760"/>
                <a:gd name="connsiteX92" fmla="*/ 7113 w 11573"/>
                <a:gd name="connsiteY92" fmla="*/ 10461 h 10760"/>
                <a:gd name="connsiteX93" fmla="*/ 6785 w 11573"/>
                <a:gd name="connsiteY93" fmla="*/ 10760 h 10760"/>
                <a:gd name="connsiteX94" fmla="*/ 6221 w 11573"/>
                <a:gd name="connsiteY94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8966 w 11573"/>
                <a:gd name="connsiteY75" fmla="*/ 6263 h 10760"/>
                <a:gd name="connsiteX76" fmla="*/ 5705 w 11573"/>
                <a:gd name="connsiteY76" fmla="*/ 5357 h 10760"/>
                <a:gd name="connsiteX77" fmla="*/ 4766 w 11573"/>
                <a:gd name="connsiteY77" fmla="*/ 5775 h 10760"/>
                <a:gd name="connsiteX78" fmla="*/ 5048 w 11573"/>
                <a:gd name="connsiteY78" fmla="*/ 6163 h 10760"/>
                <a:gd name="connsiteX79" fmla="*/ 4813 w 11573"/>
                <a:gd name="connsiteY79" fmla="*/ 6521 h 10760"/>
                <a:gd name="connsiteX80" fmla="*/ 5611 w 11573"/>
                <a:gd name="connsiteY80" fmla="*/ 7208 h 10760"/>
                <a:gd name="connsiteX81" fmla="*/ 6738 w 11573"/>
                <a:gd name="connsiteY81" fmla="*/ 7208 h 10760"/>
                <a:gd name="connsiteX82" fmla="*/ 7395 w 11573"/>
                <a:gd name="connsiteY82" fmla="*/ 7088 h 10760"/>
                <a:gd name="connsiteX83" fmla="*/ 7958 w 11573"/>
                <a:gd name="connsiteY83" fmla="*/ 7238 h 10760"/>
                <a:gd name="connsiteX84" fmla="*/ 8428 w 11573"/>
                <a:gd name="connsiteY84" fmla="*/ 7626 h 10760"/>
                <a:gd name="connsiteX85" fmla="*/ 8803 w 11573"/>
                <a:gd name="connsiteY85" fmla="*/ 8372 h 10760"/>
                <a:gd name="connsiteX86" fmla="*/ 9179 w 11573"/>
                <a:gd name="connsiteY86" fmla="*/ 8342 h 10760"/>
                <a:gd name="connsiteX87" fmla="*/ 10165 w 11573"/>
                <a:gd name="connsiteY87" fmla="*/ 9088 h 10760"/>
                <a:gd name="connsiteX88" fmla="*/ 8991 w 11573"/>
                <a:gd name="connsiteY88" fmla="*/ 9894 h 10760"/>
                <a:gd name="connsiteX89" fmla="*/ 9461 w 11573"/>
                <a:gd name="connsiteY89" fmla="*/ 10491 h 10760"/>
                <a:gd name="connsiteX90" fmla="*/ 9273 w 11573"/>
                <a:gd name="connsiteY90" fmla="*/ 10730 h 10760"/>
                <a:gd name="connsiteX91" fmla="*/ 8991 w 11573"/>
                <a:gd name="connsiteY91" fmla="*/ 10491 h 10760"/>
                <a:gd name="connsiteX92" fmla="*/ 7113 w 11573"/>
                <a:gd name="connsiteY92" fmla="*/ 10461 h 10760"/>
                <a:gd name="connsiteX93" fmla="*/ 6785 w 11573"/>
                <a:gd name="connsiteY93" fmla="*/ 10760 h 10760"/>
                <a:gd name="connsiteX94" fmla="*/ 6221 w 11573"/>
                <a:gd name="connsiteY94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9777 w 11573"/>
                <a:gd name="connsiteY75" fmla="*/ 6232 h 10760"/>
                <a:gd name="connsiteX76" fmla="*/ 5705 w 11573"/>
                <a:gd name="connsiteY76" fmla="*/ 5357 h 10760"/>
                <a:gd name="connsiteX77" fmla="*/ 4766 w 11573"/>
                <a:gd name="connsiteY77" fmla="*/ 5775 h 10760"/>
                <a:gd name="connsiteX78" fmla="*/ 5048 w 11573"/>
                <a:gd name="connsiteY78" fmla="*/ 6163 h 10760"/>
                <a:gd name="connsiteX79" fmla="*/ 4813 w 11573"/>
                <a:gd name="connsiteY79" fmla="*/ 6521 h 10760"/>
                <a:gd name="connsiteX80" fmla="*/ 5611 w 11573"/>
                <a:gd name="connsiteY80" fmla="*/ 7208 h 10760"/>
                <a:gd name="connsiteX81" fmla="*/ 6738 w 11573"/>
                <a:gd name="connsiteY81" fmla="*/ 7208 h 10760"/>
                <a:gd name="connsiteX82" fmla="*/ 7395 w 11573"/>
                <a:gd name="connsiteY82" fmla="*/ 7088 h 10760"/>
                <a:gd name="connsiteX83" fmla="*/ 7958 w 11573"/>
                <a:gd name="connsiteY83" fmla="*/ 7238 h 10760"/>
                <a:gd name="connsiteX84" fmla="*/ 8428 w 11573"/>
                <a:gd name="connsiteY84" fmla="*/ 7626 h 10760"/>
                <a:gd name="connsiteX85" fmla="*/ 8803 w 11573"/>
                <a:gd name="connsiteY85" fmla="*/ 8372 h 10760"/>
                <a:gd name="connsiteX86" fmla="*/ 9179 w 11573"/>
                <a:gd name="connsiteY86" fmla="*/ 8342 h 10760"/>
                <a:gd name="connsiteX87" fmla="*/ 10165 w 11573"/>
                <a:gd name="connsiteY87" fmla="*/ 9088 h 10760"/>
                <a:gd name="connsiteX88" fmla="*/ 8991 w 11573"/>
                <a:gd name="connsiteY88" fmla="*/ 9894 h 10760"/>
                <a:gd name="connsiteX89" fmla="*/ 9461 w 11573"/>
                <a:gd name="connsiteY89" fmla="*/ 10491 h 10760"/>
                <a:gd name="connsiteX90" fmla="*/ 9273 w 11573"/>
                <a:gd name="connsiteY90" fmla="*/ 10730 h 10760"/>
                <a:gd name="connsiteX91" fmla="*/ 8991 w 11573"/>
                <a:gd name="connsiteY91" fmla="*/ 10491 h 10760"/>
                <a:gd name="connsiteX92" fmla="*/ 7113 w 11573"/>
                <a:gd name="connsiteY92" fmla="*/ 10461 h 10760"/>
                <a:gd name="connsiteX93" fmla="*/ 6785 w 11573"/>
                <a:gd name="connsiteY93" fmla="*/ 10760 h 10760"/>
                <a:gd name="connsiteX94" fmla="*/ 6221 w 11573"/>
                <a:gd name="connsiteY94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9777 w 11573"/>
                <a:gd name="connsiteY75" fmla="*/ 6232 h 10760"/>
                <a:gd name="connsiteX76" fmla="*/ 5705 w 11573"/>
                <a:gd name="connsiteY76" fmla="*/ 5357 h 10760"/>
                <a:gd name="connsiteX77" fmla="*/ 4766 w 11573"/>
                <a:gd name="connsiteY77" fmla="*/ 5775 h 10760"/>
                <a:gd name="connsiteX78" fmla="*/ 5048 w 11573"/>
                <a:gd name="connsiteY78" fmla="*/ 6163 h 10760"/>
                <a:gd name="connsiteX79" fmla="*/ 4813 w 11573"/>
                <a:gd name="connsiteY79" fmla="*/ 6521 h 10760"/>
                <a:gd name="connsiteX80" fmla="*/ 5611 w 11573"/>
                <a:gd name="connsiteY80" fmla="*/ 7208 h 10760"/>
                <a:gd name="connsiteX81" fmla="*/ 6738 w 11573"/>
                <a:gd name="connsiteY81" fmla="*/ 7208 h 10760"/>
                <a:gd name="connsiteX82" fmla="*/ 7395 w 11573"/>
                <a:gd name="connsiteY82" fmla="*/ 7088 h 10760"/>
                <a:gd name="connsiteX83" fmla="*/ 7958 w 11573"/>
                <a:gd name="connsiteY83" fmla="*/ 7238 h 10760"/>
                <a:gd name="connsiteX84" fmla="*/ 8428 w 11573"/>
                <a:gd name="connsiteY84" fmla="*/ 7626 h 10760"/>
                <a:gd name="connsiteX85" fmla="*/ 8803 w 11573"/>
                <a:gd name="connsiteY85" fmla="*/ 8372 h 10760"/>
                <a:gd name="connsiteX86" fmla="*/ 9179 w 11573"/>
                <a:gd name="connsiteY86" fmla="*/ 8342 h 10760"/>
                <a:gd name="connsiteX87" fmla="*/ 10165 w 11573"/>
                <a:gd name="connsiteY87" fmla="*/ 9088 h 10760"/>
                <a:gd name="connsiteX88" fmla="*/ 8991 w 11573"/>
                <a:gd name="connsiteY88" fmla="*/ 9894 h 10760"/>
                <a:gd name="connsiteX89" fmla="*/ 9461 w 11573"/>
                <a:gd name="connsiteY89" fmla="*/ 10491 h 10760"/>
                <a:gd name="connsiteX90" fmla="*/ 9273 w 11573"/>
                <a:gd name="connsiteY90" fmla="*/ 10730 h 10760"/>
                <a:gd name="connsiteX91" fmla="*/ 8991 w 11573"/>
                <a:gd name="connsiteY91" fmla="*/ 10491 h 10760"/>
                <a:gd name="connsiteX92" fmla="*/ 7113 w 11573"/>
                <a:gd name="connsiteY92" fmla="*/ 10461 h 10760"/>
                <a:gd name="connsiteX93" fmla="*/ 6785 w 11573"/>
                <a:gd name="connsiteY93" fmla="*/ 10760 h 10760"/>
                <a:gd name="connsiteX94" fmla="*/ 6221 w 11573"/>
                <a:gd name="connsiteY94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9777 w 11573"/>
                <a:gd name="connsiteY75" fmla="*/ 6232 h 10760"/>
                <a:gd name="connsiteX76" fmla="*/ 5705 w 11573"/>
                <a:gd name="connsiteY76" fmla="*/ 5357 h 10760"/>
                <a:gd name="connsiteX77" fmla="*/ 4766 w 11573"/>
                <a:gd name="connsiteY77" fmla="*/ 5775 h 10760"/>
                <a:gd name="connsiteX78" fmla="*/ 5048 w 11573"/>
                <a:gd name="connsiteY78" fmla="*/ 6163 h 10760"/>
                <a:gd name="connsiteX79" fmla="*/ 4813 w 11573"/>
                <a:gd name="connsiteY79" fmla="*/ 6521 h 10760"/>
                <a:gd name="connsiteX80" fmla="*/ 5611 w 11573"/>
                <a:gd name="connsiteY80" fmla="*/ 7208 h 10760"/>
                <a:gd name="connsiteX81" fmla="*/ 6738 w 11573"/>
                <a:gd name="connsiteY81" fmla="*/ 7208 h 10760"/>
                <a:gd name="connsiteX82" fmla="*/ 7395 w 11573"/>
                <a:gd name="connsiteY82" fmla="*/ 7088 h 10760"/>
                <a:gd name="connsiteX83" fmla="*/ 7958 w 11573"/>
                <a:gd name="connsiteY83" fmla="*/ 7238 h 10760"/>
                <a:gd name="connsiteX84" fmla="*/ 8428 w 11573"/>
                <a:gd name="connsiteY84" fmla="*/ 7626 h 10760"/>
                <a:gd name="connsiteX85" fmla="*/ 8803 w 11573"/>
                <a:gd name="connsiteY85" fmla="*/ 8372 h 10760"/>
                <a:gd name="connsiteX86" fmla="*/ 9179 w 11573"/>
                <a:gd name="connsiteY86" fmla="*/ 8342 h 10760"/>
                <a:gd name="connsiteX87" fmla="*/ 10165 w 11573"/>
                <a:gd name="connsiteY87" fmla="*/ 9088 h 10760"/>
                <a:gd name="connsiteX88" fmla="*/ 8991 w 11573"/>
                <a:gd name="connsiteY88" fmla="*/ 9894 h 10760"/>
                <a:gd name="connsiteX89" fmla="*/ 9461 w 11573"/>
                <a:gd name="connsiteY89" fmla="*/ 10491 h 10760"/>
                <a:gd name="connsiteX90" fmla="*/ 9273 w 11573"/>
                <a:gd name="connsiteY90" fmla="*/ 10730 h 10760"/>
                <a:gd name="connsiteX91" fmla="*/ 8991 w 11573"/>
                <a:gd name="connsiteY91" fmla="*/ 10491 h 10760"/>
                <a:gd name="connsiteX92" fmla="*/ 7113 w 11573"/>
                <a:gd name="connsiteY92" fmla="*/ 10461 h 10760"/>
                <a:gd name="connsiteX93" fmla="*/ 6785 w 11573"/>
                <a:gd name="connsiteY93" fmla="*/ 10760 h 10760"/>
                <a:gd name="connsiteX94" fmla="*/ 6221 w 11573"/>
                <a:gd name="connsiteY94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9777 w 11573"/>
                <a:gd name="connsiteY75" fmla="*/ 6232 h 10760"/>
                <a:gd name="connsiteX76" fmla="*/ 8561 w 11573"/>
                <a:gd name="connsiteY76" fmla="*/ 6788 h 10760"/>
                <a:gd name="connsiteX77" fmla="*/ 4766 w 11573"/>
                <a:gd name="connsiteY77" fmla="*/ 5775 h 10760"/>
                <a:gd name="connsiteX78" fmla="*/ 5048 w 11573"/>
                <a:gd name="connsiteY78" fmla="*/ 6163 h 10760"/>
                <a:gd name="connsiteX79" fmla="*/ 4813 w 11573"/>
                <a:gd name="connsiteY79" fmla="*/ 6521 h 10760"/>
                <a:gd name="connsiteX80" fmla="*/ 5611 w 11573"/>
                <a:gd name="connsiteY80" fmla="*/ 7208 h 10760"/>
                <a:gd name="connsiteX81" fmla="*/ 6738 w 11573"/>
                <a:gd name="connsiteY81" fmla="*/ 7208 h 10760"/>
                <a:gd name="connsiteX82" fmla="*/ 7395 w 11573"/>
                <a:gd name="connsiteY82" fmla="*/ 7088 h 10760"/>
                <a:gd name="connsiteX83" fmla="*/ 7958 w 11573"/>
                <a:gd name="connsiteY83" fmla="*/ 7238 h 10760"/>
                <a:gd name="connsiteX84" fmla="*/ 8428 w 11573"/>
                <a:gd name="connsiteY84" fmla="*/ 7626 h 10760"/>
                <a:gd name="connsiteX85" fmla="*/ 8803 w 11573"/>
                <a:gd name="connsiteY85" fmla="*/ 8372 h 10760"/>
                <a:gd name="connsiteX86" fmla="*/ 9179 w 11573"/>
                <a:gd name="connsiteY86" fmla="*/ 8342 h 10760"/>
                <a:gd name="connsiteX87" fmla="*/ 10165 w 11573"/>
                <a:gd name="connsiteY87" fmla="*/ 9088 h 10760"/>
                <a:gd name="connsiteX88" fmla="*/ 8991 w 11573"/>
                <a:gd name="connsiteY88" fmla="*/ 9894 h 10760"/>
                <a:gd name="connsiteX89" fmla="*/ 9461 w 11573"/>
                <a:gd name="connsiteY89" fmla="*/ 10491 h 10760"/>
                <a:gd name="connsiteX90" fmla="*/ 9273 w 11573"/>
                <a:gd name="connsiteY90" fmla="*/ 10730 h 10760"/>
                <a:gd name="connsiteX91" fmla="*/ 8991 w 11573"/>
                <a:gd name="connsiteY91" fmla="*/ 10491 h 10760"/>
                <a:gd name="connsiteX92" fmla="*/ 7113 w 11573"/>
                <a:gd name="connsiteY92" fmla="*/ 10461 h 10760"/>
                <a:gd name="connsiteX93" fmla="*/ 6785 w 11573"/>
                <a:gd name="connsiteY93" fmla="*/ 10760 h 10760"/>
                <a:gd name="connsiteX94" fmla="*/ 6221 w 11573"/>
                <a:gd name="connsiteY94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9777 w 11573"/>
                <a:gd name="connsiteY75" fmla="*/ 6232 h 10760"/>
                <a:gd name="connsiteX76" fmla="*/ 8561 w 11573"/>
                <a:gd name="connsiteY76" fmla="*/ 6788 h 10760"/>
                <a:gd name="connsiteX77" fmla="*/ 4766 w 11573"/>
                <a:gd name="connsiteY77" fmla="*/ 5775 h 10760"/>
                <a:gd name="connsiteX78" fmla="*/ 5048 w 11573"/>
                <a:gd name="connsiteY78" fmla="*/ 6163 h 10760"/>
                <a:gd name="connsiteX79" fmla="*/ 4813 w 11573"/>
                <a:gd name="connsiteY79" fmla="*/ 6521 h 10760"/>
                <a:gd name="connsiteX80" fmla="*/ 5611 w 11573"/>
                <a:gd name="connsiteY80" fmla="*/ 7208 h 10760"/>
                <a:gd name="connsiteX81" fmla="*/ 6738 w 11573"/>
                <a:gd name="connsiteY81" fmla="*/ 7208 h 10760"/>
                <a:gd name="connsiteX82" fmla="*/ 7395 w 11573"/>
                <a:gd name="connsiteY82" fmla="*/ 7088 h 10760"/>
                <a:gd name="connsiteX83" fmla="*/ 7958 w 11573"/>
                <a:gd name="connsiteY83" fmla="*/ 7238 h 10760"/>
                <a:gd name="connsiteX84" fmla="*/ 8428 w 11573"/>
                <a:gd name="connsiteY84" fmla="*/ 7626 h 10760"/>
                <a:gd name="connsiteX85" fmla="*/ 8803 w 11573"/>
                <a:gd name="connsiteY85" fmla="*/ 8372 h 10760"/>
                <a:gd name="connsiteX86" fmla="*/ 9179 w 11573"/>
                <a:gd name="connsiteY86" fmla="*/ 8342 h 10760"/>
                <a:gd name="connsiteX87" fmla="*/ 10165 w 11573"/>
                <a:gd name="connsiteY87" fmla="*/ 9088 h 10760"/>
                <a:gd name="connsiteX88" fmla="*/ 8991 w 11573"/>
                <a:gd name="connsiteY88" fmla="*/ 9894 h 10760"/>
                <a:gd name="connsiteX89" fmla="*/ 9461 w 11573"/>
                <a:gd name="connsiteY89" fmla="*/ 10491 h 10760"/>
                <a:gd name="connsiteX90" fmla="*/ 9273 w 11573"/>
                <a:gd name="connsiteY90" fmla="*/ 10730 h 10760"/>
                <a:gd name="connsiteX91" fmla="*/ 8991 w 11573"/>
                <a:gd name="connsiteY91" fmla="*/ 10491 h 10760"/>
                <a:gd name="connsiteX92" fmla="*/ 7113 w 11573"/>
                <a:gd name="connsiteY92" fmla="*/ 10461 h 10760"/>
                <a:gd name="connsiteX93" fmla="*/ 6785 w 11573"/>
                <a:gd name="connsiteY93" fmla="*/ 10760 h 10760"/>
                <a:gd name="connsiteX94" fmla="*/ 6221 w 11573"/>
                <a:gd name="connsiteY94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9777 w 11573"/>
                <a:gd name="connsiteY75" fmla="*/ 6232 h 10760"/>
                <a:gd name="connsiteX76" fmla="*/ 8561 w 11573"/>
                <a:gd name="connsiteY76" fmla="*/ 6788 h 10760"/>
                <a:gd name="connsiteX77" fmla="*/ 7924 w 11573"/>
                <a:gd name="connsiteY77" fmla="*/ 6901 h 10760"/>
                <a:gd name="connsiteX78" fmla="*/ 5048 w 11573"/>
                <a:gd name="connsiteY78" fmla="*/ 6163 h 10760"/>
                <a:gd name="connsiteX79" fmla="*/ 4813 w 11573"/>
                <a:gd name="connsiteY79" fmla="*/ 6521 h 10760"/>
                <a:gd name="connsiteX80" fmla="*/ 5611 w 11573"/>
                <a:gd name="connsiteY80" fmla="*/ 7208 h 10760"/>
                <a:gd name="connsiteX81" fmla="*/ 6738 w 11573"/>
                <a:gd name="connsiteY81" fmla="*/ 7208 h 10760"/>
                <a:gd name="connsiteX82" fmla="*/ 7395 w 11573"/>
                <a:gd name="connsiteY82" fmla="*/ 7088 h 10760"/>
                <a:gd name="connsiteX83" fmla="*/ 7958 w 11573"/>
                <a:gd name="connsiteY83" fmla="*/ 7238 h 10760"/>
                <a:gd name="connsiteX84" fmla="*/ 8428 w 11573"/>
                <a:gd name="connsiteY84" fmla="*/ 7626 h 10760"/>
                <a:gd name="connsiteX85" fmla="*/ 8803 w 11573"/>
                <a:gd name="connsiteY85" fmla="*/ 8372 h 10760"/>
                <a:gd name="connsiteX86" fmla="*/ 9179 w 11573"/>
                <a:gd name="connsiteY86" fmla="*/ 8342 h 10760"/>
                <a:gd name="connsiteX87" fmla="*/ 10165 w 11573"/>
                <a:gd name="connsiteY87" fmla="*/ 9088 h 10760"/>
                <a:gd name="connsiteX88" fmla="*/ 8991 w 11573"/>
                <a:gd name="connsiteY88" fmla="*/ 9894 h 10760"/>
                <a:gd name="connsiteX89" fmla="*/ 9461 w 11573"/>
                <a:gd name="connsiteY89" fmla="*/ 10491 h 10760"/>
                <a:gd name="connsiteX90" fmla="*/ 9273 w 11573"/>
                <a:gd name="connsiteY90" fmla="*/ 10730 h 10760"/>
                <a:gd name="connsiteX91" fmla="*/ 8991 w 11573"/>
                <a:gd name="connsiteY91" fmla="*/ 10491 h 10760"/>
                <a:gd name="connsiteX92" fmla="*/ 7113 w 11573"/>
                <a:gd name="connsiteY92" fmla="*/ 10461 h 10760"/>
                <a:gd name="connsiteX93" fmla="*/ 6785 w 11573"/>
                <a:gd name="connsiteY93" fmla="*/ 10760 h 10760"/>
                <a:gd name="connsiteX94" fmla="*/ 6221 w 11573"/>
                <a:gd name="connsiteY94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9777 w 11573"/>
                <a:gd name="connsiteY75" fmla="*/ 6232 h 10760"/>
                <a:gd name="connsiteX76" fmla="*/ 8561 w 11573"/>
                <a:gd name="connsiteY76" fmla="*/ 6788 h 10760"/>
                <a:gd name="connsiteX77" fmla="*/ 7924 w 11573"/>
                <a:gd name="connsiteY77" fmla="*/ 6901 h 10760"/>
                <a:gd name="connsiteX78" fmla="*/ 4813 w 11573"/>
                <a:gd name="connsiteY78" fmla="*/ 6521 h 10760"/>
                <a:gd name="connsiteX79" fmla="*/ 5611 w 11573"/>
                <a:gd name="connsiteY79" fmla="*/ 7208 h 10760"/>
                <a:gd name="connsiteX80" fmla="*/ 6738 w 11573"/>
                <a:gd name="connsiteY80" fmla="*/ 7208 h 10760"/>
                <a:gd name="connsiteX81" fmla="*/ 7395 w 11573"/>
                <a:gd name="connsiteY81" fmla="*/ 7088 h 10760"/>
                <a:gd name="connsiteX82" fmla="*/ 7958 w 11573"/>
                <a:gd name="connsiteY82" fmla="*/ 7238 h 10760"/>
                <a:gd name="connsiteX83" fmla="*/ 8428 w 11573"/>
                <a:gd name="connsiteY83" fmla="*/ 7626 h 10760"/>
                <a:gd name="connsiteX84" fmla="*/ 8803 w 11573"/>
                <a:gd name="connsiteY84" fmla="*/ 8372 h 10760"/>
                <a:gd name="connsiteX85" fmla="*/ 9179 w 11573"/>
                <a:gd name="connsiteY85" fmla="*/ 8342 h 10760"/>
                <a:gd name="connsiteX86" fmla="*/ 10165 w 11573"/>
                <a:gd name="connsiteY86" fmla="*/ 9088 h 10760"/>
                <a:gd name="connsiteX87" fmla="*/ 8991 w 11573"/>
                <a:gd name="connsiteY87" fmla="*/ 9894 h 10760"/>
                <a:gd name="connsiteX88" fmla="*/ 9461 w 11573"/>
                <a:gd name="connsiteY88" fmla="*/ 10491 h 10760"/>
                <a:gd name="connsiteX89" fmla="*/ 9273 w 11573"/>
                <a:gd name="connsiteY89" fmla="*/ 10730 h 10760"/>
                <a:gd name="connsiteX90" fmla="*/ 8991 w 11573"/>
                <a:gd name="connsiteY90" fmla="*/ 10491 h 10760"/>
                <a:gd name="connsiteX91" fmla="*/ 7113 w 11573"/>
                <a:gd name="connsiteY91" fmla="*/ 10461 h 10760"/>
                <a:gd name="connsiteX92" fmla="*/ 6785 w 11573"/>
                <a:gd name="connsiteY92" fmla="*/ 10760 h 10760"/>
                <a:gd name="connsiteX93" fmla="*/ 6221 w 11573"/>
                <a:gd name="connsiteY93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9777 w 11573"/>
                <a:gd name="connsiteY75" fmla="*/ 6232 h 10760"/>
                <a:gd name="connsiteX76" fmla="*/ 8561 w 11573"/>
                <a:gd name="connsiteY76" fmla="*/ 6788 h 10760"/>
                <a:gd name="connsiteX77" fmla="*/ 7924 w 11573"/>
                <a:gd name="connsiteY77" fmla="*/ 6901 h 10760"/>
                <a:gd name="connsiteX78" fmla="*/ 5611 w 11573"/>
                <a:gd name="connsiteY78" fmla="*/ 7208 h 10760"/>
                <a:gd name="connsiteX79" fmla="*/ 6738 w 11573"/>
                <a:gd name="connsiteY79" fmla="*/ 7208 h 10760"/>
                <a:gd name="connsiteX80" fmla="*/ 7395 w 11573"/>
                <a:gd name="connsiteY80" fmla="*/ 7088 h 10760"/>
                <a:gd name="connsiteX81" fmla="*/ 7958 w 11573"/>
                <a:gd name="connsiteY81" fmla="*/ 7238 h 10760"/>
                <a:gd name="connsiteX82" fmla="*/ 8428 w 11573"/>
                <a:gd name="connsiteY82" fmla="*/ 7626 h 10760"/>
                <a:gd name="connsiteX83" fmla="*/ 8803 w 11573"/>
                <a:gd name="connsiteY83" fmla="*/ 8372 h 10760"/>
                <a:gd name="connsiteX84" fmla="*/ 9179 w 11573"/>
                <a:gd name="connsiteY84" fmla="*/ 8342 h 10760"/>
                <a:gd name="connsiteX85" fmla="*/ 10165 w 11573"/>
                <a:gd name="connsiteY85" fmla="*/ 9088 h 10760"/>
                <a:gd name="connsiteX86" fmla="*/ 8991 w 11573"/>
                <a:gd name="connsiteY86" fmla="*/ 9894 h 10760"/>
                <a:gd name="connsiteX87" fmla="*/ 9461 w 11573"/>
                <a:gd name="connsiteY87" fmla="*/ 10491 h 10760"/>
                <a:gd name="connsiteX88" fmla="*/ 9273 w 11573"/>
                <a:gd name="connsiteY88" fmla="*/ 10730 h 10760"/>
                <a:gd name="connsiteX89" fmla="*/ 8991 w 11573"/>
                <a:gd name="connsiteY89" fmla="*/ 10491 h 10760"/>
                <a:gd name="connsiteX90" fmla="*/ 7113 w 11573"/>
                <a:gd name="connsiteY90" fmla="*/ 10461 h 10760"/>
                <a:gd name="connsiteX91" fmla="*/ 6785 w 11573"/>
                <a:gd name="connsiteY91" fmla="*/ 10760 h 10760"/>
                <a:gd name="connsiteX92" fmla="*/ 6221 w 11573"/>
                <a:gd name="connsiteY92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9777 w 11573"/>
                <a:gd name="connsiteY75" fmla="*/ 6232 h 10760"/>
                <a:gd name="connsiteX76" fmla="*/ 8561 w 11573"/>
                <a:gd name="connsiteY76" fmla="*/ 6788 h 10760"/>
                <a:gd name="connsiteX77" fmla="*/ 7924 w 11573"/>
                <a:gd name="connsiteY77" fmla="*/ 6901 h 10760"/>
                <a:gd name="connsiteX78" fmla="*/ 6738 w 11573"/>
                <a:gd name="connsiteY78" fmla="*/ 7208 h 10760"/>
                <a:gd name="connsiteX79" fmla="*/ 7395 w 11573"/>
                <a:gd name="connsiteY79" fmla="*/ 7088 h 10760"/>
                <a:gd name="connsiteX80" fmla="*/ 7958 w 11573"/>
                <a:gd name="connsiteY80" fmla="*/ 7238 h 10760"/>
                <a:gd name="connsiteX81" fmla="*/ 8428 w 11573"/>
                <a:gd name="connsiteY81" fmla="*/ 7626 h 10760"/>
                <a:gd name="connsiteX82" fmla="*/ 8803 w 11573"/>
                <a:gd name="connsiteY82" fmla="*/ 8372 h 10760"/>
                <a:gd name="connsiteX83" fmla="*/ 9179 w 11573"/>
                <a:gd name="connsiteY83" fmla="*/ 8342 h 10760"/>
                <a:gd name="connsiteX84" fmla="*/ 10165 w 11573"/>
                <a:gd name="connsiteY84" fmla="*/ 9088 h 10760"/>
                <a:gd name="connsiteX85" fmla="*/ 8991 w 11573"/>
                <a:gd name="connsiteY85" fmla="*/ 9894 h 10760"/>
                <a:gd name="connsiteX86" fmla="*/ 9461 w 11573"/>
                <a:gd name="connsiteY86" fmla="*/ 10491 h 10760"/>
                <a:gd name="connsiteX87" fmla="*/ 9273 w 11573"/>
                <a:gd name="connsiteY87" fmla="*/ 10730 h 10760"/>
                <a:gd name="connsiteX88" fmla="*/ 8991 w 11573"/>
                <a:gd name="connsiteY88" fmla="*/ 10491 h 10760"/>
                <a:gd name="connsiteX89" fmla="*/ 7113 w 11573"/>
                <a:gd name="connsiteY89" fmla="*/ 10461 h 10760"/>
                <a:gd name="connsiteX90" fmla="*/ 6785 w 11573"/>
                <a:gd name="connsiteY90" fmla="*/ 10760 h 10760"/>
                <a:gd name="connsiteX91" fmla="*/ 6221 w 11573"/>
                <a:gd name="connsiteY91" fmla="*/ 10730 h 10760"/>
                <a:gd name="connsiteX0" fmla="*/ 6221 w 11573"/>
                <a:gd name="connsiteY0" fmla="*/ 10730 h 10760"/>
                <a:gd name="connsiteX1" fmla="*/ 6315 w 11573"/>
                <a:gd name="connsiteY1" fmla="*/ 9894 h 10760"/>
                <a:gd name="connsiteX2" fmla="*/ 6597 w 11573"/>
                <a:gd name="connsiteY2" fmla="*/ 9088 h 10760"/>
                <a:gd name="connsiteX3" fmla="*/ 5799 w 11573"/>
                <a:gd name="connsiteY3" fmla="*/ 8909 h 10760"/>
                <a:gd name="connsiteX4" fmla="*/ 5564 w 11573"/>
                <a:gd name="connsiteY4" fmla="*/ 8730 h 10760"/>
                <a:gd name="connsiteX5" fmla="*/ 5188 w 11573"/>
                <a:gd name="connsiteY5" fmla="*/ 8820 h 10760"/>
                <a:gd name="connsiteX6" fmla="*/ 4860 w 11573"/>
                <a:gd name="connsiteY6" fmla="*/ 8253 h 10760"/>
                <a:gd name="connsiteX7" fmla="*/ 4296 w 11573"/>
                <a:gd name="connsiteY7" fmla="*/ 7894 h 10760"/>
                <a:gd name="connsiteX8" fmla="*/ 3874 w 11573"/>
                <a:gd name="connsiteY8" fmla="*/ 7924 h 10760"/>
                <a:gd name="connsiteX9" fmla="*/ 3968 w 11573"/>
                <a:gd name="connsiteY9" fmla="*/ 8103 h 10760"/>
                <a:gd name="connsiteX10" fmla="*/ 3498 w 11573"/>
                <a:gd name="connsiteY10" fmla="*/ 8133 h 10760"/>
                <a:gd name="connsiteX11" fmla="*/ 3451 w 11573"/>
                <a:gd name="connsiteY11" fmla="*/ 7447 h 10760"/>
                <a:gd name="connsiteX12" fmla="*/ 2700 w 11573"/>
                <a:gd name="connsiteY12" fmla="*/ 7417 h 10760"/>
                <a:gd name="connsiteX13" fmla="*/ 2794 w 11573"/>
                <a:gd name="connsiteY13" fmla="*/ 7118 h 10760"/>
                <a:gd name="connsiteX14" fmla="*/ 2465 w 11573"/>
                <a:gd name="connsiteY14" fmla="*/ 7029 h 10760"/>
                <a:gd name="connsiteX15" fmla="*/ 2278 w 11573"/>
                <a:gd name="connsiteY15" fmla="*/ 6521 h 10760"/>
                <a:gd name="connsiteX16" fmla="*/ 2606 w 11573"/>
                <a:gd name="connsiteY16" fmla="*/ 6372 h 10760"/>
                <a:gd name="connsiteX17" fmla="*/ 3076 w 11573"/>
                <a:gd name="connsiteY17" fmla="*/ 5984 h 10760"/>
                <a:gd name="connsiteX18" fmla="*/ 2794 w 11573"/>
                <a:gd name="connsiteY18" fmla="*/ 5775 h 10760"/>
                <a:gd name="connsiteX19" fmla="*/ 3357 w 11573"/>
                <a:gd name="connsiteY19" fmla="*/ 5447 h 10760"/>
                <a:gd name="connsiteX20" fmla="*/ 2794 w 11573"/>
                <a:gd name="connsiteY20" fmla="*/ 5447 h 10760"/>
                <a:gd name="connsiteX21" fmla="*/ 2794 w 11573"/>
                <a:gd name="connsiteY21" fmla="*/ 5088 h 10760"/>
                <a:gd name="connsiteX22" fmla="*/ 2982 w 11573"/>
                <a:gd name="connsiteY22" fmla="*/ 4521 h 10760"/>
                <a:gd name="connsiteX23" fmla="*/ 2747 w 11573"/>
                <a:gd name="connsiteY23" fmla="*/ 4044 h 10760"/>
                <a:gd name="connsiteX24" fmla="*/ 3453 w 11573"/>
                <a:gd name="connsiteY24" fmla="*/ 3532 h 10760"/>
                <a:gd name="connsiteX25" fmla="*/ 3055 w 11573"/>
                <a:gd name="connsiteY25" fmla="*/ 3342 h 10760"/>
                <a:gd name="connsiteX26" fmla="*/ 2785 w 11573"/>
                <a:gd name="connsiteY26" fmla="*/ 3260 h 10760"/>
                <a:gd name="connsiteX27" fmla="*/ 2078 w 11573"/>
                <a:gd name="connsiteY27" fmla="*/ 3486 h 10760"/>
                <a:gd name="connsiteX28" fmla="*/ 1852 w 11573"/>
                <a:gd name="connsiteY28" fmla="*/ 3336 h 10760"/>
                <a:gd name="connsiteX29" fmla="*/ 1480 w 11573"/>
                <a:gd name="connsiteY29" fmla="*/ 3118 h 10760"/>
                <a:gd name="connsiteX30" fmla="*/ 793 w 11573"/>
                <a:gd name="connsiteY30" fmla="*/ 3070 h 10760"/>
                <a:gd name="connsiteX31" fmla="*/ 334 w 11573"/>
                <a:gd name="connsiteY31" fmla="*/ 2950 h 10760"/>
                <a:gd name="connsiteX32" fmla="*/ 6 w 11573"/>
                <a:gd name="connsiteY32" fmla="*/ 2316 h 10760"/>
                <a:gd name="connsiteX33" fmla="*/ 353 w 11573"/>
                <a:gd name="connsiteY33" fmla="*/ 2820 h 10760"/>
                <a:gd name="connsiteX34" fmla="*/ 165 w 11573"/>
                <a:gd name="connsiteY34" fmla="*/ 2790 h 10760"/>
                <a:gd name="connsiteX35" fmla="*/ 523 w 11573"/>
                <a:gd name="connsiteY35" fmla="*/ 1986 h 10760"/>
                <a:gd name="connsiteX36" fmla="*/ 1172 w 11573"/>
                <a:gd name="connsiteY36" fmla="*/ 1999 h 10760"/>
                <a:gd name="connsiteX37" fmla="*/ 1949 w 11573"/>
                <a:gd name="connsiteY37" fmla="*/ 2461 h 10760"/>
                <a:gd name="connsiteX38" fmla="*/ 873 w 11573"/>
                <a:gd name="connsiteY38" fmla="*/ 2015 h 10760"/>
                <a:gd name="connsiteX39" fmla="*/ 1184 w 11573"/>
                <a:gd name="connsiteY39" fmla="*/ 2021 h 10760"/>
                <a:gd name="connsiteX40" fmla="*/ 1346 w 11573"/>
                <a:gd name="connsiteY40" fmla="*/ 2083 h 10760"/>
                <a:gd name="connsiteX41" fmla="*/ 1821 w 11573"/>
                <a:gd name="connsiteY41" fmla="*/ 2449 h 10760"/>
                <a:gd name="connsiteX42" fmla="*/ 2019 w 11573"/>
                <a:gd name="connsiteY42" fmla="*/ 2178 h 10760"/>
                <a:gd name="connsiteX43" fmla="*/ 2345 w 11573"/>
                <a:gd name="connsiteY43" fmla="*/ 1886 h 10760"/>
                <a:gd name="connsiteX44" fmla="*/ 2470 w 11573"/>
                <a:gd name="connsiteY44" fmla="*/ 1793 h 10760"/>
                <a:gd name="connsiteX45" fmla="*/ 3170 w 11573"/>
                <a:gd name="connsiteY45" fmla="*/ 1805 h 10760"/>
                <a:gd name="connsiteX46" fmla="*/ 2888 w 11573"/>
                <a:gd name="connsiteY46" fmla="*/ 1835 h 10760"/>
                <a:gd name="connsiteX47" fmla="*/ 2700 w 11573"/>
                <a:gd name="connsiteY47" fmla="*/ 1596 h 10760"/>
                <a:gd name="connsiteX48" fmla="*/ 2683 w 11573"/>
                <a:gd name="connsiteY48" fmla="*/ 1359 h 10760"/>
                <a:gd name="connsiteX49" fmla="*/ 2731 w 11573"/>
                <a:gd name="connsiteY49" fmla="*/ 1009 h 10760"/>
                <a:gd name="connsiteX50" fmla="*/ 2465 w 11573"/>
                <a:gd name="connsiteY50" fmla="*/ 1059 h 10760"/>
                <a:gd name="connsiteX51" fmla="*/ 2419 w 11573"/>
                <a:gd name="connsiteY51" fmla="*/ 879 h 10760"/>
                <a:gd name="connsiteX52" fmla="*/ 2534 w 11573"/>
                <a:gd name="connsiteY52" fmla="*/ 580 h 10760"/>
                <a:gd name="connsiteX53" fmla="*/ 2432 w 11573"/>
                <a:gd name="connsiteY53" fmla="*/ 0 h 10760"/>
                <a:gd name="connsiteX54" fmla="*/ 3730 w 11573"/>
                <a:gd name="connsiteY54" fmla="*/ 195 h 10760"/>
                <a:gd name="connsiteX55" fmla="*/ 4766 w 11573"/>
                <a:gd name="connsiteY55" fmla="*/ 1088 h 10760"/>
                <a:gd name="connsiteX56" fmla="*/ 5026 w 11573"/>
                <a:gd name="connsiteY56" fmla="*/ 1091 h 10760"/>
                <a:gd name="connsiteX57" fmla="*/ 5092 w 11573"/>
                <a:gd name="connsiteY57" fmla="*/ 1196 h 10760"/>
                <a:gd name="connsiteX58" fmla="*/ 5308 w 11573"/>
                <a:gd name="connsiteY58" fmla="*/ 1300 h 10760"/>
                <a:gd name="connsiteX59" fmla="*/ 5749 w 11573"/>
                <a:gd name="connsiteY59" fmla="*/ 1256 h 10760"/>
                <a:gd name="connsiteX60" fmla="*/ 5799 w 11573"/>
                <a:gd name="connsiteY60" fmla="*/ 1745 h 10760"/>
                <a:gd name="connsiteX61" fmla="*/ 6080 w 11573"/>
                <a:gd name="connsiteY61" fmla="*/ 1596 h 10760"/>
                <a:gd name="connsiteX62" fmla="*/ 6595 w 11573"/>
                <a:gd name="connsiteY62" fmla="*/ 1755 h 10760"/>
                <a:gd name="connsiteX63" fmla="*/ 7332 w 11573"/>
                <a:gd name="connsiteY63" fmla="*/ 1218 h 10760"/>
                <a:gd name="connsiteX64" fmla="*/ 7756 w 11573"/>
                <a:gd name="connsiteY64" fmla="*/ 983 h 10760"/>
                <a:gd name="connsiteX65" fmla="*/ 8774 w 11573"/>
                <a:gd name="connsiteY65" fmla="*/ 1065 h 10760"/>
                <a:gd name="connsiteX66" fmla="*/ 9151 w 11573"/>
                <a:gd name="connsiteY66" fmla="*/ 1177 h 10760"/>
                <a:gd name="connsiteX67" fmla="*/ 9477 w 11573"/>
                <a:gd name="connsiteY67" fmla="*/ 721 h 10760"/>
                <a:gd name="connsiteX68" fmla="*/ 9759 w 11573"/>
                <a:gd name="connsiteY68" fmla="*/ 1213 h 10760"/>
                <a:gd name="connsiteX69" fmla="*/ 9371 w 11573"/>
                <a:gd name="connsiteY69" fmla="*/ 1544 h 10760"/>
                <a:gd name="connsiteX70" fmla="*/ 9991 w 11573"/>
                <a:gd name="connsiteY70" fmla="*/ 1477 h 10760"/>
                <a:gd name="connsiteX71" fmla="*/ 10569 w 11573"/>
                <a:gd name="connsiteY71" fmla="*/ 1744 h 10760"/>
                <a:gd name="connsiteX72" fmla="*/ 11024 w 11573"/>
                <a:gd name="connsiteY72" fmla="*/ 4405 h 10760"/>
                <a:gd name="connsiteX73" fmla="*/ 11572 w 11573"/>
                <a:gd name="connsiteY73" fmla="*/ 5293 h 10760"/>
                <a:gd name="connsiteX74" fmla="*/ 11160 w 11573"/>
                <a:gd name="connsiteY74" fmla="*/ 5967 h 10760"/>
                <a:gd name="connsiteX75" fmla="*/ 9777 w 11573"/>
                <a:gd name="connsiteY75" fmla="*/ 6232 h 10760"/>
                <a:gd name="connsiteX76" fmla="*/ 8561 w 11573"/>
                <a:gd name="connsiteY76" fmla="*/ 6788 h 10760"/>
                <a:gd name="connsiteX77" fmla="*/ 7924 w 11573"/>
                <a:gd name="connsiteY77" fmla="*/ 6901 h 10760"/>
                <a:gd name="connsiteX78" fmla="*/ 7395 w 11573"/>
                <a:gd name="connsiteY78" fmla="*/ 7088 h 10760"/>
                <a:gd name="connsiteX79" fmla="*/ 7958 w 11573"/>
                <a:gd name="connsiteY79" fmla="*/ 7238 h 10760"/>
                <a:gd name="connsiteX80" fmla="*/ 8428 w 11573"/>
                <a:gd name="connsiteY80" fmla="*/ 7626 h 10760"/>
                <a:gd name="connsiteX81" fmla="*/ 8803 w 11573"/>
                <a:gd name="connsiteY81" fmla="*/ 8372 h 10760"/>
                <a:gd name="connsiteX82" fmla="*/ 9179 w 11573"/>
                <a:gd name="connsiteY82" fmla="*/ 8342 h 10760"/>
                <a:gd name="connsiteX83" fmla="*/ 10165 w 11573"/>
                <a:gd name="connsiteY83" fmla="*/ 9088 h 10760"/>
                <a:gd name="connsiteX84" fmla="*/ 8991 w 11573"/>
                <a:gd name="connsiteY84" fmla="*/ 9894 h 10760"/>
                <a:gd name="connsiteX85" fmla="*/ 9461 w 11573"/>
                <a:gd name="connsiteY85" fmla="*/ 10491 h 10760"/>
                <a:gd name="connsiteX86" fmla="*/ 9273 w 11573"/>
                <a:gd name="connsiteY86" fmla="*/ 10730 h 10760"/>
                <a:gd name="connsiteX87" fmla="*/ 8991 w 11573"/>
                <a:gd name="connsiteY87" fmla="*/ 10491 h 10760"/>
                <a:gd name="connsiteX88" fmla="*/ 7113 w 11573"/>
                <a:gd name="connsiteY88" fmla="*/ 10461 h 10760"/>
                <a:gd name="connsiteX89" fmla="*/ 6785 w 11573"/>
                <a:gd name="connsiteY89" fmla="*/ 10760 h 10760"/>
                <a:gd name="connsiteX90" fmla="*/ 6221 w 11573"/>
                <a:gd name="connsiteY90" fmla="*/ 10730 h 10760"/>
                <a:gd name="connsiteX0" fmla="*/ 6288 w 11640"/>
                <a:gd name="connsiteY0" fmla="*/ 10730 h 10760"/>
                <a:gd name="connsiteX1" fmla="*/ 6382 w 11640"/>
                <a:gd name="connsiteY1" fmla="*/ 9894 h 10760"/>
                <a:gd name="connsiteX2" fmla="*/ 6664 w 11640"/>
                <a:gd name="connsiteY2" fmla="*/ 9088 h 10760"/>
                <a:gd name="connsiteX3" fmla="*/ 5866 w 11640"/>
                <a:gd name="connsiteY3" fmla="*/ 8909 h 10760"/>
                <a:gd name="connsiteX4" fmla="*/ 5631 w 11640"/>
                <a:gd name="connsiteY4" fmla="*/ 8730 h 10760"/>
                <a:gd name="connsiteX5" fmla="*/ 5255 w 11640"/>
                <a:gd name="connsiteY5" fmla="*/ 8820 h 10760"/>
                <a:gd name="connsiteX6" fmla="*/ 4927 w 11640"/>
                <a:gd name="connsiteY6" fmla="*/ 8253 h 10760"/>
                <a:gd name="connsiteX7" fmla="*/ 4363 w 11640"/>
                <a:gd name="connsiteY7" fmla="*/ 7894 h 10760"/>
                <a:gd name="connsiteX8" fmla="*/ 3941 w 11640"/>
                <a:gd name="connsiteY8" fmla="*/ 7924 h 10760"/>
                <a:gd name="connsiteX9" fmla="*/ 4035 w 11640"/>
                <a:gd name="connsiteY9" fmla="*/ 8103 h 10760"/>
                <a:gd name="connsiteX10" fmla="*/ 3565 w 11640"/>
                <a:gd name="connsiteY10" fmla="*/ 8133 h 10760"/>
                <a:gd name="connsiteX11" fmla="*/ 3518 w 11640"/>
                <a:gd name="connsiteY11" fmla="*/ 7447 h 10760"/>
                <a:gd name="connsiteX12" fmla="*/ 2767 w 11640"/>
                <a:gd name="connsiteY12" fmla="*/ 7417 h 10760"/>
                <a:gd name="connsiteX13" fmla="*/ 2861 w 11640"/>
                <a:gd name="connsiteY13" fmla="*/ 7118 h 10760"/>
                <a:gd name="connsiteX14" fmla="*/ 2532 w 11640"/>
                <a:gd name="connsiteY14" fmla="*/ 7029 h 10760"/>
                <a:gd name="connsiteX15" fmla="*/ 2345 w 11640"/>
                <a:gd name="connsiteY15" fmla="*/ 6521 h 10760"/>
                <a:gd name="connsiteX16" fmla="*/ 2673 w 11640"/>
                <a:gd name="connsiteY16" fmla="*/ 6372 h 10760"/>
                <a:gd name="connsiteX17" fmla="*/ 3143 w 11640"/>
                <a:gd name="connsiteY17" fmla="*/ 5984 h 10760"/>
                <a:gd name="connsiteX18" fmla="*/ 2861 w 11640"/>
                <a:gd name="connsiteY18" fmla="*/ 5775 h 10760"/>
                <a:gd name="connsiteX19" fmla="*/ 3424 w 11640"/>
                <a:gd name="connsiteY19" fmla="*/ 5447 h 10760"/>
                <a:gd name="connsiteX20" fmla="*/ 2861 w 11640"/>
                <a:gd name="connsiteY20" fmla="*/ 5447 h 10760"/>
                <a:gd name="connsiteX21" fmla="*/ 2861 w 11640"/>
                <a:gd name="connsiteY21" fmla="*/ 5088 h 10760"/>
                <a:gd name="connsiteX22" fmla="*/ 3049 w 11640"/>
                <a:gd name="connsiteY22" fmla="*/ 4521 h 10760"/>
                <a:gd name="connsiteX23" fmla="*/ 2814 w 11640"/>
                <a:gd name="connsiteY23" fmla="*/ 4044 h 10760"/>
                <a:gd name="connsiteX24" fmla="*/ 3520 w 11640"/>
                <a:gd name="connsiteY24" fmla="*/ 3532 h 10760"/>
                <a:gd name="connsiteX25" fmla="*/ 3122 w 11640"/>
                <a:gd name="connsiteY25" fmla="*/ 3342 h 10760"/>
                <a:gd name="connsiteX26" fmla="*/ 2852 w 11640"/>
                <a:gd name="connsiteY26" fmla="*/ 3260 h 10760"/>
                <a:gd name="connsiteX27" fmla="*/ 2145 w 11640"/>
                <a:gd name="connsiteY27" fmla="*/ 3486 h 10760"/>
                <a:gd name="connsiteX28" fmla="*/ 1919 w 11640"/>
                <a:gd name="connsiteY28" fmla="*/ 3336 h 10760"/>
                <a:gd name="connsiteX29" fmla="*/ 1547 w 11640"/>
                <a:gd name="connsiteY29" fmla="*/ 3118 h 10760"/>
                <a:gd name="connsiteX30" fmla="*/ 0 w 11640"/>
                <a:gd name="connsiteY30" fmla="*/ 3358 h 10760"/>
                <a:gd name="connsiteX31" fmla="*/ 401 w 11640"/>
                <a:gd name="connsiteY31" fmla="*/ 2950 h 10760"/>
                <a:gd name="connsiteX32" fmla="*/ 73 w 11640"/>
                <a:gd name="connsiteY32" fmla="*/ 2316 h 10760"/>
                <a:gd name="connsiteX33" fmla="*/ 420 w 11640"/>
                <a:gd name="connsiteY33" fmla="*/ 2820 h 10760"/>
                <a:gd name="connsiteX34" fmla="*/ 232 w 11640"/>
                <a:gd name="connsiteY34" fmla="*/ 2790 h 10760"/>
                <a:gd name="connsiteX35" fmla="*/ 590 w 11640"/>
                <a:gd name="connsiteY35" fmla="*/ 1986 h 10760"/>
                <a:gd name="connsiteX36" fmla="*/ 1239 w 11640"/>
                <a:gd name="connsiteY36" fmla="*/ 1999 h 10760"/>
                <a:gd name="connsiteX37" fmla="*/ 2016 w 11640"/>
                <a:gd name="connsiteY37" fmla="*/ 2461 h 10760"/>
                <a:gd name="connsiteX38" fmla="*/ 940 w 11640"/>
                <a:gd name="connsiteY38" fmla="*/ 2015 h 10760"/>
                <a:gd name="connsiteX39" fmla="*/ 1251 w 11640"/>
                <a:gd name="connsiteY39" fmla="*/ 2021 h 10760"/>
                <a:gd name="connsiteX40" fmla="*/ 1413 w 11640"/>
                <a:gd name="connsiteY40" fmla="*/ 2083 h 10760"/>
                <a:gd name="connsiteX41" fmla="*/ 1888 w 11640"/>
                <a:gd name="connsiteY41" fmla="*/ 2449 h 10760"/>
                <a:gd name="connsiteX42" fmla="*/ 2086 w 11640"/>
                <a:gd name="connsiteY42" fmla="*/ 2178 h 10760"/>
                <a:gd name="connsiteX43" fmla="*/ 2412 w 11640"/>
                <a:gd name="connsiteY43" fmla="*/ 1886 h 10760"/>
                <a:gd name="connsiteX44" fmla="*/ 2537 w 11640"/>
                <a:gd name="connsiteY44" fmla="*/ 1793 h 10760"/>
                <a:gd name="connsiteX45" fmla="*/ 3237 w 11640"/>
                <a:gd name="connsiteY45" fmla="*/ 1805 h 10760"/>
                <a:gd name="connsiteX46" fmla="*/ 2955 w 11640"/>
                <a:gd name="connsiteY46" fmla="*/ 1835 h 10760"/>
                <a:gd name="connsiteX47" fmla="*/ 2767 w 11640"/>
                <a:gd name="connsiteY47" fmla="*/ 1596 h 10760"/>
                <a:gd name="connsiteX48" fmla="*/ 2750 w 11640"/>
                <a:gd name="connsiteY48" fmla="*/ 1359 h 10760"/>
                <a:gd name="connsiteX49" fmla="*/ 2798 w 11640"/>
                <a:gd name="connsiteY49" fmla="*/ 1009 h 10760"/>
                <a:gd name="connsiteX50" fmla="*/ 2532 w 11640"/>
                <a:gd name="connsiteY50" fmla="*/ 1059 h 10760"/>
                <a:gd name="connsiteX51" fmla="*/ 2486 w 11640"/>
                <a:gd name="connsiteY51" fmla="*/ 879 h 10760"/>
                <a:gd name="connsiteX52" fmla="*/ 2601 w 11640"/>
                <a:gd name="connsiteY52" fmla="*/ 580 h 10760"/>
                <a:gd name="connsiteX53" fmla="*/ 2499 w 11640"/>
                <a:gd name="connsiteY53" fmla="*/ 0 h 10760"/>
                <a:gd name="connsiteX54" fmla="*/ 3797 w 11640"/>
                <a:gd name="connsiteY54" fmla="*/ 195 h 10760"/>
                <a:gd name="connsiteX55" fmla="*/ 4833 w 11640"/>
                <a:gd name="connsiteY55" fmla="*/ 1088 h 10760"/>
                <a:gd name="connsiteX56" fmla="*/ 5093 w 11640"/>
                <a:gd name="connsiteY56" fmla="*/ 1091 h 10760"/>
                <a:gd name="connsiteX57" fmla="*/ 5159 w 11640"/>
                <a:gd name="connsiteY57" fmla="*/ 1196 h 10760"/>
                <a:gd name="connsiteX58" fmla="*/ 5375 w 11640"/>
                <a:gd name="connsiteY58" fmla="*/ 1300 h 10760"/>
                <a:gd name="connsiteX59" fmla="*/ 5816 w 11640"/>
                <a:gd name="connsiteY59" fmla="*/ 1256 h 10760"/>
                <a:gd name="connsiteX60" fmla="*/ 5866 w 11640"/>
                <a:gd name="connsiteY60" fmla="*/ 1745 h 10760"/>
                <a:gd name="connsiteX61" fmla="*/ 6147 w 11640"/>
                <a:gd name="connsiteY61" fmla="*/ 1596 h 10760"/>
                <a:gd name="connsiteX62" fmla="*/ 6662 w 11640"/>
                <a:gd name="connsiteY62" fmla="*/ 1755 h 10760"/>
                <a:gd name="connsiteX63" fmla="*/ 7399 w 11640"/>
                <a:gd name="connsiteY63" fmla="*/ 1218 h 10760"/>
                <a:gd name="connsiteX64" fmla="*/ 7823 w 11640"/>
                <a:gd name="connsiteY64" fmla="*/ 983 h 10760"/>
                <a:gd name="connsiteX65" fmla="*/ 8841 w 11640"/>
                <a:gd name="connsiteY65" fmla="*/ 1065 h 10760"/>
                <a:gd name="connsiteX66" fmla="*/ 9218 w 11640"/>
                <a:gd name="connsiteY66" fmla="*/ 1177 h 10760"/>
                <a:gd name="connsiteX67" fmla="*/ 9544 w 11640"/>
                <a:gd name="connsiteY67" fmla="*/ 721 h 10760"/>
                <a:gd name="connsiteX68" fmla="*/ 9826 w 11640"/>
                <a:gd name="connsiteY68" fmla="*/ 1213 h 10760"/>
                <a:gd name="connsiteX69" fmla="*/ 9438 w 11640"/>
                <a:gd name="connsiteY69" fmla="*/ 1544 h 10760"/>
                <a:gd name="connsiteX70" fmla="*/ 10058 w 11640"/>
                <a:gd name="connsiteY70" fmla="*/ 1477 h 10760"/>
                <a:gd name="connsiteX71" fmla="*/ 10636 w 11640"/>
                <a:gd name="connsiteY71" fmla="*/ 1744 h 10760"/>
                <a:gd name="connsiteX72" fmla="*/ 11091 w 11640"/>
                <a:gd name="connsiteY72" fmla="*/ 4405 h 10760"/>
                <a:gd name="connsiteX73" fmla="*/ 11639 w 11640"/>
                <a:gd name="connsiteY73" fmla="*/ 5293 h 10760"/>
                <a:gd name="connsiteX74" fmla="*/ 11227 w 11640"/>
                <a:gd name="connsiteY74" fmla="*/ 5967 h 10760"/>
                <a:gd name="connsiteX75" fmla="*/ 9844 w 11640"/>
                <a:gd name="connsiteY75" fmla="*/ 6232 h 10760"/>
                <a:gd name="connsiteX76" fmla="*/ 8628 w 11640"/>
                <a:gd name="connsiteY76" fmla="*/ 6788 h 10760"/>
                <a:gd name="connsiteX77" fmla="*/ 7991 w 11640"/>
                <a:gd name="connsiteY77" fmla="*/ 6901 h 10760"/>
                <a:gd name="connsiteX78" fmla="*/ 7462 w 11640"/>
                <a:gd name="connsiteY78" fmla="*/ 7088 h 10760"/>
                <a:gd name="connsiteX79" fmla="*/ 8025 w 11640"/>
                <a:gd name="connsiteY79" fmla="*/ 7238 h 10760"/>
                <a:gd name="connsiteX80" fmla="*/ 8495 w 11640"/>
                <a:gd name="connsiteY80" fmla="*/ 7626 h 10760"/>
                <a:gd name="connsiteX81" fmla="*/ 8870 w 11640"/>
                <a:gd name="connsiteY81" fmla="*/ 8372 h 10760"/>
                <a:gd name="connsiteX82" fmla="*/ 9246 w 11640"/>
                <a:gd name="connsiteY82" fmla="*/ 8342 h 10760"/>
                <a:gd name="connsiteX83" fmla="*/ 10232 w 11640"/>
                <a:gd name="connsiteY83" fmla="*/ 9088 h 10760"/>
                <a:gd name="connsiteX84" fmla="*/ 9058 w 11640"/>
                <a:gd name="connsiteY84" fmla="*/ 9894 h 10760"/>
                <a:gd name="connsiteX85" fmla="*/ 9528 w 11640"/>
                <a:gd name="connsiteY85" fmla="*/ 10491 h 10760"/>
                <a:gd name="connsiteX86" fmla="*/ 9340 w 11640"/>
                <a:gd name="connsiteY86" fmla="*/ 10730 h 10760"/>
                <a:gd name="connsiteX87" fmla="*/ 9058 w 11640"/>
                <a:gd name="connsiteY87" fmla="*/ 10491 h 10760"/>
                <a:gd name="connsiteX88" fmla="*/ 7180 w 11640"/>
                <a:gd name="connsiteY88" fmla="*/ 10461 h 10760"/>
                <a:gd name="connsiteX89" fmla="*/ 6852 w 11640"/>
                <a:gd name="connsiteY89" fmla="*/ 10760 h 10760"/>
                <a:gd name="connsiteX90" fmla="*/ 6288 w 11640"/>
                <a:gd name="connsiteY90" fmla="*/ 10730 h 10760"/>
                <a:gd name="connsiteX0" fmla="*/ 6288 w 11640"/>
                <a:gd name="connsiteY0" fmla="*/ 10730 h 10760"/>
                <a:gd name="connsiteX1" fmla="*/ 6382 w 11640"/>
                <a:gd name="connsiteY1" fmla="*/ 9894 h 10760"/>
                <a:gd name="connsiteX2" fmla="*/ 6664 w 11640"/>
                <a:gd name="connsiteY2" fmla="*/ 9088 h 10760"/>
                <a:gd name="connsiteX3" fmla="*/ 5866 w 11640"/>
                <a:gd name="connsiteY3" fmla="*/ 8909 h 10760"/>
                <a:gd name="connsiteX4" fmla="*/ 5631 w 11640"/>
                <a:gd name="connsiteY4" fmla="*/ 8730 h 10760"/>
                <a:gd name="connsiteX5" fmla="*/ 5255 w 11640"/>
                <a:gd name="connsiteY5" fmla="*/ 8820 h 10760"/>
                <a:gd name="connsiteX6" fmla="*/ 4927 w 11640"/>
                <a:gd name="connsiteY6" fmla="*/ 8253 h 10760"/>
                <a:gd name="connsiteX7" fmla="*/ 4363 w 11640"/>
                <a:gd name="connsiteY7" fmla="*/ 7894 h 10760"/>
                <a:gd name="connsiteX8" fmla="*/ 3941 w 11640"/>
                <a:gd name="connsiteY8" fmla="*/ 7924 h 10760"/>
                <a:gd name="connsiteX9" fmla="*/ 4035 w 11640"/>
                <a:gd name="connsiteY9" fmla="*/ 8103 h 10760"/>
                <a:gd name="connsiteX10" fmla="*/ 3565 w 11640"/>
                <a:gd name="connsiteY10" fmla="*/ 8133 h 10760"/>
                <a:gd name="connsiteX11" fmla="*/ 3518 w 11640"/>
                <a:gd name="connsiteY11" fmla="*/ 7447 h 10760"/>
                <a:gd name="connsiteX12" fmla="*/ 2767 w 11640"/>
                <a:gd name="connsiteY12" fmla="*/ 7417 h 10760"/>
                <a:gd name="connsiteX13" fmla="*/ 2861 w 11640"/>
                <a:gd name="connsiteY13" fmla="*/ 7118 h 10760"/>
                <a:gd name="connsiteX14" fmla="*/ 2532 w 11640"/>
                <a:gd name="connsiteY14" fmla="*/ 7029 h 10760"/>
                <a:gd name="connsiteX15" fmla="*/ 2345 w 11640"/>
                <a:gd name="connsiteY15" fmla="*/ 6521 h 10760"/>
                <a:gd name="connsiteX16" fmla="*/ 2673 w 11640"/>
                <a:gd name="connsiteY16" fmla="*/ 6372 h 10760"/>
                <a:gd name="connsiteX17" fmla="*/ 3143 w 11640"/>
                <a:gd name="connsiteY17" fmla="*/ 5984 h 10760"/>
                <a:gd name="connsiteX18" fmla="*/ 2861 w 11640"/>
                <a:gd name="connsiteY18" fmla="*/ 5775 h 10760"/>
                <a:gd name="connsiteX19" fmla="*/ 3424 w 11640"/>
                <a:gd name="connsiteY19" fmla="*/ 5447 h 10760"/>
                <a:gd name="connsiteX20" fmla="*/ 2861 w 11640"/>
                <a:gd name="connsiteY20" fmla="*/ 5447 h 10760"/>
                <a:gd name="connsiteX21" fmla="*/ 2861 w 11640"/>
                <a:gd name="connsiteY21" fmla="*/ 5088 h 10760"/>
                <a:gd name="connsiteX22" fmla="*/ 3049 w 11640"/>
                <a:gd name="connsiteY22" fmla="*/ 4521 h 10760"/>
                <a:gd name="connsiteX23" fmla="*/ 2814 w 11640"/>
                <a:gd name="connsiteY23" fmla="*/ 4044 h 10760"/>
                <a:gd name="connsiteX24" fmla="*/ 3520 w 11640"/>
                <a:gd name="connsiteY24" fmla="*/ 3532 h 10760"/>
                <a:gd name="connsiteX25" fmla="*/ 3122 w 11640"/>
                <a:gd name="connsiteY25" fmla="*/ 3342 h 10760"/>
                <a:gd name="connsiteX26" fmla="*/ 2852 w 11640"/>
                <a:gd name="connsiteY26" fmla="*/ 3260 h 10760"/>
                <a:gd name="connsiteX27" fmla="*/ 2145 w 11640"/>
                <a:gd name="connsiteY27" fmla="*/ 3486 h 10760"/>
                <a:gd name="connsiteX28" fmla="*/ 1919 w 11640"/>
                <a:gd name="connsiteY28" fmla="*/ 3336 h 10760"/>
                <a:gd name="connsiteX29" fmla="*/ 463 w 11640"/>
                <a:gd name="connsiteY29" fmla="*/ 3772 h 10760"/>
                <a:gd name="connsiteX30" fmla="*/ 0 w 11640"/>
                <a:gd name="connsiteY30" fmla="*/ 3358 h 10760"/>
                <a:gd name="connsiteX31" fmla="*/ 401 w 11640"/>
                <a:gd name="connsiteY31" fmla="*/ 2950 h 10760"/>
                <a:gd name="connsiteX32" fmla="*/ 73 w 11640"/>
                <a:gd name="connsiteY32" fmla="*/ 2316 h 10760"/>
                <a:gd name="connsiteX33" fmla="*/ 420 w 11640"/>
                <a:gd name="connsiteY33" fmla="*/ 2820 h 10760"/>
                <a:gd name="connsiteX34" fmla="*/ 232 w 11640"/>
                <a:gd name="connsiteY34" fmla="*/ 2790 h 10760"/>
                <a:gd name="connsiteX35" fmla="*/ 590 w 11640"/>
                <a:gd name="connsiteY35" fmla="*/ 1986 h 10760"/>
                <a:gd name="connsiteX36" fmla="*/ 1239 w 11640"/>
                <a:gd name="connsiteY36" fmla="*/ 1999 h 10760"/>
                <a:gd name="connsiteX37" fmla="*/ 2016 w 11640"/>
                <a:gd name="connsiteY37" fmla="*/ 2461 h 10760"/>
                <a:gd name="connsiteX38" fmla="*/ 940 w 11640"/>
                <a:gd name="connsiteY38" fmla="*/ 2015 h 10760"/>
                <a:gd name="connsiteX39" fmla="*/ 1251 w 11640"/>
                <a:gd name="connsiteY39" fmla="*/ 2021 h 10760"/>
                <a:gd name="connsiteX40" fmla="*/ 1413 w 11640"/>
                <a:gd name="connsiteY40" fmla="*/ 2083 h 10760"/>
                <a:gd name="connsiteX41" fmla="*/ 1888 w 11640"/>
                <a:gd name="connsiteY41" fmla="*/ 2449 h 10760"/>
                <a:gd name="connsiteX42" fmla="*/ 2086 w 11640"/>
                <a:gd name="connsiteY42" fmla="*/ 2178 h 10760"/>
                <a:gd name="connsiteX43" fmla="*/ 2412 w 11640"/>
                <a:gd name="connsiteY43" fmla="*/ 1886 h 10760"/>
                <a:gd name="connsiteX44" fmla="*/ 2537 w 11640"/>
                <a:gd name="connsiteY44" fmla="*/ 1793 h 10760"/>
                <a:gd name="connsiteX45" fmla="*/ 3237 w 11640"/>
                <a:gd name="connsiteY45" fmla="*/ 1805 h 10760"/>
                <a:gd name="connsiteX46" fmla="*/ 2955 w 11640"/>
                <a:gd name="connsiteY46" fmla="*/ 1835 h 10760"/>
                <a:gd name="connsiteX47" fmla="*/ 2767 w 11640"/>
                <a:gd name="connsiteY47" fmla="*/ 1596 h 10760"/>
                <a:gd name="connsiteX48" fmla="*/ 2750 w 11640"/>
                <a:gd name="connsiteY48" fmla="*/ 1359 h 10760"/>
                <a:gd name="connsiteX49" fmla="*/ 2798 w 11640"/>
                <a:gd name="connsiteY49" fmla="*/ 1009 h 10760"/>
                <a:gd name="connsiteX50" fmla="*/ 2532 w 11640"/>
                <a:gd name="connsiteY50" fmla="*/ 1059 h 10760"/>
                <a:gd name="connsiteX51" fmla="*/ 2486 w 11640"/>
                <a:gd name="connsiteY51" fmla="*/ 879 h 10760"/>
                <a:gd name="connsiteX52" fmla="*/ 2601 w 11640"/>
                <a:gd name="connsiteY52" fmla="*/ 580 h 10760"/>
                <a:gd name="connsiteX53" fmla="*/ 2499 w 11640"/>
                <a:gd name="connsiteY53" fmla="*/ 0 h 10760"/>
                <a:gd name="connsiteX54" fmla="*/ 3797 w 11640"/>
                <a:gd name="connsiteY54" fmla="*/ 195 h 10760"/>
                <a:gd name="connsiteX55" fmla="*/ 4833 w 11640"/>
                <a:gd name="connsiteY55" fmla="*/ 1088 h 10760"/>
                <a:gd name="connsiteX56" fmla="*/ 5093 w 11640"/>
                <a:gd name="connsiteY56" fmla="*/ 1091 h 10760"/>
                <a:gd name="connsiteX57" fmla="*/ 5159 w 11640"/>
                <a:gd name="connsiteY57" fmla="*/ 1196 h 10760"/>
                <a:gd name="connsiteX58" fmla="*/ 5375 w 11640"/>
                <a:gd name="connsiteY58" fmla="*/ 1300 h 10760"/>
                <a:gd name="connsiteX59" fmla="*/ 5816 w 11640"/>
                <a:gd name="connsiteY59" fmla="*/ 1256 h 10760"/>
                <a:gd name="connsiteX60" fmla="*/ 5866 w 11640"/>
                <a:gd name="connsiteY60" fmla="*/ 1745 h 10760"/>
                <a:gd name="connsiteX61" fmla="*/ 6147 w 11640"/>
                <a:gd name="connsiteY61" fmla="*/ 1596 h 10760"/>
                <a:gd name="connsiteX62" fmla="*/ 6662 w 11640"/>
                <a:gd name="connsiteY62" fmla="*/ 1755 h 10760"/>
                <a:gd name="connsiteX63" fmla="*/ 7399 w 11640"/>
                <a:gd name="connsiteY63" fmla="*/ 1218 h 10760"/>
                <a:gd name="connsiteX64" fmla="*/ 7823 w 11640"/>
                <a:gd name="connsiteY64" fmla="*/ 983 h 10760"/>
                <a:gd name="connsiteX65" fmla="*/ 8841 w 11640"/>
                <a:gd name="connsiteY65" fmla="*/ 1065 h 10760"/>
                <a:gd name="connsiteX66" fmla="*/ 9218 w 11640"/>
                <a:gd name="connsiteY66" fmla="*/ 1177 h 10760"/>
                <a:gd name="connsiteX67" fmla="*/ 9544 w 11640"/>
                <a:gd name="connsiteY67" fmla="*/ 721 h 10760"/>
                <a:gd name="connsiteX68" fmla="*/ 9826 w 11640"/>
                <a:gd name="connsiteY68" fmla="*/ 1213 h 10760"/>
                <a:gd name="connsiteX69" fmla="*/ 9438 w 11640"/>
                <a:gd name="connsiteY69" fmla="*/ 1544 h 10760"/>
                <a:gd name="connsiteX70" fmla="*/ 10058 w 11640"/>
                <a:gd name="connsiteY70" fmla="*/ 1477 h 10760"/>
                <a:gd name="connsiteX71" fmla="*/ 10636 w 11640"/>
                <a:gd name="connsiteY71" fmla="*/ 1744 h 10760"/>
                <a:gd name="connsiteX72" fmla="*/ 11091 w 11640"/>
                <a:gd name="connsiteY72" fmla="*/ 4405 h 10760"/>
                <a:gd name="connsiteX73" fmla="*/ 11639 w 11640"/>
                <a:gd name="connsiteY73" fmla="*/ 5293 h 10760"/>
                <a:gd name="connsiteX74" fmla="*/ 11227 w 11640"/>
                <a:gd name="connsiteY74" fmla="*/ 5967 h 10760"/>
                <a:gd name="connsiteX75" fmla="*/ 9844 w 11640"/>
                <a:gd name="connsiteY75" fmla="*/ 6232 h 10760"/>
                <a:gd name="connsiteX76" fmla="*/ 8628 w 11640"/>
                <a:gd name="connsiteY76" fmla="*/ 6788 h 10760"/>
                <a:gd name="connsiteX77" fmla="*/ 7991 w 11640"/>
                <a:gd name="connsiteY77" fmla="*/ 6901 h 10760"/>
                <a:gd name="connsiteX78" fmla="*/ 7462 w 11640"/>
                <a:gd name="connsiteY78" fmla="*/ 7088 h 10760"/>
                <a:gd name="connsiteX79" fmla="*/ 8025 w 11640"/>
                <a:gd name="connsiteY79" fmla="*/ 7238 h 10760"/>
                <a:gd name="connsiteX80" fmla="*/ 8495 w 11640"/>
                <a:gd name="connsiteY80" fmla="*/ 7626 h 10760"/>
                <a:gd name="connsiteX81" fmla="*/ 8870 w 11640"/>
                <a:gd name="connsiteY81" fmla="*/ 8372 h 10760"/>
                <a:gd name="connsiteX82" fmla="*/ 9246 w 11640"/>
                <a:gd name="connsiteY82" fmla="*/ 8342 h 10760"/>
                <a:gd name="connsiteX83" fmla="*/ 10232 w 11640"/>
                <a:gd name="connsiteY83" fmla="*/ 9088 h 10760"/>
                <a:gd name="connsiteX84" fmla="*/ 9058 w 11640"/>
                <a:gd name="connsiteY84" fmla="*/ 9894 h 10760"/>
                <a:gd name="connsiteX85" fmla="*/ 9528 w 11640"/>
                <a:gd name="connsiteY85" fmla="*/ 10491 h 10760"/>
                <a:gd name="connsiteX86" fmla="*/ 9340 w 11640"/>
                <a:gd name="connsiteY86" fmla="*/ 10730 h 10760"/>
                <a:gd name="connsiteX87" fmla="*/ 9058 w 11640"/>
                <a:gd name="connsiteY87" fmla="*/ 10491 h 10760"/>
                <a:gd name="connsiteX88" fmla="*/ 7180 w 11640"/>
                <a:gd name="connsiteY88" fmla="*/ 10461 h 10760"/>
                <a:gd name="connsiteX89" fmla="*/ 6852 w 11640"/>
                <a:gd name="connsiteY89" fmla="*/ 10760 h 10760"/>
                <a:gd name="connsiteX90" fmla="*/ 6288 w 11640"/>
                <a:gd name="connsiteY90" fmla="*/ 10730 h 10760"/>
                <a:gd name="connsiteX0" fmla="*/ 6344 w 11696"/>
                <a:gd name="connsiteY0" fmla="*/ 10730 h 10760"/>
                <a:gd name="connsiteX1" fmla="*/ 6438 w 11696"/>
                <a:gd name="connsiteY1" fmla="*/ 9894 h 10760"/>
                <a:gd name="connsiteX2" fmla="*/ 6720 w 11696"/>
                <a:gd name="connsiteY2" fmla="*/ 9088 h 10760"/>
                <a:gd name="connsiteX3" fmla="*/ 5922 w 11696"/>
                <a:gd name="connsiteY3" fmla="*/ 8909 h 10760"/>
                <a:gd name="connsiteX4" fmla="*/ 5687 w 11696"/>
                <a:gd name="connsiteY4" fmla="*/ 8730 h 10760"/>
                <a:gd name="connsiteX5" fmla="*/ 5311 w 11696"/>
                <a:gd name="connsiteY5" fmla="*/ 8820 h 10760"/>
                <a:gd name="connsiteX6" fmla="*/ 4983 w 11696"/>
                <a:gd name="connsiteY6" fmla="*/ 8253 h 10760"/>
                <a:gd name="connsiteX7" fmla="*/ 4419 w 11696"/>
                <a:gd name="connsiteY7" fmla="*/ 7894 h 10760"/>
                <a:gd name="connsiteX8" fmla="*/ 3997 w 11696"/>
                <a:gd name="connsiteY8" fmla="*/ 7924 h 10760"/>
                <a:gd name="connsiteX9" fmla="*/ 4091 w 11696"/>
                <a:gd name="connsiteY9" fmla="*/ 8103 h 10760"/>
                <a:gd name="connsiteX10" fmla="*/ 3621 w 11696"/>
                <a:gd name="connsiteY10" fmla="*/ 8133 h 10760"/>
                <a:gd name="connsiteX11" fmla="*/ 3574 w 11696"/>
                <a:gd name="connsiteY11" fmla="*/ 7447 h 10760"/>
                <a:gd name="connsiteX12" fmla="*/ 2823 w 11696"/>
                <a:gd name="connsiteY12" fmla="*/ 7417 h 10760"/>
                <a:gd name="connsiteX13" fmla="*/ 2917 w 11696"/>
                <a:gd name="connsiteY13" fmla="*/ 7118 h 10760"/>
                <a:gd name="connsiteX14" fmla="*/ 2588 w 11696"/>
                <a:gd name="connsiteY14" fmla="*/ 7029 h 10760"/>
                <a:gd name="connsiteX15" fmla="*/ 2401 w 11696"/>
                <a:gd name="connsiteY15" fmla="*/ 6521 h 10760"/>
                <a:gd name="connsiteX16" fmla="*/ 2729 w 11696"/>
                <a:gd name="connsiteY16" fmla="*/ 6372 h 10760"/>
                <a:gd name="connsiteX17" fmla="*/ 3199 w 11696"/>
                <a:gd name="connsiteY17" fmla="*/ 5984 h 10760"/>
                <a:gd name="connsiteX18" fmla="*/ 2917 w 11696"/>
                <a:gd name="connsiteY18" fmla="*/ 5775 h 10760"/>
                <a:gd name="connsiteX19" fmla="*/ 3480 w 11696"/>
                <a:gd name="connsiteY19" fmla="*/ 5447 h 10760"/>
                <a:gd name="connsiteX20" fmla="*/ 2917 w 11696"/>
                <a:gd name="connsiteY20" fmla="*/ 5447 h 10760"/>
                <a:gd name="connsiteX21" fmla="*/ 2917 w 11696"/>
                <a:gd name="connsiteY21" fmla="*/ 5088 h 10760"/>
                <a:gd name="connsiteX22" fmla="*/ 3105 w 11696"/>
                <a:gd name="connsiteY22" fmla="*/ 4521 h 10760"/>
                <a:gd name="connsiteX23" fmla="*/ 2870 w 11696"/>
                <a:gd name="connsiteY23" fmla="*/ 4044 h 10760"/>
                <a:gd name="connsiteX24" fmla="*/ 3576 w 11696"/>
                <a:gd name="connsiteY24" fmla="*/ 3532 h 10760"/>
                <a:gd name="connsiteX25" fmla="*/ 3178 w 11696"/>
                <a:gd name="connsiteY25" fmla="*/ 3342 h 10760"/>
                <a:gd name="connsiteX26" fmla="*/ 2908 w 11696"/>
                <a:gd name="connsiteY26" fmla="*/ 3260 h 10760"/>
                <a:gd name="connsiteX27" fmla="*/ 2201 w 11696"/>
                <a:gd name="connsiteY27" fmla="*/ 3486 h 10760"/>
                <a:gd name="connsiteX28" fmla="*/ 0 w 11696"/>
                <a:gd name="connsiteY28" fmla="*/ 4121 h 10760"/>
                <a:gd name="connsiteX29" fmla="*/ 519 w 11696"/>
                <a:gd name="connsiteY29" fmla="*/ 3772 h 10760"/>
                <a:gd name="connsiteX30" fmla="*/ 56 w 11696"/>
                <a:gd name="connsiteY30" fmla="*/ 3358 h 10760"/>
                <a:gd name="connsiteX31" fmla="*/ 457 w 11696"/>
                <a:gd name="connsiteY31" fmla="*/ 2950 h 10760"/>
                <a:gd name="connsiteX32" fmla="*/ 129 w 11696"/>
                <a:gd name="connsiteY32" fmla="*/ 2316 h 10760"/>
                <a:gd name="connsiteX33" fmla="*/ 476 w 11696"/>
                <a:gd name="connsiteY33" fmla="*/ 2820 h 10760"/>
                <a:gd name="connsiteX34" fmla="*/ 288 w 11696"/>
                <a:gd name="connsiteY34" fmla="*/ 2790 h 10760"/>
                <a:gd name="connsiteX35" fmla="*/ 646 w 11696"/>
                <a:gd name="connsiteY35" fmla="*/ 1986 h 10760"/>
                <a:gd name="connsiteX36" fmla="*/ 1295 w 11696"/>
                <a:gd name="connsiteY36" fmla="*/ 1999 h 10760"/>
                <a:gd name="connsiteX37" fmla="*/ 2072 w 11696"/>
                <a:gd name="connsiteY37" fmla="*/ 2461 h 10760"/>
                <a:gd name="connsiteX38" fmla="*/ 996 w 11696"/>
                <a:gd name="connsiteY38" fmla="*/ 2015 h 10760"/>
                <a:gd name="connsiteX39" fmla="*/ 1307 w 11696"/>
                <a:gd name="connsiteY39" fmla="*/ 2021 h 10760"/>
                <a:gd name="connsiteX40" fmla="*/ 1469 w 11696"/>
                <a:gd name="connsiteY40" fmla="*/ 2083 h 10760"/>
                <a:gd name="connsiteX41" fmla="*/ 1944 w 11696"/>
                <a:gd name="connsiteY41" fmla="*/ 2449 h 10760"/>
                <a:gd name="connsiteX42" fmla="*/ 2142 w 11696"/>
                <a:gd name="connsiteY42" fmla="*/ 2178 h 10760"/>
                <a:gd name="connsiteX43" fmla="*/ 2468 w 11696"/>
                <a:gd name="connsiteY43" fmla="*/ 1886 h 10760"/>
                <a:gd name="connsiteX44" fmla="*/ 2593 w 11696"/>
                <a:gd name="connsiteY44" fmla="*/ 1793 h 10760"/>
                <a:gd name="connsiteX45" fmla="*/ 3293 w 11696"/>
                <a:gd name="connsiteY45" fmla="*/ 1805 h 10760"/>
                <a:gd name="connsiteX46" fmla="*/ 3011 w 11696"/>
                <a:gd name="connsiteY46" fmla="*/ 1835 h 10760"/>
                <a:gd name="connsiteX47" fmla="*/ 2823 w 11696"/>
                <a:gd name="connsiteY47" fmla="*/ 1596 h 10760"/>
                <a:gd name="connsiteX48" fmla="*/ 2806 w 11696"/>
                <a:gd name="connsiteY48" fmla="*/ 1359 h 10760"/>
                <a:gd name="connsiteX49" fmla="*/ 2854 w 11696"/>
                <a:gd name="connsiteY49" fmla="*/ 1009 h 10760"/>
                <a:gd name="connsiteX50" fmla="*/ 2588 w 11696"/>
                <a:gd name="connsiteY50" fmla="*/ 1059 h 10760"/>
                <a:gd name="connsiteX51" fmla="*/ 2542 w 11696"/>
                <a:gd name="connsiteY51" fmla="*/ 879 h 10760"/>
                <a:gd name="connsiteX52" fmla="*/ 2657 w 11696"/>
                <a:gd name="connsiteY52" fmla="*/ 580 h 10760"/>
                <a:gd name="connsiteX53" fmla="*/ 2555 w 11696"/>
                <a:gd name="connsiteY53" fmla="*/ 0 h 10760"/>
                <a:gd name="connsiteX54" fmla="*/ 3853 w 11696"/>
                <a:gd name="connsiteY54" fmla="*/ 195 h 10760"/>
                <a:gd name="connsiteX55" fmla="*/ 4889 w 11696"/>
                <a:gd name="connsiteY55" fmla="*/ 1088 h 10760"/>
                <a:gd name="connsiteX56" fmla="*/ 5149 w 11696"/>
                <a:gd name="connsiteY56" fmla="*/ 1091 h 10760"/>
                <a:gd name="connsiteX57" fmla="*/ 5215 w 11696"/>
                <a:gd name="connsiteY57" fmla="*/ 1196 h 10760"/>
                <a:gd name="connsiteX58" fmla="*/ 5431 w 11696"/>
                <a:gd name="connsiteY58" fmla="*/ 1300 h 10760"/>
                <a:gd name="connsiteX59" fmla="*/ 5872 w 11696"/>
                <a:gd name="connsiteY59" fmla="*/ 1256 h 10760"/>
                <a:gd name="connsiteX60" fmla="*/ 5922 w 11696"/>
                <a:gd name="connsiteY60" fmla="*/ 1745 h 10760"/>
                <a:gd name="connsiteX61" fmla="*/ 6203 w 11696"/>
                <a:gd name="connsiteY61" fmla="*/ 1596 h 10760"/>
                <a:gd name="connsiteX62" fmla="*/ 6718 w 11696"/>
                <a:gd name="connsiteY62" fmla="*/ 1755 h 10760"/>
                <a:gd name="connsiteX63" fmla="*/ 7455 w 11696"/>
                <a:gd name="connsiteY63" fmla="*/ 1218 h 10760"/>
                <a:gd name="connsiteX64" fmla="*/ 7879 w 11696"/>
                <a:gd name="connsiteY64" fmla="*/ 983 h 10760"/>
                <a:gd name="connsiteX65" fmla="*/ 8897 w 11696"/>
                <a:gd name="connsiteY65" fmla="*/ 1065 h 10760"/>
                <a:gd name="connsiteX66" fmla="*/ 9274 w 11696"/>
                <a:gd name="connsiteY66" fmla="*/ 1177 h 10760"/>
                <a:gd name="connsiteX67" fmla="*/ 9600 w 11696"/>
                <a:gd name="connsiteY67" fmla="*/ 721 h 10760"/>
                <a:gd name="connsiteX68" fmla="*/ 9882 w 11696"/>
                <a:gd name="connsiteY68" fmla="*/ 1213 h 10760"/>
                <a:gd name="connsiteX69" fmla="*/ 9494 w 11696"/>
                <a:gd name="connsiteY69" fmla="*/ 1544 h 10760"/>
                <a:gd name="connsiteX70" fmla="*/ 10114 w 11696"/>
                <a:gd name="connsiteY70" fmla="*/ 1477 h 10760"/>
                <a:gd name="connsiteX71" fmla="*/ 10692 w 11696"/>
                <a:gd name="connsiteY71" fmla="*/ 1744 h 10760"/>
                <a:gd name="connsiteX72" fmla="*/ 11147 w 11696"/>
                <a:gd name="connsiteY72" fmla="*/ 4405 h 10760"/>
                <a:gd name="connsiteX73" fmla="*/ 11695 w 11696"/>
                <a:gd name="connsiteY73" fmla="*/ 5293 h 10760"/>
                <a:gd name="connsiteX74" fmla="*/ 11283 w 11696"/>
                <a:gd name="connsiteY74" fmla="*/ 5967 h 10760"/>
                <a:gd name="connsiteX75" fmla="*/ 9900 w 11696"/>
                <a:gd name="connsiteY75" fmla="*/ 6232 h 10760"/>
                <a:gd name="connsiteX76" fmla="*/ 8684 w 11696"/>
                <a:gd name="connsiteY76" fmla="*/ 6788 h 10760"/>
                <a:gd name="connsiteX77" fmla="*/ 8047 w 11696"/>
                <a:gd name="connsiteY77" fmla="*/ 6901 h 10760"/>
                <a:gd name="connsiteX78" fmla="*/ 7518 w 11696"/>
                <a:gd name="connsiteY78" fmla="*/ 7088 h 10760"/>
                <a:gd name="connsiteX79" fmla="*/ 8081 w 11696"/>
                <a:gd name="connsiteY79" fmla="*/ 7238 h 10760"/>
                <a:gd name="connsiteX80" fmla="*/ 8551 w 11696"/>
                <a:gd name="connsiteY80" fmla="*/ 7626 h 10760"/>
                <a:gd name="connsiteX81" fmla="*/ 8926 w 11696"/>
                <a:gd name="connsiteY81" fmla="*/ 8372 h 10760"/>
                <a:gd name="connsiteX82" fmla="*/ 9302 w 11696"/>
                <a:gd name="connsiteY82" fmla="*/ 8342 h 10760"/>
                <a:gd name="connsiteX83" fmla="*/ 10288 w 11696"/>
                <a:gd name="connsiteY83" fmla="*/ 9088 h 10760"/>
                <a:gd name="connsiteX84" fmla="*/ 9114 w 11696"/>
                <a:gd name="connsiteY84" fmla="*/ 9894 h 10760"/>
                <a:gd name="connsiteX85" fmla="*/ 9584 w 11696"/>
                <a:gd name="connsiteY85" fmla="*/ 10491 h 10760"/>
                <a:gd name="connsiteX86" fmla="*/ 9396 w 11696"/>
                <a:gd name="connsiteY86" fmla="*/ 10730 h 10760"/>
                <a:gd name="connsiteX87" fmla="*/ 9114 w 11696"/>
                <a:gd name="connsiteY87" fmla="*/ 10491 h 10760"/>
                <a:gd name="connsiteX88" fmla="*/ 7236 w 11696"/>
                <a:gd name="connsiteY88" fmla="*/ 10461 h 10760"/>
                <a:gd name="connsiteX89" fmla="*/ 6908 w 11696"/>
                <a:gd name="connsiteY89" fmla="*/ 10760 h 10760"/>
                <a:gd name="connsiteX90" fmla="*/ 6344 w 11696"/>
                <a:gd name="connsiteY90" fmla="*/ 10730 h 10760"/>
                <a:gd name="connsiteX0" fmla="*/ 6344 w 11696"/>
                <a:gd name="connsiteY0" fmla="*/ 10730 h 10760"/>
                <a:gd name="connsiteX1" fmla="*/ 6438 w 11696"/>
                <a:gd name="connsiteY1" fmla="*/ 9894 h 10760"/>
                <a:gd name="connsiteX2" fmla="*/ 6720 w 11696"/>
                <a:gd name="connsiteY2" fmla="*/ 9088 h 10760"/>
                <a:gd name="connsiteX3" fmla="*/ 5922 w 11696"/>
                <a:gd name="connsiteY3" fmla="*/ 8909 h 10760"/>
                <a:gd name="connsiteX4" fmla="*/ 5687 w 11696"/>
                <a:gd name="connsiteY4" fmla="*/ 8730 h 10760"/>
                <a:gd name="connsiteX5" fmla="*/ 5311 w 11696"/>
                <a:gd name="connsiteY5" fmla="*/ 8820 h 10760"/>
                <a:gd name="connsiteX6" fmla="*/ 4983 w 11696"/>
                <a:gd name="connsiteY6" fmla="*/ 8253 h 10760"/>
                <a:gd name="connsiteX7" fmla="*/ 4419 w 11696"/>
                <a:gd name="connsiteY7" fmla="*/ 7894 h 10760"/>
                <a:gd name="connsiteX8" fmla="*/ 3997 w 11696"/>
                <a:gd name="connsiteY8" fmla="*/ 7924 h 10760"/>
                <a:gd name="connsiteX9" fmla="*/ 4091 w 11696"/>
                <a:gd name="connsiteY9" fmla="*/ 8103 h 10760"/>
                <a:gd name="connsiteX10" fmla="*/ 3621 w 11696"/>
                <a:gd name="connsiteY10" fmla="*/ 8133 h 10760"/>
                <a:gd name="connsiteX11" fmla="*/ 3574 w 11696"/>
                <a:gd name="connsiteY11" fmla="*/ 7447 h 10760"/>
                <a:gd name="connsiteX12" fmla="*/ 2823 w 11696"/>
                <a:gd name="connsiteY12" fmla="*/ 7417 h 10760"/>
                <a:gd name="connsiteX13" fmla="*/ 2917 w 11696"/>
                <a:gd name="connsiteY13" fmla="*/ 7118 h 10760"/>
                <a:gd name="connsiteX14" fmla="*/ 2588 w 11696"/>
                <a:gd name="connsiteY14" fmla="*/ 7029 h 10760"/>
                <a:gd name="connsiteX15" fmla="*/ 2401 w 11696"/>
                <a:gd name="connsiteY15" fmla="*/ 6521 h 10760"/>
                <a:gd name="connsiteX16" fmla="*/ 2729 w 11696"/>
                <a:gd name="connsiteY16" fmla="*/ 6372 h 10760"/>
                <a:gd name="connsiteX17" fmla="*/ 3199 w 11696"/>
                <a:gd name="connsiteY17" fmla="*/ 5984 h 10760"/>
                <a:gd name="connsiteX18" fmla="*/ 2917 w 11696"/>
                <a:gd name="connsiteY18" fmla="*/ 5775 h 10760"/>
                <a:gd name="connsiteX19" fmla="*/ 3480 w 11696"/>
                <a:gd name="connsiteY19" fmla="*/ 5447 h 10760"/>
                <a:gd name="connsiteX20" fmla="*/ 2917 w 11696"/>
                <a:gd name="connsiteY20" fmla="*/ 5447 h 10760"/>
                <a:gd name="connsiteX21" fmla="*/ 2917 w 11696"/>
                <a:gd name="connsiteY21" fmla="*/ 5088 h 10760"/>
                <a:gd name="connsiteX22" fmla="*/ 3105 w 11696"/>
                <a:gd name="connsiteY22" fmla="*/ 4521 h 10760"/>
                <a:gd name="connsiteX23" fmla="*/ 2870 w 11696"/>
                <a:gd name="connsiteY23" fmla="*/ 4044 h 10760"/>
                <a:gd name="connsiteX24" fmla="*/ 3576 w 11696"/>
                <a:gd name="connsiteY24" fmla="*/ 3532 h 10760"/>
                <a:gd name="connsiteX25" fmla="*/ 3178 w 11696"/>
                <a:gd name="connsiteY25" fmla="*/ 3342 h 10760"/>
                <a:gd name="connsiteX26" fmla="*/ 2908 w 11696"/>
                <a:gd name="connsiteY26" fmla="*/ 3260 h 10760"/>
                <a:gd name="connsiteX27" fmla="*/ 2201 w 11696"/>
                <a:gd name="connsiteY27" fmla="*/ 3486 h 10760"/>
                <a:gd name="connsiteX28" fmla="*/ 0 w 11696"/>
                <a:gd name="connsiteY28" fmla="*/ 4121 h 10760"/>
                <a:gd name="connsiteX29" fmla="*/ 391 w 11696"/>
                <a:gd name="connsiteY29" fmla="*/ 3784 h 10760"/>
                <a:gd name="connsiteX30" fmla="*/ 56 w 11696"/>
                <a:gd name="connsiteY30" fmla="*/ 3358 h 10760"/>
                <a:gd name="connsiteX31" fmla="*/ 457 w 11696"/>
                <a:gd name="connsiteY31" fmla="*/ 2950 h 10760"/>
                <a:gd name="connsiteX32" fmla="*/ 129 w 11696"/>
                <a:gd name="connsiteY32" fmla="*/ 2316 h 10760"/>
                <a:gd name="connsiteX33" fmla="*/ 476 w 11696"/>
                <a:gd name="connsiteY33" fmla="*/ 2820 h 10760"/>
                <a:gd name="connsiteX34" fmla="*/ 288 w 11696"/>
                <a:gd name="connsiteY34" fmla="*/ 2790 h 10760"/>
                <a:gd name="connsiteX35" fmla="*/ 646 w 11696"/>
                <a:gd name="connsiteY35" fmla="*/ 1986 h 10760"/>
                <a:gd name="connsiteX36" fmla="*/ 1295 w 11696"/>
                <a:gd name="connsiteY36" fmla="*/ 1999 h 10760"/>
                <a:gd name="connsiteX37" fmla="*/ 2072 w 11696"/>
                <a:gd name="connsiteY37" fmla="*/ 2461 h 10760"/>
                <a:gd name="connsiteX38" fmla="*/ 996 w 11696"/>
                <a:gd name="connsiteY38" fmla="*/ 2015 h 10760"/>
                <a:gd name="connsiteX39" fmla="*/ 1307 w 11696"/>
                <a:gd name="connsiteY39" fmla="*/ 2021 h 10760"/>
                <a:gd name="connsiteX40" fmla="*/ 1469 w 11696"/>
                <a:gd name="connsiteY40" fmla="*/ 2083 h 10760"/>
                <a:gd name="connsiteX41" fmla="*/ 1944 w 11696"/>
                <a:gd name="connsiteY41" fmla="*/ 2449 h 10760"/>
                <a:gd name="connsiteX42" fmla="*/ 2142 w 11696"/>
                <a:gd name="connsiteY42" fmla="*/ 2178 h 10760"/>
                <a:gd name="connsiteX43" fmla="*/ 2468 w 11696"/>
                <a:gd name="connsiteY43" fmla="*/ 1886 h 10760"/>
                <a:gd name="connsiteX44" fmla="*/ 2593 w 11696"/>
                <a:gd name="connsiteY44" fmla="*/ 1793 h 10760"/>
                <a:gd name="connsiteX45" fmla="*/ 3293 w 11696"/>
                <a:gd name="connsiteY45" fmla="*/ 1805 h 10760"/>
                <a:gd name="connsiteX46" fmla="*/ 3011 w 11696"/>
                <a:gd name="connsiteY46" fmla="*/ 1835 h 10760"/>
                <a:gd name="connsiteX47" fmla="*/ 2823 w 11696"/>
                <a:gd name="connsiteY47" fmla="*/ 1596 h 10760"/>
                <a:gd name="connsiteX48" fmla="*/ 2806 w 11696"/>
                <a:gd name="connsiteY48" fmla="*/ 1359 h 10760"/>
                <a:gd name="connsiteX49" fmla="*/ 2854 w 11696"/>
                <a:gd name="connsiteY49" fmla="*/ 1009 h 10760"/>
                <a:gd name="connsiteX50" fmla="*/ 2588 w 11696"/>
                <a:gd name="connsiteY50" fmla="*/ 1059 h 10760"/>
                <a:gd name="connsiteX51" fmla="*/ 2542 w 11696"/>
                <a:gd name="connsiteY51" fmla="*/ 879 h 10760"/>
                <a:gd name="connsiteX52" fmla="*/ 2657 w 11696"/>
                <a:gd name="connsiteY52" fmla="*/ 580 h 10760"/>
                <a:gd name="connsiteX53" fmla="*/ 2555 w 11696"/>
                <a:gd name="connsiteY53" fmla="*/ 0 h 10760"/>
                <a:gd name="connsiteX54" fmla="*/ 3853 w 11696"/>
                <a:gd name="connsiteY54" fmla="*/ 195 h 10760"/>
                <a:gd name="connsiteX55" fmla="*/ 4889 w 11696"/>
                <a:gd name="connsiteY55" fmla="*/ 1088 h 10760"/>
                <a:gd name="connsiteX56" fmla="*/ 5149 w 11696"/>
                <a:gd name="connsiteY56" fmla="*/ 1091 h 10760"/>
                <a:gd name="connsiteX57" fmla="*/ 5215 w 11696"/>
                <a:gd name="connsiteY57" fmla="*/ 1196 h 10760"/>
                <a:gd name="connsiteX58" fmla="*/ 5431 w 11696"/>
                <a:gd name="connsiteY58" fmla="*/ 1300 h 10760"/>
                <a:gd name="connsiteX59" fmla="*/ 5872 w 11696"/>
                <a:gd name="connsiteY59" fmla="*/ 1256 h 10760"/>
                <a:gd name="connsiteX60" fmla="*/ 5922 w 11696"/>
                <a:gd name="connsiteY60" fmla="*/ 1745 h 10760"/>
                <a:gd name="connsiteX61" fmla="*/ 6203 w 11696"/>
                <a:gd name="connsiteY61" fmla="*/ 1596 h 10760"/>
                <a:gd name="connsiteX62" fmla="*/ 6718 w 11696"/>
                <a:gd name="connsiteY62" fmla="*/ 1755 h 10760"/>
                <a:gd name="connsiteX63" fmla="*/ 7455 w 11696"/>
                <a:gd name="connsiteY63" fmla="*/ 1218 h 10760"/>
                <a:gd name="connsiteX64" fmla="*/ 7879 w 11696"/>
                <a:gd name="connsiteY64" fmla="*/ 983 h 10760"/>
                <a:gd name="connsiteX65" fmla="*/ 8897 w 11696"/>
                <a:gd name="connsiteY65" fmla="*/ 1065 h 10760"/>
                <a:gd name="connsiteX66" fmla="*/ 9274 w 11696"/>
                <a:gd name="connsiteY66" fmla="*/ 1177 h 10760"/>
                <a:gd name="connsiteX67" fmla="*/ 9600 w 11696"/>
                <a:gd name="connsiteY67" fmla="*/ 721 h 10760"/>
                <a:gd name="connsiteX68" fmla="*/ 9882 w 11696"/>
                <a:gd name="connsiteY68" fmla="*/ 1213 h 10760"/>
                <a:gd name="connsiteX69" fmla="*/ 9494 w 11696"/>
                <a:gd name="connsiteY69" fmla="*/ 1544 h 10760"/>
                <a:gd name="connsiteX70" fmla="*/ 10114 w 11696"/>
                <a:gd name="connsiteY70" fmla="*/ 1477 h 10760"/>
                <a:gd name="connsiteX71" fmla="*/ 10692 w 11696"/>
                <a:gd name="connsiteY71" fmla="*/ 1744 h 10760"/>
                <a:gd name="connsiteX72" fmla="*/ 11147 w 11696"/>
                <a:gd name="connsiteY72" fmla="*/ 4405 h 10760"/>
                <a:gd name="connsiteX73" fmla="*/ 11695 w 11696"/>
                <a:gd name="connsiteY73" fmla="*/ 5293 h 10760"/>
                <a:gd name="connsiteX74" fmla="*/ 11283 w 11696"/>
                <a:gd name="connsiteY74" fmla="*/ 5967 h 10760"/>
                <a:gd name="connsiteX75" fmla="*/ 9900 w 11696"/>
                <a:gd name="connsiteY75" fmla="*/ 6232 h 10760"/>
                <a:gd name="connsiteX76" fmla="*/ 8684 w 11696"/>
                <a:gd name="connsiteY76" fmla="*/ 6788 h 10760"/>
                <a:gd name="connsiteX77" fmla="*/ 8047 w 11696"/>
                <a:gd name="connsiteY77" fmla="*/ 6901 h 10760"/>
                <a:gd name="connsiteX78" fmla="*/ 7518 w 11696"/>
                <a:gd name="connsiteY78" fmla="*/ 7088 h 10760"/>
                <a:gd name="connsiteX79" fmla="*/ 8081 w 11696"/>
                <a:gd name="connsiteY79" fmla="*/ 7238 h 10760"/>
                <a:gd name="connsiteX80" fmla="*/ 8551 w 11696"/>
                <a:gd name="connsiteY80" fmla="*/ 7626 h 10760"/>
                <a:gd name="connsiteX81" fmla="*/ 8926 w 11696"/>
                <a:gd name="connsiteY81" fmla="*/ 8372 h 10760"/>
                <a:gd name="connsiteX82" fmla="*/ 9302 w 11696"/>
                <a:gd name="connsiteY82" fmla="*/ 8342 h 10760"/>
                <a:gd name="connsiteX83" fmla="*/ 10288 w 11696"/>
                <a:gd name="connsiteY83" fmla="*/ 9088 h 10760"/>
                <a:gd name="connsiteX84" fmla="*/ 9114 w 11696"/>
                <a:gd name="connsiteY84" fmla="*/ 9894 h 10760"/>
                <a:gd name="connsiteX85" fmla="*/ 9584 w 11696"/>
                <a:gd name="connsiteY85" fmla="*/ 10491 h 10760"/>
                <a:gd name="connsiteX86" fmla="*/ 9396 w 11696"/>
                <a:gd name="connsiteY86" fmla="*/ 10730 h 10760"/>
                <a:gd name="connsiteX87" fmla="*/ 9114 w 11696"/>
                <a:gd name="connsiteY87" fmla="*/ 10491 h 10760"/>
                <a:gd name="connsiteX88" fmla="*/ 7236 w 11696"/>
                <a:gd name="connsiteY88" fmla="*/ 10461 h 10760"/>
                <a:gd name="connsiteX89" fmla="*/ 6908 w 11696"/>
                <a:gd name="connsiteY89" fmla="*/ 10760 h 10760"/>
                <a:gd name="connsiteX90" fmla="*/ 6344 w 11696"/>
                <a:gd name="connsiteY90" fmla="*/ 10730 h 10760"/>
                <a:gd name="connsiteX0" fmla="*/ 6769 w 12121"/>
                <a:gd name="connsiteY0" fmla="*/ 10730 h 10760"/>
                <a:gd name="connsiteX1" fmla="*/ 6863 w 12121"/>
                <a:gd name="connsiteY1" fmla="*/ 9894 h 10760"/>
                <a:gd name="connsiteX2" fmla="*/ 7145 w 12121"/>
                <a:gd name="connsiteY2" fmla="*/ 9088 h 10760"/>
                <a:gd name="connsiteX3" fmla="*/ 6347 w 12121"/>
                <a:gd name="connsiteY3" fmla="*/ 8909 h 10760"/>
                <a:gd name="connsiteX4" fmla="*/ 6112 w 12121"/>
                <a:gd name="connsiteY4" fmla="*/ 8730 h 10760"/>
                <a:gd name="connsiteX5" fmla="*/ 5736 w 12121"/>
                <a:gd name="connsiteY5" fmla="*/ 8820 h 10760"/>
                <a:gd name="connsiteX6" fmla="*/ 5408 w 12121"/>
                <a:gd name="connsiteY6" fmla="*/ 8253 h 10760"/>
                <a:gd name="connsiteX7" fmla="*/ 4844 w 12121"/>
                <a:gd name="connsiteY7" fmla="*/ 7894 h 10760"/>
                <a:gd name="connsiteX8" fmla="*/ 4422 w 12121"/>
                <a:gd name="connsiteY8" fmla="*/ 7924 h 10760"/>
                <a:gd name="connsiteX9" fmla="*/ 4516 w 12121"/>
                <a:gd name="connsiteY9" fmla="*/ 8103 h 10760"/>
                <a:gd name="connsiteX10" fmla="*/ 4046 w 12121"/>
                <a:gd name="connsiteY10" fmla="*/ 8133 h 10760"/>
                <a:gd name="connsiteX11" fmla="*/ 3999 w 12121"/>
                <a:gd name="connsiteY11" fmla="*/ 7447 h 10760"/>
                <a:gd name="connsiteX12" fmla="*/ 3248 w 12121"/>
                <a:gd name="connsiteY12" fmla="*/ 7417 h 10760"/>
                <a:gd name="connsiteX13" fmla="*/ 3342 w 12121"/>
                <a:gd name="connsiteY13" fmla="*/ 7118 h 10760"/>
                <a:gd name="connsiteX14" fmla="*/ 3013 w 12121"/>
                <a:gd name="connsiteY14" fmla="*/ 7029 h 10760"/>
                <a:gd name="connsiteX15" fmla="*/ 2826 w 12121"/>
                <a:gd name="connsiteY15" fmla="*/ 6521 h 10760"/>
                <a:gd name="connsiteX16" fmla="*/ 3154 w 12121"/>
                <a:gd name="connsiteY16" fmla="*/ 6372 h 10760"/>
                <a:gd name="connsiteX17" fmla="*/ 3624 w 12121"/>
                <a:gd name="connsiteY17" fmla="*/ 5984 h 10760"/>
                <a:gd name="connsiteX18" fmla="*/ 3342 w 12121"/>
                <a:gd name="connsiteY18" fmla="*/ 5775 h 10760"/>
                <a:gd name="connsiteX19" fmla="*/ 3905 w 12121"/>
                <a:gd name="connsiteY19" fmla="*/ 5447 h 10760"/>
                <a:gd name="connsiteX20" fmla="*/ 3342 w 12121"/>
                <a:gd name="connsiteY20" fmla="*/ 5447 h 10760"/>
                <a:gd name="connsiteX21" fmla="*/ 3342 w 12121"/>
                <a:gd name="connsiteY21" fmla="*/ 5088 h 10760"/>
                <a:gd name="connsiteX22" fmla="*/ 3530 w 12121"/>
                <a:gd name="connsiteY22" fmla="*/ 4521 h 10760"/>
                <a:gd name="connsiteX23" fmla="*/ 3295 w 12121"/>
                <a:gd name="connsiteY23" fmla="*/ 4044 h 10760"/>
                <a:gd name="connsiteX24" fmla="*/ 4001 w 12121"/>
                <a:gd name="connsiteY24" fmla="*/ 3532 h 10760"/>
                <a:gd name="connsiteX25" fmla="*/ 3603 w 12121"/>
                <a:gd name="connsiteY25" fmla="*/ 3342 h 10760"/>
                <a:gd name="connsiteX26" fmla="*/ 3333 w 12121"/>
                <a:gd name="connsiteY26" fmla="*/ 3260 h 10760"/>
                <a:gd name="connsiteX27" fmla="*/ 1 w 12121"/>
                <a:gd name="connsiteY27" fmla="*/ 4631 h 10760"/>
                <a:gd name="connsiteX28" fmla="*/ 425 w 12121"/>
                <a:gd name="connsiteY28" fmla="*/ 4121 h 10760"/>
                <a:gd name="connsiteX29" fmla="*/ 816 w 12121"/>
                <a:gd name="connsiteY29" fmla="*/ 3784 h 10760"/>
                <a:gd name="connsiteX30" fmla="*/ 481 w 12121"/>
                <a:gd name="connsiteY30" fmla="*/ 3358 h 10760"/>
                <a:gd name="connsiteX31" fmla="*/ 882 w 12121"/>
                <a:gd name="connsiteY31" fmla="*/ 2950 h 10760"/>
                <a:gd name="connsiteX32" fmla="*/ 554 w 12121"/>
                <a:gd name="connsiteY32" fmla="*/ 2316 h 10760"/>
                <a:gd name="connsiteX33" fmla="*/ 901 w 12121"/>
                <a:gd name="connsiteY33" fmla="*/ 2820 h 10760"/>
                <a:gd name="connsiteX34" fmla="*/ 713 w 12121"/>
                <a:gd name="connsiteY34" fmla="*/ 2790 h 10760"/>
                <a:gd name="connsiteX35" fmla="*/ 1071 w 12121"/>
                <a:gd name="connsiteY35" fmla="*/ 1986 h 10760"/>
                <a:gd name="connsiteX36" fmla="*/ 1720 w 12121"/>
                <a:gd name="connsiteY36" fmla="*/ 1999 h 10760"/>
                <a:gd name="connsiteX37" fmla="*/ 2497 w 12121"/>
                <a:gd name="connsiteY37" fmla="*/ 2461 h 10760"/>
                <a:gd name="connsiteX38" fmla="*/ 1421 w 12121"/>
                <a:gd name="connsiteY38" fmla="*/ 2015 h 10760"/>
                <a:gd name="connsiteX39" fmla="*/ 1732 w 12121"/>
                <a:gd name="connsiteY39" fmla="*/ 2021 h 10760"/>
                <a:gd name="connsiteX40" fmla="*/ 1894 w 12121"/>
                <a:gd name="connsiteY40" fmla="*/ 2083 h 10760"/>
                <a:gd name="connsiteX41" fmla="*/ 2369 w 12121"/>
                <a:gd name="connsiteY41" fmla="*/ 2449 h 10760"/>
                <a:gd name="connsiteX42" fmla="*/ 2567 w 12121"/>
                <a:gd name="connsiteY42" fmla="*/ 2178 h 10760"/>
                <a:gd name="connsiteX43" fmla="*/ 2893 w 12121"/>
                <a:gd name="connsiteY43" fmla="*/ 1886 h 10760"/>
                <a:gd name="connsiteX44" fmla="*/ 3018 w 12121"/>
                <a:gd name="connsiteY44" fmla="*/ 1793 h 10760"/>
                <a:gd name="connsiteX45" fmla="*/ 3718 w 12121"/>
                <a:gd name="connsiteY45" fmla="*/ 1805 h 10760"/>
                <a:gd name="connsiteX46" fmla="*/ 3436 w 12121"/>
                <a:gd name="connsiteY46" fmla="*/ 1835 h 10760"/>
                <a:gd name="connsiteX47" fmla="*/ 3248 w 12121"/>
                <a:gd name="connsiteY47" fmla="*/ 1596 h 10760"/>
                <a:gd name="connsiteX48" fmla="*/ 3231 w 12121"/>
                <a:gd name="connsiteY48" fmla="*/ 1359 h 10760"/>
                <a:gd name="connsiteX49" fmla="*/ 3279 w 12121"/>
                <a:gd name="connsiteY49" fmla="*/ 1009 h 10760"/>
                <a:gd name="connsiteX50" fmla="*/ 3013 w 12121"/>
                <a:gd name="connsiteY50" fmla="*/ 1059 h 10760"/>
                <a:gd name="connsiteX51" fmla="*/ 2967 w 12121"/>
                <a:gd name="connsiteY51" fmla="*/ 879 h 10760"/>
                <a:gd name="connsiteX52" fmla="*/ 3082 w 12121"/>
                <a:gd name="connsiteY52" fmla="*/ 580 h 10760"/>
                <a:gd name="connsiteX53" fmla="*/ 2980 w 12121"/>
                <a:gd name="connsiteY53" fmla="*/ 0 h 10760"/>
                <a:gd name="connsiteX54" fmla="*/ 4278 w 12121"/>
                <a:gd name="connsiteY54" fmla="*/ 195 h 10760"/>
                <a:gd name="connsiteX55" fmla="*/ 5314 w 12121"/>
                <a:gd name="connsiteY55" fmla="*/ 1088 h 10760"/>
                <a:gd name="connsiteX56" fmla="*/ 5574 w 12121"/>
                <a:gd name="connsiteY56" fmla="*/ 1091 h 10760"/>
                <a:gd name="connsiteX57" fmla="*/ 5640 w 12121"/>
                <a:gd name="connsiteY57" fmla="*/ 1196 h 10760"/>
                <a:gd name="connsiteX58" fmla="*/ 5856 w 12121"/>
                <a:gd name="connsiteY58" fmla="*/ 1300 h 10760"/>
                <a:gd name="connsiteX59" fmla="*/ 6297 w 12121"/>
                <a:gd name="connsiteY59" fmla="*/ 1256 h 10760"/>
                <a:gd name="connsiteX60" fmla="*/ 6347 w 12121"/>
                <a:gd name="connsiteY60" fmla="*/ 1745 h 10760"/>
                <a:gd name="connsiteX61" fmla="*/ 6628 w 12121"/>
                <a:gd name="connsiteY61" fmla="*/ 1596 h 10760"/>
                <a:gd name="connsiteX62" fmla="*/ 7143 w 12121"/>
                <a:gd name="connsiteY62" fmla="*/ 1755 h 10760"/>
                <a:gd name="connsiteX63" fmla="*/ 7880 w 12121"/>
                <a:gd name="connsiteY63" fmla="*/ 1218 h 10760"/>
                <a:gd name="connsiteX64" fmla="*/ 8304 w 12121"/>
                <a:gd name="connsiteY64" fmla="*/ 983 h 10760"/>
                <a:gd name="connsiteX65" fmla="*/ 9322 w 12121"/>
                <a:gd name="connsiteY65" fmla="*/ 1065 h 10760"/>
                <a:gd name="connsiteX66" fmla="*/ 9699 w 12121"/>
                <a:gd name="connsiteY66" fmla="*/ 1177 h 10760"/>
                <a:gd name="connsiteX67" fmla="*/ 10025 w 12121"/>
                <a:gd name="connsiteY67" fmla="*/ 721 h 10760"/>
                <a:gd name="connsiteX68" fmla="*/ 10307 w 12121"/>
                <a:gd name="connsiteY68" fmla="*/ 1213 h 10760"/>
                <a:gd name="connsiteX69" fmla="*/ 9919 w 12121"/>
                <a:gd name="connsiteY69" fmla="*/ 1544 h 10760"/>
                <a:gd name="connsiteX70" fmla="*/ 10539 w 12121"/>
                <a:gd name="connsiteY70" fmla="*/ 1477 h 10760"/>
                <a:gd name="connsiteX71" fmla="*/ 11117 w 12121"/>
                <a:gd name="connsiteY71" fmla="*/ 1744 h 10760"/>
                <a:gd name="connsiteX72" fmla="*/ 11572 w 12121"/>
                <a:gd name="connsiteY72" fmla="*/ 4405 h 10760"/>
                <a:gd name="connsiteX73" fmla="*/ 12120 w 12121"/>
                <a:gd name="connsiteY73" fmla="*/ 5293 h 10760"/>
                <a:gd name="connsiteX74" fmla="*/ 11708 w 12121"/>
                <a:gd name="connsiteY74" fmla="*/ 5967 h 10760"/>
                <a:gd name="connsiteX75" fmla="*/ 10325 w 12121"/>
                <a:gd name="connsiteY75" fmla="*/ 6232 h 10760"/>
                <a:gd name="connsiteX76" fmla="*/ 9109 w 12121"/>
                <a:gd name="connsiteY76" fmla="*/ 6788 h 10760"/>
                <a:gd name="connsiteX77" fmla="*/ 8472 w 12121"/>
                <a:gd name="connsiteY77" fmla="*/ 6901 h 10760"/>
                <a:gd name="connsiteX78" fmla="*/ 7943 w 12121"/>
                <a:gd name="connsiteY78" fmla="*/ 7088 h 10760"/>
                <a:gd name="connsiteX79" fmla="*/ 8506 w 12121"/>
                <a:gd name="connsiteY79" fmla="*/ 7238 h 10760"/>
                <a:gd name="connsiteX80" fmla="*/ 8976 w 12121"/>
                <a:gd name="connsiteY80" fmla="*/ 7626 h 10760"/>
                <a:gd name="connsiteX81" fmla="*/ 9351 w 12121"/>
                <a:gd name="connsiteY81" fmla="*/ 8372 h 10760"/>
                <a:gd name="connsiteX82" fmla="*/ 9727 w 12121"/>
                <a:gd name="connsiteY82" fmla="*/ 8342 h 10760"/>
                <a:gd name="connsiteX83" fmla="*/ 10713 w 12121"/>
                <a:gd name="connsiteY83" fmla="*/ 9088 h 10760"/>
                <a:gd name="connsiteX84" fmla="*/ 9539 w 12121"/>
                <a:gd name="connsiteY84" fmla="*/ 9894 h 10760"/>
                <a:gd name="connsiteX85" fmla="*/ 10009 w 12121"/>
                <a:gd name="connsiteY85" fmla="*/ 10491 h 10760"/>
                <a:gd name="connsiteX86" fmla="*/ 9821 w 12121"/>
                <a:gd name="connsiteY86" fmla="*/ 10730 h 10760"/>
                <a:gd name="connsiteX87" fmla="*/ 9539 w 12121"/>
                <a:gd name="connsiteY87" fmla="*/ 10491 h 10760"/>
                <a:gd name="connsiteX88" fmla="*/ 7661 w 12121"/>
                <a:gd name="connsiteY88" fmla="*/ 10461 h 10760"/>
                <a:gd name="connsiteX89" fmla="*/ 7333 w 12121"/>
                <a:gd name="connsiteY89" fmla="*/ 10760 h 10760"/>
                <a:gd name="connsiteX90" fmla="*/ 6769 w 12121"/>
                <a:gd name="connsiteY90" fmla="*/ 10730 h 10760"/>
                <a:gd name="connsiteX0" fmla="*/ 6829 w 12181"/>
                <a:gd name="connsiteY0" fmla="*/ 10730 h 10760"/>
                <a:gd name="connsiteX1" fmla="*/ 6923 w 12181"/>
                <a:gd name="connsiteY1" fmla="*/ 9894 h 10760"/>
                <a:gd name="connsiteX2" fmla="*/ 7205 w 12181"/>
                <a:gd name="connsiteY2" fmla="*/ 9088 h 10760"/>
                <a:gd name="connsiteX3" fmla="*/ 6407 w 12181"/>
                <a:gd name="connsiteY3" fmla="*/ 8909 h 10760"/>
                <a:gd name="connsiteX4" fmla="*/ 6172 w 12181"/>
                <a:gd name="connsiteY4" fmla="*/ 8730 h 10760"/>
                <a:gd name="connsiteX5" fmla="*/ 5796 w 12181"/>
                <a:gd name="connsiteY5" fmla="*/ 8820 h 10760"/>
                <a:gd name="connsiteX6" fmla="*/ 5468 w 12181"/>
                <a:gd name="connsiteY6" fmla="*/ 8253 h 10760"/>
                <a:gd name="connsiteX7" fmla="*/ 4904 w 12181"/>
                <a:gd name="connsiteY7" fmla="*/ 7894 h 10760"/>
                <a:gd name="connsiteX8" fmla="*/ 4482 w 12181"/>
                <a:gd name="connsiteY8" fmla="*/ 7924 h 10760"/>
                <a:gd name="connsiteX9" fmla="*/ 4576 w 12181"/>
                <a:gd name="connsiteY9" fmla="*/ 8103 h 10760"/>
                <a:gd name="connsiteX10" fmla="*/ 4106 w 12181"/>
                <a:gd name="connsiteY10" fmla="*/ 8133 h 10760"/>
                <a:gd name="connsiteX11" fmla="*/ 4059 w 12181"/>
                <a:gd name="connsiteY11" fmla="*/ 7447 h 10760"/>
                <a:gd name="connsiteX12" fmla="*/ 3308 w 12181"/>
                <a:gd name="connsiteY12" fmla="*/ 7417 h 10760"/>
                <a:gd name="connsiteX13" fmla="*/ 3402 w 12181"/>
                <a:gd name="connsiteY13" fmla="*/ 7118 h 10760"/>
                <a:gd name="connsiteX14" fmla="*/ 3073 w 12181"/>
                <a:gd name="connsiteY14" fmla="*/ 7029 h 10760"/>
                <a:gd name="connsiteX15" fmla="*/ 2886 w 12181"/>
                <a:gd name="connsiteY15" fmla="*/ 6521 h 10760"/>
                <a:gd name="connsiteX16" fmla="*/ 3214 w 12181"/>
                <a:gd name="connsiteY16" fmla="*/ 6372 h 10760"/>
                <a:gd name="connsiteX17" fmla="*/ 3684 w 12181"/>
                <a:gd name="connsiteY17" fmla="*/ 5984 h 10760"/>
                <a:gd name="connsiteX18" fmla="*/ 3402 w 12181"/>
                <a:gd name="connsiteY18" fmla="*/ 5775 h 10760"/>
                <a:gd name="connsiteX19" fmla="*/ 3965 w 12181"/>
                <a:gd name="connsiteY19" fmla="*/ 5447 h 10760"/>
                <a:gd name="connsiteX20" fmla="*/ 3402 w 12181"/>
                <a:gd name="connsiteY20" fmla="*/ 5447 h 10760"/>
                <a:gd name="connsiteX21" fmla="*/ 3402 w 12181"/>
                <a:gd name="connsiteY21" fmla="*/ 5088 h 10760"/>
                <a:gd name="connsiteX22" fmla="*/ 3590 w 12181"/>
                <a:gd name="connsiteY22" fmla="*/ 4521 h 10760"/>
                <a:gd name="connsiteX23" fmla="*/ 3355 w 12181"/>
                <a:gd name="connsiteY23" fmla="*/ 4044 h 10760"/>
                <a:gd name="connsiteX24" fmla="*/ 4061 w 12181"/>
                <a:gd name="connsiteY24" fmla="*/ 3532 h 10760"/>
                <a:gd name="connsiteX25" fmla="*/ 3663 w 12181"/>
                <a:gd name="connsiteY25" fmla="*/ 3342 h 10760"/>
                <a:gd name="connsiteX26" fmla="*/ 3393 w 12181"/>
                <a:gd name="connsiteY26" fmla="*/ 3260 h 10760"/>
                <a:gd name="connsiteX27" fmla="*/ 1 w 12181"/>
                <a:gd name="connsiteY27" fmla="*/ 4660 h 10760"/>
                <a:gd name="connsiteX28" fmla="*/ 485 w 12181"/>
                <a:gd name="connsiteY28" fmla="*/ 4121 h 10760"/>
                <a:gd name="connsiteX29" fmla="*/ 876 w 12181"/>
                <a:gd name="connsiteY29" fmla="*/ 3784 h 10760"/>
                <a:gd name="connsiteX30" fmla="*/ 541 w 12181"/>
                <a:gd name="connsiteY30" fmla="*/ 3358 h 10760"/>
                <a:gd name="connsiteX31" fmla="*/ 942 w 12181"/>
                <a:gd name="connsiteY31" fmla="*/ 2950 h 10760"/>
                <a:gd name="connsiteX32" fmla="*/ 614 w 12181"/>
                <a:gd name="connsiteY32" fmla="*/ 2316 h 10760"/>
                <a:gd name="connsiteX33" fmla="*/ 961 w 12181"/>
                <a:gd name="connsiteY33" fmla="*/ 2820 h 10760"/>
                <a:gd name="connsiteX34" fmla="*/ 773 w 12181"/>
                <a:gd name="connsiteY34" fmla="*/ 2790 h 10760"/>
                <a:gd name="connsiteX35" fmla="*/ 1131 w 12181"/>
                <a:gd name="connsiteY35" fmla="*/ 1986 h 10760"/>
                <a:gd name="connsiteX36" fmla="*/ 1780 w 12181"/>
                <a:gd name="connsiteY36" fmla="*/ 1999 h 10760"/>
                <a:gd name="connsiteX37" fmla="*/ 2557 w 12181"/>
                <a:gd name="connsiteY37" fmla="*/ 2461 h 10760"/>
                <a:gd name="connsiteX38" fmla="*/ 1481 w 12181"/>
                <a:gd name="connsiteY38" fmla="*/ 2015 h 10760"/>
                <a:gd name="connsiteX39" fmla="*/ 1792 w 12181"/>
                <a:gd name="connsiteY39" fmla="*/ 2021 h 10760"/>
                <a:gd name="connsiteX40" fmla="*/ 1954 w 12181"/>
                <a:gd name="connsiteY40" fmla="*/ 2083 h 10760"/>
                <a:gd name="connsiteX41" fmla="*/ 2429 w 12181"/>
                <a:gd name="connsiteY41" fmla="*/ 2449 h 10760"/>
                <a:gd name="connsiteX42" fmla="*/ 2627 w 12181"/>
                <a:gd name="connsiteY42" fmla="*/ 2178 h 10760"/>
                <a:gd name="connsiteX43" fmla="*/ 2953 w 12181"/>
                <a:gd name="connsiteY43" fmla="*/ 1886 h 10760"/>
                <a:gd name="connsiteX44" fmla="*/ 3078 w 12181"/>
                <a:gd name="connsiteY44" fmla="*/ 1793 h 10760"/>
                <a:gd name="connsiteX45" fmla="*/ 3778 w 12181"/>
                <a:gd name="connsiteY45" fmla="*/ 1805 h 10760"/>
                <a:gd name="connsiteX46" fmla="*/ 3496 w 12181"/>
                <a:gd name="connsiteY46" fmla="*/ 1835 h 10760"/>
                <a:gd name="connsiteX47" fmla="*/ 3308 w 12181"/>
                <a:gd name="connsiteY47" fmla="*/ 1596 h 10760"/>
                <a:gd name="connsiteX48" fmla="*/ 3291 w 12181"/>
                <a:gd name="connsiteY48" fmla="*/ 1359 h 10760"/>
                <a:gd name="connsiteX49" fmla="*/ 3339 w 12181"/>
                <a:gd name="connsiteY49" fmla="*/ 1009 h 10760"/>
                <a:gd name="connsiteX50" fmla="*/ 3073 w 12181"/>
                <a:gd name="connsiteY50" fmla="*/ 1059 h 10760"/>
                <a:gd name="connsiteX51" fmla="*/ 3027 w 12181"/>
                <a:gd name="connsiteY51" fmla="*/ 879 h 10760"/>
                <a:gd name="connsiteX52" fmla="*/ 3142 w 12181"/>
                <a:gd name="connsiteY52" fmla="*/ 580 h 10760"/>
                <a:gd name="connsiteX53" fmla="*/ 3040 w 12181"/>
                <a:gd name="connsiteY53" fmla="*/ 0 h 10760"/>
                <a:gd name="connsiteX54" fmla="*/ 4338 w 12181"/>
                <a:gd name="connsiteY54" fmla="*/ 195 h 10760"/>
                <a:gd name="connsiteX55" fmla="*/ 5374 w 12181"/>
                <a:gd name="connsiteY55" fmla="*/ 1088 h 10760"/>
                <a:gd name="connsiteX56" fmla="*/ 5634 w 12181"/>
                <a:gd name="connsiteY56" fmla="*/ 1091 h 10760"/>
                <a:gd name="connsiteX57" fmla="*/ 5700 w 12181"/>
                <a:gd name="connsiteY57" fmla="*/ 1196 h 10760"/>
                <a:gd name="connsiteX58" fmla="*/ 5916 w 12181"/>
                <a:gd name="connsiteY58" fmla="*/ 1300 h 10760"/>
                <a:gd name="connsiteX59" fmla="*/ 6357 w 12181"/>
                <a:gd name="connsiteY59" fmla="*/ 1256 h 10760"/>
                <a:gd name="connsiteX60" fmla="*/ 6407 w 12181"/>
                <a:gd name="connsiteY60" fmla="*/ 1745 h 10760"/>
                <a:gd name="connsiteX61" fmla="*/ 6688 w 12181"/>
                <a:gd name="connsiteY61" fmla="*/ 1596 h 10760"/>
                <a:gd name="connsiteX62" fmla="*/ 7203 w 12181"/>
                <a:gd name="connsiteY62" fmla="*/ 1755 h 10760"/>
                <a:gd name="connsiteX63" fmla="*/ 7940 w 12181"/>
                <a:gd name="connsiteY63" fmla="*/ 1218 h 10760"/>
                <a:gd name="connsiteX64" fmla="*/ 8364 w 12181"/>
                <a:gd name="connsiteY64" fmla="*/ 983 h 10760"/>
                <a:gd name="connsiteX65" fmla="*/ 9382 w 12181"/>
                <a:gd name="connsiteY65" fmla="*/ 1065 h 10760"/>
                <a:gd name="connsiteX66" fmla="*/ 9759 w 12181"/>
                <a:gd name="connsiteY66" fmla="*/ 1177 h 10760"/>
                <a:gd name="connsiteX67" fmla="*/ 10085 w 12181"/>
                <a:gd name="connsiteY67" fmla="*/ 721 h 10760"/>
                <a:gd name="connsiteX68" fmla="*/ 10367 w 12181"/>
                <a:gd name="connsiteY68" fmla="*/ 1213 h 10760"/>
                <a:gd name="connsiteX69" fmla="*/ 9979 w 12181"/>
                <a:gd name="connsiteY69" fmla="*/ 1544 h 10760"/>
                <a:gd name="connsiteX70" fmla="*/ 10599 w 12181"/>
                <a:gd name="connsiteY70" fmla="*/ 1477 h 10760"/>
                <a:gd name="connsiteX71" fmla="*/ 11177 w 12181"/>
                <a:gd name="connsiteY71" fmla="*/ 1744 h 10760"/>
                <a:gd name="connsiteX72" fmla="*/ 11632 w 12181"/>
                <a:gd name="connsiteY72" fmla="*/ 4405 h 10760"/>
                <a:gd name="connsiteX73" fmla="*/ 12180 w 12181"/>
                <a:gd name="connsiteY73" fmla="*/ 5293 h 10760"/>
                <a:gd name="connsiteX74" fmla="*/ 11768 w 12181"/>
                <a:gd name="connsiteY74" fmla="*/ 5967 h 10760"/>
                <a:gd name="connsiteX75" fmla="*/ 10385 w 12181"/>
                <a:gd name="connsiteY75" fmla="*/ 6232 h 10760"/>
                <a:gd name="connsiteX76" fmla="*/ 9169 w 12181"/>
                <a:gd name="connsiteY76" fmla="*/ 6788 h 10760"/>
                <a:gd name="connsiteX77" fmla="*/ 8532 w 12181"/>
                <a:gd name="connsiteY77" fmla="*/ 6901 h 10760"/>
                <a:gd name="connsiteX78" fmla="*/ 8003 w 12181"/>
                <a:gd name="connsiteY78" fmla="*/ 7088 h 10760"/>
                <a:gd name="connsiteX79" fmla="*/ 8566 w 12181"/>
                <a:gd name="connsiteY79" fmla="*/ 7238 h 10760"/>
                <a:gd name="connsiteX80" fmla="*/ 9036 w 12181"/>
                <a:gd name="connsiteY80" fmla="*/ 7626 h 10760"/>
                <a:gd name="connsiteX81" fmla="*/ 9411 w 12181"/>
                <a:gd name="connsiteY81" fmla="*/ 8372 h 10760"/>
                <a:gd name="connsiteX82" fmla="*/ 9787 w 12181"/>
                <a:gd name="connsiteY82" fmla="*/ 8342 h 10760"/>
                <a:gd name="connsiteX83" fmla="*/ 10773 w 12181"/>
                <a:gd name="connsiteY83" fmla="*/ 9088 h 10760"/>
                <a:gd name="connsiteX84" fmla="*/ 9599 w 12181"/>
                <a:gd name="connsiteY84" fmla="*/ 9894 h 10760"/>
                <a:gd name="connsiteX85" fmla="*/ 10069 w 12181"/>
                <a:gd name="connsiteY85" fmla="*/ 10491 h 10760"/>
                <a:gd name="connsiteX86" fmla="*/ 9881 w 12181"/>
                <a:gd name="connsiteY86" fmla="*/ 10730 h 10760"/>
                <a:gd name="connsiteX87" fmla="*/ 9599 w 12181"/>
                <a:gd name="connsiteY87" fmla="*/ 10491 h 10760"/>
                <a:gd name="connsiteX88" fmla="*/ 7721 w 12181"/>
                <a:gd name="connsiteY88" fmla="*/ 10461 h 10760"/>
                <a:gd name="connsiteX89" fmla="*/ 7393 w 12181"/>
                <a:gd name="connsiteY89" fmla="*/ 10760 h 10760"/>
                <a:gd name="connsiteX90" fmla="*/ 6829 w 12181"/>
                <a:gd name="connsiteY90" fmla="*/ 10730 h 10760"/>
                <a:gd name="connsiteX0" fmla="*/ 7560 w 12912"/>
                <a:gd name="connsiteY0" fmla="*/ 10730 h 10760"/>
                <a:gd name="connsiteX1" fmla="*/ 7654 w 12912"/>
                <a:gd name="connsiteY1" fmla="*/ 9894 h 10760"/>
                <a:gd name="connsiteX2" fmla="*/ 7936 w 12912"/>
                <a:gd name="connsiteY2" fmla="*/ 9088 h 10760"/>
                <a:gd name="connsiteX3" fmla="*/ 7138 w 12912"/>
                <a:gd name="connsiteY3" fmla="*/ 8909 h 10760"/>
                <a:gd name="connsiteX4" fmla="*/ 6903 w 12912"/>
                <a:gd name="connsiteY4" fmla="*/ 8730 h 10760"/>
                <a:gd name="connsiteX5" fmla="*/ 6527 w 12912"/>
                <a:gd name="connsiteY5" fmla="*/ 8820 h 10760"/>
                <a:gd name="connsiteX6" fmla="*/ 6199 w 12912"/>
                <a:gd name="connsiteY6" fmla="*/ 8253 h 10760"/>
                <a:gd name="connsiteX7" fmla="*/ 5635 w 12912"/>
                <a:gd name="connsiteY7" fmla="*/ 7894 h 10760"/>
                <a:gd name="connsiteX8" fmla="*/ 5213 w 12912"/>
                <a:gd name="connsiteY8" fmla="*/ 7924 h 10760"/>
                <a:gd name="connsiteX9" fmla="*/ 5307 w 12912"/>
                <a:gd name="connsiteY9" fmla="*/ 8103 h 10760"/>
                <a:gd name="connsiteX10" fmla="*/ 4837 w 12912"/>
                <a:gd name="connsiteY10" fmla="*/ 8133 h 10760"/>
                <a:gd name="connsiteX11" fmla="*/ 4790 w 12912"/>
                <a:gd name="connsiteY11" fmla="*/ 7447 h 10760"/>
                <a:gd name="connsiteX12" fmla="*/ 4039 w 12912"/>
                <a:gd name="connsiteY12" fmla="*/ 7417 h 10760"/>
                <a:gd name="connsiteX13" fmla="*/ 4133 w 12912"/>
                <a:gd name="connsiteY13" fmla="*/ 7118 h 10760"/>
                <a:gd name="connsiteX14" fmla="*/ 3804 w 12912"/>
                <a:gd name="connsiteY14" fmla="*/ 7029 h 10760"/>
                <a:gd name="connsiteX15" fmla="*/ 3617 w 12912"/>
                <a:gd name="connsiteY15" fmla="*/ 6521 h 10760"/>
                <a:gd name="connsiteX16" fmla="*/ 3945 w 12912"/>
                <a:gd name="connsiteY16" fmla="*/ 6372 h 10760"/>
                <a:gd name="connsiteX17" fmla="*/ 4415 w 12912"/>
                <a:gd name="connsiteY17" fmla="*/ 5984 h 10760"/>
                <a:gd name="connsiteX18" fmla="*/ 4133 w 12912"/>
                <a:gd name="connsiteY18" fmla="*/ 5775 h 10760"/>
                <a:gd name="connsiteX19" fmla="*/ 4696 w 12912"/>
                <a:gd name="connsiteY19" fmla="*/ 5447 h 10760"/>
                <a:gd name="connsiteX20" fmla="*/ 4133 w 12912"/>
                <a:gd name="connsiteY20" fmla="*/ 5447 h 10760"/>
                <a:gd name="connsiteX21" fmla="*/ 4133 w 12912"/>
                <a:gd name="connsiteY21" fmla="*/ 5088 h 10760"/>
                <a:gd name="connsiteX22" fmla="*/ 4321 w 12912"/>
                <a:gd name="connsiteY22" fmla="*/ 4521 h 10760"/>
                <a:gd name="connsiteX23" fmla="*/ 4086 w 12912"/>
                <a:gd name="connsiteY23" fmla="*/ 4044 h 10760"/>
                <a:gd name="connsiteX24" fmla="*/ 4792 w 12912"/>
                <a:gd name="connsiteY24" fmla="*/ 3532 h 10760"/>
                <a:gd name="connsiteX25" fmla="*/ 4394 w 12912"/>
                <a:gd name="connsiteY25" fmla="*/ 3342 h 10760"/>
                <a:gd name="connsiteX26" fmla="*/ 0 w 12912"/>
                <a:gd name="connsiteY26" fmla="*/ 4938 h 10760"/>
                <a:gd name="connsiteX27" fmla="*/ 732 w 12912"/>
                <a:gd name="connsiteY27" fmla="*/ 4660 h 10760"/>
                <a:gd name="connsiteX28" fmla="*/ 1216 w 12912"/>
                <a:gd name="connsiteY28" fmla="*/ 4121 h 10760"/>
                <a:gd name="connsiteX29" fmla="*/ 1607 w 12912"/>
                <a:gd name="connsiteY29" fmla="*/ 3784 h 10760"/>
                <a:gd name="connsiteX30" fmla="*/ 1272 w 12912"/>
                <a:gd name="connsiteY30" fmla="*/ 3358 h 10760"/>
                <a:gd name="connsiteX31" fmla="*/ 1673 w 12912"/>
                <a:gd name="connsiteY31" fmla="*/ 2950 h 10760"/>
                <a:gd name="connsiteX32" fmla="*/ 1345 w 12912"/>
                <a:gd name="connsiteY32" fmla="*/ 2316 h 10760"/>
                <a:gd name="connsiteX33" fmla="*/ 1692 w 12912"/>
                <a:gd name="connsiteY33" fmla="*/ 2820 h 10760"/>
                <a:gd name="connsiteX34" fmla="*/ 1504 w 12912"/>
                <a:gd name="connsiteY34" fmla="*/ 2790 h 10760"/>
                <a:gd name="connsiteX35" fmla="*/ 1862 w 12912"/>
                <a:gd name="connsiteY35" fmla="*/ 1986 h 10760"/>
                <a:gd name="connsiteX36" fmla="*/ 2511 w 12912"/>
                <a:gd name="connsiteY36" fmla="*/ 1999 h 10760"/>
                <a:gd name="connsiteX37" fmla="*/ 3288 w 12912"/>
                <a:gd name="connsiteY37" fmla="*/ 2461 h 10760"/>
                <a:gd name="connsiteX38" fmla="*/ 2212 w 12912"/>
                <a:gd name="connsiteY38" fmla="*/ 2015 h 10760"/>
                <a:gd name="connsiteX39" fmla="*/ 2523 w 12912"/>
                <a:gd name="connsiteY39" fmla="*/ 2021 h 10760"/>
                <a:gd name="connsiteX40" fmla="*/ 2685 w 12912"/>
                <a:gd name="connsiteY40" fmla="*/ 2083 h 10760"/>
                <a:gd name="connsiteX41" fmla="*/ 3160 w 12912"/>
                <a:gd name="connsiteY41" fmla="*/ 2449 h 10760"/>
                <a:gd name="connsiteX42" fmla="*/ 3358 w 12912"/>
                <a:gd name="connsiteY42" fmla="*/ 2178 h 10760"/>
                <a:gd name="connsiteX43" fmla="*/ 3684 w 12912"/>
                <a:gd name="connsiteY43" fmla="*/ 1886 h 10760"/>
                <a:gd name="connsiteX44" fmla="*/ 3809 w 12912"/>
                <a:gd name="connsiteY44" fmla="*/ 1793 h 10760"/>
                <a:gd name="connsiteX45" fmla="*/ 4509 w 12912"/>
                <a:gd name="connsiteY45" fmla="*/ 1805 h 10760"/>
                <a:gd name="connsiteX46" fmla="*/ 4227 w 12912"/>
                <a:gd name="connsiteY46" fmla="*/ 1835 h 10760"/>
                <a:gd name="connsiteX47" fmla="*/ 4039 w 12912"/>
                <a:gd name="connsiteY47" fmla="*/ 1596 h 10760"/>
                <a:gd name="connsiteX48" fmla="*/ 4022 w 12912"/>
                <a:gd name="connsiteY48" fmla="*/ 1359 h 10760"/>
                <a:gd name="connsiteX49" fmla="*/ 4070 w 12912"/>
                <a:gd name="connsiteY49" fmla="*/ 1009 h 10760"/>
                <a:gd name="connsiteX50" fmla="*/ 3804 w 12912"/>
                <a:gd name="connsiteY50" fmla="*/ 1059 h 10760"/>
                <a:gd name="connsiteX51" fmla="*/ 3758 w 12912"/>
                <a:gd name="connsiteY51" fmla="*/ 879 h 10760"/>
                <a:gd name="connsiteX52" fmla="*/ 3873 w 12912"/>
                <a:gd name="connsiteY52" fmla="*/ 580 h 10760"/>
                <a:gd name="connsiteX53" fmla="*/ 3771 w 12912"/>
                <a:gd name="connsiteY53" fmla="*/ 0 h 10760"/>
                <a:gd name="connsiteX54" fmla="*/ 5069 w 12912"/>
                <a:gd name="connsiteY54" fmla="*/ 195 h 10760"/>
                <a:gd name="connsiteX55" fmla="*/ 6105 w 12912"/>
                <a:gd name="connsiteY55" fmla="*/ 1088 h 10760"/>
                <a:gd name="connsiteX56" fmla="*/ 6365 w 12912"/>
                <a:gd name="connsiteY56" fmla="*/ 1091 h 10760"/>
                <a:gd name="connsiteX57" fmla="*/ 6431 w 12912"/>
                <a:gd name="connsiteY57" fmla="*/ 1196 h 10760"/>
                <a:gd name="connsiteX58" fmla="*/ 6647 w 12912"/>
                <a:gd name="connsiteY58" fmla="*/ 1300 h 10760"/>
                <a:gd name="connsiteX59" fmla="*/ 7088 w 12912"/>
                <a:gd name="connsiteY59" fmla="*/ 1256 h 10760"/>
                <a:gd name="connsiteX60" fmla="*/ 7138 w 12912"/>
                <a:gd name="connsiteY60" fmla="*/ 1745 h 10760"/>
                <a:gd name="connsiteX61" fmla="*/ 7419 w 12912"/>
                <a:gd name="connsiteY61" fmla="*/ 1596 h 10760"/>
                <a:gd name="connsiteX62" fmla="*/ 7934 w 12912"/>
                <a:gd name="connsiteY62" fmla="*/ 1755 h 10760"/>
                <a:gd name="connsiteX63" fmla="*/ 8671 w 12912"/>
                <a:gd name="connsiteY63" fmla="*/ 1218 h 10760"/>
                <a:gd name="connsiteX64" fmla="*/ 9095 w 12912"/>
                <a:gd name="connsiteY64" fmla="*/ 983 h 10760"/>
                <a:gd name="connsiteX65" fmla="*/ 10113 w 12912"/>
                <a:gd name="connsiteY65" fmla="*/ 1065 h 10760"/>
                <a:gd name="connsiteX66" fmla="*/ 10490 w 12912"/>
                <a:gd name="connsiteY66" fmla="*/ 1177 h 10760"/>
                <a:gd name="connsiteX67" fmla="*/ 10816 w 12912"/>
                <a:gd name="connsiteY67" fmla="*/ 721 h 10760"/>
                <a:gd name="connsiteX68" fmla="*/ 11098 w 12912"/>
                <a:gd name="connsiteY68" fmla="*/ 1213 h 10760"/>
                <a:gd name="connsiteX69" fmla="*/ 10710 w 12912"/>
                <a:gd name="connsiteY69" fmla="*/ 1544 h 10760"/>
                <a:gd name="connsiteX70" fmla="*/ 11330 w 12912"/>
                <a:gd name="connsiteY70" fmla="*/ 1477 h 10760"/>
                <a:gd name="connsiteX71" fmla="*/ 11908 w 12912"/>
                <a:gd name="connsiteY71" fmla="*/ 1744 h 10760"/>
                <a:gd name="connsiteX72" fmla="*/ 12363 w 12912"/>
                <a:gd name="connsiteY72" fmla="*/ 4405 h 10760"/>
                <a:gd name="connsiteX73" fmla="*/ 12911 w 12912"/>
                <a:gd name="connsiteY73" fmla="*/ 5293 h 10760"/>
                <a:gd name="connsiteX74" fmla="*/ 12499 w 12912"/>
                <a:gd name="connsiteY74" fmla="*/ 5967 h 10760"/>
                <a:gd name="connsiteX75" fmla="*/ 11116 w 12912"/>
                <a:gd name="connsiteY75" fmla="*/ 6232 h 10760"/>
                <a:gd name="connsiteX76" fmla="*/ 9900 w 12912"/>
                <a:gd name="connsiteY76" fmla="*/ 6788 h 10760"/>
                <a:gd name="connsiteX77" fmla="*/ 9263 w 12912"/>
                <a:gd name="connsiteY77" fmla="*/ 6901 h 10760"/>
                <a:gd name="connsiteX78" fmla="*/ 8734 w 12912"/>
                <a:gd name="connsiteY78" fmla="*/ 7088 h 10760"/>
                <a:gd name="connsiteX79" fmla="*/ 9297 w 12912"/>
                <a:gd name="connsiteY79" fmla="*/ 7238 h 10760"/>
                <a:gd name="connsiteX80" fmla="*/ 9767 w 12912"/>
                <a:gd name="connsiteY80" fmla="*/ 7626 h 10760"/>
                <a:gd name="connsiteX81" fmla="*/ 10142 w 12912"/>
                <a:gd name="connsiteY81" fmla="*/ 8372 h 10760"/>
                <a:gd name="connsiteX82" fmla="*/ 10518 w 12912"/>
                <a:gd name="connsiteY82" fmla="*/ 8342 h 10760"/>
                <a:gd name="connsiteX83" fmla="*/ 11504 w 12912"/>
                <a:gd name="connsiteY83" fmla="*/ 9088 h 10760"/>
                <a:gd name="connsiteX84" fmla="*/ 10330 w 12912"/>
                <a:gd name="connsiteY84" fmla="*/ 9894 h 10760"/>
                <a:gd name="connsiteX85" fmla="*/ 10800 w 12912"/>
                <a:gd name="connsiteY85" fmla="*/ 10491 h 10760"/>
                <a:gd name="connsiteX86" fmla="*/ 10612 w 12912"/>
                <a:gd name="connsiteY86" fmla="*/ 10730 h 10760"/>
                <a:gd name="connsiteX87" fmla="*/ 10330 w 12912"/>
                <a:gd name="connsiteY87" fmla="*/ 10491 h 10760"/>
                <a:gd name="connsiteX88" fmla="*/ 8452 w 12912"/>
                <a:gd name="connsiteY88" fmla="*/ 10461 h 10760"/>
                <a:gd name="connsiteX89" fmla="*/ 8124 w 12912"/>
                <a:gd name="connsiteY89" fmla="*/ 10760 h 10760"/>
                <a:gd name="connsiteX90" fmla="*/ 7560 w 12912"/>
                <a:gd name="connsiteY90" fmla="*/ 10730 h 10760"/>
                <a:gd name="connsiteX0" fmla="*/ 7560 w 12912"/>
                <a:gd name="connsiteY0" fmla="*/ 10730 h 10760"/>
                <a:gd name="connsiteX1" fmla="*/ 7654 w 12912"/>
                <a:gd name="connsiteY1" fmla="*/ 9894 h 10760"/>
                <a:gd name="connsiteX2" fmla="*/ 7936 w 12912"/>
                <a:gd name="connsiteY2" fmla="*/ 9088 h 10760"/>
                <a:gd name="connsiteX3" fmla="*/ 7138 w 12912"/>
                <a:gd name="connsiteY3" fmla="*/ 8909 h 10760"/>
                <a:gd name="connsiteX4" fmla="*/ 6903 w 12912"/>
                <a:gd name="connsiteY4" fmla="*/ 8730 h 10760"/>
                <a:gd name="connsiteX5" fmla="*/ 6527 w 12912"/>
                <a:gd name="connsiteY5" fmla="*/ 8820 h 10760"/>
                <a:gd name="connsiteX6" fmla="*/ 6199 w 12912"/>
                <a:gd name="connsiteY6" fmla="*/ 8253 h 10760"/>
                <a:gd name="connsiteX7" fmla="*/ 5635 w 12912"/>
                <a:gd name="connsiteY7" fmla="*/ 7894 h 10760"/>
                <a:gd name="connsiteX8" fmla="*/ 5213 w 12912"/>
                <a:gd name="connsiteY8" fmla="*/ 7924 h 10760"/>
                <a:gd name="connsiteX9" fmla="*/ 5307 w 12912"/>
                <a:gd name="connsiteY9" fmla="*/ 8103 h 10760"/>
                <a:gd name="connsiteX10" fmla="*/ 4837 w 12912"/>
                <a:gd name="connsiteY10" fmla="*/ 8133 h 10760"/>
                <a:gd name="connsiteX11" fmla="*/ 4790 w 12912"/>
                <a:gd name="connsiteY11" fmla="*/ 7447 h 10760"/>
                <a:gd name="connsiteX12" fmla="*/ 4039 w 12912"/>
                <a:gd name="connsiteY12" fmla="*/ 7417 h 10760"/>
                <a:gd name="connsiteX13" fmla="*/ 4133 w 12912"/>
                <a:gd name="connsiteY13" fmla="*/ 7118 h 10760"/>
                <a:gd name="connsiteX14" fmla="*/ 3804 w 12912"/>
                <a:gd name="connsiteY14" fmla="*/ 7029 h 10760"/>
                <a:gd name="connsiteX15" fmla="*/ 3617 w 12912"/>
                <a:gd name="connsiteY15" fmla="*/ 6521 h 10760"/>
                <a:gd name="connsiteX16" fmla="*/ 3945 w 12912"/>
                <a:gd name="connsiteY16" fmla="*/ 6372 h 10760"/>
                <a:gd name="connsiteX17" fmla="*/ 4415 w 12912"/>
                <a:gd name="connsiteY17" fmla="*/ 5984 h 10760"/>
                <a:gd name="connsiteX18" fmla="*/ 4133 w 12912"/>
                <a:gd name="connsiteY18" fmla="*/ 5775 h 10760"/>
                <a:gd name="connsiteX19" fmla="*/ 4696 w 12912"/>
                <a:gd name="connsiteY19" fmla="*/ 5447 h 10760"/>
                <a:gd name="connsiteX20" fmla="*/ 4133 w 12912"/>
                <a:gd name="connsiteY20" fmla="*/ 5447 h 10760"/>
                <a:gd name="connsiteX21" fmla="*/ 4133 w 12912"/>
                <a:gd name="connsiteY21" fmla="*/ 5088 h 10760"/>
                <a:gd name="connsiteX22" fmla="*/ 4321 w 12912"/>
                <a:gd name="connsiteY22" fmla="*/ 4521 h 10760"/>
                <a:gd name="connsiteX23" fmla="*/ 4086 w 12912"/>
                <a:gd name="connsiteY23" fmla="*/ 4044 h 10760"/>
                <a:gd name="connsiteX24" fmla="*/ 4792 w 12912"/>
                <a:gd name="connsiteY24" fmla="*/ 3532 h 10760"/>
                <a:gd name="connsiteX25" fmla="*/ 4394 w 12912"/>
                <a:gd name="connsiteY25" fmla="*/ 3342 h 10760"/>
                <a:gd name="connsiteX26" fmla="*/ 0 w 12912"/>
                <a:gd name="connsiteY26" fmla="*/ 4938 h 10760"/>
                <a:gd name="connsiteX27" fmla="*/ 640 w 12912"/>
                <a:gd name="connsiteY27" fmla="*/ 4692 h 10760"/>
                <a:gd name="connsiteX28" fmla="*/ 1216 w 12912"/>
                <a:gd name="connsiteY28" fmla="*/ 4121 h 10760"/>
                <a:gd name="connsiteX29" fmla="*/ 1607 w 12912"/>
                <a:gd name="connsiteY29" fmla="*/ 3784 h 10760"/>
                <a:gd name="connsiteX30" fmla="*/ 1272 w 12912"/>
                <a:gd name="connsiteY30" fmla="*/ 3358 h 10760"/>
                <a:gd name="connsiteX31" fmla="*/ 1673 w 12912"/>
                <a:gd name="connsiteY31" fmla="*/ 2950 h 10760"/>
                <a:gd name="connsiteX32" fmla="*/ 1345 w 12912"/>
                <a:gd name="connsiteY32" fmla="*/ 2316 h 10760"/>
                <a:gd name="connsiteX33" fmla="*/ 1692 w 12912"/>
                <a:gd name="connsiteY33" fmla="*/ 2820 h 10760"/>
                <a:gd name="connsiteX34" fmla="*/ 1504 w 12912"/>
                <a:gd name="connsiteY34" fmla="*/ 2790 h 10760"/>
                <a:gd name="connsiteX35" fmla="*/ 1862 w 12912"/>
                <a:gd name="connsiteY35" fmla="*/ 1986 h 10760"/>
                <a:gd name="connsiteX36" fmla="*/ 2511 w 12912"/>
                <a:gd name="connsiteY36" fmla="*/ 1999 h 10760"/>
                <a:gd name="connsiteX37" fmla="*/ 3288 w 12912"/>
                <a:gd name="connsiteY37" fmla="*/ 2461 h 10760"/>
                <a:gd name="connsiteX38" fmla="*/ 2212 w 12912"/>
                <a:gd name="connsiteY38" fmla="*/ 2015 h 10760"/>
                <a:gd name="connsiteX39" fmla="*/ 2523 w 12912"/>
                <a:gd name="connsiteY39" fmla="*/ 2021 h 10760"/>
                <a:gd name="connsiteX40" fmla="*/ 2685 w 12912"/>
                <a:gd name="connsiteY40" fmla="*/ 2083 h 10760"/>
                <a:gd name="connsiteX41" fmla="*/ 3160 w 12912"/>
                <a:gd name="connsiteY41" fmla="*/ 2449 h 10760"/>
                <a:gd name="connsiteX42" fmla="*/ 3358 w 12912"/>
                <a:gd name="connsiteY42" fmla="*/ 2178 h 10760"/>
                <a:gd name="connsiteX43" fmla="*/ 3684 w 12912"/>
                <a:gd name="connsiteY43" fmla="*/ 1886 h 10760"/>
                <a:gd name="connsiteX44" fmla="*/ 3809 w 12912"/>
                <a:gd name="connsiteY44" fmla="*/ 1793 h 10760"/>
                <a:gd name="connsiteX45" fmla="*/ 4509 w 12912"/>
                <a:gd name="connsiteY45" fmla="*/ 1805 h 10760"/>
                <a:gd name="connsiteX46" fmla="*/ 4227 w 12912"/>
                <a:gd name="connsiteY46" fmla="*/ 1835 h 10760"/>
                <a:gd name="connsiteX47" fmla="*/ 4039 w 12912"/>
                <a:gd name="connsiteY47" fmla="*/ 1596 h 10760"/>
                <a:gd name="connsiteX48" fmla="*/ 4022 w 12912"/>
                <a:gd name="connsiteY48" fmla="*/ 1359 h 10760"/>
                <a:gd name="connsiteX49" fmla="*/ 4070 w 12912"/>
                <a:gd name="connsiteY49" fmla="*/ 1009 h 10760"/>
                <a:gd name="connsiteX50" fmla="*/ 3804 w 12912"/>
                <a:gd name="connsiteY50" fmla="*/ 1059 h 10760"/>
                <a:gd name="connsiteX51" fmla="*/ 3758 w 12912"/>
                <a:gd name="connsiteY51" fmla="*/ 879 h 10760"/>
                <a:gd name="connsiteX52" fmla="*/ 3873 w 12912"/>
                <a:gd name="connsiteY52" fmla="*/ 580 h 10760"/>
                <a:gd name="connsiteX53" fmla="*/ 3771 w 12912"/>
                <a:gd name="connsiteY53" fmla="*/ 0 h 10760"/>
                <a:gd name="connsiteX54" fmla="*/ 5069 w 12912"/>
                <a:gd name="connsiteY54" fmla="*/ 195 h 10760"/>
                <a:gd name="connsiteX55" fmla="*/ 6105 w 12912"/>
                <a:gd name="connsiteY55" fmla="*/ 1088 h 10760"/>
                <a:gd name="connsiteX56" fmla="*/ 6365 w 12912"/>
                <a:gd name="connsiteY56" fmla="*/ 1091 h 10760"/>
                <a:gd name="connsiteX57" fmla="*/ 6431 w 12912"/>
                <a:gd name="connsiteY57" fmla="*/ 1196 h 10760"/>
                <a:gd name="connsiteX58" fmla="*/ 6647 w 12912"/>
                <a:gd name="connsiteY58" fmla="*/ 1300 h 10760"/>
                <a:gd name="connsiteX59" fmla="*/ 7088 w 12912"/>
                <a:gd name="connsiteY59" fmla="*/ 1256 h 10760"/>
                <a:gd name="connsiteX60" fmla="*/ 7138 w 12912"/>
                <a:gd name="connsiteY60" fmla="*/ 1745 h 10760"/>
                <a:gd name="connsiteX61" fmla="*/ 7419 w 12912"/>
                <a:gd name="connsiteY61" fmla="*/ 1596 h 10760"/>
                <a:gd name="connsiteX62" fmla="*/ 7934 w 12912"/>
                <a:gd name="connsiteY62" fmla="*/ 1755 h 10760"/>
                <a:gd name="connsiteX63" fmla="*/ 8671 w 12912"/>
                <a:gd name="connsiteY63" fmla="*/ 1218 h 10760"/>
                <a:gd name="connsiteX64" fmla="*/ 9095 w 12912"/>
                <a:gd name="connsiteY64" fmla="*/ 983 h 10760"/>
                <a:gd name="connsiteX65" fmla="*/ 10113 w 12912"/>
                <a:gd name="connsiteY65" fmla="*/ 1065 h 10760"/>
                <a:gd name="connsiteX66" fmla="*/ 10490 w 12912"/>
                <a:gd name="connsiteY66" fmla="*/ 1177 h 10760"/>
                <a:gd name="connsiteX67" fmla="*/ 10816 w 12912"/>
                <a:gd name="connsiteY67" fmla="*/ 721 h 10760"/>
                <a:gd name="connsiteX68" fmla="*/ 11098 w 12912"/>
                <a:gd name="connsiteY68" fmla="*/ 1213 h 10760"/>
                <a:gd name="connsiteX69" fmla="*/ 10710 w 12912"/>
                <a:gd name="connsiteY69" fmla="*/ 1544 h 10760"/>
                <a:gd name="connsiteX70" fmla="*/ 11330 w 12912"/>
                <a:gd name="connsiteY70" fmla="*/ 1477 h 10760"/>
                <a:gd name="connsiteX71" fmla="*/ 11908 w 12912"/>
                <a:gd name="connsiteY71" fmla="*/ 1744 h 10760"/>
                <a:gd name="connsiteX72" fmla="*/ 12363 w 12912"/>
                <a:gd name="connsiteY72" fmla="*/ 4405 h 10760"/>
                <a:gd name="connsiteX73" fmla="*/ 12911 w 12912"/>
                <a:gd name="connsiteY73" fmla="*/ 5293 h 10760"/>
                <a:gd name="connsiteX74" fmla="*/ 12499 w 12912"/>
                <a:gd name="connsiteY74" fmla="*/ 5967 h 10760"/>
                <a:gd name="connsiteX75" fmla="*/ 11116 w 12912"/>
                <a:gd name="connsiteY75" fmla="*/ 6232 h 10760"/>
                <a:gd name="connsiteX76" fmla="*/ 9900 w 12912"/>
                <a:gd name="connsiteY76" fmla="*/ 6788 h 10760"/>
                <a:gd name="connsiteX77" fmla="*/ 9263 w 12912"/>
                <a:gd name="connsiteY77" fmla="*/ 6901 h 10760"/>
                <a:gd name="connsiteX78" fmla="*/ 8734 w 12912"/>
                <a:gd name="connsiteY78" fmla="*/ 7088 h 10760"/>
                <a:gd name="connsiteX79" fmla="*/ 9297 w 12912"/>
                <a:gd name="connsiteY79" fmla="*/ 7238 h 10760"/>
                <a:gd name="connsiteX80" fmla="*/ 9767 w 12912"/>
                <a:gd name="connsiteY80" fmla="*/ 7626 h 10760"/>
                <a:gd name="connsiteX81" fmla="*/ 10142 w 12912"/>
                <a:gd name="connsiteY81" fmla="*/ 8372 h 10760"/>
                <a:gd name="connsiteX82" fmla="*/ 10518 w 12912"/>
                <a:gd name="connsiteY82" fmla="*/ 8342 h 10760"/>
                <a:gd name="connsiteX83" fmla="*/ 11504 w 12912"/>
                <a:gd name="connsiteY83" fmla="*/ 9088 h 10760"/>
                <a:gd name="connsiteX84" fmla="*/ 10330 w 12912"/>
                <a:gd name="connsiteY84" fmla="*/ 9894 h 10760"/>
                <a:gd name="connsiteX85" fmla="*/ 10800 w 12912"/>
                <a:gd name="connsiteY85" fmla="*/ 10491 h 10760"/>
                <a:gd name="connsiteX86" fmla="*/ 10612 w 12912"/>
                <a:gd name="connsiteY86" fmla="*/ 10730 h 10760"/>
                <a:gd name="connsiteX87" fmla="*/ 10330 w 12912"/>
                <a:gd name="connsiteY87" fmla="*/ 10491 h 10760"/>
                <a:gd name="connsiteX88" fmla="*/ 8452 w 12912"/>
                <a:gd name="connsiteY88" fmla="*/ 10461 h 10760"/>
                <a:gd name="connsiteX89" fmla="*/ 8124 w 12912"/>
                <a:gd name="connsiteY89" fmla="*/ 10760 h 10760"/>
                <a:gd name="connsiteX90" fmla="*/ 7560 w 12912"/>
                <a:gd name="connsiteY90" fmla="*/ 10730 h 10760"/>
                <a:gd name="connsiteX0" fmla="*/ 7560 w 12912"/>
                <a:gd name="connsiteY0" fmla="*/ 10730 h 10760"/>
                <a:gd name="connsiteX1" fmla="*/ 7654 w 12912"/>
                <a:gd name="connsiteY1" fmla="*/ 9894 h 10760"/>
                <a:gd name="connsiteX2" fmla="*/ 7936 w 12912"/>
                <a:gd name="connsiteY2" fmla="*/ 9088 h 10760"/>
                <a:gd name="connsiteX3" fmla="*/ 7138 w 12912"/>
                <a:gd name="connsiteY3" fmla="*/ 8909 h 10760"/>
                <a:gd name="connsiteX4" fmla="*/ 6903 w 12912"/>
                <a:gd name="connsiteY4" fmla="*/ 8730 h 10760"/>
                <a:gd name="connsiteX5" fmla="*/ 6527 w 12912"/>
                <a:gd name="connsiteY5" fmla="*/ 8820 h 10760"/>
                <a:gd name="connsiteX6" fmla="*/ 6199 w 12912"/>
                <a:gd name="connsiteY6" fmla="*/ 8253 h 10760"/>
                <a:gd name="connsiteX7" fmla="*/ 5635 w 12912"/>
                <a:gd name="connsiteY7" fmla="*/ 7894 h 10760"/>
                <a:gd name="connsiteX8" fmla="*/ 5213 w 12912"/>
                <a:gd name="connsiteY8" fmla="*/ 7924 h 10760"/>
                <a:gd name="connsiteX9" fmla="*/ 5307 w 12912"/>
                <a:gd name="connsiteY9" fmla="*/ 8103 h 10760"/>
                <a:gd name="connsiteX10" fmla="*/ 4837 w 12912"/>
                <a:gd name="connsiteY10" fmla="*/ 8133 h 10760"/>
                <a:gd name="connsiteX11" fmla="*/ 4790 w 12912"/>
                <a:gd name="connsiteY11" fmla="*/ 7447 h 10760"/>
                <a:gd name="connsiteX12" fmla="*/ 4039 w 12912"/>
                <a:gd name="connsiteY12" fmla="*/ 7417 h 10760"/>
                <a:gd name="connsiteX13" fmla="*/ 4133 w 12912"/>
                <a:gd name="connsiteY13" fmla="*/ 7118 h 10760"/>
                <a:gd name="connsiteX14" fmla="*/ 3804 w 12912"/>
                <a:gd name="connsiteY14" fmla="*/ 7029 h 10760"/>
                <a:gd name="connsiteX15" fmla="*/ 3617 w 12912"/>
                <a:gd name="connsiteY15" fmla="*/ 6521 h 10760"/>
                <a:gd name="connsiteX16" fmla="*/ 3945 w 12912"/>
                <a:gd name="connsiteY16" fmla="*/ 6372 h 10760"/>
                <a:gd name="connsiteX17" fmla="*/ 4415 w 12912"/>
                <a:gd name="connsiteY17" fmla="*/ 5984 h 10760"/>
                <a:gd name="connsiteX18" fmla="*/ 4133 w 12912"/>
                <a:gd name="connsiteY18" fmla="*/ 5775 h 10760"/>
                <a:gd name="connsiteX19" fmla="*/ 4696 w 12912"/>
                <a:gd name="connsiteY19" fmla="*/ 5447 h 10760"/>
                <a:gd name="connsiteX20" fmla="*/ 4133 w 12912"/>
                <a:gd name="connsiteY20" fmla="*/ 5447 h 10760"/>
                <a:gd name="connsiteX21" fmla="*/ 4133 w 12912"/>
                <a:gd name="connsiteY21" fmla="*/ 5088 h 10760"/>
                <a:gd name="connsiteX22" fmla="*/ 4321 w 12912"/>
                <a:gd name="connsiteY22" fmla="*/ 4521 h 10760"/>
                <a:gd name="connsiteX23" fmla="*/ 4086 w 12912"/>
                <a:gd name="connsiteY23" fmla="*/ 4044 h 10760"/>
                <a:gd name="connsiteX24" fmla="*/ 4792 w 12912"/>
                <a:gd name="connsiteY24" fmla="*/ 3532 h 10760"/>
                <a:gd name="connsiteX25" fmla="*/ 882 w 12912"/>
                <a:gd name="connsiteY25" fmla="*/ 6342 h 10760"/>
                <a:gd name="connsiteX26" fmla="*/ 0 w 12912"/>
                <a:gd name="connsiteY26" fmla="*/ 4938 h 10760"/>
                <a:gd name="connsiteX27" fmla="*/ 640 w 12912"/>
                <a:gd name="connsiteY27" fmla="*/ 4692 h 10760"/>
                <a:gd name="connsiteX28" fmla="*/ 1216 w 12912"/>
                <a:gd name="connsiteY28" fmla="*/ 4121 h 10760"/>
                <a:gd name="connsiteX29" fmla="*/ 1607 w 12912"/>
                <a:gd name="connsiteY29" fmla="*/ 3784 h 10760"/>
                <a:gd name="connsiteX30" fmla="*/ 1272 w 12912"/>
                <a:gd name="connsiteY30" fmla="*/ 3358 h 10760"/>
                <a:gd name="connsiteX31" fmla="*/ 1673 w 12912"/>
                <a:gd name="connsiteY31" fmla="*/ 2950 h 10760"/>
                <a:gd name="connsiteX32" fmla="*/ 1345 w 12912"/>
                <a:gd name="connsiteY32" fmla="*/ 2316 h 10760"/>
                <a:gd name="connsiteX33" fmla="*/ 1692 w 12912"/>
                <a:gd name="connsiteY33" fmla="*/ 2820 h 10760"/>
                <a:gd name="connsiteX34" fmla="*/ 1504 w 12912"/>
                <a:gd name="connsiteY34" fmla="*/ 2790 h 10760"/>
                <a:gd name="connsiteX35" fmla="*/ 1862 w 12912"/>
                <a:gd name="connsiteY35" fmla="*/ 1986 h 10760"/>
                <a:gd name="connsiteX36" fmla="*/ 2511 w 12912"/>
                <a:gd name="connsiteY36" fmla="*/ 1999 h 10760"/>
                <a:gd name="connsiteX37" fmla="*/ 3288 w 12912"/>
                <a:gd name="connsiteY37" fmla="*/ 2461 h 10760"/>
                <a:gd name="connsiteX38" fmla="*/ 2212 w 12912"/>
                <a:gd name="connsiteY38" fmla="*/ 2015 h 10760"/>
                <a:gd name="connsiteX39" fmla="*/ 2523 w 12912"/>
                <a:gd name="connsiteY39" fmla="*/ 2021 h 10760"/>
                <a:gd name="connsiteX40" fmla="*/ 2685 w 12912"/>
                <a:gd name="connsiteY40" fmla="*/ 2083 h 10760"/>
                <a:gd name="connsiteX41" fmla="*/ 3160 w 12912"/>
                <a:gd name="connsiteY41" fmla="*/ 2449 h 10760"/>
                <a:gd name="connsiteX42" fmla="*/ 3358 w 12912"/>
                <a:gd name="connsiteY42" fmla="*/ 2178 h 10760"/>
                <a:gd name="connsiteX43" fmla="*/ 3684 w 12912"/>
                <a:gd name="connsiteY43" fmla="*/ 1886 h 10760"/>
                <a:gd name="connsiteX44" fmla="*/ 3809 w 12912"/>
                <a:gd name="connsiteY44" fmla="*/ 1793 h 10760"/>
                <a:gd name="connsiteX45" fmla="*/ 4509 w 12912"/>
                <a:gd name="connsiteY45" fmla="*/ 1805 h 10760"/>
                <a:gd name="connsiteX46" fmla="*/ 4227 w 12912"/>
                <a:gd name="connsiteY46" fmla="*/ 1835 h 10760"/>
                <a:gd name="connsiteX47" fmla="*/ 4039 w 12912"/>
                <a:gd name="connsiteY47" fmla="*/ 1596 h 10760"/>
                <a:gd name="connsiteX48" fmla="*/ 4022 w 12912"/>
                <a:gd name="connsiteY48" fmla="*/ 1359 h 10760"/>
                <a:gd name="connsiteX49" fmla="*/ 4070 w 12912"/>
                <a:gd name="connsiteY49" fmla="*/ 1009 h 10760"/>
                <a:gd name="connsiteX50" fmla="*/ 3804 w 12912"/>
                <a:gd name="connsiteY50" fmla="*/ 1059 h 10760"/>
                <a:gd name="connsiteX51" fmla="*/ 3758 w 12912"/>
                <a:gd name="connsiteY51" fmla="*/ 879 h 10760"/>
                <a:gd name="connsiteX52" fmla="*/ 3873 w 12912"/>
                <a:gd name="connsiteY52" fmla="*/ 580 h 10760"/>
                <a:gd name="connsiteX53" fmla="*/ 3771 w 12912"/>
                <a:gd name="connsiteY53" fmla="*/ 0 h 10760"/>
                <a:gd name="connsiteX54" fmla="*/ 5069 w 12912"/>
                <a:gd name="connsiteY54" fmla="*/ 195 h 10760"/>
                <a:gd name="connsiteX55" fmla="*/ 6105 w 12912"/>
                <a:gd name="connsiteY55" fmla="*/ 1088 h 10760"/>
                <a:gd name="connsiteX56" fmla="*/ 6365 w 12912"/>
                <a:gd name="connsiteY56" fmla="*/ 1091 h 10760"/>
                <a:gd name="connsiteX57" fmla="*/ 6431 w 12912"/>
                <a:gd name="connsiteY57" fmla="*/ 1196 h 10760"/>
                <a:gd name="connsiteX58" fmla="*/ 6647 w 12912"/>
                <a:gd name="connsiteY58" fmla="*/ 1300 h 10760"/>
                <a:gd name="connsiteX59" fmla="*/ 7088 w 12912"/>
                <a:gd name="connsiteY59" fmla="*/ 1256 h 10760"/>
                <a:gd name="connsiteX60" fmla="*/ 7138 w 12912"/>
                <a:gd name="connsiteY60" fmla="*/ 1745 h 10760"/>
                <a:gd name="connsiteX61" fmla="*/ 7419 w 12912"/>
                <a:gd name="connsiteY61" fmla="*/ 1596 h 10760"/>
                <a:gd name="connsiteX62" fmla="*/ 7934 w 12912"/>
                <a:gd name="connsiteY62" fmla="*/ 1755 h 10760"/>
                <a:gd name="connsiteX63" fmla="*/ 8671 w 12912"/>
                <a:gd name="connsiteY63" fmla="*/ 1218 h 10760"/>
                <a:gd name="connsiteX64" fmla="*/ 9095 w 12912"/>
                <a:gd name="connsiteY64" fmla="*/ 983 h 10760"/>
                <a:gd name="connsiteX65" fmla="*/ 10113 w 12912"/>
                <a:gd name="connsiteY65" fmla="*/ 1065 h 10760"/>
                <a:gd name="connsiteX66" fmla="*/ 10490 w 12912"/>
                <a:gd name="connsiteY66" fmla="*/ 1177 h 10760"/>
                <a:gd name="connsiteX67" fmla="*/ 10816 w 12912"/>
                <a:gd name="connsiteY67" fmla="*/ 721 h 10760"/>
                <a:gd name="connsiteX68" fmla="*/ 11098 w 12912"/>
                <a:gd name="connsiteY68" fmla="*/ 1213 h 10760"/>
                <a:gd name="connsiteX69" fmla="*/ 10710 w 12912"/>
                <a:gd name="connsiteY69" fmla="*/ 1544 h 10760"/>
                <a:gd name="connsiteX70" fmla="*/ 11330 w 12912"/>
                <a:gd name="connsiteY70" fmla="*/ 1477 h 10760"/>
                <a:gd name="connsiteX71" fmla="*/ 11908 w 12912"/>
                <a:gd name="connsiteY71" fmla="*/ 1744 h 10760"/>
                <a:gd name="connsiteX72" fmla="*/ 12363 w 12912"/>
                <a:gd name="connsiteY72" fmla="*/ 4405 h 10760"/>
                <a:gd name="connsiteX73" fmla="*/ 12911 w 12912"/>
                <a:gd name="connsiteY73" fmla="*/ 5293 h 10760"/>
                <a:gd name="connsiteX74" fmla="*/ 12499 w 12912"/>
                <a:gd name="connsiteY74" fmla="*/ 5967 h 10760"/>
                <a:gd name="connsiteX75" fmla="*/ 11116 w 12912"/>
                <a:gd name="connsiteY75" fmla="*/ 6232 h 10760"/>
                <a:gd name="connsiteX76" fmla="*/ 9900 w 12912"/>
                <a:gd name="connsiteY76" fmla="*/ 6788 h 10760"/>
                <a:gd name="connsiteX77" fmla="*/ 9263 w 12912"/>
                <a:gd name="connsiteY77" fmla="*/ 6901 h 10760"/>
                <a:gd name="connsiteX78" fmla="*/ 8734 w 12912"/>
                <a:gd name="connsiteY78" fmla="*/ 7088 h 10760"/>
                <a:gd name="connsiteX79" fmla="*/ 9297 w 12912"/>
                <a:gd name="connsiteY79" fmla="*/ 7238 h 10760"/>
                <a:gd name="connsiteX80" fmla="*/ 9767 w 12912"/>
                <a:gd name="connsiteY80" fmla="*/ 7626 h 10760"/>
                <a:gd name="connsiteX81" fmla="*/ 10142 w 12912"/>
                <a:gd name="connsiteY81" fmla="*/ 8372 h 10760"/>
                <a:gd name="connsiteX82" fmla="*/ 10518 w 12912"/>
                <a:gd name="connsiteY82" fmla="*/ 8342 h 10760"/>
                <a:gd name="connsiteX83" fmla="*/ 11504 w 12912"/>
                <a:gd name="connsiteY83" fmla="*/ 9088 h 10760"/>
                <a:gd name="connsiteX84" fmla="*/ 10330 w 12912"/>
                <a:gd name="connsiteY84" fmla="*/ 9894 h 10760"/>
                <a:gd name="connsiteX85" fmla="*/ 10800 w 12912"/>
                <a:gd name="connsiteY85" fmla="*/ 10491 h 10760"/>
                <a:gd name="connsiteX86" fmla="*/ 10612 w 12912"/>
                <a:gd name="connsiteY86" fmla="*/ 10730 h 10760"/>
                <a:gd name="connsiteX87" fmla="*/ 10330 w 12912"/>
                <a:gd name="connsiteY87" fmla="*/ 10491 h 10760"/>
                <a:gd name="connsiteX88" fmla="*/ 8452 w 12912"/>
                <a:gd name="connsiteY88" fmla="*/ 10461 h 10760"/>
                <a:gd name="connsiteX89" fmla="*/ 8124 w 12912"/>
                <a:gd name="connsiteY89" fmla="*/ 10760 h 10760"/>
                <a:gd name="connsiteX90" fmla="*/ 7560 w 12912"/>
                <a:gd name="connsiteY90" fmla="*/ 10730 h 10760"/>
                <a:gd name="connsiteX0" fmla="*/ 7560 w 12912"/>
                <a:gd name="connsiteY0" fmla="*/ 10730 h 10760"/>
                <a:gd name="connsiteX1" fmla="*/ 7654 w 12912"/>
                <a:gd name="connsiteY1" fmla="*/ 9894 h 10760"/>
                <a:gd name="connsiteX2" fmla="*/ 7936 w 12912"/>
                <a:gd name="connsiteY2" fmla="*/ 9088 h 10760"/>
                <a:gd name="connsiteX3" fmla="*/ 7138 w 12912"/>
                <a:gd name="connsiteY3" fmla="*/ 8909 h 10760"/>
                <a:gd name="connsiteX4" fmla="*/ 6903 w 12912"/>
                <a:gd name="connsiteY4" fmla="*/ 8730 h 10760"/>
                <a:gd name="connsiteX5" fmla="*/ 6527 w 12912"/>
                <a:gd name="connsiteY5" fmla="*/ 8820 h 10760"/>
                <a:gd name="connsiteX6" fmla="*/ 6199 w 12912"/>
                <a:gd name="connsiteY6" fmla="*/ 8253 h 10760"/>
                <a:gd name="connsiteX7" fmla="*/ 5635 w 12912"/>
                <a:gd name="connsiteY7" fmla="*/ 7894 h 10760"/>
                <a:gd name="connsiteX8" fmla="*/ 5213 w 12912"/>
                <a:gd name="connsiteY8" fmla="*/ 7924 h 10760"/>
                <a:gd name="connsiteX9" fmla="*/ 5307 w 12912"/>
                <a:gd name="connsiteY9" fmla="*/ 8103 h 10760"/>
                <a:gd name="connsiteX10" fmla="*/ 4837 w 12912"/>
                <a:gd name="connsiteY10" fmla="*/ 8133 h 10760"/>
                <a:gd name="connsiteX11" fmla="*/ 4790 w 12912"/>
                <a:gd name="connsiteY11" fmla="*/ 7447 h 10760"/>
                <a:gd name="connsiteX12" fmla="*/ 4039 w 12912"/>
                <a:gd name="connsiteY12" fmla="*/ 7417 h 10760"/>
                <a:gd name="connsiteX13" fmla="*/ 4133 w 12912"/>
                <a:gd name="connsiteY13" fmla="*/ 7118 h 10760"/>
                <a:gd name="connsiteX14" fmla="*/ 3804 w 12912"/>
                <a:gd name="connsiteY14" fmla="*/ 7029 h 10760"/>
                <a:gd name="connsiteX15" fmla="*/ 3617 w 12912"/>
                <a:gd name="connsiteY15" fmla="*/ 6521 h 10760"/>
                <a:gd name="connsiteX16" fmla="*/ 3945 w 12912"/>
                <a:gd name="connsiteY16" fmla="*/ 6372 h 10760"/>
                <a:gd name="connsiteX17" fmla="*/ 4415 w 12912"/>
                <a:gd name="connsiteY17" fmla="*/ 5984 h 10760"/>
                <a:gd name="connsiteX18" fmla="*/ 4133 w 12912"/>
                <a:gd name="connsiteY18" fmla="*/ 5775 h 10760"/>
                <a:gd name="connsiteX19" fmla="*/ 4696 w 12912"/>
                <a:gd name="connsiteY19" fmla="*/ 5447 h 10760"/>
                <a:gd name="connsiteX20" fmla="*/ 4133 w 12912"/>
                <a:gd name="connsiteY20" fmla="*/ 5447 h 10760"/>
                <a:gd name="connsiteX21" fmla="*/ 4133 w 12912"/>
                <a:gd name="connsiteY21" fmla="*/ 5088 h 10760"/>
                <a:gd name="connsiteX22" fmla="*/ 4321 w 12912"/>
                <a:gd name="connsiteY22" fmla="*/ 4521 h 10760"/>
                <a:gd name="connsiteX23" fmla="*/ 4086 w 12912"/>
                <a:gd name="connsiteY23" fmla="*/ 4044 h 10760"/>
                <a:gd name="connsiteX24" fmla="*/ 4792 w 12912"/>
                <a:gd name="connsiteY24" fmla="*/ 3532 h 10760"/>
                <a:gd name="connsiteX25" fmla="*/ 882 w 12912"/>
                <a:gd name="connsiteY25" fmla="*/ 6342 h 10760"/>
                <a:gd name="connsiteX26" fmla="*/ 527 w 12912"/>
                <a:gd name="connsiteY26" fmla="*/ 5374 h 10760"/>
                <a:gd name="connsiteX27" fmla="*/ 0 w 12912"/>
                <a:gd name="connsiteY27" fmla="*/ 4938 h 10760"/>
                <a:gd name="connsiteX28" fmla="*/ 640 w 12912"/>
                <a:gd name="connsiteY28" fmla="*/ 4692 h 10760"/>
                <a:gd name="connsiteX29" fmla="*/ 1216 w 12912"/>
                <a:gd name="connsiteY29" fmla="*/ 4121 h 10760"/>
                <a:gd name="connsiteX30" fmla="*/ 1607 w 12912"/>
                <a:gd name="connsiteY30" fmla="*/ 3784 h 10760"/>
                <a:gd name="connsiteX31" fmla="*/ 1272 w 12912"/>
                <a:gd name="connsiteY31" fmla="*/ 3358 h 10760"/>
                <a:gd name="connsiteX32" fmla="*/ 1673 w 12912"/>
                <a:gd name="connsiteY32" fmla="*/ 2950 h 10760"/>
                <a:gd name="connsiteX33" fmla="*/ 1345 w 12912"/>
                <a:gd name="connsiteY33" fmla="*/ 2316 h 10760"/>
                <a:gd name="connsiteX34" fmla="*/ 1692 w 12912"/>
                <a:gd name="connsiteY34" fmla="*/ 2820 h 10760"/>
                <a:gd name="connsiteX35" fmla="*/ 1504 w 12912"/>
                <a:gd name="connsiteY35" fmla="*/ 2790 h 10760"/>
                <a:gd name="connsiteX36" fmla="*/ 1862 w 12912"/>
                <a:gd name="connsiteY36" fmla="*/ 1986 h 10760"/>
                <a:gd name="connsiteX37" fmla="*/ 2511 w 12912"/>
                <a:gd name="connsiteY37" fmla="*/ 1999 h 10760"/>
                <a:gd name="connsiteX38" fmla="*/ 3288 w 12912"/>
                <a:gd name="connsiteY38" fmla="*/ 2461 h 10760"/>
                <a:gd name="connsiteX39" fmla="*/ 2212 w 12912"/>
                <a:gd name="connsiteY39" fmla="*/ 2015 h 10760"/>
                <a:gd name="connsiteX40" fmla="*/ 2523 w 12912"/>
                <a:gd name="connsiteY40" fmla="*/ 2021 h 10760"/>
                <a:gd name="connsiteX41" fmla="*/ 2685 w 12912"/>
                <a:gd name="connsiteY41" fmla="*/ 2083 h 10760"/>
                <a:gd name="connsiteX42" fmla="*/ 3160 w 12912"/>
                <a:gd name="connsiteY42" fmla="*/ 2449 h 10760"/>
                <a:gd name="connsiteX43" fmla="*/ 3358 w 12912"/>
                <a:gd name="connsiteY43" fmla="*/ 2178 h 10760"/>
                <a:gd name="connsiteX44" fmla="*/ 3684 w 12912"/>
                <a:gd name="connsiteY44" fmla="*/ 1886 h 10760"/>
                <a:gd name="connsiteX45" fmla="*/ 3809 w 12912"/>
                <a:gd name="connsiteY45" fmla="*/ 1793 h 10760"/>
                <a:gd name="connsiteX46" fmla="*/ 4509 w 12912"/>
                <a:gd name="connsiteY46" fmla="*/ 1805 h 10760"/>
                <a:gd name="connsiteX47" fmla="*/ 4227 w 12912"/>
                <a:gd name="connsiteY47" fmla="*/ 1835 h 10760"/>
                <a:gd name="connsiteX48" fmla="*/ 4039 w 12912"/>
                <a:gd name="connsiteY48" fmla="*/ 1596 h 10760"/>
                <a:gd name="connsiteX49" fmla="*/ 4022 w 12912"/>
                <a:gd name="connsiteY49" fmla="*/ 1359 h 10760"/>
                <a:gd name="connsiteX50" fmla="*/ 4070 w 12912"/>
                <a:gd name="connsiteY50" fmla="*/ 1009 h 10760"/>
                <a:gd name="connsiteX51" fmla="*/ 3804 w 12912"/>
                <a:gd name="connsiteY51" fmla="*/ 1059 h 10760"/>
                <a:gd name="connsiteX52" fmla="*/ 3758 w 12912"/>
                <a:gd name="connsiteY52" fmla="*/ 879 h 10760"/>
                <a:gd name="connsiteX53" fmla="*/ 3873 w 12912"/>
                <a:gd name="connsiteY53" fmla="*/ 580 h 10760"/>
                <a:gd name="connsiteX54" fmla="*/ 3771 w 12912"/>
                <a:gd name="connsiteY54" fmla="*/ 0 h 10760"/>
                <a:gd name="connsiteX55" fmla="*/ 5069 w 12912"/>
                <a:gd name="connsiteY55" fmla="*/ 195 h 10760"/>
                <a:gd name="connsiteX56" fmla="*/ 6105 w 12912"/>
                <a:gd name="connsiteY56" fmla="*/ 1088 h 10760"/>
                <a:gd name="connsiteX57" fmla="*/ 6365 w 12912"/>
                <a:gd name="connsiteY57" fmla="*/ 1091 h 10760"/>
                <a:gd name="connsiteX58" fmla="*/ 6431 w 12912"/>
                <a:gd name="connsiteY58" fmla="*/ 1196 h 10760"/>
                <a:gd name="connsiteX59" fmla="*/ 6647 w 12912"/>
                <a:gd name="connsiteY59" fmla="*/ 1300 h 10760"/>
                <a:gd name="connsiteX60" fmla="*/ 7088 w 12912"/>
                <a:gd name="connsiteY60" fmla="*/ 1256 h 10760"/>
                <a:gd name="connsiteX61" fmla="*/ 7138 w 12912"/>
                <a:gd name="connsiteY61" fmla="*/ 1745 h 10760"/>
                <a:gd name="connsiteX62" fmla="*/ 7419 w 12912"/>
                <a:gd name="connsiteY62" fmla="*/ 1596 h 10760"/>
                <a:gd name="connsiteX63" fmla="*/ 7934 w 12912"/>
                <a:gd name="connsiteY63" fmla="*/ 1755 h 10760"/>
                <a:gd name="connsiteX64" fmla="*/ 8671 w 12912"/>
                <a:gd name="connsiteY64" fmla="*/ 1218 h 10760"/>
                <a:gd name="connsiteX65" fmla="*/ 9095 w 12912"/>
                <a:gd name="connsiteY65" fmla="*/ 983 h 10760"/>
                <a:gd name="connsiteX66" fmla="*/ 10113 w 12912"/>
                <a:gd name="connsiteY66" fmla="*/ 1065 h 10760"/>
                <a:gd name="connsiteX67" fmla="*/ 10490 w 12912"/>
                <a:gd name="connsiteY67" fmla="*/ 1177 h 10760"/>
                <a:gd name="connsiteX68" fmla="*/ 10816 w 12912"/>
                <a:gd name="connsiteY68" fmla="*/ 721 h 10760"/>
                <a:gd name="connsiteX69" fmla="*/ 11098 w 12912"/>
                <a:gd name="connsiteY69" fmla="*/ 1213 h 10760"/>
                <a:gd name="connsiteX70" fmla="*/ 10710 w 12912"/>
                <a:gd name="connsiteY70" fmla="*/ 1544 h 10760"/>
                <a:gd name="connsiteX71" fmla="*/ 11330 w 12912"/>
                <a:gd name="connsiteY71" fmla="*/ 1477 h 10760"/>
                <a:gd name="connsiteX72" fmla="*/ 11908 w 12912"/>
                <a:gd name="connsiteY72" fmla="*/ 1744 h 10760"/>
                <a:gd name="connsiteX73" fmla="*/ 12363 w 12912"/>
                <a:gd name="connsiteY73" fmla="*/ 4405 h 10760"/>
                <a:gd name="connsiteX74" fmla="*/ 12911 w 12912"/>
                <a:gd name="connsiteY74" fmla="*/ 5293 h 10760"/>
                <a:gd name="connsiteX75" fmla="*/ 12499 w 12912"/>
                <a:gd name="connsiteY75" fmla="*/ 5967 h 10760"/>
                <a:gd name="connsiteX76" fmla="*/ 11116 w 12912"/>
                <a:gd name="connsiteY76" fmla="*/ 6232 h 10760"/>
                <a:gd name="connsiteX77" fmla="*/ 9900 w 12912"/>
                <a:gd name="connsiteY77" fmla="*/ 6788 h 10760"/>
                <a:gd name="connsiteX78" fmla="*/ 9263 w 12912"/>
                <a:gd name="connsiteY78" fmla="*/ 6901 h 10760"/>
                <a:gd name="connsiteX79" fmla="*/ 8734 w 12912"/>
                <a:gd name="connsiteY79" fmla="*/ 7088 h 10760"/>
                <a:gd name="connsiteX80" fmla="*/ 9297 w 12912"/>
                <a:gd name="connsiteY80" fmla="*/ 7238 h 10760"/>
                <a:gd name="connsiteX81" fmla="*/ 9767 w 12912"/>
                <a:gd name="connsiteY81" fmla="*/ 7626 h 10760"/>
                <a:gd name="connsiteX82" fmla="*/ 10142 w 12912"/>
                <a:gd name="connsiteY82" fmla="*/ 8372 h 10760"/>
                <a:gd name="connsiteX83" fmla="*/ 10518 w 12912"/>
                <a:gd name="connsiteY83" fmla="*/ 8342 h 10760"/>
                <a:gd name="connsiteX84" fmla="*/ 11504 w 12912"/>
                <a:gd name="connsiteY84" fmla="*/ 9088 h 10760"/>
                <a:gd name="connsiteX85" fmla="*/ 10330 w 12912"/>
                <a:gd name="connsiteY85" fmla="*/ 9894 h 10760"/>
                <a:gd name="connsiteX86" fmla="*/ 10800 w 12912"/>
                <a:gd name="connsiteY86" fmla="*/ 10491 h 10760"/>
                <a:gd name="connsiteX87" fmla="*/ 10612 w 12912"/>
                <a:gd name="connsiteY87" fmla="*/ 10730 h 10760"/>
                <a:gd name="connsiteX88" fmla="*/ 10330 w 12912"/>
                <a:gd name="connsiteY88" fmla="*/ 10491 h 10760"/>
                <a:gd name="connsiteX89" fmla="*/ 8452 w 12912"/>
                <a:gd name="connsiteY89" fmla="*/ 10461 h 10760"/>
                <a:gd name="connsiteX90" fmla="*/ 8124 w 12912"/>
                <a:gd name="connsiteY90" fmla="*/ 10760 h 10760"/>
                <a:gd name="connsiteX91" fmla="*/ 7560 w 12912"/>
                <a:gd name="connsiteY91" fmla="*/ 10730 h 10760"/>
                <a:gd name="connsiteX0" fmla="*/ 7033 w 12385"/>
                <a:gd name="connsiteY0" fmla="*/ 10730 h 10760"/>
                <a:gd name="connsiteX1" fmla="*/ 7127 w 12385"/>
                <a:gd name="connsiteY1" fmla="*/ 9894 h 10760"/>
                <a:gd name="connsiteX2" fmla="*/ 7409 w 12385"/>
                <a:gd name="connsiteY2" fmla="*/ 9088 h 10760"/>
                <a:gd name="connsiteX3" fmla="*/ 6611 w 12385"/>
                <a:gd name="connsiteY3" fmla="*/ 8909 h 10760"/>
                <a:gd name="connsiteX4" fmla="*/ 6376 w 12385"/>
                <a:gd name="connsiteY4" fmla="*/ 8730 h 10760"/>
                <a:gd name="connsiteX5" fmla="*/ 6000 w 12385"/>
                <a:gd name="connsiteY5" fmla="*/ 8820 h 10760"/>
                <a:gd name="connsiteX6" fmla="*/ 5672 w 12385"/>
                <a:gd name="connsiteY6" fmla="*/ 8253 h 10760"/>
                <a:gd name="connsiteX7" fmla="*/ 5108 w 12385"/>
                <a:gd name="connsiteY7" fmla="*/ 7894 h 10760"/>
                <a:gd name="connsiteX8" fmla="*/ 4686 w 12385"/>
                <a:gd name="connsiteY8" fmla="*/ 7924 h 10760"/>
                <a:gd name="connsiteX9" fmla="*/ 4780 w 12385"/>
                <a:gd name="connsiteY9" fmla="*/ 8103 h 10760"/>
                <a:gd name="connsiteX10" fmla="*/ 4310 w 12385"/>
                <a:gd name="connsiteY10" fmla="*/ 8133 h 10760"/>
                <a:gd name="connsiteX11" fmla="*/ 4263 w 12385"/>
                <a:gd name="connsiteY11" fmla="*/ 7447 h 10760"/>
                <a:gd name="connsiteX12" fmla="*/ 3512 w 12385"/>
                <a:gd name="connsiteY12" fmla="*/ 7417 h 10760"/>
                <a:gd name="connsiteX13" fmla="*/ 3606 w 12385"/>
                <a:gd name="connsiteY13" fmla="*/ 7118 h 10760"/>
                <a:gd name="connsiteX14" fmla="*/ 3277 w 12385"/>
                <a:gd name="connsiteY14" fmla="*/ 7029 h 10760"/>
                <a:gd name="connsiteX15" fmla="*/ 3090 w 12385"/>
                <a:gd name="connsiteY15" fmla="*/ 6521 h 10760"/>
                <a:gd name="connsiteX16" fmla="*/ 3418 w 12385"/>
                <a:gd name="connsiteY16" fmla="*/ 6372 h 10760"/>
                <a:gd name="connsiteX17" fmla="*/ 3888 w 12385"/>
                <a:gd name="connsiteY17" fmla="*/ 5984 h 10760"/>
                <a:gd name="connsiteX18" fmla="*/ 3606 w 12385"/>
                <a:gd name="connsiteY18" fmla="*/ 5775 h 10760"/>
                <a:gd name="connsiteX19" fmla="*/ 4169 w 12385"/>
                <a:gd name="connsiteY19" fmla="*/ 5447 h 10760"/>
                <a:gd name="connsiteX20" fmla="*/ 3606 w 12385"/>
                <a:gd name="connsiteY20" fmla="*/ 5447 h 10760"/>
                <a:gd name="connsiteX21" fmla="*/ 3606 w 12385"/>
                <a:gd name="connsiteY21" fmla="*/ 5088 h 10760"/>
                <a:gd name="connsiteX22" fmla="*/ 3794 w 12385"/>
                <a:gd name="connsiteY22" fmla="*/ 4521 h 10760"/>
                <a:gd name="connsiteX23" fmla="*/ 3559 w 12385"/>
                <a:gd name="connsiteY23" fmla="*/ 4044 h 10760"/>
                <a:gd name="connsiteX24" fmla="*/ 4265 w 12385"/>
                <a:gd name="connsiteY24" fmla="*/ 3532 h 10760"/>
                <a:gd name="connsiteX25" fmla="*/ 355 w 12385"/>
                <a:gd name="connsiteY25" fmla="*/ 6342 h 10760"/>
                <a:gd name="connsiteX26" fmla="*/ 0 w 12385"/>
                <a:gd name="connsiteY26" fmla="*/ 5374 h 10760"/>
                <a:gd name="connsiteX27" fmla="*/ 113 w 12385"/>
                <a:gd name="connsiteY27" fmla="*/ 4692 h 10760"/>
                <a:gd name="connsiteX28" fmla="*/ 689 w 12385"/>
                <a:gd name="connsiteY28" fmla="*/ 4121 h 10760"/>
                <a:gd name="connsiteX29" fmla="*/ 1080 w 12385"/>
                <a:gd name="connsiteY29" fmla="*/ 3784 h 10760"/>
                <a:gd name="connsiteX30" fmla="*/ 745 w 12385"/>
                <a:gd name="connsiteY30" fmla="*/ 3358 h 10760"/>
                <a:gd name="connsiteX31" fmla="*/ 1146 w 12385"/>
                <a:gd name="connsiteY31" fmla="*/ 2950 h 10760"/>
                <a:gd name="connsiteX32" fmla="*/ 818 w 12385"/>
                <a:gd name="connsiteY32" fmla="*/ 2316 h 10760"/>
                <a:gd name="connsiteX33" fmla="*/ 1165 w 12385"/>
                <a:gd name="connsiteY33" fmla="*/ 2820 h 10760"/>
                <a:gd name="connsiteX34" fmla="*/ 977 w 12385"/>
                <a:gd name="connsiteY34" fmla="*/ 2790 h 10760"/>
                <a:gd name="connsiteX35" fmla="*/ 1335 w 12385"/>
                <a:gd name="connsiteY35" fmla="*/ 1986 h 10760"/>
                <a:gd name="connsiteX36" fmla="*/ 1984 w 12385"/>
                <a:gd name="connsiteY36" fmla="*/ 1999 h 10760"/>
                <a:gd name="connsiteX37" fmla="*/ 2761 w 12385"/>
                <a:gd name="connsiteY37" fmla="*/ 2461 h 10760"/>
                <a:gd name="connsiteX38" fmla="*/ 1685 w 12385"/>
                <a:gd name="connsiteY38" fmla="*/ 2015 h 10760"/>
                <a:gd name="connsiteX39" fmla="*/ 1996 w 12385"/>
                <a:gd name="connsiteY39" fmla="*/ 2021 h 10760"/>
                <a:gd name="connsiteX40" fmla="*/ 2158 w 12385"/>
                <a:gd name="connsiteY40" fmla="*/ 2083 h 10760"/>
                <a:gd name="connsiteX41" fmla="*/ 2633 w 12385"/>
                <a:gd name="connsiteY41" fmla="*/ 2449 h 10760"/>
                <a:gd name="connsiteX42" fmla="*/ 2831 w 12385"/>
                <a:gd name="connsiteY42" fmla="*/ 2178 h 10760"/>
                <a:gd name="connsiteX43" fmla="*/ 3157 w 12385"/>
                <a:gd name="connsiteY43" fmla="*/ 1886 h 10760"/>
                <a:gd name="connsiteX44" fmla="*/ 3282 w 12385"/>
                <a:gd name="connsiteY44" fmla="*/ 1793 h 10760"/>
                <a:gd name="connsiteX45" fmla="*/ 3982 w 12385"/>
                <a:gd name="connsiteY45" fmla="*/ 1805 h 10760"/>
                <a:gd name="connsiteX46" fmla="*/ 3700 w 12385"/>
                <a:gd name="connsiteY46" fmla="*/ 1835 h 10760"/>
                <a:gd name="connsiteX47" fmla="*/ 3512 w 12385"/>
                <a:gd name="connsiteY47" fmla="*/ 1596 h 10760"/>
                <a:gd name="connsiteX48" fmla="*/ 3495 w 12385"/>
                <a:gd name="connsiteY48" fmla="*/ 1359 h 10760"/>
                <a:gd name="connsiteX49" fmla="*/ 3543 w 12385"/>
                <a:gd name="connsiteY49" fmla="*/ 1009 h 10760"/>
                <a:gd name="connsiteX50" fmla="*/ 3277 w 12385"/>
                <a:gd name="connsiteY50" fmla="*/ 1059 h 10760"/>
                <a:gd name="connsiteX51" fmla="*/ 3231 w 12385"/>
                <a:gd name="connsiteY51" fmla="*/ 879 h 10760"/>
                <a:gd name="connsiteX52" fmla="*/ 3346 w 12385"/>
                <a:gd name="connsiteY52" fmla="*/ 580 h 10760"/>
                <a:gd name="connsiteX53" fmla="*/ 3244 w 12385"/>
                <a:gd name="connsiteY53" fmla="*/ 0 h 10760"/>
                <a:gd name="connsiteX54" fmla="*/ 4542 w 12385"/>
                <a:gd name="connsiteY54" fmla="*/ 195 h 10760"/>
                <a:gd name="connsiteX55" fmla="*/ 5578 w 12385"/>
                <a:gd name="connsiteY55" fmla="*/ 1088 h 10760"/>
                <a:gd name="connsiteX56" fmla="*/ 5838 w 12385"/>
                <a:gd name="connsiteY56" fmla="*/ 1091 h 10760"/>
                <a:gd name="connsiteX57" fmla="*/ 5904 w 12385"/>
                <a:gd name="connsiteY57" fmla="*/ 1196 h 10760"/>
                <a:gd name="connsiteX58" fmla="*/ 6120 w 12385"/>
                <a:gd name="connsiteY58" fmla="*/ 1300 h 10760"/>
                <a:gd name="connsiteX59" fmla="*/ 6561 w 12385"/>
                <a:gd name="connsiteY59" fmla="*/ 1256 h 10760"/>
                <a:gd name="connsiteX60" fmla="*/ 6611 w 12385"/>
                <a:gd name="connsiteY60" fmla="*/ 1745 h 10760"/>
                <a:gd name="connsiteX61" fmla="*/ 6892 w 12385"/>
                <a:gd name="connsiteY61" fmla="*/ 1596 h 10760"/>
                <a:gd name="connsiteX62" fmla="*/ 7407 w 12385"/>
                <a:gd name="connsiteY62" fmla="*/ 1755 h 10760"/>
                <a:gd name="connsiteX63" fmla="*/ 8144 w 12385"/>
                <a:gd name="connsiteY63" fmla="*/ 1218 h 10760"/>
                <a:gd name="connsiteX64" fmla="*/ 8568 w 12385"/>
                <a:gd name="connsiteY64" fmla="*/ 983 h 10760"/>
                <a:gd name="connsiteX65" fmla="*/ 9586 w 12385"/>
                <a:gd name="connsiteY65" fmla="*/ 1065 h 10760"/>
                <a:gd name="connsiteX66" fmla="*/ 9963 w 12385"/>
                <a:gd name="connsiteY66" fmla="*/ 1177 h 10760"/>
                <a:gd name="connsiteX67" fmla="*/ 10289 w 12385"/>
                <a:gd name="connsiteY67" fmla="*/ 721 h 10760"/>
                <a:gd name="connsiteX68" fmla="*/ 10571 w 12385"/>
                <a:gd name="connsiteY68" fmla="*/ 1213 h 10760"/>
                <a:gd name="connsiteX69" fmla="*/ 10183 w 12385"/>
                <a:gd name="connsiteY69" fmla="*/ 1544 h 10760"/>
                <a:gd name="connsiteX70" fmla="*/ 10803 w 12385"/>
                <a:gd name="connsiteY70" fmla="*/ 1477 h 10760"/>
                <a:gd name="connsiteX71" fmla="*/ 11381 w 12385"/>
                <a:gd name="connsiteY71" fmla="*/ 1744 h 10760"/>
                <a:gd name="connsiteX72" fmla="*/ 11836 w 12385"/>
                <a:gd name="connsiteY72" fmla="*/ 4405 h 10760"/>
                <a:gd name="connsiteX73" fmla="*/ 12384 w 12385"/>
                <a:gd name="connsiteY73" fmla="*/ 5293 h 10760"/>
                <a:gd name="connsiteX74" fmla="*/ 11972 w 12385"/>
                <a:gd name="connsiteY74" fmla="*/ 5967 h 10760"/>
                <a:gd name="connsiteX75" fmla="*/ 10589 w 12385"/>
                <a:gd name="connsiteY75" fmla="*/ 6232 h 10760"/>
                <a:gd name="connsiteX76" fmla="*/ 9373 w 12385"/>
                <a:gd name="connsiteY76" fmla="*/ 6788 h 10760"/>
                <a:gd name="connsiteX77" fmla="*/ 8736 w 12385"/>
                <a:gd name="connsiteY77" fmla="*/ 6901 h 10760"/>
                <a:gd name="connsiteX78" fmla="*/ 8207 w 12385"/>
                <a:gd name="connsiteY78" fmla="*/ 7088 h 10760"/>
                <a:gd name="connsiteX79" fmla="*/ 8770 w 12385"/>
                <a:gd name="connsiteY79" fmla="*/ 7238 h 10760"/>
                <a:gd name="connsiteX80" fmla="*/ 9240 w 12385"/>
                <a:gd name="connsiteY80" fmla="*/ 7626 h 10760"/>
                <a:gd name="connsiteX81" fmla="*/ 9615 w 12385"/>
                <a:gd name="connsiteY81" fmla="*/ 8372 h 10760"/>
                <a:gd name="connsiteX82" fmla="*/ 9991 w 12385"/>
                <a:gd name="connsiteY82" fmla="*/ 8342 h 10760"/>
                <a:gd name="connsiteX83" fmla="*/ 10977 w 12385"/>
                <a:gd name="connsiteY83" fmla="*/ 9088 h 10760"/>
                <a:gd name="connsiteX84" fmla="*/ 9803 w 12385"/>
                <a:gd name="connsiteY84" fmla="*/ 9894 h 10760"/>
                <a:gd name="connsiteX85" fmla="*/ 10273 w 12385"/>
                <a:gd name="connsiteY85" fmla="*/ 10491 h 10760"/>
                <a:gd name="connsiteX86" fmla="*/ 10085 w 12385"/>
                <a:gd name="connsiteY86" fmla="*/ 10730 h 10760"/>
                <a:gd name="connsiteX87" fmla="*/ 9803 w 12385"/>
                <a:gd name="connsiteY87" fmla="*/ 10491 h 10760"/>
                <a:gd name="connsiteX88" fmla="*/ 7925 w 12385"/>
                <a:gd name="connsiteY88" fmla="*/ 10461 h 10760"/>
                <a:gd name="connsiteX89" fmla="*/ 7597 w 12385"/>
                <a:gd name="connsiteY89" fmla="*/ 10760 h 10760"/>
                <a:gd name="connsiteX90" fmla="*/ 7033 w 12385"/>
                <a:gd name="connsiteY90" fmla="*/ 10730 h 10760"/>
                <a:gd name="connsiteX0" fmla="*/ 7033 w 12385"/>
                <a:gd name="connsiteY0" fmla="*/ 10730 h 10760"/>
                <a:gd name="connsiteX1" fmla="*/ 7127 w 12385"/>
                <a:gd name="connsiteY1" fmla="*/ 9894 h 10760"/>
                <a:gd name="connsiteX2" fmla="*/ 7409 w 12385"/>
                <a:gd name="connsiteY2" fmla="*/ 9088 h 10760"/>
                <a:gd name="connsiteX3" fmla="*/ 6611 w 12385"/>
                <a:gd name="connsiteY3" fmla="*/ 8909 h 10760"/>
                <a:gd name="connsiteX4" fmla="*/ 6376 w 12385"/>
                <a:gd name="connsiteY4" fmla="*/ 8730 h 10760"/>
                <a:gd name="connsiteX5" fmla="*/ 6000 w 12385"/>
                <a:gd name="connsiteY5" fmla="*/ 8820 h 10760"/>
                <a:gd name="connsiteX6" fmla="*/ 5672 w 12385"/>
                <a:gd name="connsiteY6" fmla="*/ 8253 h 10760"/>
                <a:gd name="connsiteX7" fmla="*/ 5108 w 12385"/>
                <a:gd name="connsiteY7" fmla="*/ 7894 h 10760"/>
                <a:gd name="connsiteX8" fmla="*/ 4686 w 12385"/>
                <a:gd name="connsiteY8" fmla="*/ 7924 h 10760"/>
                <a:gd name="connsiteX9" fmla="*/ 4780 w 12385"/>
                <a:gd name="connsiteY9" fmla="*/ 8103 h 10760"/>
                <a:gd name="connsiteX10" fmla="*/ 4310 w 12385"/>
                <a:gd name="connsiteY10" fmla="*/ 8133 h 10760"/>
                <a:gd name="connsiteX11" fmla="*/ 4263 w 12385"/>
                <a:gd name="connsiteY11" fmla="*/ 7447 h 10760"/>
                <a:gd name="connsiteX12" fmla="*/ 3512 w 12385"/>
                <a:gd name="connsiteY12" fmla="*/ 7417 h 10760"/>
                <a:gd name="connsiteX13" fmla="*/ 3606 w 12385"/>
                <a:gd name="connsiteY13" fmla="*/ 7118 h 10760"/>
                <a:gd name="connsiteX14" fmla="*/ 3277 w 12385"/>
                <a:gd name="connsiteY14" fmla="*/ 7029 h 10760"/>
                <a:gd name="connsiteX15" fmla="*/ 3090 w 12385"/>
                <a:gd name="connsiteY15" fmla="*/ 6521 h 10760"/>
                <a:gd name="connsiteX16" fmla="*/ 3418 w 12385"/>
                <a:gd name="connsiteY16" fmla="*/ 6372 h 10760"/>
                <a:gd name="connsiteX17" fmla="*/ 3888 w 12385"/>
                <a:gd name="connsiteY17" fmla="*/ 5984 h 10760"/>
                <a:gd name="connsiteX18" fmla="*/ 3606 w 12385"/>
                <a:gd name="connsiteY18" fmla="*/ 5775 h 10760"/>
                <a:gd name="connsiteX19" fmla="*/ 4169 w 12385"/>
                <a:gd name="connsiteY19" fmla="*/ 5447 h 10760"/>
                <a:gd name="connsiteX20" fmla="*/ 3606 w 12385"/>
                <a:gd name="connsiteY20" fmla="*/ 5447 h 10760"/>
                <a:gd name="connsiteX21" fmla="*/ 3606 w 12385"/>
                <a:gd name="connsiteY21" fmla="*/ 5088 h 10760"/>
                <a:gd name="connsiteX22" fmla="*/ 3794 w 12385"/>
                <a:gd name="connsiteY22" fmla="*/ 4521 h 10760"/>
                <a:gd name="connsiteX23" fmla="*/ 3559 w 12385"/>
                <a:gd name="connsiteY23" fmla="*/ 4044 h 10760"/>
                <a:gd name="connsiteX24" fmla="*/ 4265 w 12385"/>
                <a:gd name="connsiteY24" fmla="*/ 3532 h 10760"/>
                <a:gd name="connsiteX25" fmla="*/ 355 w 12385"/>
                <a:gd name="connsiteY25" fmla="*/ 6342 h 10760"/>
                <a:gd name="connsiteX26" fmla="*/ 0 w 12385"/>
                <a:gd name="connsiteY26" fmla="*/ 5374 h 10760"/>
                <a:gd name="connsiteX27" fmla="*/ 53 w 12385"/>
                <a:gd name="connsiteY27" fmla="*/ 4721 h 10760"/>
                <a:gd name="connsiteX28" fmla="*/ 689 w 12385"/>
                <a:gd name="connsiteY28" fmla="*/ 4121 h 10760"/>
                <a:gd name="connsiteX29" fmla="*/ 1080 w 12385"/>
                <a:gd name="connsiteY29" fmla="*/ 3784 h 10760"/>
                <a:gd name="connsiteX30" fmla="*/ 745 w 12385"/>
                <a:gd name="connsiteY30" fmla="*/ 3358 h 10760"/>
                <a:gd name="connsiteX31" fmla="*/ 1146 w 12385"/>
                <a:gd name="connsiteY31" fmla="*/ 2950 h 10760"/>
                <a:gd name="connsiteX32" fmla="*/ 818 w 12385"/>
                <a:gd name="connsiteY32" fmla="*/ 2316 h 10760"/>
                <a:gd name="connsiteX33" fmla="*/ 1165 w 12385"/>
                <a:gd name="connsiteY33" fmla="*/ 2820 h 10760"/>
                <a:gd name="connsiteX34" fmla="*/ 977 w 12385"/>
                <a:gd name="connsiteY34" fmla="*/ 2790 h 10760"/>
                <a:gd name="connsiteX35" fmla="*/ 1335 w 12385"/>
                <a:gd name="connsiteY35" fmla="*/ 1986 h 10760"/>
                <a:gd name="connsiteX36" fmla="*/ 1984 w 12385"/>
                <a:gd name="connsiteY36" fmla="*/ 1999 h 10760"/>
                <a:gd name="connsiteX37" fmla="*/ 2761 w 12385"/>
                <a:gd name="connsiteY37" fmla="*/ 2461 h 10760"/>
                <a:gd name="connsiteX38" fmla="*/ 1685 w 12385"/>
                <a:gd name="connsiteY38" fmla="*/ 2015 h 10760"/>
                <a:gd name="connsiteX39" fmla="*/ 1996 w 12385"/>
                <a:gd name="connsiteY39" fmla="*/ 2021 h 10760"/>
                <a:gd name="connsiteX40" fmla="*/ 2158 w 12385"/>
                <a:gd name="connsiteY40" fmla="*/ 2083 h 10760"/>
                <a:gd name="connsiteX41" fmla="*/ 2633 w 12385"/>
                <a:gd name="connsiteY41" fmla="*/ 2449 h 10760"/>
                <a:gd name="connsiteX42" fmla="*/ 2831 w 12385"/>
                <a:gd name="connsiteY42" fmla="*/ 2178 h 10760"/>
                <a:gd name="connsiteX43" fmla="*/ 3157 w 12385"/>
                <a:gd name="connsiteY43" fmla="*/ 1886 h 10760"/>
                <a:gd name="connsiteX44" fmla="*/ 3282 w 12385"/>
                <a:gd name="connsiteY44" fmla="*/ 1793 h 10760"/>
                <a:gd name="connsiteX45" fmla="*/ 3982 w 12385"/>
                <a:gd name="connsiteY45" fmla="*/ 1805 h 10760"/>
                <a:gd name="connsiteX46" fmla="*/ 3700 w 12385"/>
                <a:gd name="connsiteY46" fmla="*/ 1835 h 10760"/>
                <a:gd name="connsiteX47" fmla="*/ 3512 w 12385"/>
                <a:gd name="connsiteY47" fmla="*/ 1596 h 10760"/>
                <a:gd name="connsiteX48" fmla="*/ 3495 w 12385"/>
                <a:gd name="connsiteY48" fmla="*/ 1359 h 10760"/>
                <a:gd name="connsiteX49" fmla="*/ 3543 w 12385"/>
                <a:gd name="connsiteY49" fmla="*/ 1009 h 10760"/>
                <a:gd name="connsiteX50" fmla="*/ 3277 w 12385"/>
                <a:gd name="connsiteY50" fmla="*/ 1059 h 10760"/>
                <a:gd name="connsiteX51" fmla="*/ 3231 w 12385"/>
                <a:gd name="connsiteY51" fmla="*/ 879 h 10760"/>
                <a:gd name="connsiteX52" fmla="*/ 3346 w 12385"/>
                <a:gd name="connsiteY52" fmla="*/ 580 h 10760"/>
                <a:gd name="connsiteX53" fmla="*/ 3244 w 12385"/>
                <a:gd name="connsiteY53" fmla="*/ 0 h 10760"/>
                <a:gd name="connsiteX54" fmla="*/ 4542 w 12385"/>
                <a:gd name="connsiteY54" fmla="*/ 195 h 10760"/>
                <a:gd name="connsiteX55" fmla="*/ 5578 w 12385"/>
                <a:gd name="connsiteY55" fmla="*/ 1088 h 10760"/>
                <a:gd name="connsiteX56" fmla="*/ 5838 w 12385"/>
                <a:gd name="connsiteY56" fmla="*/ 1091 h 10760"/>
                <a:gd name="connsiteX57" fmla="*/ 5904 w 12385"/>
                <a:gd name="connsiteY57" fmla="*/ 1196 h 10760"/>
                <a:gd name="connsiteX58" fmla="*/ 6120 w 12385"/>
                <a:gd name="connsiteY58" fmla="*/ 1300 h 10760"/>
                <a:gd name="connsiteX59" fmla="*/ 6561 w 12385"/>
                <a:gd name="connsiteY59" fmla="*/ 1256 h 10760"/>
                <a:gd name="connsiteX60" fmla="*/ 6611 w 12385"/>
                <a:gd name="connsiteY60" fmla="*/ 1745 h 10760"/>
                <a:gd name="connsiteX61" fmla="*/ 6892 w 12385"/>
                <a:gd name="connsiteY61" fmla="*/ 1596 h 10760"/>
                <a:gd name="connsiteX62" fmla="*/ 7407 w 12385"/>
                <a:gd name="connsiteY62" fmla="*/ 1755 h 10760"/>
                <a:gd name="connsiteX63" fmla="*/ 8144 w 12385"/>
                <a:gd name="connsiteY63" fmla="*/ 1218 h 10760"/>
                <a:gd name="connsiteX64" fmla="*/ 8568 w 12385"/>
                <a:gd name="connsiteY64" fmla="*/ 983 h 10760"/>
                <a:gd name="connsiteX65" fmla="*/ 9586 w 12385"/>
                <a:gd name="connsiteY65" fmla="*/ 1065 h 10760"/>
                <a:gd name="connsiteX66" fmla="*/ 9963 w 12385"/>
                <a:gd name="connsiteY66" fmla="*/ 1177 h 10760"/>
                <a:gd name="connsiteX67" fmla="*/ 10289 w 12385"/>
                <a:gd name="connsiteY67" fmla="*/ 721 h 10760"/>
                <a:gd name="connsiteX68" fmla="*/ 10571 w 12385"/>
                <a:gd name="connsiteY68" fmla="*/ 1213 h 10760"/>
                <a:gd name="connsiteX69" fmla="*/ 10183 w 12385"/>
                <a:gd name="connsiteY69" fmla="*/ 1544 h 10760"/>
                <a:gd name="connsiteX70" fmla="*/ 10803 w 12385"/>
                <a:gd name="connsiteY70" fmla="*/ 1477 h 10760"/>
                <a:gd name="connsiteX71" fmla="*/ 11381 w 12385"/>
                <a:gd name="connsiteY71" fmla="*/ 1744 h 10760"/>
                <a:gd name="connsiteX72" fmla="*/ 11836 w 12385"/>
                <a:gd name="connsiteY72" fmla="*/ 4405 h 10760"/>
                <a:gd name="connsiteX73" fmla="*/ 12384 w 12385"/>
                <a:gd name="connsiteY73" fmla="*/ 5293 h 10760"/>
                <a:gd name="connsiteX74" fmla="*/ 11972 w 12385"/>
                <a:gd name="connsiteY74" fmla="*/ 5967 h 10760"/>
                <a:gd name="connsiteX75" fmla="*/ 10589 w 12385"/>
                <a:gd name="connsiteY75" fmla="*/ 6232 h 10760"/>
                <a:gd name="connsiteX76" fmla="*/ 9373 w 12385"/>
                <a:gd name="connsiteY76" fmla="*/ 6788 h 10760"/>
                <a:gd name="connsiteX77" fmla="*/ 8736 w 12385"/>
                <a:gd name="connsiteY77" fmla="*/ 6901 h 10760"/>
                <a:gd name="connsiteX78" fmla="*/ 8207 w 12385"/>
                <a:gd name="connsiteY78" fmla="*/ 7088 h 10760"/>
                <a:gd name="connsiteX79" fmla="*/ 8770 w 12385"/>
                <a:gd name="connsiteY79" fmla="*/ 7238 h 10760"/>
                <a:gd name="connsiteX80" fmla="*/ 9240 w 12385"/>
                <a:gd name="connsiteY80" fmla="*/ 7626 h 10760"/>
                <a:gd name="connsiteX81" fmla="*/ 9615 w 12385"/>
                <a:gd name="connsiteY81" fmla="*/ 8372 h 10760"/>
                <a:gd name="connsiteX82" fmla="*/ 9991 w 12385"/>
                <a:gd name="connsiteY82" fmla="*/ 8342 h 10760"/>
                <a:gd name="connsiteX83" fmla="*/ 10977 w 12385"/>
                <a:gd name="connsiteY83" fmla="*/ 9088 h 10760"/>
                <a:gd name="connsiteX84" fmla="*/ 9803 w 12385"/>
                <a:gd name="connsiteY84" fmla="*/ 9894 h 10760"/>
                <a:gd name="connsiteX85" fmla="*/ 10273 w 12385"/>
                <a:gd name="connsiteY85" fmla="*/ 10491 h 10760"/>
                <a:gd name="connsiteX86" fmla="*/ 10085 w 12385"/>
                <a:gd name="connsiteY86" fmla="*/ 10730 h 10760"/>
                <a:gd name="connsiteX87" fmla="*/ 9803 w 12385"/>
                <a:gd name="connsiteY87" fmla="*/ 10491 h 10760"/>
                <a:gd name="connsiteX88" fmla="*/ 7925 w 12385"/>
                <a:gd name="connsiteY88" fmla="*/ 10461 h 10760"/>
                <a:gd name="connsiteX89" fmla="*/ 7597 w 12385"/>
                <a:gd name="connsiteY89" fmla="*/ 10760 h 10760"/>
                <a:gd name="connsiteX90" fmla="*/ 7033 w 12385"/>
                <a:gd name="connsiteY90" fmla="*/ 10730 h 10760"/>
                <a:gd name="connsiteX0" fmla="*/ 7391 w 12743"/>
                <a:gd name="connsiteY0" fmla="*/ 10730 h 10760"/>
                <a:gd name="connsiteX1" fmla="*/ 7485 w 12743"/>
                <a:gd name="connsiteY1" fmla="*/ 9894 h 10760"/>
                <a:gd name="connsiteX2" fmla="*/ 7767 w 12743"/>
                <a:gd name="connsiteY2" fmla="*/ 9088 h 10760"/>
                <a:gd name="connsiteX3" fmla="*/ 6969 w 12743"/>
                <a:gd name="connsiteY3" fmla="*/ 8909 h 10760"/>
                <a:gd name="connsiteX4" fmla="*/ 6734 w 12743"/>
                <a:gd name="connsiteY4" fmla="*/ 8730 h 10760"/>
                <a:gd name="connsiteX5" fmla="*/ 6358 w 12743"/>
                <a:gd name="connsiteY5" fmla="*/ 8820 h 10760"/>
                <a:gd name="connsiteX6" fmla="*/ 6030 w 12743"/>
                <a:gd name="connsiteY6" fmla="*/ 8253 h 10760"/>
                <a:gd name="connsiteX7" fmla="*/ 5466 w 12743"/>
                <a:gd name="connsiteY7" fmla="*/ 7894 h 10760"/>
                <a:gd name="connsiteX8" fmla="*/ 5044 w 12743"/>
                <a:gd name="connsiteY8" fmla="*/ 7924 h 10760"/>
                <a:gd name="connsiteX9" fmla="*/ 5138 w 12743"/>
                <a:gd name="connsiteY9" fmla="*/ 8103 h 10760"/>
                <a:gd name="connsiteX10" fmla="*/ 4668 w 12743"/>
                <a:gd name="connsiteY10" fmla="*/ 8133 h 10760"/>
                <a:gd name="connsiteX11" fmla="*/ 4621 w 12743"/>
                <a:gd name="connsiteY11" fmla="*/ 7447 h 10760"/>
                <a:gd name="connsiteX12" fmla="*/ 3870 w 12743"/>
                <a:gd name="connsiteY12" fmla="*/ 7417 h 10760"/>
                <a:gd name="connsiteX13" fmla="*/ 3964 w 12743"/>
                <a:gd name="connsiteY13" fmla="*/ 7118 h 10760"/>
                <a:gd name="connsiteX14" fmla="*/ 3635 w 12743"/>
                <a:gd name="connsiteY14" fmla="*/ 7029 h 10760"/>
                <a:gd name="connsiteX15" fmla="*/ 3448 w 12743"/>
                <a:gd name="connsiteY15" fmla="*/ 6521 h 10760"/>
                <a:gd name="connsiteX16" fmla="*/ 3776 w 12743"/>
                <a:gd name="connsiteY16" fmla="*/ 6372 h 10760"/>
                <a:gd name="connsiteX17" fmla="*/ 4246 w 12743"/>
                <a:gd name="connsiteY17" fmla="*/ 5984 h 10760"/>
                <a:gd name="connsiteX18" fmla="*/ 3964 w 12743"/>
                <a:gd name="connsiteY18" fmla="*/ 5775 h 10760"/>
                <a:gd name="connsiteX19" fmla="*/ 4527 w 12743"/>
                <a:gd name="connsiteY19" fmla="*/ 5447 h 10760"/>
                <a:gd name="connsiteX20" fmla="*/ 3964 w 12743"/>
                <a:gd name="connsiteY20" fmla="*/ 5447 h 10760"/>
                <a:gd name="connsiteX21" fmla="*/ 3964 w 12743"/>
                <a:gd name="connsiteY21" fmla="*/ 5088 h 10760"/>
                <a:gd name="connsiteX22" fmla="*/ 4152 w 12743"/>
                <a:gd name="connsiteY22" fmla="*/ 4521 h 10760"/>
                <a:gd name="connsiteX23" fmla="*/ 3917 w 12743"/>
                <a:gd name="connsiteY23" fmla="*/ 4044 h 10760"/>
                <a:gd name="connsiteX24" fmla="*/ 4623 w 12743"/>
                <a:gd name="connsiteY24" fmla="*/ 3532 h 10760"/>
                <a:gd name="connsiteX25" fmla="*/ 713 w 12743"/>
                <a:gd name="connsiteY25" fmla="*/ 6342 h 10760"/>
                <a:gd name="connsiteX26" fmla="*/ 0 w 12743"/>
                <a:gd name="connsiteY26" fmla="*/ 5040 h 10760"/>
                <a:gd name="connsiteX27" fmla="*/ 411 w 12743"/>
                <a:gd name="connsiteY27" fmla="*/ 4721 h 10760"/>
                <a:gd name="connsiteX28" fmla="*/ 1047 w 12743"/>
                <a:gd name="connsiteY28" fmla="*/ 4121 h 10760"/>
                <a:gd name="connsiteX29" fmla="*/ 1438 w 12743"/>
                <a:gd name="connsiteY29" fmla="*/ 3784 h 10760"/>
                <a:gd name="connsiteX30" fmla="*/ 1103 w 12743"/>
                <a:gd name="connsiteY30" fmla="*/ 3358 h 10760"/>
                <a:gd name="connsiteX31" fmla="*/ 1504 w 12743"/>
                <a:gd name="connsiteY31" fmla="*/ 2950 h 10760"/>
                <a:gd name="connsiteX32" fmla="*/ 1176 w 12743"/>
                <a:gd name="connsiteY32" fmla="*/ 2316 h 10760"/>
                <a:gd name="connsiteX33" fmla="*/ 1523 w 12743"/>
                <a:gd name="connsiteY33" fmla="*/ 2820 h 10760"/>
                <a:gd name="connsiteX34" fmla="*/ 1335 w 12743"/>
                <a:gd name="connsiteY34" fmla="*/ 2790 h 10760"/>
                <a:gd name="connsiteX35" fmla="*/ 1693 w 12743"/>
                <a:gd name="connsiteY35" fmla="*/ 1986 h 10760"/>
                <a:gd name="connsiteX36" fmla="*/ 2342 w 12743"/>
                <a:gd name="connsiteY36" fmla="*/ 1999 h 10760"/>
                <a:gd name="connsiteX37" fmla="*/ 3119 w 12743"/>
                <a:gd name="connsiteY37" fmla="*/ 2461 h 10760"/>
                <a:gd name="connsiteX38" fmla="*/ 2043 w 12743"/>
                <a:gd name="connsiteY38" fmla="*/ 2015 h 10760"/>
                <a:gd name="connsiteX39" fmla="*/ 2354 w 12743"/>
                <a:gd name="connsiteY39" fmla="*/ 2021 h 10760"/>
                <a:gd name="connsiteX40" fmla="*/ 2516 w 12743"/>
                <a:gd name="connsiteY40" fmla="*/ 2083 h 10760"/>
                <a:gd name="connsiteX41" fmla="*/ 2991 w 12743"/>
                <a:gd name="connsiteY41" fmla="*/ 2449 h 10760"/>
                <a:gd name="connsiteX42" fmla="*/ 3189 w 12743"/>
                <a:gd name="connsiteY42" fmla="*/ 2178 h 10760"/>
                <a:gd name="connsiteX43" fmla="*/ 3515 w 12743"/>
                <a:gd name="connsiteY43" fmla="*/ 1886 h 10760"/>
                <a:gd name="connsiteX44" fmla="*/ 3640 w 12743"/>
                <a:gd name="connsiteY44" fmla="*/ 1793 h 10760"/>
                <a:gd name="connsiteX45" fmla="*/ 4340 w 12743"/>
                <a:gd name="connsiteY45" fmla="*/ 1805 h 10760"/>
                <a:gd name="connsiteX46" fmla="*/ 4058 w 12743"/>
                <a:gd name="connsiteY46" fmla="*/ 1835 h 10760"/>
                <a:gd name="connsiteX47" fmla="*/ 3870 w 12743"/>
                <a:gd name="connsiteY47" fmla="*/ 1596 h 10760"/>
                <a:gd name="connsiteX48" fmla="*/ 3853 w 12743"/>
                <a:gd name="connsiteY48" fmla="*/ 1359 h 10760"/>
                <a:gd name="connsiteX49" fmla="*/ 3901 w 12743"/>
                <a:gd name="connsiteY49" fmla="*/ 1009 h 10760"/>
                <a:gd name="connsiteX50" fmla="*/ 3635 w 12743"/>
                <a:gd name="connsiteY50" fmla="*/ 1059 h 10760"/>
                <a:gd name="connsiteX51" fmla="*/ 3589 w 12743"/>
                <a:gd name="connsiteY51" fmla="*/ 879 h 10760"/>
                <a:gd name="connsiteX52" fmla="*/ 3704 w 12743"/>
                <a:gd name="connsiteY52" fmla="*/ 580 h 10760"/>
                <a:gd name="connsiteX53" fmla="*/ 3602 w 12743"/>
                <a:gd name="connsiteY53" fmla="*/ 0 h 10760"/>
                <a:gd name="connsiteX54" fmla="*/ 4900 w 12743"/>
                <a:gd name="connsiteY54" fmla="*/ 195 h 10760"/>
                <a:gd name="connsiteX55" fmla="*/ 5936 w 12743"/>
                <a:gd name="connsiteY55" fmla="*/ 1088 h 10760"/>
                <a:gd name="connsiteX56" fmla="*/ 6196 w 12743"/>
                <a:gd name="connsiteY56" fmla="*/ 1091 h 10760"/>
                <a:gd name="connsiteX57" fmla="*/ 6262 w 12743"/>
                <a:gd name="connsiteY57" fmla="*/ 1196 h 10760"/>
                <a:gd name="connsiteX58" fmla="*/ 6478 w 12743"/>
                <a:gd name="connsiteY58" fmla="*/ 1300 h 10760"/>
                <a:gd name="connsiteX59" fmla="*/ 6919 w 12743"/>
                <a:gd name="connsiteY59" fmla="*/ 1256 h 10760"/>
                <a:gd name="connsiteX60" fmla="*/ 6969 w 12743"/>
                <a:gd name="connsiteY60" fmla="*/ 1745 h 10760"/>
                <a:gd name="connsiteX61" fmla="*/ 7250 w 12743"/>
                <a:gd name="connsiteY61" fmla="*/ 1596 h 10760"/>
                <a:gd name="connsiteX62" fmla="*/ 7765 w 12743"/>
                <a:gd name="connsiteY62" fmla="*/ 1755 h 10760"/>
                <a:gd name="connsiteX63" fmla="*/ 8502 w 12743"/>
                <a:gd name="connsiteY63" fmla="*/ 1218 h 10760"/>
                <a:gd name="connsiteX64" fmla="*/ 8926 w 12743"/>
                <a:gd name="connsiteY64" fmla="*/ 983 h 10760"/>
                <a:gd name="connsiteX65" fmla="*/ 9944 w 12743"/>
                <a:gd name="connsiteY65" fmla="*/ 1065 h 10760"/>
                <a:gd name="connsiteX66" fmla="*/ 10321 w 12743"/>
                <a:gd name="connsiteY66" fmla="*/ 1177 h 10760"/>
                <a:gd name="connsiteX67" fmla="*/ 10647 w 12743"/>
                <a:gd name="connsiteY67" fmla="*/ 721 h 10760"/>
                <a:gd name="connsiteX68" fmla="*/ 10929 w 12743"/>
                <a:gd name="connsiteY68" fmla="*/ 1213 h 10760"/>
                <a:gd name="connsiteX69" fmla="*/ 10541 w 12743"/>
                <a:gd name="connsiteY69" fmla="*/ 1544 h 10760"/>
                <a:gd name="connsiteX70" fmla="*/ 11161 w 12743"/>
                <a:gd name="connsiteY70" fmla="*/ 1477 h 10760"/>
                <a:gd name="connsiteX71" fmla="*/ 11739 w 12743"/>
                <a:gd name="connsiteY71" fmla="*/ 1744 h 10760"/>
                <a:gd name="connsiteX72" fmla="*/ 12194 w 12743"/>
                <a:gd name="connsiteY72" fmla="*/ 4405 h 10760"/>
                <a:gd name="connsiteX73" fmla="*/ 12742 w 12743"/>
                <a:gd name="connsiteY73" fmla="*/ 5293 h 10760"/>
                <a:gd name="connsiteX74" fmla="*/ 12330 w 12743"/>
                <a:gd name="connsiteY74" fmla="*/ 5967 h 10760"/>
                <a:gd name="connsiteX75" fmla="*/ 10947 w 12743"/>
                <a:gd name="connsiteY75" fmla="*/ 6232 h 10760"/>
                <a:gd name="connsiteX76" fmla="*/ 9731 w 12743"/>
                <a:gd name="connsiteY76" fmla="*/ 6788 h 10760"/>
                <a:gd name="connsiteX77" fmla="*/ 9094 w 12743"/>
                <a:gd name="connsiteY77" fmla="*/ 6901 h 10760"/>
                <a:gd name="connsiteX78" fmla="*/ 8565 w 12743"/>
                <a:gd name="connsiteY78" fmla="*/ 7088 h 10760"/>
                <a:gd name="connsiteX79" fmla="*/ 9128 w 12743"/>
                <a:gd name="connsiteY79" fmla="*/ 7238 h 10760"/>
                <a:gd name="connsiteX80" fmla="*/ 9598 w 12743"/>
                <a:gd name="connsiteY80" fmla="*/ 7626 h 10760"/>
                <a:gd name="connsiteX81" fmla="*/ 9973 w 12743"/>
                <a:gd name="connsiteY81" fmla="*/ 8372 h 10760"/>
                <a:gd name="connsiteX82" fmla="*/ 10349 w 12743"/>
                <a:gd name="connsiteY82" fmla="*/ 8342 h 10760"/>
                <a:gd name="connsiteX83" fmla="*/ 11335 w 12743"/>
                <a:gd name="connsiteY83" fmla="*/ 9088 h 10760"/>
                <a:gd name="connsiteX84" fmla="*/ 10161 w 12743"/>
                <a:gd name="connsiteY84" fmla="*/ 9894 h 10760"/>
                <a:gd name="connsiteX85" fmla="*/ 10631 w 12743"/>
                <a:gd name="connsiteY85" fmla="*/ 10491 h 10760"/>
                <a:gd name="connsiteX86" fmla="*/ 10443 w 12743"/>
                <a:gd name="connsiteY86" fmla="*/ 10730 h 10760"/>
                <a:gd name="connsiteX87" fmla="*/ 10161 w 12743"/>
                <a:gd name="connsiteY87" fmla="*/ 10491 h 10760"/>
                <a:gd name="connsiteX88" fmla="*/ 8283 w 12743"/>
                <a:gd name="connsiteY88" fmla="*/ 10461 h 10760"/>
                <a:gd name="connsiteX89" fmla="*/ 7955 w 12743"/>
                <a:gd name="connsiteY89" fmla="*/ 10760 h 10760"/>
                <a:gd name="connsiteX90" fmla="*/ 7391 w 12743"/>
                <a:gd name="connsiteY90" fmla="*/ 10730 h 10760"/>
                <a:gd name="connsiteX0" fmla="*/ 7395 w 12747"/>
                <a:gd name="connsiteY0" fmla="*/ 10730 h 10760"/>
                <a:gd name="connsiteX1" fmla="*/ 7489 w 12747"/>
                <a:gd name="connsiteY1" fmla="*/ 9894 h 10760"/>
                <a:gd name="connsiteX2" fmla="*/ 7771 w 12747"/>
                <a:gd name="connsiteY2" fmla="*/ 9088 h 10760"/>
                <a:gd name="connsiteX3" fmla="*/ 6973 w 12747"/>
                <a:gd name="connsiteY3" fmla="*/ 8909 h 10760"/>
                <a:gd name="connsiteX4" fmla="*/ 6738 w 12747"/>
                <a:gd name="connsiteY4" fmla="*/ 8730 h 10760"/>
                <a:gd name="connsiteX5" fmla="*/ 6362 w 12747"/>
                <a:gd name="connsiteY5" fmla="*/ 8820 h 10760"/>
                <a:gd name="connsiteX6" fmla="*/ 6034 w 12747"/>
                <a:gd name="connsiteY6" fmla="*/ 8253 h 10760"/>
                <a:gd name="connsiteX7" fmla="*/ 5470 w 12747"/>
                <a:gd name="connsiteY7" fmla="*/ 7894 h 10760"/>
                <a:gd name="connsiteX8" fmla="*/ 5048 w 12747"/>
                <a:gd name="connsiteY8" fmla="*/ 7924 h 10760"/>
                <a:gd name="connsiteX9" fmla="*/ 5142 w 12747"/>
                <a:gd name="connsiteY9" fmla="*/ 8103 h 10760"/>
                <a:gd name="connsiteX10" fmla="*/ 4672 w 12747"/>
                <a:gd name="connsiteY10" fmla="*/ 8133 h 10760"/>
                <a:gd name="connsiteX11" fmla="*/ 4625 w 12747"/>
                <a:gd name="connsiteY11" fmla="*/ 7447 h 10760"/>
                <a:gd name="connsiteX12" fmla="*/ 3874 w 12747"/>
                <a:gd name="connsiteY12" fmla="*/ 7417 h 10760"/>
                <a:gd name="connsiteX13" fmla="*/ 3968 w 12747"/>
                <a:gd name="connsiteY13" fmla="*/ 7118 h 10760"/>
                <a:gd name="connsiteX14" fmla="*/ 3639 w 12747"/>
                <a:gd name="connsiteY14" fmla="*/ 7029 h 10760"/>
                <a:gd name="connsiteX15" fmla="*/ 3452 w 12747"/>
                <a:gd name="connsiteY15" fmla="*/ 6521 h 10760"/>
                <a:gd name="connsiteX16" fmla="*/ 3780 w 12747"/>
                <a:gd name="connsiteY16" fmla="*/ 6372 h 10760"/>
                <a:gd name="connsiteX17" fmla="*/ 4250 w 12747"/>
                <a:gd name="connsiteY17" fmla="*/ 5984 h 10760"/>
                <a:gd name="connsiteX18" fmla="*/ 3968 w 12747"/>
                <a:gd name="connsiteY18" fmla="*/ 5775 h 10760"/>
                <a:gd name="connsiteX19" fmla="*/ 4531 w 12747"/>
                <a:gd name="connsiteY19" fmla="*/ 5447 h 10760"/>
                <a:gd name="connsiteX20" fmla="*/ 3968 w 12747"/>
                <a:gd name="connsiteY20" fmla="*/ 5447 h 10760"/>
                <a:gd name="connsiteX21" fmla="*/ 3968 w 12747"/>
                <a:gd name="connsiteY21" fmla="*/ 5088 h 10760"/>
                <a:gd name="connsiteX22" fmla="*/ 4156 w 12747"/>
                <a:gd name="connsiteY22" fmla="*/ 4521 h 10760"/>
                <a:gd name="connsiteX23" fmla="*/ 3921 w 12747"/>
                <a:gd name="connsiteY23" fmla="*/ 4044 h 10760"/>
                <a:gd name="connsiteX24" fmla="*/ 4627 w 12747"/>
                <a:gd name="connsiteY24" fmla="*/ 3532 h 10760"/>
                <a:gd name="connsiteX25" fmla="*/ 717 w 12747"/>
                <a:gd name="connsiteY25" fmla="*/ 6342 h 10760"/>
                <a:gd name="connsiteX26" fmla="*/ 4 w 12747"/>
                <a:gd name="connsiteY26" fmla="*/ 5040 h 10760"/>
                <a:gd name="connsiteX27" fmla="*/ 415 w 12747"/>
                <a:gd name="connsiteY27" fmla="*/ 4721 h 10760"/>
                <a:gd name="connsiteX28" fmla="*/ 1051 w 12747"/>
                <a:gd name="connsiteY28" fmla="*/ 4121 h 10760"/>
                <a:gd name="connsiteX29" fmla="*/ 1442 w 12747"/>
                <a:gd name="connsiteY29" fmla="*/ 3784 h 10760"/>
                <a:gd name="connsiteX30" fmla="*/ 1107 w 12747"/>
                <a:gd name="connsiteY30" fmla="*/ 3358 h 10760"/>
                <a:gd name="connsiteX31" fmla="*/ 1508 w 12747"/>
                <a:gd name="connsiteY31" fmla="*/ 2950 h 10760"/>
                <a:gd name="connsiteX32" fmla="*/ 1180 w 12747"/>
                <a:gd name="connsiteY32" fmla="*/ 2316 h 10760"/>
                <a:gd name="connsiteX33" fmla="*/ 1527 w 12747"/>
                <a:gd name="connsiteY33" fmla="*/ 2820 h 10760"/>
                <a:gd name="connsiteX34" fmla="*/ 1339 w 12747"/>
                <a:gd name="connsiteY34" fmla="*/ 2790 h 10760"/>
                <a:gd name="connsiteX35" fmla="*/ 1697 w 12747"/>
                <a:gd name="connsiteY35" fmla="*/ 1986 h 10760"/>
                <a:gd name="connsiteX36" fmla="*/ 2346 w 12747"/>
                <a:gd name="connsiteY36" fmla="*/ 1999 h 10760"/>
                <a:gd name="connsiteX37" fmla="*/ 3123 w 12747"/>
                <a:gd name="connsiteY37" fmla="*/ 2461 h 10760"/>
                <a:gd name="connsiteX38" fmla="*/ 2047 w 12747"/>
                <a:gd name="connsiteY38" fmla="*/ 2015 h 10760"/>
                <a:gd name="connsiteX39" fmla="*/ 2358 w 12747"/>
                <a:gd name="connsiteY39" fmla="*/ 2021 h 10760"/>
                <a:gd name="connsiteX40" fmla="*/ 2520 w 12747"/>
                <a:gd name="connsiteY40" fmla="*/ 2083 h 10760"/>
                <a:gd name="connsiteX41" fmla="*/ 2995 w 12747"/>
                <a:gd name="connsiteY41" fmla="*/ 2449 h 10760"/>
                <a:gd name="connsiteX42" fmla="*/ 3193 w 12747"/>
                <a:gd name="connsiteY42" fmla="*/ 2178 h 10760"/>
                <a:gd name="connsiteX43" fmla="*/ 3519 w 12747"/>
                <a:gd name="connsiteY43" fmla="*/ 1886 h 10760"/>
                <a:gd name="connsiteX44" fmla="*/ 3644 w 12747"/>
                <a:gd name="connsiteY44" fmla="*/ 1793 h 10760"/>
                <a:gd name="connsiteX45" fmla="*/ 4344 w 12747"/>
                <a:gd name="connsiteY45" fmla="*/ 1805 h 10760"/>
                <a:gd name="connsiteX46" fmla="*/ 4062 w 12747"/>
                <a:gd name="connsiteY46" fmla="*/ 1835 h 10760"/>
                <a:gd name="connsiteX47" fmla="*/ 3874 w 12747"/>
                <a:gd name="connsiteY47" fmla="*/ 1596 h 10760"/>
                <a:gd name="connsiteX48" fmla="*/ 3857 w 12747"/>
                <a:gd name="connsiteY48" fmla="*/ 1359 h 10760"/>
                <a:gd name="connsiteX49" fmla="*/ 3905 w 12747"/>
                <a:gd name="connsiteY49" fmla="*/ 1009 h 10760"/>
                <a:gd name="connsiteX50" fmla="*/ 3639 w 12747"/>
                <a:gd name="connsiteY50" fmla="*/ 1059 h 10760"/>
                <a:gd name="connsiteX51" fmla="*/ 3593 w 12747"/>
                <a:gd name="connsiteY51" fmla="*/ 879 h 10760"/>
                <a:gd name="connsiteX52" fmla="*/ 3708 w 12747"/>
                <a:gd name="connsiteY52" fmla="*/ 580 h 10760"/>
                <a:gd name="connsiteX53" fmla="*/ 3606 w 12747"/>
                <a:gd name="connsiteY53" fmla="*/ 0 h 10760"/>
                <a:gd name="connsiteX54" fmla="*/ 4904 w 12747"/>
                <a:gd name="connsiteY54" fmla="*/ 195 h 10760"/>
                <a:gd name="connsiteX55" fmla="*/ 5940 w 12747"/>
                <a:gd name="connsiteY55" fmla="*/ 1088 h 10760"/>
                <a:gd name="connsiteX56" fmla="*/ 6200 w 12747"/>
                <a:gd name="connsiteY56" fmla="*/ 1091 h 10760"/>
                <a:gd name="connsiteX57" fmla="*/ 6266 w 12747"/>
                <a:gd name="connsiteY57" fmla="*/ 1196 h 10760"/>
                <a:gd name="connsiteX58" fmla="*/ 6482 w 12747"/>
                <a:gd name="connsiteY58" fmla="*/ 1300 h 10760"/>
                <a:gd name="connsiteX59" fmla="*/ 6923 w 12747"/>
                <a:gd name="connsiteY59" fmla="*/ 1256 h 10760"/>
                <a:gd name="connsiteX60" fmla="*/ 6973 w 12747"/>
                <a:gd name="connsiteY60" fmla="*/ 1745 h 10760"/>
                <a:gd name="connsiteX61" fmla="*/ 7254 w 12747"/>
                <a:gd name="connsiteY61" fmla="*/ 1596 h 10760"/>
                <a:gd name="connsiteX62" fmla="*/ 7769 w 12747"/>
                <a:gd name="connsiteY62" fmla="*/ 1755 h 10760"/>
                <a:gd name="connsiteX63" fmla="*/ 8506 w 12747"/>
                <a:gd name="connsiteY63" fmla="*/ 1218 h 10760"/>
                <a:gd name="connsiteX64" fmla="*/ 8930 w 12747"/>
                <a:gd name="connsiteY64" fmla="*/ 983 h 10760"/>
                <a:gd name="connsiteX65" fmla="*/ 9948 w 12747"/>
                <a:gd name="connsiteY65" fmla="*/ 1065 h 10760"/>
                <a:gd name="connsiteX66" fmla="*/ 10325 w 12747"/>
                <a:gd name="connsiteY66" fmla="*/ 1177 h 10760"/>
                <a:gd name="connsiteX67" fmla="*/ 10651 w 12747"/>
                <a:gd name="connsiteY67" fmla="*/ 721 h 10760"/>
                <a:gd name="connsiteX68" fmla="*/ 10933 w 12747"/>
                <a:gd name="connsiteY68" fmla="*/ 1213 h 10760"/>
                <a:gd name="connsiteX69" fmla="*/ 10545 w 12747"/>
                <a:gd name="connsiteY69" fmla="*/ 1544 h 10760"/>
                <a:gd name="connsiteX70" fmla="*/ 11165 w 12747"/>
                <a:gd name="connsiteY70" fmla="*/ 1477 h 10760"/>
                <a:gd name="connsiteX71" fmla="*/ 11743 w 12747"/>
                <a:gd name="connsiteY71" fmla="*/ 1744 h 10760"/>
                <a:gd name="connsiteX72" fmla="*/ 12198 w 12747"/>
                <a:gd name="connsiteY72" fmla="*/ 4405 h 10760"/>
                <a:gd name="connsiteX73" fmla="*/ 12746 w 12747"/>
                <a:gd name="connsiteY73" fmla="*/ 5293 h 10760"/>
                <a:gd name="connsiteX74" fmla="*/ 12334 w 12747"/>
                <a:gd name="connsiteY74" fmla="*/ 5967 h 10760"/>
                <a:gd name="connsiteX75" fmla="*/ 10951 w 12747"/>
                <a:gd name="connsiteY75" fmla="*/ 6232 h 10760"/>
                <a:gd name="connsiteX76" fmla="*/ 9735 w 12747"/>
                <a:gd name="connsiteY76" fmla="*/ 6788 h 10760"/>
                <a:gd name="connsiteX77" fmla="*/ 9098 w 12747"/>
                <a:gd name="connsiteY77" fmla="*/ 6901 h 10760"/>
                <a:gd name="connsiteX78" fmla="*/ 8569 w 12747"/>
                <a:gd name="connsiteY78" fmla="*/ 7088 h 10760"/>
                <a:gd name="connsiteX79" fmla="*/ 9132 w 12747"/>
                <a:gd name="connsiteY79" fmla="*/ 7238 h 10760"/>
                <a:gd name="connsiteX80" fmla="*/ 9602 w 12747"/>
                <a:gd name="connsiteY80" fmla="*/ 7626 h 10760"/>
                <a:gd name="connsiteX81" fmla="*/ 9977 w 12747"/>
                <a:gd name="connsiteY81" fmla="*/ 8372 h 10760"/>
                <a:gd name="connsiteX82" fmla="*/ 10353 w 12747"/>
                <a:gd name="connsiteY82" fmla="*/ 8342 h 10760"/>
                <a:gd name="connsiteX83" fmla="*/ 11339 w 12747"/>
                <a:gd name="connsiteY83" fmla="*/ 9088 h 10760"/>
                <a:gd name="connsiteX84" fmla="*/ 10165 w 12747"/>
                <a:gd name="connsiteY84" fmla="*/ 9894 h 10760"/>
                <a:gd name="connsiteX85" fmla="*/ 10635 w 12747"/>
                <a:gd name="connsiteY85" fmla="*/ 10491 h 10760"/>
                <a:gd name="connsiteX86" fmla="*/ 10447 w 12747"/>
                <a:gd name="connsiteY86" fmla="*/ 10730 h 10760"/>
                <a:gd name="connsiteX87" fmla="*/ 10165 w 12747"/>
                <a:gd name="connsiteY87" fmla="*/ 10491 h 10760"/>
                <a:gd name="connsiteX88" fmla="*/ 8287 w 12747"/>
                <a:gd name="connsiteY88" fmla="*/ 10461 h 10760"/>
                <a:gd name="connsiteX89" fmla="*/ 7959 w 12747"/>
                <a:gd name="connsiteY89" fmla="*/ 10760 h 10760"/>
                <a:gd name="connsiteX90" fmla="*/ 7395 w 12747"/>
                <a:gd name="connsiteY90" fmla="*/ 10730 h 10760"/>
                <a:gd name="connsiteX0" fmla="*/ 7395 w 12747"/>
                <a:gd name="connsiteY0" fmla="*/ 10730 h 10760"/>
                <a:gd name="connsiteX1" fmla="*/ 7489 w 12747"/>
                <a:gd name="connsiteY1" fmla="*/ 9894 h 10760"/>
                <a:gd name="connsiteX2" fmla="*/ 7771 w 12747"/>
                <a:gd name="connsiteY2" fmla="*/ 9088 h 10760"/>
                <a:gd name="connsiteX3" fmla="*/ 6973 w 12747"/>
                <a:gd name="connsiteY3" fmla="*/ 8909 h 10760"/>
                <a:gd name="connsiteX4" fmla="*/ 6738 w 12747"/>
                <a:gd name="connsiteY4" fmla="*/ 8730 h 10760"/>
                <a:gd name="connsiteX5" fmla="*/ 6362 w 12747"/>
                <a:gd name="connsiteY5" fmla="*/ 8820 h 10760"/>
                <a:gd name="connsiteX6" fmla="*/ 6034 w 12747"/>
                <a:gd name="connsiteY6" fmla="*/ 8253 h 10760"/>
                <a:gd name="connsiteX7" fmla="*/ 5470 w 12747"/>
                <a:gd name="connsiteY7" fmla="*/ 7894 h 10760"/>
                <a:gd name="connsiteX8" fmla="*/ 5048 w 12747"/>
                <a:gd name="connsiteY8" fmla="*/ 7924 h 10760"/>
                <a:gd name="connsiteX9" fmla="*/ 5142 w 12747"/>
                <a:gd name="connsiteY9" fmla="*/ 8103 h 10760"/>
                <a:gd name="connsiteX10" fmla="*/ 4672 w 12747"/>
                <a:gd name="connsiteY10" fmla="*/ 8133 h 10760"/>
                <a:gd name="connsiteX11" fmla="*/ 4625 w 12747"/>
                <a:gd name="connsiteY11" fmla="*/ 7447 h 10760"/>
                <a:gd name="connsiteX12" fmla="*/ 3874 w 12747"/>
                <a:gd name="connsiteY12" fmla="*/ 7417 h 10760"/>
                <a:gd name="connsiteX13" fmla="*/ 3968 w 12747"/>
                <a:gd name="connsiteY13" fmla="*/ 7118 h 10760"/>
                <a:gd name="connsiteX14" fmla="*/ 3639 w 12747"/>
                <a:gd name="connsiteY14" fmla="*/ 7029 h 10760"/>
                <a:gd name="connsiteX15" fmla="*/ 3452 w 12747"/>
                <a:gd name="connsiteY15" fmla="*/ 6521 h 10760"/>
                <a:gd name="connsiteX16" fmla="*/ 3780 w 12747"/>
                <a:gd name="connsiteY16" fmla="*/ 6372 h 10760"/>
                <a:gd name="connsiteX17" fmla="*/ 4250 w 12747"/>
                <a:gd name="connsiteY17" fmla="*/ 5984 h 10760"/>
                <a:gd name="connsiteX18" fmla="*/ 3968 w 12747"/>
                <a:gd name="connsiteY18" fmla="*/ 5775 h 10760"/>
                <a:gd name="connsiteX19" fmla="*/ 4531 w 12747"/>
                <a:gd name="connsiteY19" fmla="*/ 5447 h 10760"/>
                <a:gd name="connsiteX20" fmla="*/ 3968 w 12747"/>
                <a:gd name="connsiteY20" fmla="*/ 5447 h 10760"/>
                <a:gd name="connsiteX21" fmla="*/ 3968 w 12747"/>
                <a:gd name="connsiteY21" fmla="*/ 5088 h 10760"/>
                <a:gd name="connsiteX22" fmla="*/ 4156 w 12747"/>
                <a:gd name="connsiteY22" fmla="*/ 4521 h 10760"/>
                <a:gd name="connsiteX23" fmla="*/ 3921 w 12747"/>
                <a:gd name="connsiteY23" fmla="*/ 4044 h 10760"/>
                <a:gd name="connsiteX24" fmla="*/ 4627 w 12747"/>
                <a:gd name="connsiteY24" fmla="*/ 3532 h 10760"/>
                <a:gd name="connsiteX25" fmla="*/ 717 w 12747"/>
                <a:gd name="connsiteY25" fmla="*/ 6342 h 10760"/>
                <a:gd name="connsiteX26" fmla="*/ 4 w 12747"/>
                <a:gd name="connsiteY26" fmla="*/ 5040 h 10760"/>
                <a:gd name="connsiteX27" fmla="*/ 415 w 12747"/>
                <a:gd name="connsiteY27" fmla="*/ 4721 h 10760"/>
                <a:gd name="connsiteX28" fmla="*/ 1051 w 12747"/>
                <a:gd name="connsiteY28" fmla="*/ 4121 h 10760"/>
                <a:gd name="connsiteX29" fmla="*/ 1442 w 12747"/>
                <a:gd name="connsiteY29" fmla="*/ 3784 h 10760"/>
                <a:gd name="connsiteX30" fmla="*/ 1107 w 12747"/>
                <a:gd name="connsiteY30" fmla="*/ 3358 h 10760"/>
                <a:gd name="connsiteX31" fmla="*/ 1508 w 12747"/>
                <a:gd name="connsiteY31" fmla="*/ 2950 h 10760"/>
                <a:gd name="connsiteX32" fmla="*/ 1180 w 12747"/>
                <a:gd name="connsiteY32" fmla="*/ 2316 h 10760"/>
                <a:gd name="connsiteX33" fmla="*/ 1527 w 12747"/>
                <a:gd name="connsiteY33" fmla="*/ 2820 h 10760"/>
                <a:gd name="connsiteX34" fmla="*/ 1339 w 12747"/>
                <a:gd name="connsiteY34" fmla="*/ 2790 h 10760"/>
                <a:gd name="connsiteX35" fmla="*/ 1697 w 12747"/>
                <a:gd name="connsiteY35" fmla="*/ 1986 h 10760"/>
                <a:gd name="connsiteX36" fmla="*/ 2346 w 12747"/>
                <a:gd name="connsiteY36" fmla="*/ 1999 h 10760"/>
                <a:gd name="connsiteX37" fmla="*/ 3123 w 12747"/>
                <a:gd name="connsiteY37" fmla="*/ 2461 h 10760"/>
                <a:gd name="connsiteX38" fmla="*/ 2047 w 12747"/>
                <a:gd name="connsiteY38" fmla="*/ 2015 h 10760"/>
                <a:gd name="connsiteX39" fmla="*/ 2358 w 12747"/>
                <a:gd name="connsiteY39" fmla="*/ 2021 h 10760"/>
                <a:gd name="connsiteX40" fmla="*/ 2520 w 12747"/>
                <a:gd name="connsiteY40" fmla="*/ 2083 h 10760"/>
                <a:gd name="connsiteX41" fmla="*/ 2995 w 12747"/>
                <a:gd name="connsiteY41" fmla="*/ 2449 h 10760"/>
                <a:gd name="connsiteX42" fmla="*/ 3193 w 12747"/>
                <a:gd name="connsiteY42" fmla="*/ 2178 h 10760"/>
                <a:gd name="connsiteX43" fmla="*/ 3519 w 12747"/>
                <a:gd name="connsiteY43" fmla="*/ 1886 h 10760"/>
                <a:gd name="connsiteX44" fmla="*/ 3644 w 12747"/>
                <a:gd name="connsiteY44" fmla="*/ 1793 h 10760"/>
                <a:gd name="connsiteX45" fmla="*/ 4344 w 12747"/>
                <a:gd name="connsiteY45" fmla="*/ 1805 h 10760"/>
                <a:gd name="connsiteX46" fmla="*/ 4062 w 12747"/>
                <a:gd name="connsiteY46" fmla="*/ 1835 h 10760"/>
                <a:gd name="connsiteX47" fmla="*/ 3874 w 12747"/>
                <a:gd name="connsiteY47" fmla="*/ 1596 h 10760"/>
                <a:gd name="connsiteX48" fmla="*/ 3857 w 12747"/>
                <a:gd name="connsiteY48" fmla="*/ 1359 h 10760"/>
                <a:gd name="connsiteX49" fmla="*/ 3905 w 12747"/>
                <a:gd name="connsiteY49" fmla="*/ 1009 h 10760"/>
                <a:gd name="connsiteX50" fmla="*/ 3639 w 12747"/>
                <a:gd name="connsiteY50" fmla="*/ 1059 h 10760"/>
                <a:gd name="connsiteX51" fmla="*/ 3593 w 12747"/>
                <a:gd name="connsiteY51" fmla="*/ 879 h 10760"/>
                <a:gd name="connsiteX52" fmla="*/ 3708 w 12747"/>
                <a:gd name="connsiteY52" fmla="*/ 580 h 10760"/>
                <a:gd name="connsiteX53" fmla="*/ 3606 w 12747"/>
                <a:gd name="connsiteY53" fmla="*/ 0 h 10760"/>
                <a:gd name="connsiteX54" fmla="*/ 4904 w 12747"/>
                <a:gd name="connsiteY54" fmla="*/ 195 h 10760"/>
                <a:gd name="connsiteX55" fmla="*/ 5940 w 12747"/>
                <a:gd name="connsiteY55" fmla="*/ 1088 h 10760"/>
                <a:gd name="connsiteX56" fmla="*/ 6200 w 12747"/>
                <a:gd name="connsiteY56" fmla="*/ 1091 h 10760"/>
                <a:gd name="connsiteX57" fmla="*/ 6266 w 12747"/>
                <a:gd name="connsiteY57" fmla="*/ 1196 h 10760"/>
                <a:gd name="connsiteX58" fmla="*/ 6482 w 12747"/>
                <a:gd name="connsiteY58" fmla="*/ 1300 h 10760"/>
                <a:gd name="connsiteX59" fmla="*/ 6923 w 12747"/>
                <a:gd name="connsiteY59" fmla="*/ 1256 h 10760"/>
                <a:gd name="connsiteX60" fmla="*/ 6973 w 12747"/>
                <a:gd name="connsiteY60" fmla="*/ 1745 h 10760"/>
                <a:gd name="connsiteX61" fmla="*/ 7254 w 12747"/>
                <a:gd name="connsiteY61" fmla="*/ 1596 h 10760"/>
                <a:gd name="connsiteX62" fmla="*/ 7769 w 12747"/>
                <a:gd name="connsiteY62" fmla="*/ 1755 h 10760"/>
                <a:gd name="connsiteX63" fmla="*/ 8506 w 12747"/>
                <a:gd name="connsiteY63" fmla="*/ 1218 h 10760"/>
                <a:gd name="connsiteX64" fmla="*/ 8930 w 12747"/>
                <a:gd name="connsiteY64" fmla="*/ 983 h 10760"/>
                <a:gd name="connsiteX65" fmla="*/ 9948 w 12747"/>
                <a:gd name="connsiteY65" fmla="*/ 1065 h 10760"/>
                <a:gd name="connsiteX66" fmla="*/ 10325 w 12747"/>
                <a:gd name="connsiteY66" fmla="*/ 1177 h 10760"/>
                <a:gd name="connsiteX67" fmla="*/ 10651 w 12747"/>
                <a:gd name="connsiteY67" fmla="*/ 721 h 10760"/>
                <a:gd name="connsiteX68" fmla="*/ 10933 w 12747"/>
                <a:gd name="connsiteY68" fmla="*/ 1213 h 10760"/>
                <a:gd name="connsiteX69" fmla="*/ 10545 w 12747"/>
                <a:gd name="connsiteY69" fmla="*/ 1544 h 10760"/>
                <a:gd name="connsiteX70" fmla="*/ 11165 w 12747"/>
                <a:gd name="connsiteY70" fmla="*/ 1477 h 10760"/>
                <a:gd name="connsiteX71" fmla="*/ 11743 w 12747"/>
                <a:gd name="connsiteY71" fmla="*/ 1744 h 10760"/>
                <a:gd name="connsiteX72" fmla="*/ 12198 w 12747"/>
                <a:gd name="connsiteY72" fmla="*/ 4405 h 10760"/>
                <a:gd name="connsiteX73" fmla="*/ 12746 w 12747"/>
                <a:gd name="connsiteY73" fmla="*/ 5293 h 10760"/>
                <a:gd name="connsiteX74" fmla="*/ 12334 w 12747"/>
                <a:gd name="connsiteY74" fmla="*/ 5967 h 10760"/>
                <a:gd name="connsiteX75" fmla="*/ 10951 w 12747"/>
                <a:gd name="connsiteY75" fmla="*/ 6232 h 10760"/>
                <a:gd name="connsiteX76" fmla="*/ 9735 w 12747"/>
                <a:gd name="connsiteY76" fmla="*/ 6788 h 10760"/>
                <a:gd name="connsiteX77" fmla="*/ 9098 w 12747"/>
                <a:gd name="connsiteY77" fmla="*/ 6901 h 10760"/>
                <a:gd name="connsiteX78" fmla="*/ 8569 w 12747"/>
                <a:gd name="connsiteY78" fmla="*/ 7088 h 10760"/>
                <a:gd name="connsiteX79" fmla="*/ 9132 w 12747"/>
                <a:gd name="connsiteY79" fmla="*/ 7238 h 10760"/>
                <a:gd name="connsiteX80" fmla="*/ 9602 w 12747"/>
                <a:gd name="connsiteY80" fmla="*/ 7626 h 10760"/>
                <a:gd name="connsiteX81" fmla="*/ 9977 w 12747"/>
                <a:gd name="connsiteY81" fmla="*/ 8372 h 10760"/>
                <a:gd name="connsiteX82" fmla="*/ 10353 w 12747"/>
                <a:gd name="connsiteY82" fmla="*/ 8342 h 10760"/>
                <a:gd name="connsiteX83" fmla="*/ 11339 w 12747"/>
                <a:gd name="connsiteY83" fmla="*/ 9088 h 10760"/>
                <a:gd name="connsiteX84" fmla="*/ 10165 w 12747"/>
                <a:gd name="connsiteY84" fmla="*/ 9894 h 10760"/>
                <a:gd name="connsiteX85" fmla="*/ 10635 w 12747"/>
                <a:gd name="connsiteY85" fmla="*/ 10491 h 10760"/>
                <a:gd name="connsiteX86" fmla="*/ 10447 w 12747"/>
                <a:gd name="connsiteY86" fmla="*/ 10730 h 10760"/>
                <a:gd name="connsiteX87" fmla="*/ 10165 w 12747"/>
                <a:gd name="connsiteY87" fmla="*/ 10491 h 10760"/>
                <a:gd name="connsiteX88" fmla="*/ 8287 w 12747"/>
                <a:gd name="connsiteY88" fmla="*/ 10461 h 10760"/>
                <a:gd name="connsiteX89" fmla="*/ 7959 w 12747"/>
                <a:gd name="connsiteY89" fmla="*/ 10760 h 10760"/>
                <a:gd name="connsiteX90" fmla="*/ 7395 w 12747"/>
                <a:gd name="connsiteY90" fmla="*/ 10730 h 10760"/>
                <a:gd name="connsiteX0" fmla="*/ 7397 w 12749"/>
                <a:gd name="connsiteY0" fmla="*/ 10730 h 10760"/>
                <a:gd name="connsiteX1" fmla="*/ 7491 w 12749"/>
                <a:gd name="connsiteY1" fmla="*/ 9894 h 10760"/>
                <a:gd name="connsiteX2" fmla="*/ 7773 w 12749"/>
                <a:gd name="connsiteY2" fmla="*/ 9088 h 10760"/>
                <a:gd name="connsiteX3" fmla="*/ 6975 w 12749"/>
                <a:gd name="connsiteY3" fmla="*/ 8909 h 10760"/>
                <a:gd name="connsiteX4" fmla="*/ 6740 w 12749"/>
                <a:gd name="connsiteY4" fmla="*/ 8730 h 10760"/>
                <a:gd name="connsiteX5" fmla="*/ 6364 w 12749"/>
                <a:gd name="connsiteY5" fmla="*/ 8820 h 10760"/>
                <a:gd name="connsiteX6" fmla="*/ 6036 w 12749"/>
                <a:gd name="connsiteY6" fmla="*/ 8253 h 10760"/>
                <a:gd name="connsiteX7" fmla="*/ 5472 w 12749"/>
                <a:gd name="connsiteY7" fmla="*/ 7894 h 10760"/>
                <a:gd name="connsiteX8" fmla="*/ 5050 w 12749"/>
                <a:gd name="connsiteY8" fmla="*/ 7924 h 10760"/>
                <a:gd name="connsiteX9" fmla="*/ 5144 w 12749"/>
                <a:gd name="connsiteY9" fmla="*/ 8103 h 10760"/>
                <a:gd name="connsiteX10" fmla="*/ 4674 w 12749"/>
                <a:gd name="connsiteY10" fmla="*/ 8133 h 10760"/>
                <a:gd name="connsiteX11" fmla="*/ 4627 w 12749"/>
                <a:gd name="connsiteY11" fmla="*/ 7447 h 10760"/>
                <a:gd name="connsiteX12" fmla="*/ 3876 w 12749"/>
                <a:gd name="connsiteY12" fmla="*/ 7417 h 10760"/>
                <a:gd name="connsiteX13" fmla="*/ 3970 w 12749"/>
                <a:gd name="connsiteY13" fmla="*/ 7118 h 10760"/>
                <a:gd name="connsiteX14" fmla="*/ 3641 w 12749"/>
                <a:gd name="connsiteY14" fmla="*/ 7029 h 10760"/>
                <a:gd name="connsiteX15" fmla="*/ 3454 w 12749"/>
                <a:gd name="connsiteY15" fmla="*/ 6521 h 10760"/>
                <a:gd name="connsiteX16" fmla="*/ 3782 w 12749"/>
                <a:gd name="connsiteY16" fmla="*/ 6372 h 10760"/>
                <a:gd name="connsiteX17" fmla="*/ 4252 w 12749"/>
                <a:gd name="connsiteY17" fmla="*/ 5984 h 10760"/>
                <a:gd name="connsiteX18" fmla="*/ 3970 w 12749"/>
                <a:gd name="connsiteY18" fmla="*/ 5775 h 10760"/>
                <a:gd name="connsiteX19" fmla="*/ 4533 w 12749"/>
                <a:gd name="connsiteY19" fmla="*/ 5447 h 10760"/>
                <a:gd name="connsiteX20" fmla="*/ 3970 w 12749"/>
                <a:gd name="connsiteY20" fmla="*/ 5447 h 10760"/>
                <a:gd name="connsiteX21" fmla="*/ 3970 w 12749"/>
                <a:gd name="connsiteY21" fmla="*/ 5088 h 10760"/>
                <a:gd name="connsiteX22" fmla="*/ 4158 w 12749"/>
                <a:gd name="connsiteY22" fmla="*/ 4521 h 10760"/>
                <a:gd name="connsiteX23" fmla="*/ 3923 w 12749"/>
                <a:gd name="connsiteY23" fmla="*/ 4044 h 10760"/>
                <a:gd name="connsiteX24" fmla="*/ 4629 w 12749"/>
                <a:gd name="connsiteY24" fmla="*/ 3532 h 10760"/>
                <a:gd name="connsiteX25" fmla="*/ 719 w 12749"/>
                <a:gd name="connsiteY25" fmla="*/ 6342 h 10760"/>
                <a:gd name="connsiteX26" fmla="*/ 6 w 12749"/>
                <a:gd name="connsiteY26" fmla="*/ 5040 h 10760"/>
                <a:gd name="connsiteX27" fmla="*/ 271 w 12749"/>
                <a:gd name="connsiteY27" fmla="*/ 4643 h 10760"/>
                <a:gd name="connsiteX28" fmla="*/ 1053 w 12749"/>
                <a:gd name="connsiteY28" fmla="*/ 4121 h 10760"/>
                <a:gd name="connsiteX29" fmla="*/ 1444 w 12749"/>
                <a:gd name="connsiteY29" fmla="*/ 3784 h 10760"/>
                <a:gd name="connsiteX30" fmla="*/ 1109 w 12749"/>
                <a:gd name="connsiteY30" fmla="*/ 3358 h 10760"/>
                <a:gd name="connsiteX31" fmla="*/ 1510 w 12749"/>
                <a:gd name="connsiteY31" fmla="*/ 2950 h 10760"/>
                <a:gd name="connsiteX32" fmla="*/ 1182 w 12749"/>
                <a:gd name="connsiteY32" fmla="*/ 2316 h 10760"/>
                <a:gd name="connsiteX33" fmla="*/ 1529 w 12749"/>
                <a:gd name="connsiteY33" fmla="*/ 2820 h 10760"/>
                <a:gd name="connsiteX34" fmla="*/ 1341 w 12749"/>
                <a:gd name="connsiteY34" fmla="*/ 2790 h 10760"/>
                <a:gd name="connsiteX35" fmla="*/ 1699 w 12749"/>
                <a:gd name="connsiteY35" fmla="*/ 1986 h 10760"/>
                <a:gd name="connsiteX36" fmla="*/ 2348 w 12749"/>
                <a:gd name="connsiteY36" fmla="*/ 1999 h 10760"/>
                <a:gd name="connsiteX37" fmla="*/ 3125 w 12749"/>
                <a:gd name="connsiteY37" fmla="*/ 2461 h 10760"/>
                <a:gd name="connsiteX38" fmla="*/ 2049 w 12749"/>
                <a:gd name="connsiteY38" fmla="*/ 2015 h 10760"/>
                <a:gd name="connsiteX39" fmla="*/ 2360 w 12749"/>
                <a:gd name="connsiteY39" fmla="*/ 2021 h 10760"/>
                <a:gd name="connsiteX40" fmla="*/ 2522 w 12749"/>
                <a:gd name="connsiteY40" fmla="*/ 2083 h 10760"/>
                <a:gd name="connsiteX41" fmla="*/ 2997 w 12749"/>
                <a:gd name="connsiteY41" fmla="*/ 2449 h 10760"/>
                <a:gd name="connsiteX42" fmla="*/ 3195 w 12749"/>
                <a:gd name="connsiteY42" fmla="*/ 2178 h 10760"/>
                <a:gd name="connsiteX43" fmla="*/ 3521 w 12749"/>
                <a:gd name="connsiteY43" fmla="*/ 1886 h 10760"/>
                <a:gd name="connsiteX44" fmla="*/ 3646 w 12749"/>
                <a:gd name="connsiteY44" fmla="*/ 1793 h 10760"/>
                <a:gd name="connsiteX45" fmla="*/ 4346 w 12749"/>
                <a:gd name="connsiteY45" fmla="*/ 1805 h 10760"/>
                <a:gd name="connsiteX46" fmla="*/ 4064 w 12749"/>
                <a:gd name="connsiteY46" fmla="*/ 1835 h 10760"/>
                <a:gd name="connsiteX47" fmla="*/ 3876 w 12749"/>
                <a:gd name="connsiteY47" fmla="*/ 1596 h 10760"/>
                <a:gd name="connsiteX48" fmla="*/ 3859 w 12749"/>
                <a:gd name="connsiteY48" fmla="*/ 1359 h 10760"/>
                <a:gd name="connsiteX49" fmla="*/ 3907 w 12749"/>
                <a:gd name="connsiteY49" fmla="*/ 1009 h 10760"/>
                <a:gd name="connsiteX50" fmla="*/ 3641 w 12749"/>
                <a:gd name="connsiteY50" fmla="*/ 1059 h 10760"/>
                <a:gd name="connsiteX51" fmla="*/ 3595 w 12749"/>
                <a:gd name="connsiteY51" fmla="*/ 879 h 10760"/>
                <a:gd name="connsiteX52" fmla="*/ 3710 w 12749"/>
                <a:gd name="connsiteY52" fmla="*/ 580 h 10760"/>
                <a:gd name="connsiteX53" fmla="*/ 3608 w 12749"/>
                <a:gd name="connsiteY53" fmla="*/ 0 h 10760"/>
                <a:gd name="connsiteX54" fmla="*/ 4906 w 12749"/>
                <a:gd name="connsiteY54" fmla="*/ 195 h 10760"/>
                <a:gd name="connsiteX55" fmla="*/ 5942 w 12749"/>
                <a:gd name="connsiteY55" fmla="*/ 1088 h 10760"/>
                <a:gd name="connsiteX56" fmla="*/ 6202 w 12749"/>
                <a:gd name="connsiteY56" fmla="*/ 1091 h 10760"/>
                <a:gd name="connsiteX57" fmla="*/ 6268 w 12749"/>
                <a:gd name="connsiteY57" fmla="*/ 1196 h 10760"/>
                <a:gd name="connsiteX58" fmla="*/ 6484 w 12749"/>
                <a:gd name="connsiteY58" fmla="*/ 1300 h 10760"/>
                <a:gd name="connsiteX59" fmla="*/ 6925 w 12749"/>
                <a:gd name="connsiteY59" fmla="*/ 1256 h 10760"/>
                <a:gd name="connsiteX60" fmla="*/ 6975 w 12749"/>
                <a:gd name="connsiteY60" fmla="*/ 1745 h 10760"/>
                <a:gd name="connsiteX61" fmla="*/ 7256 w 12749"/>
                <a:gd name="connsiteY61" fmla="*/ 1596 h 10760"/>
                <a:gd name="connsiteX62" fmla="*/ 7771 w 12749"/>
                <a:gd name="connsiteY62" fmla="*/ 1755 h 10760"/>
                <a:gd name="connsiteX63" fmla="*/ 8508 w 12749"/>
                <a:gd name="connsiteY63" fmla="*/ 1218 h 10760"/>
                <a:gd name="connsiteX64" fmla="*/ 8932 w 12749"/>
                <a:gd name="connsiteY64" fmla="*/ 983 h 10760"/>
                <a:gd name="connsiteX65" fmla="*/ 9950 w 12749"/>
                <a:gd name="connsiteY65" fmla="*/ 1065 h 10760"/>
                <a:gd name="connsiteX66" fmla="*/ 10327 w 12749"/>
                <a:gd name="connsiteY66" fmla="*/ 1177 h 10760"/>
                <a:gd name="connsiteX67" fmla="*/ 10653 w 12749"/>
                <a:gd name="connsiteY67" fmla="*/ 721 h 10760"/>
                <a:gd name="connsiteX68" fmla="*/ 10935 w 12749"/>
                <a:gd name="connsiteY68" fmla="*/ 1213 h 10760"/>
                <a:gd name="connsiteX69" fmla="*/ 10547 w 12749"/>
                <a:gd name="connsiteY69" fmla="*/ 1544 h 10760"/>
                <a:gd name="connsiteX70" fmla="*/ 11167 w 12749"/>
                <a:gd name="connsiteY70" fmla="*/ 1477 h 10760"/>
                <a:gd name="connsiteX71" fmla="*/ 11745 w 12749"/>
                <a:gd name="connsiteY71" fmla="*/ 1744 h 10760"/>
                <a:gd name="connsiteX72" fmla="*/ 12200 w 12749"/>
                <a:gd name="connsiteY72" fmla="*/ 4405 h 10760"/>
                <a:gd name="connsiteX73" fmla="*/ 12748 w 12749"/>
                <a:gd name="connsiteY73" fmla="*/ 5293 h 10760"/>
                <a:gd name="connsiteX74" fmla="*/ 12336 w 12749"/>
                <a:gd name="connsiteY74" fmla="*/ 5967 h 10760"/>
                <a:gd name="connsiteX75" fmla="*/ 10953 w 12749"/>
                <a:gd name="connsiteY75" fmla="*/ 6232 h 10760"/>
                <a:gd name="connsiteX76" fmla="*/ 9737 w 12749"/>
                <a:gd name="connsiteY76" fmla="*/ 6788 h 10760"/>
                <a:gd name="connsiteX77" fmla="*/ 9100 w 12749"/>
                <a:gd name="connsiteY77" fmla="*/ 6901 h 10760"/>
                <a:gd name="connsiteX78" fmla="*/ 8571 w 12749"/>
                <a:gd name="connsiteY78" fmla="*/ 7088 h 10760"/>
                <a:gd name="connsiteX79" fmla="*/ 9134 w 12749"/>
                <a:gd name="connsiteY79" fmla="*/ 7238 h 10760"/>
                <a:gd name="connsiteX80" fmla="*/ 9604 w 12749"/>
                <a:gd name="connsiteY80" fmla="*/ 7626 h 10760"/>
                <a:gd name="connsiteX81" fmla="*/ 9979 w 12749"/>
                <a:gd name="connsiteY81" fmla="*/ 8372 h 10760"/>
                <a:gd name="connsiteX82" fmla="*/ 10355 w 12749"/>
                <a:gd name="connsiteY82" fmla="*/ 8342 h 10760"/>
                <a:gd name="connsiteX83" fmla="*/ 11341 w 12749"/>
                <a:gd name="connsiteY83" fmla="*/ 9088 h 10760"/>
                <a:gd name="connsiteX84" fmla="*/ 10167 w 12749"/>
                <a:gd name="connsiteY84" fmla="*/ 9894 h 10760"/>
                <a:gd name="connsiteX85" fmla="*/ 10637 w 12749"/>
                <a:gd name="connsiteY85" fmla="*/ 10491 h 10760"/>
                <a:gd name="connsiteX86" fmla="*/ 10449 w 12749"/>
                <a:gd name="connsiteY86" fmla="*/ 10730 h 10760"/>
                <a:gd name="connsiteX87" fmla="*/ 10167 w 12749"/>
                <a:gd name="connsiteY87" fmla="*/ 10491 h 10760"/>
                <a:gd name="connsiteX88" fmla="*/ 8289 w 12749"/>
                <a:gd name="connsiteY88" fmla="*/ 10461 h 10760"/>
                <a:gd name="connsiteX89" fmla="*/ 7961 w 12749"/>
                <a:gd name="connsiteY89" fmla="*/ 10760 h 10760"/>
                <a:gd name="connsiteX90" fmla="*/ 7397 w 12749"/>
                <a:gd name="connsiteY90" fmla="*/ 10730 h 10760"/>
                <a:gd name="connsiteX0" fmla="*/ 7402 w 12754"/>
                <a:gd name="connsiteY0" fmla="*/ 10730 h 10760"/>
                <a:gd name="connsiteX1" fmla="*/ 7496 w 12754"/>
                <a:gd name="connsiteY1" fmla="*/ 9894 h 10760"/>
                <a:gd name="connsiteX2" fmla="*/ 7778 w 12754"/>
                <a:gd name="connsiteY2" fmla="*/ 9088 h 10760"/>
                <a:gd name="connsiteX3" fmla="*/ 6980 w 12754"/>
                <a:gd name="connsiteY3" fmla="*/ 8909 h 10760"/>
                <a:gd name="connsiteX4" fmla="*/ 6745 w 12754"/>
                <a:gd name="connsiteY4" fmla="*/ 8730 h 10760"/>
                <a:gd name="connsiteX5" fmla="*/ 6369 w 12754"/>
                <a:gd name="connsiteY5" fmla="*/ 8820 h 10760"/>
                <a:gd name="connsiteX6" fmla="*/ 6041 w 12754"/>
                <a:gd name="connsiteY6" fmla="*/ 8253 h 10760"/>
                <a:gd name="connsiteX7" fmla="*/ 5477 w 12754"/>
                <a:gd name="connsiteY7" fmla="*/ 7894 h 10760"/>
                <a:gd name="connsiteX8" fmla="*/ 5055 w 12754"/>
                <a:gd name="connsiteY8" fmla="*/ 7924 h 10760"/>
                <a:gd name="connsiteX9" fmla="*/ 5149 w 12754"/>
                <a:gd name="connsiteY9" fmla="*/ 8103 h 10760"/>
                <a:gd name="connsiteX10" fmla="*/ 4679 w 12754"/>
                <a:gd name="connsiteY10" fmla="*/ 8133 h 10760"/>
                <a:gd name="connsiteX11" fmla="*/ 4632 w 12754"/>
                <a:gd name="connsiteY11" fmla="*/ 7447 h 10760"/>
                <a:gd name="connsiteX12" fmla="*/ 3881 w 12754"/>
                <a:gd name="connsiteY12" fmla="*/ 7417 h 10760"/>
                <a:gd name="connsiteX13" fmla="*/ 3975 w 12754"/>
                <a:gd name="connsiteY13" fmla="*/ 7118 h 10760"/>
                <a:gd name="connsiteX14" fmla="*/ 3646 w 12754"/>
                <a:gd name="connsiteY14" fmla="*/ 7029 h 10760"/>
                <a:gd name="connsiteX15" fmla="*/ 3459 w 12754"/>
                <a:gd name="connsiteY15" fmla="*/ 6521 h 10760"/>
                <a:gd name="connsiteX16" fmla="*/ 3787 w 12754"/>
                <a:gd name="connsiteY16" fmla="*/ 6372 h 10760"/>
                <a:gd name="connsiteX17" fmla="*/ 4257 w 12754"/>
                <a:gd name="connsiteY17" fmla="*/ 5984 h 10760"/>
                <a:gd name="connsiteX18" fmla="*/ 3975 w 12754"/>
                <a:gd name="connsiteY18" fmla="*/ 5775 h 10760"/>
                <a:gd name="connsiteX19" fmla="*/ 4538 w 12754"/>
                <a:gd name="connsiteY19" fmla="*/ 5447 h 10760"/>
                <a:gd name="connsiteX20" fmla="*/ 3975 w 12754"/>
                <a:gd name="connsiteY20" fmla="*/ 5447 h 10760"/>
                <a:gd name="connsiteX21" fmla="*/ 3975 w 12754"/>
                <a:gd name="connsiteY21" fmla="*/ 5088 h 10760"/>
                <a:gd name="connsiteX22" fmla="*/ 4163 w 12754"/>
                <a:gd name="connsiteY22" fmla="*/ 4521 h 10760"/>
                <a:gd name="connsiteX23" fmla="*/ 3928 w 12754"/>
                <a:gd name="connsiteY23" fmla="*/ 4044 h 10760"/>
                <a:gd name="connsiteX24" fmla="*/ 4634 w 12754"/>
                <a:gd name="connsiteY24" fmla="*/ 3532 h 10760"/>
                <a:gd name="connsiteX25" fmla="*/ 724 w 12754"/>
                <a:gd name="connsiteY25" fmla="*/ 6342 h 10760"/>
                <a:gd name="connsiteX26" fmla="*/ 11 w 12754"/>
                <a:gd name="connsiteY26" fmla="*/ 5040 h 10760"/>
                <a:gd name="connsiteX27" fmla="*/ 137 w 12754"/>
                <a:gd name="connsiteY27" fmla="*/ 4771 h 10760"/>
                <a:gd name="connsiteX28" fmla="*/ 1058 w 12754"/>
                <a:gd name="connsiteY28" fmla="*/ 4121 h 10760"/>
                <a:gd name="connsiteX29" fmla="*/ 1449 w 12754"/>
                <a:gd name="connsiteY29" fmla="*/ 3784 h 10760"/>
                <a:gd name="connsiteX30" fmla="*/ 1114 w 12754"/>
                <a:gd name="connsiteY30" fmla="*/ 3358 h 10760"/>
                <a:gd name="connsiteX31" fmla="*/ 1515 w 12754"/>
                <a:gd name="connsiteY31" fmla="*/ 2950 h 10760"/>
                <a:gd name="connsiteX32" fmla="*/ 1187 w 12754"/>
                <a:gd name="connsiteY32" fmla="*/ 2316 h 10760"/>
                <a:gd name="connsiteX33" fmla="*/ 1534 w 12754"/>
                <a:gd name="connsiteY33" fmla="*/ 2820 h 10760"/>
                <a:gd name="connsiteX34" fmla="*/ 1346 w 12754"/>
                <a:gd name="connsiteY34" fmla="*/ 2790 h 10760"/>
                <a:gd name="connsiteX35" fmla="*/ 1704 w 12754"/>
                <a:gd name="connsiteY35" fmla="*/ 1986 h 10760"/>
                <a:gd name="connsiteX36" fmla="*/ 2353 w 12754"/>
                <a:gd name="connsiteY36" fmla="*/ 1999 h 10760"/>
                <a:gd name="connsiteX37" fmla="*/ 3130 w 12754"/>
                <a:gd name="connsiteY37" fmla="*/ 2461 h 10760"/>
                <a:gd name="connsiteX38" fmla="*/ 2054 w 12754"/>
                <a:gd name="connsiteY38" fmla="*/ 2015 h 10760"/>
                <a:gd name="connsiteX39" fmla="*/ 2365 w 12754"/>
                <a:gd name="connsiteY39" fmla="*/ 2021 h 10760"/>
                <a:gd name="connsiteX40" fmla="*/ 2527 w 12754"/>
                <a:gd name="connsiteY40" fmla="*/ 2083 h 10760"/>
                <a:gd name="connsiteX41" fmla="*/ 3002 w 12754"/>
                <a:gd name="connsiteY41" fmla="*/ 2449 h 10760"/>
                <a:gd name="connsiteX42" fmla="*/ 3200 w 12754"/>
                <a:gd name="connsiteY42" fmla="*/ 2178 h 10760"/>
                <a:gd name="connsiteX43" fmla="*/ 3526 w 12754"/>
                <a:gd name="connsiteY43" fmla="*/ 1886 h 10760"/>
                <a:gd name="connsiteX44" fmla="*/ 3651 w 12754"/>
                <a:gd name="connsiteY44" fmla="*/ 1793 h 10760"/>
                <a:gd name="connsiteX45" fmla="*/ 4351 w 12754"/>
                <a:gd name="connsiteY45" fmla="*/ 1805 h 10760"/>
                <a:gd name="connsiteX46" fmla="*/ 4069 w 12754"/>
                <a:gd name="connsiteY46" fmla="*/ 1835 h 10760"/>
                <a:gd name="connsiteX47" fmla="*/ 3881 w 12754"/>
                <a:gd name="connsiteY47" fmla="*/ 1596 h 10760"/>
                <a:gd name="connsiteX48" fmla="*/ 3864 w 12754"/>
                <a:gd name="connsiteY48" fmla="*/ 1359 h 10760"/>
                <a:gd name="connsiteX49" fmla="*/ 3912 w 12754"/>
                <a:gd name="connsiteY49" fmla="*/ 1009 h 10760"/>
                <a:gd name="connsiteX50" fmla="*/ 3646 w 12754"/>
                <a:gd name="connsiteY50" fmla="*/ 1059 h 10760"/>
                <a:gd name="connsiteX51" fmla="*/ 3600 w 12754"/>
                <a:gd name="connsiteY51" fmla="*/ 879 h 10760"/>
                <a:gd name="connsiteX52" fmla="*/ 3715 w 12754"/>
                <a:gd name="connsiteY52" fmla="*/ 580 h 10760"/>
                <a:gd name="connsiteX53" fmla="*/ 3613 w 12754"/>
                <a:gd name="connsiteY53" fmla="*/ 0 h 10760"/>
                <a:gd name="connsiteX54" fmla="*/ 4911 w 12754"/>
                <a:gd name="connsiteY54" fmla="*/ 195 h 10760"/>
                <a:gd name="connsiteX55" fmla="*/ 5947 w 12754"/>
                <a:gd name="connsiteY55" fmla="*/ 1088 h 10760"/>
                <a:gd name="connsiteX56" fmla="*/ 6207 w 12754"/>
                <a:gd name="connsiteY56" fmla="*/ 1091 h 10760"/>
                <a:gd name="connsiteX57" fmla="*/ 6273 w 12754"/>
                <a:gd name="connsiteY57" fmla="*/ 1196 h 10760"/>
                <a:gd name="connsiteX58" fmla="*/ 6489 w 12754"/>
                <a:gd name="connsiteY58" fmla="*/ 1300 h 10760"/>
                <a:gd name="connsiteX59" fmla="*/ 6930 w 12754"/>
                <a:gd name="connsiteY59" fmla="*/ 1256 h 10760"/>
                <a:gd name="connsiteX60" fmla="*/ 6980 w 12754"/>
                <a:gd name="connsiteY60" fmla="*/ 1745 h 10760"/>
                <a:gd name="connsiteX61" fmla="*/ 7261 w 12754"/>
                <a:gd name="connsiteY61" fmla="*/ 1596 h 10760"/>
                <a:gd name="connsiteX62" fmla="*/ 7776 w 12754"/>
                <a:gd name="connsiteY62" fmla="*/ 1755 h 10760"/>
                <a:gd name="connsiteX63" fmla="*/ 8513 w 12754"/>
                <a:gd name="connsiteY63" fmla="*/ 1218 h 10760"/>
                <a:gd name="connsiteX64" fmla="*/ 8937 w 12754"/>
                <a:gd name="connsiteY64" fmla="*/ 983 h 10760"/>
                <a:gd name="connsiteX65" fmla="*/ 9955 w 12754"/>
                <a:gd name="connsiteY65" fmla="*/ 1065 h 10760"/>
                <a:gd name="connsiteX66" fmla="*/ 10332 w 12754"/>
                <a:gd name="connsiteY66" fmla="*/ 1177 h 10760"/>
                <a:gd name="connsiteX67" fmla="*/ 10658 w 12754"/>
                <a:gd name="connsiteY67" fmla="*/ 721 h 10760"/>
                <a:gd name="connsiteX68" fmla="*/ 10940 w 12754"/>
                <a:gd name="connsiteY68" fmla="*/ 1213 h 10760"/>
                <a:gd name="connsiteX69" fmla="*/ 10552 w 12754"/>
                <a:gd name="connsiteY69" fmla="*/ 1544 h 10760"/>
                <a:gd name="connsiteX70" fmla="*/ 11172 w 12754"/>
                <a:gd name="connsiteY70" fmla="*/ 1477 h 10760"/>
                <a:gd name="connsiteX71" fmla="*/ 11750 w 12754"/>
                <a:gd name="connsiteY71" fmla="*/ 1744 h 10760"/>
                <a:gd name="connsiteX72" fmla="*/ 12205 w 12754"/>
                <a:gd name="connsiteY72" fmla="*/ 4405 h 10760"/>
                <a:gd name="connsiteX73" fmla="*/ 12753 w 12754"/>
                <a:gd name="connsiteY73" fmla="*/ 5293 h 10760"/>
                <a:gd name="connsiteX74" fmla="*/ 12341 w 12754"/>
                <a:gd name="connsiteY74" fmla="*/ 5967 h 10760"/>
                <a:gd name="connsiteX75" fmla="*/ 10958 w 12754"/>
                <a:gd name="connsiteY75" fmla="*/ 6232 h 10760"/>
                <a:gd name="connsiteX76" fmla="*/ 9742 w 12754"/>
                <a:gd name="connsiteY76" fmla="*/ 6788 h 10760"/>
                <a:gd name="connsiteX77" fmla="*/ 9105 w 12754"/>
                <a:gd name="connsiteY77" fmla="*/ 6901 h 10760"/>
                <a:gd name="connsiteX78" fmla="*/ 8576 w 12754"/>
                <a:gd name="connsiteY78" fmla="*/ 7088 h 10760"/>
                <a:gd name="connsiteX79" fmla="*/ 9139 w 12754"/>
                <a:gd name="connsiteY79" fmla="*/ 7238 h 10760"/>
                <a:gd name="connsiteX80" fmla="*/ 9609 w 12754"/>
                <a:gd name="connsiteY80" fmla="*/ 7626 h 10760"/>
                <a:gd name="connsiteX81" fmla="*/ 9984 w 12754"/>
                <a:gd name="connsiteY81" fmla="*/ 8372 h 10760"/>
                <a:gd name="connsiteX82" fmla="*/ 10360 w 12754"/>
                <a:gd name="connsiteY82" fmla="*/ 8342 h 10760"/>
                <a:gd name="connsiteX83" fmla="*/ 11346 w 12754"/>
                <a:gd name="connsiteY83" fmla="*/ 9088 h 10760"/>
                <a:gd name="connsiteX84" fmla="*/ 10172 w 12754"/>
                <a:gd name="connsiteY84" fmla="*/ 9894 h 10760"/>
                <a:gd name="connsiteX85" fmla="*/ 10642 w 12754"/>
                <a:gd name="connsiteY85" fmla="*/ 10491 h 10760"/>
                <a:gd name="connsiteX86" fmla="*/ 10454 w 12754"/>
                <a:gd name="connsiteY86" fmla="*/ 10730 h 10760"/>
                <a:gd name="connsiteX87" fmla="*/ 10172 w 12754"/>
                <a:gd name="connsiteY87" fmla="*/ 10491 h 10760"/>
                <a:gd name="connsiteX88" fmla="*/ 8294 w 12754"/>
                <a:gd name="connsiteY88" fmla="*/ 10461 h 10760"/>
                <a:gd name="connsiteX89" fmla="*/ 7966 w 12754"/>
                <a:gd name="connsiteY89" fmla="*/ 10760 h 10760"/>
                <a:gd name="connsiteX90" fmla="*/ 7402 w 12754"/>
                <a:gd name="connsiteY90" fmla="*/ 10730 h 10760"/>
                <a:gd name="connsiteX0" fmla="*/ 7402 w 12754"/>
                <a:gd name="connsiteY0" fmla="*/ 10730 h 10760"/>
                <a:gd name="connsiteX1" fmla="*/ 7496 w 12754"/>
                <a:gd name="connsiteY1" fmla="*/ 9894 h 10760"/>
                <a:gd name="connsiteX2" fmla="*/ 7778 w 12754"/>
                <a:gd name="connsiteY2" fmla="*/ 9088 h 10760"/>
                <a:gd name="connsiteX3" fmla="*/ 6980 w 12754"/>
                <a:gd name="connsiteY3" fmla="*/ 8909 h 10760"/>
                <a:gd name="connsiteX4" fmla="*/ 6745 w 12754"/>
                <a:gd name="connsiteY4" fmla="*/ 8730 h 10760"/>
                <a:gd name="connsiteX5" fmla="*/ 6369 w 12754"/>
                <a:gd name="connsiteY5" fmla="*/ 8820 h 10760"/>
                <a:gd name="connsiteX6" fmla="*/ 6041 w 12754"/>
                <a:gd name="connsiteY6" fmla="*/ 8253 h 10760"/>
                <a:gd name="connsiteX7" fmla="*/ 5477 w 12754"/>
                <a:gd name="connsiteY7" fmla="*/ 7894 h 10760"/>
                <a:gd name="connsiteX8" fmla="*/ 5055 w 12754"/>
                <a:gd name="connsiteY8" fmla="*/ 7924 h 10760"/>
                <a:gd name="connsiteX9" fmla="*/ 5149 w 12754"/>
                <a:gd name="connsiteY9" fmla="*/ 8103 h 10760"/>
                <a:gd name="connsiteX10" fmla="*/ 4679 w 12754"/>
                <a:gd name="connsiteY10" fmla="*/ 8133 h 10760"/>
                <a:gd name="connsiteX11" fmla="*/ 4632 w 12754"/>
                <a:gd name="connsiteY11" fmla="*/ 7447 h 10760"/>
                <a:gd name="connsiteX12" fmla="*/ 3881 w 12754"/>
                <a:gd name="connsiteY12" fmla="*/ 7417 h 10760"/>
                <a:gd name="connsiteX13" fmla="*/ 3975 w 12754"/>
                <a:gd name="connsiteY13" fmla="*/ 7118 h 10760"/>
                <a:gd name="connsiteX14" fmla="*/ 3646 w 12754"/>
                <a:gd name="connsiteY14" fmla="*/ 7029 h 10760"/>
                <a:gd name="connsiteX15" fmla="*/ 3459 w 12754"/>
                <a:gd name="connsiteY15" fmla="*/ 6521 h 10760"/>
                <a:gd name="connsiteX16" fmla="*/ 3787 w 12754"/>
                <a:gd name="connsiteY16" fmla="*/ 6372 h 10760"/>
                <a:gd name="connsiteX17" fmla="*/ 4257 w 12754"/>
                <a:gd name="connsiteY17" fmla="*/ 5984 h 10760"/>
                <a:gd name="connsiteX18" fmla="*/ 3975 w 12754"/>
                <a:gd name="connsiteY18" fmla="*/ 5775 h 10760"/>
                <a:gd name="connsiteX19" fmla="*/ 4538 w 12754"/>
                <a:gd name="connsiteY19" fmla="*/ 5447 h 10760"/>
                <a:gd name="connsiteX20" fmla="*/ 3975 w 12754"/>
                <a:gd name="connsiteY20" fmla="*/ 5447 h 10760"/>
                <a:gd name="connsiteX21" fmla="*/ 3975 w 12754"/>
                <a:gd name="connsiteY21" fmla="*/ 5088 h 10760"/>
                <a:gd name="connsiteX22" fmla="*/ 4163 w 12754"/>
                <a:gd name="connsiteY22" fmla="*/ 4521 h 10760"/>
                <a:gd name="connsiteX23" fmla="*/ 3928 w 12754"/>
                <a:gd name="connsiteY23" fmla="*/ 4044 h 10760"/>
                <a:gd name="connsiteX24" fmla="*/ 4634 w 12754"/>
                <a:gd name="connsiteY24" fmla="*/ 3532 h 10760"/>
                <a:gd name="connsiteX25" fmla="*/ 724 w 12754"/>
                <a:gd name="connsiteY25" fmla="*/ 6342 h 10760"/>
                <a:gd name="connsiteX26" fmla="*/ 11 w 12754"/>
                <a:gd name="connsiteY26" fmla="*/ 5040 h 10760"/>
                <a:gd name="connsiteX27" fmla="*/ 147 w 12754"/>
                <a:gd name="connsiteY27" fmla="*/ 4655 h 10760"/>
                <a:gd name="connsiteX28" fmla="*/ 1058 w 12754"/>
                <a:gd name="connsiteY28" fmla="*/ 4121 h 10760"/>
                <a:gd name="connsiteX29" fmla="*/ 1449 w 12754"/>
                <a:gd name="connsiteY29" fmla="*/ 3784 h 10760"/>
                <a:gd name="connsiteX30" fmla="*/ 1114 w 12754"/>
                <a:gd name="connsiteY30" fmla="*/ 3358 h 10760"/>
                <a:gd name="connsiteX31" fmla="*/ 1515 w 12754"/>
                <a:gd name="connsiteY31" fmla="*/ 2950 h 10760"/>
                <a:gd name="connsiteX32" fmla="*/ 1187 w 12754"/>
                <a:gd name="connsiteY32" fmla="*/ 2316 h 10760"/>
                <a:gd name="connsiteX33" fmla="*/ 1534 w 12754"/>
                <a:gd name="connsiteY33" fmla="*/ 2820 h 10760"/>
                <a:gd name="connsiteX34" fmla="*/ 1346 w 12754"/>
                <a:gd name="connsiteY34" fmla="*/ 2790 h 10760"/>
                <a:gd name="connsiteX35" fmla="*/ 1704 w 12754"/>
                <a:gd name="connsiteY35" fmla="*/ 1986 h 10760"/>
                <a:gd name="connsiteX36" fmla="*/ 2353 w 12754"/>
                <a:gd name="connsiteY36" fmla="*/ 1999 h 10760"/>
                <a:gd name="connsiteX37" fmla="*/ 3130 w 12754"/>
                <a:gd name="connsiteY37" fmla="*/ 2461 h 10760"/>
                <a:gd name="connsiteX38" fmla="*/ 2054 w 12754"/>
                <a:gd name="connsiteY38" fmla="*/ 2015 h 10760"/>
                <a:gd name="connsiteX39" fmla="*/ 2365 w 12754"/>
                <a:gd name="connsiteY39" fmla="*/ 2021 h 10760"/>
                <a:gd name="connsiteX40" fmla="*/ 2527 w 12754"/>
                <a:gd name="connsiteY40" fmla="*/ 2083 h 10760"/>
                <a:gd name="connsiteX41" fmla="*/ 3002 w 12754"/>
                <a:gd name="connsiteY41" fmla="*/ 2449 h 10760"/>
                <a:gd name="connsiteX42" fmla="*/ 3200 w 12754"/>
                <a:gd name="connsiteY42" fmla="*/ 2178 h 10760"/>
                <a:gd name="connsiteX43" fmla="*/ 3526 w 12754"/>
                <a:gd name="connsiteY43" fmla="*/ 1886 h 10760"/>
                <a:gd name="connsiteX44" fmla="*/ 3651 w 12754"/>
                <a:gd name="connsiteY44" fmla="*/ 1793 h 10760"/>
                <a:gd name="connsiteX45" fmla="*/ 4351 w 12754"/>
                <a:gd name="connsiteY45" fmla="*/ 1805 h 10760"/>
                <a:gd name="connsiteX46" fmla="*/ 4069 w 12754"/>
                <a:gd name="connsiteY46" fmla="*/ 1835 h 10760"/>
                <a:gd name="connsiteX47" fmla="*/ 3881 w 12754"/>
                <a:gd name="connsiteY47" fmla="*/ 1596 h 10760"/>
                <a:gd name="connsiteX48" fmla="*/ 3864 w 12754"/>
                <a:gd name="connsiteY48" fmla="*/ 1359 h 10760"/>
                <a:gd name="connsiteX49" fmla="*/ 3912 w 12754"/>
                <a:gd name="connsiteY49" fmla="*/ 1009 h 10760"/>
                <a:gd name="connsiteX50" fmla="*/ 3646 w 12754"/>
                <a:gd name="connsiteY50" fmla="*/ 1059 h 10760"/>
                <a:gd name="connsiteX51" fmla="*/ 3600 w 12754"/>
                <a:gd name="connsiteY51" fmla="*/ 879 h 10760"/>
                <a:gd name="connsiteX52" fmla="*/ 3715 w 12754"/>
                <a:gd name="connsiteY52" fmla="*/ 580 h 10760"/>
                <a:gd name="connsiteX53" fmla="*/ 3613 w 12754"/>
                <a:gd name="connsiteY53" fmla="*/ 0 h 10760"/>
                <a:gd name="connsiteX54" fmla="*/ 4911 w 12754"/>
                <a:gd name="connsiteY54" fmla="*/ 195 h 10760"/>
                <a:gd name="connsiteX55" fmla="*/ 5947 w 12754"/>
                <a:gd name="connsiteY55" fmla="*/ 1088 h 10760"/>
                <a:gd name="connsiteX56" fmla="*/ 6207 w 12754"/>
                <a:gd name="connsiteY56" fmla="*/ 1091 h 10760"/>
                <a:gd name="connsiteX57" fmla="*/ 6273 w 12754"/>
                <a:gd name="connsiteY57" fmla="*/ 1196 h 10760"/>
                <a:gd name="connsiteX58" fmla="*/ 6489 w 12754"/>
                <a:gd name="connsiteY58" fmla="*/ 1300 h 10760"/>
                <a:gd name="connsiteX59" fmla="*/ 6930 w 12754"/>
                <a:gd name="connsiteY59" fmla="*/ 1256 h 10760"/>
                <a:gd name="connsiteX60" fmla="*/ 6980 w 12754"/>
                <a:gd name="connsiteY60" fmla="*/ 1745 h 10760"/>
                <a:gd name="connsiteX61" fmla="*/ 7261 w 12754"/>
                <a:gd name="connsiteY61" fmla="*/ 1596 h 10760"/>
                <a:gd name="connsiteX62" fmla="*/ 7776 w 12754"/>
                <a:gd name="connsiteY62" fmla="*/ 1755 h 10760"/>
                <a:gd name="connsiteX63" fmla="*/ 8513 w 12754"/>
                <a:gd name="connsiteY63" fmla="*/ 1218 h 10760"/>
                <a:gd name="connsiteX64" fmla="*/ 8937 w 12754"/>
                <a:gd name="connsiteY64" fmla="*/ 983 h 10760"/>
                <a:gd name="connsiteX65" fmla="*/ 9955 w 12754"/>
                <a:gd name="connsiteY65" fmla="*/ 1065 h 10760"/>
                <a:gd name="connsiteX66" fmla="*/ 10332 w 12754"/>
                <a:gd name="connsiteY66" fmla="*/ 1177 h 10760"/>
                <a:gd name="connsiteX67" fmla="*/ 10658 w 12754"/>
                <a:gd name="connsiteY67" fmla="*/ 721 h 10760"/>
                <a:gd name="connsiteX68" fmla="*/ 10940 w 12754"/>
                <a:gd name="connsiteY68" fmla="*/ 1213 h 10760"/>
                <a:gd name="connsiteX69" fmla="*/ 10552 w 12754"/>
                <a:gd name="connsiteY69" fmla="*/ 1544 h 10760"/>
                <a:gd name="connsiteX70" fmla="*/ 11172 w 12754"/>
                <a:gd name="connsiteY70" fmla="*/ 1477 h 10760"/>
                <a:gd name="connsiteX71" fmla="*/ 11750 w 12754"/>
                <a:gd name="connsiteY71" fmla="*/ 1744 h 10760"/>
                <a:gd name="connsiteX72" fmla="*/ 12205 w 12754"/>
                <a:gd name="connsiteY72" fmla="*/ 4405 h 10760"/>
                <a:gd name="connsiteX73" fmla="*/ 12753 w 12754"/>
                <a:gd name="connsiteY73" fmla="*/ 5293 h 10760"/>
                <a:gd name="connsiteX74" fmla="*/ 12341 w 12754"/>
                <a:gd name="connsiteY74" fmla="*/ 5967 h 10760"/>
                <a:gd name="connsiteX75" fmla="*/ 10958 w 12754"/>
                <a:gd name="connsiteY75" fmla="*/ 6232 h 10760"/>
                <a:gd name="connsiteX76" fmla="*/ 9742 w 12754"/>
                <a:gd name="connsiteY76" fmla="*/ 6788 h 10760"/>
                <a:gd name="connsiteX77" fmla="*/ 9105 w 12754"/>
                <a:gd name="connsiteY77" fmla="*/ 6901 h 10760"/>
                <a:gd name="connsiteX78" fmla="*/ 8576 w 12754"/>
                <a:gd name="connsiteY78" fmla="*/ 7088 h 10760"/>
                <a:gd name="connsiteX79" fmla="*/ 9139 w 12754"/>
                <a:gd name="connsiteY79" fmla="*/ 7238 h 10760"/>
                <a:gd name="connsiteX80" fmla="*/ 9609 w 12754"/>
                <a:gd name="connsiteY80" fmla="*/ 7626 h 10760"/>
                <a:gd name="connsiteX81" fmla="*/ 9984 w 12754"/>
                <a:gd name="connsiteY81" fmla="*/ 8372 h 10760"/>
                <a:gd name="connsiteX82" fmla="*/ 10360 w 12754"/>
                <a:gd name="connsiteY82" fmla="*/ 8342 h 10760"/>
                <a:gd name="connsiteX83" fmla="*/ 11346 w 12754"/>
                <a:gd name="connsiteY83" fmla="*/ 9088 h 10760"/>
                <a:gd name="connsiteX84" fmla="*/ 10172 w 12754"/>
                <a:gd name="connsiteY84" fmla="*/ 9894 h 10760"/>
                <a:gd name="connsiteX85" fmla="*/ 10642 w 12754"/>
                <a:gd name="connsiteY85" fmla="*/ 10491 h 10760"/>
                <a:gd name="connsiteX86" fmla="*/ 10454 w 12754"/>
                <a:gd name="connsiteY86" fmla="*/ 10730 h 10760"/>
                <a:gd name="connsiteX87" fmla="*/ 10172 w 12754"/>
                <a:gd name="connsiteY87" fmla="*/ 10491 h 10760"/>
                <a:gd name="connsiteX88" fmla="*/ 8294 w 12754"/>
                <a:gd name="connsiteY88" fmla="*/ 10461 h 10760"/>
                <a:gd name="connsiteX89" fmla="*/ 7966 w 12754"/>
                <a:gd name="connsiteY89" fmla="*/ 10760 h 10760"/>
                <a:gd name="connsiteX90" fmla="*/ 7402 w 12754"/>
                <a:gd name="connsiteY90" fmla="*/ 10730 h 10760"/>
                <a:gd name="connsiteX0" fmla="*/ 7513 w 12865"/>
                <a:gd name="connsiteY0" fmla="*/ 10730 h 10760"/>
                <a:gd name="connsiteX1" fmla="*/ 7607 w 12865"/>
                <a:gd name="connsiteY1" fmla="*/ 9894 h 10760"/>
                <a:gd name="connsiteX2" fmla="*/ 7889 w 12865"/>
                <a:gd name="connsiteY2" fmla="*/ 9088 h 10760"/>
                <a:gd name="connsiteX3" fmla="*/ 7091 w 12865"/>
                <a:gd name="connsiteY3" fmla="*/ 8909 h 10760"/>
                <a:gd name="connsiteX4" fmla="*/ 6856 w 12865"/>
                <a:gd name="connsiteY4" fmla="*/ 8730 h 10760"/>
                <a:gd name="connsiteX5" fmla="*/ 6480 w 12865"/>
                <a:gd name="connsiteY5" fmla="*/ 8820 h 10760"/>
                <a:gd name="connsiteX6" fmla="*/ 6152 w 12865"/>
                <a:gd name="connsiteY6" fmla="*/ 8253 h 10760"/>
                <a:gd name="connsiteX7" fmla="*/ 5588 w 12865"/>
                <a:gd name="connsiteY7" fmla="*/ 7894 h 10760"/>
                <a:gd name="connsiteX8" fmla="*/ 5166 w 12865"/>
                <a:gd name="connsiteY8" fmla="*/ 7924 h 10760"/>
                <a:gd name="connsiteX9" fmla="*/ 5260 w 12865"/>
                <a:gd name="connsiteY9" fmla="*/ 8103 h 10760"/>
                <a:gd name="connsiteX10" fmla="*/ 4790 w 12865"/>
                <a:gd name="connsiteY10" fmla="*/ 8133 h 10760"/>
                <a:gd name="connsiteX11" fmla="*/ 4743 w 12865"/>
                <a:gd name="connsiteY11" fmla="*/ 7447 h 10760"/>
                <a:gd name="connsiteX12" fmla="*/ 3992 w 12865"/>
                <a:gd name="connsiteY12" fmla="*/ 7417 h 10760"/>
                <a:gd name="connsiteX13" fmla="*/ 4086 w 12865"/>
                <a:gd name="connsiteY13" fmla="*/ 7118 h 10760"/>
                <a:gd name="connsiteX14" fmla="*/ 3757 w 12865"/>
                <a:gd name="connsiteY14" fmla="*/ 7029 h 10760"/>
                <a:gd name="connsiteX15" fmla="*/ 3570 w 12865"/>
                <a:gd name="connsiteY15" fmla="*/ 6521 h 10760"/>
                <a:gd name="connsiteX16" fmla="*/ 3898 w 12865"/>
                <a:gd name="connsiteY16" fmla="*/ 6372 h 10760"/>
                <a:gd name="connsiteX17" fmla="*/ 4368 w 12865"/>
                <a:gd name="connsiteY17" fmla="*/ 5984 h 10760"/>
                <a:gd name="connsiteX18" fmla="*/ 4086 w 12865"/>
                <a:gd name="connsiteY18" fmla="*/ 5775 h 10760"/>
                <a:gd name="connsiteX19" fmla="*/ 4649 w 12865"/>
                <a:gd name="connsiteY19" fmla="*/ 5447 h 10760"/>
                <a:gd name="connsiteX20" fmla="*/ 4086 w 12865"/>
                <a:gd name="connsiteY20" fmla="*/ 5447 h 10760"/>
                <a:gd name="connsiteX21" fmla="*/ 4086 w 12865"/>
                <a:gd name="connsiteY21" fmla="*/ 5088 h 10760"/>
                <a:gd name="connsiteX22" fmla="*/ 4274 w 12865"/>
                <a:gd name="connsiteY22" fmla="*/ 4521 h 10760"/>
                <a:gd name="connsiteX23" fmla="*/ 4039 w 12865"/>
                <a:gd name="connsiteY23" fmla="*/ 4044 h 10760"/>
                <a:gd name="connsiteX24" fmla="*/ 4745 w 12865"/>
                <a:gd name="connsiteY24" fmla="*/ 3532 h 10760"/>
                <a:gd name="connsiteX25" fmla="*/ 119 w 12865"/>
                <a:gd name="connsiteY25" fmla="*/ 5674 h 10760"/>
                <a:gd name="connsiteX26" fmla="*/ 122 w 12865"/>
                <a:gd name="connsiteY26" fmla="*/ 5040 h 10760"/>
                <a:gd name="connsiteX27" fmla="*/ 258 w 12865"/>
                <a:gd name="connsiteY27" fmla="*/ 4655 h 10760"/>
                <a:gd name="connsiteX28" fmla="*/ 1169 w 12865"/>
                <a:gd name="connsiteY28" fmla="*/ 4121 h 10760"/>
                <a:gd name="connsiteX29" fmla="*/ 1560 w 12865"/>
                <a:gd name="connsiteY29" fmla="*/ 3784 h 10760"/>
                <a:gd name="connsiteX30" fmla="*/ 1225 w 12865"/>
                <a:gd name="connsiteY30" fmla="*/ 3358 h 10760"/>
                <a:gd name="connsiteX31" fmla="*/ 1626 w 12865"/>
                <a:gd name="connsiteY31" fmla="*/ 2950 h 10760"/>
                <a:gd name="connsiteX32" fmla="*/ 1298 w 12865"/>
                <a:gd name="connsiteY32" fmla="*/ 2316 h 10760"/>
                <a:gd name="connsiteX33" fmla="*/ 1645 w 12865"/>
                <a:gd name="connsiteY33" fmla="*/ 2820 h 10760"/>
                <a:gd name="connsiteX34" fmla="*/ 1457 w 12865"/>
                <a:gd name="connsiteY34" fmla="*/ 2790 h 10760"/>
                <a:gd name="connsiteX35" fmla="*/ 1815 w 12865"/>
                <a:gd name="connsiteY35" fmla="*/ 1986 h 10760"/>
                <a:gd name="connsiteX36" fmla="*/ 2464 w 12865"/>
                <a:gd name="connsiteY36" fmla="*/ 1999 h 10760"/>
                <a:gd name="connsiteX37" fmla="*/ 3241 w 12865"/>
                <a:gd name="connsiteY37" fmla="*/ 2461 h 10760"/>
                <a:gd name="connsiteX38" fmla="*/ 2165 w 12865"/>
                <a:gd name="connsiteY38" fmla="*/ 2015 h 10760"/>
                <a:gd name="connsiteX39" fmla="*/ 2476 w 12865"/>
                <a:gd name="connsiteY39" fmla="*/ 2021 h 10760"/>
                <a:gd name="connsiteX40" fmla="*/ 2638 w 12865"/>
                <a:gd name="connsiteY40" fmla="*/ 2083 h 10760"/>
                <a:gd name="connsiteX41" fmla="*/ 3113 w 12865"/>
                <a:gd name="connsiteY41" fmla="*/ 2449 h 10760"/>
                <a:gd name="connsiteX42" fmla="*/ 3311 w 12865"/>
                <a:gd name="connsiteY42" fmla="*/ 2178 h 10760"/>
                <a:gd name="connsiteX43" fmla="*/ 3637 w 12865"/>
                <a:gd name="connsiteY43" fmla="*/ 1886 h 10760"/>
                <a:gd name="connsiteX44" fmla="*/ 3762 w 12865"/>
                <a:gd name="connsiteY44" fmla="*/ 1793 h 10760"/>
                <a:gd name="connsiteX45" fmla="*/ 4462 w 12865"/>
                <a:gd name="connsiteY45" fmla="*/ 1805 h 10760"/>
                <a:gd name="connsiteX46" fmla="*/ 4180 w 12865"/>
                <a:gd name="connsiteY46" fmla="*/ 1835 h 10760"/>
                <a:gd name="connsiteX47" fmla="*/ 3992 w 12865"/>
                <a:gd name="connsiteY47" fmla="*/ 1596 h 10760"/>
                <a:gd name="connsiteX48" fmla="*/ 3975 w 12865"/>
                <a:gd name="connsiteY48" fmla="*/ 1359 h 10760"/>
                <a:gd name="connsiteX49" fmla="*/ 4023 w 12865"/>
                <a:gd name="connsiteY49" fmla="*/ 1009 h 10760"/>
                <a:gd name="connsiteX50" fmla="*/ 3757 w 12865"/>
                <a:gd name="connsiteY50" fmla="*/ 1059 h 10760"/>
                <a:gd name="connsiteX51" fmla="*/ 3711 w 12865"/>
                <a:gd name="connsiteY51" fmla="*/ 879 h 10760"/>
                <a:gd name="connsiteX52" fmla="*/ 3826 w 12865"/>
                <a:gd name="connsiteY52" fmla="*/ 580 h 10760"/>
                <a:gd name="connsiteX53" fmla="*/ 3724 w 12865"/>
                <a:gd name="connsiteY53" fmla="*/ 0 h 10760"/>
                <a:gd name="connsiteX54" fmla="*/ 5022 w 12865"/>
                <a:gd name="connsiteY54" fmla="*/ 195 h 10760"/>
                <a:gd name="connsiteX55" fmla="*/ 6058 w 12865"/>
                <a:gd name="connsiteY55" fmla="*/ 1088 h 10760"/>
                <a:gd name="connsiteX56" fmla="*/ 6318 w 12865"/>
                <a:gd name="connsiteY56" fmla="*/ 1091 h 10760"/>
                <a:gd name="connsiteX57" fmla="*/ 6384 w 12865"/>
                <a:gd name="connsiteY57" fmla="*/ 1196 h 10760"/>
                <a:gd name="connsiteX58" fmla="*/ 6600 w 12865"/>
                <a:gd name="connsiteY58" fmla="*/ 1300 h 10760"/>
                <a:gd name="connsiteX59" fmla="*/ 7041 w 12865"/>
                <a:gd name="connsiteY59" fmla="*/ 1256 h 10760"/>
                <a:gd name="connsiteX60" fmla="*/ 7091 w 12865"/>
                <a:gd name="connsiteY60" fmla="*/ 1745 h 10760"/>
                <a:gd name="connsiteX61" fmla="*/ 7372 w 12865"/>
                <a:gd name="connsiteY61" fmla="*/ 1596 h 10760"/>
                <a:gd name="connsiteX62" fmla="*/ 7887 w 12865"/>
                <a:gd name="connsiteY62" fmla="*/ 1755 h 10760"/>
                <a:gd name="connsiteX63" fmla="*/ 8624 w 12865"/>
                <a:gd name="connsiteY63" fmla="*/ 1218 h 10760"/>
                <a:gd name="connsiteX64" fmla="*/ 9048 w 12865"/>
                <a:gd name="connsiteY64" fmla="*/ 983 h 10760"/>
                <a:gd name="connsiteX65" fmla="*/ 10066 w 12865"/>
                <a:gd name="connsiteY65" fmla="*/ 1065 h 10760"/>
                <a:gd name="connsiteX66" fmla="*/ 10443 w 12865"/>
                <a:gd name="connsiteY66" fmla="*/ 1177 h 10760"/>
                <a:gd name="connsiteX67" fmla="*/ 10769 w 12865"/>
                <a:gd name="connsiteY67" fmla="*/ 721 h 10760"/>
                <a:gd name="connsiteX68" fmla="*/ 11051 w 12865"/>
                <a:gd name="connsiteY68" fmla="*/ 1213 h 10760"/>
                <a:gd name="connsiteX69" fmla="*/ 10663 w 12865"/>
                <a:gd name="connsiteY69" fmla="*/ 1544 h 10760"/>
                <a:gd name="connsiteX70" fmla="*/ 11283 w 12865"/>
                <a:gd name="connsiteY70" fmla="*/ 1477 h 10760"/>
                <a:gd name="connsiteX71" fmla="*/ 11861 w 12865"/>
                <a:gd name="connsiteY71" fmla="*/ 1744 h 10760"/>
                <a:gd name="connsiteX72" fmla="*/ 12316 w 12865"/>
                <a:gd name="connsiteY72" fmla="*/ 4405 h 10760"/>
                <a:gd name="connsiteX73" fmla="*/ 12864 w 12865"/>
                <a:gd name="connsiteY73" fmla="*/ 5293 h 10760"/>
                <a:gd name="connsiteX74" fmla="*/ 12452 w 12865"/>
                <a:gd name="connsiteY74" fmla="*/ 5967 h 10760"/>
                <a:gd name="connsiteX75" fmla="*/ 11069 w 12865"/>
                <a:gd name="connsiteY75" fmla="*/ 6232 h 10760"/>
                <a:gd name="connsiteX76" fmla="*/ 9853 w 12865"/>
                <a:gd name="connsiteY76" fmla="*/ 6788 h 10760"/>
                <a:gd name="connsiteX77" fmla="*/ 9216 w 12865"/>
                <a:gd name="connsiteY77" fmla="*/ 6901 h 10760"/>
                <a:gd name="connsiteX78" fmla="*/ 8687 w 12865"/>
                <a:gd name="connsiteY78" fmla="*/ 7088 h 10760"/>
                <a:gd name="connsiteX79" fmla="*/ 9250 w 12865"/>
                <a:gd name="connsiteY79" fmla="*/ 7238 h 10760"/>
                <a:gd name="connsiteX80" fmla="*/ 9720 w 12865"/>
                <a:gd name="connsiteY80" fmla="*/ 7626 h 10760"/>
                <a:gd name="connsiteX81" fmla="*/ 10095 w 12865"/>
                <a:gd name="connsiteY81" fmla="*/ 8372 h 10760"/>
                <a:gd name="connsiteX82" fmla="*/ 10471 w 12865"/>
                <a:gd name="connsiteY82" fmla="*/ 8342 h 10760"/>
                <a:gd name="connsiteX83" fmla="*/ 11457 w 12865"/>
                <a:gd name="connsiteY83" fmla="*/ 9088 h 10760"/>
                <a:gd name="connsiteX84" fmla="*/ 10283 w 12865"/>
                <a:gd name="connsiteY84" fmla="*/ 9894 h 10760"/>
                <a:gd name="connsiteX85" fmla="*/ 10753 w 12865"/>
                <a:gd name="connsiteY85" fmla="*/ 10491 h 10760"/>
                <a:gd name="connsiteX86" fmla="*/ 10565 w 12865"/>
                <a:gd name="connsiteY86" fmla="*/ 10730 h 10760"/>
                <a:gd name="connsiteX87" fmla="*/ 10283 w 12865"/>
                <a:gd name="connsiteY87" fmla="*/ 10491 h 10760"/>
                <a:gd name="connsiteX88" fmla="*/ 8405 w 12865"/>
                <a:gd name="connsiteY88" fmla="*/ 10461 h 10760"/>
                <a:gd name="connsiteX89" fmla="*/ 8077 w 12865"/>
                <a:gd name="connsiteY89" fmla="*/ 10760 h 10760"/>
                <a:gd name="connsiteX90" fmla="*/ 7513 w 12865"/>
                <a:gd name="connsiteY90" fmla="*/ 10730 h 10760"/>
                <a:gd name="connsiteX0" fmla="*/ 7402 w 12754"/>
                <a:gd name="connsiteY0" fmla="*/ 10730 h 10760"/>
                <a:gd name="connsiteX1" fmla="*/ 7496 w 12754"/>
                <a:gd name="connsiteY1" fmla="*/ 9894 h 10760"/>
                <a:gd name="connsiteX2" fmla="*/ 7778 w 12754"/>
                <a:gd name="connsiteY2" fmla="*/ 9088 h 10760"/>
                <a:gd name="connsiteX3" fmla="*/ 6980 w 12754"/>
                <a:gd name="connsiteY3" fmla="*/ 8909 h 10760"/>
                <a:gd name="connsiteX4" fmla="*/ 6745 w 12754"/>
                <a:gd name="connsiteY4" fmla="*/ 8730 h 10760"/>
                <a:gd name="connsiteX5" fmla="*/ 6369 w 12754"/>
                <a:gd name="connsiteY5" fmla="*/ 8820 h 10760"/>
                <a:gd name="connsiteX6" fmla="*/ 6041 w 12754"/>
                <a:gd name="connsiteY6" fmla="*/ 8253 h 10760"/>
                <a:gd name="connsiteX7" fmla="*/ 5477 w 12754"/>
                <a:gd name="connsiteY7" fmla="*/ 7894 h 10760"/>
                <a:gd name="connsiteX8" fmla="*/ 5055 w 12754"/>
                <a:gd name="connsiteY8" fmla="*/ 7924 h 10760"/>
                <a:gd name="connsiteX9" fmla="*/ 5149 w 12754"/>
                <a:gd name="connsiteY9" fmla="*/ 8103 h 10760"/>
                <a:gd name="connsiteX10" fmla="*/ 4679 w 12754"/>
                <a:gd name="connsiteY10" fmla="*/ 8133 h 10760"/>
                <a:gd name="connsiteX11" fmla="*/ 4632 w 12754"/>
                <a:gd name="connsiteY11" fmla="*/ 7447 h 10760"/>
                <a:gd name="connsiteX12" fmla="*/ 3881 w 12754"/>
                <a:gd name="connsiteY12" fmla="*/ 7417 h 10760"/>
                <a:gd name="connsiteX13" fmla="*/ 3975 w 12754"/>
                <a:gd name="connsiteY13" fmla="*/ 7118 h 10760"/>
                <a:gd name="connsiteX14" fmla="*/ 3646 w 12754"/>
                <a:gd name="connsiteY14" fmla="*/ 7029 h 10760"/>
                <a:gd name="connsiteX15" fmla="*/ 3459 w 12754"/>
                <a:gd name="connsiteY15" fmla="*/ 6521 h 10760"/>
                <a:gd name="connsiteX16" fmla="*/ 3787 w 12754"/>
                <a:gd name="connsiteY16" fmla="*/ 6372 h 10760"/>
                <a:gd name="connsiteX17" fmla="*/ 4257 w 12754"/>
                <a:gd name="connsiteY17" fmla="*/ 5984 h 10760"/>
                <a:gd name="connsiteX18" fmla="*/ 3975 w 12754"/>
                <a:gd name="connsiteY18" fmla="*/ 5775 h 10760"/>
                <a:gd name="connsiteX19" fmla="*/ 4538 w 12754"/>
                <a:gd name="connsiteY19" fmla="*/ 5447 h 10760"/>
                <a:gd name="connsiteX20" fmla="*/ 3975 w 12754"/>
                <a:gd name="connsiteY20" fmla="*/ 5447 h 10760"/>
                <a:gd name="connsiteX21" fmla="*/ 3975 w 12754"/>
                <a:gd name="connsiteY21" fmla="*/ 5088 h 10760"/>
                <a:gd name="connsiteX22" fmla="*/ 4163 w 12754"/>
                <a:gd name="connsiteY22" fmla="*/ 4521 h 10760"/>
                <a:gd name="connsiteX23" fmla="*/ 3928 w 12754"/>
                <a:gd name="connsiteY23" fmla="*/ 4044 h 10760"/>
                <a:gd name="connsiteX24" fmla="*/ 4634 w 12754"/>
                <a:gd name="connsiteY24" fmla="*/ 3532 h 10760"/>
                <a:gd name="connsiteX25" fmla="*/ 8 w 12754"/>
                <a:gd name="connsiteY25" fmla="*/ 5674 h 10760"/>
                <a:gd name="connsiteX26" fmla="*/ 11 w 12754"/>
                <a:gd name="connsiteY26" fmla="*/ 5040 h 10760"/>
                <a:gd name="connsiteX27" fmla="*/ 147 w 12754"/>
                <a:gd name="connsiteY27" fmla="*/ 4655 h 10760"/>
                <a:gd name="connsiteX28" fmla="*/ 1058 w 12754"/>
                <a:gd name="connsiteY28" fmla="*/ 4121 h 10760"/>
                <a:gd name="connsiteX29" fmla="*/ 1449 w 12754"/>
                <a:gd name="connsiteY29" fmla="*/ 3784 h 10760"/>
                <a:gd name="connsiteX30" fmla="*/ 1114 w 12754"/>
                <a:gd name="connsiteY30" fmla="*/ 3358 h 10760"/>
                <a:gd name="connsiteX31" fmla="*/ 1515 w 12754"/>
                <a:gd name="connsiteY31" fmla="*/ 2950 h 10760"/>
                <a:gd name="connsiteX32" fmla="*/ 1187 w 12754"/>
                <a:gd name="connsiteY32" fmla="*/ 2316 h 10760"/>
                <a:gd name="connsiteX33" fmla="*/ 1534 w 12754"/>
                <a:gd name="connsiteY33" fmla="*/ 2820 h 10760"/>
                <a:gd name="connsiteX34" fmla="*/ 1346 w 12754"/>
                <a:gd name="connsiteY34" fmla="*/ 2790 h 10760"/>
                <a:gd name="connsiteX35" fmla="*/ 1704 w 12754"/>
                <a:gd name="connsiteY35" fmla="*/ 1986 h 10760"/>
                <a:gd name="connsiteX36" fmla="*/ 2353 w 12754"/>
                <a:gd name="connsiteY36" fmla="*/ 1999 h 10760"/>
                <a:gd name="connsiteX37" fmla="*/ 3130 w 12754"/>
                <a:gd name="connsiteY37" fmla="*/ 2461 h 10760"/>
                <a:gd name="connsiteX38" fmla="*/ 2054 w 12754"/>
                <a:gd name="connsiteY38" fmla="*/ 2015 h 10760"/>
                <a:gd name="connsiteX39" fmla="*/ 2365 w 12754"/>
                <a:gd name="connsiteY39" fmla="*/ 2021 h 10760"/>
                <a:gd name="connsiteX40" fmla="*/ 2527 w 12754"/>
                <a:gd name="connsiteY40" fmla="*/ 2083 h 10760"/>
                <a:gd name="connsiteX41" fmla="*/ 3002 w 12754"/>
                <a:gd name="connsiteY41" fmla="*/ 2449 h 10760"/>
                <a:gd name="connsiteX42" fmla="*/ 3200 w 12754"/>
                <a:gd name="connsiteY42" fmla="*/ 2178 h 10760"/>
                <a:gd name="connsiteX43" fmla="*/ 3526 w 12754"/>
                <a:gd name="connsiteY43" fmla="*/ 1886 h 10760"/>
                <a:gd name="connsiteX44" fmla="*/ 3651 w 12754"/>
                <a:gd name="connsiteY44" fmla="*/ 1793 h 10760"/>
                <a:gd name="connsiteX45" fmla="*/ 4351 w 12754"/>
                <a:gd name="connsiteY45" fmla="*/ 1805 h 10760"/>
                <a:gd name="connsiteX46" fmla="*/ 4069 w 12754"/>
                <a:gd name="connsiteY46" fmla="*/ 1835 h 10760"/>
                <a:gd name="connsiteX47" fmla="*/ 3881 w 12754"/>
                <a:gd name="connsiteY47" fmla="*/ 1596 h 10760"/>
                <a:gd name="connsiteX48" fmla="*/ 3864 w 12754"/>
                <a:gd name="connsiteY48" fmla="*/ 1359 h 10760"/>
                <a:gd name="connsiteX49" fmla="*/ 3912 w 12754"/>
                <a:gd name="connsiteY49" fmla="*/ 1009 h 10760"/>
                <a:gd name="connsiteX50" fmla="*/ 3646 w 12754"/>
                <a:gd name="connsiteY50" fmla="*/ 1059 h 10760"/>
                <a:gd name="connsiteX51" fmla="*/ 3600 w 12754"/>
                <a:gd name="connsiteY51" fmla="*/ 879 h 10760"/>
                <a:gd name="connsiteX52" fmla="*/ 3715 w 12754"/>
                <a:gd name="connsiteY52" fmla="*/ 580 h 10760"/>
                <a:gd name="connsiteX53" fmla="*/ 3613 w 12754"/>
                <a:gd name="connsiteY53" fmla="*/ 0 h 10760"/>
                <a:gd name="connsiteX54" fmla="*/ 4911 w 12754"/>
                <a:gd name="connsiteY54" fmla="*/ 195 h 10760"/>
                <a:gd name="connsiteX55" fmla="*/ 5947 w 12754"/>
                <a:gd name="connsiteY55" fmla="*/ 1088 h 10760"/>
                <a:gd name="connsiteX56" fmla="*/ 6207 w 12754"/>
                <a:gd name="connsiteY56" fmla="*/ 1091 h 10760"/>
                <a:gd name="connsiteX57" fmla="*/ 6273 w 12754"/>
                <a:gd name="connsiteY57" fmla="*/ 1196 h 10760"/>
                <a:gd name="connsiteX58" fmla="*/ 6489 w 12754"/>
                <a:gd name="connsiteY58" fmla="*/ 1300 h 10760"/>
                <a:gd name="connsiteX59" fmla="*/ 6930 w 12754"/>
                <a:gd name="connsiteY59" fmla="*/ 1256 h 10760"/>
                <a:gd name="connsiteX60" fmla="*/ 6980 w 12754"/>
                <a:gd name="connsiteY60" fmla="*/ 1745 h 10760"/>
                <a:gd name="connsiteX61" fmla="*/ 7261 w 12754"/>
                <a:gd name="connsiteY61" fmla="*/ 1596 h 10760"/>
                <a:gd name="connsiteX62" fmla="*/ 7776 w 12754"/>
                <a:gd name="connsiteY62" fmla="*/ 1755 h 10760"/>
                <a:gd name="connsiteX63" fmla="*/ 8513 w 12754"/>
                <a:gd name="connsiteY63" fmla="*/ 1218 h 10760"/>
                <a:gd name="connsiteX64" fmla="*/ 8937 w 12754"/>
                <a:gd name="connsiteY64" fmla="*/ 983 h 10760"/>
                <a:gd name="connsiteX65" fmla="*/ 9955 w 12754"/>
                <a:gd name="connsiteY65" fmla="*/ 1065 h 10760"/>
                <a:gd name="connsiteX66" fmla="*/ 10332 w 12754"/>
                <a:gd name="connsiteY66" fmla="*/ 1177 h 10760"/>
                <a:gd name="connsiteX67" fmla="*/ 10658 w 12754"/>
                <a:gd name="connsiteY67" fmla="*/ 721 h 10760"/>
                <a:gd name="connsiteX68" fmla="*/ 10940 w 12754"/>
                <a:gd name="connsiteY68" fmla="*/ 1213 h 10760"/>
                <a:gd name="connsiteX69" fmla="*/ 10552 w 12754"/>
                <a:gd name="connsiteY69" fmla="*/ 1544 h 10760"/>
                <a:gd name="connsiteX70" fmla="*/ 11172 w 12754"/>
                <a:gd name="connsiteY70" fmla="*/ 1477 h 10760"/>
                <a:gd name="connsiteX71" fmla="*/ 11750 w 12754"/>
                <a:gd name="connsiteY71" fmla="*/ 1744 h 10760"/>
                <a:gd name="connsiteX72" fmla="*/ 12205 w 12754"/>
                <a:gd name="connsiteY72" fmla="*/ 4405 h 10760"/>
                <a:gd name="connsiteX73" fmla="*/ 12753 w 12754"/>
                <a:gd name="connsiteY73" fmla="*/ 5293 h 10760"/>
                <a:gd name="connsiteX74" fmla="*/ 12341 w 12754"/>
                <a:gd name="connsiteY74" fmla="*/ 5967 h 10760"/>
                <a:gd name="connsiteX75" fmla="*/ 10958 w 12754"/>
                <a:gd name="connsiteY75" fmla="*/ 6232 h 10760"/>
                <a:gd name="connsiteX76" fmla="*/ 9742 w 12754"/>
                <a:gd name="connsiteY76" fmla="*/ 6788 h 10760"/>
                <a:gd name="connsiteX77" fmla="*/ 9105 w 12754"/>
                <a:gd name="connsiteY77" fmla="*/ 6901 h 10760"/>
                <a:gd name="connsiteX78" fmla="*/ 8576 w 12754"/>
                <a:gd name="connsiteY78" fmla="*/ 7088 h 10760"/>
                <a:gd name="connsiteX79" fmla="*/ 9139 w 12754"/>
                <a:gd name="connsiteY79" fmla="*/ 7238 h 10760"/>
                <a:gd name="connsiteX80" fmla="*/ 9609 w 12754"/>
                <a:gd name="connsiteY80" fmla="*/ 7626 h 10760"/>
                <a:gd name="connsiteX81" fmla="*/ 9984 w 12754"/>
                <a:gd name="connsiteY81" fmla="*/ 8372 h 10760"/>
                <a:gd name="connsiteX82" fmla="*/ 10360 w 12754"/>
                <a:gd name="connsiteY82" fmla="*/ 8342 h 10760"/>
                <a:gd name="connsiteX83" fmla="*/ 11346 w 12754"/>
                <a:gd name="connsiteY83" fmla="*/ 9088 h 10760"/>
                <a:gd name="connsiteX84" fmla="*/ 10172 w 12754"/>
                <a:gd name="connsiteY84" fmla="*/ 9894 h 10760"/>
                <a:gd name="connsiteX85" fmla="*/ 10642 w 12754"/>
                <a:gd name="connsiteY85" fmla="*/ 10491 h 10760"/>
                <a:gd name="connsiteX86" fmla="*/ 10454 w 12754"/>
                <a:gd name="connsiteY86" fmla="*/ 10730 h 10760"/>
                <a:gd name="connsiteX87" fmla="*/ 10172 w 12754"/>
                <a:gd name="connsiteY87" fmla="*/ 10491 h 10760"/>
                <a:gd name="connsiteX88" fmla="*/ 8294 w 12754"/>
                <a:gd name="connsiteY88" fmla="*/ 10461 h 10760"/>
                <a:gd name="connsiteX89" fmla="*/ 7966 w 12754"/>
                <a:gd name="connsiteY89" fmla="*/ 10760 h 10760"/>
                <a:gd name="connsiteX90" fmla="*/ 7402 w 12754"/>
                <a:gd name="connsiteY90" fmla="*/ 10730 h 10760"/>
                <a:gd name="connsiteX0" fmla="*/ 7402 w 12754"/>
                <a:gd name="connsiteY0" fmla="*/ 10730 h 10760"/>
                <a:gd name="connsiteX1" fmla="*/ 7496 w 12754"/>
                <a:gd name="connsiteY1" fmla="*/ 9894 h 10760"/>
                <a:gd name="connsiteX2" fmla="*/ 7778 w 12754"/>
                <a:gd name="connsiteY2" fmla="*/ 9088 h 10760"/>
                <a:gd name="connsiteX3" fmla="*/ 6980 w 12754"/>
                <a:gd name="connsiteY3" fmla="*/ 8909 h 10760"/>
                <a:gd name="connsiteX4" fmla="*/ 6745 w 12754"/>
                <a:gd name="connsiteY4" fmla="*/ 8730 h 10760"/>
                <a:gd name="connsiteX5" fmla="*/ 6369 w 12754"/>
                <a:gd name="connsiteY5" fmla="*/ 8820 h 10760"/>
                <a:gd name="connsiteX6" fmla="*/ 6041 w 12754"/>
                <a:gd name="connsiteY6" fmla="*/ 8253 h 10760"/>
                <a:gd name="connsiteX7" fmla="*/ 5477 w 12754"/>
                <a:gd name="connsiteY7" fmla="*/ 7894 h 10760"/>
                <a:gd name="connsiteX8" fmla="*/ 5055 w 12754"/>
                <a:gd name="connsiteY8" fmla="*/ 7924 h 10760"/>
                <a:gd name="connsiteX9" fmla="*/ 5149 w 12754"/>
                <a:gd name="connsiteY9" fmla="*/ 8103 h 10760"/>
                <a:gd name="connsiteX10" fmla="*/ 4679 w 12754"/>
                <a:gd name="connsiteY10" fmla="*/ 8133 h 10760"/>
                <a:gd name="connsiteX11" fmla="*/ 4632 w 12754"/>
                <a:gd name="connsiteY11" fmla="*/ 7447 h 10760"/>
                <a:gd name="connsiteX12" fmla="*/ 3881 w 12754"/>
                <a:gd name="connsiteY12" fmla="*/ 7417 h 10760"/>
                <a:gd name="connsiteX13" fmla="*/ 3975 w 12754"/>
                <a:gd name="connsiteY13" fmla="*/ 7118 h 10760"/>
                <a:gd name="connsiteX14" fmla="*/ 3646 w 12754"/>
                <a:gd name="connsiteY14" fmla="*/ 7029 h 10760"/>
                <a:gd name="connsiteX15" fmla="*/ 3459 w 12754"/>
                <a:gd name="connsiteY15" fmla="*/ 6521 h 10760"/>
                <a:gd name="connsiteX16" fmla="*/ 3787 w 12754"/>
                <a:gd name="connsiteY16" fmla="*/ 6372 h 10760"/>
                <a:gd name="connsiteX17" fmla="*/ 4257 w 12754"/>
                <a:gd name="connsiteY17" fmla="*/ 5984 h 10760"/>
                <a:gd name="connsiteX18" fmla="*/ 3975 w 12754"/>
                <a:gd name="connsiteY18" fmla="*/ 5775 h 10760"/>
                <a:gd name="connsiteX19" fmla="*/ 4538 w 12754"/>
                <a:gd name="connsiteY19" fmla="*/ 5447 h 10760"/>
                <a:gd name="connsiteX20" fmla="*/ 3975 w 12754"/>
                <a:gd name="connsiteY20" fmla="*/ 5447 h 10760"/>
                <a:gd name="connsiteX21" fmla="*/ 3975 w 12754"/>
                <a:gd name="connsiteY21" fmla="*/ 5088 h 10760"/>
                <a:gd name="connsiteX22" fmla="*/ 4163 w 12754"/>
                <a:gd name="connsiteY22" fmla="*/ 4521 h 10760"/>
                <a:gd name="connsiteX23" fmla="*/ 3928 w 12754"/>
                <a:gd name="connsiteY23" fmla="*/ 4044 h 10760"/>
                <a:gd name="connsiteX24" fmla="*/ 4634 w 12754"/>
                <a:gd name="connsiteY24" fmla="*/ 3532 h 10760"/>
                <a:gd name="connsiteX25" fmla="*/ 8 w 12754"/>
                <a:gd name="connsiteY25" fmla="*/ 5674 h 10760"/>
                <a:gd name="connsiteX26" fmla="*/ 11 w 12754"/>
                <a:gd name="connsiteY26" fmla="*/ 5040 h 10760"/>
                <a:gd name="connsiteX27" fmla="*/ 147 w 12754"/>
                <a:gd name="connsiteY27" fmla="*/ 4655 h 10760"/>
                <a:gd name="connsiteX28" fmla="*/ 1058 w 12754"/>
                <a:gd name="connsiteY28" fmla="*/ 4121 h 10760"/>
                <a:gd name="connsiteX29" fmla="*/ 1449 w 12754"/>
                <a:gd name="connsiteY29" fmla="*/ 3784 h 10760"/>
                <a:gd name="connsiteX30" fmla="*/ 1114 w 12754"/>
                <a:gd name="connsiteY30" fmla="*/ 3358 h 10760"/>
                <a:gd name="connsiteX31" fmla="*/ 1515 w 12754"/>
                <a:gd name="connsiteY31" fmla="*/ 2950 h 10760"/>
                <a:gd name="connsiteX32" fmla="*/ 1534 w 12754"/>
                <a:gd name="connsiteY32" fmla="*/ 2820 h 10760"/>
                <a:gd name="connsiteX33" fmla="*/ 1346 w 12754"/>
                <a:gd name="connsiteY33" fmla="*/ 2790 h 10760"/>
                <a:gd name="connsiteX34" fmla="*/ 1704 w 12754"/>
                <a:gd name="connsiteY34" fmla="*/ 1986 h 10760"/>
                <a:gd name="connsiteX35" fmla="*/ 2353 w 12754"/>
                <a:gd name="connsiteY35" fmla="*/ 1999 h 10760"/>
                <a:gd name="connsiteX36" fmla="*/ 3130 w 12754"/>
                <a:gd name="connsiteY36" fmla="*/ 2461 h 10760"/>
                <a:gd name="connsiteX37" fmla="*/ 2054 w 12754"/>
                <a:gd name="connsiteY37" fmla="*/ 2015 h 10760"/>
                <a:gd name="connsiteX38" fmla="*/ 2365 w 12754"/>
                <a:gd name="connsiteY38" fmla="*/ 2021 h 10760"/>
                <a:gd name="connsiteX39" fmla="*/ 2527 w 12754"/>
                <a:gd name="connsiteY39" fmla="*/ 2083 h 10760"/>
                <a:gd name="connsiteX40" fmla="*/ 3002 w 12754"/>
                <a:gd name="connsiteY40" fmla="*/ 2449 h 10760"/>
                <a:gd name="connsiteX41" fmla="*/ 3200 w 12754"/>
                <a:gd name="connsiteY41" fmla="*/ 2178 h 10760"/>
                <a:gd name="connsiteX42" fmla="*/ 3526 w 12754"/>
                <a:gd name="connsiteY42" fmla="*/ 1886 h 10760"/>
                <a:gd name="connsiteX43" fmla="*/ 3651 w 12754"/>
                <a:gd name="connsiteY43" fmla="*/ 1793 h 10760"/>
                <a:gd name="connsiteX44" fmla="*/ 4351 w 12754"/>
                <a:gd name="connsiteY44" fmla="*/ 1805 h 10760"/>
                <a:gd name="connsiteX45" fmla="*/ 4069 w 12754"/>
                <a:gd name="connsiteY45" fmla="*/ 1835 h 10760"/>
                <a:gd name="connsiteX46" fmla="*/ 3881 w 12754"/>
                <a:gd name="connsiteY46" fmla="*/ 1596 h 10760"/>
                <a:gd name="connsiteX47" fmla="*/ 3864 w 12754"/>
                <a:gd name="connsiteY47" fmla="*/ 1359 h 10760"/>
                <a:gd name="connsiteX48" fmla="*/ 3912 w 12754"/>
                <a:gd name="connsiteY48" fmla="*/ 1009 h 10760"/>
                <a:gd name="connsiteX49" fmla="*/ 3646 w 12754"/>
                <a:gd name="connsiteY49" fmla="*/ 1059 h 10760"/>
                <a:gd name="connsiteX50" fmla="*/ 3600 w 12754"/>
                <a:gd name="connsiteY50" fmla="*/ 879 h 10760"/>
                <a:gd name="connsiteX51" fmla="*/ 3715 w 12754"/>
                <a:gd name="connsiteY51" fmla="*/ 580 h 10760"/>
                <a:gd name="connsiteX52" fmla="*/ 3613 w 12754"/>
                <a:gd name="connsiteY52" fmla="*/ 0 h 10760"/>
                <a:gd name="connsiteX53" fmla="*/ 4911 w 12754"/>
                <a:gd name="connsiteY53" fmla="*/ 195 h 10760"/>
                <a:gd name="connsiteX54" fmla="*/ 5947 w 12754"/>
                <a:gd name="connsiteY54" fmla="*/ 1088 h 10760"/>
                <a:gd name="connsiteX55" fmla="*/ 6207 w 12754"/>
                <a:gd name="connsiteY55" fmla="*/ 1091 h 10760"/>
                <a:gd name="connsiteX56" fmla="*/ 6273 w 12754"/>
                <a:gd name="connsiteY56" fmla="*/ 1196 h 10760"/>
                <a:gd name="connsiteX57" fmla="*/ 6489 w 12754"/>
                <a:gd name="connsiteY57" fmla="*/ 1300 h 10760"/>
                <a:gd name="connsiteX58" fmla="*/ 6930 w 12754"/>
                <a:gd name="connsiteY58" fmla="*/ 1256 h 10760"/>
                <a:gd name="connsiteX59" fmla="*/ 6980 w 12754"/>
                <a:gd name="connsiteY59" fmla="*/ 1745 h 10760"/>
                <a:gd name="connsiteX60" fmla="*/ 7261 w 12754"/>
                <a:gd name="connsiteY60" fmla="*/ 1596 h 10760"/>
                <a:gd name="connsiteX61" fmla="*/ 7776 w 12754"/>
                <a:gd name="connsiteY61" fmla="*/ 1755 h 10760"/>
                <a:gd name="connsiteX62" fmla="*/ 8513 w 12754"/>
                <a:gd name="connsiteY62" fmla="*/ 1218 h 10760"/>
                <a:gd name="connsiteX63" fmla="*/ 8937 w 12754"/>
                <a:gd name="connsiteY63" fmla="*/ 983 h 10760"/>
                <a:gd name="connsiteX64" fmla="*/ 9955 w 12754"/>
                <a:gd name="connsiteY64" fmla="*/ 1065 h 10760"/>
                <a:gd name="connsiteX65" fmla="*/ 10332 w 12754"/>
                <a:gd name="connsiteY65" fmla="*/ 1177 h 10760"/>
                <a:gd name="connsiteX66" fmla="*/ 10658 w 12754"/>
                <a:gd name="connsiteY66" fmla="*/ 721 h 10760"/>
                <a:gd name="connsiteX67" fmla="*/ 10940 w 12754"/>
                <a:gd name="connsiteY67" fmla="*/ 1213 h 10760"/>
                <a:gd name="connsiteX68" fmla="*/ 10552 w 12754"/>
                <a:gd name="connsiteY68" fmla="*/ 1544 h 10760"/>
                <a:gd name="connsiteX69" fmla="*/ 11172 w 12754"/>
                <a:gd name="connsiteY69" fmla="*/ 1477 h 10760"/>
                <a:gd name="connsiteX70" fmla="*/ 11750 w 12754"/>
                <a:gd name="connsiteY70" fmla="*/ 1744 h 10760"/>
                <a:gd name="connsiteX71" fmla="*/ 12205 w 12754"/>
                <a:gd name="connsiteY71" fmla="*/ 4405 h 10760"/>
                <a:gd name="connsiteX72" fmla="*/ 12753 w 12754"/>
                <a:gd name="connsiteY72" fmla="*/ 5293 h 10760"/>
                <a:gd name="connsiteX73" fmla="*/ 12341 w 12754"/>
                <a:gd name="connsiteY73" fmla="*/ 5967 h 10760"/>
                <a:gd name="connsiteX74" fmla="*/ 10958 w 12754"/>
                <a:gd name="connsiteY74" fmla="*/ 6232 h 10760"/>
                <a:gd name="connsiteX75" fmla="*/ 9742 w 12754"/>
                <a:gd name="connsiteY75" fmla="*/ 6788 h 10760"/>
                <a:gd name="connsiteX76" fmla="*/ 9105 w 12754"/>
                <a:gd name="connsiteY76" fmla="*/ 6901 h 10760"/>
                <a:gd name="connsiteX77" fmla="*/ 8576 w 12754"/>
                <a:gd name="connsiteY77" fmla="*/ 7088 h 10760"/>
                <a:gd name="connsiteX78" fmla="*/ 9139 w 12754"/>
                <a:gd name="connsiteY78" fmla="*/ 7238 h 10760"/>
                <a:gd name="connsiteX79" fmla="*/ 9609 w 12754"/>
                <a:gd name="connsiteY79" fmla="*/ 7626 h 10760"/>
                <a:gd name="connsiteX80" fmla="*/ 9984 w 12754"/>
                <a:gd name="connsiteY80" fmla="*/ 8372 h 10760"/>
                <a:gd name="connsiteX81" fmla="*/ 10360 w 12754"/>
                <a:gd name="connsiteY81" fmla="*/ 8342 h 10760"/>
                <a:gd name="connsiteX82" fmla="*/ 11346 w 12754"/>
                <a:gd name="connsiteY82" fmla="*/ 9088 h 10760"/>
                <a:gd name="connsiteX83" fmla="*/ 10172 w 12754"/>
                <a:gd name="connsiteY83" fmla="*/ 9894 h 10760"/>
                <a:gd name="connsiteX84" fmla="*/ 10642 w 12754"/>
                <a:gd name="connsiteY84" fmla="*/ 10491 h 10760"/>
                <a:gd name="connsiteX85" fmla="*/ 10454 w 12754"/>
                <a:gd name="connsiteY85" fmla="*/ 10730 h 10760"/>
                <a:gd name="connsiteX86" fmla="*/ 10172 w 12754"/>
                <a:gd name="connsiteY86" fmla="*/ 10491 h 10760"/>
                <a:gd name="connsiteX87" fmla="*/ 8294 w 12754"/>
                <a:gd name="connsiteY87" fmla="*/ 10461 h 10760"/>
                <a:gd name="connsiteX88" fmla="*/ 7966 w 12754"/>
                <a:gd name="connsiteY88" fmla="*/ 10760 h 10760"/>
                <a:gd name="connsiteX89" fmla="*/ 7402 w 12754"/>
                <a:gd name="connsiteY89" fmla="*/ 10730 h 10760"/>
                <a:gd name="connsiteX0" fmla="*/ 7402 w 12754"/>
                <a:gd name="connsiteY0" fmla="*/ 10730 h 10760"/>
                <a:gd name="connsiteX1" fmla="*/ 7496 w 12754"/>
                <a:gd name="connsiteY1" fmla="*/ 9894 h 10760"/>
                <a:gd name="connsiteX2" fmla="*/ 7778 w 12754"/>
                <a:gd name="connsiteY2" fmla="*/ 9088 h 10760"/>
                <a:gd name="connsiteX3" fmla="*/ 6980 w 12754"/>
                <a:gd name="connsiteY3" fmla="*/ 8909 h 10760"/>
                <a:gd name="connsiteX4" fmla="*/ 6745 w 12754"/>
                <a:gd name="connsiteY4" fmla="*/ 8730 h 10760"/>
                <a:gd name="connsiteX5" fmla="*/ 6369 w 12754"/>
                <a:gd name="connsiteY5" fmla="*/ 8820 h 10760"/>
                <a:gd name="connsiteX6" fmla="*/ 6041 w 12754"/>
                <a:gd name="connsiteY6" fmla="*/ 8253 h 10760"/>
                <a:gd name="connsiteX7" fmla="*/ 5477 w 12754"/>
                <a:gd name="connsiteY7" fmla="*/ 7894 h 10760"/>
                <a:gd name="connsiteX8" fmla="*/ 5055 w 12754"/>
                <a:gd name="connsiteY8" fmla="*/ 7924 h 10760"/>
                <a:gd name="connsiteX9" fmla="*/ 5149 w 12754"/>
                <a:gd name="connsiteY9" fmla="*/ 8103 h 10760"/>
                <a:gd name="connsiteX10" fmla="*/ 4679 w 12754"/>
                <a:gd name="connsiteY10" fmla="*/ 8133 h 10760"/>
                <a:gd name="connsiteX11" fmla="*/ 4632 w 12754"/>
                <a:gd name="connsiteY11" fmla="*/ 7447 h 10760"/>
                <a:gd name="connsiteX12" fmla="*/ 3881 w 12754"/>
                <a:gd name="connsiteY12" fmla="*/ 7417 h 10760"/>
                <a:gd name="connsiteX13" fmla="*/ 3975 w 12754"/>
                <a:gd name="connsiteY13" fmla="*/ 7118 h 10760"/>
                <a:gd name="connsiteX14" fmla="*/ 3646 w 12754"/>
                <a:gd name="connsiteY14" fmla="*/ 7029 h 10760"/>
                <a:gd name="connsiteX15" fmla="*/ 3459 w 12754"/>
                <a:gd name="connsiteY15" fmla="*/ 6521 h 10760"/>
                <a:gd name="connsiteX16" fmla="*/ 3787 w 12754"/>
                <a:gd name="connsiteY16" fmla="*/ 6372 h 10760"/>
                <a:gd name="connsiteX17" fmla="*/ 4257 w 12754"/>
                <a:gd name="connsiteY17" fmla="*/ 5984 h 10760"/>
                <a:gd name="connsiteX18" fmla="*/ 3975 w 12754"/>
                <a:gd name="connsiteY18" fmla="*/ 5775 h 10760"/>
                <a:gd name="connsiteX19" fmla="*/ 4538 w 12754"/>
                <a:gd name="connsiteY19" fmla="*/ 5447 h 10760"/>
                <a:gd name="connsiteX20" fmla="*/ 3975 w 12754"/>
                <a:gd name="connsiteY20" fmla="*/ 5447 h 10760"/>
                <a:gd name="connsiteX21" fmla="*/ 3975 w 12754"/>
                <a:gd name="connsiteY21" fmla="*/ 5088 h 10760"/>
                <a:gd name="connsiteX22" fmla="*/ 4163 w 12754"/>
                <a:gd name="connsiteY22" fmla="*/ 4521 h 10760"/>
                <a:gd name="connsiteX23" fmla="*/ 3928 w 12754"/>
                <a:gd name="connsiteY23" fmla="*/ 4044 h 10760"/>
                <a:gd name="connsiteX24" fmla="*/ 51 w 12754"/>
                <a:gd name="connsiteY24" fmla="*/ 6058 h 10760"/>
                <a:gd name="connsiteX25" fmla="*/ 8 w 12754"/>
                <a:gd name="connsiteY25" fmla="*/ 5674 h 10760"/>
                <a:gd name="connsiteX26" fmla="*/ 11 w 12754"/>
                <a:gd name="connsiteY26" fmla="*/ 5040 h 10760"/>
                <a:gd name="connsiteX27" fmla="*/ 147 w 12754"/>
                <a:gd name="connsiteY27" fmla="*/ 4655 h 10760"/>
                <a:gd name="connsiteX28" fmla="*/ 1058 w 12754"/>
                <a:gd name="connsiteY28" fmla="*/ 4121 h 10760"/>
                <a:gd name="connsiteX29" fmla="*/ 1449 w 12754"/>
                <a:gd name="connsiteY29" fmla="*/ 3784 h 10760"/>
                <a:gd name="connsiteX30" fmla="*/ 1114 w 12754"/>
                <a:gd name="connsiteY30" fmla="*/ 3358 h 10760"/>
                <a:gd name="connsiteX31" fmla="*/ 1515 w 12754"/>
                <a:gd name="connsiteY31" fmla="*/ 2950 h 10760"/>
                <a:gd name="connsiteX32" fmla="*/ 1534 w 12754"/>
                <a:gd name="connsiteY32" fmla="*/ 2820 h 10760"/>
                <a:gd name="connsiteX33" fmla="*/ 1346 w 12754"/>
                <a:gd name="connsiteY33" fmla="*/ 2790 h 10760"/>
                <a:gd name="connsiteX34" fmla="*/ 1704 w 12754"/>
                <a:gd name="connsiteY34" fmla="*/ 1986 h 10760"/>
                <a:gd name="connsiteX35" fmla="*/ 2353 w 12754"/>
                <a:gd name="connsiteY35" fmla="*/ 1999 h 10760"/>
                <a:gd name="connsiteX36" fmla="*/ 3130 w 12754"/>
                <a:gd name="connsiteY36" fmla="*/ 2461 h 10760"/>
                <a:gd name="connsiteX37" fmla="*/ 2054 w 12754"/>
                <a:gd name="connsiteY37" fmla="*/ 2015 h 10760"/>
                <a:gd name="connsiteX38" fmla="*/ 2365 w 12754"/>
                <a:gd name="connsiteY38" fmla="*/ 2021 h 10760"/>
                <a:gd name="connsiteX39" fmla="*/ 2527 w 12754"/>
                <a:gd name="connsiteY39" fmla="*/ 2083 h 10760"/>
                <a:gd name="connsiteX40" fmla="*/ 3002 w 12754"/>
                <a:gd name="connsiteY40" fmla="*/ 2449 h 10760"/>
                <a:gd name="connsiteX41" fmla="*/ 3200 w 12754"/>
                <a:gd name="connsiteY41" fmla="*/ 2178 h 10760"/>
                <a:gd name="connsiteX42" fmla="*/ 3526 w 12754"/>
                <a:gd name="connsiteY42" fmla="*/ 1886 h 10760"/>
                <a:gd name="connsiteX43" fmla="*/ 3651 w 12754"/>
                <a:gd name="connsiteY43" fmla="*/ 1793 h 10760"/>
                <a:gd name="connsiteX44" fmla="*/ 4351 w 12754"/>
                <a:gd name="connsiteY44" fmla="*/ 1805 h 10760"/>
                <a:gd name="connsiteX45" fmla="*/ 4069 w 12754"/>
                <a:gd name="connsiteY45" fmla="*/ 1835 h 10760"/>
                <a:gd name="connsiteX46" fmla="*/ 3881 w 12754"/>
                <a:gd name="connsiteY46" fmla="*/ 1596 h 10760"/>
                <a:gd name="connsiteX47" fmla="*/ 3864 w 12754"/>
                <a:gd name="connsiteY47" fmla="*/ 1359 h 10760"/>
                <a:gd name="connsiteX48" fmla="*/ 3912 w 12754"/>
                <a:gd name="connsiteY48" fmla="*/ 1009 h 10760"/>
                <a:gd name="connsiteX49" fmla="*/ 3646 w 12754"/>
                <a:gd name="connsiteY49" fmla="*/ 1059 h 10760"/>
                <a:gd name="connsiteX50" fmla="*/ 3600 w 12754"/>
                <a:gd name="connsiteY50" fmla="*/ 879 h 10760"/>
                <a:gd name="connsiteX51" fmla="*/ 3715 w 12754"/>
                <a:gd name="connsiteY51" fmla="*/ 580 h 10760"/>
                <a:gd name="connsiteX52" fmla="*/ 3613 w 12754"/>
                <a:gd name="connsiteY52" fmla="*/ 0 h 10760"/>
                <a:gd name="connsiteX53" fmla="*/ 4911 w 12754"/>
                <a:gd name="connsiteY53" fmla="*/ 195 h 10760"/>
                <a:gd name="connsiteX54" fmla="*/ 5947 w 12754"/>
                <a:gd name="connsiteY54" fmla="*/ 1088 h 10760"/>
                <a:gd name="connsiteX55" fmla="*/ 6207 w 12754"/>
                <a:gd name="connsiteY55" fmla="*/ 1091 h 10760"/>
                <a:gd name="connsiteX56" fmla="*/ 6273 w 12754"/>
                <a:gd name="connsiteY56" fmla="*/ 1196 h 10760"/>
                <a:gd name="connsiteX57" fmla="*/ 6489 w 12754"/>
                <a:gd name="connsiteY57" fmla="*/ 1300 h 10760"/>
                <a:gd name="connsiteX58" fmla="*/ 6930 w 12754"/>
                <a:gd name="connsiteY58" fmla="*/ 1256 h 10760"/>
                <a:gd name="connsiteX59" fmla="*/ 6980 w 12754"/>
                <a:gd name="connsiteY59" fmla="*/ 1745 h 10760"/>
                <a:gd name="connsiteX60" fmla="*/ 7261 w 12754"/>
                <a:gd name="connsiteY60" fmla="*/ 1596 h 10760"/>
                <a:gd name="connsiteX61" fmla="*/ 7776 w 12754"/>
                <a:gd name="connsiteY61" fmla="*/ 1755 h 10760"/>
                <a:gd name="connsiteX62" fmla="*/ 8513 w 12754"/>
                <a:gd name="connsiteY62" fmla="*/ 1218 h 10760"/>
                <a:gd name="connsiteX63" fmla="*/ 8937 w 12754"/>
                <a:gd name="connsiteY63" fmla="*/ 983 h 10760"/>
                <a:gd name="connsiteX64" fmla="*/ 9955 w 12754"/>
                <a:gd name="connsiteY64" fmla="*/ 1065 h 10760"/>
                <a:gd name="connsiteX65" fmla="*/ 10332 w 12754"/>
                <a:gd name="connsiteY65" fmla="*/ 1177 h 10760"/>
                <a:gd name="connsiteX66" fmla="*/ 10658 w 12754"/>
                <a:gd name="connsiteY66" fmla="*/ 721 h 10760"/>
                <a:gd name="connsiteX67" fmla="*/ 10940 w 12754"/>
                <a:gd name="connsiteY67" fmla="*/ 1213 h 10760"/>
                <a:gd name="connsiteX68" fmla="*/ 10552 w 12754"/>
                <a:gd name="connsiteY68" fmla="*/ 1544 h 10760"/>
                <a:gd name="connsiteX69" fmla="*/ 11172 w 12754"/>
                <a:gd name="connsiteY69" fmla="*/ 1477 h 10760"/>
                <a:gd name="connsiteX70" fmla="*/ 11750 w 12754"/>
                <a:gd name="connsiteY70" fmla="*/ 1744 h 10760"/>
                <a:gd name="connsiteX71" fmla="*/ 12205 w 12754"/>
                <a:gd name="connsiteY71" fmla="*/ 4405 h 10760"/>
                <a:gd name="connsiteX72" fmla="*/ 12753 w 12754"/>
                <a:gd name="connsiteY72" fmla="*/ 5293 h 10760"/>
                <a:gd name="connsiteX73" fmla="*/ 12341 w 12754"/>
                <a:gd name="connsiteY73" fmla="*/ 5967 h 10760"/>
                <a:gd name="connsiteX74" fmla="*/ 10958 w 12754"/>
                <a:gd name="connsiteY74" fmla="*/ 6232 h 10760"/>
                <a:gd name="connsiteX75" fmla="*/ 9742 w 12754"/>
                <a:gd name="connsiteY75" fmla="*/ 6788 h 10760"/>
                <a:gd name="connsiteX76" fmla="*/ 9105 w 12754"/>
                <a:gd name="connsiteY76" fmla="*/ 6901 h 10760"/>
                <a:gd name="connsiteX77" fmla="*/ 8576 w 12754"/>
                <a:gd name="connsiteY77" fmla="*/ 7088 h 10760"/>
                <a:gd name="connsiteX78" fmla="*/ 9139 w 12754"/>
                <a:gd name="connsiteY78" fmla="*/ 7238 h 10760"/>
                <a:gd name="connsiteX79" fmla="*/ 9609 w 12754"/>
                <a:gd name="connsiteY79" fmla="*/ 7626 h 10760"/>
                <a:gd name="connsiteX80" fmla="*/ 9984 w 12754"/>
                <a:gd name="connsiteY80" fmla="*/ 8372 h 10760"/>
                <a:gd name="connsiteX81" fmla="*/ 10360 w 12754"/>
                <a:gd name="connsiteY81" fmla="*/ 8342 h 10760"/>
                <a:gd name="connsiteX82" fmla="*/ 11346 w 12754"/>
                <a:gd name="connsiteY82" fmla="*/ 9088 h 10760"/>
                <a:gd name="connsiteX83" fmla="*/ 10172 w 12754"/>
                <a:gd name="connsiteY83" fmla="*/ 9894 h 10760"/>
                <a:gd name="connsiteX84" fmla="*/ 10642 w 12754"/>
                <a:gd name="connsiteY84" fmla="*/ 10491 h 10760"/>
                <a:gd name="connsiteX85" fmla="*/ 10454 w 12754"/>
                <a:gd name="connsiteY85" fmla="*/ 10730 h 10760"/>
                <a:gd name="connsiteX86" fmla="*/ 10172 w 12754"/>
                <a:gd name="connsiteY86" fmla="*/ 10491 h 10760"/>
                <a:gd name="connsiteX87" fmla="*/ 8294 w 12754"/>
                <a:gd name="connsiteY87" fmla="*/ 10461 h 10760"/>
                <a:gd name="connsiteX88" fmla="*/ 7966 w 12754"/>
                <a:gd name="connsiteY88" fmla="*/ 10760 h 10760"/>
                <a:gd name="connsiteX89" fmla="*/ 7402 w 12754"/>
                <a:gd name="connsiteY89" fmla="*/ 10730 h 10760"/>
                <a:gd name="connsiteX0" fmla="*/ 7402 w 12754"/>
                <a:gd name="connsiteY0" fmla="*/ 10730 h 10760"/>
                <a:gd name="connsiteX1" fmla="*/ 7496 w 12754"/>
                <a:gd name="connsiteY1" fmla="*/ 9894 h 10760"/>
                <a:gd name="connsiteX2" fmla="*/ 7778 w 12754"/>
                <a:gd name="connsiteY2" fmla="*/ 9088 h 10760"/>
                <a:gd name="connsiteX3" fmla="*/ 6980 w 12754"/>
                <a:gd name="connsiteY3" fmla="*/ 8909 h 10760"/>
                <a:gd name="connsiteX4" fmla="*/ 6745 w 12754"/>
                <a:gd name="connsiteY4" fmla="*/ 8730 h 10760"/>
                <a:gd name="connsiteX5" fmla="*/ 6369 w 12754"/>
                <a:gd name="connsiteY5" fmla="*/ 8820 h 10760"/>
                <a:gd name="connsiteX6" fmla="*/ 6041 w 12754"/>
                <a:gd name="connsiteY6" fmla="*/ 8253 h 10760"/>
                <a:gd name="connsiteX7" fmla="*/ 5477 w 12754"/>
                <a:gd name="connsiteY7" fmla="*/ 7894 h 10760"/>
                <a:gd name="connsiteX8" fmla="*/ 5055 w 12754"/>
                <a:gd name="connsiteY8" fmla="*/ 7924 h 10760"/>
                <a:gd name="connsiteX9" fmla="*/ 5149 w 12754"/>
                <a:gd name="connsiteY9" fmla="*/ 8103 h 10760"/>
                <a:gd name="connsiteX10" fmla="*/ 4679 w 12754"/>
                <a:gd name="connsiteY10" fmla="*/ 8133 h 10760"/>
                <a:gd name="connsiteX11" fmla="*/ 4632 w 12754"/>
                <a:gd name="connsiteY11" fmla="*/ 7447 h 10760"/>
                <a:gd name="connsiteX12" fmla="*/ 3881 w 12754"/>
                <a:gd name="connsiteY12" fmla="*/ 7417 h 10760"/>
                <a:gd name="connsiteX13" fmla="*/ 3975 w 12754"/>
                <a:gd name="connsiteY13" fmla="*/ 7118 h 10760"/>
                <a:gd name="connsiteX14" fmla="*/ 3646 w 12754"/>
                <a:gd name="connsiteY14" fmla="*/ 7029 h 10760"/>
                <a:gd name="connsiteX15" fmla="*/ 3459 w 12754"/>
                <a:gd name="connsiteY15" fmla="*/ 6521 h 10760"/>
                <a:gd name="connsiteX16" fmla="*/ 3787 w 12754"/>
                <a:gd name="connsiteY16" fmla="*/ 6372 h 10760"/>
                <a:gd name="connsiteX17" fmla="*/ 4257 w 12754"/>
                <a:gd name="connsiteY17" fmla="*/ 5984 h 10760"/>
                <a:gd name="connsiteX18" fmla="*/ 3975 w 12754"/>
                <a:gd name="connsiteY18" fmla="*/ 5775 h 10760"/>
                <a:gd name="connsiteX19" fmla="*/ 4538 w 12754"/>
                <a:gd name="connsiteY19" fmla="*/ 5447 h 10760"/>
                <a:gd name="connsiteX20" fmla="*/ 3975 w 12754"/>
                <a:gd name="connsiteY20" fmla="*/ 5447 h 10760"/>
                <a:gd name="connsiteX21" fmla="*/ 3975 w 12754"/>
                <a:gd name="connsiteY21" fmla="*/ 5088 h 10760"/>
                <a:gd name="connsiteX22" fmla="*/ 4163 w 12754"/>
                <a:gd name="connsiteY22" fmla="*/ 4521 h 10760"/>
                <a:gd name="connsiteX23" fmla="*/ 472 w 12754"/>
                <a:gd name="connsiteY23" fmla="*/ 6422 h 10760"/>
                <a:gd name="connsiteX24" fmla="*/ 3928 w 12754"/>
                <a:gd name="connsiteY24" fmla="*/ 4044 h 10760"/>
                <a:gd name="connsiteX25" fmla="*/ 51 w 12754"/>
                <a:gd name="connsiteY25" fmla="*/ 6058 h 10760"/>
                <a:gd name="connsiteX26" fmla="*/ 8 w 12754"/>
                <a:gd name="connsiteY26" fmla="*/ 5674 h 10760"/>
                <a:gd name="connsiteX27" fmla="*/ 11 w 12754"/>
                <a:gd name="connsiteY27" fmla="*/ 5040 h 10760"/>
                <a:gd name="connsiteX28" fmla="*/ 147 w 12754"/>
                <a:gd name="connsiteY28" fmla="*/ 4655 h 10760"/>
                <a:gd name="connsiteX29" fmla="*/ 1058 w 12754"/>
                <a:gd name="connsiteY29" fmla="*/ 4121 h 10760"/>
                <a:gd name="connsiteX30" fmla="*/ 1449 w 12754"/>
                <a:gd name="connsiteY30" fmla="*/ 3784 h 10760"/>
                <a:gd name="connsiteX31" fmla="*/ 1114 w 12754"/>
                <a:gd name="connsiteY31" fmla="*/ 3358 h 10760"/>
                <a:gd name="connsiteX32" fmla="*/ 1515 w 12754"/>
                <a:gd name="connsiteY32" fmla="*/ 2950 h 10760"/>
                <a:gd name="connsiteX33" fmla="*/ 1534 w 12754"/>
                <a:gd name="connsiteY33" fmla="*/ 2820 h 10760"/>
                <a:gd name="connsiteX34" fmla="*/ 1346 w 12754"/>
                <a:gd name="connsiteY34" fmla="*/ 2790 h 10760"/>
                <a:gd name="connsiteX35" fmla="*/ 1704 w 12754"/>
                <a:gd name="connsiteY35" fmla="*/ 1986 h 10760"/>
                <a:gd name="connsiteX36" fmla="*/ 2353 w 12754"/>
                <a:gd name="connsiteY36" fmla="*/ 1999 h 10760"/>
                <a:gd name="connsiteX37" fmla="*/ 3130 w 12754"/>
                <a:gd name="connsiteY37" fmla="*/ 2461 h 10760"/>
                <a:gd name="connsiteX38" fmla="*/ 2054 w 12754"/>
                <a:gd name="connsiteY38" fmla="*/ 2015 h 10760"/>
                <a:gd name="connsiteX39" fmla="*/ 2365 w 12754"/>
                <a:gd name="connsiteY39" fmla="*/ 2021 h 10760"/>
                <a:gd name="connsiteX40" fmla="*/ 2527 w 12754"/>
                <a:gd name="connsiteY40" fmla="*/ 2083 h 10760"/>
                <a:gd name="connsiteX41" fmla="*/ 3002 w 12754"/>
                <a:gd name="connsiteY41" fmla="*/ 2449 h 10760"/>
                <a:gd name="connsiteX42" fmla="*/ 3200 w 12754"/>
                <a:gd name="connsiteY42" fmla="*/ 2178 h 10760"/>
                <a:gd name="connsiteX43" fmla="*/ 3526 w 12754"/>
                <a:gd name="connsiteY43" fmla="*/ 1886 h 10760"/>
                <a:gd name="connsiteX44" fmla="*/ 3651 w 12754"/>
                <a:gd name="connsiteY44" fmla="*/ 1793 h 10760"/>
                <a:gd name="connsiteX45" fmla="*/ 4351 w 12754"/>
                <a:gd name="connsiteY45" fmla="*/ 1805 h 10760"/>
                <a:gd name="connsiteX46" fmla="*/ 4069 w 12754"/>
                <a:gd name="connsiteY46" fmla="*/ 1835 h 10760"/>
                <a:gd name="connsiteX47" fmla="*/ 3881 w 12754"/>
                <a:gd name="connsiteY47" fmla="*/ 1596 h 10760"/>
                <a:gd name="connsiteX48" fmla="*/ 3864 w 12754"/>
                <a:gd name="connsiteY48" fmla="*/ 1359 h 10760"/>
                <a:gd name="connsiteX49" fmla="*/ 3912 w 12754"/>
                <a:gd name="connsiteY49" fmla="*/ 1009 h 10760"/>
                <a:gd name="connsiteX50" fmla="*/ 3646 w 12754"/>
                <a:gd name="connsiteY50" fmla="*/ 1059 h 10760"/>
                <a:gd name="connsiteX51" fmla="*/ 3600 w 12754"/>
                <a:gd name="connsiteY51" fmla="*/ 879 h 10760"/>
                <a:gd name="connsiteX52" fmla="*/ 3715 w 12754"/>
                <a:gd name="connsiteY52" fmla="*/ 580 h 10760"/>
                <a:gd name="connsiteX53" fmla="*/ 3613 w 12754"/>
                <a:gd name="connsiteY53" fmla="*/ 0 h 10760"/>
                <a:gd name="connsiteX54" fmla="*/ 4911 w 12754"/>
                <a:gd name="connsiteY54" fmla="*/ 195 h 10760"/>
                <a:gd name="connsiteX55" fmla="*/ 5947 w 12754"/>
                <a:gd name="connsiteY55" fmla="*/ 1088 h 10760"/>
                <a:gd name="connsiteX56" fmla="*/ 6207 w 12754"/>
                <a:gd name="connsiteY56" fmla="*/ 1091 h 10760"/>
                <a:gd name="connsiteX57" fmla="*/ 6273 w 12754"/>
                <a:gd name="connsiteY57" fmla="*/ 1196 h 10760"/>
                <a:gd name="connsiteX58" fmla="*/ 6489 w 12754"/>
                <a:gd name="connsiteY58" fmla="*/ 1300 h 10760"/>
                <a:gd name="connsiteX59" fmla="*/ 6930 w 12754"/>
                <a:gd name="connsiteY59" fmla="*/ 1256 h 10760"/>
                <a:gd name="connsiteX60" fmla="*/ 6980 w 12754"/>
                <a:gd name="connsiteY60" fmla="*/ 1745 h 10760"/>
                <a:gd name="connsiteX61" fmla="*/ 7261 w 12754"/>
                <a:gd name="connsiteY61" fmla="*/ 1596 h 10760"/>
                <a:gd name="connsiteX62" fmla="*/ 7776 w 12754"/>
                <a:gd name="connsiteY62" fmla="*/ 1755 h 10760"/>
                <a:gd name="connsiteX63" fmla="*/ 8513 w 12754"/>
                <a:gd name="connsiteY63" fmla="*/ 1218 h 10760"/>
                <a:gd name="connsiteX64" fmla="*/ 8937 w 12754"/>
                <a:gd name="connsiteY64" fmla="*/ 983 h 10760"/>
                <a:gd name="connsiteX65" fmla="*/ 9955 w 12754"/>
                <a:gd name="connsiteY65" fmla="*/ 1065 h 10760"/>
                <a:gd name="connsiteX66" fmla="*/ 10332 w 12754"/>
                <a:gd name="connsiteY66" fmla="*/ 1177 h 10760"/>
                <a:gd name="connsiteX67" fmla="*/ 10658 w 12754"/>
                <a:gd name="connsiteY67" fmla="*/ 721 h 10760"/>
                <a:gd name="connsiteX68" fmla="*/ 10940 w 12754"/>
                <a:gd name="connsiteY68" fmla="*/ 1213 h 10760"/>
                <a:gd name="connsiteX69" fmla="*/ 10552 w 12754"/>
                <a:gd name="connsiteY69" fmla="*/ 1544 h 10760"/>
                <a:gd name="connsiteX70" fmla="*/ 11172 w 12754"/>
                <a:gd name="connsiteY70" fmla="*/ 1477 h 10760"/>
                <a:gd name="connsiteX71" fmla="*/ 11750 w 12754"/>
                <a:gd name="connsiteY71" fmla="*/ 1744 h 10760"/>
                <a:gd name="connsiteX72" fmla="*/ 12205 w 12754"/>
                <a:gd name="connsiteY72" fmla="*/ 4405 h 10760"/>
                <a:gd name="connsiteX73" fmla="*/ 12753 w 12754"/>
                <a:gd name="connsiteY73" fmla="*/ 5293 h 10760"/>
                <a:gd name="connsiteX74" fmla="*/ 12341 w 12754"/>
                <a:gd name="connsiteY74" fmla="*/ 5967 h 10760"/>
                <a:gd name="connsiteX75" fmla="*/ 10958 w 12754"/>
                <a:gd name="connsiteY75" fmla="*/ 6232 h 10760"/>
                <a:gd name="connsiteX76" fmla="*/ 9742 w 12754"/>
                <a:gd name="connsiteY76" fmla="*/ 6788 h 10760"/>
                <a:gd name="connsiteX77" fmla="*/ 9105 w 12754"/>
                <a:gd name="connsiteY77" fmla="*/ 6901 h 10760"/>
                <a:gd name="connsiteX78" fmla="*/ 8576 w 12754"/>
                <a:gd name="connsiteY78" fmla="*/ 7088 h 10760"/>
                <a:gd name="connsiteX79" fmla="*/ 9139 w 12754"/>
                <a:gd name="connsiteY79" fmla="*/ 7238 h 10760"/>
                <a:gd name="connsiteX80" fmla="*/ 9609 w 12754"/>
                <a:gd name="connsiteY80" fmla="*/ 7626 h 10760"/>
                <a:gd name="connsiteX81" fmla="*/ 9984 w 12754"/>
                <a:gd name="connsiteY81" fmla="*/ 8372 h 10760"/>
                <a:gd name="connsiteX82" fmla="*/ 10360 w 12754"/>
                <a:gd name="connsiteY82" fmla="*/ 8342 h 10760"/>
                <a:gd name="connsiteX83" fmla="*/ 11346 w 12754"/>
                <a:gd name="connsiteY83" fmla="*/ 9088 h 10760"/>
                <a:gd name="connsiteX84" fmla="*/ 10172 w 12754"/>
                <a:gd name="connsiteY84" fmla="*/ 9894 h 10760"/>
                <a:gd name="connsiteX85" fmla="*/ 10642 w 12754"/>
                <a:gd name="connsiteY85" fmla="*/ 10491 h 10760"/>
                <a:gd name="connsiteX86" fmla="*/ 10454 w 12754"/>
                <a:gd name="connsiteY86" fmla="*/ 10730 h 10760"/>
                <a:gd name="connsiteX87" fmla="*/ 10172 w 12754"/>
                <a:gd name="connsiteY87" fmla="*/ 10491 h 10760"/>
                <a:gd name="connsiteX88" fmla="*/ 8294 w 12754"/>
                <a:gd name="connsiteY88" fmla="*/ 10461 h 10760"/>
                <a:gd name="connsiteX89" fmla="*/ 7966 w 12754"/>
                <a:gd name="connsiteY89" fmla="*/ 10760 h 10760"/>
                <a:gd name="connsiteX90" fmla="*/ 7402 w 12754"/>
                <a:gd name="connsiteY90" fmla="*/ 10730 h 10760"/>
                <a:gd name="connsiteX0" fmla="*/ 7402 w 12754"/>
                <a:gd name="connsiteY0" fmla="*/ 10730 h 10760"/>
                <a:gd name="connsiteX1" fmla="*/ 7496 w 12754"/>
                <a:gd name="connsiteY1" fmla="*/ 9894 h 10760"/>
                <a:gd name="connsiteX2" fmla="*/ 7778 w 12754"/>
                <a:gd name="connsiteY2" fmla="*/ 9088 h 10760"/>
                <a:gd name="connsiteX3" fmla="*/ 6980 w 12754"/>
                <a:gd name="connsiteY3" fmla="*/ 8909 h 10760"/>
                <a:gd name="connsiteX4" fmla="*/ 6745 w 12754"/>
                <a:gd name="connsiteY4" fmla="*/ 8730 h 10760"/>
                <a:gd name="connsiteX5" fmla="*/ 6369 w 12754"/>
                <a:gd name="connsiteY5" fmla="*/ 8820 h 10760"/>
                <a:gd name="connsiteX6" fmla="*/ 6041 w 12754"/>
                <a:gd name="connsiteY6" fmla="*/ 8253 h 10760"/>
                <a:gd name="connsiteX7" fmla="*/ 5477 w 12754"/>
                <a:gd name="connsiteY7" fmla="*/ 7894 h 10760"/>
                <a:gd name="connsiteX8" fmla="*/ 5055 w 12754"/>
                <a:gd name="connsiteY8" fmla="*/ 7924 h 10760"/>
                <a:gd name="connsiteX9" fmla="*/ 5149 w 12754"/>
                <a:gd name="connsiteY9" fmla="*/ 8103 h 10760"/>
                <a:gd name="connsiteX10" fmla="*/ 4679 w 12754"/>
                <a:gd name="connsiteY10" fmla="*/ 8133 h 10760"/>
                <a:gd name="connsiteX11" fmla="*/ 4632 w 12754"/>
                <a:gd name="connsiteY11" fmla="*/ 7447 h 10760"/>
                <a:gd name="connsiteX12" fmla="*/ 3881 w 12754"/>
                <a:gd name="connsiteY12" fmla="*/ 7417 h 10760"/>
                <a:gd name="connsiteX13" fmla="*/ 3975 w 12754"/>
                <a:gd name="connsiteY13" fmla="*/ 7118 h 10760"/>
                <a:gd name="connsiteX14" fmla="*/ 3646 w 12754"/>
                <a:gd name="connsiteY14" fmla="*/ 7029 h 10760"/>
                <a:gd name="connsiteX15" fmla="*/ 3459 w 12754"/>
                <a:gd name="connsiteY15" fmla="*/ 6521 h 10760"/>
                <a:gd name="connsiteX16" fmla="*/ 3787 w 12754"/>
                <a:gd name="connsiteY16" fmla="*/ 6372 h 10760"/>
                <a:gd name="connsiteX17" fmla="*/ 4257 w 12754"/>
                <a:gd name="connsiteY17" fmla="*/ 5984 h 10760"/>
                <a:gd name="connsiteX18" fmla="*/ 3975 w 12754"/>
                <a:gd name="connsiteY18" fmla="*/ 5775 h 10760"/>
                <a:gd name="connsiteX19" fmla="*/ 4538 w 12754"/>
                <a:gd name="connsiteY19" fmla="*/ 5447 h 10760"/>
                <a:gd name="connsiteX20" fmla="*/ 3975 w 12754"/>
                <a:gd name="connsiteY20" fmla="*/ 5447 h 10760"/>
                <a:gd name="connsiteX21" fmla="*/ 3975 w 12754"/>
                <a:gd name="connsiteY21" fmla="*/ 5088 h 10760"/>
                <a:gd name="connsiteX22" fmla="*/ 4163 w 12754"/>
                <a:gd name="connsiteY22" fmla="*/ 4521 h 10760"/>
                <a:gd name="connsiteX23" fmla="*/ 472 w 12754"/>
                <a:gd name="connsiteY23" fmla="*/ 6422 h 10760"/>
                <a:gd name="connsiteX24" fmla="*/ 288 w 12754"/>
                <a:gd name="connsiteY24" fmla="*/ 6205 h 10760"/>
                <a:gd name="connsiteX25" fmla="*/ 51 w 12754"/>
                <a:gd name="connsiteY25" fmla="*/ 6058 h 10760"/>
                <a:gd name="connsiteX26" fmla="*/ 8 w 12754"/>
                <a:gd name="connsiteY26" fmla="*/ 5674 h 10760"/>
                <a:gd name="connsiteX27" fmla="*/ 11 w 12754"/>
                <a:gd name="connsiteY27" fmla="*/ 5040 h 10760"/>
                <a:gd name="connsiteX28" fmla="*/ 147 w 12754"/>
                <a:gd name="connsiteY28" fmla="*/ 4655 h 10760"/>
                <a:gd name="connsiteX29" fmla="*/ 1058 w 12754"/>
                <a:gd name="connsiteY29" fmla="*/ 4121 h 10760"/>
                <a:gd name="connsiteX30" fmla="*/ 1449 w 12754"/>
                <a:gd name="connsiteY30" fmla="*/ 3784 h 10760"/>
                <a:gd name="connsiteX31" fmla="*/ 1114 w 12754"/>
                <a:gd name="connsiteY31" fmla="*/ 3358 h 10760"/>
                <a:gd name="connsiteX32" fmla="*/ 1515 w 12754"/>
                <a:gd name="connsiteY32" fmla="*/ 2950 h 10760"/>
                <a:gd name="connsiteX33" fmla="*/ 1534 w 12754"/>
                <a:gd name="connsiteY33" fmla="*/ 2820 h 10760"/>
                <a:gd name="connsiteX34" fmla="*/ 1346 w 12754"/>
                <a:gd name="connsiteY34" fmla="*/ 2790 h 10760"/>
                <a:gd name="connsiteX35" fmla="*/ 1704 w 12754"/>
                <a:gd name="connsiteY35" fmla="*/ 1986 h 10760"/>
                <a:gd name="connsiteX36" fmla="*/ 2353 w 12754"/>
                <a:gd name="connsiteY36" fmla="*/ 1999 h 10760"/>
                <a:gd name="connsiteX37" fmla="*/ 3130 w 12754"/>
                <a:gd name="connsiteY37" fmla="*/ 2461 h 10760"/>
                <a:gd name="connsiteX38" fmla="*/ 2054 w 12754"/>
                <a:gd name="connsiteY38" fmla="*/ 2015 h 10760"/>
                <a:gd name="connsiteX39" fmla="*/ 2365 w 12754"/>
                <a:gd name="connsiteY39" fmla="*/ 2021 h 10760"/>
                <a:gd name="connsiteX40" fmla="*/ 2527 w 12754"/>
                <a:gd name="connsiteY40" fmla="*/ 2083 h 10760"/>
                <a:gd name="connsiteX41" fmla="*/ 3002 w 12754"/>
                <a:gd name="connsiteY41" fmla="*/ 2449 h 10760"/>
                <a:gd name="connsiteX42" fmla="*/ 3200 w 12754"/>
                <a:gd name="connsiteY42" fmla="*/ 2178 h 10760"/>
                <a:gd name="connsiteX43" fmla="*/ 3526 w 12754"/>
                <a:gd name="connsiteY43" fmla="*/ 1886 h 10760"/>
                <a:gd name="connsiteX44" fmla="*/ 3651 w 12754"/>
                <a:gd name="connsiteY44" fmla="*/ 1793 h 10760"/>
                <a:gd name="connsiteX45" fmla="*/ 4351 w 12754"/>
                <a:gd name="connsiteY45" fmla="*/ 1805 h 10760"/>
                <a:gd name="connsiteX46" fmla="*/ 4069 w 12754"/>
                <a:gd name="connsiteY46" fmla="*/ 1835 h 10760"/>
                <a:gd name="connsiteX47" fmla="*/ 3881 w 12754"/>
                <a:gd name="connsiteY47" fmla="*/ 1596 h 10760"/>
                <a:gd name="connsiteX48" fmla="*/ 3864 w 12754"/>
                <a:gd name="connsiteY48" fmla="*/ 1359 h 10760"/>
                <a:gd name="connsiteX49" fmla="*/ 3912 w 12754"/>
                <a:gd name="connsiteY49" fmla="*/ 1009 h 10760"/>
                <a:gd name="connsiteX50" fmla="*/ 3646 w 12754"/>
                <a:gd name="connsiteY50" fmla="*/ 1059 h 10760"/>
                <a:gd name="connsiteX51" fmla="*/ 3600 w 12754"/>
                <a:gd name="connsiteY51" fmla="*/ 879 h 10760"/>
                <a:gd name="connsiteX52" fmla="*/ 3715 w 12754"/>
                <a:gd name="connsiteY52" fmla="*/ 580 h 10760"/>
                <a:gd name="connsiteX53" fmla="*/ 3613 w 12754"/>
                <a:gd name="connsiteY53" fmla="*/ 0 h 10760"/>
                <a:gd name="connsiteX54" fmla="*/ 4911 w 12754"/>
                <a:gd name="connsiteY54" fmla="*/ 195 h 10760"/>
                <a:gd name="connsiteX55" fmla="*/ 5947 w 12754"/>
                <a:gd name="connsiteY55" fmla="*/ 1088 h 10760"/>
                <a:gd name="connsiteX56" fmla="*/ 6207 w 12754"/>
                <a:gd name="connsiteY56" fmla="*/ 1091 h 10760"/>
                <a:gd name="connsiteX57" fmla="*/ 6273 w 12754"/>
                <a:gd name="connsiteY57" fmla="*/ 1196 h 10760"/>
                <a:gd name="connsiteX58" fmla="*/ 6489 w 12754"/>
                <a:gd name="connsiteY58" fmla="*/ 1300 h 10760"/>
                <a:gd name="connsiteX59" fmla="*/ 6930 w 12754"/>
                <a:gd name="connsiteY59" fmla="*/ 1256 h 10760"/>
                <a:gd name="connsiteX60" fmla="*/ 6980 w 12754"/>
                <a:gd name="connsiteY60" fmla="*/ 1745 h 10760"/>
                <a:gd name="connsiteX61" fmla="*/ 7261 w 12754"/>
                <a:gd name="connsiteY61" fmla="*/ 1596 h 10760"/>
                <a:gd name="connsiteX62" fmla="*/ 7776 w 12754"/>
                <a:gd name="connsiteY62" fmla="*/ 1755 h 10760"/>
                <a:gd name="connsiteX63" fmla="*/ 8513 w 12754"/>
                <a:gd name="connsiteY63" fmla="*/ 1218 h 10760"/>
                <a:gd name="connsiteX64" fmla="*/ 8937 w 12754"/>
                <a:gd name="connsiteY64" fmla="*/ 983 h 10760"/>
                <a:gd name="connsiteX65" fmla="*/ 9955 w 12754"/>
                <a:gd name="connsiteY65" fmla="*/ 1065 h 10760"/>
                <a:gd name="connsiteX66" fmla="*/ 10332 w 12754"/>
                <a:gd name="connsiteY66" fmla="*/ 1177 h 10760"/>
                <a:gd name="connsiteX67" fmla="*/ 10658 w 12754"/>
                <a:gd name="connsiteY67" fmla="*/ 721 h 10760"/>
                <a:gd name="connsiteX68" fmla="*/ 10940 w 12754"/>
                <a:gd name="connsiteY68" fmla="*/ 1213 h 10760"/>
                <a:gd name="connsiteX69" fmla="*/ 10552 w 12754"/>
                <a:gd name="connsiteY69" fmla="*/ 1544 h 10760"/>
                <a:gd name="connsiteX70" fmla="*/ 11172 w 12754"/>
                <a:gd name="connsiteY70" fmla="*/ 1477 h 10760"/>
                <a:gd name="connsiteX71" fmla="*/ 11750 w 12754"/>
                <a:gd name="connsiteY71" fmla="*/ 1744 h 10760"/>
                <a:gd name="connsiteX72" fmla="*/ 12205 w 12754"/>
                <a:gd name="connsiteY72" fmla="*/ 4405 h 10760"/>
                <a:gd name="connsiteX73" fmla="*/ 12753 w 12754"/>
                <a:gd name="connsiteY73" fmla="*/ 5293 h 10760"/>
                <a:gd name="connsiteX74" fmla="*/ 12341 w 12754"/>
                <a:gd name="connsiteY74" fmla="*/ 5967 h 10760"/>
                <a:gd name="connsiteX75" fmla="*/ 10958 w 12754"/>
                <a:gd name="connsiteY75" fmla="*/ 6232 h 10760"/>
                <a:gd name="connsiteX76" fmla="*/ 9742 w 12754"/>
                <a:gd name="connsiteY76" fmla="*/ 6788 h 10760"/>
                <a:gd name="connsiteX77" fmla="*/ 9105 w 12754"/>
                <a:gd name="connsiteY77" fmla="*/ 6901 h 10760"/>
                <a:gd name="connsiteX78" fmla="*/ 8576 w 12754"/>
                <a:gd name="connsiteY78" fmla="*/ 7088 h 10760"/>
                <a:gd name="connsiteX79" fmla="*/ 9139 w 12754"/>
                <a:gd name="connsiteY79" fmla="*/ 7238 h 10760"/>
                <a:gd name="connsiteX80" fmla="*/ 9609 w 12754"/>
                <a:gd name="connsiteY80" fmla="*/ 7626 h 10760"/>
                <a:gd name="connsiteX81" fmla="*/ 9984 w 12754"/>
                <a:gd name="connsiteY81" fmla="*/ 8372 h 10760"/>
                <a:gd name="connsiteX82" fmla="*/ 10360 w 12754"/>
                <a:gd name="connsiteY82" fmla="*/ 8342 h 10760"/>
                <a:gd name="connsiteX83" fmla="*/ 11346 w 12754"/>
                <a:gd name="connsiteY83" fmla="*/ 9088 h 10760"/>
                <a:gd name="connsiteX84" fmla="*/ 10172 w 12754"/>
                <a:gd name="connsiteY84" fmla="*/ 9894 h 10760"/>
                <a:gd name="connsiteX85" fmla="*/ 10642 w 12754"/>
                <a:gd name="connsiteY85" fmla="*/ 10491 h 10760"/>
                <a:gd name="connsiteX86" fmla="*/ 10454 w 12754"/>
                <a:gd name="connsiteY86" fmla="*/ 10730 h 10760"/>
                <a:gd name="connsiteX87" fmla="*/ 10172 w 12754"/>
                <a:gd name="connsiteY87" fmla="*/ 10491 h 10760"/>
                <a:gd name="connsiteX88" fmla="*/ 8294 w 12754"/>
                <a:gd name="connsiteY88" fmla="*/ 10461 h 10760"/>
                <a:gd name="connsiteX89" fmla="*/ 7966 w 12754"/>
                <a:gd name="connsiteY89" fmla="*/ 10760 h 10760"/>
                <a:gd name="connsiteX90" fmla="*/ 7402 w 12754"/>
                <a:gd name="connsiteY90" fmla="*/ 10730 h 10760"/>
                <a:gd name="connsiteX0" fmla="*/ 7444 w 12796"/>
                <a:gd name="connsiteY0" fmla="*/ 10730 h 10760"/>
                <a:gd name="connsiteX1" fmla="*/ 7538 w 12796"/>
                <a:gd name="connsiteY1" fmla="*/ 9894 h 10760"/>
                <a:gd name="connsiteX2" fmla="*/ 7820 w 12796"/>
                <a:gd name="connsiteY2" fmla="*/ 9088 h 10760"/>
                <a:gd name="connsiteX3" fmla="*/ 7022 w 12796"/>
                <a:gd name="connsiteY3" fmla="*/ 8909 h 10760"/>
                <a:gd name="connsiteX4" fmla="*/ 6787 w 12796"/>
                <a:gd name="connsiteY4" fmla="*/ 8730 h 10760"/>
                <a:gd name="connsiteX5" fmla="*/ 6411 w 12796"/>
                <a:gd name="connsiteY5" fmla="*/ 8820 h 10760"/>
                <a:gd name="connsiteX6" fmla="*/ 6083 w 12796"/>
                <a:gd name="connsiteY6" fmla="*/ 8253 h 10760"/>
                <a:gd name="connsiteX7" fmla="*/ 5519 w 12796"/>
                <a:gd name="connsiteY7" fmla="*/ 7894 h 10760"/>
                <a:gd name="connsiteX8" fmla="*/ 5097 w 12796"/>
                <a:gd name="connsiteY8" fmla="*/ 7924 h 10760"/>
                <a:gd name="connsiteX9" fmla="*/ 5191 w 12796"/>
                <a:gd name="connsiteY9" fmla="*/ 8103 h 10760"/>
                <a:gd name="connsiteX10" fmla="*/ 4721 w 12796"/>
                <a:gd name="connsiteY10" fmla="*/ 8133 h 10760"/>
                <a:gd name="connsiteX11" fmla="*/ 4674 w 12796"/>
                <a:gd name="connsiteY11" fmla="*/ 7447 h 10760"/>
                <a:gd name="connsiteX12" fmla="*/ 3923 w 12796"/>
                <a:gd name="connsiteY12" fmla="*/ 7417 h 10760"/>
                <a:gd name="connsiteX13" fmla="*/ 4017 w 12796"/>
                <a:gd name="connsiteY13" fmla="*/ 7118 h 10760"/>
                <a:gd name="connsiteX14" fmla="*/ 3688 w 12796"/>
                <a:gd name="connsiteY14" fmla="*/ 7029 h 10760"/>
                <a:gd name="connsiteX15" fmla="*/ 3501 w 12796"/>
                <a:gd name="connsiteY15" fmla="*/ 6521 h 10760"/>
                <a:gd name="connsiteX16" fmla="*/ 3829 w 12796"/>
                <a:gd name="connsiteY16" fmla="*/ 6372 h 10760"/>
                <a:gd name="connsiteX17" fmla="*/ 4299 w 12796"/>
                <a:gd name="connsiteY17" fmla="*/ 5984 h 10760"/>
                <a:gd name="connsiteX18" fmla="*/ 4017 w 12796"/>
                <a:gd name="connsiteY18" fmla="*/ 5775 h 10760"/>
                <a:gd name="connsiteX19" fmla="*/ 4580 w 12796"/>
                <a:gd name="connsiteY19" fmla="*/ 5447 h 10760"/>
                <a:gd name="connsiteX20" fmla="*/ 4017 w 12796"/>
                <a:gd name="connsiteY20" fmla="*/ 5447 h 10760"/>
                <a:gd name="connsiteX21" fmla="*/ 4017 w 12796"/>
                <a:gd name="connsiteY21" fmla="*/ 5088 h 10760"/>
                <a:gd name="connsiteX22" fmla="*/ 5 w 12796"/>
                <a:gd name="connsiteY22" fmla="*/ 6827 h 10760"/>
                <a:gd name="connsiteX23" fmla="*/ 514 w 12796"/>
                <a:gd name="connsiteY23" fmla="*/ 6422 h 10760"/>
                <a:gd name="connsiteX24" fmla="*/ 330 w 12796"/>
                <a:gd name="connsiteY24" fmla="*/ 6205 h 10760"/>
                <a:gd name="connsiteX25" fmla="*/ 93 w 12796"/>
                <a:gd name="connsiteY25" fmla="*/ 6058 h 10760"/>
                <a:gd name="connsiteX26" fmla="*/ 50 w 12796"/>
                <a:gd name="connsiteY26" fmla="*/ 5674 h 10760"/>
                <a:gd name="connsiteX27" fmla="*/ 53 w 12796"/>
                <a:gd name="connsiteY27" fmla="*/ 5040 h 10760"/>
                <a:gd name="connsiteX28" fmla="*/ 189 w 12796"/>
                <a:gd name="connsiteY28" fmla="*/ 4655 h 10760"/>
                <a:gd name="connsiteX29" fmla="*/ 1100 w 12796"/>
                <a:gd name="connsiteY29" fmla="*/ 4121 h 10760"/>
                <a:gd name="connsiteX30" fmla="*/ 1491 w 12796"/>
                <a:gd name="connsiteY30" fmla="*/ 3784 h 10760"/>
                <a:gd name="connsiteX31" fmla="*/ 1156 w 12796"/>
                <a:gd name="connsiteY31" fmla="*/ 3358 h 10760"/>
                <a:gd name="connsiteX32" fmla="*/ 1557 w 12796"/>
                <a:gd name="connsiteY32" fmla="*/ 2950 h 10760"/>
                <a:gd name="connsiteX33" fmla="*/ 1576 w 12796"/>
                <a:gd name="connsiteY33" fmla="*/ 2820 h 10760"/>
                <a:gd name="connsiteX34" fmla="*/ 1388 w 12796"/>
                <a:gd name="connsiteY34" fmla="*/ 2790 h 10760"/>
                <a:gd name="connsiteX35" fmla="*/ 1746 w 12796"/>
                <a:gd name="connsiteY35" fmla="*/ 1986 h 10760"/>
                <a:gd name="connsiteX36" fmla="*/ 2395 w 12796"/>
                <a:gd name="connsiteY36" fmla="*/ 1999 h 10760"/>
                <a:gd name="connsiteX37" fmla="*/ 3172 w 12796"/>
                <a:gd name="connsiteY37" fmla="*/ 2461 h 10760"/>
                <a:gd name="connsiteX38" fmla="*/ 2096 w 12796"/>
                <a:gd name="connsiteY38" fmla="*/ 2015 h 10760"/>
                <a:gd name="connsiteX39" fmla="*/ 2407 w 12796"/>
                <a:gd name="connsiteY39" fmla="*/ 2021 h 10760"/>
                <a:gd name="connsiteX40" fmla="*/ 2569 w 12796"/>
                <a:gd name="connsiteY40" fmla="*/ 2083 h 10760"/>
                <a:gd name="connsiteX41" fmla="*/ 3044 w 12796"/>
                <a:gd name="connsiteY41" fmla="*/ 2449 h 10760"/>
                <a:gd name="connsiteX42" fmla="*/ 3242 w 12796"/>
                <a:gd name="connsiteY42" fmla="*/ 2178 h 10760"/>
                <a:gd name="connsiteX43" fmla="*/ 3568 w 12796"/>
                <a:gd name="connsiteY43" fmla="*/ 1886 h 10760"/>
                <a:gd name="connsiteX44" fmla="*/ 3693 w 12796"/>
                <a:gd name="connsiteY44" fmla="*/ 1793 h 10760"/>
                <a:gd name="connsiteX45" fmla="*/ 4393 w 12796"/>
                <a:gd name="connsiteY45" fmla="*/ 1805 h 10760"/>
                <a:gd name="connsiteX46" fmla="*/ 4111 w 12796"/>
                <a:gd name="connsiteY46" fmla="*/ 1835 h 10760"/>
                <a:gd name="connsiteX47" fmla="*/ 3923 w 12796"/>
                <a:gd name="connsiteY47" fmla="*/ 1596 h 10760"/>
                <a:gd name="connsiteX48" fmla="*/ 3906 w 12796"/>
                <a:gd name="connsiteY48" fmla="*/ 1359 h 10760"/>
                <a:gd name="connsiteX49" fmla="*/ 3954 w 12796"/>
                <a:gd name="connsiteY49" fmla="*/ 1009 h 10760"/>
                <a:gd name="connsiteX50" fmla="*/ 3688 w 12796"/>
                <a:gd name="connsiteY50" fmla="*/ 1059 h 10760"/>
                <a:gd name="connsiteX51" fmla="*/ 3642 w 12796"/>
                <a:gd name="connsiteY51" fmla="*/ 879 h 10760"/>
                <a:gd name="connsiteX52" fmla="*/ 3757 w 12796"/>
                <a:gd name="connsiteY52" fmla="*/ 580 h 10760"/>
                <a:gd name="connsiteX53" fmla="*/ 3655 w 12796"/>
                <a:gd name="connsiteY53" fmla="*/ 0 h 10760"/>
                <a:gd name="connsiteX54" fmla="*/ 4953 w 12796"/>
                <a:gd name="connsiteY54" fmla="*/ 195 h 10760"/>
                <a:gd name="connsiteX55" fmla="*/ 5989 w 12796"/>
                <a:gd name="connsiteY55" fmla="*/ 1088 h 10760"/>
                <a:gd name="connsiteX56" fmla="*/ 6249 w 12796"/>
                <a:gd name="connsiteY56" fmla="*/ 1091 h 10760"/>
                <a:gd name="connsiteX57" fmla="*/ 6315 w 12796"/>
                <a:gd name="connsiteY57" fmla="*/ 1196 h 10760"/>
                <a:gd name="connsiteX58" fmla="*/ 6531 w 12796"/>
                <a:gd name="connsiteY58" fmla="*/ 1300 h 10760"/>
                <a:gd name="connsiteX59" fmla="*/ 6972 w 12796"/>
                <a:gd name="connsiteY59" fmla="*/ 1256 h 10760"/>
                <a:gd name="connsiteX60" fmla="*/ 7022 w 12796"/>
                <a:gd name="connsiteY60" fmla="*/ 1745 h 10760"/>
                <a:gd name="connsiteX61" fmla="*/ 7303 w 12796"/>
                <a:gd name="connsiteY61" fmla="*/ 1596 h 10760"/>
                <a:gd name="connsiteX62" fmla="*/ 7818 w 12796"/>
                <a:gd name="connsiteY62" fmla="*/ 1755 h 10760"/>
                <a:gd name="connsiteX63" fmla="*/ 8555 w 12796"/>
                <a:gd name="connsiteY63" fmla="*/ 1218 h 10760"/>
                <a:gd name="connsiteX64" fmla="*/ 8979 w 12796"/>
                <a:gd name="connsiteY64" fmla="*/ 983 h 10760"/>
                <a:gd name="connsiteX65" fmla="*/ 9997 w 12796"/>
                <a:gd name="connsiteY65" fmla="*/ 1065 h 10760"/>
                <a:gd name="connsiteX66" fmla="*/ 10374 w 12796"/>
                <a:gd name="connsiteY66" fmla="*/ 1177 h 10760"/>
                <a:gd name="connsiteX67" fmla="*/ 10700 w 12796"/>
                <a:gd name="connsiteY67" fmla="*/ 721 h 10760"/>
                <a:gd name="connsiteX68" fmla="*/ 10982 w 12796"/>
                <a:gd name="connsiteY68" fmla="*/ 1213 h 10760"/>
                <a:gd name="connsiteX69" fmla="*/ 10594 w 12796"/>
                <a:gd name="connsiteY69" fmla="*/ 1544 h 10760"/>
                <a:gd name="connsiteX70" fmla="*/ 11214 w 12796"/>
                <a:gd name="connsiteY70" fmla="*/ 1477 h 10760"/>
                <a:gd name="connsiteX71" fmla="*/ 11792 w 12796"/>
                <a:gd name="connsiteY71" fmla="*/ 1744 h 10760"/>
                <a:gd name="connsiteX72" fmla="*/ 12247 w 12796"/>
                <a:gd name="connsiteY72" fmla="*/ 4405 h 10760"/>
                <a:gd name="connsiteX73" fmla="*/ 12795 w 12796"/>
                <a:gd name="connsiteY73" fmla="*/ 5293 h 10760"/>
                <a:gd name="connsiteX74" fmla="*/ 12383 w 12796"/>
                <a:gd name="connsiteY74" fmla="*/ 5967 h 10760"/>
                <a:gd name="connsiteX75" fmla="*/ 11000 w 12796"/>
                <a:gd name="connsiteY75" fmla="*/ 6232 h 10760"/>
                <a:gd name="connsiteX76" fmla="*/ 9784 w 12796"/>
                <a:gd name="connsiteY76" fmla="*/ 6788 h 10760"/>
                <a:gd name="connsiteX77" fmla="*/ 9147 w 12796"/>
                <a:gd name="connsiteY77" fmla="*/ 6901 h 10760"/>
                <a:gd name="connsiteX78" fmla="*/ 8618 w 12796"/>
                <a:gd name="connsiteY78" fmla="*/ 7088 h 10760"/>
                <a:gd name="connsiteX79" fmla="*/ 9181 w 12796"/>
                <a:gd name="connsiteY79" fmla="*/ 7238 h 10760"/>
                <a:gd name="connsiteX80" fmla="*/ 9651 w 12796"/>
                <a:gd name="connsiteY80" fmla="*/ 7626 h 10760"/>
                <a:gd name="connsiteX81" fmla="*/ 10026 w 12796"/>
                <a:gd name="connsiteY81" fmla="*/ 8372 h 10760"/>
                <a:gd name="connsiteX82" fmla="*/ 10402 w 12796"/>
                <a:gd name="connsiteY82" fmla="*/ 8342 h 10760"/>
                <a:gd name="connsiteX83" fmla="*/ 11388 w 12796"/>
                <a:gd name="connsiteY83" fmla="*/ 9088 h 10760"/>
                <a:gd name="connsiteX84" fmla="*/ 10214 w 12796"/>
                <a:gd name="connsiteY84" fmla="*/ 9894 h 10760"/>
                <a:gd name="connsiteX85" fmla="*/ 10684 w 12796"/>
                <a:gd name="connsiteY85" fmla="*/ 10491 h 10760"/>
                <a:gd name="connsiteX86" fmla="*/ 10496 w 12796"/>
                <a:gd name="connsiteY86" fmla="*/ 10730 h 10760"/>
                <a:gd name="connsiteX87" fmla="*/ 10214 w 12796"/>
                <a:gd name="connsiteY87" fmla="*/ 10491 h 10760"/>
                <a:gd name="connsiteX88" fmla="*/ 8336 w 12796"/>
                <a:gd name="connsiteY88" fmla="*/ 10461 h 10760"/>
                <a:gd name="connsiteX89" fmla="*/ 8008 w 12796"/>
                <a:gd name="connsiteY89" fmla="*/ 10760 h 10760"/>
                <a:gd name="connsiteX90" fmla="*/ 7444 w 12796"/>
                <a:gd name="connsiteY90" fmla="*/ 10730 h 10760"/>
                <a:gd name="connsiteX0" fmla="*/ 7791 w 13143"/>
                <a:gd name="connsiteY0" fmla="*/ 10730 h 10760"/>
                <a:gd name="connsiteX1" fmla="*/ 7885 w 13143"/>
                <a:gd name="connsiteY1" fmla="*/ 9894 h 10760"/>
                <a:gd name="connsiteX2" fmla="*/ 8167 w 13143"/>
                <a:gd name="connsiteY2" fmla="*/ 9088 h 10760"/>
                <a:gd name="connsiteX3" fmla="*/ 7369 w 13143"/>
                <a:gd name="connsiteY3" fmla="*/ 8909 h 10760"/>
                <a:gd name="connsiteX4" fmla="*/ 7134 w 13143"/>
                <a:gd name="connsiteY4" fmla="*/ 8730 h 10760"/>
                <a:gd name="connsiteX5" fmla="*/ 6758 w 13143"/>
                <a:gd name="connsiteY5" fmla="*/ 8820 h 10760"/>
                <a:gd name="connsiteX6" fmla="*/ 6430 w 13143"/>
                <a:gd name="connsiteY6" fmla="*/ 8253 h 10760"/>
                <a:gd name="connsiteX7" fmla="*/ 5866 w 13143"/>
                <a:gd name="connsiteY7" fmla="*/ 7894 h 10760"/>
                <a:gd name="connsiteX8" fmla="*/ 5444 w 13143"/>
                <a:gd name="connsiteY8" fmla="*/ 7924 h 10760"/>
                <a:gd name="connsiteX9" fmla="*/ 5538 w 13143"/>
                <a:gd name="connsiteY9" fmla="*/ 8103 h 10760"/>
                <a:gd name="connsiteX10" fmla="*/ 5068 w 13143"/>
                <a:gd name="connsiteY10" fmla="*/ 8133 h 10760"/>
                <a:gd name="connsiteX11" fmla="*/ 5021 w 13143"/>
                <a:gd name="connsiteY11" fmla="*/ 7447 h 10760"/>
                <a:gd name="connsiteX12" fmla="*/ 4270 w 13143"/>
                <a:gd name="connsiteY12" fmla="*/ 7417 h 10760"/>
                <a:gd name="connsiteX13" fmla="*/ 4364 w 13143"/>
                <a:gd name="connsiteY13" fmla="*/ 7118 h 10760"/>
                <a:gd name="connsiteX14" fmla="*/ 4035 w 13143"/>
                <a:gd name="connsiteY14" fmla="*/ 7029 h 10760"/>
                <a:gd name="connsiteX15" fmla="*/ 3848 w 13143"/>
                <a:gd name="connsiteY15" fmla="*/ 6521 h 10760"/>
                <a:gd name="connsiteX16" fmla="*/ 4176 w 13143"/>
                <a:gd name="connsiteY16" fmla="*/ 6372 h 10760"/>
                <a:gd name="connsiteX17" fmla="*/ 4646 w 13143"/>
                <a:gd name="connsiteY17" fmla="*/ 5984 h 10760"/>
                <a:gd name="connsiteX18" fmla="*/ 4364 w 13143"/>
                <a:gd name="connsiteY18" fmla="*/ 5775 h 10760"/>
                <a:gd name="connsiteX19" fmla="*/ 4927 w 13143"/>
                <a:gd name="connsiteY19" fmla="*/ 5447 h 10760"/>
                <a:gd name="connsiteX20" fmla="*/ 4364 w 13143"/>
                <a:gd name="connsiteY20" fmla="*/ 5447 h 10760"/>
                <a:gd name="connsiteX21" fmla="*/ 0 w 13143"/>
                <a:gd name="connsiteY21" fmla="*/ 6881 h 10760"/>
                <a:gd name="connsiteX22" fmla="*/ 352 w 13143"/>
                <a:gd name="connsiteY22" fmla="*/ 6827 h 10760"/>
                <a:gd name="connsiteX23" fmla="*/ 861 w 13143"/>
                <a:gd name="connsiteY23" fmla="*/ 6422 h 10760"/>
                <a:gd name="connsiteX24" fmla="*/ 677 w 13143"/>
                <a:gd name="connsiteY24" fmla="*/ 6205 h 10760"/>
                <a:gd name="connsiteX25" fmla="*/ 440 w 13143"/>
                <a:gd name="connsiteY25" fmla="*/ 6058 h 10760"/>
                <a:gd name="connsiteX26" fmla="*/ 397 w 13143"/>
                <a:gd name="connsiteY26" fmla="*/ 5674 h 10760"/>
                <a:gd name="connsiteX27" fmla="*/ 400 w 13143"/>
                <a:gd name="connsiteY27" fmla="*/ 5040 h 10760"/>
                <a:gd name="connsiteX28" fmla="*/ 536 w 13143"/>
                <a:gd name="connsiteY28" fmla="*/ 4655 h 10760"/>
                <a:gd name="connsiteX29" fmla="*/ 1447 w 13143"/>
                <a:gd name="connsiteY29" fmla="*/ 4121 h 10760"/>
                <a:gd name="connsiteX30" fmla="*/ 1838 w 13143"/>
                <a:gd name="connsiteY30" fmla="*/ 3784 h 10760"/>
                <a:gd name="connsiteX31" fmla="*/ 1503 w 13143"/>
                <a:gd name="connsiteY31" fmla="*/ 3358 h 10760"/>
                <a:gd name="connsiteX32" fmla="*/ 1904 w 13143"/>
                <a:gd name="connsiteY32" fmla="*/ 2950 h 10760"/>
                <a:gd name="connsiteX33" fmla="*/ 1923 w 13143"/>
                <a:gd name="connsiteY33" fmla="*/ 2820 h 10760"/>
                <a:gd name="connsiteX34" fmla="*/ 1735 w 13143"/>
                <a:gd name="connsiteY34" fmla="*/ 2790 h 10760"/>
                <a:gd name="connsiteX35" fmla="*/ 2093 w 13143"/>
                <a:gd name="connsiteY35" fmla="*/ 1986 h 10760"/>
                <a:gd name="connsiteX36" fmla="*/ 2742 w 13143"/>
                <a:gd name="connsiteY36" fmla="*/ 1999 h 10760"/>
                <a:gd name="connsiteX37" fmla="*/ 3519 w 13143"/>
                <a:gd name="connsiteY37" fmla="*/ 2461 h 10760"/>
                <a:gd name="connsiteX38" fmla="*/ 2443 w 13143"/>
                <a:gd name="connsiteY38" fmla="*/ 2015 h 10760"/>
                <a:gd name="connsiteX39" fmla="*/ 2754 w 13143"/>
                <a:gd name="connsiteY39" fmla="*/ 2021 h 10760"/>
                <a:gd name="connsiteX40" fmla="*/ 2916 w 13143"/>
                <a:gd name="connsiteY40" fmla="*/ 2083 h 10760"/>
                <a:gd name="connsiteX41" fmla="*/ 3391 w 13143"/>
                <a:gd name="connsiteY41" fmla="*/ 2449 h 10760"/>
                <a:gd name="connsiteX42" fmla="*/ 3589 w 13143"/>
                <a:gd name="connsiteY42" fmla="*/ 2178 h 10760"/>
                <a:gd name="connsiteX43" fmla="*/ 3915 w 13143"/>
                <a:gd name="connsiteY43" fmla="*/ 1886 h 10760"/>
                <a:gd name="connsiteX44" fmla="*/ 4040 w 13143"/>
                <a:gd name="connsiteY44" fmla="*/ 1793 h 10760"/>
                <a:gd name="connsiteX45" fmla="*/ 4740 w 13143"/>
                <a:gd name="connsiteY45" fmla="*/ 1805 h 10760"/>
                <a:gd name="connsiteX46" fmla="*/ 4458 w 13143"/>
                <a:gd name="connsiteY46" fmla="*/ 1835 h 10760"/>
                <a:gd name="connsiteX47" fmla="*/ 4270 w 13143"/>
                <a:gd name="connsiteY47" fmla="*/ 1596 h 10760"/>
                <a:gd name="connsiteX48" fmla="*/ 4253 w 13143"/>
                <a:gd name="connsiteY48" fmla="*/ 1359 h 10760"/>
                <a:gd name="connsiteX49" fmla="*/ 4301 w 13143"/>
                <a:gd name="connsiteY49" fmla="*/ 1009 h 10760"/>
                <a:gd name="connsiteX50" fmla="*/ 4035 w 13143"/>
                <a:gd name="connsiteY50" fmla="*/ 1059 h 10760"/>
                <a:gd name="connsiteX51" fmla="*/ 3989 w 13143"/>
                <a:gd name="connsiteY51" fmla="*/ 879 h 10760"/>
                <a:gd name="connsiteX52" fmla="*/ 4104 w 13143"/>
                <a:gd name="connsiteY52" fmla="*/ 580 h 10760"/>
                <a:gd name="connsiteX53" fmla="*/ 4002 w 13143"/>
                <a:gd name="connsiteY53" fmla="*/ 0 h 10760"/>
                <a:gd name="connsiteX54" fmla="*/ 5300 w 13143"/>
                <a:gd name="connsiteY54" fmla="*/ 195 h 10760"/>
                <a:gd name="connsiteX55" fmla="*/ 6336 w 13143"/>
                <a:gd name="connsiteY55" fmla="*/ 1088 h 10760"/>
                <a:gd name="connsiteX56" fmla="*/ 6596 w 13143"/>
                <a:gd name="connsiteY56" fmla="*/ 1091 h 10760"/>
                <a:gd name="connsiteX57" fmla="*/ 6662 w 13143"/>
                <a:gd name="connsiteY57" fmla="*/ 1196 h 10760"/>
                <a:gd name="connsiteX58" fmla="*/ 6878 w 13143"/>
                <a:gd name="connsiteY58" fmla="*/ 1300 h 10760"/>
                <a:gd name="connsiteX59" fmla="*/ 7319 w 13143"/>
                <a:gd name="connsiteY59" fmla="*/ 1256 h 10760"/>
                <a:gd name="connsiteX60" fmla="*/ 7369 w 13143"/>
                <a:gd name="connsiteY60" fmla="*/ 1745 h 10760"/>
                <a:gd name="connsiteX61" fmla="*/ 7650 w 13143"/>
                <a:gd name="connsiteY61" fmla="*/ 1596 h 10760"/>
                <a:gd name="connsiteX62" fmla="*/ 8165 w 13143"/>
                <a:gd name="connsiteY62" fmla="*/ 1755 h 10760"/>
                <a:gd name="connsiteX63" fmla="*/ 8902 w 13143"/>
                <a:gd name="connsiteY63" fmla="*/ 1218 h 10760"/>
                <a:gd name="connsiteX64" fmla="*/ 9326 w 13143"/>
                <a:gd name="connsiteY64" fmla="*/ 983 h 10760"/>
                <a:gd name="connsiteX65" fmla="*/ 10344 w 13143"/>
                <a:gd name="connsiteY65" fmla="*/ 1065 h 10760"/>
                <a:gd name="connsiteX66" fmla="*/ 10721 w 13143"/>
                <a:gd name="connsiteY66" fmla="*/ 1177 h 10760"/>
                <a:gd name="connsiteX67" fmla="*/ 11047 w 13143"/>
                <a:gd name="connsiteY67" fmla="*/ 721 h 10760"/>
                <a:gd name="connsiteX68" fmla="*/ 11329 w 13143"/>
                <a:gd name="connsiteY68" fmla="*/ 1213 h 10760"/>
                <a:gd name="connsiteX69" fmla="*/ 10941 w 13143"/>
                <a:gd name="connsiteY69" fmla="*/ 1544 h 10760"/>
                <a:gd name="connsiteX70" fmla="*/ 11561 w 13143"/>
                <a:gd name="connsiteY70" fmla="*/ 1477 h 10760"/>
                <a:gd name="connsiteX71" fmla="*/ 12139 w 13143"/>
                <a:gd name="connsiteY71" fmla="*/ 1744 h 10760"/>
                <a:gd name="connsiteX72" fmla="*/ 12594 w 13143"/>
                <a:gd name="connsiteY72" fmla="*/ 4405 h 10760"/>
                <a:gd name="connsiteX73" fmla="*/ 13142 w 13143"/>
                <a:gd name="connsiteY73" fmla="*/ 5293 h 10760"/>
                <a:gd name="connsiteX74" fmla="*/ 12730 w 13143"/>
                <a:gd name="connsiteY74" fmla="*/ 5967 h 10760"/>
                <a:gd name="connsiteX75" fmla="*/ 11347 w 13143"/>
                <a:gd name="connsiteY75" fmla="*/ 6232 h 10760"/>
                <a:gd name="connsiteX76" fmla="*/ 10131 w 13143"/>
                <a:gd name="connsiteY76" fmla="*/ 6788 h 10760"/>
                <a:gd name="connsiteX77" fmla="*/ 9494 w 13143"/>
                <a:gd name="connsiteY77" fmla="*/ 6901 h 10760"/>
                <a:gd name="connsiteX78" fmla="*/ 8965 w 13143"/>
                <a:gd name="connsiteY78" fmla="*/ 7088 h 10760"/>
                <a:gd name="connsiteX79" fmla="*/ 9528 w 13143"/>
                <a:gd name="connsiteY79" fmla="*/ 7238 h 10760"/>
                <a:gd name="connsiteX80" fmla="*/ 9998 w 13143"/>
                <a:gd name="connsiteY80" fmla="*/ 7626 h 10760"/>
                <a:gd name="connsiteX81" fmla="*/ 10373 w 13143"/>
                <a:gd name="connsiteY81" fmla="*/ 8372 h 10760"/>
                <a:gd name="connsiteX82" fmla="*/ 10749 w 13143"/>
                <a:gd name="connsiteY82" fmla="*/ 8342 h 10760"/>
                <a:gd name="connsiteX83" fmla="*/ 11735 w 13143"/>
                <a:gd name="connsiteY83" fmla="*/ 9088 h 10760"/>
                <a:gd name="connsiteX84" fmla="*/ 10561 w 13143"/>
                <a:gd name="connsiteY84" fmla="*/ 9894 h 10760"/>
                <a:gd name="connsiteX85" fmla="*/ 11031 w 13143"/>
                <a:gd name="connsiteY85" fmla="*/ 10491 h 10760"/>
                <a:gd name="connsiteX86" fmla="*/ 10843 w 13143"/>
                <a:gd name="connsiteY86" fmla="*/ 10730 h 10760"/>
                <a:gd name="connsiteX87" fmla="*/ 10561 w 13143"/>
                <a:gd name="connsiteY87" fmla="*/ 10491 h 10760"/>
                <a:gd name="connsiteX88" fmla="*/ 8683 w 13143"/>
                <a:gd name="connsiteY88" fmla="*/ 10461 h 10760"/>
                <a:gd name="connsiteX89" fmla="*/ 8355 w 13143"/>
                <a:gd name="connsiteY89" fmla="*/ 10760 h 10760"/>
                <a:gd name="connsiteX90" fmla="*/ 7791 w 13143"/>
                <a:gd name="connsiteY90" fmla="*/ 10730 h 10760"/>
                <a:gd name="connsiteX0" fmla="*/ 7791 w 13143"/>
                <a:gd name="connsiteY0" fmla="*/ 10730 h 10760"/>
                <a:gd name="connsiteX1" fmla="*/ 7885 w 13143"/>
                <a:gd name="connsiteY1" fmla="*/ 9894 h 10760"/>
                <a:gd name="connsiteX2" fmla="*/ 8167 w 13143"/>
                <a:gd name="connsiteY2" fmla="*/ 9088 h 10760"/>
                <a:gd name="connsiteX3" fmla="*/ 7369 w 13143"/>
                <a:gd name="connsiteY3" fmla="*/ 8909 h 10760"/>
                <a:gd name="connsiteX4" fmla="*/ 7134 w 13143"/>
                <a:gd name="connsiteY4" fmla="*/ 8730 h 10760"/>
                <a:gd name="connsiteX5" fmla="*/ 6758 w 13143"/>
                <a:gd name="connsiteY5" fmla="*/ 8820 h 10760"/>
                <a:gd name="connsiteX6" fmla="*/ 6430 w 13143"/>
                <a:gd name="connsiteY6" fmla="*/ 8253 h 10760"/>
                <a:gd name="connsiteX7" fmla="*/ 5866 w 13143"/>
                <a:gd name="connsiteY7" fmla="*/ 7894 h 10760"/>
                <a:gd name="connsiteX8" fmla="*/ 5444 w 13143"/>
                <a:gd name="connsiteY8" fmla="*/ 7924 h 10760"/>
                <a:gd name="connsiteX9" fmla="*/ 5538 w 13143"/>
                <a:gd name="connsiteY9" fmla="*/ 8103 h 10760"/>
                <a:gd name="connsiteX10" fmla="*/ 5068 w 13143"/>
                <a:gd name="connsiteY10" fmla="*/ 8133 h 10760"/>
                <a:gd name="connsiteX11" fmla="*/ 5021 w 13143"/>
                <a:gd name="connsiteY11" fmla="*/ 7447 h 10760"/>
                <a:gd name="connsiteX12" fmla="*/ 4270 w 13143"/>
                <a:gd name="connsiteY12" fmla="*/ 7417 h 10760"/>
                <a:gd name="connsiteX13" fmla="*/ 4364 w 13143"/>
                <a:gd name="connsiteY13" fmla="*/ 7118 h 10760"/>
                <a:gd name="connsiteX14" fmla="*/ 4035 w 13143"/>
                <a:gd name="connsiteY14" fmla="*/ 7029 h 10760"/>
                <a:gd name="connsiteX15" fmla="*/ 3848 w 13143"/>
                <a:gd name="connsiteY15" fmla="*/ 6521 h 10760"/>
                <a:gd name="connsiteX16" fmla="*/ 4176 w 13143"/>
                <a:gd name="connsiteY16" fmla="*/ 6372 h 10760"/>
                <a:gd name="connsiteX17" fmla="*/ 4646 w 13143"/>
                <a:gd name="connsiteY17" fmla="*/ 5984 h 10760"/>
                <a:gd name="connsiteX18" fmla="*/ 4364 w 13143"/>
                <a:gd name="connsiteY18" fmla="*/ 5775 h 10760"/>
                <a:gd name="connsiteX19" fmla="*/ 4927 w 13143"/>
                <a:gd name="connsiteY19" fmla="*/ 5447 h 10760"/>
                <a:gd name="connsiteX20" fmla="*/ 673 w 13143"/>
                <a:gd name="connsiteY20" fmla="*/ 7682 h 10760"/>
                <a:gd name="connsiteX21" fmla="*/ 0 w 13143"/>
                <a:gd name="connsiteY21" fmla="*/ 6881 h 10760"/>
                <a:gd name="connsiteX22" fmla="*/ 352 w 13143"/>
                <a:gd name="connsiteY22" fmla="*/ 6827 h 10760"/>
                <a:gd name="connsiteX23" fmla="*/ 861 w 13143"/>
                <a:gd name="connsiteY23" fmla="*/ 6422 h 10760"/>
                <a:gd name="connsiteX24" fmla="*/ 677 w 13143"/>
                <a:gd name="connsiteY24" fmla="*/ 6205 h 10760"/>
                <a:gd name="connsiteX25" fmla="*/ 440 w 13143"/>
                <a:gd name="connsiteY25" fmla="*/ 6058 h 10760"/>
                <a:gd name="connsiteX26" fmla="*/ 397 w 13143"/>
                <a:gd name="connsiteY26" fmla="*/ 5674 h 10760"/>
                <a:gd name="connsiteX27" fmla="*/ 400 w 13143"/>
                <a:gd name="connsiteY27" fmla="*/ 5040 h 10760"/>
                <a:gd name="connsiteX28" fmla="*/ 536 w 13143"/>
                <a:gd name="connsiteY28" fmla="*/ 4655 h 10760"/>
                <a:gd name="connsiteX29" fmla="*/ 1447 w 13143"/>
                <a:gd name="connsiteY29" fmla="*/ 4121 h 10760"/>
                <a:gd name="connsiteX30" fmla="*/ 1838 w 13143"/>
                <a:gd name="connsiteY30" fmla="*/ 3784 h 10760"/>
                <a:gd name="connsiteX31" fmla="*/ 1503 w 13143"/>
                <a:gd name="connsiteY31" fmla="*/ 3358 h 10760"/>
                <a:gd name="connsiteX32" fmla="*/ 1904 w 13143"/>
                <a:gd name="connsiteY32" fmla="*/ 2950 h 10760"/>
                <a:gd name="connsiteX33" fmla="*/ 1923 w 13143"/>
                <a:gd name="connsiteY33" fmla="*/ 2820 h 10760"/>
                <a:gd name="connsiteX34" fmla="*/ 1735 w 13143"/>
                <a:gd name="connsiteY34" fmla="*/ 2790 h 10760"/>
                <a:gd name="connsiteX35" fmla="*/ 2093 w 13143"/>
                <a:gd name="connsiteY35" fmla="*/ 1986 h 10760"/>
                <a:gd name="connsiteX36" fmla="*/ 2742 w 13143"/>
                <a:gd name="connsiteY36" fmla="*/ 1999 h 10760"/>
                <a:gd name="connsiteX37" fmla="*/ 3519 w 13143"/>
                <a:gd name="connsiteY37" fmla="*/ 2461 h 10760"/>
                <a:gd name="connsiteX38" fmla="*/ 2443 w 13143"/>
                <a:gd name="connsiteY38" fmla="*/ 2015 h 10760"/>
                <a:gd name="connsiteX39" fmla="*/ 2754 w 13143"/>
                <a:gd name="connsiteY39" fmla="*/ 2021 h 10760"/>
                <a:gd name="connsiteX40" fmla="*/ 2916 w 13143"/>
                <a:gd name="connsiteY40" fmla="*/ 2083 h 10760"/>
                <a:gd name="connsiteX41" fmla="*/ 3391 w 13143"/>
                <a:gd name="connsiteY41" fmla="*/ 2449 h 10760"/>
                <a:gd name="connsiteX42" fmla="*/ 3589 w 13143"/>
                <a:gd name="connsiteY42" fmla="*/ 2178 h 10760"/>
                <a:gd name="connsiteX43" fmla="*/ 3915 w 13143"/>
                <a:gd name="connsiteY43" fmla="*/ 1886 h 10760"/>
                <a:gd name="connsiteX44" fmla="*/ 4040 w 13143"/>
                <a:gd name="connsiteY44" fmla="*/ 1793 h 10760"/>
                <a:gd name="connsiteX45" fmla="*/ 4740 w 13143"/>
                <a:gd name="connsiteY45" fmla="*/ 1805 h 10760"/>
                <a:gd name="connsiteX46" fmla="*/ 4458 w 13143"/>
                <a:gd name="connsiteY46" fmla="*/ 1835 h 10760"/>
                <a:gd name="connsiteX47" fmla="*/ 4270 w 13143"/>
                <a:gd name="connsiteY47" fmla="*/ 1596 h 10760"/>
                <a:gd name="connsiteX48" fmla="*/ 4253 w 13143"/>
                <a:gd name="connsiteY48" fmla="*/ 1359 h 10760"/>
                <a:gd name="connsiteX49" fmla="*/ 4301 w 13143"/>
                <a:gd name="connsiteY49" fmla="*/ 1009 h 10760"/>
                <a:gd name="connsiteX50" fmla="*/ 4035 w 13143"/>
                <a:gd name="connsiteY50" fmla="*/ 1059 h 10760"/>
                <a:gd name="connsiteX51" fmla="*/ 3989 w 13143"/>
                <a:gd name="connsiteY51" fmla="*/ 879 h 10760"/>
                <a:gd name="connsiteX52" fmla="*/ 4104 w 13143"/>
                <a:gd name="connsiteY52" fmla="*/ 580 h 10760"/>
                <a:gd name="connsiteX53" fmla="*/ 4002 w 13143"/>
                <a:gd name="connsiteY53" fmla="*/ 0 h 10760"/>
                <a:gd name="connsiteX54" fmla="*/ 5300 w 13143"/>
                <a:gd name="connsiteY54" fmla="*/ 195 h 10760"/>
                <a:gd name="connsiteX55" fmla="*/ 6336 w 13143"/>
                <a:gd name="connsiteY55" fmla="*/ 1088 h 10760"/>
                <a:gd name="connsiteX56" fmla="*/ 6596 w 13143"/>
                <a:gd name="connsiteY56" fmla="*/ 1091 h 10760"/>
                <a:gd name="connsiteX57" fmla="*/ 6662 w 13143"/>
                <a:gd name="connsiteY57" fmla="*/ 1196 h 10760"/>
                <a:gd name="connsiteX58" fmla="*/ 6878 w 13143"/>
                <a:gd name="connsiteY58" fmla="*/ 1300 h 10760"/>
                <a:gd name="connsiteX59" fmla="*/ 7319 w 13143"/>
                <a:gd name="connsiteY59" fmla="*/ 1256 h 10760"/>
                <a:gd name="connsiteX60" fmla="*/ 7369 w 13143"/>
                <a:gd name="connsiteY60" fmla="*/ 1745 h 10760"/>
                <a:gd name="connsiteX61" fmla="*/ 7650 w 13143"/>
                <a:gd name="connsiteY61" fmla="*/ 1596 h 10760"/>
                <a:gd name="connsiteX62" fmla="*/ 8165 w 13143"/>
                <a:gd name="connsiteY62" fmla="*/ 1755 h 10760"/>
                <a:gd name="connsiteX63" fmla="*/ 8902 w 13143"/>
                <a:gd name="connsiteY63" fmla="*/ 1218 h 10760"/>
                <a:gd name="connsiteX64" fmla="*/ 9326 w 13143"/>
                <a:gd name="connsiteY64" fmla="*/ 983 h 10760"/>
                <a:gd name="connsiteX65" fmla="*/ 10344 w 13143"/>
                <a:gd name="connsiteY65" fmla="*/ 1065 h 10760"/>
                <a:gd name="connsiteX66" fmla="*/ 10721 w 13143"/>
                <a:gd name="connsiteY66" fmla="*/ 1177 h 10760"/>
                <a:gd name="connsiteX67" fmla="*/ 11047 w 13143"/>
                <a:gd name="connsiteY67" fmla="*/ 721 h 10760"/>
                <a:gd name="connsiteX68" fmla="*/ 11329 w 13143"/>
                <a:gd name="connsiteY68" fmla="*/ 1213 h 10760"/>
                <a:gd name="connsiteX69" fmla="*/ 10941 w 13143"/>
                <a:gd name="connsiteY69" fmla="*/ 1544 h 10760"/>
                <a:gd name="connsiteX70" fmla="*/ 11561 w 13143"/>
                <a:gd name="connsiteY70" fmla="*/ 1477 h 10760"/>
                <a:gd name="connsiteX71" fmla="*/ 12139 w 13143"/>
                <a:gd name="connsiteY71" fmla="*/ 1744 h 10760"/>
                <a:gd name="connsiteX72" fmla="*/ 12594 w 13143"/>
                <a:gd name="connsiteY72" fmla="*/ 4405 h 10760"/>
                <a:gd name="connsiteX73" fmla="*/ 13142 w 13143"/>
                <a:gd name="connsiteY73" fmla="*/ 5293 h 10760"/>
                <a:gd name="connsiteX74" fmla="*/ 12730 w 13143"/>
                <a:gd name="connsiteY74" fmla="*/ 5967 h 10760"/>
                <a:gd name="connsiteX75" fmla="*/ 11347 w 13143"/>
                <a:gd name="connsiteY75" fmla="*/ 6232 h 10760"/>
                <a:gd name="connsiteX76" fmla="*/ 10131 w 13143"/>
                <a:gd name="connsiteY76" fmla="*/ 6788 h 10760"/>
                <a:gd name="connsiteX77" fmla="*/ 9494 w 13143"/>
                <a:gd name="connsiteY77" fmla="*/ 6901 h 10760"/>
                <a:gd name="connsiteX78" fmla="*/ 8965 w 13143"/>
                <a:gd name="connsiteY78" fmla="*/ 7088 h 10760"/>
                <a:gd name="connsiteX79" fmla="*/ 9528 w 13143"/>
                <a:gd name="connsiteY79" fmla="*/ 7238 h 10760"/>
                <a:gd name="connsiteX80" fmla="*/ 9998 w 13143"/>
                <a:gd name="connsiteY80" fmla="*/ 7626 h 10760"/>
                <a:gd name="connsiteX81" fmla="*/ 10373 w 13143"/>
                <a:gd name="connsiteY81" fmla="*/ 8372 h 10760"/>
                <a:gd name="connsiteX82" fmla="*/ 10749 w 13143"/>
                <a:gd name="connsiteY82" fmla="*/ 8342 h 10760"/>
                <a:gd name="connsiteX83" fmla="*/ 11735 w 13143"/>
                <a:gd name="connsiteY83" fmla="*/ 9088 h 10760"/>
                <a:gd name="connsiteX84" fmla="*/ 10561 w 13143"/>
                <a:gd name="connsiteY84" fmla="*/ 9894 h 10760"/>
                <a:gd name="connsiteX85" fmla="*/ 11031 w 13143"/>
                <a:gd name="connsiteY85" fmla="*/ 10491 h 10760"/>
                <a:gd name="connsiteX86" fmla="*/ 10843 w 13143"/>
                <a:gd name="connsiteY86" fmla="*/ 10730 h 10760"/>
                <a:gd name="connsiteX87" fmla="*/ 10561 w 13143"/>
                <a:gd name="connsiteY87" fmla="*/ 10491 h 10760"/>
                <a:gd name="connsiteX88" fmla="*/ 8683 w 13143"/>
                <a:gd name="connsiteY88" fmla="*/ 10461 h 10760"/>
                <a:gd name="connsiteX89" fmla="*/ 8355 w 13143"/>
                <a:gd name="connsiteY89" fmla="*/ 10760 h 10760"/>
                <a:gd name="connsiteX90" fmla="*/ 7791 w 13143"/>
                <a:gd name="connsiteY90" fmla="*/ 10730 h 10760"/>
                <a:gd name="connsiteX0" fmla="*/ 7791 w 13143"/>
                <a:gd name="connsiteY0" fmla="*/ 10730 h 10760"/>
                <a:gd name="connsiteX1" fmla="*/ 7885 w 13143"/>
                <a:gd name="connsiteY1" fmla="*/ 9894 h 10760"/>
                <a:gd name="connsiteX2" fmla="*/ 8167 w 13143"/>
                <a:gd name="connsiteY2" fmla="*/ 9088 h 10760"/>
                <a:gd name="connsiteX3" fmla="*/ 7369 w 13143"/>
                <a:gd name="connsiteY3" fmla="*/ 8909 h 10760"/>
                <a:gd name="connsiteX4" fmla="*/ 7134 w 13143"/>
                <a:gd name="connsiteY4" fmla="*/ 8730 h 10760"/>
                <a:gd name="connsiteX5" fmla="*/ 6758 w 13143"/>
                <a:gd name="connsiteY5" fmla="*/ 8820 h 10760"/>
                <a:gd name="connsiteX6" fmla="*/ 6430 w 13143"/>
                <a:gd name="connsiteY6" fmla="*/ 8253 h 10760"/>
                <a:gd name="connsiteX7" fmla="*/ 5866 w 13143"/>
                <a:gd name="connsiteY7" fmla="*/ 7894 h 10760"/>
                <a:gd name="connsiteX8" fmla="*/ 5444 w 13143"/>
                <a:gd name="connsiteY8" fmla="*/ 7924 h 10760"/>
                <a:gd name="connsiteX9" fmla="*/ 5538 w 13143"/>
                <a:gd name="connsiteY9" fmla="*/ 8103 h 10760"/>
                <a:gd name="connsiteX10" fmla="*/ 5068 w 13143"/>
                <a:gd name="connsiteY10" fmla="*/ 8133 h 10760"/>
                <a:gd name="connsiteX11" fmla="*/ 5021 w 13143"/>
                <a:gd name="connsiteY11" fmla="*/ 7447 h 10760"/>
                <a:gd name="connsiteX12" fmla="*/ 4270 w 13143"/>
                <a:gd name="connsiteY12" fmla="*/ 7417 h 10760"/>
                <a:gd name="connsiteX13" fmla="*/ 4364 w 13143"/>
                <a:gd name="connsiteY13" fmla="*/ 7118 h 10760"/>
                <a:gd name="connsiteX14" fmla="*/ 4035 w 13143"/>
                <a:gd name="connsiteY14" fmla="*/ 7029 h 10760"/>
                <a:gd name="connsiteX15" fmla="*/ 3848 w 13143"/>
                <a:gd name="connsiteY15" fmla="*/ 6521 h 10760"/>
                <a:gd name="connsiteX16" fmla="*/ 4176 w 13143"/>
                <a:gd name="connsiteY16" fmla="*/ 6372 h 10760"/>
                <a:gd name="connsiteX17" fmla="*/ 4646 w 13143"/>
                <a:gd name="connsiteY17" fmla="*/ 5984 h 10760"/>
                <a:gd name="connsiteX18" fmla="*/ 4364 w 13143"/>
                <a:gd name="connsiteY18" fmla="*/ 5775 h 10760"/>
                <a:gd name="connsiteX19" fmla="*/ 4927 w 13143"/>
                <a:gd name="connsiteY19" fmla="*/ 5447 h 10760"/>
                <a:gd name="connsiteX20" fmla="*/ 756 w 13143"/>
                <a:gd name="connsiteY20" fmla="*/ 7605 h 10760"/>
                <a:gd name="connsiteX21" fmla="*/ 0 w 13143"/>
                <a:gd name="connsiteY21" fmla="*/ 6881 h 10760"/>
                <a:gd name="connsiteX22" fmla="*/ 352 w 13143"/>
                <a:gd name="connsiteY22" fmla="*/ 6827 h 10760"/>
                <a:gd name="connsiteX23" fmla="*/ 861 w 13143"/>
                <a:gd name="connsiteY23" fmla="*/ 6422 h 10760"/>
                <a:gd name="connsiteX24" fmla="*/ 677 w 13143"/>
                <a:gd name="connsiteY24" fmla="*/ 6205 h 10760"/>
                <a:gd name="connsiteX25" fmla="*/ 440 w 13143"/>
                <a:gd name="connsiteY25" fmla="*/ 6058 h 10760"/>
                <a:gd name="connsiteX26" fmla="*/ 397 w 13143"/>
                <a:gd name="connsiteY26" fmla="*/ 5674 h 10760"/>
                <a:gd name="connsiteX27" fmla="*/ 400 w 13143"/>
                <a:gd name="connsiteY27" fmla="*/ 5040 h 10760"/>
                <a:gd name="connsiteX28" fmla="*/ 536 w 13143"/>
                <a:gd name="connsiteY28" fmla="*/ 4655 h 10760"/>
                <a:gd name="connsiteX29" fmla="*/ 1447 w 13143"/>
                <a:gd name="connsiteY29" fmla="*/ 4121 h 10760"/>
                <a:gd name="connsiteX30" fmla="*/ 1838 w 13143"/>
                <a:gd name="connsiteY30" fmla="*/ 3784 h 10760"/>
                <a:gd name="connsiteX31" fmla="*/ 1503 w 13143"/>
                <a:gd name="connsiteY31" fmla="*/ 3358 h 10760"/>
                <a:gd name="connsiteX32" fmla="*/ 1904 w 13143"/>
                <a:gd name="connsiteY32" fmla="*/ 2950 h 10760"/>
                <a:gd name="connsiteX33" fmla="*/ 1923 w 13143"/>
                <a:gd name="connsiteY33" fmla="*/ 2820 h 10760"/>
                <a:gd name="connsiteX34" fmla="*/ 1735 w 13143"/>
                <a:gd name="connsiteY34" fmla="*/ 2790 h 10760"/>
                <a:gd name="connsiteX35" fmla="*/ 2093 w 13143"/>
                <a:gd name="connsiteY35" fmla="*/ 1986 h 10760"/>
                <a:gd name="connsiteX36" fmla="*/ 2742 w 13143"/>
                <a:gd name="connsiteY36" fmla="*/ 1999 h 10760"/>
                <a:gd name="connsiteX37" fmla="*/ 3519 w 13143"/>
                <a:gd name="connsiteY37" fmla="*/ 2461 h 10760"/>
                <a:gd name="connsiteX38" fmla="*/ 2443 w 13143"/>
                <a:gd name="connsiteY38" fmla="*/ 2015 h 10760"/>
                <a:gd name="connsiteX39" fmla="*/ 2754 w 13143"/>
                <a:gd name="connsiteY39" fmla="*/ 2021 h 10760"/>
                <a:gd name="connsiteX40" fmla="*/ 2916 w 13143"/>
                <a:gd name="connsiteY40" fmla="*/ 2083 h 10760"/>
                <a:gd name="connsiteX41" fmla="*/ 3391 w 13143"/>
                <a:gd name="connsiteY41" fmla="*/ 2449 h 10760"/>
                <a:gd name="connsiteX42" fmla="*/ 3589 w 13143"/>
                <a:gd name="connsiteY42" fmla="*/ 2178 h 10760"/>
                <a:gd name="connsiteX43" fmla="*/ 3915 w 13143"/>
                <a:gd name="connsiteY43" fmla="*/ 1886 h 10760"/>
                <a:gd name="connsiteX44" fmla="*/ 4040 w 13143"/>
                <a:gd name="connsiteY44" fmla="*/ 1793 h 10760"/>
                <a:gd name="connsiteX45" fmla="*/ 4740 w 13143"/>
                <a:gd name="connsiteY45" fmla="*/ 1805 h 10760"/>
                <a:gd name="connsiteX46" fmla="*/ 4458 w 13143"/>
                <a:gd name="connsiteY46" fmla="*/ 1835 h 10760"/>
                <a:gd name="connsiteX47" fmla="*/ 4270 w 13143"/>
                <a:gd name="connsiteY47" fmla="*/ 1596 h 10760"/>
                <a:gd name="connsiteX48" fmla="*/ 4253 w 13143"/>
                <a:gd name="connsiteY48" fmla="*/ 1359 h 10760"/>
                <a:gd name="connsiteX49" fmla="*/ 4301 w 13143"/>
                <a:gd name="connsiteY49" fmla="*/ 1009 h 10760"/>
                <a:gd name="connsiteX50" fmla="*/ 4035 w 13143"/>
                <a:gd name="connsiteY50" fmla="*/ 1059 h 10760"/>
                <a:gd name="connsiteX51" fmla="*/ 3989 w 13143"/>
                <a:gd name="connsiteY51" fmla="*/ 879 h 10760"/>
                <a:gd name="connsiteX52" fmla="*/ 4104 w 13143"/>
                <a:gd name="connsiteY52" fmla="*/ 580 h 10760"/>
                <a:gd name="connsiteX53" fmla="*/ 4002 w 13143"/>
                <a:gd name="connsiteY53" fmla="*/ 0 h 10760"/>
                <a:gd name="connsiteX54" fmla="*/ 5300 w 13143"/>
                <a:gd name="connsiteY54" fmla="*/ 195 h 10760"/>
                <a:gd name="connsiteX55" fmla="*/ 6336 w 13143"/>
                <a:gd name="connsiteY55" fmla="*/ 1088 h 10760"/>
                <a:gd name="connsiteX56" fmla="*/ 6596 w 13143"/>
                <a:gd name="connsiteY56" fmla="*/ 1091 h 10760"/>
                <a:gd name="connsiteX57" fmla="*/ 6662 w 13143"/>
                <a:gd name="connsiteY57" fmla="*/ 1196 h 10760"/>
                <a:gd name="connsiteX58" fmla="*/ 6878 w 13143"/>
                <a:gd name="connsiteY58" fmla="*/ 1300 h 10760"/>
                <a:gd name="connsiteX59" fmla="*/ 7319 w 13143"/>
                <a:gd name="connsiteY59" fmla="*/ 1256 h 10760"/>
                <a:gd name="connsiteX60" fmla="*/ 7369 w 13143"/>
                <a:gd name="connsiteY60" fmla="*/ 1745 h 10760"/>
                <a:gd name="connsiteX61" fmla="*/ 7650 w 13143"/>
                <a:gd name="connsiteY61" fmla="*/ 1596 h 10760"/>
                <a:gd name="connsiteX62" fmla="*/ 8165 w 13143"/>
                <a:gd name="connsiteY62" fmla="*/ 1755 h 10760"/>
                <a:gd name="connsiteX63" fmla="*/ 8902 w 13143"/>
                <a:gd name="connsiteY63" fmla="*/ 1218 h 10760"/>
                <a:gd name="connsiteX64" fmla="*/ 9326 w 13143"/>
                <a:gd name="connsiteY64" fmla="*/ 983 h 10760"/>
                <a:gd name="connsiteX65" fmla="*/ 10344 w 13143"/>
                <a:gd name="connsiteY65" fmla="*/ 1065 h 10760"/>
                <a:gd name="connsiteX66" fmla="*/ 10721 w 13143"/>
                <a:gd name="connsiteY66" fmla="*/ 1177 h 10760"/>
                <a:gd name="connsiteX67" fmla="*/ 11047 w 13143"/>
                <a:gd name="connsiteY67" fmla="*/ 721 h 10760"/>
                <a:gd name="connsiteX68" fmla="*/ 11329 w 13143"/>
                <a:gd name="connsiteY68" fmla="*/ 1213 h 10760"/>
                <a:gd name="connsiteX69" fmla="*/ 10941 w 13143"/>
                <a:gd name="connsiteY69" fmla="*/ 1544 h 10760"/>
                <a:gd name="connsiteX70" fmla="*/ 11561 w 13143"/>
                <a:gd name="connsiteY70" fmla="*/ 1477 h 10760"/>
                <a:gd name="connsiteX71" fmla="*/ 12139 w 13143"/>
                <a:gd name="connsiteY71" fmla="*/ 1744 h 10760"/>
                <a:gd name="connsiteX72" fmla="*/ 12594 w 13143"/>
                <a:gd name="connsiteY72" fmla="*/ 4405 h 10760"/>
                <a:gd name="connsiteX73" fmla="*/ 13142 w 13143"/>
                <a:gd name="connsiteY73" fmla="*/ 5293 h 10760"/>
                <a:gd name="connsiteX74" fmla="*/ 12730 w 13143"/>
                <a:gd name="connsiteY74" fmla="*/ 5967 h 10760"/>
                <a:gd name="connsiteX75" fmla="*/ 11347 w 13143"/>
                <a:gd name="connsiteY75" fmla="*/ 6232 h 10760"/>
                <a:gd name="connsiteX76" fmla="*/ 10131 w 13143"/>
                <a:gd name="connsiteY76" fmla="*/ 6788 h 10760"/>
                <a:gd name="connsiteX77" fmla="*/ 9494 w 13143"/>
                <a:gd name="connsiteY77" fmla="*/ 6901 h 10760"/>
                <a:gd name="connsiteX78" fmla="*/ 8965 w 13143"/>
                <a:gd name="connsiteY78" fmla="*/ 7088 h 10760"/>
                <a:gd name="connsiteX79" fmla="*/ 9528 w 13143"/>
                <a:gd name="connsiteY79" fmla="*/ 7238 h 10760"/>
                <a:gd name="connsiteX80" fmla="*/ 9998 w 13143"/>
                <a:gd name="connsiteY80" fmla="*/ 7626 h 10760"/>
                <a:gd name="connsiteX81" fmla="*/ 10373 w 13143"/>
                <a:gd name="connsiteY81" fmla="*/ 8372 h 10760"/>
                <a:gd name="connsiteX82" fmla="*/ 10749 w 13143"/>
                <a:gd name="connsiteY82" fmla="*/ 8342 h 10760"/>
                <a:gd name="connsiteX83" fmla="*/ 11735 w 13143"/>
                <a:gd name="connsiteY83" fmla="*/ 9088 h 10760"/>
                <a:gd name="connsiteX84" fmla="*/ 10561 w 13143"/>
                <a:gd name="connsiteY84" fmla="*/ 9894 h 10760"/>
                <a:gd name="connsiteX85" fmla="*/ 11031 w 13143"/>
                <a:gd name="connsiteY85" fmla="*/ 10491 h 10760"/>
                <a:gd name="connsiteX86" fmla="*/ 10843 w 13143"/>
                <a:gd name="connsiteY86" fmla="*/ 10730 h 10760"/>
                <a:gd name="connsiteX87" fmla="*/ 10561 w 13143"/>
                <a:gd name="connsiteY87" fmla="*/ 10491 h 10760"/>
                <a:gd name="connsiteX88" fmla="*/ 8683 w 13143"/>
                <a:gd name="connsiteY88" fmla="*/ 10461 h 10760"/>
                <a:gd name="connsiteX89" fmla="*/ 8355 w 13143"/>
                <a:gd name="connsiteY89" fmla="*/ 10760 h 10760"/>
                <a:gd name="connsiteX90" fmla="*/ 7791 w 13143"/>
                <a:gd name="connsiteY90" fmla="*/ 10730 h 10760"/>
                <a:gd name="connsiteX0" fmla="*/ 7791 w 13143"/>
                <a:gd name="connsiteY0" fmla="*/ 10730 h 10760"/>
                <a:gd name="connsiteX1" fmla="*/ 7885 w 13143"/>
                <a:gd name="connsiteY1" fmla="*/ 9894 h 10760"/>
                <a:gd name="connsiteX2" fmla="*/ 8167 w 13143"/>
                <a:gd name="connsiteY2" fmla="*/ 9088 h 10760"/>
                <a:gd name="connsiteX3" fmla="*/ 7369 w 13143"/>
                <a:gd name="connsiteY3" fmla="*/ 8909 h 10760"/>
                <a:gd name="connsiteX4" fmla="*/ 7134 w 13143"/>
                <a:gd name="connsiteY4" fmla="*/ 8730 h 10760"/>
                <a:gd name="connsiteX5" fmla="*/ 6758 w 13143"/>
                <a:gd name="connsiteY5" fmla="*/ 8820 h 10760"/>
                <a:gd name="connsiteX6" fmla="*/ 6430 w 13143"/>
                <a:gd name="connsiteY6" fmla="*/ 8253 h 10760"/>
                <a:gd name="connsiteX7" fmla="*/ 5866 w 13143"/>
                <a:gd name="connsiteY7" fmla="*/ 7894 h 10760"/>
                <a:gd name="connsiteX8" fmla="*/ 5444 w 13143"/>
                <a:gd name="connsiteY8" fmla="*/ 7924 h 10760"/>
                <a:gd name="connsiteX9" fmla="*/ 5538 w 13143"/>
                <a:gd name="connsiteY9" fmla="*/ 8103 h 10760"/>
                <a:gd name="connsiteX10" fmla="*/ 5068 w 13143"/>
                <a:gd name="connsiteY10" fmla="*/ 8133 h 10760"/>
                <a:gd name="connsiteX11" fmla="*/ 5021 w 13143"/>
                <a:gd name="connsiteY11" fmla="*/ 7447 h 10760"/>
                <a:gd name="connsiteX12" fmla="*/ 4270 w 13143"/>
                <a:gd name="connsiteY12" fmla="*/ 7417 h 10760"/>
                <a:gd name="connsiteX13" fmla="*/ 4364 w 13143"/>
                <a:gd name="connsiteY13" fmla="*/ 7118 h 10760"/>
                <a:gd name="connsiteX14" fmla="*/ 4035 w 13143"/>
                <a:gd name="connsiteY14" fmla="*/ 7029 h 10760"/>
                <a:gd name="connsiteX15" fmla="*/ 3848 w 13143"/>
                <a:gd name="connsiteY15" fmla="*/ 6521 h 10760"/>
                <a:gd name="connsiteX16" fmla="*/ 4176 w 13143"/>
                <a:gd name="connsiteY16" fmla="*/ 6372 h 10760"/>
                <a:gd name="connsiteX17" fmla="*/ 4646 w 13143"/>
                <a:gd name="connsiteY17" fmla="*/ 5984 h 10760"/>
                <a:gd name="connsiteX18" fmla="*/ 4364 w 13143"/>
                <a:gd name="connsiteY18" fmla="*/ 5775 h 10760"/>
                <a:gd name="connsiteX19" fmla="*/ 4927 w 13143"/>
                <a:gd name="connsiteY19" fmla="*/ 5447 h 10760"/>
                <a:gd name="connsiteX20" fmla="*/ 692 w 13143"/>
                <a:gd name="connsiteY20" fmla="*/ 7611 h 10760"/>
                <a:gd name="connsiteX21" fmla="*/ 0 w 13143"/>
                <a:gd name="connsiteY21" fmla="*/ 6881 h 10760"/>
                <a:gd name="connsiteX22" fmla="*/ 352 w 13143"/>
                <a:gd name="connsiteY22" fmla="*/ 6827 h 10760"/>
                <a:gd name="connsiteX23" fmla="*/ 861 w 13143"/>
                <a:gd name="connsiteY23" fmla="*/ 6422 h 10760"/>
                <a:gd name="connsiteX24" fmla="*/ 677 w 13143"/>
                <a:gd name="connsiteY24" fmla="*/ 6205 h 10760"/>
                <a:gd name="connsiteX25" fmla="*/ 440 w 13143"/>
                <a:gd name="connsiteY25" fmla="*/ 6058 h 10760"/>
                <a:gd name="connsiteX26" fmla="*/ 397 w 13143"/>
                <a:gd name="connsiteY26" fmla="*/ 5674 h 10760"/>
                <a:gd name="connsiteX27" fmla="*/ 400 w 13143"/>
                <a:gd name="connsiteY27" fmla="*/ 5040 h 10760"/>
                <a:gd name="connsiteX28" fmla="*/ 536 w 13143"/>
                <a:gd name="connsiteY28" fmla="*/ 4655 h 10760"/>
                <a:gd name="connsiteX29" fmla="*/ 1447 w 13143"/>
                <a:gd name="connsiteY29" fmla="*/ 4121 h 10760"/>
                <a:gd name="connsiteX30" fmla="*/ 1838 w 13143"/>
                <a:gd name="connsiteY30" fmla="*/ 3784 h 10760"/>
                <a:gd name="connsiteX31" fmla="*/ 1503 w 13143"/>
                <a:gd name="connsiteY31" fmla="*/ 3358 h 10760"/>
                <a:gd name="connsiteX32" fmla="*/ 1904 w 13143"/>
                <a:gd name="connsiteY32" fmla="*/ 2950 h 10760"/>
                <a:gd name="connsiteX33" fmla="*/ 1923 w 13143"/>
                <a:gd name="connsiteY33" fmla="*/ 2820 h 10760"/>
                <a:gd name="connsiteX34" fmla="*/ 1735 w 13143"/>
                <a:gd name="connsiteY34" fmla="*/ 2790 h 10760"/>
                <a:gd name="connsiteX35" fmla="*/ 2093 w 13143"/>
                <a:gd name="connsiteY35" fmla="*/ 1986 h 10760"/>
                <a:gd name="connsiteX36" fmla="*/ 2742 w 13143"/>
                <a:gd name="connsiteY36" fmla="*/ 1999 h 10760"/>
                <a:gd name="connsiteX37" fmla="*/ 3519 w 13143"/>
                <a:gd name="connsiteY37" fmla="*/ 2461 h 10760"/>
                <a:gd name="connsiteX38" fmla="*/ 2443 w 13143"/>
                <a:gd name="connsiteY38" fmla="*/ 2015 h 10760"/>
                <a:gd name="connsiteX39" fmla="*/ 2754 w 13143"/>
                <a:gd name="connsiteY39" fmla="*/ 2021 h 10760"/>
                <a:gd name="connsiteX40" fmla="*/ 2916 w 13143"/>
                <a:gd name="connsiteY40" fmla="*/ 2083 h 10760"/>
                <a:gd name="connsiteX41" fmla="*/ 3391 w 13143"/>
                <a:gd name="connsiteY41" fmla="*/ 2449 h 10760"/>
                <a:gd name="connsiteX42" fmla="*/ 3589 w 13143"/>
                <a:gd name="connsiteY42" fmla="*/ 2178 h 10760"/>
                <a:gd name="connsiteX43" fmla="*/ 3915 w 13143"/>
                <a:gd name="connsiteY43" fmla="*/ 1886 h 10760"/>
                <a:gd name="connsiteX44" fmla="*/ 4040 w 13143"/>
                <a:gd name="connsiteY44" fmla="*/ 1793 h 10760"/>
                <a:gd name="connsiteX45" fmla="*/ 4740 w 13143"/>
                <a:gd name="connsiteY45" fmla="*/ 1805 h 10760"/>
                <a:gd name="connsiteX46" fmla="*/ 4458 w 13143"/>
                <a:gd name="connsiteY46" fmla="*/ 1835 h 10760"/>
                <a:gd name="connsiteX47" fmla="*/ 4270 w 13143"/>
                <a:gd name="connsiteY47" fmla="*/ 1596 h 10760"/>
                <a:gd name="connsiteX48" fmla="*/ 4253 w 13143"/>
                <a:gd name="connsiteY48" fmla="*/ 1359 h 10760"/>
                <a:gd name="connsiteX49" fmla="*/ 4301 w 13143"/>
                <a:gd name="connsiteY49" fmla="*/ 1009 h 10760"/>
                <a:gd name="connsiteX50" fmla="*/ 4035 w 13143"/>
                <a:gd name="connsiteY50" fmla="*/ 1059 h 10760"/>
                <a:gd name="connsiteX51" fmla="*/ 3989 w 13143"/>
                <a:gd name="connsiteY51" fmla="*/ 879 h 10760"/>
                <a:gd name="connsiteX52" fmla="*/ 4104 w 13143"/>
                <a:gd name="connsiteY52" fmla="*/ 580 h 10760"/>
                <a:gd name="connsiteX53" fmla="*/ 4002 w 13143"/>
                <a:gd name="connsiteY53" fmla="*/ 0 h 10760"/>
                <a:gd name="connsiteX54" fmla="*/ 5300 w 13143"/>
                <a:gd name="connsiteY54" fmla="*/ 195 h 10760"/>
                <a:gd name="connsiteX55" fmla="*/ 6336 w 13143"/>
                <a:gd name="connsiteY55" fmla="*/ 1088 h 10760"/>
                <a:gd name="connsiteX56" fmla="*/ 6596 w 13143"/>
                <a:gd name="connsiteY56" fmla="*/ 1091 h 10760"/>
                <a:gd name="connsiteX57" fmla="*/ 6662 w 13143"/>
                <a:gd name="connsiteY57" fmla="*/ 1196 h 10760"/>
                <a:gd name="connsiteX58" fmla="*/ 6878 w 13143"/>
                <a:gd name="connsiteY58" fmla="*/ 1300 h 10760"/>
                <a:gd name="connsiteX59" fmla="*/ 7319 w 13143"/>
                <a:gd name="connsiteY59" fmla="*/ 1256 h 10760"/>
                <a:gd name="connsiteX60" fmla="*/ 7369 w 13143"/>
                <a:gd name="connsiteY60" fmla="*/ 1745 h 10760"/>
                <a:gd name="connsiteX61" fmla="*/ 7650 w 13143"/>
                <a:gd name="connsiteY61" fmla="*/ 1596 h 10760"/>
                <a:gd name="connsiteX62" fmla="*/ 8165 w 13143"/>
                <a:gd name="connsiteY62" fmla="*/ 1755 h 10760"/>
                <a:gd name="connsiteX63" fmla="*/ 8902 w 13143"/>
                <a:gd name="connsiteY63" fmla="*/ 1218 h 10760"/>
                <a:gd name="connsiteX64" fmla="*/ 9326 w 13143"/>
                <a:gd name="connsiteY64" fmla="*/ 983 h 10760"/>
                <a:gd name="connsiteX65" fmla="*/ 10344 w 13143"/>
                <a:gd name="connsiteY65" fmla="*/ 1065 h 10760"/>
                <a:gd name="connsiteX66" fmla="*/ 10721 w 13143"/>
                <a:gd name="connsiteY66" fmla="*/ 1177 h 10760"/>
                <a:gd name="connsiteX67" fmla="*/ 11047 w 13143"/>
                <a:gd name="connsiteY67" fmla="*/ 721 h 10760"/>
                <a:gd name="connsiteX68" fmla="*/ 11329 w 13143"/>
                <a:gd name="connsiteY68" fmla="*/ 1213 h 10760"/>
                <a:gd name="connsiteX69" fmla="*/ 10941 w 13143"/>
                <a:gd name="connsiteY69" fmla="*/ 1544 h 10760"/>
                <a:gd name="connsiteX70" fmla="*/ 11561 w 13143"/>
                <a:gd name="connsiteY70" fmla="*/ 1477 h 10760"/>
                <a:gd name="connsiteX71" fmla="*/ 12139 w 13143"/>
                <a:gd name="connsiteY71" fmla="*/ 1744 h 10760"/>
                <a:gd name="connsiteX72" fmla="*/ 12594 w 13143"/>
                <a:gd name="connsiteY72" fmla="*/ 4405 h 10760"/>
                <a:gd name="connsiteX73" fmla="*/ 13142 w 13143"/>
                <a:gd name="connsiteY73" fmla="*/ 5293 h 10760"/>
                <a:gd name="connsiteX74" fmla="*/ 12730 w 13143"/>
                <a:gd name="connsiteY74" fmla="*/ 5967 h 10760"/>
                <a:gd name="connsiteX75" fmla="*/ 11347 w 13143"/>
                <a:gd name="connsiteY75" fmla="*/ 6232 h 10760"/>
                <a:gd name="connsiteX76" fmla="*/ 10131 w 13143"/>
                <a:gd name="connsiteY76" fmla="*/ 6788 h 10760"/>
                <a:gd name="connsiteX77" fmla="*/ 9494 w 13143"/>
                <a:gd name="connsiteY77" fmla="*/ 6901 h 10760"/>
                <a:gd name="connsiteX78" fmla="*/ 8965 w 13143"/>
                <a:gd name="connsiteY78" fmla="*/ 7088 h 10760"/>
                <a:gd name="connsiteX79" fmla="*/ 9528 w 13143"/>
                <a:gd name="connsiteY79" fmla="*/ 7238 h 10760"/>
                <a:gd name="connsiteX80" fmla="*/ 9998 w 13143"/>
                <a:gd name="connsiteY80" fmla="*/ 7626 h 10760"/>
                <a:gd name="connsiteX81" fmla="*/ 10373 w 13143"/>
                <a:gd name="connsiteY81" fmla="*/ 8372 h 10760"/>
                <a:gd name="connsiteX82" fmla="*/ 10749 w 13143"/>
                <a:gd name="connsiteY82" fmla="*/ 8342 h 10760"/>
                <a:gd name="connsiteX83" fmla="*/ 11735 w 13143"/>
                <a:gd name="connsiteY83" fmla="*/ 9088 h 10760"/>
                <a:gd name="connsiteX84" fmla="*/ 10561 w 13143"/>
                <a:gd name="connsiteY84" fmla="*/ 9894 h 10760"/>
                <a:gd name="connsiteX85" fmla="*/ 11031 w 13143"/>
                <a:gd name="connsiteY85" fmla="*/ 10491 h 10760"/>
                <a:gd name="connsiteX86" fmla="*/ 10843 w 13143"/>
                <a:gd name="connsiteY86" fmla="*/ 10730 h 10760"/>
                <a:gd name="connsiteX87" fmla="*/ 10561 w 13143"/>
                <a:gd name="connsiteY87" fmla="*/ 10491 h 10760"/>
                <a:gd name="connsiteX88" fmla="*/ 8683 w 13143"/>
                <a:gd name="connsiteY88" fmla="*/ 10461 h 10760"/>
                <a:gd name="connsiteX89" fmla="*/ 8355 w 13143"/>
                <a:gd name="connsiteY89" fmla="*/ 10760 h 10760"/>
                <a:gd name="connsiteX90" fmla="*/ 7791 w 13143"/>
                <a:gd name="connsiteY90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4268 w 13047"/>
                <a:gd name="connsiteY13" fmla="*/ 7118 h 10760"/>
                <a:gd name="connsiteX14" fmla="*/ 3939 w 13047"/>
                <a:gd name="connsiteY14" fmla="*/ 7029 h 10760"/>
                <a:gd name="connsiteX15" fmla="*/ 3752 w 13047"/>
                <a:gd name="connsiteY15" fmla="*/ 6521 h 10760"/>
                <a:gd name="connsiteX16" fmla="*/ 4080 w 13047"/>
                <a:gd name="connsiteY16" fmla="*/ 6372 h 10760"/>
                <a:gd name="connsiteX17" fmla="*/ 4550 w 13047"/>
                <a:gd name="connsiteY17" fmla="*/ 5984 h 10760"/>
                <a:gd name="connsiteX18" fmla="*/ 4268 w 13047"/>
                <a:gd name="connsiteY18" fmla="*/ 5775 h 10760"/>
                <a:gd name="connsiteX19" fmla="*/ 4831 w 13047"/>
                <a:gd name="connsiteY19" fmla="*/ 5447 h 10760"/>
                <a:gd name="connsiteX20" fmla="*/ 596 w 13047"/>
                <a:gd name="connsiteY20" fmla="*/ 7611 h 10760"/>
                <a:gd name="connsiteX21" fmla="*/ 0 w 13047"/>
                <a:gd name="connsiteY21" fmla="*/ 6872 h 10760"/>
                <a:gd name="connsiteX22" fmla="*/ 256 w 13047"/>
                <a:gd name="connsiteY22" fmla="*/ 6827 h 10760"/>
                <a:gd name="connsiteX23" fmla="*/ 765 w 13047"/>
                <a:gd name="connsiteY23" fmla="*/ 6422 h 10760"/>
                <a:gd name="connsiteX24" fmla="*/ 581 w 13047"/>
                <a:gd name="connsiteY24" fmla="*/ 6205 h 10760"/>
                <a:gd name="connsiteX25" fmla="*/ 344 w 13047"/>
                <a:gd name="connsiteY25" fmla="*/ 6058 h 10760"/>
                <a:gd name="connsiteX26" fmla="*/ 301 w 13047"/>
                <a:gd name="connsiteY26" fmla="*/ 5674 h 10760"/>
                <a:gd name="connsiteX27" fmla="*/ 304 w 13047"/>
                <a:gd name="connsiteY27" fmla="*/ 5040 h 10760"/>
                <a:gd name="connsiteX28" fmla="*/ 440 w 13047"/>
                <a:gd name="connsiteY28" fmla="*/ 4655 h 10760"/>
                <a:gd name="connsiteX29" fmla="*/ 1351 w 13047"/>
                <a:gd name="connsiteY29" fmla="*/ 4121 h 10760"/>
                <a:gd name="connsiteX30" fmla="*/ 1742 w 13047"/>
                <a:gd name="connsiteY30" fmla="*/ 3784 h 10760"/>
                <a:gd name="connsiteX31" fmla="*/ 1407 w 13047"/>
                <a:gd name="connsiteY31" fmla="*/ 3358 h 10760"/>
                <a:gd name="connsiteX32" fmla="*/ 1808 w 13047"/>
                <a:gd name="connsiteY32" fmla="*/ 2950 h 10760"/>
                <a:gd name="connsiteX33" fmla="*/ 1827 w 13047"/>
                <a:gd name="connsiteY33" fmla="*/ 2820 h 10760"/>
                <a:gd name="connsiteX34" fmla="*/ 1639 w 13047"/>
                <a:gd name="connsiteY34" fmla="*/ 2790 h 10760"/>
                <a:gd name="connsiteX35" fmla="*/ 1997 w 13047"/>
                <a:gd name="connsiteY35" fmla="*/ 1986 h 10760"/>
                <a:gd name="connsiteX36" fmla="*/ 2646 w 13047"/>
                <a:gd name="connsiteY36" fmla="*/ 1999 h 10760"/>
                <a:gd name="connsiteX37" fmla="*/ 3423 w 13047"/>
                <a:gd name="connsiteY37" fmla="*/ 2461 h 10760"/>
                <a:gd name="connsiteX38" fmla="*/ 2347 w 13047"/>
                <a:gd name="connsiteY38" fmla="*/ 2015 h 10760"/>
                <a:gd name="connsiteX39" fmla="*/ 2658 w 13047"/>
                <a:gd name="connsiteY39" fmla="*/ 2021 h 10760"/>
                <a:gd name="connsiteX40" fmla="*/ 2820 w 13047"/>
                <a:gd name="connsiteY40" fmla="*/ 2083 h 10760"/>
                <a:gd name="connsiteX41" fmla="*/ 3295 w 13047"/>
                <a:gd name="connsiteY41" fmla="*/ 2449 h 10760"/>
                <a:gd name="connsiteX42" fmla="*/ 3493 w 13047"/>
                <a:gd name="connsiteY42" fmla="*/ 2178 h 10760"/>
                <a:gd name="connsiteX43" fmla="*/ 3819 w 13047"/>
                <a:gd name="connsiteY43" fmla="*/ 1886 h 10760"/>
                <a:gd name="connsiteX44" fmla="*/ 3944 w 13047"/>
                <a:gd name="connsiteY44" fmla="*/ 1793 h 10760"/>
                <a:gd name="connsiteX45" fmla="*/ 4644 w 13047"/>
                <a:gd name="connsiteY45" fmla="*/ 1805 h 10760"/>
                <a:gd name="connsiteX46" fmla="*/ 4362 w 13047"/>
                <a:gd name="connsiteY46" fmla="*/ 1835 h 10760"/>
                <a:gd name="connsiteX47" fmla="*/ 4174 w 13047"/>
                <a:gd name="connsiteY47" fmla="*/ 1596 h 10760"/>
                <a:gd name="connsiteX48" fmla="*/ 4157 w 13047"/>
                <a:gd name="connsiteY48" fmla="*/ 1359 h 10760"/>
                <a:gd name="connsiteX49" fmla="*/ 4205 w 13047"/>
                <a:gd name="connsiteY49" fmla="*/ 1009 h 10760"/>
                <a:gd name="connsiteX50" fmla="*/ 3939 w 13047"/>
                <a:gd name="connsiteY50" fmla="*/ 1059 h 10760"/>
                <a:gd name="connsiteX51" fmla="*/ 3893 w 13047"/>
                <a:gd name="connsiteY51" fmla="*/ 879 h 10760"/>
                <a:gd name="connsiteX52" fmla="*/ 4008 w 13047"/>
                <a:gd name="connsiteY52" fmla="*/ 580 h 10760"/>
                <a:gd name="connsiteX53" fmla="*/ 3906 w 13047"/>
                <a:gd name="connsiteY53" fmla="*/ 0 h 10760"/>
                <a:gd name="connsiteX54" fmla="*/ 5204 w 13047"/>
                <a:gd name="connsiteY54" fmla="*/ 195 h 10760"/>
                <a:gd name="connsiteX55" fmla="*/ 6240 w 13047"/>
                <a:gd name="connsiteY55" fmla="*/ 1088 h 10760"/>
                <a:gd name="connsiteX56" fmla="*/ 6500 w 13047"/>
                <a:gd name="connsiteY56" fmla="*/ 1091 h 10760"/>
                <a:gd name="connsiteX57" fmla="*/ 6566 w 13047"/>
                <a:gd name="connsiteY57" fmla="*/ 1196 h 10760"/>
                <a:gd name="connsiteX58" fmla="*/ 6782 w 13047"/>
                <a:gd name="connsiteY58" fmla="*/ 1300 h 10760"/>
                <a:gd name="connsiteX59" fmla="*/ 7223 w 13047"/>
                <a:gd name="connsiteY59" fmla="*/ 1256 h 10760"/>
                <a:gd name="connsiteX60" fmla="*/ 7273 w 13047"/>
                <a:gd name="connsiteY60" fmla="*/ 1745 h 10760"/>
                <a:gd name="connsiteX61" fmla="*/ 7554 w 13047"/>
                <a:gd name="connsiteY61" fmla="*/ 1596 h 10760"/>
                <a:gd name="connsiteX62" fmla="*/ 8069 w 13047"/>
                <a:gd name="connsiteY62" fmla="*/ 1755 h 10760"/>
                <a:gd name="connsiteX63" fmla="*/ 8806 w 13047"/>
                <a:gd name="connsiteY63" fmla="*/ 1218 h 10760"/>
                <a:gd name="connsiteX64" fmla="*/ 9230 w 13047"/>
                <a:gd name="connsiteY64" fmla="*/ 983 h 10760"/>
                <a:gd name="connsiteX65" fmla="*/ 10248 w 13047"/>
                <a:gd name="connsiteY65" fmla="*/ 1065 h 10760"/>
                <a:gd name="connsiteX66" fmla="*/ 10625 w 13047"/>
                <a:gd name="connsiteY66" fmla="*/ 1177 h 10760"/>
                <a:gd name="connsiteX67" fmla="*/ 10951 w 13047"/>
                <a:gd name="connsiteY67" fmla="*/ 721 h 10760"/>
                <a:gd name="connsiteX68" fmla="*/ 11233 w 13047"/>
                <a:gd name="connsiteY68" fmla="*/ 1213 h 10760"/>
                <a:gd name="connsiteX69" fmla="*/ 10845 w 13047"/>
                <a:gd name="connsiteY69" fmla="*/ 1544 h 10760"/>
                <a:gd name="connsiteX70" fmla="*/ 11465 w 13047"/>
                <a:gd name="connsiteY70" fmla="*/ 1477 h 10760"/>
                <a:gd name="connsiteX71" fmla="*/ 12043 w 13047"/>
                <a:gd name="connsiteY71" fmla="*/ 1744 h 10760"/>
                <a:gd name="connsiteX72" fmla="*/ 12498 w 13047"/>
                <a:gd name="connsiteY72" fmla="*/ 4405 h 10760"/>
                <a:gd name="connsiteX73" fmla="*/ 13046 w 13047"/>
                <a:gd name="connsiteY73" fmla="*/ 5293 h 10760"/>
                <a:gd name="connsiteX74" fmla="*/ 12634 w 13047"/>
                <a:gd name="connsiteY74" fmla="*/ 5967 h 10760"/>
                <a:gd name="connsiteX75" fmla="*/ 11251 w 13047"/>
                <a:gd name="connsiteY75" fmla="*/ 6232 h 10760"/>
                <a:gd name="connsiteX76" fmla="*/ 10035 w 13047"/>
                <a:gd name="connsiteY76" fmla="*/ 6788 h 10760"/>
                <a:gd name="connsiteX77" fmla="*/ 9398 w 13047"/>
                <a:gd name="connsiteY77" fmla="*/ 6901 h 10760"/>
                <a:gd name="connsiteX78" fmla="*/ 8869 w 13047"/>
                <a:gd name="connsiteY78" fmla="*/ 7088 h 10760"/>
                <a:gd name="connsiteX79" fmla="*/ 9432 w 13047"/>
                <a:gd name="connsiteY79" fmla="*/ 7238 h 10760"/>
                <a:gd name="connsiteX80" fmla="*/ 9902 w 13047"/>
                <a:gd name="connsiteY80" fmla="*/ 7626 h 10760"/>
                <a:gd name="connsiteX81" fmla="*/ 10277 w 13047"/>
                <a:gd name="connsiteY81" fmla="*/ 8372 h 10760"/>
                <a:gd name="connsiteX82" fmla="*/ 10653 w 13047"/>
                <a:gd name="connsiteY82" fmla="*/ 8342 h 10760"/>
                <a:gd name="connsiteX83" fmla="*/ 11639 w 13047"/>
                <a:gd name="connsiteY83" fmla="*/ 9088 h 10760"/>
                <a:gd name="connsiteX84" fmla="*/ 10465 w 13047"/>
                <a:gd name="connsiteY84" fmla="*/ 9894 h 10760"/>
                <a:gd name="connsiteX85" fmla="*/ 10935 w 13047"/>
                <a:gd name="connsiteY85" fmla="*/ 10491 h 10760"/>
                <a:gd name="connsiteX86" fmla="*/ 10747 w 13047"/>
                <a:gd name="connsiteY86" fmla="*/ 10730 h 10760"/>
                <a:gd name="connsiteX87" fmla="*/ 10465 w 13047"/>
                <a:gd name="connsiteY87" fmla="*/ 10491 h 10760"/>
                <a:gd name="connsiteX88" fmla="*/ 8587 w 13047"/>
                <a:gd name="connsiteY88" fmla="*/ 10461 h 10760"/>
                <a:gd name="connsiteX89" fmla="*/ 8259 w 13047"/>
                <a:gd name="connsiteY89" fmla="*/ 10760 h 10760"/>
                <a:gd name="connsiteX90" fmla="*/ 7695 w 13047"/>
                <a:gd name="connsiteY90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4268 w 13047"/>
                <a:gd name="connsiteY13" fmla="*/ 7118 h 10760"/>
                <a:gd name="connsiteX14" fmla="*/ 3939 w 13047"/>
                <a:gd name="connsiteY14" fmla="*/ 7029 h 10760"/>
                <a:gd name="connsiteX15" fmla="*/ 3752 w 13047"/>
                <a:gd name="connsiteY15" fmla="*/ 6521 h 10760"/>
                <a:gd name="connsiteX16" fmla="*/ 4080 w 13047"/>
                <a:gd name="connsiteY16" fmla="*/ 6372 h 10760"/>
                <a:gd name="connsiteX17" fmla="*/ 4550 w 13047"/>
                <a:gd name="connsiteY17" fmla="*/ 5984 h 10760"/>
                <a:gd name="connsiteX18" fmla="*/ 4268 w 13047"/>
                <a:gd name="connsiteY18" fmla="*/ 5775 h 10760"/>
                <a:gd name="connsiteX19" fmla="*/ 747 w 13047"/>
                <a:gd name="connsiteY19" fmla="*/ 8018 h 10760"/>
                <a:gd name="connsiteX20" fmla="*/ 596 w 13047"/>
                <a:gd name="connsiteY20" fmla="*/ 7611 h 10760"/>
                <a:gd name="connsiteX21" fmla="*/ 0 w 13047"/>
                <a:gd name="connsiteY21" fmla="*/ 6872 h 10760"/>
                <a:gd name="connsiteX22" fmla="*/ 256 w 13047"/>
                <a:gd name="connsiteY22" fmla="*/ 6827 h 10760"/>
                <a:gd name="connsiteX23" fmla="*/ 765 w 13047"/>
                <a:gd name="connsiteY23" fmla="*/ 6422 h 10760"/>
                <a:gd name="connsiteX24" fmla="*/ 581 w 13047"/>
                <a:gd name="connsiteY24" fmla="*/ 6205 h 10760"/>
                <a:gd name="connsiteX25" fmla="*/ 344 w 13047"/>
                <a:gd name="connsiteY25" fmla="*/ 6058 h 10760"/>
                <a:gd name="connsiteX26" fmla="*/ 301 w 13047"/>
                <a:gd name="connsiteY26" fmla="*/ 5674 h 10760"/>
                <a:gd name="connsiteX27" fmla="*/ 304 w 13047"/>
                <a:gd name="connsiteY27" fmla="*/ 5040 h 10760"/>
                <a:gd name="connsiteX28" fmla="*/ 440 w 13047"/>
                <a:gd name="connsiteY28" fmla="*/ 4655 h 10760"/>
                <a:gd name="connsiteX29" fmla="*/ 1351 w 13047"/>
                <a:gd name="connsiteY29" fmla="*/ 4121 h 10760"/>
                <a:gd name="connsiteX30" fmla="*/ 1742 w 13047"/>
                <a:gd name="connsiteY30" fmla="*/ 3784 h 10760"/>
                <a:gd name="connsiteX31" fmla="*/ 1407 w 13047"/>
                <a:gd name="connsiteY31" fmla="*/ 3358 h 10760"/>
                <a:gd name="connsiteX32" fmla="*/ 1808 w 13047"/>
                <a:gd name="connsiteY32" fmla="*/ 2950 h 10760"/>
                <a:gd name="connsiteX33" fmla="*/ 1827 w 13047"/>
                <a:gd name="connsiteY33" fmla="*/ 2820 h 10760"/>
                <a:gd name="connsiteX34" fmla="*/ 1639 w 13047"/>
                <a:gd name="connsiteY34" fmla="*/ 2790 h 10760"/>
                <a:gd name="connsiteX35" fmla="*/ 1997 w 13047"/>
                <a:gd name="connsiteY35" fmla="*/ 1986 h 10760"/>
                <a:gd name="connsiteX36" fmla="*/ 2646 w 13047"/>
                <a:gd name="connsiteY36" fmla="*/ 1999 h 10760"/>
                <a:gd name="connsiteX37" fmla="*/ 3423 w 13047"/>
                <a:gd name="connsiteY37" fmla="*/ 2461 h 10760"/>
                <a:gd name="connsiteX38" fmla="*/ 2347 w 13047"/>
                <a:gd name="connsiteY38" fmla="*/ 2015 h 10760"/>
                <a:gd name="connsiteX39" fmla="*/ 2658 w 13047"/>
                <a:gd name="connsiteY39" fmla="*/ 2021 h 10760"/>
                <a:gd name="connsiteX40" fmla="*/ 2820 w 13047"/>
                <a:gd name="connsiteY40" fmla="*/ 2083 h 10760"/>
                <a:gd name="connsiteX41" fmla="*/ 3295 w 13047"/>
                <a:gd name="connsiteY41" fmla="*/ 2449 h 10760"/>
                <a:gd name="connsiteX42" fmla="*/ 3493 w 13047"/>
                <a:gd name="connsiteY42" fmla="*/ 2178 h 10760"/>
                <a:gd name="connsiteX43" fmla="*/ 3819 w 13047"/>
                <a:gd name="connsiteY43" fmla="*/ 1886 h 10760"/>
                <a:gd name="connsiteX44" fmla="*/ 3944 w 13047"/>
                <a:gd name="connsiteY44" fmla="*/ 1793 h 10760"/>
                <a:gd name="connsiteX45" fmla="*/ 4644 w 13047"/>
                <a:gd name="connsiteY45" fmla="*/ 1805 h 10760"/>
                <a:gd name="connsiteX46" fmla="*/ 4362 w 13047"/>
                <a:gd name="connsiteY46" fmla="*/ 1835 h 10760"/>
                <a:gd name="connsiteX47" fmla="*/ 4174 w 13047"/>
                <a:gd name="connsiteY47" fmla="*/ 1596 h 10760"/>
                <a:gd name="connsiteX48" fmla="*/ 4157 w 13047"/>
                <a:gd name="connsiteY48" fmla="*/ 1359 h 10760"/>
                <a:gd name="connsiteX49" fmla="*/ 4205 w 13047"/>
                <a:gd name="connsiteY49" fmla="*/ 1009 h 10760"/>
                <a:gd name="connsiteX50" fmla="*/ 3939 w 13047"/>
                <a:gd name="connsiteY50" fmla="*/ 1059 h 10760"/>
                <a:gd name="connsiteX51" fmla="*/ 3893 w 13047"/>
                <a:gd name="connsiteY51" fmla="*/ 879 h 10760"/>
                <a:gd name="connsiteX52" fmla="*/ 4008 w 13047"/>
                <a:gd name="connsiteY52" fmla="*/ 580 h 10760"/>
                <a:gd name="connsiteX53" fmla="*/ 3906 w 13047"/>
                <a:gd name="connsiteY53" fmla="*/ 0 h 10760"/>
                <a:gd name="connsiteX54" fmla="*/ 5204 w 13047"/>
                <a:gd name="connsiteY54" fmla="*/ 195 h 10760"/>
                <a:gd name="connsiteX55" fmla="*/ 6240 w 13047"/>
                <a:gd name="connsiteY55" fmla="*/ 1088 h 10760"/>
                <a:gd name="connsiteX56" fmla="*/ 6500 w 13047"/>
                <a:gd name="connsiteY56" fmla="*/ 1091 h 10760"/>
                <a:gd name="connsiteX57" fmla="*/ 6566 w 13047"/>
                <a:gd name="connsiteY57" fmla="*/ 1196 h 10760"/>
                <a:gd name="connsiteX58" fmla="*/ 6782 w 13047"/>
                <a:gd name="connsiteY58" fmla="*/ 1300 h 10760"/>
                <a:gd name="connsiteX59" fmla="*/ 7223 w 13047"/>
                <a:gd name="connsiteY59" fmla="*/ 1256 h 10760"/>
                <a:gd name="connsiteX60" fmla="*/ 7273 w 13047"/>
                <a:gd name="connsiteY60" fmla="*/ 1745 h 10760"/>
                <a:gd name="connsiteX61" fmla="*/ 7554 w 13047"/>
                <a:gd name="connsiteY61" fmla="*/ 1596 h 10760"/>
                <a:gd name="connsiteX62" fmla="*/ 8069 w 13047"/>
                <a:gd name="connsiteY62" fmla="*/ 1755 h 10760"/>
                <a:gd name="connsiteX63" fmla="*/ 8806 w 13047"/>
                <a:gd name="connsiteY63" fmla="*/ 1218 h 10760"/>
                <a:gd name="connsiteX64" fmla="*/ 9230 w 13047"/>
                <a:gd name="connsiteY64" fmla="*/ 983 h 10760"/>
                <a:gd name="connsiteX65" fmla="*/ 10248 w 13047"/>
                <a:gd name="connsiteY65" fmla="*/ 1065 h 10760"/>
                <a:gd name="connsiteX66" fmla="*/ 10625 w 13047"/>
                <a:gd name="connsiteY66" fmla="*/ 1177 h 10760"/>
                <a:gd name="connsiteX67" fmla="*/ 10951 w 13047"/>
                <a:gd name="connsiteY67" fmla="*/ 721 h 10760"/>
                <a:gd name="connsiteX68" fmla="*/ 11233 w 13047"/>
                <a:gd name="connsiteY68" fmla="*/ 1213 h 10760"/>
                <a:gd name="connsiteX69" fmla="*/ 10845 w 13047"/>
                <a:gd name="connsiteY69" fmla="*/ 1544 h 10760"/>
                <a:gd name="connsiteX70" fmla="*/ 11465 w 13047"/>
                <a:gd name="connsiteY70" fmla="*/ 1477 h 10760"/>
                <a:gd name="connsiteX71" fmla="*/ 12043 w 13047"/>
                <a:gd name="connsiteY71" fmla="*/ 1744 h 10760"/>
                <a:gd name="connsiteX72" fmla="*/ 12498 w 13047"/>
                <a:gd name="connsiteY72" fmla="*/ 4405 h 10760"/>
                <a:gd name="connsiteX73" fmla="*/ 13046 w 13047"/>
                <a:gd name="connsiteY73" fmla="*/ 5293 h 10760"/>
                <a:gd name="connsiteX74" fmla="*/ 12634 w 13047"/>
                <a:gd name="connsiteY74" fmla="*/ 5967 h 10760"/>
                <a:gd name="connsiteX75" fmla="*/ 11251 w 13047"/>
                <a:gd name="connsiteY75" fmla="*/ 6232 h 10760"/>
                <a:gd name="connsiteX76" fmla="*/ 10035 w 13047"/>
                <a:gd name="connsiteY76" fmla="*/ 6788 h 10760"/>
                <a:gd name="connsiteX77" fmla="*/ 9398 w 13047"/>
                <a:gd name="connsiteY77" fmla="*/ 6901 h 10760"/>
                <a:gd name="connsiteX78" fmla="*/ 8869 w 13047"/>
                <a:gd name="connsiteY78" fmla="*/ 7088 h 10760"/>
                <a:gd name="connsiteX79" fmla="*/ 9432 w 13047"/>
                <a:gd name="connsiteY79" fmla="*/ 7238 h 10760"/>
                <a:gd name="connsiteX80" fmla="*/ 9902 w 13047"/>
                <a:gd name="connsiteY80" fmla="*/ 7626 h 10760"/>
                <a:gd name="connsiteX81" fmla="*/ 10277 w 13047"/>
                <a:gd name="connsiteY81" fmla="*/ 8372 h 10760"/>
                <a:gd name="connsiteX82" fmla="*/ 10653 w 13047"/>
                <a:gd name="connsiteY82" fmla="*/ 8342 h 10760"/>
                <a:gd name="connsiteX83" fmla="*/ 11639 w 13047"/>
                <a:gd name="connsiteY83" fmla="*/ 9088 h 10760"/>
                <a:gd name="connsiteX84" fmla="*/ 10465 w 13047"/>
                <a:gd name="connsiteY84" fmla="*/ 9894 h 10760"/>
                <a:gd name="connsiteX85" fmla="*/ 10935 w 13047"/>
                <a:gd name="connsiteY85" fmla="*/ 10491 h 10760"/>
                <a:gd name="connsiteX86" fmla="*/ 10747 w 13047"/>
                <a:gd name="connsiteY86" fmla="*/ 10730 h 10760"/>
                <a:gd name="connsiteX87" fmla="*/ 10465 w 13047"/>
                <a:gd name="connsiteY87" fmla="*/ 10491 h 10760"/>
                <a:gd name="connsiteX88" fmla="*/ 8587 w 13047"/>
                <a:gd name="connsiteY88" fmla="*/ 10461 h 10760"/>
                <a:gd name="connsiteX89" fmla="*/ 8259 w 13047"/>
                <a:gd name="connsiteY89" fmla="*/ 10760 h 10760"/>
                <a:gd name="connsiteX90" fmla="*/ 7695 w 13047"/>
                <a:gd name="connsiteY90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4268 w 13047"/>
                <a:gd name="connsiteY13" fmla="*/ 7118 h 10760"/>
                <a:gd name="connsiteX14" fmla="*/ 3939 w 13047"/>
                <a:gd name="connsiteY14" fmla="*/ 7029 h 10760"/>
                <a:gd name="connsiteX15" fmla="*/ 3752 w 13047"/>
                <a:gd name="connsiteY15" fmla="*/ 6521 h 10760"/>
                <a:gd name="connsiteX16" fmla="*/ 4080 w 13047"/>
                <a:gd name="connsiteY16" fmla="*/ 6372 h 10760"/>
                <a:gd name="connsiteX17" fmla="*/ 4550 w 13047"/>
                <a:gd name="connsiteY17" fmla="*/ 5984 h 10760"/>
                <a:gd name="connsiteX18" fmla="*/ 2519 w 13047"/>
                <a:gd name="connsiteY18" fmla="*/ 8079 h 10760"/>
                <a:gd name="connsiteX19" fmla="*/ 747 w 13047"/>
                <a:gd name="connsiteY19" fmla="*/ 8018 h 10760"/>
                <a:gd name="connsiteX20" fmla="*/ 596 w 13047"/>
                <a:gd name="connsiteY20" fmla="*/ 7611 h 10760"/>
                <a:gd name="connsiteX21" fmla="*/ 0 w 13047"/>
                <a:gd name="connsiteY21" fmla="*/ 6872 h 10760"/>
                <a:gd name="connsiteX22" fmla="*/ 256 w 13047"/>
                <a:gd name="connsiteY22" fmla="*/ 6827 h 10760"/>
                <a:gd name="connsiteX23" fmla="*/ 765 w 13047"/>
                <a:gd name="connsiteY23" fmla="*/ 6422 h 10760"/>
                <a:gd name="connsiteX24" fmla="*/ 581 w 13047"/>
                <a:gd name="connsiteY24" fmla="*/ 6205 h 10760"/>
                <a:gd name="connsiteX25" fmla="*/ 344 w 13047"/>
                <a:gd name="connsiteY25" fmla="*/ 6058 h 10760"/>
                <a:gd name="connsiteX26" fmla="*/ 301 w 13047"/>
                <a:gd name="connsiteY26" fmla="*/ 5674 h 10760"/>
                <a:gd name="connsiteX27" fmla="*/ 304 w 13047"/>
                <a:gd name="connsiteY27" fmla="*/ 5040 h 10760"/>
                <a:gd name="connsiteX28" fmla="*/ 440 w 13047"/>
                <a:gd name="connsiteY28" fmla="*/ 4655 h 10760"/>
                <a:gd name="connsiteX29" fmla="*/ 1351 w 13047"/>
                <a:gd name="connsiteY29" fmla="*/ 4121 h 10760"/>
                <a:gd name="connsiteX30" fmla="*/ 1742 w 13047"/>
                <a:gd name="connsiteY30" fmla="*/ 3784 h 10760"/>
                <a:gd name="connsiteX31" fmla="*/ 1407 w 13047"/>
                <a:gd name="connsiteY31" fmla="*/ 3358 h 10760"/>
                <a:gd name="connsiteX32" fmla="*/ 1808 w 13047"/>
                <a:gd name="connsiteY32" fmla="*/ 2950 h 10760"/>
                <a:gd name="connsiteX33" fmla="*/ 1827 w 13047"/>
                <a:gd name="connsiteY33" fmla="*/ 2820 h 10760"/>
                <a:gd name="connsiteX34" fmla="*/ 1639 w 13047"/>
                <a:gd name="connsiteY34" fmla="*/ 2790 h 10760"/>
                <a:gd name="connsiteX35" fmla="*/ 1997 w 13047"/>
                <a:gd name="connsiteY35" fmla="*/ 1986 h 10760"/>
                <a:gd name="connsiteX36" fmla="*/ 2646 w 13047"/>
                <a:gd name="connsiteY36" fmla="*/ 1999 h 10760"/>
                <a:gd name="connsiteX37" fmla="*/ 3423 w 13047"/>
                <a:gd name="connsiteY37" fmla="*/ 2461 h 10760"/>
                <a:gd name="connsiteX38" fmla="*/ 2347 w 13047"/>
                <a:gd name="connsiteY38" fmla="*/ 2015 h 10760"/>
                <a:gd name="connsiteX39" fmla="*/ 2658 w 13047"/>
                <a:gd name="connsiteY39" fmla="*/ 2021 h 10760"/>
                <a:gd name="connsiteX40" fmla="*/ 2820 w 13047"/>
                <a:gd name="connsiteY40" fmla="*/ 2083 h 10760"/>
                <a:gd name="connsiteX41" fmla="*/ 3295 w 13047"/>
                <a:gd name="connsiteY41" fmla="*/ 2449 h 10760"/>
                <a:gd name="connsiteX42" fmla="*/ 3493 w 13047"/>
                <a:gd name="connsiteY42" fmla="*/ 2178 h 10760"/>
                <a:gd name="connsiteX43" fmla="*/ 3819 w 13047"/>
                <a:gd name="connsiteY43" fmla="*/ 1886 h 10760"/>
                <a:gd name="connsiteX44" fmla="*/ 3944 w 13047"/>
                <a:gd name="connsiteY44" fmla="*/ 1793 h 10760"/>
                <a:gd name="connsiteX45" fmla="*/ 4644 w 13047"/>
                <a:gd name="connsiteY45" fmla="*/ 1805 h 10760"/>
                <a:gd name="connsiteX46" fmla="*/ 4362 w 13047"/>
                <a:gd name="connsiteY46" fmla="*/ 1835 h 10760"/>
                <a:gd name="connsiteX47" fmla="*/ 4174 w 13047"/>
                <a:gd name="connsiteY47" fmla="*/ 1596 h 10760"/>
                <a:gd name="connsiteX48" fmla="*/ 4157 w 13047"/>
                <a:gd name="connsiteY48" fmla="*/ 1359 h 10760"/>
                <a:gd name="connsiteX49" fmla="*/ 4205 w 13047"/>
                <a:gd name="connsiteY49" fmla="*/ 1009 h 10760"/>
                <a:gd name="connsiteX50" fmla="*/ 3939 w 13047"/>
                <a:gd name="connsiteY50" fmla="*/ 1059 h 10760"/>
                <a:gd name="connsiteX51" fmla="*/ 3893 w 13047"/>
                <a:gd name="connsiteY51" fmla="*/ 879 h 10760"/>
                <a:gd name="connsiteX52" fmla="*/ 4008 w 13047"/>
                <a:gd name="connsiteY52" fmla="*/ 580 h 10760"/>
                <a:gd name="connsiteX53" fmla="*/ 3906 w 13047"/>
                <a:gd name="connsiteY53" fmla="*/ 0 h 10760"/>
                <a:gd name="connsiteX54" fmla="*/ 5204 w 13047"/>
                <a:gd name="connsiteY54" fmla="*/ 195 h 10760"/>
                <a:gd name="connsiteX55" fmla="*/ 6240 w 13047"/>
                <a:gd name="connsiteY55" fmla="*/ 1088 h 10760"/>
                <a:gd name="connsiteX56" fmla="*/ 6500 w 13047"/>
                <a:gd name="connsiteY56" fmla="*/ 1091 h 10760"/>
                <a:gd name="connsiteX57" fmla="*/ 6566 w 13047"/>
                <a:gd name="connsiteY57" fmla="*/ 1196 h 10760"/>
                <a:gd name="connsiteX58" fmla="*/ 6782 w 13047"/>
                <a:gd name="connsiteY58" fmla="*/ 1300 h 10760"/>
                <a:gd name="connsiteX59" fmla="*/ 7223 w 13047"/>
                <a:gd name="connsiteY59" fmla="*/ 1256 h 10760"/>
                <a:gd name="connsiteX60" fmla="*/ 7273 w 13047"/>
                <a:gd name="connsiteY60" fmla="*/ 1745 h 10760"/>
                <a:gd name="connsiteX61" fmla="*/ 7554 w 13047"/>
                <a:gd name="connsiteY61" fmla="*/ 1596 h 10760"/>
                <a:gd name="connsiteX62" fmla="*/ 8069 w 13047"/>
                <a:gd name="connsiteY62" fmla="*/ 1755 h 10760"/>
                <a:gd name="connsiteX63" fmla="*/ 8806 w 13047"/>
                <a:gd name="connsiteY63" fmla="*/ 1218 h 10760"/>
                <a:gd name="connsiteX64" fmla="*/ 9230 w 13047"/>
                <a:gd name="connsiteY64" fmla="*/ 983 h 10760"/>
                <a:gd name="connsiteX65" fmla="*/ 10248 w 13047"/>
                <a:gd name="connsiteY65" fmla="*/ 1065 h 10760"/>
                <a:gd name="connsiteX66" fmla="*/ 10625 w 13047"/>
                <a:gd name="connsiteY66" fmla="*/ 1177 h 10760"/>
                <a:gd name="connsiteX67" fmla="*/ 10951 w 13047"/>
                <a:gd name="connsiteY67" fmla="*/ 721 h 10760"/>
                <a:gd name="connsiteX68" fmla="*/ 11233 w 13047"/>
                <a:gd name="connsiteY68" fmla="*/ 1213 h 10760"/>
                <a:gd name="connsiteX69" fmla="*/ 10845 w 13047"/>
                <a:gd name="connsiteY69" fmla="*/ 1544 h 10760"/>
                <a:gd name="connsiteX70" fmla="*/ 11465 w 13047"/>
                <a:gd name="connsiteY70" fmla="*/ 1477 h 10760"/>
                <a:gd name="connsiteX71" fmla="*/ 12043 w 13047"/>
                <a:gd name="connsiteY71" fmla="*/ 1744 h 10760"/>
                <a:gd name="connsiteX72" fmla="*/ 12498 w 13047"/>
                <a:gd name="connsiteY72" fmla="*/ 4405 h 10760"/>
                <a:gd name="connsiteX73" fmla="*/ 13046 w 13047"/>
                <a:gd name="connsiteY73" fmla="*/ 5293 h 10760"/>
                <a:gd name="connsiteX74" fmla="*/ 12634 w 13047"/>
                <a:gd name="connsiteY74" fmla="*/ 5967 h 10760"/>
                <a:gd name="connsiteX75" fmla="*/ 11251 w 13047"/>
                <a:gd name="connsiteY75" fmla="*/ 6232 h 10760"/>
                <a:gd name="connsiteX76" fmla="*/ 10035 w 13047"/>
                <a:gd name="connsiteY76" fmla="*/ 6788 h 10760"/>
                <a:gd name="connsiteX77" fmla="*/ 9398 w 13047"/>
                <a:gd name="connsiteY77" fmla="*/ 6901 h 10760"/>
                <a:gd name="connsiteX78" fmla="*/ 8869 w 13047"/>
                <a:gd name="connsiteY78" fmla="*/ 7088 h 10760"/>
                <a:gd name="connsiteX79" fmla="*/ 9432 w 13047"/>
                <a:gd name="connsiteY79" fmla="*/ 7238 h 10760"/>
                <a:gd name="connsiteX80" fmla="*/ 9902 w 13047"/>
                <a:gd name="connsiteY80" fmla="*/ 7626 h 10760"/>
                <a:gd name="connsiteX81" fmla="*/ 10277 w 13047"/>
                <a:gd name="connsiteY81" fmla="*/ 8372 h 10760"/>
                <a:gd name="connsiteX82" fmla="*/ 10653 w 13047"/>
                <a:gd name="connsiteY82" fmla="*/ 8342 h 10760"/>
                <a:gd name="connsiteX83" fmla="*/ 11639 w 13047"/>
                <a:gd name="connsiteY83" fmla="*/ 9088 h 10760"/>
                <a:gd name="connsiteX84" fmla="*/ 10465 w 13047"/>
                <a:gd name="connsiteY84" fmla="*/ 9894 h 10760"/>
                <a:gd name="connsiteX85" fmla="*/ 10935 w 13047"/>
                <a:gd name="connsiteY85" fmla="*/ 10491 h 10760"/>
                <a:gd name="connsiteX86" fmla="*/ 10747 w 13047"/>
                <a:gd name="connsiteY86" fmla="*/ 10730 h 10760"/>
                <a:gd name="connsiteX87" fmla="*/ 10465 w 13047"/>
                <a:gd name="connsiteY87" fmla="*/ 10491 h 10760"/>
                <a:gd name="connsiteX88" fmla="*/ 8587 w 13047"/>
                <a:gd name="connsiteY88" fmla="*/ 10461 h 10760"/>
                <a:gd name="connsiteX89" fmla="*/ 8259 w 13047"/>
                <a:gd name="connsiteY89" fmla="*/ 10760 h 10760"/>
                <a:gd name="connsiteX90" fmla="*/ 7695 w 13047"/>
                <a:gd name="connsiteY90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4268 w 13047"/>
                <a:gd name="connsiteY13" fmla="*/ 7118 h 10760"/>
                <a:gd name="connsiteX14" fmla="*/ 3939 w 13047"/>
                <a:gd name="connsiteY14" fmla="*/ 7029 h 10760"/>
                <a:gd name="connsiteX15" fmla="*/ 3752 w 13047"/>
                <a:gd name="connsiteY15" fmla="*/ 6521 h 10760"/>
                <a:gd name="connsiteX16" fmla="*/ 4517 w 13047"/>
                <a:gd name="connsiteY16" fmla="*/ 8998 h 10760"/>
                <a:gd name="connsiteX17" fmla="*/ 4550 w 13047"/>
                <a:gd name="connsiteY17" fmla="*/ 5984 h 10760"/>
                <a:gd name="connsiteX18" fmla="*/ 2519 w 13047"/>
                <a:gd name="connsiteY18" fmla="*/ 8079 h 10760"/>
                <a:gd name="connsiteX19" fmla="*/ 747 w 13047"/>
                <a:gd name="connsiteY19" fmla="*/ 8018 h 10760"/>
                <a:gd name="connsiteX20" fmla="*/ 596 w 13047"/>
                <a:gd name="connsiteY20" fmla="*/ 7611 h 10760"/>
                <a:gd name="connsiteX21" fmla="*/ 0 w 13047"/>
                <a:gd name="connsiteY21" fmla="*/ 6872 h 10760"/>
                <a:gd name="connsiteX22" fmla="*/ 256 w 13047"/>
                <a:gd name="connsiteY22" fmla="*/ 6827 h 10760"/>
                <a:gd name="connsiteX23" fmla="*/ 765 w 13047"/>
                <a:gd name="connsiteY23" fmla="*/ 6422 h 10760"/>
                <a:gd name="connsiteX24" fmla="*/ 581 w 13047"/>
                <a:gd name="connsiteY24" fmla="*/ 6205 h 10760"/>
                <a:gd name="connsiteX25" fmla="*/ 344 w 13047"/>
                <a:gd name="connsiteY25" fmla="*/ 6058 h 10760"/>
                <a:gd name="connsiteX26" fmla="*/ 301 w 13047"/>
                <a:gd name="connsiteY26" fmla="*/ 5674 h 10760"/>
                <a:gd name="connsiteX27" fmla="*/ 304 w 13047"/>
                <a:gd name="connsiteY27" fmla="*/ 5040 h 10760"/>
                <a:gd name="connsiteX28" fmla="*/ 440 w 13047"/>
                <a:gd name="connsiteY28" fmla="*/ 4655 h 10760"/>
                <a:gd name="connsiteX29" fmla="*/ 1351 w 13047"/>
                <a:gd name="connsiteY29" fmla="*/ 4121 h 10760"/>
                <a:gd name="connsiteX30" fmla="*/ 1742 w 13047"/>
                <a:gd name="connsiteY30" fmla="*/ 3784 h 10760"/>
                <a:gd name="connsiteX31" fmla="*/ 1407 w 13047"/>
                <a:gd name="connsiteY31" fmla="*/ 3358 h 10760"/>
                <a:gd name="connsiteX32" fmla="*/ 1808 w 13047"/>
                <a:gd name="connsiteY32" fmla="*/ 2950 h 10760"/>
                <a:gd name="connsiteX33" fmla="*/ 1827 w 13047"/>
                <a:gd name="connsiteY33" fmla="*/ 2820 h 10760"/>
                <a:gd name="connsiteX34" fmla="*/ 1639 w 13047"/>
                <a:gd name="connsiteY34" fmla="*/ 2790 h 10760"/>
                <a:gd name="connsiteX35" fmla="*/ 1997 w 13047"/>
                <a:gd name="connsiteY35" fmla="*/ 1986 h 10760"/>
                <a:gd name="connsiteX36" fmla="*/ 2646 w 13047"/>
                <a:gd name="connsiteY36" fmla="*/ 1999 h 10760"/>
                <a:gd name="connsiteX37" fmla="*/ 3423 w 13047"/>
                <a:gd name="connsiteY37" fmla="*/ 2461 h 10760"/>
                <a:gd name="connsiteX38" fmla="*/ 2347 w 13047"/>
                <a:gd name="connsiteY38" fmla="*/ 2015 h 10760"/>
                <a:gd name="connsiteX39" fmla="*/ 2658 w 13047"/>
                <a:gd name="connsiteY39" fmla="*/ 2021 h 10760"/>
                <a:gd name="connsiteX40" fmla="*/ 2820 w 13047"/>
                <a:gd name="connsiteY40" fmla="*/ 2083 h 10760"/>
                <a:gd name="connsiteX41" fmla="*/ 3295 w 13047"/>
                <a:gd name="connsiteY41" fmla="*/ 2449 h 10760"/>
                <a:gd name="connsiteX42" fmla="*/ 3493 w 13047"/>
                <a:gd name="connsiteY42" fmla="*/ 2178 h 10760"/>
                <a:gd name="connsiteX43" fmla="*/ 3819 w 13047"/>
                <a:gd name="connsiteY43" fmla="*/ 1886 h 10760"/>
                <a:gd name="connsiteX44" fmla="*/ 3944 w 13047"/>
                <a:gd name="connsiteY44" fmla="*/ 1793 h 10760"/>
                <a:gd name="connsiteX45" fmla="*/ 4644 w 13047"/>
                <a:gd name="connsiteY45" fmla="*/ 1805 h 10760"/>
                <a:gd name="connsiteX46" fmla="*/ 4362 w 13047"/>
                <a:gd name="connsiteY46" fmla="*/ 1835 h 10760"/>
                <a:gd name="connsiteX47" fmla="*/ 4174 w 13047"/>
                <a:gd name="connsiteY47" fmla="*/ 1596 h 10760"/>
                <a:gd name="connsiteX48" fmla="*/ 4157 w 13047"/>
                <a:gd name="connsiteY48" fmla="*/ 1359 h 10760"/>
                <a:gd name="connsiteX49" fmla="*/ 4205 w 13047"/>
                <a:gd name="connsiteY49" fmla="*/ 1009 h 10760"/>
                <a:gd name="connsiteX50" fmla="*/ 3939 w 13047"/>
                <a:gd name="connsiteY50" fmla="*/ 1059 h 10760"/>
                <a:gd name="connsiteX51" fmla="*/ 3893 w 13047"/>
                <a:gd name="connsiteY51" fmla="*/ 879 h 10760"/>
                <a:gd name="connsiteX52" fmla="*/ 4008 w 13047"/>
                <a:gd name="connsiteY52" fmla="*/ 580 h 10760"/>
                <a:gd name="connsiteX53" fmla="*/ 3906 w 13047"/>
                <a:gd name="connsiteY53" fmla="*/ 0 h 10760"/>
                <a:gd name="connsiteX54" fmla="*/ 5204 w 13047"/>
                <a:gd name="connsiteY54" fmla="*/ 195 h 10760"/>
                <a:gd name="connsiteX55" fmla="*/ 6240 w 13047"/>
                <a:gd name="connsiteY55" fmla="*/ 1088 h 10760"/>
                <a:gd name="connsiteX56" fmla="*/ 6500 w 13047"/>
                <a:gd name="connsiteY56" fmla="*/ 1091 h 10760"/>
                <a:gd name="connsiteX57" fmla="*/ 6566 w 13047"/>
                <a:gd name="connsiteY57" fmla="*/ 1196 h 10760"/>
                <a:gd name="connsiteX58" fmla="*/ 6782 w 13047"/>
                <a:gd name="connsiteY58" fmla="*/ 1300 h 10760"/>
                <a:gd name="connsiteX59" fmla="*/ 7223 w 13047"/>
                <a:gd name="connsiteY59" fmla="*/ 1256 h 10760"/>
                <a:gd name="connsiteX60" fmla="*/ 7273 w 13047"/>
                <a:gd name="connsiteY60" fmla="*/ 1745 h 10760"/>
                <a:gd name="connsiteX61" fmla="*/ 7554 w 13047"/>
                <a:gd name="connsiteY61" fmla="*/ 1596 h 10760"/>
                <a:gd name="connsiteX62" fmla="*/ 8069 w 13047"/>
                <a:gd name="connsiteY62" fmla="*/ 1755 h 10760"/>
                <a:gd name="connsiteX63" fmla="*/ 8806 w 13047"/>
                <a:gd name="connsiteY63" fmla="*/ 1218 h 10760"/>
                <a:gd name="connsiteX64" fmla="*/ 9230 w 13047"/>
                <a:gd name="connsiteY64" fmla="*/ 983 h 10760"/>
                <a:gd name="connsiteX65" fmla="*/ 10248 w 13047"/>
                <a:gd name="connsiteY65" fmla="*/ 1065 h 10760"/>
                <a:gd name="connsiteX66" fmla="*/ 10625 w 13047"/>
                <a:gd name="connsiteY66" fmla="*/ 1177 h 10760"/>
                <a:gd name="connsiteX67" fmla="*/ 10951 w 13047"/>
                <a:gd name="connsiteY67" fmla="*/ 721 h 10760"/>
                <a:gd name="connsiteX68" fmla="*/ 11233 w 13047"/>
                <a:gd name="connsiteY68" fmla="*/ 1213 h 10760"/>
                <a:gd name="connsiteX69" fmla="*/ 10845 w 13047"/>
                <a:gd name="connsiteY69" fmla="*/ 1544 h 10760"/>
                <a:gd name="connsiteX70" fmla="*/ 11465 w 13047"/>
                <a:gd name="connsiteY70" fmla="*/ 1477 h 10760"/>
                <a:gd name="connsiteX71" fmla="*/ 12043 w 13047"/>
                <a:gd name="connsiteY71" fmla="*/ 1744 h 10760"/>
                <a:gd name="connsiteX72" fmla="*/ 12498 w 13047"/>
                <a:gd name="connsiteY72" fmla="*/ 4405 h 10760"/>
                <a:gd name="connsiteX73" fmla="*/ 13046 w 13047"/>
                <a:gd name="connsiteY73" fmla="*/ 5293 h 10760"/>
                <a:gd name="connsiteX74" fmla="*/ 12634 w 13047"/>
                <a:gd name="connsiteY74" fmla="*/ 5967 h 10760"/>
                <a:gd name="connsiteX75" fmla="*/ 11251 w 13047"/>
                <a:gd name="connsiteY75" fmla="*/ 6232 h 10760"/>
                <a:gd name="connsiteX76" fmla="*/ 10035 w 13047"/>
                <a:gd name="connsiteY76" fmla="*/ 6788 h 10760"/>
                <a:gd name="connsiteX77" fmla="*/ 9398 w 13047"/>
                <a:gd name="connsiteY77" fmla="*/ 6901 h 10760"/>
                <a:gd name="connsiteX78" fmla="*/ 8869 w 13047"/>
                <a:gd name="connsiteY78" fmla="*/ 7088 h 10760"/>
                <a:gd name="connsiteX79" fmla="*/ 9432 w 13047"/>
                <a:gd name="connsiteY79" fmla="*/ 7238 h 10760"/>
                <a:gd name="connsiteX80" fmla="*/ 9902 w 13047"/>
                <a:gd name="connsiteY80" fmla="*/ 7626 h 10760"/>
                <a:gd name="connsiteX81" fmla="*/ 10277 w 13047"/>
                <a:gd name="connsiteY81" fmla="*/ 8372 h 10760"/>
                <a:gd name="connsiteX82" fmla="*/ 10653 w 13047"/>
                <a:gd name="connsiteY82" fmla="*/ 8342 h 10760"/>
                <a:gd name="connsiteX83" fmla="*/ 11639 w 13047"/>
                <a:gd name="connsiteY83" fmla="*/ 9088 h 10760"/>
                <a:gd name="connsiteX84" fmla="*/ 10465 w 13047"/>
                <a:gd name="connsiteY84" fmla="*/ 9894 h 10760"/>
                <a:gd name="connsiteX85" fmla="*/ 10935 w 13047"/>
                <a:gd name="connsiteY85" fmla="*/ 10491 h 10760"/>
                <a:gd name="connsiteX86" fmla="*/ 10747 w 13047"/>
                <a:gd name="connsiteY86" fmla="*/ 10730 h 10760"/>
                <a:gd name="connsiteX87" fmla="*/ 10465 w 13047"/>
                <a:gd name="connsiteY87" fmla="*/ 10491 h 10760"/>
                <a:gd name="connsiteX88" fmla="*/ 8587 w 13047"/>
                <a:gd name="connsiteY88" fmla="*/ 10461 h 10760"/>
                <a:gd name="connsiteX89" fmla="*/ 8259 w 13047"/>
                <a:gd name="connsiteY89" fmla="*/ 10760 h 10760"/>
                <a:gd name="connsiteX90" fmla="*/ 7695 w 13047"/>
                <a:gd name="connsiteY90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4268 w 13047"/>
                <a:gd name="connsiteY13" fmla="*/ 7118 h 10760"/>
                <a:gd name="connsiteX14" fmla="*/ 3939 w 13047"/>
                <a:gd name="connsiteY14" fmla="*/ 7029 h 10760"/>
                <a:gd name="connsiteX15" fmla="*/ 3604 w 13047"/>
                <a:gd name="connsiteY15" fmla="*/ 8650 h 10760"/>
                <a:gd name="connsiteX16" fmla="*/ 4517 w 13047"/>
                <a:gd name="connsiteY16" fmla="*/ 8998 h 10760"/>
                <a:gd name="connsiteX17" fmla="*/ 4550 w 13047"/>
                <a:gd name="connsiteY17" fmla="*/ 5984 h 10760"/>
                <a:gd name="connsiteX18" fmla="*/ 2519 w 13047"/>
                <a:gd name="connsiteY18" fmla="*/ 8079 h 10760"/>
                <a:gd name="connsiteX19" fmla="*/ 747 w 13047"/>
                <a:gd name="connsiteY19" fmla="*/ 8018 h 10760"/>
                <a:gd name="connsiteX20" fmla="*/ 596 w 13047"/>
                <a:gd name="connsiteY20" fmla="*/ 7611 h 10760"/>
                <a:gd name="connsiteX21" fmla="*/ 0 w 13047"/>
                <a:gd name="connsiteY21" fmla="*/ 6872 h 10760"/>
                <a:gd name="connsiteX22" fmla="*/ 256 w 13047"/>
                <a:gd name="connsiteY22" fmla="*/ 6827 h 10760"/>
                <a:gd name="connsiteX23" fmla="*/ 765 w 13047"/>
                <a:gd name="connsiteY23" fmla="*/ 6422 h 10760"/>
                <a:gd name="connsiteX24" fmla="*/ 581 w 13047"/>
                <a:gd name="connsiteY24" fmla="*/ 6205 h 10760"/>
                <a:gd name="connsiteX25" fmla="*/ 344 w 13047"/>
                <a:gd name="connsiteY25" fmla="*/ 6058 h 10760"/>
                <a:gd name="connsiteX26" fmla="*/ 301 w 13047"/>
                <a:gd name="connsiteY26" fmla="*/ 5674 h 10760"/>
                <a:gd name="connsiteX27" fmla="*/ 304 w 13047"/>
                <a:gd name="connsiteY27" fmla="*/ 5040 h 10760"/>
                <a:gd name="connsiteX28" fmla="*/ 440 w 13047"/>
                <a:gd name="connsiteY28" fmla="*/ 4655 h 10760"/>
                <a:gd name="connsiteX29" fmla="*/ 1351 w 13047"/>
                <a:gd name="connsiteY29" fmla="*/ 4121 h 10760"/>
                <a:gd name="connsiteX30" fmla="*/ 1742 w 13047"/>
                <a:gd name="connsiteY30" fmla="*/ 3784 h 10760"/>
                <a:gd name="connsiteX31" fmla="*/ 1407 w 13047"/>
                <a:gd name="connsiteY31" fmla="*/ 3358 h 10760"/>
                <a:gd name="connsiteX32" fmla="*/ 1808 w 13047"/>
                <a:gd name="connsiteY32" fmla="*/ 2950 h 10760"/>
                <a:gd name="connsiteX33" fmla="*/ 1827 w 13047"/>
                <a:gd name="connsiteY33" fmla="*/ 2820 h 10760"/>
                <a:gd name="connsiteX34" fmla="*/ 1639 w 13047"/>
                <a:gd name="connsiteY34" fmla="*/ 2790 h 10760"/>
                <a:gd name="connsiteX35" fmla="*/ 1997 w 13047"/>
                <a:gd name="connsiteY35" fmla="*/ 1986 h 10760"/>
                <a:gd name="connsiteX36" fmla="*/ 2646 w 13047"/>
                <a:gd name="connsiteY36" fmla="*/ 1999 h 10760"/>
                <a:gd name="connsiteX37" fmla="*/ 3423 w 13047"/>
                <a:gd name="connsiteY37" fmla="*/ 2461 h 10760"/>
                <a:gd name="connsiteX38" fmla="*/ 2347 w 13047"/>
                <a:gd name="connsiteY38" fmla="*/ 2015 h 10760"/>
                <a:gd name="connsiteX39" fmla="*/ 2658 w 13047"/>
                <a:gd name="connsiteY39" fmla="*/ 2021 h 10760"/>
                <a:gd name="connsiteX40" fmla="*/ 2820 w 13047"/>
                <a:gd name="connsiteY40" fmla="*/ 2083 h 10760"/>
                <a:gd name="connsiteX41" fmla="*/ 3295 w 13047"/>
                <a:gd name="connsiteY41" fmla="*/ 2449 h 10760"/>
                <a:gd name="connsiteX42" fmla="*/ 3493 w 13047"/>
                <a:gd name="connsiteY42" fmla="*/ 2178 h 10760"/>
                <a:gd name="connsiteX43" fmla="*/ 3819 w 13047"/>
                <a:gd name="connsiteY43" fmla="*/ 1886 h 10760"/>
                <a:gd name="connsiteX44" fmla="*/ 3944 w 13047"/>
                <a:gd name="connsiteY44" fmla="*/ 1793 h 10760"/>
                <a:gd name="connsiteX45" fmla="*/ 4644 w 13047"/>
                <a:gd name="connsiteY45" fmla="*/ 1805 h 10760"/>
                <a:gd name="connsiteX46" fmla="*/ 4362 w 13047"/>
                <a:gd name="connsiteY46" fmla="*/ 1835 h 10760"/>
                <a:gd name="connsiteX47" fmla="*/ 4174 w 13047"/>
                <a:gd name="connsiteY47" fmla="*/ 1596 h 10760"/>
                <a:gd name="connsiteX48" fmla="*/ 4157 w 13047"/>
                <a:gd name="connsiteY48" fmla="*/ 1359 h 10760"/>
                <a:gd name="connsiteX49" fmla="*/ 4205 w 13047"/>
                <a:gd name="connsiteY49" fmla="*/ 1009 h 10760"/>
                <a:gd name="connsiteX50" fmla="*/ 3939 w 13047"/>
                <a:gd name="connsiteY50" fmla="*/ 1059 h 10760"/>
                <a:gd name="connsiteX51" fmla="*/ 3893 w 13047"/>
                <a:gd name="connsiteY51" fmla="*/ 879 h 10760"/>
                <a:gd name="connsiteX52" fmla="*/ 4008 w 13047"/>
                <a:gd name="connsiteY52" fmla="*/ 580 h 10760"/>
                <a:gd name="connsiteX53" fmla="*/ 3906 w 13047"/>
                <a:gd name="connsiteY53" fmla="*/ 0 h 10760"/>
                <a:gd name="connsiteX54" fmla="*/ 5204 w 13047"/>
                <a:gd name="connsiteY54" fmla="*/ 195 h 10760"/>
                <a:gd name="connsiteX55" fmla="*/ 6240 w 13047"/>
                <a:gd name="connsiteY55" fmla="*/ 1088 h 10760"/>
                <a:gd name="connsiteX56" fmla="*/ 6500 w 13047"/>
                <a:gd name="connsiteY56" fmla="*/ 1091 h 10760"/>
                <a:gd name="connsiteX57" fmla="*/ 6566 w 13047"/>
                <a:gd name="connsiteY57" fmla="*/ 1196 h 10760"/>
                <a:gd name="connsiteX58" fmla="*/ 6782 w 13047"/>
                <a:gd name="connsiteY58" fmla="*/ 1300 h 10760"/>
                <a:gd name="connsiteX59" fmla="*/ 7223 w 13047"/>
                <a:gd name="connsiteY59" fmla="*/ 1256 h 10760"/>
                <a:gd name="connsiteX60" fmla="*/ 7273 w 13047"/>
                <a:gd name="connsiteY60" fmla="*/ 1745 h 10760"/>
                <a:gd name="connsiteX61" fmla="*/ 7554 w 13047"/>
                <a:gd name="connsiteY61" fmla="*/ 1596 h 10760"/>
                <a:gd name="connsiteX62" fmla="*/ 8069 w 13047"/>
                <a:gd name="connsiteY62" fmla="*/ 1755 h 10760"/>
                <a:gd name="connsiteX63" fmla="*/ 8806 w 13047"/>
                <a:gd name="connsiteY63" fmla="*/ 1218 h 10760"/>
                <a:gd name="connsiteX64" fmla="*/ 9230 w 13047"/>
                <a:gd name="connsiteY64" fmla="*/ 983 h 10760"/>
                <a:gd name="connsiteX65" fmla="*/ 10248 w 13047"/>
                <a:gd name="connsiteY65" fmla="*/ 1065 h 10760"/>
                <a:gd name="connsiteX66" fmla="*/ 10625 w 13047"/>
                <a:gd name="connsiteY66" fmla="*/ 1177 h 10760"/>
                <a:gd name="connsiteX67" fmla="*/ 10951 w 13047"/>
                <a:gd name="connsiteY67" fmla="*/ 721 h 10760"/>
                <a:gd name="connsiteX68" fmla="*/ 11233 w 13047"/>
                <a:gd name="connsiteY68" fmla="*/ 1213 h 10760"/>
                <a:gd name="connsiteX69" fmla="*/ 10845 w 13047"/>
                <a:gd name="connsiteY69" fmla="*/ 1544 h 10760"/>
                <a:gd name="connsiteX70" fmla="*/ 11465 w 13047"/>
                <a:gd name="connsiteY70" fmla="*/ 1477 h 10760"/>
                <a:gd name="connsiteX71" fmla="*/ 12043 w 13047"/>
                <a:gd name="connsiteY71" fmla="*/ 1744 h 10760"/>
                <a:gd name="connsiteX72" fmla="*/ 12498 w 13047"/>
                <a:gd name="connsiteY72" fmla="*/ 4405 h 10760"/>
                <a:gd name="connsiteX73" fmla="*/ 13046 w 13047"/>
                <a:gd name="connsiteY73" fmla="*/ 5293 h 10760"/>
                <a:gd name="connsiteX74" fmla="*/ 12634 w 13047"/>
                <a:gd name="connsiteY74" fmla="*/ 5967 h 10760"/>
                <a:gd name="connsiteX75" fmla="*/ 11251 w 13047"/>
                <a:gd name="connsiteY75" fmla="*/ 6232 h 10760"/>
                <a:gd name="connsiteX76" fmla="*/ 10035 w 13047"/>
                <a:gd name="connsiteY76" fmla="*/ 6788 h 10760"/>
                <a:gd name="connsiteX77" fmla="*/ 9398 w 13047"/>
                <a:gd name="connsiteY77" fmla="*/ 6901 h 10760"/>
                <a:gd name="connsiteX78" fmla="*/ 8869 w 13047"/>
                <a:gd name="connsiteY78" fmla="*/ 7088 h 10760"/>
                <a:gd name="connsiteX79" fmla="*/ 9432 w 13047"/>
                <a:gd name="connsiteY79" fmla="*/ 7238 h 10760"/>
                <a:gd name="connsiteX80" fmla="*/ 9902 w 13047"/>
                <a:gd name="connsiteY80" fmla="*/ 7626 h 10760"/>
                <a:gd name="connsiteX81" fmla="*/ 10277 w 13047"/>
                <a:gd name="connsiteY81" fmla="*/ 8372 h 10760"/>
                <a:gd name="connsiteX82" fmla="*/ 10653 w 13047"/>
                <a:gd name="connsiteY82" fmla="*/ 8342 h 10760"/>
                <a:gd name="connsiteX83" fmla="*/ 11639 w 13047"/>
                <a:gd name="connsiteY83" fmla="*/ 9088 h 10760"/>
                <a:gd name="connsiteX84" fmla="*/ 10465 w 13047"/>
                <a:gd name="connsiteY84" fmla="*/ 9894 h 10760"/>
                <a:gd name="connsiteX85" fmla="*/ 10935 w 13047"/>
                <a:gd name="connsiteY85" fmla="*/ 10491 h 10760"/>
                <a:gd name="connsiteX86" fmla="*/ 10747 w 13047"/>
                <a:gd name="connsiteY86" fmla="*/ 10730 h 10760"/>
                <a:gd name="connsiteX87" fmla="*/ 10465 w 13047"/>
                <a:gd name="connsiteY87" fmla="*/ 10491 h 10760"/>
                <a:gd name="connsiteX88" fmla="*/ 8587 w 13047"/>
                <a:gd name="connsiteY88" fmla="*/ 10461 h 10760"/>
                <a:gd name="connsiteX89" fmla="*/ 8259 w 13047"/>
                <a:gd name="connsiteY89" fmla="*/ 10760 h 10760"/>
                <a:gd name="connsiteX90" fmla="*/ 7695 w 13047"/>
                <a:gd name="connsiteY90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4268 w 13047"/>
                <a:gd name="connsiteY13" fmla="*/ 7118 h 10760"/>
                <a:gd name="connsiteX14" fmla="*/ 3939 w 13047"/>
                <a:gd name="connsiteY14" fmla="*/ 7029 h 10760"/>
                <a:gd name="connsiteX15" fmla="*/ 3604 w 13047"/>
                <a:gd name="connsiteY15" fmla="*/ 8650 h 10760"/>
                <a:gd name="connsiteX16" fmla="*/ 4517 w 13047"/>
                <a:gd name="connsiteY16" fmla="*/ 8998 h 10760"/>
                <a:gd name="connsiteX17" fmla="*/ 3323 w 13047"/>
                <a:gd name="connsiteY17" fmla="*/ 8284 h 10760"/>
                <a:gd name="connsiteX18" fmla="*/ 2519 w 13047"/>
                <a:gd name="connsiteY18" fmla="*/ 8079 h 10760"/>
                <a:gd name="connsiteX19" fmla="*/ 747 w 13047"/>
                <a:gd name="connsiteY19" fmla="*/ 8018 h 10760"/>
                <a:gd name="connsiteX20" fmla="*/ 596 w 13047"/>
                <a:gd name="connsiteY20" fmla="*/ 7611 h 10760"/>
                <a:gd name="connsiteX21" fmla="*/ 0 w 13047"/>
                <a:gd name="connsiteY21" fmla="*/ 6872 h 10760"/>
                <a:gd name="connsiteX22" fmla="*/ 256 w 13047"/>
                <a:gd name="connsiteY22" fmla="*/ 6827 h 10760"/>
                <a:gd name="connsiteX23" fmla="*/ 765 w 13047"/>
                <a:gd name="connsiteY23" fmla="*/ 6422 h 10760"/>
                <a:gd name="connsiteX24" fmla="*/ 581 w 13047"/>
                <a:gd name="connsiteY24" fmla="*/ 6205 h 10760"/>
                <a:gd name="connsiteX25" fmla="*/ 344 w 13047"/>
                <a:gd name="connsiteY25" fmla="*/ 6058 h 10760"/>
                <a:gd name="connsiteX26" fmla="*/ 301 w 13047"/>
                <a:gd name="connsiteY26" fmla="*/ 5674 h 10760"/>
                <a:gd name="connsiteX27" fmla="*/ 304 w 13047"/>
                <a:gd name="connsiteY27" fmla="*/ 5040 h 10760"/>
                <a:gd name="connsiteX28" fmla="*/ 440 w 13047"/>
                <a:gd name="connsiteY28" fmla="*/ 4655 h 10760"/>
                <a:gd name="connsiteX29" fmla="*/ 1351 w 13047"/>
                <a:gd name="connsiteY29" fmla="*/ 4121 h 10760"/>
                <a:gd name="connsiteX30" fmla="*/ 1742 w 13047"/>
                <a:gd name="connsiteY30" fmla="*/ 3784 h 10760"/>
                <a:gd name="connsiteX31" fmla="*/ 1407 w 13047"/>
                <a:gd name="connsiteY31" fmla="*/ 3358 h 10760"/>
                <a:gd name="connsiteX32" fmla="*/ 1808 w 13047"/>
                <a:gd name="connsiteY32" fmla="*/ 2950 h 10760"/>
                <a:gd name="connsiteX33" fmla="*/ 1827 w 13047"/>
                <a:gd name="connsiteY33" fmla="*/ 2820 h 10760"/>
                <a:gd name="connsiteX34" fmla="*/ 1639 w 13047"/>
                <a:gd name="connsiteY34" fmla="*/ 2790 h 10760"/>
                <a:gd name="connsiteX35" fmla="*/ 1997 w 13047"/>
                <a:gd name="connsiteY35" fmla="*/ 1986 h 10760"/>
                <a:gd name="connsiteX36" fmla="*/ 2646 w 13047"/>
                <a:gd name="connsiteY36" fmla="*/ 1999 h 10760"/>
                <a:gd name="connsiteX37" fmla="*/ 3423 w 13047"/>
                <a:gd name="connsiteY37" fmla="*/ 2461 h 10760"/>
                <a:gd name="connsiteX38" fmla="*/ 2347 w 13047"/>
                <a:gd name="connsiteY38" fmla="*/ 2015 h 10760"/>
                <a:gd name="connsiteX39" fmla="*/ 2658 w 13047"/>
                <a:gd name="connsiteY39" fmla="*/ 2021 h 10760"/>
                <a:gd name="connsiteX40" fmla="*/ 2820 w 13047"/>
                <a:gd name="connsiteY40" fmla="*/ 2083 h 10760"/>
                <a:gd name="connsiteX41" fmla="*/ 3295 w 13047"/>
                <a:gd name="connsiteY41" fmla="*/ 2449 h 10760"/>
                <a:gd name="connsiteX42" fmla="*/ 3493 w 13047"/>
                <a:gd name="connsiteY42" fmla="*/ 2178 h 10760"/>
                <a:gd name="connsiteX43" fmla="*/ 3819 w 13047"/>
                <a:gd name="connsiteY43" fmla="*/ 1886 h 10760"/>
                <a:gd name="connsiteX44" fmla="*/ 3944 w 13047"/>
                <a:gd name="connsiteY44" fmla="*/ 1793 h 10760"/>
                <a:gd name="connsiteX45" fmla="*/ 4644 w 13047"/>
                <a:gd name="connsiteY45" fmla="*/ 1805 h 10760"/>
                <a:gd name="connsiteX46" fmla="*/ 4362 w 13047"/>
                <a:gd name="connsiteY46" fmla="*/ 1835 h 10760"/>
                <a:gd name="connsiteX47" fmla="*/ 4174 w 13047"/>
                <a:gd name="connsiteY47" fmla="*/ 1596 h 10760"/>
                <a:gd name="connsiteX48" fmla="*/ 4157 w 13047"/>
                <a:gd name="connsiteY48" fmla="*/ 1359 h 10760"/>
                <a:gd name="connsiteX49" fmla="*/ 4205 w 13047"/>
                <a:gd name="connsiteY49" fmla="*/ 1009 h 10760"/>
                <a:gd name="connsiteX50" fmla="*/ 3939 w 13047"/>
                <a:gd name="connsiteY50" fmla="*/ 1059 h 10760"/>
                <a:gd name="connsiteX51" fmla="*/ 3893 w 13047"/>
                <a:gd name="connsiteY51" fmla="*/ 879 h 10760"/>
                <a:gd name="connsiteX52" fmla="*/ 4008 w 13047"/>
                <a:gd name="connsiteY52" fmla="*/ 580 h 10760"/>
                <a:gd name="connsiteX53" fmla="*/ 3906 w 13047"/>
                <a:gd name="connsiteY53" fmla="*/ 0 h 10760"/>
                <a:gd name="connsiteX54" fmla="*/ 5204 w 13047"/>
                <a:gd name="connsiteY54" fmla="*/ 195 h 10760"/>
                <a:gd name="connsiteX55" fmla="*/ 6240 w 13047"/>
                <a:gd name="connsiteY55" fmla="*/ 1088 h 10760"/>
                <a:gd name="connsiteX56" fmla="*/ 6500 w 13047"/>
                <a:gd name="connsiteY56" fmla="*/ 1091 h 10760"/>
                <a:gd name="connsiteX57" fmla="*/ 6566 w 13047"/>
                <a:gd name="connsiteY57" fmla="*/ 1196 h 10760"/>
                <a:gd name="connsiteX58" fmla="*/ 6782 w 13047"/>
                <a:gd name="connsiteY58" fmla="*/ 1300 h 10760"/>
                <a:gd name="connsiteX59" fmla="*/ 7223 w 13047"/>
                <a:gd name="connsiteY59" fmla="*/ 1256 h 10760"/>
                <a:gd name="connsiteX60" fmla="*/ 7273 w 13047"/>
                <a:gd name="connsiteY60" fmla="*/ 1745 h 10760"/>
                <a:gd name="connsiteX61" fmla="*/ 7554 w 13047"/>
                <a:gd name="connsiteY61" fmla="*/ 1596 h 10760"/>
                <a:gd name="connsiteX62" fmla="*/ 8069 w 13047"/>
                <a:gd name="connsiteY62" fmla="*/ 1755 h 10760"/>
                <a:gd name="connsiteX63" fmla="*/ 8806 w 13047"/>
                <a:gd name="connsiteY63" fmla="*/ 1218 h 10760"/>
                <a:gd name="connsiteX64" fmla="*/ 9230 w 13047"/>
                <a:gd name="connsiteY64" fmla="*/ 983 h 10760"/>
                <a:gd name="connsiteX65" fmla="*/ 10248 w 13047"/>
                <a:gd name="connsiteY65" fmla="*/ 1065 h 10760"/>
                <a:gd name="connsiteX66" fmla="*/ 10625 w 13047"/>
                <a:gd name="connsiteY66" fmla="*/ 1177 h 10760"/>
                <a:gd name="connsiteX67" fmla="*/ 10951 w 13047"/>
                <a:gd name="connsiteY67" fmla="*/ 721 h 10760"/>
                <a:gd name="connsiteX68" fmla="*/ 11233 w 13047"/>
                <a:gd name="connsiteY68" fmla="*/ 1213 h 10760"/>
                <a:gd name="connsiteX69" fmla="*/ 10845 w 13047"/>
                <a:gd name="connsiteY69" fmla="*/ 1544 h 10760"/>
                <a:gd name="connsiteX70" fmla="*/ 11465 w 13047"/>
                <a:gd name="connsiteY70" fmla="*/ 1477 h 10760"/>
                <a:gd name="connsiteX71" fmla="*/ 12043 w 13047"/>
                <a:gd name="connsiteY71" fmla="*/ 1744 h 10760"/>
                <a:gd name="connsiteX72" fmla="*/ 12498 w 13047"/>
                <a:gd name="connsiteY72" fmla="*/ 4405 h 10760"/>
                <a:gd name="connsiteX73" fmla="*/ 13046 w 13047"/>
                <a:gd name="connsiteY73" fmla="*/ 5293 h 10760"/>
                <a:gd name="connsiteX74" fmla="*/ 12634 w 13047"/>
                <a:gd name="connsiteY74" fmla="*/ 5967 h 10760"/>
                <a:gd name="connsiteX75" fmla="*/ 11251 w 13047"/>
                <a:gd name="connsiteY75" fmla="*/ 6232 h 10760"/>
                <a:gd name="connsiteX76" fmla="*/ 10035 w 13047"/>
                <a:gd name="connsiteY76" fmla="*/ 6788 h 10760"/>
                <a:gd name="connsiteX77" fmla="*/ 9398 w 13047"/>
                <a:gd name="connsiteY77" fmla="*/ 6901 h 10760"/>
                <a:gd name="connsiteX78" fmla="*/ 8869 w 13047"/>
                <a:gd name="connsiteY78" fmla="*/ 7088 h 10760"/>
                <a:gd name="connsiteX79" fmla="*/ 9432 w 13047"/>
                <a:gd name="connsiteY79" fmla="*/ 7238 h 10760"/>
                <a:gd name="connsiteX80" fmla="*/ 9902 w 13047"/>
                <a:gd name="connsiteY80" fmla="*/ 7626 h 10760"/>
                <a:gd name="connsiteX81" fmla="*/ 10277 w 13047"/>
                <a:gd name="connsiteY81" fmla="*/ 8372 h 10760"/>
                <a:gd name="connsiteX82" fmla="*/ 10653 w 13047"/>
                <a:gd name="connsiteY82" fmla="*/ 8342 h 10760"/>
                <a:gd name="connsiteX83" fmla="*/ 11639 w 13047"/>
                <a:gd name="connsiteY83" fmla="*/ 9088 h 10760"/>
                <a:gd name="connsiteX84" fmla="*/ 10465 w 13047"/>
                <a:gd name="connsiteY84" fmla="*/ 9894 h 10760"/>
                <a:gd name="connsiteX85" fmla="*/ 10935 w 13047"/>
                <a:gd name="connsiteY85" fmla="*/ 10491 h 10760"/>
                <a:gd name="connsiteX86" fmla="*/ 10747 w 13047"/>
                <a:gd name="connsiteY86" fmla="*/ 10730 h 10760"/>
                <a:gd name="connsiteX87" fmla="*/ 10465 w 13047"/>
                <a:gd name="connsiteY87" fmla="*/ 10491 h 10760"/>
                <a:gd name="connsiteX88" fmla="*/ 8587 w 13047"/>
                <a:gd name="connsiteY88" fmla="*/ 10461 h 10760"/>
                <a:gd name="connsiteX89" fmla="*/ 8259 w 13047"/>
                <a:gd name="connsiteY89" fmla="*/ 10760 h 10760"/>
                <a:gd name="connsiteX90" fmla="*/ 7695 w 13047"/>
                <a:gd name="connsiteY90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4268 w 13047"/>
                <a:gd name="connsiteY13" fmla="*/ 7118 h 10760"/>
                <a:gd name="connsiteX14" fmla="*/ 3939 w 13047"/>
                <a:gd name="connsiteY14" fmla="*/ 7029 h 10760"/>
                <a:gd name="connsiteX15" fmla="*/ 4517 w 13047"/>
                <a:gd name="connsiteY15" fmla="*/ 8998 h 10760"/>
                <a:gd name="connsiteX16" fmla="*/ 3323 w 13047"/>
                <a:gd name="connsiteY16" fmla="*/ 8284 h 10760"/>
                <a:gd name="connsiteX17" fmla="*/ 2519 w 13047"/>
                <a:gd name="connsiteY17" fmla="*/ 8079 h 10760"/>
                <a:gd name="connsiteX18" fmla="*/ 747 w 13047"/>
                <a:gd name="connsiteY18" fmla="*/ 8018 h 10760"/>
                <a:gd name="connsiteX19" fmla="*/ 596 w 13047"/>
                <a:gd name="connsiteY19" fmla="*/ 7611 h 10760"/>
                <a:gd name="connsiteX20" fmla="*/ 0 w 13047"/>
                <a:gd name="connsiteY20" fmla="*/ 6872 h 10760"/>
                <a:gd name="connsiteX21" fmla="*/ 256 w 13047"/>
                <a:gd name="connsiteY21" fmla="*/ 6827 h 10760"/>
                <a:gd name="connsiteX22" fmla="*/ 765 w 13047"/>
                <a:gd name="connsiteY22" fmla="*/ 6422 h 10760"/>
                <a:gd name="connsiteX23" fmla="*/ 581 w 13047"/>
                <a:gd name="connsiteY23" fmla="*/ 6205 h 10760"/>
                <a:gd name="connsiteX24" fmla="*/ 344 w 13047"/>
                <a:gd name="connsiteY24" fmla="*/ 6058 h 10760"/>
                <a:gd name="connsiteX25" fmla="*/ 301 w 13047"/>
                <a:gd name="connsiteY25" fmla="*/ 5674 h 10760"/>
                <a:gd name="connsiteX26" fmla="*/ 304 w 13047"/>
                <a:gd name="connsiteY26" fmla="*/ 5040 h 10760"/>
                <a:gd name="connsiteX27" fmla="*/ 440 w 13047"/>
                <a:gd name="connsiteY27" fmla="*/ 4655 h 10760"/>
                <a:gd name="connsiteX28" fmla="*/ 1351 w 13047"/>
                <a:gd name="connsiteY28" fmla="*/ 4121 h 10760"/>
                <a:gd name="connsiteX29" fmla="*/ 1742 w 13047"/>
                <a:gd name="connsiteY29" fmla="*/ 3784 h 10760"/>
                <a:gd name="connsiteX30" fmla="*/ 1407 w 13047"/>
                <a:gd name="connsiteY30" fmla="*/ 3358 h 10760"/>
                <a:gd name="connsiteX31" fmla="*/ 1808 w 13047"/>
                <a:gd name="connsiteY31" fmla="*/ 2950 h 10760"/>
                <a:gd name="connsiteX32" fmla="*/ 1827 w 13047"/>
                <a:gd name="connsiteY32" fmla="*/ 2820 h 10760"/>
                <a:gd name="connsiteX33" fmla="*/ 1639 w 13047"/>
                <a:gd name="connsiteY33" fmla="*/ 2790 h 10760"/>
                <a:gd name="connsiteX34" fmla="*/ 1997 w 13047"/>
                <a:gd name="connsiteY34" fmla="*/ 1986 h 10760"/>
                <a:gd name="connsiteX35" fmla="*/ 2646 w 13047"/>
                <a:gd name="connsiteY35" fmla="*/ 1999 h 10760"/>
                <a:gd name="connsiteX36" fmla="*/ 3423 w 13047"/>
                <a:gd name="connsiteY36" fmla="*/ 2461 h 10760"/>
                <a:gd name="connsiteX37" fmla="*/ 2347 w 13047"/>
                <a:gd name="connsiteY37" fmla="*/ 2015 h 10760"/>
                <a:gd name="connsiteX38" fmla="*/ 2658 w 13047"/>
                <a:gd name="connsiteY38" fmla="*/ 2021 h 10760"/>
                <a:gd name="connsiteX39" fmla="*/ 2820 w 13047"/>
                <a:gd name="connsiteY39" fmla="*/ 2083 h 10760"/>
                <a:gd name="connsiteX40" fmla="*/ 3295 w 13047"/>
                <a:gd name="connsiteY40" fmla="*/ 2449 h 10760"/>
                <a:gd name="connsiteX41" fmla="*/ 3493 w 13047"/>
                <a:gd name="connsiteY41" fmla="*/ 2178 h 10760"/>
                <a:gd name="connsiteX42" fmla="*/ 3819 w 13047"/>
                <a:gd name="connsiteY42" fmla="*/ 1886 h 10760"/>
                <a:gd name="connsiteX43" fmla="*/ 3944 w 13047"/>
                <a:gd name="connsiteY43" fmla="*/ 1793 h 10760"/>
                <a:gd name="connsiteX44" fmla="*/ 4644 w 13047"/>
                <a:gd name="connsiteY44" fmla="*/ 1805 h 10760"/>
                <a:gd name="connsiteX45" fmla="*/ 4362 w 13047"/>
                <a:gd name="connsiteY45" fmla="*/ 1835 h 10760"/>
                <a:gd name="connsiteX46" fmla="*/ 4174 w 13047"/>
                <a:gd name="connsiteY46" fmla="*/ 1596 h 10760"/>
                <a:gd name="connsiteX47" fmla="*/ 4157 w 13047"/>
                <a:gd name="connsiteY47" fmla="*/ 1359 h 10760"/>
                <a:gd name="connsiteX48" fmla="*/ 4205 w 13047"/>
                <a:gd name="connsiteY48" fmla="*/ 1009 h 10760"/>
                <a:gd name="connsiteX49" fmla="*/ 3939 w 13047"/>
                <a:gd name="connsiteY49" fmla="*/ 1059 h 10760"/>
                <a:gd name="connsiteX50" fmla="*/ 3893 w 13047"/>
                <a:gd name="connsiteY50" fmla="*/ 879 h 10760"/>
                <a:gd name="connsiteX51" fmla="*/ 4008 w 13047"/>
                <a:gd name="connsiteY51" fmla="*/ 580 h 10760"/>
                <a:gd name="connsiteX52" fmla="*/ 3906 w 13047"/>
                <a:gd name="connsiteY52" fmla="*/ 0 h 10760"/>
                <a:gd name="connsiteX53" fmla="*/ 5204 w 13047"/>
                <a:gd name="connsiteY53" fmla="*/ 195 h 10760"/>
                <a:gd name="connsiteX54" fmla="*/ 6240 w 13047"/>
                <a:gd name="connsiteY54" fmla="*/ 1088 h 10760"/>
                <a:gd name="connsiteX55" fmla="*/ 6500 w 13047"/>
                <a:gd name="connsiteY55" fmla="*/ 1091 h 10760"/>
                <a:gd name="connsiteX56" fmla="*/ 6566 w 13047"/>
                <a:gd name="connsiteY56" fmla="*/ 1196 h 10760"/>
                <a:gd name="connsiteX57" fmla="*/ 6782 w 13047"/>
                <a:gd name="connsiteY57" fmla="*/ 1300 h 10760"/>
                <a:gd name="connsiteX58" fmla="*/ 7223 w 13047"/>
                <a:gd name="connsiteY58" fmla="*/ 1256 h 10760"/>
                <a:gd name="connsiteX59" fmla="*/ 7273 w 13047"/>
                <a:gd name="connsiteY59" fmla="*/ 1745 h 10760"/>
                <a:gd name="connsiteX60" fmla="*/ 7554 w 13047"/>
                <a:gd name="connsiteY60" fmla="*/ 1596 h 10760"/>
                <a:gd name="connsiteX61" fmla="*/ 8069 w 13047"/>
                <a:gd name="connsiteY61" fmla="*/ 1755 h 10760"/>
                <a:gd name="connsiteX62" fmla="*/ 8806 w 13047"/>
                <a:gd name="connsiteY62" fmla="*/ 1218 h 10760"/>
                <a:gd name="connsiteX63" fmla="*/ 9230 w 13047"/>
                <a:gd name="connsiteY63" fmla="*/ 983 h 10760"/>
                <a:gd name="connsiteX64" fmla="*/ 10248 w 13047"/>
                <a:gd name="connsiteY64" fmla="*/ 1065 h 10760"/>
                <a:gd name="connsiteX65" fmla="*/ 10625 w 13047"/>
                <a:gd name="connsiteY65" fmla="*/ 1177 h 10760"/>
                <a:gd name="connsiteX66" fmla="*/ 10951 w 13047"/>
                <a:gd name="connsiteY66" fmla="*/ 721 h 10760"/>
                <a:gd name="connsiteX67" fmla="*/ 11233 w 13047"/>
                <a:gd name="connsiteY67" fmla="*/ 1213 h 10760"/>
                <a:gd name="connsiteX68" fmla="*/ 10845 w 13047"/>
                <a:gd name="connsiteY68" fmla="*/ 1544 h 10760"/>
                <a:gd name="connsiteX69" fmla="*/ 11465 w 13047"/>
                <a:gd name="connsiteY69" fmla="*/ 1477 h 10760"/>
                <a:gd name="connsiteX70" fmla="*/ 12043 w 13047"/>
                <a:gd name="connsiteY70" fmla="*/ 1744 h 10760"/>
                <a:gd name="connsiteX71" fmla="*/ 12498 w 13047"/>
                <a:gd name="connsiteY71" fmla="*/ 4405 h 10760"/>
                <a:gd name="connsiteX72" fmla="*/ 13046 w 13047"/>
                <a:gd name="connsiteY72" fmla="*/ 5293 h 10760"/>
                <a:gd name="connsiteX73" fmla="*/ 12634 w 13047"/>
                <a:gd name="connsiteY73" fmla="*/ 5967 h 10760"/>
                <a:gd name="connsiteX74" fmla="*/ 11251 w 13047"/>
                <a:gd name="connsiteY74" fmla="*/ 6232 h 10760"/>
                <a:gd name="connsiteX75" fmla="*/ 10035 w 13047"/>
                <a:gd name="connsiteY75" fmla="*/ 6788 h 10760"/>
                <a:gd name="connsiteX76" fmla="*/ 9398 w 13047"/>
                <a:gd name="connsiteY76" fmla="*/ 6901 h 10760"/>
                <a:gd name="connsiteX77" fmla="*/ 8869 w 13047"/>
                <a:gd name="connsiteY77" fmla="*/ 7088 h 10760"/>
                <a:gd name="connsiteX78" fmla="*/ 9432 w 13047"/>
                <a:gd name="connsiteY78" fmla="*/ 7238 h 10760"/>
                <a:gd name="connsiteX79" fmla="*/ 9902 w 13047"/>
                <a:gd name="connsiteY79" fmla="*/ 7626 h 10760"/>
                <a:gd name="connsiteX80" fmla="*/ 10277 w 13047"/>
                <a:gd name="connsiteY80" fmla="*/ 8372 h 10760"/>
                <a:gd name="connsiteX81" fmla="*/ 10653 w 13047"/>
                <a:gd name="connsiteY81" fmla="*/ 8342 h 10760"/>
                <a:gd name="connsiteX82" fmla="*/ 11639 w 13047"/>
                <a:gd name="connsiteY82" fmla="*/ 9088 h 10760"/>
                <a:gd name="connsiteX83" fmla="*/ 10465 w 13047"/>
                <a:gd name="connsiteY83" fmla="*/ 9894 h 10760"/>
                <a:gd name="connsiteX84" fmla="*/ 10935 w 13047"/>
                <a:gd name="connsiteY84" fmla="*/ 10491 h 10760"/>
                <a:gd name="connsiteX85" fmla="*/ 10747 w 13047"/>
                <a:gd name="connsiteY85" fmla="*/ 10730 h 10760"/>
                <a:gd name="connsiteX86" fmla="*/ 10465 w 13047"/>
                <a:gd name="connsiteY86" fmla="*/ 10491 h 10760"/>
                <a:gd name="connsiteX87" fmla="*/ 8587 w 13047"/>
                <a:gd name="connsiteY87" fmla="*/ 10461 h 10760"/>
                <a:gd name="connsiteX88" fmla="*/ 8259 w 13047"/>
                <a:gd name="connsiteY88" fmla="*/ 10760 h 10760"/>
                <a:gd name="connsiteX89" fmla="*/ 7695 w 13047"/>
                <a:gd name="connsiteY89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4268 w 13047"/>
                <a:gd name="connsiteY13" fmla="*/ 7118 h 10760"/>
                <a:gd name="connsiteX14" fmla="*/ 3939 w 13047"/>
                <a:gd name="connsiteY14" fmla="*/ 7029 h 10760"/>
                <a:gd name="connsiteX15" fmla="*/ 3323 w 13047"/>
                <a:gd name="connsiteY15" fmla="*/ 8284 h 10760"/>
                <a:gd name="connsiteX16" fmla="*/ 2519 w 13047"/>
                <a:gd name="connsiteY16" fmla="*/ 8079 h 10760"/>
                <a:gd name="connsiteX17" fmla="*/ 747 w 13047"/>
                <a:gd name="connsiteY17" fmla="*/ 8018 h 10760"/>
                <a:gd name="connsiteX18" fmla="*/ 596 w 13047"/>
                <a:gd name="connsiteY18" fmla="*/ 7611 h 10760"/>
                <a:gd name="connsiteX19" fmla="*/ 0 w 13047"/>
                <a:gd name="connsiteY19" fmla="*/ 6872 h 10760"/>
                <a:gd name="connsiteX20" fmla="*/ 256 w 13047"/>
                <a:gd name="connsiteY20" fmla="*/ 6827 h 10760"/>
                <a:gd name="connsiteX21" fmla="*/ 765 w 13047"/>
                <a:gd name="connsiteY21" fmla="*/ 6422 h 10760"/>
                <a:gd name="connsiteX22" fmla="*/ 581 w 13047"/>
                <a:gd name="connsiteY22" fmla="*/ 6205 h 10760"/>
                <a:gd name="connsiteX23" fmla="*/ 344 w 13047"/>
                <a:gd name="connsiteY23" fmla="*/ 6058 h 10760"/>
                <a:gd name="connsiteX24" fmla="*/ 301 w 13047"/>
                <a:gd name="connsiteY24" fmla="*/ 5674 h 10760"/>
                <a:gd name="connsiteX25" fmla="*/ 304 w 13047"/>
                <a:gd name="connsiteY25" fmla="*/ 5040 h 10760"/>
                <a:gd name="connsiteX26" fmla="*/ 440 w 13047"/>
                <a:gd name="connsiteY26" fmla="*/ 4655 h 10760"/>
                <a:gd name="connsiteX27" fmla="*/ 1351 w 13047"/>
                <a:gd name="connsiteY27" fmla="*/ 4121 h 10760"/>
                <a:gd name="connsiteX28" fmla="*/ 1742 w 13047"/>
                <a:gd name="connsiteY28" fmla="*/ 3784 h 10760"/>
                <a:gd name="connsiteX29" fmla="*/ 1407 w 13047"/>
                <a:gd name="connsiteY29" fmla="*/ 3358 h 10760"/>
                <a:gd name="connsiteX30" fmla="*/ 1808 w 13047"/>
                <a:gd name="connsiteY30" fmla="*/ 2950 h 10760"/>
                <a:gd name="connsiteX31" fmla="*/ 1827 w 13047"/>
                <a:gd name="connsiteY31" fmla="*/ 2820 h 10760"/>
                <a:gd name="connsiteX32" fmla="*/ 1639 w 13047"/>
                <a:gd name="connsiteY32" fmla="*/ 2790 h 10760"/>
                <a:gd name="connsiteX33" fmla="*/ 1997 w 13047"/>
                <a:gd name="connsiteY33" fmla="*/ 1986 h 10760"/>
                <a:gd name="connsiteX34" fmla="*/ 2646 w 13047"/>
                <a:gd name="connsiteY34" fmla="*/ 1999 h 10760"/>
                <a:gd name="connsiteX35" fmla="*/ 3423 w 13047"/>
                <a:gd name="connsiteY35" fmla="*/ 2461 h 10760"/>
                <a:gd name="connsiteX36" fmla="*/ 2347 w 13047"/>
                <a:gd name="connsiteY36" fmla="*/ 2015 h 10760"/>
                <a:gd name="connsiteX37" fmla="*/ 2658 w 13047"/>
                <a:gd name="connsiteY37" fmla="*/ 2021 h 10760"/>
                <a:gd name="connsiteX38" fmla="*/ 2820 w 13047"/>
                <a:gd name="connsiteY38" fmla="*/ 2083 h 10760"/>
                <a:gd name="connsiteX39" fmla="*/ 3295 w 13047"/>
                <a:gd name="connsiteY39" fmla="*/ 2449 h 10760"/>
                <a:gd name="connsiteX40" fmla="*/ 3493 w 13047"/>
                <a:gd name="connsiteY40" fmla="*/ 2178 h 10760"/>
                <a:gd name="connsiteX41" fmla="*/ 3819 w 13047"/>
                <a:gd name="connsiteY41" fmla="*/ 1886 h 10760"/>
                <a:gd name="connsiteX42" fmla="*/ 3944 w 13047"/>
                <a:gd name="connsiteY42" fmla="*/ 1793 h 10760"/>
                <a:gd name="connsiteX43" fmla="*/ 4644 w 13047"/>
                <a:gd name="connsiteY43" fmla="*/ 1805 h 10760"/>
                <a:gd name="connsiteX44" fmla="*/ 4362 w 13047"/>
                <a:gd name="connsiteY44" fmla="*/ 1835 h 10760"/>
                <a:gd name="connsiteX45" fmla="*/ 4174 w 13047"/>
                <a:gd name="connsiteY45" fmla="*/ 1596 h 10760"/>
                <a:gd name="connsiteX46" fmla="*/ 4157 w 13047"/>
                <a:gd name="connsiteY46" fmla="*/ 1359 h 10760"/>
                <a:gd name="connsiteX47" fmla="*/ 4205 w 13047"/>
                <a:gd name="connsiteY47" fmla="*/ 1009 h 10760"/>
                <a:gd name="connsiteX48" fmla="*/ 3939 w 13047"/>
                <a:gd name="connsiteY48" fmla="*/ 1059 h 10760"/>
                <a:gd name="connsiteX49" fmla="*/ 3893 w 13047"/>
                <a:gd name="connsiteY49" fmla="*/ 879 h 10760"/>
                <a:gd name="connsiteX50" fmla="*/ 4008 w 13047"/>
                <a:gd name="connsiteY50" fmla="*/ 580 h 10760"/>
                <a:gd name="connsiteX51" fmla="*/ 3906 w 13047"/>
                <a:gd name="connsiteY51" fmla="*/ 0 h 10760"/>
                <a:gd name="connsiteX52" fmla="*/ 5204 w 13047"/>
                <a:gd name="connsiteY52" fmla="*/ 195 h 10760"/>
                <a:gd name="connsiteX53" fmla="*/ 6240 w 13047"/>
                <a:gd name="connsiteY53" fmla="*/ 1088 h 10760"/>
                <a:gd name="connsiteX54" fmla="*/ 6500 w 13047"/>
                <a:gd name="connsiteY54" fmla="*/ 1091 h 10760"/>
                <a:gd name="connsiteX55" fmla="*/ 6566 w 13047"/>
                <a:gd name="connsiteY55" fmla="*/ 1196 h 10760"/>
                <a:gd name="connsiteX56" fmla="*/ 6782 w 13047"/>
                <a:gd name="connsiteY56" fmla="*/ 1300 h 10760"/>
                <a:gd name="connsiteX57" fmla="*/ 7223 w 13047"/>
                <a:gd name="connsiteY57" fmla="*/ 1256 h 10760"/>
                <a:gd name="connsiteX58" fmla="*/ 7273 w 13047"/>
                <a:gd name="connsiteY58" fmla="*/ 1745 h 10760"/>
                <a:gd name="connsiteX59" fmla="*/ 7554 w 13047"/>
                <a:gd name="connsiteY59" fmla="*/ 1596 h 10760"/>
                <a:gd name="connsiteX60" fmla="*/ 8069 w 13047"/>
                <a:gd name="connsiteY60" fmla="*/ 1755 h 10760"/>
                <a:gd name="connsiteX61" fmla="*/ 8806 w 13047"/>
                <a:gd name="connsiteY61" fmla="*/ 1218 h 10760"/>
                <a:gd name="connsiteX62" fmla="*/ 9230 w 13047"/>
                <a:gd name="connsiteY62" fmla="*/ 983 h 10760"/>
                <a:gd name="connsiteX63" fmla="*/ 10248 w 13047"/>
                <a:gd name="connsiteY63" fmla="*/ 1065 h 10760"/>
                <a:gd name="connsiteX64" fmla="*/ 10625 w 13047"/>
                <a:gd name="connsiteY64" fmla="*/ 1177 h 10760"/>
                <a:gd name="connsiteX65" fmla="*/ 10951 w 13047"/>
                <a:gd name="connsiteY65" fmla="*/ 721 h 10760"/>
                <a:gd name="connsiteX66" fmla="*/ 11233 w 13047"/>
                <a:gd name="connsiteY66" fmla="*/ 1213 h 10760"/>
                <a:gd name="connsiteX67" fmla="*/ 10845 w 13047"/>
                <a:gd name="connsiteY67" fmla="*/ 1544 h 10760"/>
                <a:gd name="connsiteX68" fmla="*/ 11465 w 13047"/>
                <a:gd name="connsiteY68" fmla="*/ 1477 h 10760"/>
                <a:gd name="connsiteX69" fmla="*/ 12043 w 13047"/>
                <a:gd name="connsiteY69" fmla="*/ 1744 h 10760"/>
                <a:gd name="connsiteX70" fmla="*/ 12498 w 13047"/>
                <a:gd name="connsiteY70" fmla="*/ 4405 h 10760"/>
                <a:gd name="connsiteX71" fmla="*/ 13046 w 13047"/>
                <a:gd name="connsiteY71" fmla="*/ 5293 h 10760"/>
                <a:gd name="connsiteX72" fmla="*/ 12634 w 13047"/>
                <a:gd name="connsiteY72" fmla="*/ 5967 h 10760"/>
                <a:gd name="connsiteX73" fmla="*/ 11251 w 13047"/>
                <a:gd name="connsiteY73" fmla="*/ 6232 h 10760"/>
                <a:gd name="connsiteX74" fmla="*/ 10035 w 13047"/>
                <a:gd name="connsiteY74" fmla="*/ 6788 h 10760"/>
                <a:gd name="connsiteX75" fmla="*/ 9398 w 13047"/>
                <a:gd name="connsiteY75" fmla="*/ 6901 h 10760"/>
                <a:gd name="connsiteX76" fmla="*/ 8869 w 13047"/>
                <a:gd name="connsiteY76" fmla="*/ 7088 h 10760"/>
                <a:gd name="connsiteX77" fmla="*/ 9432 w 13047"/>
                <a:gd name="connsiteY77" fmla="*/ 7238 h 10760"/>
                <a:gd name="connsiteX78" fmla="*/ 9902 w 13047"/>
                <a:gd name="connsiteY78" fmla="*/ 7626 h 10760"/>
                <a:gd name="connsiteX79" fmla="*/ 10277 w 13047"/>
                <a:gd name="connsiteY79" fmla="*/ 8372 h 10760"/>
                <a:gd name="connsiteX80" fmla="*/ 10653 w 13047"/>
                <a:gd name="connsiteY80" fmla="*/ 8342 h 10760"/>
                <a:gd name="connsiteX81" fmla="*/ 11639 w 13047"/>
                <a:gd name="connsiteY81" fmla="*/ 9088 h 10760"/>
                <a:gd name="connsiteX82" fmla="*/ 10465 w 13047"/>
                <a:gd name="connsiteY82" fmla="*/ 9894 h 10760"/>
                <a:gd name="connsiteX83" fmla="*/ 10935 w 13047"/>
                <a:gd name="connsiteY83" fmla="*/ 10491 h 10760"/>
                <a:gd name="connsiteX84" fmla="*/ 10747 w 13047"/>
                <a:gd name="connsiteY84" fmla="*/ 10730 h 10760"/>
                <a:gd name="connsiteX85" fmla="*/ 10465 w 13047"/>
                <a:gd name="connsiteY85" fmla="*/ 10491 h 10760"/>
                <a:gd name="connsiteX86" fmla="*/ 8587 w 13047"/>
                <a:gd name="connsiteY86" fmla="*/ 10461 h 10760"/>
                <a:gd name="connsiteX87" fmla="*/ 8259 w 13047"/>
                <a:gd name="connsiteY87" fmla="*/ 10760 h 10760"/>
                <a:gd name="connsiteX88" fmla="*/ 7695 w 13047"/>
                <a:gd name="connsiteY88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4268 w 13047"/>
                <a:gd name="connsiteY13" fmla="*/ 7118 h 10760"/>
                <a:gd name="connsiteX14" fmla="*/ 2292 w 13047"/>
                <a:gd name="connsiteY14" fmla="*/ 8840 h 10760"/>
                <a:gd name="connsiteX15" fmla="*/ 3323 w 13047"/>
                <a:gd name="connsiteY15" fmla="*/ 8284 h 10760"/>
                <a:gd name="connsiteX16" fmla="*/ 2519 w 13047"/>
                <a:gd name="connsiteY16" fmla="*/ 8079 h 10760"/>
                <a:gd name="connsiteX17" fmla="*/ 747 w 13047"/>
                <a:gd name="connsiteY17" fmla="*/ 8018 h 10760"/>
                <a:gd name="connsiteX18" fmla="*/ 596 w 13047"/>
                <a:gd name="connsiteY18" fmla="*/ 7611 h 10760"/>
                <a:gd name="connsiteX19" fmla="*/ 0 w 13047"/>
                <a:gd name="connsiteY19" fmla="*/ 6872 h 10760"/>
                <a:gd name="connsiteX20" fmla="*/ 256 w 13047"/>
                <a:gd name="connsiteY20" fmla="*/ 6827 h 10760"/>
                <a:gd name="connsiteX21" fmla="*/ 765 w 13047"/>
                <a:gd name="connsiteY21" fmla="*/ 6422 h 10760"/>
                <a:gd name="connsiteX22" fmla="*/ 581 w 13047"/>
                <a:gd name="connsiteY22" fmla="*/ 6205 h 10760"/>
                <a:gd name="connsiteX23" fmla="*/ 344 w 13047"/>
                <a:gd name="connsiteY23" fmla="*/ 6058 h 10760"/>
                <a:gd name="connsiteX24" fmla="*/ 301 w 13047"/>
                <a:gd name="connsiteY24" fmla="*/ 5674 h 10760"/>
                <a:gd name="connsiteX25" fmla="*/ 304 w 13047"/>
                <a:gd name="connsiteY25" fmla="*/ 5040 h 10760"/>
                <a:gd name="connsiteX26" fmla="*/ 440 w 13047"/>
                <a:gd name="connsiteY26" fmla="*/ 4655 h 10760"/>
                <a:gd name="connsiteX27" fmla="*/ 1351 w 13047"/>
                <a:gd name="connsiteY27" fmla="*/ 4121 h 10760"/>
                <a:gd name="connsiteX28" fmla="*/ 1742 w 13047"/>
                <a:gd name="connsiteY28" fmla="*/ 3784 h 10760"/>
                <a:gd name="connsiteX29" fmla="*/ 1407 w 13047"/>
                <a:gd name="connsiteY29" fmla="*/ 3358 h 10760"/>
                <a:gd name="connsiteX30" fmla="*/ 1808 w 13047"/>
                <a:gd name="connsiteY30" fmla="*/ 2950 h 10760"/>
                <a:gd name="connsiteX31" fmla="*/ 1827 w 13047"/>
                <a:gd name="connsiteY31" fmla="*/ 2820 h 10760"/>
                <a:gd name="connsiteX32" fmla="*/ 1639 w 13047"/>
                <a:gd name="connsiteY32" fmla="*/ 2790 h 10760"/>
                <a:gd name="connsiteX33" fmla="*/ 1997 w 13047"/>
                <a:gd name="connsiteY33" fmla="*/ 1986 h 10760"/>
                <a:gd name="connsiteX34" fmla="*/ 2646 w 13047"/>
                <a:gd name="connsiteY34" fmla="*/ 1999 h 10760"/>
                <a:gd name="connsiteX35" fmla="*/ 3423 w 13047"/>
                <a:gd name="connsiteY35" fmla="*/ 2461 h 10760"/>
                <a:gd name="connsiteX36" fmla="*/ 2347 w 13047"/>
                <a:gd name="connsiteY36" fmla="*/ 2015 h 10760"/>
                <a:gd name="connsiteX37" fmla="*/ 2658 w 13047"/>
                <a:gd name="connsiteY37" fmla="*/ 2021 h 10760"/>
                <a:gd name="connsiteX38" fmla="*/ 2820 w 13047"/>
                <a:gd name="connsiteY38" fmla="*/ 2083 h 10760"/>
                <a:gd name="connsiteX39" fmla="*/ 3295 w 13047"/>
                <a:gd name="connsiteY39" fmla="*/ 2449 h 10760"/>
                <a:gd name="connsiteX40" fmla="*/ 3493 w 13047"/>
                <a:gd name="connsiteY40" fmla="*/ 2178 h 10760"/>
                <a:gd name="connsiteX41" fmla="*/ 3819 w 13047"/>
                <a:gd name="connsiteY41" fmla="*/ 1886 h 10760"/>
                <a:gd name="connsiteX42" fmla="*/ 3944 w 13047"/>
                <a:gd name="connsiteY42" fmla="*/ 1793 h 10760"/>
                <a:gd name="connsiteX43" fmla="*/ 4644 w 13047"/>
                <a:gd name="connsiteY43" fmla="*/ 1805 h 10760"/>
                <a:gd name="connsiteX44" fmla="*/ 4362 w 13047"/>
                <a:gd name="connsiteY44" fmla="*/ 1835 h 10760"/>
                <a:gd name="connsiteX45" fmla="*/ 4174 w 13047"/>
                <a:gd name="connsiteY45" fmla="*/ 1596 h 10760"/>
                <a:gd name="connsiteX46" fmla="*/ 4157 w 13047"/>
                <a:gd name="connsiteY46" fmla="*/ 1359 h 10760"/>
                <a:gd name="connsiteX47" fmla="*/ 4205 w 13047"/>
                <a:gd name="connsiteY47" fmla="*/ 1009 h 10760"/>
                <a:gd name="connsiteX48" fmla="*/ 3939 w 13047"/>
                <a:gd name="connsiteY48" fmla="*/ 1059 h 10760"/>
                <a:gd name="connsiteX49" fmla="*/ 3893 w 13047"/>
                <a:gd name="connsiteY49" fmla="*/ 879 h 10760"/>
                <a:gd name="connsiteX50" fmla="*/ 4008 w 13047"/>
                <a:gd name="connsiteY50" fmla="*/ 580 h 10760"/>
                <a:gd name="connsiteX51" fmla="*/ 3906 w 13047"/>
                <a:gd name="connsiteY51" fmla="*/ 0 h 10760"/>
                <a:gd name="connsiteX52" fmla="*/ 5204 w 13047"/>
                <a:gd name="connsiteY52" fmla="*/ 195 h 10760"/>
                <a:gd name="connsiteX53" fmla="*/ 6240 w 13047"/>
                <a:gd name="connsiteY53" fmla="*/ 1088 h 10760"/>
                <a:gd name="connsiteX54" fmla="*/ 6500 w 13047"/>
                <a:gd name="connsiteY54" fmla="*/ 1091 h 10760"/>
                <a:gd name="connsiteX55" fmla="*/ 6566 w 13047"/>
                <a:gd name="connsiteY55" fmla="*/ 1196 h 10760"/>
                <a:gd name="connsiteX56" fmla="*/ 6782 w 13047"/>
                <a:gd name="connsiteY56" fmla="*/ 1300 h 10760"/>
                <a:gd name="connsiteX57" fmla="*/ 7223 w 13047"/>
                <a:gd name="connsiteY57" fmla="*/ 1256 h 10760"/>
                <a:gd name="connsiteX58" fmla="*/ 7273 w 13047"/>
                <a:gd name="connsiteY58" fmla="*/ 1745 h 10760"/>
                <a:gd name="connsiteX59" fmla="*/ 7554 w 13047"/>
                <a:gd name="connsiteY59" fmla="*/ 1596 h 10760"/>
                <a:gd name="connsiteX60" fmla="*/ 8069 w 13047"/>
                <a:gd name="connsiteY60" fmla="*/ 1755 h 10760"/>
                <a:gd name="connsiteX61" fmla="*/ 8806 w 13047"/>
                <a:gd name="connsiteY61" fmla="*/ 1218 h 10760"/>
                <a:gd name="connsiteX62" fmla="*/ 9230 w 13047"/>
                <a:gd name="connsiteY62" fmla="*/ 983 h 10760"/>
                <a:gd name="connsiteX63" fmla="*/ 10248 w 13047"/>
                <a:gd name="connsiteY63" fmla="*/ 1065 h 10760"/>
                <a:gd name="connsiteX64" fmla="*/ 10625 w 13047"/>
                <a:gd name="connsiteY64" fmla="*/ 1177 h 10760"/>
                <a:gd name="connsiteX65" fmla="*/ 10951 w 13047"/>
                <a:gd name="connsiteY65" fmla="*/ 721 h 10760"/>
                <a:gd name="connsiteX66" fmla="*/ 11233 w 13047"/>
                <a:gd name="connsiteY66" fmla="*/ 1213 h 10760"/>
                <a:gd name="connsiteX67" fmla="*/ 10845 w 13047"/>
                <a:gd name="connsiteY67" fmla="*/ 1544 h 10760"/>
                <a:gd name="connsiteX68" fmla="*/ 11465 w 13047"/>
                <a:gd name="connsiteY68" fmla="*/ 1477 h 10760"/>
                <a:gd name="connsiteX69" fmla="*/ 12043 w 13047"/>
                <a:gd name="connsiteY69" fmla="*/ 1744 h 10760"/>
                <a:gd name="connsiteX70" fmla="*/ 12498 w 13047"/>
                <a:gd name="connsiteY70" fmla="*/ 4405 h 10760"/>
                <a:gd name="connsiteX71" fmla="*/ 13046 w 13047"/>
                <a:gd name="connsiteY71" fmla="*/ 5293 h 10760"/>
                <a:gd name="connsiteX72" fmla="*/ 12634 w 13047"/>
                <a:gd name="connsiteY72" fmla="*/ 5967 h 10760"/>
                <a:gd name="connsiteX73" fmla="*/ 11251 w 13047"/>
                <a:gd name="connsiteY73" fmla="*/ 6232 h 10760"/>
                <a:gd name="connsiteX74" fmla="*/ 10035 w 13047"/>
                <a:gd name="connsiteY74" fmla="*/ 6788 h 10760"/>
                <a:gd name="connsiteX75" fmla="*/ 9398 w 13047"/>
                <a:gd name="connsiteY75" fmla="*/ 6901 h 10760"/>
                <a:gd name="connsiteX76" fmla="*/ 8869 w 13047"/>
                <a:gd name="connsiteY76" fmla="*/ 7088 h 10760"/>
                <a:gd name="connsiteX77" fmla="*/ 9432 w 13047"/>
                <a:gd name="connsiteY77" fmla="*/ 7238 h 10760"/>
                <a:gd name="connsiteX78" fmla="*/ 9902 w 13047"/>
                <a:gd name="connsiteY78" fmla="*/ 7626 h 10760"/>
                <a:gd name="connsiteX79" fmla="*/ 10277 w 13047"/>
                <a:gd name="connsiteY79" fmla="*/ 8372 h 10760"/>
                <a:gd name="connsiteX80" fmla="*/ 10653 w 13047"/>
                <a:gd name="connsiteY80" fmla="*/ 8342 h 10760"/>
                <a:gd name="connsiteX81" fmla="*/ 11639 w 13047"/>
                <a:gd name="connsiteY81" fmla="*/ 9088 h 10760"/>
                <a:gd name="connsiteX82" fmla="*/ 10465 w 13047"/>
                <a:gd name="connsiteY82" fmla="*/ 9894 h 10760"/>
                <a:gd name="connsiteX83" fmla="*/ 10935 w 13047"/>
                <a:gd name="connsiteY83" fmla="*/ 10491 h 10760"/>
                <a:gd name="connsiteX84" fmla="*/ 10747 w 13047"/>
                <a:gd name="connsiteY84" fmla="*/ 10730 h 10760"/>
                <a:gd name="connsiteX85" fmla="*/ 10465 w 13047"/>
                <a:gd name="connsiteY85" fmla="*/ 10491 h 10760"/>
                <a:gd name="connsiteX86" fmla="*/ 8587 w 13047"/>
                <a:gd name="connsiteY86" fmla="*/ 10461 h 10760"/>
                <a:gd name="connsiteX87" fmla="*/ 8259 w 13047"/>
                <a:gd name="connsiteY87" fmla="*/ 10760 h 10760"/>
                <a:gd name="connsiteX88" fmla="*/ 7695 w 13047"/>
                <a:gd name="connsiteY88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2128 w 13047"/>
                <a:gd name="connsiteY13" fmla="*/ 9942 h 10760"/>
                <a:gd name="connsiteX14" fmla="*/ 2292 w 13047"/>
                <a:gd name="connsiteY14" fmla="*/ 8840 h 10760"/>
                <a:gd name="connsiteX15" fmla="*/ 3323 w 13047"/>
                <a:gd name="connsiteY15" fmla="*/ 8284 h 10760"/>
                <a:gd name="connsiteX16" fmla="*/ 2519 w 13047"/>
                <a:gd name="connsiteY16" fmla="*/ 8079 h 10760"/>
                <a:gd name="connsiteX17" fmla="*/ 747 w 13047"/>
                <a:gd name="connsiteY17" fmla="*/ 8018 h 10760"/>
                <a:gd name="connsiteX18" fmla="*/ 596 w 13047"/>
                <a:gd name="connsiteY18" fmla="*/ 7611 h 10760"/>
                <a:gd name="connsiteX19" fmla="*/ 0 w 13047"/>
                <a:gd name="connsiteY19" fmla="*/ 6872 h 10760"/>
                <a:gd name="connsiteX20" fmla="*/ 256 w 13047"/>
                <a:gd name="connsiteY20" fmla="*/ 6827 h 10760"/>
                <a:gd name="connsiteX21" fmla="*/ 765 w 13047"/>
                <a:gd name="connsiteY21" fmla="*/ 6422 h 10760"/>
                <a:gd name="connsiteX22" fmla="*/ 581 w 13047"/>
                <a:gd name="connsiteY22" fmla="*/ 6205 h 10760"/>
                <a:gd name="connsiteX23" fmla="*/ 344 w 13047"/>
                <a:gd name="connsiteY23" fmla="*/ 6058 h 10760"/>
                <a:gd name="connsiteX24" fmla="*/ 301 w 13047"/>
                <a:gd name="connsiteY24" fmla="*/ 5674 h 10760"/>
                <a:gd name="connsiteX25" fmla="*/ 304 w 13047"/>
                <a:gd name="connsiteY25" fmla="*/ 5040 h 10760"/>
                <a:gd name="connsiteX26" fmla="*/ 440 w 13047"/>
                <a:gd name="connsiteY26" fmla="*/ 4655 h 10760"/>
                <a:gd name="connsiteX27" fmla="*/ 1351 w 13047"/>
                <a:gd name="connsiteY27" fmla="*/ 4121 h 10760"/>
                <a:gd name="connsiteX28" fmla="*/ 1742 w 13047"/>
                <a:gd name="connsiteY28" fmla="*/ 3784 h 10760"/>
                <a:gd name="connsiteX29" fmla="*/ 1407 w 13047"/>
                <a:gd name="connsiteY29" fmla="*/ 3358 h 10760"/>
                <a:gd name="connsiteX30" fmla="*/ 1808 w 13047"/>
                <a:gd name="connsiteY30" fmla="*/ 2950 h 10760"/>
                <a:gd name="connsiteX31" fmla="*/ 1827 w 13047"/>
                <a:gd name="connsiteY31" fmla="*/ 2820 h 10760"/>
                <a:gd name="connsiteX32" fmla="*/ 1639 w 13047"/>
                <a:gd name="connsiteY32" fmla="*/ 2790 h 10760"/>
                <a:gd name="connsiteX33" fmla="*/ 1997 w 13047"/>
                <a:gd name="connsiteY33" fmla="*/ 1986 h 10760"/>
                <a:gd name="connsiteX34" fmla="*/ 2646 w 13047"/>
                <a:gd name="connsiteY34" fmla="*/ 1999 h 10760"/>
                <a:gd name="connsiteX35" fmla="*/ 3423 w 13047"/>
                <a:gd name="connsiteY35" fmla="*/ 2461 h 10760"/>
                <a:gd name="connsiteX36" fmla="*/ 2347 w 13047"/>
                <a:gd name="connsiteY36" fmla="*/ 2015 h 10760"/>
                <a:gd name="connsiteX37" fmla="*/ 2658 w 13047"/>
                <a:gd name="connsiteY37" fmla="*/ 2021 h 10760"/>
                <a:gd name="connsiteX38" fmla="*/ 2820 w 13047"/>
                <a:gd name="connsiteY38" fmla="*/ 2083 h 10760"/>
                <a:gd name="connsiteX39" fmla="*/ 3295 w 13047"/>
                <a:gd name="connsiteY39" fmla="*/ 2449 h 10760"/>
                <a:gd name="connsiteX40" fmla="*/ 3493 w 13047"/>
                <a:gd name="connsiteY40" fmla="*/ 2178 h 10760"/>
                <a:gd name="connsiteX41" fmla="*/ 3819 w 13047"/>
                <a:gd name="connsiteY41" fmla="*/ 1886 h 10760"/>
                <a:gd name="connsiteX42" fmla="*/ 3944 w 13047"/>
                <a:gd name="connsiteY42" fmla="*/ 1793 h 10760"/>
                <a:gd name="connsiteX43" fmla="*/ 4644 w 13047"/>
                <a:gd name="connsiteY43" fmla="*/ 1805 h 10760"/>
                <a:gd name="connsiteX44" fmla="*/ 4362 w 13047"/>
                <a:gd name="connsiteY44" fmla="*/ 1835 h 10760"/>
                <a:gd name="connsiteX45" fmla="*/ 4174 w 13047"/>
                <a:gd name="connsiteY45" fmla="*/ 1596 h 10760"/>
                <a:gd name="connsiteX46" fmla="*/ 4157 w 13047"/>
                <a:gd name="connsiteY46" fmla="*/ 1359 h 10760"/>
                <a:gd name="connsiteX47" fmla="*/ 4205 w 13047"/>
                <a:gd name="connsiteY47" fmla="*/ 1009 h 10760"/>
                <a:gd name="connsiteX48" fmla="*/ 3939 w 13047"/>
                <a:gd name="connsiteY48" fmla="*/ 1059 h 10760"/>
                <a:gd name="connsiteX49" fmla="*/ 3893 w 13047"/>
                <a:gd name="connsiteY49" fmla="*/ 879 h 10760"/>
                <a:gd name="connsiteX50" fmla="*/ 4008 w 13047"/>
                <a:gd name="connsiteY50" fmla="*/ 580 h 10760"/>
                <a:gd name="connsiteX51" fmla="*/ 3906 w 13047"/>
                <a:gd name="connsiteY51" fmla="*/ 0 h 10760"/>
                <a:gd name="connsiteX52" fmla="*/ 5204 w 13047"/>
                <a:gd name="connsiteY52" fmla="*/ 195 h 10760"/>
                <a:gd name="connsiteX53" fmla="*/ 6240 w 13047"/>
                <a:gd name="connsiteY53" fmla="*/ 1088 h 10760"/>
                <a:gd name="connsiteX54" fmla="*/ 6500 w 13047"/>
                <a:gd name="connsiteY54" fmla="*/ 1091 h 10760"/>
                <a:gd name="connsiteX55" fmla="*/ 6566 w 13047"/>
                <a:gd name="connsiteY55" fmla="*/ 1196 h 10760"/>
                <a:gd name="connsiteX56" fmla="*/ 6782 w 13047"/>
                <a:gd name="connsiteY56" fmla="*/ 1300 h 10760"/>
                <a:gd name="connsiteX57" fmla="*/ 7223 w 13047"/>
                <a:gd name="connsiteY57" fmla="*/ 1256 h 10760"/>
                <a:gd name="connsiteX58" fmla="*/ 7273 w 13047"/>
                <a:gd name="connsiteY58" fmla="*/ 1745 h 10760"/>
                <a:gd name="connsiteX59" fmla="*/ 7554 w 13047"/>
                <a:gd name="connsiteY59" fmla="*/ 1596 h 10760"/>
                <a:gd name="connsiteX60" fmla="*/ 8069 w 13047"/>
                <a:gd name="connsiteY60" fmla="*/ 1755 h 10760"/>
                <a:gd name="connsiteX61" fmla="*/ 8806 w 13047"/>
                <a:gd name="connsiteY61" fmla="*/ 1218 h 10760"/>
                <a:gd name="connsiteX62" fmla="*/ 9230 w 13047"/>
                <a:gd name="connsiteY62" fmla="*/ 983 h 10760"/>
                <a:gd name="connsiteX63" fmla="*/ 10248 w 13047"/>
                <a:gd name="connsiteY63" fmla="*/ 1065 h 10760"/>
                <a:gd name="connsiteX64" fmla="*/ 10625 w 13047"/>
                <a:gd name="connsiteY64" fmla="*/ 1177 h 10760"/>
                <a:gd name="connsiteX65" fmla="*/ 10951 w 13047"/>
                <a:gd name="connsiteY65" fmla="*/ 721 h 10760"/>
                <a:gd name="connsiteX66" fmla="*/ 11233 w 13047"/>
                <a:gd name="connsiteY66" fmla="*/ 1213 h 10760"/>
                <a:gd name="connsiteX67" fmla="*/ 10845 w 13047"/>
                <a:gd name="connsiteY67" fmla="*/ 1544 h 10760"/>
                <a:gd name="connsiteX68" fmla="*/ 11465 w 13047"/>
                <a:gd name="connsiteY68" fmla="*/ 1477 h 10760"/>
                <a:gd name="connsiteX69" fmla="*/ 12043 w 13047"/>
                <a:gd name="connsiteY69" fmla="*/ 1744 h 10760"/>
                <a:gd name="connsiteX70" fmla="*/ 12498 w 13047"/>
                <a:gd name="connsiteY70" fmla="*/ 4405 h 10760"/>
                <a:gd name="connsiteX71" fmla="*/ 13046 w 13047"/>
                <a:gd name="connsiteY71" fmla="*/ 5293 h 10760"/>
                <a:gd name="connsiteX72" fmla="*/ 12634 w 13047"/>
                <a:gd name="connsiteY72" fmla="*/ 5967 h 10760"/>
                <a:gd name="connsiteX73" fmla="*/ 11251 w 13047"/>
                <a:gd name="connsiteY73" fmla="*/ 6232 h 10760"/>
                <a:gd name="connsiteX74" fmla="*/ 10035 w 13047"/>
                <a:gd name="connsiteY74" fmla="*/ 6788 h 10760"/>
                <a:gd name="connsiteX75" fmla="*/ 9398 w 13047"/>
                <a:gd name="connsiteY75" fmla="*/ 6901 h 10760"/>
                <a:gd name="connsiteX76" fmla="*/ 8869 w 13047"/>
                <a:gd name="connsiteY76" fmla="*/ 7088 h 10760"/>
                <a:gd name="connsiteX77" fmla="*/ 9432 w 13047"/>
                <a:gd name="connsiteY77" fmla="*/ 7238 h 10760"/>
                <a:gd name="connsiteX78" fmla="*/ 9902 w 13047"/>
                <a:gd name="connsiteY78" fmla="*/ 7626 h 10760"/>
                <a:gd name="connsiteX79" fmla="*/ 10277 w 13047"/>
                <a:gd name="connsiteY79" fmla="*/ 8372 h 10760"/>
                <a:gd name="connsiteX80" fmla="*/ 10653 w 13047"/>
                <a:gd name="connsiteY80" fmla="*/ 8342 h 10760"/>
                <a:gd name="connsiteX81" fmla="*/ 11639 w 13047"/>
                <a:gd name="connsiteY81" fmla="*/ 9088 h 10760"/>
                <a:gd name="connsiteX82" fmla="*/ 10465 w 13047"/>
                <a:gd name="connsiteY82" fmla="*/ 9894 h 10760"/>
                <a:gd name="connsiteX83" fmla="*/ 10935 w 13047"/>
                <a:gd name="connsiteY83" fmla="*/ 10491 h 10760"/>
                <a:gd name="connsiteX84" fmla="*/ 10747 w 13047"/>
                <a:gd name="connsiteY84" fmla="*/ 10730 h 10760"/>
                <a:gd name="connsiteX85" fmla="*/ 10465 w 13047"/>
                <a:gd name="connsiteY85" fmla="*/ 10491 h 10760"/>
                <a:gd name="connsiteX86" fmla="*/ 8587 w 13047"/>
                <a:gd name="connsiteY86" fmla="*/ 10461 h 10760"/>
                <a:gd name="connsiteX87" fmla="*/ 8259 w 13047"/>
                <a:gd name="connsiteY87" fmla="*/ 10760 h 10760"/>
                <a:gd name="connsiteX88" fmla="*/ 7695 w 13047"/>
                <a:gd name="connsiteY88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4174 w 13047"/>
                <a:gd name="connsiteY12" fmla="*/ 7417 h 10760"/>
                <a:gd name="connsiteX13" fmla="*/ 2128 w 13047"/>
                <a:gd name="connsiteY13" fmla="*/ 9942 h 10760"/>
                <a:gd name="connsiteX14" fmla="*/ 2292 w 13047"/>
                <a:gd name="connsiteY14" fmla="*/ 8840 h 10760"/>
                <a:gd name="connsiteX15" fmla="*/ 3323 w 13047"/>
                <a:gd name="connsiteY15" fmla="*/ 8284 h 10760"/>
                <a:gd name="connsiteX16" fmla="*/ 2519 w 13047"/>
                <a:gd name="connsiteY16" fmla="*/ 8079 h 10760"/>
                <a:gd name="connsiteX17" fmla="*/ 747 w 13047"/>
                <a:gd name="connsiteY17" fmla="*/ 8018 h 10760"/>
                <a:gd name="connsiteX18" fmla="*/ 596 w 13047"/>
                <a:gd name="connsiteY18" fmla="*/ 7611 h 10760"/>
                <a:gd name="connsiteX19" fmla="*/ 0 w 13047"/>
                <a:gd name="connsiteY19" fmla="*/ 6872 h 10760"/>
                <a:gd name="connsiteX20" fmla="*/ 256 w 13047"/>
                <a:gd name="connsiteY20" fmla="*/ 6827 h 10760"/>
                <a:gd name="connsiteX21" fmla="*/ 765 w 13047"/>
                <a:gd name="connsiteY21" fmla="*/ 6422 h 10760"/>
                <a:gd name="connsiteX22" fmla="*/ 581 w 13047"/>
                <a:gd name="connsiteY22" fmla="*/ 6205 h 10760"/>
                <a:gd name="connsiteX23" fmla="*/ 344 w 13047"/>
                <a:gd name="connsiteY23" fmla="*/ 6058 h 10760"/>
                <a:gd name="connsiteX24" fmla="*/ 301 w 13047"/>
                <a:gd name="connsiteY24" fmla="*/ 5674 h 10760"/>
                <a:gd name="connsiteX25" fmla="*/ 304 w 13047"/>
                <a:gd name="connsiteY25" fmla="*/ 5040 h 10760"/>
                <a:gd name="connsiteX26" fmla="*/ 440 w 13047"/>
                <a:gd name="connsiteY26" fmla="*/ 4655 h 10760"/>
                <a:gd name="connsiteX27" fmla="*/ 1351 w 13047"/>
                <a:gd name="connsiteY27" fmla="*/ 4121 h 10760"/>
                <a:gd name="connsiteX28" fmla="*/ 1742 w 13047"/>
                <a:gd name="connsiteY28" fmla="*/ 3784 h 10760"/>
                <a:gd name="connsiteX29" fmla="*/ 1407 w 13047"/>
                <a:gd name="connsiteY29" fmla="*/ 3358 h 10760"/>
                <a:gd name="connsiteX30" fmla="*/ 1808 w 13047"/>
                <a:gd name="connsiteY30" fmla="*/ 2950 h 10760"/>
                <a:gd name="connsiteX31" fmla="*/ 1827 w 13047"/>
                <a:gd name="connsiteY31" fmla="*/ 2820 h 10760"/>
                <a:gd name="connsiteX32" fmla="*/ 1639 w 13047"/>
                <a:gd name="connsiteY32" fmla="*/ 2790 h 10760"/>
                <a:gd name="connsiteX33" fmla="*/ 1997 w 13047"/>
                <a:gd name="connsiteY33" fmla="*/ 1986 h 10760"/>
                <a:gd name="connsiteX34" fmla="*/ 2646 w 13047"/>
                <a:gd name="connsiteY34" fmla="*/ 1999 h 10760"/>
                <a:gd name="connsiteX35" fmla="*/ 3423 w 13047"/>
                <a:gd name="connsiteY35" fmla="*/ 2461 h 10760"/>
                <a:gd name="connsiteX36" fmla="*/ 2347 w 13047"/>
                <a:gd name="connsiteY36" fmla="*/ 2015 h 10760"/>
                <a:gd name="connsiteX37" fmla="*/ 2658 w 13047"/>
                <a:gd name="connsiteY37" fmla="*/ 2021 h 10760"/>
                <a:gd name="connsiteX38" fmla="*/ 2820 w 13047"/>
                <a:gd name="connsiteY38" fmla="*/ 2083 h 10760"/>
                <a:gd name="connsiteX39" fmla="*/ 3295 w 13047"/>
                <a:gd name="connsiteY39" fmla="*/ 2449 h 10760"/>
                <a:gd name="connsiteX40" fmla="*/ 3493 w 13047"/>
                <a:gd name="connsiteY40" fmla="*/ 2178 h 10760"/>
                <a:gd name="connsiteX41" fmla="*/ 3819 w 13047"/>
                <a:gd name="connsiteY41" fmla="*/ 1886 h 10760"/>
                <a:gd name="connsiteX42" fmla="*/ 3944 w 13047"/>
                <a:gd name="connsiteY42" fmla="*/ 1793 h 10760"/>
                <a:gd name="connsiteX43" fmla="*/ 4644 w 13047"/>
                <a:gd name="connsiteY43" fmla="*/ 1805 h 10760"/>
                <a:gd name="connsiteX44" fmla="*/ 4362 w 13047"/>
                <a:gd name="connsiteY44" fmla="*/ 1835 h 10760"/>
                <a:gd name="connsiteX45" fmla="*/ 4174 w 13047"/>
                <a:gd name="connsiteY45" fmla="*/ 1596 h 10760"/>
                <a:gd name="connsiteX46" fmla="*/ 4157 w 13047"/>
                <a:gd name="connsiteY46" fmla="*/ 1359 h 10760"/>
                <a:gd name="connsiteX47" fmla="*/ 4205 w 13047"/>
                <a:gd name="connsiteY47" fmla="*/ 1009 h 10760"/>
                <a:gd name="connsiteX48" fmla="*/ 3939 w 13047"/>
                <a:gd name="connsiteY48" fmla="*/ 1059 h 10760"/>
                <a:gd name="connsiteX49" fmla="*/ 3893 w 13047"/>
                <a:gd name="connsiteY49" fmla="*/ 879 h 10760"/>
                <a:gd name="connsiteX50" fmla="*/ 4008 w 13047"/>
                <a:gd name="connsiteY50" fmla="*/ 580 h 10760"/>
                <a:gd name="connsiteX51" fmla="*/ 3906 w 13047"/>
                <a:gd name="connsiteY51" fmla="*/ 0 h 10760"/>
                <a:gd name="connsiteX52" fmla="*/ 5204 w 13047"/>
                <a:gd name="connsiteY52" fmla="*/ 195 h 10760"/>
                <a:gd name="connsiteX53" fmla="*/ 6240 w 13047"/>
                <a:gd name="connsiteY53" fmla="*/ 1088 h 10760"/>
                <a:gd name="connsiteX54" fmla="*/ 6500 w 13047"/>
                <a:gd name="connsiteY54" fmla="*/ 1091 h 10760"/>
                <a:gd name="connsiteX55" fmla="*/ 6566 w 13047"/>
                <a:gd name="connsiteY55" fmla="*/ 1196 h 10760"/>
                <a:gd name="connsiteX56" fmla="*/ 6782 w 13047"/>
                <a:gd name="connsiteY56" fmla="*/ 1300 h 10760"/>
                <a:gd name="connsiteX57" fmla="*/ 7223 w 13047"/>
                <a:gd name="connsiteY57" fmla="*/ 1256 h 10760"/>
                <a:gd name="connsiteX58" fmla="*/ 7273 w 13047"/>
                <a:gd name="connsiteY58" fmla="*/ 1745 h 10760"/>
                <a:gd name="connsiteX59" fmla="*/ 7554 w 13047"/>
                <a:gd name="connsiteY59" fmla="*/ 1596 h 10760"/>
                <a:gd name="connsiteX60" fmla="*/ 8069 w 13047"/>
                <a:gd name="connsiteY60" fmla="*/ 1755 h 10760"/>
                <a:gd name="connsiteX61" fmla="*/ 8806 w 13047"/>
                <a:gd name="connsiteY61" fmla="*/ 1218 h 10760"/>
                <a:gd name="connsiteX62" fmla="*/ 9230 w 13047"/>
                <a:gd name="connsiteY62" fmla="*/ 983 h 10760"/>
                <a:gd name="connsiteX63" fmla="*/ 10248 w 13047"/>
                <a:gd name="connsiteY63" fmla="*/ 1065 h 10760"/>
                <a:gd name="connsiteX64" fmla="*/ 10625 w 13047"/>
                <a:gd name="connsiteY64" fmla="*/ 1177 h 10760"/>
                <a:gd name="connsiteX65" fmla="*/ 10951 w 13047"/>
                <a:gd name="connsiteY65" fmla="*/ 721 h 10760"/>
                <a:gd name="connsiteX66" fmla="*/ 11233 w 13047"/>
                <a:gd name="connsiteY66" fmla="*/ 1213 h 10760"/>
                <a:gd name="connsiteX67" fmla="*/ 10845 w 13047"/>
                <a:gd name="connsiteY67" fmla="*/ 1544 h 10760"/>
                <a:gd name="connsiteX68" fmla="*/ 11465 w 13047"/>
                <a:gd name="connsiteY68" fmla="*/ 1477 h 10760"/>
                <a:gd name="connsiteX69" fmla="*/ 12043 w 13047"/>
                <a:gd name="connsiteY69" fmla="*/ 1744 h 10760"/>
                <a:gd name="connsiteX70" fmla="*/ 12498 w 13047"/>
                <a:gd name="connsiteY70" fmla="*/ 4405 h 10760"/>
                <a:gd name="connsiteX71" fmla="*/ 13046 w 13047"/>
                <a:gd name="connsiteY71" fmla="*/ 5293 h 10760"/>
                <a:gd name="connsiteX72" fmla="*/ 12634 w 13047"/>
                <a:gd name="connsiteY72" fmla="*/ 5967 h 10760"/>
                <a:gd name="connsiteX73" fmla="*/ 11251 w 13047"/>
                <a:gd name="connsiteY73" fmla="*/ 6232 h 10760"/>
                <a:gd name="connsiteX74" fmla="*/ 10035 w 13047"/>
                <a:gd name="connsiteY74" fmla="*/ 6788 h 10760"/>
                <a:gd name="connsiteX75" fmla="*/ 9398 w 13047"/>
                <a:gd name="connsiteY75" fmla="*/ 6901 h 10760"/>
                <a:gd name="connsiteX76" fmla="*/ 8869 w 13047"/>
                <a:gd name="connsiteY76" fmla="*/ 7088 h 10760"/>
                <a:gd name="connsiteX77" fmla="*/ 9432 w 13047"/>
                <a:gd name="connsiteY77" fmla="*/ 7238 h 10760"/>
                <a:gd name="connsiteX78" fmla="*/ 9902 w 13047"/>
                <a:gd name="connsiteY78" fmla="*/ 7626 h 10760"/>
                <a:gd name="connsiteX79" fmla="*/ 10277 w 13047"/>
                <a:gd name="connsiteY79" fmla="*/ 8372 h 10760"/>
                <a:gd name="connsiteX80" fmla="*/ 10653 w 13047"/>
                <a:gd name="connsiteY80" fmla="*/ 8342 h 10760"/>
                <a:gd name="connsiteX81" fmla="*/ 11639 w 13047"/>
                <a:gd name="connsiteY81" fmla="*/ 9088 h 10760"/>
                <a:gd name="connsiteX82" fmla="*/ 10465 w 13047"/>
                <a:gd name="connsiteY82" fmla="*/ 9894 h 10760"/>
                <a:gd name="connsiteX83" fmla="*/ 10935 w 13047"/>
                <a:gd name="connsiteY83" fmla="*/ 10491 h 10760"/>
                <a:gd name="connsiteX84" fmla="*/ 10747 w 13047"/>
                <a:gd name="connsiteY84" fmla="*/ 10730 h 10760"/>
                <a:gd name="connsiteX85" fmla="*/ 10465 w 13047"/>
                <a:gd name="connsiteY85" fmla="*/ 10491 h 10760"/>
                <a:gd name="connsiteX86" fmla="*/ 8587 w 13047"/>
                <a:gd name="connsiteY86" fmla="*/ 10461 h 10760"/>
                <a:gd name="connsiteX87" fmla="*/ 8259 w 13047"/>
                <a:gd name="connsiteY87" fmla="*/ 10760 h 10760"/>
                <a:gd name="connsiteX88" fmla="*/ 7695 w 13047"/>
                <a:gd name="connsiteY88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4925 w 13047"/>
                <a:gd name="connsiteY11" fmla="*/ 7447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4972 w 13047"/>
                <a:gd name="connsiteY10" fmla="*/ 8133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5442 w 13047"/>
                <a:gd name="connsiteY9" fmla="*/ 8103 h 10760"/>
                <a:gd name="connsiteX10" fmla="*/ 2804 w 13047"/>
                <a:gd name="connsiteY10" fmla="*/ 10638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5348 w 13047"/>
                <a:gd name="connsiteY8" fmla="*/ 7924 h 10760"/>
                <a:gd name="connsiteX9" fmla="*/ 3596 w 13047"/>
                <a:gd name="connsiteY9" fmla="*/ 10071 h 10760"/>
                <a:gd name="connsiteX10" fmla="*/ 2804 w 13047"/>
                <a:gd name="connsiteY10" fmla="*/ 10638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5770 w 13047"/>
                <a:gd name="connsiteY7" fmla="*/ 7894 h 10760"/>
                <a:gd name="connsiteX8" fmla="*/ 4061 w 13047"/>
                <a:gd name="connsiteY8" fmla="*/ 10253 h 10760"/>
                <a:gd name="connsiteX9" fmla="*/ 3596 w 13047"/>
                <a:gd name="connsiteY9" fmla="*/ 10071 h 10760"/>
                <a:gd name="connsiteX10" fmla="*/ 2804 w 13047"/>
                <a:gd name="connsiteY10" fmla="*/ 10638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6334 w 13047"/>
                <a:gd name="connsiteY6" fmla="*/ 8253 h 10760"/>
                <a:gd name="connsiteX7" fmla="*/ 4484 w 13047"/>
                <a:gd name="connsiteY7" fmla="*/ 10568 h 10760"/>
                <a:gd name="connsiteX8" fmla="*/ 4061 w 13047"/>
                <a:gd name="connsiteY8" fmla="*/ 10253 h 10760"/>
                <a:gd name="connsiteX9" fmla="*/ 3596 w 13047"/>
                <a:gd name="connsiteY9" fmla="*/ 10071 h 10760"/>
                <a:gd name="connsiteX10" fmla="*/ 2804 w 13047"/>
                <a:gd name="connsiteY10" fmla="*/ 10638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62 w 13047"/>
                <a:gd name="connsiteY5" fmla="*/ 8820 h 10760"/>
                <a:gd name="connsiteX6" fmla="*/ 5640 w 13047"/>
                <a:gd name="connsiteY6" fmla="*/ 10434 h 10760"/>
                <a:gd name="connsiteX7" fmla="*/ 4484 w 13047"/>
                <a:gd name="connsiteY7" fmla="*/ 10568 h 10760"/>
                <a:gd name="connsiteX8" fmla="*/ 4061 w 13047"/>
                <a:gd name="connsiteY8" fmla="*/ 10253 h 10760"/>
                <a:gd name="connsiteX9" fmla="*/ 3596 w 13047"/>
                <a:gd name="connsiteY9" fmla="*/ 10071 h 10760"/>
                <a:gd name="connsiteX10" fmla="*/ 2804 w 13047"/>
                <a:gd name="connsiteY10" fmla="*/ 10638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616 w 13047"/>
                <a:gd name="connsiteY5" fmla="*/ 10457 h 10760"/>
                <a:gd name="connsiteX6" fmla="*/ 5640 w 13047"/>
                <a:gd name="connsiteY6" fmla="*/ 10434 h 10760"/>
                <a:gd name="connsiteX7" fmla="*/ 4484 w 13047"/>
                <a:gd name="connsiteY7" fmla="*/ 10568 h 10760"/>
                <a:gd name="connsiteX8" fmla="*/ 4061 w 13047"/>
                <a:gd name="connsiteY8" fmla="*/ 10253 h 10760"/>
                <a:gd name="connsiteX9" fmla="*/ 3596 w 13047"/>
                <a:gd name="connsiteY9" fmla="*/ 10071 h 10760"/>
                <a:gd name="connsiteX10" fmla="*/ 2804 w 13047"/>
                <a:gd name="connsiteY10" fmla="*/ 10638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7038 w 13047"/>
                <a:gd name="connsiteY4" fmla="*/ 8730 h 10760"/>
                <a:gd name="connsiteX5" fmla="*/ 6006 w 13047"/>
                <a:gd name="connsiteY5" fmla="*/ 10515 h 10760"/>
                <a:gd name="connsiteX6" fmla="*/ 5640 w 13047"/>
                <a:gd name="connsiteY6" fmla="*/ 10434 h 10760"/>
                <a:gd name="connsiteX7" fmla="*/ 4484 w 13047"/>
                <a:gd name="connsiteY7" fmla="*/ 10568 h 10760"/>
                <a:gd name="connsiteX8" fmla="*/ 4061 w 13047"/>
                <a:gd name="connsiteY8" fmla="*/ 10253 h 10760"/>
                <a:gd name="connsiteX9" fmla="*/ 3596 w 13047"/>
                <a:gd name="connsiteY9" fmla="*/ 10071 h 10760"/>
                <a:gd name="connsiteX10" fmla="*/ 2804 w 13047"/>
                <a:gd name="connsiteY10" fmla="*/ 10638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6836 w 13047"/>
                <a:gd name="connsiteY4" fmla="*/ 10405 h 10760"/>
                <a:gd name="connsiteX5" fmla="*/ 6006 w 13047"/>
                <a:gd name="connsiteY5" fmla="*/ 10515 h 10760"/>
                <a:gd name="connsiteX6" fmla="*/ 5640 w 13047"/>
                <a:gd name="connsiteY6" fmla="*/ 10434 h 10760"/>
                <a:gd name="connsiteX7" fmla="*/ 4484 w 13047"/>
                <a:gd name="connsiteY7" fmla="*/ 10568 h 10760"/>
                <a:gd name="connsiteX8" fmla="*/ 4061 w 13047"/>
                <a:gd name="connsiteY8" fmla="*/ 10253 h 10760"/>
                <a:gd name="connsiteX9" fmla="*/ 3596 w 13047"/>
                <a:gd name="connsiteY9" fmla="*/ 10071 h 10760"/>
                <a:gd name="connsiteX10" fmla="*/ 2804 w 13047"/>
                <a:gd name="connsiteY10" fmla="*/ 10638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273 w 13047"/>
                <a:gd name="connsiteY3" fmla="*/ 8909 h 10760"/>
                <a:gd name="connsiteX4" fmla="*/ 6858 w 13047"/>
                <a:gd name="connsiteY4" fmla="*/ 10518 h 10760"/>
                <a:gd name="connsiteX5" fmla="*/ 6006 w 13047"/>
                <a:gd name="connsiteY5" fmla="*/ 10515 h 10760"/>
                <a:gd name="connsiteX6" fmla="*/ 5640 w 13047"/>
                <a:gd name="connsiteY6" fmla="*/ 10434 h 10760"/>
                <a:gd name="connsiteX7" fmla="*/ 4484 w 13047"/>
                <a:gd name="connsiteY7" fmla="*/ 10568 h 10760"/>
                <a:gd name="connsiteX8" fmla="*/ 4061 w 13047"/>
                <a:gd name="connsiteY8" fmla="*/ 10253 h 10760"/>
                <a:gd name="connsiteX9" fmla="*/ 3596 w 13047"/>
                <a:gd name="connsiteY9" fmla="*/ 10071 h 10760"/>
                <a:gd name="connsiteX10" fmla="*/ 2804 w 13047"/>
                <a:gd name="connsiteY10" fmla="*/ 10638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8071 w 13047"/>
                <a:gd name="connsiteY2" fmla="*/ 9088 h 10760"/>
                <a:gd name="connsiteX3" fmla="*/ 7427 w 13047"/>
                <a:gd name="connsiteY3" fmla="*/ 10228 h 10760"/>
                <a:gd name="connsiteX4" fmla="*/ 6858 w 13047"/>
                <a:gd name="connsiteY4" fmla="*/ 10518 h 10760"/>
                <a:gd name="connsiteX5" fmla="*/ 6006 w 13047"/>
                <a:gd name="connsiteY5" fmla="*/ 10515 h 10760"/>
                <a:gd name="connsiteX6" fmla="*/ 5640 w 13047"/>
                <a:gd name="connsiteY6" fmla="*/ 10434 h 10760"/>
                <a:gd name="connsiteX7" fmla="*/ 4484 w 13047"/>
                <a:gd name="connsiteY7" fmla="*/ 10568 h 10760"/>
                <a:gd name="connsiteX8" fmla="*/ 4061 w 13047"/>
                <a:gd name="connsiteY8" fmla="*/ 10253 h 10760"/>
                <a:gd name="connsiteX9" fmla="*/ 3596 w 13047"/>
                <a:gd name="connsiteY9" fmla="*/ 10071 h 10760"/>
                <a:gd name="connsiteX10" fmla="*/ 2804 w 13047"/>
                <a:gd name="connsiteY10" fmla="*/ 10638 h 10760"/>
                <a:gd name="connsiteX11" fmla="*/ 2162 w 13047"/>
                <a:gd name="connsiteY11" fmla="*/ 10261 h 10760"/>
                <a:gd name="connsiteX12" fmla="*/ 2128 w 13047"/>
                <a:gd name="connsiteY12" fmla="*/ 9942 h 10760"/>
                <a:gd name="connsiteX13" fmla="*/ 2292 w 13047"/>
                <a:gd name="connsiteY13" fmla="*/ 8840 h 10760"/>
                <a:gd name="connsiteX14" fmla="*/ 3323 w 13047"/>
                <a:gd name="connsiteY14" fmla="*/ 8284 h 10760"/>
                <a:gd name="connsiteX15" fmla="*/ 2519 w 13047"/>
                <a:gd name="connsiteY15" fmla="*/ 8079 h 10760"/>
                <a:gd name="connsiteX16" fmla="*/ 747 w 13047"/>
                <a:gd name="connsiteY16" fmla="*/ 8018 h 10760"/>
                <a:gd name="connsiteX17" fmla="*/ 596 w 13047"/>
                <a:gd name="connsiteY17" fmla="*/ 7611 h 10760"/>
                <a:gd name="connsiteX18" fmla="*/ 0 w 13047"/>
                <a:gd name="connsiteY18" fmla="*/ 6872 h 10760"/>
                <a:gd name="connsiteX19" fmla="*/ 256 w 13047"/>
                <a:gd name="connsiteY19" fmla="*/ 6827 h 10760"/>
                <a:gd name="connsiteX20" fmla="*/ 765 w 13047"/>
                <a:gd name="connsiteY20" fmla="*/ 6422 h 10760"/>
                <a:gd name="connsiteX21" fmla="*/ 581 w 13047"/>
                <a:gd name="connsiteY21" fmla="*/ 6205 h 10760"/>
                <a:gd name="connsiteX22" fmla="*/ 344 w 13047"/>
                <a:gd name="connsiteY22" fmla="*/ 6058 h 10760"/>
                <a:gd name="connsiteX23" fmla="*/ 301 w 13047"/>
                <a:gd name="connsiteY23" fmla="*/ 5674 h 10760"/>
                <a:gd name="connsiteX24" fmla="*/ 304 w 13047"/>
                <a:gd name="connsiteY24" fmla="*/ 5040 h 10760"/>
                <a:gd name="connsiteX25" fmla="*/ 440 w 13047"/>
                <a:gd name="connsiteY25" fmla="*/ 4655 h 10760"/>
                <a:gd name="connsiteX26" fmla="*/ 1351 w 13047"/>
                <a:gd name="connsiteY26" fmla="*/ 4121 h 10760"/>
                <a:gd name="connsiteX27" fmla="*/ 1742 w 13047"/>
                <a:gd name="connsiteY27" fmla="*/ 3784 h 10760"/>
                <a:gd name="connsiteX28" fmla="*/ 1407 w 13047"/>
                <a:gd name="connsiteY28" fmla="*/ 3358 h 10760"/>
                <a:gd name="connsiteX29" fmla="*/ 1808 w 13047"/>
                <a:gd name="connsiteY29" fmla="*/ 2950 h 10760"/>
                <a:gd name="connsiteX30" fmla="*/ 1827 w 13047"/>
                <a:gd name="connsiteY30" fmla="*/ 2820 h 10760"/>
                <a:gd name="connsiteX31" fmla="*/ 1639 w 13047"/>
                <a:gd name="connsiteY31" fmla="*/ 2790 h 10760"/>
                <a:gd name="connsiteX32" fmla="*/ 1997 w 13047"/>
                <a:gd name="connsiteY32" fmla="*/ 1986 h 10760"/>
                <a:gd name="connsiteX33" fmla="*/ 2646 w 13047"/>
                <a:gd name="connsiteY33" fmla="*/ 1999 h 10760"/>
                <a:gd name="connsiteX34" fmla="*/ 3423 w 13047"/>
                <a:gd name="connsiteY34" fmla="*/ 2461 h 10760"/>
                <a:gd name="connsiteX35" fmla="*/ 2347 w 13047"/>
                <a:gd name="connsiteY35" fmla="*/ 2015 h 10760"/>
                <a:gd name="connsiteX36" fmla="*/ 2658 w 13047"/>
                <a:gd name="connsiteY36" fmla="*/ 2021 h 10760"/>
                <a:gd name="connsiteX37" fmla="*/ 2820 w 13047"/>
                <a:gd name="connsiteY37" fmla="*/ 2083 h 10760"/>
                <a:gd name="connsiteX38" fmla="*/ 3295 w 13047"/>
                <a:gd name="connsiteY38" fmla="*/ 2449 h 10760"/>
                <a:gd name="connsiteX39" fmla="*/ 3493 w 13047"/>
                <a:gd name="connsiteY39" fmla="*/ 2178 h 10760"/>
                <a:gd name="connsiteX40" fmla="*/ 3819 w 13047"/>
                <a:gd name="connsiteY40" fmla="*/ 1886 h 10760"/>
                <a:gd name="connsiteX41" fmla="*/ 3944 w 13047"/>
                <a:gd name="connsiteY41" fmla="*/ 1793 h 10760"/>
                <a:gd name="connsiteX42" fmla="*/ 4644 w 13047"/>
                <a:gd name="connsiteY42" fmla="*/ 1805 h 10760"/>
                <a:gd name="connsiteX43" fmla="*/ 4362 w 13047"/>
                <a:gd name="connsiteY43" fmla="*/ 1835 h 10760"/>
                <a:gd name="connsiteX44" fmla="*/ 4174 w 13047"/>
                <a:gd name="connsiteY44" fmla="*/ 1596 h 10760"/>
                <a:gd name="connsiteX45" fmla="*/ 4157 w 13047"/>
                <a:gd name="connsiteY45" fmla="*/ 1359 h 10760"/>
                <a:gd name="connsiteX46" fmla="*/ 4205 w 13047"/>
                <a:gd name="connsiteY46" fmla="*/ 1009 h 10760"/>
                <a:gd name="connsiteX47" fmla="*/ 3939 w 13047"/>
                <a:gd name="connsiteY47" fmla="*/ 1059 h 10760"/>
                <a:gd name="connsiteX48" fmla="*/ 3893 w 13047"/>
                <a:gd name="connsiteY48" fmla="*/ 879 h 10760"/>
                <a:gd name="connsiteX49" fmla="*/ 4008 w 13047"/>
                <a:gd name="connsiteY49" fmla="*/ 580 h 10760"/>
                <a:gd name="connsiteX50" fmla="*/ 3906 w 13047"/>
                <a:gd name="connsiteY50" fmla="*/ 0 h 10760"/>
                <a:gd name="connsiteX51" fmla="*/ 5204 w 13047"/>
                <a:gd name="connsiteY51" fmla="*/ 195 h 10760"/>
                <a:gd name="connsiteX52" fmla="*/ 6240 w 13047"/>
                <a:gd name="connsiteY52" fmla="*/ 1088 h 10760"/>
                <a:gd name="connsiteX53" fmla="*/ 6500 w 13047"/>
                <a:gd name="connsiteY53" fmla="*/ 1091 h 10760"/>
                <a:gd name="connsiteX54" fmla="*/ 6566 w 13047"/>
                <a:gd name="connsiteY54" fmla="*/ 1196 h 10760"/>
                <a:gd name="connsiteX55" fmla="*/ 6782 w 13047"/>
                <a:gd name="connsiteY55" fmla="*/ 1300 h 10760"/>
                <a:gd name="connsiteX56" fmla="*/ 7223 w 13047"/>
                <a:gd name="connsiteY56" fmla="*/ 1256 h 10760"/>
                <a:gd name="connsiteX57" fmla="*/ 7273 w 13047"/>
                <a:gd name="connsiteY57" fmla="*/ 1745 h 10760"/>
                <a:gd name="connsiteX58" fmla="*/ 7554 w 13047"/>
                <a:gd name="connsiteY58" fmla="*/ 1596 h 10760"/>
                <a:gd name="connsiteX59" fmla="*/ 8069 w 13047"/>
                <a:gd name="connsiteY59" fmla="*/ 1755 h 10760"/>
                <a:gd name="connsiteX60" fmla="*/ 8806 w 13047"/>
                <a:gd name="connsiteY60" fmla="*/ 1218 h 10760"/>
                <a:gd name="connsiteX61" fmla="*/ 9230 w 13047"/>
                <a:gd name="connsiteY61" fmla="*/ 983 h 10760"/>
                <a:gd name="connsiteX62" fmla="*/ 10248 w 13047"/>
                <a:gd name="connsiteY62" fmla="*/ 1065 h 10760"/>
                <a:gd name="connsiteX63" fmla="*/ 10625 w 13047"/>
                <a:gd name="connsiteY63" fmla="*/ 1177 h 10760"/>
                <a:gd name="connsiteX64" fmla="*/ 10951 w 13047"/>
                <a:gd name="connsiteY64" fmla="*/ 721 h 10760"/>
                <a:gd name="connsiteX65" fmla="*/ 11233 w 13047"/>
                <a:gd name="connsiteY65" fmla="*/ 1213 h 10760"/>
                <a:gd name="connsiteX66" fmla="*/ 10845 w 13047"/>
                <a:gd name="connsiteY66" fmla="*/ 1544 h 10760"/>
                <a:gd name="connsiteX67" fmla="*/ 11465 w 13047"/>
                <a:gd name="connsiteY67" fmla="*/ 1477 h 10760"/>
                <a:gd name="connsiteX68" fmla="*/ 12043 w 13047"/>
                <a:gd name="connsiteY68" fmla="*/ 1744 h 10760"/>
                <a:gd name="connsiteX69" fmla="*/ 12498 w 13047"/>
                <a:gd name="connsiteY69" fmla="*/ 4405 h 10760"/>
                <a:gd name="connsiteX70" fmla="*/ 13046 w 13047"/>
                <a:gd name="connsiteY70" fmla="*/ 5293 h 10760"/>
                <a:gd name="connsiteX71" fmla="*/ 12634 w 13047"/>
                <a:gd name="connsiteY71" fmla="*/ 5967 h 10760"/>
                <a:gd name="connsiteX72" fmla="*/ 11251 w 13047"/>
                <a:gd name="connsiteY72" fmla="*/ 6232 h 10760"/>
                <a:gd name="connsiteX73" fmla="*/ 10035 w 13047"/>
                <a:gd name="connsiteY73" fmla="*/ 6788 h 10760"/>
                <a:gd name="connsiteX74" fmla="*/ 9398 w 13047"/>
                <a:gd name="connsiteY74" fmla="*/ 6901 h 10760"/>
                <a:gd name="connsiteX75" fmla="*/ 8869 w 13047"/>
                <a:gd name="connsiteY75" fmla="*/ 7088 h 10760"/>
                <a:gd name="connsiteX76" fmla="*/ 9432 w 13047"/>
                <a:gd name="connsiteY76" fmla="*/ 7238 h 10760"/>
                <a:gd name="connsiteX77" fmla="*/ 9902 w 13047"/>
                <a:gd name="connsiteY77" fmla="*/ 7626 h 10760"/>
                <a:gd name="connsiteX78" fmla="*/ 10277 w 13047"/>
                <a:gd name="connsiteY78" fmla="*/ 8372 h 10760"/>
                <a:gd name="connsiteX79" fmla="*/ 10653 w 13047"/>
                <a:gd name="connsiteY79" fmla="*/ 8342 h 10760"/>
                <a:gd name="connsiteX80" fmla="*/ 11639 w 13047"/>
                <a:gd name="connsiteY80" fmla="*/ 9088 h 10760"/>
                <a:gd name="connsiteX81" fmla="*/ 10465 w 13047"/>
                <a:gd name="connsiteY81" fmla="*/ 9894 h 10760"/>
                <a:gd name="connsiteX82" fmla="*/ 10935 w 13047"/>
                <a:gd name="connsiteY82" fmla="*/ 10491 h 10760"/>
                <a:gd name="connsiteX83" fmla="*/ 10747 w 13047"/>
                <a:gd name="connsiteY83" fmla="*/ 10730 h 10760"/>
                <a:gd name="connsiteX84" fmla="*/ 10465 w 13047"/>
                <a:gd name="connsiteY84" fmla="*/ 10491 h 10760"/>
                <a:gd name="connsiteX85" fmla="*/ 8587 w 13047"/>
                <a:gd name="connsiteY85" fmla="*/ 10461 h 10760"/>
                <a:gd name="connsiteX86" fmla="*/ 8259 w 13047"/>
                <a:gd name="connsiteY86" fmla="*/ 10760 h 10760"/>
                <a:gd name="connsiteX87" fmla="*/ 7695 w 13047"/>
                <a:gd name="connsiteY87" fmla="*/ 10730 h 10760"/>
                <a:gd name="connsiteX0" fmla="*/ 7695 w 13047"/>
                <a:gd name="connsiteY0" fmla="*/ 10730 h 10760"/>
                <a:gd name="connsiteX1" fmla="*/ 7789 w 13047"/>
                <a:gd name="connsiteY1" fmla="*/ 9894 h 10760"/>
                <a:gd name="connsiteX2" fmla="*/ 7427 w 13047"/>
                <a:gd name="connsiteY2" fmla="*/ 10228 h 10760"/>
                <a:gd name="connsiteX3" fmla="*/ 6858 w 13047"/>
                <a:gd name="connsiteY3" fmla="*/ 10518 h 10760"/>
                <a:gd name="connsiteX4" fmla="*/ 6006 w 13047"/>
                <a:gd name="connsiteY4" fmla="*/ 10515 h 10760"/>
                <a:gd name="connsiteX5" fmla="*/ 5640 w 13047"/>
                <a:gd name="connsiteY5" fmla="*/ 10434 h 10760"/>
                <a:gd name="connsiteX6" fmla="*/ 4484 w 13047"/>
                <a:gd name="connsiteY6" fmla="*/ 10568 h 10760"/>
                <a:gd name="connsiteX7" fmla="*/ 4061 w 13047"/>
                <a:gd name="connsiteY7" fmla="*/ 10253 h 10760"/>
                <a:gd name="connsiteX8" fmla="*/ 3596 w 13047"/>
                <a:gd name="connsiteY8" fmla="*/ 10071 h 10760"/>
                <a:gd name="connsiteX9" fmla="*/ 2804 w 13047"/>
                <a:gd name="connsiteY9" fmla="*/ 10638 h 10760"/>
                <a:gd name="connsiteX10" fmla="*/ 2162 w 13047"/>
                <a:gd name="connsiteY10" fmla="*/ 10261 h 10760"/>
                <a:gd name="connsiteX11" fmla="*/ 2128 w 13047"/>
                <a:gd name="connsiteY11" fmla="*/ 9942 h 10760"/>
                <a:gd name="connsiteX12" fmla="*/ 2292 w 13047"/>
                <a:gd name="connsiteY12" fmla="*/ 8840 h 10760"/>
                <a:gd name="connsiteX13" fmla="*/ 3323 w 13047"/>
                <a:gd name="connsiteY13" fmla="*/ 8284 h 10760"/>
                <a:gd name="connsiteX14" fmla="*/ 2519 w 13047"/>
                <a:gd name="connsiteY14" fmla="*/ 8079 h 10760"/>
                <a:gd name="connsiteX15" fmla="*/ 747 w 13047"/>
                <a:gd name="connsiteY15" fmla="*/ 8018 h 10760"/>
                <a:gd name="connsiteX16" fmla="*/ 596 w 13047"/>
                <a:gd name="connsiteY16" fmla="*/ 7611 h 10760"/>
                <a:gd name="connsiteX17" fmla="*/ 0 w 13047"/>
                <a:gd name="connsiteY17" fmla="*/ 6872 h 10760"/>
                <a:gd name="connsiteX18" fmla="*/ 256 w 13047"/>
                <a:gd name="connsiteY18" fmla="*/ 6827 h 10760"/>
                <a:gd name="connsiteX19" fmla="*/ 765 w 13047"/>
                <a:gd name="connsiteY19" fmla="*/ 6422 h 10760"/>
                <a:gd name="connsiteX20" fmla="*/ 581 w 13047"/>
                <a:gd name="connsiteY20" fmla="*/ 6205 h 10760"/>
                <a:gd name="connsiteX21" fmla="*/ 344 w 13047"/>
                <a:gd name="connsiteY21" fmla="*/ 6058 h 10760"/>
                <a:gd name="connsiteX22" fmla="*/ 301 w 13047"/>
                <a:gd name="connsiteY22" fmla="*/ 5674 h 10760"/>
                <a:gd name="connsiteX23" fmla="*/ 304 w 13047"/>
                <a:gd name="connsiteY23" fmla="*/ 5040 h 10760"/>
                <a:gd name="connsiteX24" fmla="*/ 440 w 13047"/>
                <a:gd name="connsiteY24" fmla="*/ 4655 h 10760"/>
                <a:gd name="connsiteX25" fmla="*/ 1351 w 13047"/>
                <a:gd name="connsiteY25" fmla="*/ 4121 h 10760"/>
                <a:gd name="connsiteX26" fmla="*/ 1742 w 13047"/>
                <a:gd name="connsiteY26" fmla="*/ 3784 h 10760"/>
                <a:gd name="connsiteX27" fmla="*/ 1407 w 13047"/>
                <a:gd name="connsiteY27" fmla="*/ 3358 h 10760"/>
                <a:gd name="connsiteX28" fmla="*/ 1808 w 13047"/>
                <a:gd name="connsiteY28" fmla="*/ 2950 h 10760"/>
                <a:gd name="connsiteX29" fmla="*/ 1827 w 13047"/>
                <a:gd name="connsiteY29" fmla="*/ 2820 h 10760"/>
                <a:gd name="connsiteX30" fmla="*/ 1639 w 13047"/>
                <a:gd name="connsiteY30" fmla="*/ 2790 h 10760"/>
                <a:gd name="connsiteX31" fmla="*/ 1997 w 13047"/>
                <a:gd name="connsiteY31" fmla="*/ 1986 h 10760"/>
                <a:gd name="connsiteX32" fmla="*/ 2646 w 13047"/>
                <a:gd name="connsiteY32" fmla="*/ 1999 h 10760"/>
                <a:gd name="connsiteX33" fmla="*/ 3423 w 13047"/>
                <a:gd name="connsiteY33" fmla="*/ 2461 h 10760"/>
                <a:gd name="connsiteX34" fmla="*/ 2347 w 13047"/>
                <a:gd name="connsiteY34" fmla="*/ 2015 h 10760"/>
                <a:gd name="connsiteX35" fmla="*/ 2658 w 13047"/>
                <a:gd name="connsiteY35" fmla="*/ 2021 h 10760"/>
                <a:gd name="connsiteX36" fmla="*/ 2820 w 13047"/>
                <a:gd name="connsiteY36" fmla="*/ 2083 h 10760"/>
                <a:gd name="connsiteX37" fmla="*/ 3295 w 13047"/>
                <a:gd name="connsiteY37" fmla="*/ 2449 h 10760"/>
                <a:gd name="connsiteX38" fmla="*/ 3493 w 13047"/>
                <a:gd name="connsiteY38" fmla="*/ 2178 h 10760"/>
                <a:gd name="connsiteX39" fmla="*/ 3819 w 13047"/>
                <a:gd name="connsiteY39" fmla="*/ 1886 h 10760"/>
                <a:gd name="connsiteX40" fmla="*/ 3944 w 13047"/>
                <a:gd name="connsiteY40" fmla="*/ 1793 h 10760"/>
                <a:gd name="connsiteX41" fmla="*/ 4644 w 13047"/>
                <a:gd name="connsiteY41" fmla="*/ 1805 h 10760"/>
                <a:gd name="connsiteX42" fmla="*/ 4362 w 13047"/>
                <a:gd name="connsiteY42" fmla="*/ 1835 h 10760"/>
                <a:gd name="connsiteX43" fmla="*/ 4174 w 13047"/>
                <a:gd name="connsiteY43" fmla="*/ 1596 h 10760"/>
                <a:gd name="connsiteX44" fmla="*/ 4157 w 13047"/>
                <a:gd name="connsiteY44" fmla="*/ 1359 h 10760"/>
                <a:gd name="connsiteX45" fmla="*/ 4205 w 13047"/>
                <a:gd name="connsiteY45" fmla="*/ 1009 h 10760"/>
                <a:gd name="connsiteX46" fmla="*/ 3939 w 13047"/>
                <a:gd name="connsiteY46" fmla="*/ 1059 h 10760"/>
                <a:gd name="connsiteX47" fmla="*/ 3893 w 13047"/>
                <a:gd name="connsiteY47" fmla="*/ 879 h 10760"/>
                <a:gd name="connsiteX48" fmla="*/ 4008 w 13047"/>
                <a:gd name="connsiteY48" fmla="*/ 580 h 10760"/>
                <a:gd name="connsiteX49" fmla="*/ 3906 w 13047"/>
                <a:gd name="connsiteY49" fmla="*/ 0 h 10760"/>
                <a:gd name="connsiteX50" fmla="*/ 5204 w 13047"/>
                <a:gd name="connsiteY50" fmla="*/ 195 h 10760"/>
                <a:gd name="connsiteX51" fmla="*/ 6240 w 13047"/>
                <a:gd name="connsiteY51" fmla="*/ 1088 h 10760"/>
                <a:gd name="connsiteX52" fmla="*/ 6500 w 13047"/>
                <a:gd name="connsiteY52" fmla="*/ 1091 h 10760"/>
                <a:gd name="connsiteX53" fmla="*/ 6566 w 13047"/>
                <a:gd name="connsiteY53" fmla="*/ 1196 h 10760"/>
                <a:gd name="connsiteX54" fmla="*/ 6782 w 13047"/>
                <a:gd name="connsiteY54" fmla="*/ 1300 h 10760"/>
                <a:gd name="connsiteX55" fmla="*/ 7223 w 13047"/>
                <a:gd name="connsiteY55" fmla="*/ 1256 h 10760"/>
                <a:gd name="connsiteX56" fmla="*/ 7273 w 13047"/>
                <a:gd name="connsiteY56" fmla="*/ 1745 h 10760"/>
                <a:gd name="connsiteX57" fmla="*/ 7554 w 13047"/>
                <a:gd name="connsiteY57" fmla="*/ 1596 h 10760"/>
                <a:gd name="connsiteX58" fmla="*/ 8069 w 13047"/>
                <a:gd name="connsiteY58" fmla="*/ 1755 h 10760"/>
                <a:gd name="connsiteX59" fmla="*/ 8806 w 13047"/>
                <a:gd name="connsiteY59" fmla="*/ 1218 h 10760"/>
                <a:gd name="connsiteX60" fmla="*/ 9230 w 13047"/>
                <a:gd name="connsiteY60" fmla="*/ 983 h 10760"/>
                <a:gd name="connsiteX61" fmla="*/ 10248 w 13047"/>
                <a:gd name="connsiteY61" fmla="*/ 1065 h 10760"/>
                <a:gd name="connsiteX62" fmla="*/ 10625 w 13047"/>
                <a:gd name="connsiteY62" fmla="*/ 1177 h 10760"/>
                <a:gd name="connsiteX63" fmla="*/ 10951 w 13047"/>
                <a:gd name="connsiteY63" fmla="*/ 721 h 10760"/>
                <a:gd name="connsiteX64" fmla="*/ 11233 w 13047"/>
                <a:gd name="connsiteY64" fmla="*/ 1213 h 10760"/>
                <a:gd name="connsiteX65" fmla="*/ 10845 w 13047"/>
                <a:gd name="connsiteY65" fmla="*/ 1544 h 10760"/>
                <a:gd name="connsiteX66" fmla="*/ 11465 w 13047"/>
                <a:gd name="connsiteY66" fmla="*/ 1477 h 10760"/>
                <a:gd name="connsiteX67" fmla="*/ 12043 w 13047"/>
                <a:gd name="connsiteY67" fmla="*/ 1744 h 10760"/>
                <a:gd name="connsiteX68" fmla="*/ 12498 w 13047"/>
                <a:gd name="connsiteY68" fmla="*/ 4405 h 10760"/>
                <a:gd name="connsiteX69" fmla="*/ 13046 w 13047"/>
                <a:gd name="connsiteY69" fmla="*/ 5293 h 10760"/>
                <a:gd name="connsiteX70" fmla="*/ 12634 w 13047"/>
                <a:gd name="connsiteY70" fmla="*/ 5967 h 10760"/>
                <a:gd name="connsiteX71" fmla="*/ 11251 w 13047"/>
                <a:gd name="connsiteY71" fmla="*/ 6232 h 10760"/>
                <a:gd name="connsiteX72" fmla="*/ 10035 w 13047"/>
                <a:gd name="connsiteY72" fmla="*/ 6788 h 10760"/>
                <a:gd name="connsiteX73" fmla="*/ 9398 w 13047"/>
                <a:gd name="connsiteY73" fmla="*/ 6901 h 10760"/>
                <a:gd name="connsiteX74" fmla="*/ 8869 w 13047"/>
                <a:gd name="connsiteY74" fmla="*/ 7088 h 10760"/>
                <a:gd name="connsiteX75" fmla="*/ 9432 w 13047"/>
                <a:gd name="connsiteY75" fmla="*/ 7238 h 10760"/>
                <a:gd name="connsiteX76" fmla="*/ 9902 w 13047"/>
                <a:gd name="connsiteY76" fmla="*/ 7626 h 10760"/>
                <a:gd name="connsiteX77" fmla="*/ 10277 w 13047"/>
                <a:gd name="connsiteY77" fmla="*/ 8372 h 10760"/>
                <a:gd name="connsiteX78" fmla="*/ 10653 w 13047"/>
                <a:gd name="connsiteY78" fmla="*/ 8342 h 10760"/>
                <a:gd name="connsiteX79" fmla="*/ 11639 w 13047"/>
                <a:gd name="connsiteY79" fmla="*/ 9088 h 10760"/>
                <a:gd name="connsiteX80" fmla="*/ 10465 w 13047"/>
                <a:gd name="connsiteY80" fmla="*/ 9894 h 10760"/>
                <a:gd name="connsiteX81" fmla="*/ 10935 w 13047"/>
                <a:gd name="connsiteY81" fmla="*/ 10491 h 10760"/>
                <a:gd name="connsiteX82" fmla="*/ 10747 w 13047"/>
                <a:gd name="connsiteY82" fmla="*/ 10730 h 10760"/>
                <a:gd name="connsiteX83" fmla="*/ 10465 w 13047"/>
                <a:gd name="connsiteY83" fmla="*/ 10491 h 10760"/>
                <a:gd name="connsiteX84" fmla="*/ 8587 w 13047"/>
                <a:gd name="connsiteY84" fmla="*/ 10461 h 10760"/>
                <a:gd name="connsiteX85" fmla="*/ 8259 w 13047"/>
                <a:gd name="connsiteY85" fmla="*/ 10760 h 10760"/>
                <a:gd name="connsiteX86" fmla="*/ 7695 w 13047"/>
                <a:gd name="connsiteY86" fmla="*/ 10730 h 10760"/>
                <a:gd name="connsiteX0" fmla="*/ 7695 w 13047"/>
                <a:gd name="connsiteY0" fmla="*/ 10730 h 10760"/>
                <a:gd name="connsiteX1" fmla="*/ 7427 w 13047"/>
                <a:gd name="connsiteY1" fmla="*/ 10228 h 10760"/>
                <a:gd name="connsiteX2" fmla="*/ 6858 w 13047"/>
                <a:gd name="connsiteY2" fmla="*/ 10518 h 10760"/>
                <a:gd name="connsiteX3" fmla="*/ 6006 w 13047"/>
                <a:gd name="connsiteY3" fmla="*/ 10515 h 10760"/>
                <a:gd name="connsiteX4" fmla="*/ 5640 w 13047"/>
                <a:gd name="connsiteY4" fmla="*/ 10434 h 10760"/>
                <a:gd name="connsiteX5" fmla="*/ 4484 w 13047"/>
                <a:gd name="connsiteY5" fmla="*/ 10568 h 10760"/>
                <a:gd name="connsiteX6" fmla="*/ 4061 w 13047"/>
                <a:gd name="connsiteY6" fmla="*/ 10253 h 10760"/>
                <a:gd name="connsiteX7" fmla="*/ 3596 w 13047"/>
                <a:gd name="connsiteY7" fmla="*/ 10071 h 10760"/>
                <a:gd name="connsiteX8" fmla="*/ 2804 w 13047"/>
                <a:gd name="connsiteY8" fmla="*/ 10638 h 10760"/>
                <a:gd name="connsiteX9" fmla="*/ 2162 w 13047"/>
                <a:gd name="connsiteY9" fmla="*/ 10261 h 10760"/>
                <a:gd name="connsiteX10" fmla="*/ 2128 w 13047"/>
                <a:gd name="connsiteY10" fmla="*/ 9942 h 10760"/>
                <a:gd name="connsiteX11" fmla="*/ 2292 w 13047"/>
                <a:gd name="connsiteY11" fmla="*/ 8840 h 10760"/>
                <a:gd name="connsiteX12" fmla="*/ 3323 w 13047"/>
                <a:gd name="connsiteY12" fmla="*/ 8284 h 10760"/>
                <a:gd name="connsiteX13" fmla="*/ 2519 w 13047"/>
                <a:gd name="connsiteY13" fmla="*/ 8079 h 10760"/>
                <a:gd name="connsiteX14" fmla="*/ 747 w 13047"/>
                <a:gd name="connsiteY14" fmla="*/ 8018 h 10760"/>
                <a:gd name="connsiteX15" fmla="*/ 596 w 13047"/>
                <a:gd name="connsiteY15" fmla="*/ 7611 h 10760"/>
                <a:gd name="connsiteX16" fmla="*/ 0 w 13047"/>
                <a:gd name="connsiteY16" fmla="*/ 6872 h 10760"/>
                <a:gd name="connsiteX17" fmla="*/ 256 w 13047"/>
                <a:gd name="connsiteY17" fmla="*/ 6827 h 10760"/>
                <a:gd name="connsiteX18" fmla="*/ 765 w 13047"/>
                <a:gd name="connsiteY18" fmla="*/ 6422 h 10760"/>
                <a:gd name="connsiteX19" fmla="*/ 581 w 13047"/>
                <a:gd name="connsiteY19" fmla="*/ 6205 h 10760"/>
                <a:gd name="connsiteX20" fmla="*/ 344 w 13047"/>
                <a:gd name="connsiteY20" fmla="*/ 6058 h 10760"/>
                <a:gd name="connsiteX21" fmla="*/ 301 w 13047"/>
                <a:gd name="connsiteY21" fmla="*/ 5674 h 10760"/>
                <a:gd name="connsiteX22" fmla="*/ 304 w 13047"/>
                <a:gd name="connsiteY22" fmla="*/ 5040 h 10760"/>
                <a:gd name="connsiteX23" fmla="*/ 440 w 13047"/>
                <a:gd name="connsiteY23" fmla="*/ 4655 h 10760"/>
                <a:gd name="connsiteX24" fmla="*/ 1351 w 13047"/>
                <a:gd name="connsiteY24" fmla="*/ 4121 h 10760"/>
                <a:gd name="connsiteX25" fmla="*/ 1742 w 13047"/>
                <a:gd name="connsiteY25" fmla="*/ 3784 h 10760"/>
                <a:gd name="connsiteX26" fmla="*/ 1407 w 13047"/>
                <a:gd name="connsiteY26" fmla="*/ 3358 h 10760"/>
                <a:gd name="connsiteX27" fmla="*/ 1808 w 13047"/>
                <a:gd name="connsiteY27" fmla="*/ 2950 h 10760"/>
                <a:gd name="connsiteX28" fmla="*/ 1827 w 13047"/>
                <a:gd name="connsiteY28" fmla="*/ 2820 h 10760"/>
                <a:gd name="connsiteX29" fmla="*/ 1639 w 13047"/>
                <a:gd name="connsiteY29" fmla="*/ 2790 h 10760"/>
                <a:gd name="connsiteX30" fmla="*/ 1997 w 13047"/>
                <a:gd name="connsiteY30" fmla="*/ 1986 h 10760"/>
                <a:gd name="connsiteX31" fmla="*/ 2646 w 13047"/>
                <a:gd name="connsiteY31" fmla="*/ 1999 h 10760"/>
                <a:gd name="connsiteX32" fmla="*/ 3423 w 13047"/>
                <a:gd name="connsiteY32" fmla="*/ 2461 h 10760"/>
                <a:gd name="connsiteX33" fmla="*/ 2347 w 13047"/>
                <a:gd name="connsiteY33" fmla="*/ 2015 h 10760"/>
                <a:gd name="connsiteX34" fmla="*/ 2658 w 13047"/>
                <a:gd name="connsiteY34" fmla="*/ 2021 h 10760"/>
                <a:gd name="connsiteX35" fmla="*/ 2820 w 13047"/>
                <a:gd name="connsiteY35" fmla="*/ 2083 h 10760"/>
                <a:gd name="connsiteX36" fmla="*/ 3295 w 13047"/>
                <a:gd name="connsiteY36" fmla="*/ 2449 h 10760"/>
                <a:gd name="connsiteX37" fmla="*/ 3493 w 13047"/>
                <a:gd name="connsiteY37" fmla="*/ 2178 h 10760"/>
                <a:gd name="connsiteX38" fmla="*/ 3819 w 13047"/>
                <a:gd name="connsiteY38" fmla="*/ 1886 h 10760"/>
                <a:gd name="connsiteX39" fmla="*/ 3944 w 13047"/>
                <a:gd name="connsiteY39" fmla="*/ 1793 h 10760"/>
                <a:gd name="connsiteX40" fmla="*/ 4644 w 13047"/>
                <a:gd name="connsiteY40" fmla="*/ 1805 h 10760"/>
                <a:gd name="connsiteX41" fmla="*/ 4362 w 13047"/>
                <a:gd name="connsiteY41" fmla="*/ 1835 h 10760"/>
                <a:gd name="connsiteX42" fmla="*/ 4174 w 13047"/>
                <a:gd name="connsiteY42" fmla="*/ 1596 h 10760"/>
                <a:gd name="connsiteX43" fmla="*/ 4157 w 13047"/>
                <a:gd name="connsiteY43" fmla="*/ 1359 h 10760"/>
                <a:gd name="connsiteX44" fmla="*/ 4205 w 13047"/>
                <a:gd name="connsiteY44" fmla="*/ 1009 h 10760"/>
                <a:gd name="connsiteX45" fmla="*/ 3939 w 13047"/>
                <a:gd name="connsiteY45" fmla="*/ 1059 h 10760"/>
                <a:gd name="connsiteX46" fmla="*/ 3893 w 13047"/>
                <a:gd name="connsiteY46" fmla="*/ 879 h 10760"/>
                <a:gd name="connsiteX47" fmla="*/ 4008 w 13047"/>
                <a:gd name="connsiteY47" fmla="*/ 580 h 10760"/>
                <a:gd name="connsiteX48" fmla="*/ 3906 w 13047"/>
                <a:gd name="connsiteY48" fmla="*/ 0 h 10760"/>
                <a:gd name="connsiteX49" fmla="*/ 5204 w 13047"/>
                <a:gd name="connsiteY49" fmla="*/ 195 h 10760"/>
                <a:gd name="connsiteX50" fmla="*/ 6240 w 13047"/>
                <a:gd name="connsiteY50" fmla="*/ 1088 h 10760"/>
                <a:gd name="connsiteX51" fmla="*/ 6500 w 13047"/>
                <a:gd name="connsiteY51" fmla="*/ 1091 h 10760"/>
                <a:gd name="connsiteX52" fmla="*/ 6566 w 13047"/>
                <a:gd name="connsiteY52" fmla="*/ 1196 h 10760"/>
                <a:gd name="connsiteX53" fmla="*/ 6782 w 13047"/>
                <a:gd name="connsiteY53" fmla="*/ 1300 h 10760"/>
                <a:gd name="connsiteX54" fmla="*/ 7223 w 13047"/>
                <a:gd name="connsiteY54" fmla="*/ 1256 h 10760"/>
                <a:gd name="connsiteX55" fmla="*/ 7273 w 13047"/>
                <a:gd name="connsiteY55" fmla="*/ 1745 h 10760"/>
                <a:gd name="connsiteX56" fmla="*/ 7554 w 13047"/>
                <a:gd name="connsiteY56" fmla="*/ 1596 h 10760"/>
                <a:gd name="connsiteX57" fmla="*/ 8069 w 13047"/>
                <a:gd name="connsiteY57" fmla="*/ 1755 h 10760"/>
                <a:gd name="connsiteX58" fmla="*/ 8806 w 13047"/>
                <a:gd name="connsiteY58" fmla="*/ 1218 h 10760"/>
                <a:gd name="connsiteX59" fmla="*/ 9230 w 13047"/>
                <a:gd name="connsiteY59" fmla="*/ 983 h 10760"/>
                <a:gd name="connsiteX60" fmla="*/ 10248 w 13047"/>
                <a:gd name="connsiteY60" fmla="*/ 1065 h 10760"/>
                <a:gd name="connsiteX61" fmla="*/ 10625 w 13047"/>
                <a:gd name="connsiteY61" fmla="*/ 1177 h 10760"/>
                <a:gd name="connsiteX62" fmla="*/ 10951 w 13047"/>
                <a:gd name="connsiteY62" fmla="*/ 721 h 10760"/>
                <a:gd name="connsiteX63" fmla="*/ 11233 w 13047"/>
                <a:gd name="connsiteY63" fmla="*/ 1213 h 10760"/>
                <a:gd name="connsiteX64" fmla="*/ 10845 w 13047"/>
                <a:gd name="connsiteY64" fmla="*/ 1544 h 10760"/>
                <a:gd name="connsiteX65" fmla="*/ 11465 w 13047"/>
                <a:gd name="connsiteY65" fmla="*/ 1477 h 10760"/>
                <a:gd name="connsiteX66" fmla="*/ 12043 w 13047"/>
                <a:gd name="connsiteY66" fmla="*/ 1744 h 10760"/>
                <a:gd name="connsiteX67" fmla="*/ 12498 w 13047"/>
                <a:gd name="connsiteY67" fmla="*/ 4405 h 10760"/>
                <a:gd name="connsiteX68" fmla="*/ 13046 w 13047"/>
                <a:gd name="connsiteY68" fmla="*/ 5293 h 10760"/>
                <a:gd name="connsiteX69" fmla="*/ 12634 w 13047"/>
                <a:gd name="connsiteY69" fmla="*/ 5967 h 10760"/>
                <a:gd name="connsiteX70" fmla="*/ 11251 w 13047"/>
                <a:gd name="connsiteY70" fmla="*/ 6232 h 10760"/>
                <a:gd name="connsiteX71" fmla="*/ 10035 w 13047"/>
                <a:gd name="connsiteY71" fmla="*/ 6788 h 10760"/>
                <a:gd name="connsiteX72" fmla="*/ 9398 w 13047"/>
                <a:gd name="connsiteY72" fmla="*/ 6901 h 10760"/>
                <a:gd name="connsiteX73" fmla="*/ 8869 w 13047"/>
                <a:gd name="connsiteY73" fmla="*/ 7088 h 10760"/>
                <a:gd name="connsiteX74" fmla="*/ 9432 w 13047"/>
                <a:gd name="connsiteY74" fmla="*/ 7238 h 10760"/>
                <a:gd name="connsiteX75" fmla="*/ 9902 w 13047"/>
                <a:gd name="connsiteY75" fmla="*/ 7626 h 10760"/>
                <a:gd name="connsiteX76" fmla="*/ 10277 w 13047"/>
                <a:gd name="connsiteY76" fmla="*/ 8372 h 10760"/>
                <a:gd name="connsiteX77" fmla="*/ 10653 w 13047"/>
                <a:gd name="connsiteY77" fmla="*/ 8342 h 10760"/>
                <a:gd name="connsiteX78" fmla="*/ 11639 w 13047"/>
                <a:gd name="connsiteY78" fmla="*/ 9088 h 10760"/>
                <a:gd name="connsiteX79" fmla="*/ 10465 w 13047"/>
                <a:gd name="connsiteY79" fmla="*/ 9894 h 10760"/>
                <a:gd name="connsiteX80" fmla="*/ 10935 w 13047"/>
                <a:gd name="connsiteY80" fmla="*/ 10491 h 10760"/>
                <a:gd name="connsiteX81" fmla="*/ 10747 w 13047"/>
                <a:gd name="connsiteY81" fmla="*/ 10730 h 10760"/>
                <a:gd name="connsiteX82" fmla="*/ 10465 w 13047"/>
                <a:gd name="connsiteY82" fmla="*/ 10491 h 10760"/>
                <a:gd name="connsiteX83" fmla="*/ 8587 w 13047"/>
                <a:gd name="connsiteY83" fmla="*/ 10461 h 10760"/>
                <a:gd name="connsiteX84" fmla="*/ 8259 w 13047"/>
                <a:gd name="connsiteY84" fmla="*/ 10760 h 10760"/>
                <a:gd name="connsiteX85" fmla="*/ 7695 w 13047"/>
                <a:gd name="connsiteY85" fmla="*/ 10730 h 10760"/>
                <a:gd name="connsiteX0" fmla="*/ 7695 w 13047"/>
                <a:gd name="connsiteY0" fmla="*/ 10730 h 10760"/>
                <a:gd name="connsiteX1" fmla="*/ 7466 w 13047"/>
                <a:gd name="connsiteY1" fmla="*/ 10431 h 10760"/>
                <a:gd name="connsiteX2" fmla="*/ 6858 w 13047"/>
                <a:gd name="connsiteY2" fmla="*/ 10518 h 10760"/>
                <a:gd name="connsiteX3" fmla="*/ 6006 w 13047"/>
                <a:gd name="connsiteY3" fmla="*/ 10515 h 10760"/>
                <a:gd name="connsiteX4" fmla="*/ 5640 w 13047"/>
                <a:gd name="connsiteY4" fmla="*/ 10434 h 10760"/>
                <a:gd name="connsiteX5" fmla="*/ 4484 w 13047"/>
                <a:gd name="connsiteY5" fmla="*/ 10568 h 10760"/>
                <a:gd name="connsiteX6" fmla="*/ 4061 w 13047"/>
                <a:gd name="connsiteY6" fmla="*/ 10253 h 10760"/>
                <a:gd name="connsiteX7" fmla="*/ 3596 w 13047"/>
                <a:gd name="connsiteY7" fmla="*/ 10071 h 10760"/>
                <a:gd name="connsiteX8" fmla="*/ 2804 w 13047"/>
                <a:gd name="connsiteY8" fmla="*/ 10638 h 10760"/>
                <a:gd name="connsiteX9" fmla="*/ 2162 w 13047"/>
                <a:gd name="connsiteY9" fmla="*/ 10261 h 10760"/>
                <a:gd name="connsiteX10" fmla="*/ 2128 w 13047"/>
                <a:gd name="connsiteY10" fmla="*/ 9942 h 10760"/>
                <a:gd name="connsiteX11" fmla="*/ 2292 w 13047"/>
                <a:gd name="connsiteY11" fmla="*/ 8840 h 10760"/>
                <a:gd name="connsiteX12" fmla="*/ 3323 w 13047"/>
                <a:gd name="connsiteY12" fmla="*/ 8284 h 10760"/>
                <a:gd name="connsiteX13" fmla="*/ 2519 w 13047"/>
                <a:gd name="connsiteY13" fmla="*/ 8079 h 10760"/>
                <a:gd name="connsiteX14" fmla="*/ 747 w 13047"/>
                <a:gd name="connsiteY14" fmla="*/ 8018 h 10760"/>
                <a:gd name="connsiteX15" fmla="*/ 596 w 13047"/>
                <a:gd name="connsiteY15" fmla="*/ 7611 h 10760"/>
                <a:gd name="connsiteX16" fmla="*/ 0 w 13047"/>
                <a:gd name="connsiteY16" fmla="*/ 6872 h 10760"/>
                <a:gd name="connsiteX17" fmla="*/ 256 w 13047"/>
                <a:gd name="connsiteY17" fmla="*/ 6827 h 10760"/>
                <a:gd name="connsiteX18" fmla="*/ 765 w 13047"/>
                <a:gd name="connsiteY18" fmla="*/ 6422 h 10760"/>
                <a:gd name="connsiteX19" fmla="*/ 581 w 13047"/>
                <a:gd name="connsiteY19" fmla="*/ 6205 h 10760"/>
                <a:gd name="connsiteX20" fmla="*/ 344 w 13047"/>
                <a:gd name="connsiteY20" fmla="*/ 6058 h 10760"/>
                <a:gd name="connsiteX21" fmla="*/ 301 w 13047"/>
                <a:gd name="connsiteY21" fmla="*/ 5674 h 10760"/>
                <a:gd name="connsiteX22" fmla="*/ 304 w 13047"/>
                <a:gd name="connsiteY22" fmla="*/ 5040 h 10760"/>
                <a:gd name="connsiteX23" fmla="*/ 440 w 13047"/>
                <a:gd name="connsiteY23" fmla="*/ 4655 h 10760"/>
                <a:gd name="connsiteX24" fmla="*/ 1351 w 13047"/>
                <a:gd name="connsiteY24" fmla="*/ 4121 h 10760"/>
                <a:gd name="connsiteX25" fmla="*/ 1742 w 13047"/>
                <a:gd name="connsiteY25" fmla="*/ 3784 h 10760"/>
                <a:gd name="connsiteX26" fmla="*/ 1407 w 13047"/>
                <a:gd name="connsiteY26" fmla="*/ 3358 h 10760"/>
                <a:gd name="connsiteX27" fmla="*/ 1808 w 13047"/>
                <a:gd name="connsiteY27" fmla="*/ 2950 h 10760"/>
                <a:gd name="connsiteX28" fmla="*/ 1827 w 13047"/>
                <a:gd name="connsiteY28" fmla="*/ 2820 h 10760"/>
                <a:gd name="connsiteX29" fmla="*/ 1639 w 13047"/>
                <a:gd name="connsiteY29" fmla="*/ 2790 h 10760"/>
                <a:gd name="connsiteX30" fmla="*/ 1997 w 13047"/>
                <a:gd name="connsiteY30" fmla="*/ 1986 h 10760"/>
                <a:gd name="connsiteX31" fmla="*/ 2646 w 13047"/>
                <a:gd name="connsiteY31" fmla="*/ 1999 h 10760"/>
                <a:gd name="connsiteX32" fmla="*/ 3423 w 13047"/>
                <a:gd name="connsiteY32" fmla="*/ 2461 h 10760"/>
                <a:gd name="connsiteX33" fmla="*/ 2347 w 13047"/>
                <a:gd name="connsiteY33" fmla="*/ 2015 h 10760"/>
                <a:gd name="connsiteX34" fmla="*/ 2658 w 13047"/>
                <a:gd name="connsiteY34" fmla="*/ 2021 h 10760"/>
                <a:gd name="connsiteX35" fmla="*/ 2820 w 13047"/>
                <a:gd name="connsiteY35" fmla="*/ 2083 h 10760"/>
                <a:gd name="connsiteX36" fmla="*/ 3295 w 13047"/>
                <a:gd name="connsiteY36" fmla="*/ 2449 h 10760"/>
                <a:gd name="connsiteX37" fmla="*/ 3493 w 13047"/>
                <a:gd name="connsiteY37" fmla="*/ 2178 h 10760"/>
                <a:gd name="connsiteX38" fmla="*/ 3819 w 13047"/>
                <a:gd name="connsiteY38" fmla="*/ 1886 h 10760"/>
                <a:gd name="connsiteX39" fmla="*/ 3944 w 13047"/>
                <a:gd name="connsiteY39" fmla="*/ 1793 h 10760"/>
                <a:gd name="connsiteX40" fmla="*/ 4644 w 13047"/>
                <a:gd name="connsiteY40" fmla="*/ 1805 h 10760"/>
                <a:gd name="connsiteX41" fmla="*/ 4362 w 13047"/>
                <a:gd name="connsiteY41" fmla="*/ 1835 h 10760"/>
                <a:gd name="connsiteX42" fmla="*/ 4174 w 13047"/>
                <a:gd name="connsiteY42" fmla="*/ 1596 h 10760"/>
                <a:gd name="connsiteX43" fmla="*/ 4157 w 13047"/>
                <a:gd name="connsiteY43" fmla="*/ 1359 h 10760"/>
                <a:gd name="connsiteX44" fmla="*/ 4205 w 13047"/>
                <a:gd name="connsiteY44" fmla="*/ 1009 h 10760"/>
                <a:gd name="connsiteX45" fmla="*/ 3939 w 13047"/>
                <a:gd name="connsiteY45" fmla="*/ 1059 h 10760"/>
                <a:gd name="connsiteX46" fmla="*/ 3893 w 13047"/>
                <a:gd name="connsiteY46" fmla="*/ 879 h 10760"/>
                <a:gd name="connsiteX47" fmla="*/ 4008 w 13047"/>
                <a:gd name="connsiteY47" fmla="*/ 580 h 10760"/>
                <a:gd name="connsiteX48" fmla="*/ 3906 w 13047"/>
                <a:gd name="connsiteY48" fmla="*/ 0 h 10760"/>
                <a:gd name="connsiteX49" fmla="*/ 5204 w 13047"/>
                <a:gd name="connsiteY49" fmla="*/ 195 h 10760"/>
                <a:gd name="connsiteX50" fmla="*/ 6240 w 13047"/>
                <a:gd name="connsiteY50" fmla="*/ 1088 h 10760"/>
                <a:gd name="connsiteX51" fmla="*/ 6500 w 13047"/>
                <a:gd name="connsiteY51" fmla="*/ 1091 h 10760"/>
                <a:gd name="connsiteX52" fmla="*/ 6566 w 13047"/>
                <a:gd name="connsiteY52" fmla="*/ 1196 h 10760"/>
                <a:gd name="connsiteX53" fmla="*/ 6782 w 13047"/>
                <a:gd name="connsiteY53" fmla="*/ 1300 h 10760"/>
                <a:gd name="connsiteX54" fmla="*/ 7223 w 13047"/>
                <a:gd name="connsiteY54" fmla="*/ 1256 h 10760"/>
                <a:gd name="connsiteX55" fmla="*/ 7273 w 13047"/>
                <a:gd name="connsiteY55" fmla="*/ 1745 h 10760"/>
                <a:gd name="connsiteX56" fmla="*/ 7554 w 13047"/>
                <a:gd name="connsiteY56" fmla="*/ 1596 h 10760"/>
                <a:gd name="connsiteX57" fmla="*/ 8069 w 13047"/>
                <a:gd name="connsiteY57" fmla="*/ 1755 h 10760"/>
                <a:gd name="connsiteX58" fmla="*/ 8806 w 13047"/>
                <a:gd name="connsiteY58" fmla="*/ 1218 h 10760"/>
                <a:gd name="connsiteX59" fmla="*/ 9230 w 13047"/>
                <a:gd name="connsiteY59" fmla="*/ 983 h 10760"/>
                <a:gd name="connsiteX60" fmla="*/ 10248 w 13047"/>
                <a:gd name="connsiteY60" fmla="*/ 1065 h 10760"/>
                <a:gd name="connsiteX61" fmla="*/ 10625 w 13047"/>
                <a:gd name="connsiteY61" fmla="*/ 1177 h 10760"/>
                <a:gd name="connsiteX62" fmla="*/ 10951 w 13047"/>
                <a:gd name="connsiteY62" fmla="*/ 721 h 10760"/>
                <a:gd name="connsiteX63" fmla="*/ 11233 w 13047"/>
                <a:gd name="connsiteY63" fmla="*/ 1213 h 10760"/>
                <a:gd name="connsiteX64" fmla="*/ 10845 w 13047"/>
                <a:gd name="connsiteY64" fmla="*/ 1544 h 10760"/>
                <a:gd name="connsiteX65" fmla="*/ 11465 w 13047"/>
                <a:gd name="connsiteY65" fmla="*/ 1477 h 10760"/>
                <a:gd name="connsiteX66" fmla="*/ 12043 w 13047"/>
                <a:gd name="connsiteY66" fmla="*/ 1744 h 10760"/>
                <a:gd name="connsiteX67" fmla="*/ 12498 w 13047"/>
                <a:gd name="connsiteY67" fmla="*/ 4405 h 10760"/>
                <a:gd name="connsiteX68" fmla="*/ 13046 w 13047"/>
                <a:gd name="connsiteY68" fmla="*/ 5293 h 10760"/>
                <a:gd name="connsiteX69" fmla="*/ 12634 w 13047"/>
                <a:gd name="connsiteY69" fmla="*/ 5967 h 10760"/>
                <a:gd name="connsiteX70" fmla="*/ 11251 w 13047"/>
                <a:gd name="connsiteY70" fmla="*/ 6232 h 10760"/>
                <a:gd name="connsiteX71" fmla="*/ 10035 w 13047"/>
                <a:gd name="connsiteY71" fmla="*/ 6788 h 10760"/>
                <a:gd name="connsiteX72" fmla="*/ 9398 w 13047"/>
                <a:gd name="connsiteY72" fmla="*/ 6901 h 10760"/>
                <a:gd name="connsiteX73" fmla="*/ 8869 w 13047"/>
                <a:gd name="connsiteY73" fmla="*/ 7088 h 10760"/>
                <a:gd name="connsiteX74" fmla="*/ 9432 w 13047"/>
                <a:gd name="connsiteY74" fmla="*/ 7238 h 10760"/>
                <a:gd name="connsiteX75" fmla="*/ 9902 w 13047"/>
                <a:gd name="connsiteY75" fmla="*/ 7626 h 10760"/>
                <a:gd name="connsiteX76" fmla="*/ 10277 w 13047"/>
                <a:gd name="connsiteY76" fmla="*/ 8372 h 10760"/>
                <a:gd name="connsiteX77" fmla="*/ 10653 w 13047"/>
                <a:gd name="connsiteY77" fmla="*/ 8342 h 10760"/>
                <a:gd name="connsiteX78" fmla="*/ 11639 w 13047"/>
                <a:gd name="connsiteY78" fmla="*/ 9088 h 10760"/>
                <a:gd name="connsiteX79" fmla="*/ 10465 w 13047"/>
                <a:gd name="connsiteY79" fmla="*/ 9894 h 10760"/>
                <a:gd name="connsiteX80" fmla="*/ 10935 w 13047"/>
                <a:gd name="connsiteY80" fmla="*/ 10491 h 10760"/>
                <a:gd name="connsiteX81" fmla="*/ 10747 w 13047"/>
                <a:gd name="connsiteY81" fmla="*/ 10730 h 10760"/>
                <a:gd name="connsiteX82" fmla="*/ 10465 w 13047"/>
                <a:gd name="connsiteY82" fmla="*/ 10491 h 10760"/>
                <a:gd name="connsiteX83" fmla="*/ 8587 w 13047"/>
                <a:gd name="connsiteY83" fmla="*/ 10461 h 10760"/>
                <a:gd name="connsiteX84" fmla="*/ 8259 w 13047"/>
                <a:gd name="connsiteY84" fmla="*/ 10760 h 10760"/>
                <a:gd name="connsiteX85" fmla="*/ 7695 w 13047"/>
                <a:gd name="connsiteY85" fmla="*/ 10730 h 10760"/>
                <a:gd name="connsiteX0" fmla="*/ 7695 w 13047"/>
                <a:gd name="connsiteY0" fmla="*/ 10730 h 10760"/>
                <a:gd name="connsiteX1" fmla="*/ 7466 w 13047"/>
                <a:gd name="connsiteY1" fmla="*/ 10431 h 10760"/>
                <a:gd name="connsiteX2" fmla="*/ 6858 w 13047"/>
                <a:gd name="connsiteY2" fmla="*/ 10518 h 10760"/>
                <a:gd name="connsiteX3" fmla="*/ 6006 w 13047"/>
                <a:gd name="connsiteY3" fmla="*/ 10515 h 10760"/>
                <a:gd name="connsiteX4" fmla="*/ 5640 w 13047"/>
                <a:gd name="connsiteY4" fmla="*/ 10434 h 10760"/>
                <a:gd name="connsiteX5" fmla="*/ 4401 w 13047"/>
                <a:gd name="connsiteY5" fmla="*/ 10645 h 10760"/>
                <a:gd name="connsiteX6" fmla="*/ 4061 w 13047"/>
                <a:gd name="connsiteY6" fmla="*/ 10253 h 10760"/>
                <a:gd name="connsiteX7" fmla="*/ 3596 w 13047"/>
                <a:gd name="connsiteY7" fmla="*/ 10071 h 10760"/>
                <a:gd name="connsiteX8" fmla="*/ 2804 w 13047"/>
                <a:gd name="connsiteY8" fmla="*/ 10638 h 10760"/>
                <a:gd name="connsiteX9" fmla="*/ 2162 w 13047"/>
                <a:gd name="connsiteY9" fmla="*/ 10261 h 10760"/>
                <a:gd name="connsiteX10" fmla="*/ 2128 w 13047"/>
                <a:gd name="connsiteY10" fmla="*/ 9942 h 10760"/>
                <a:gd name="connsiteX11" fmla="*/ 2292 w 13047"/>
                <a:gd name="connsiteY11" fmla="*/ 8840 h 10760"/>
                <a:gd name="connsiteX12" fmla="*/ 3323 w 13047"/>
                <a:gd name="connsiteY12" fmla="*/ 8284 h 10760"/>
                <a:gd name="connsiteX13" fmla="*/ 2519 w 13047"/>
                <a:gd name="connsiteY13" fmla="*/ 8079 h 10760"/>
                <a:gd name="connsiteX14" fmla="*/ 747 w 13047"/>
                <a:gd name="connsiteY14" fmla="*/ 8018 h 10760"/>
                <a:gd name="connsiteX15" fmla="*/ 596 w 13047"/>
                <a:gd name="connsiteY15" fmla="*/ 7611 h 10760"/>
                <a:gd name="connsiteX16" fmla="*/ 0 w 13047"/>
                <a:gd name="connsiteY16" fmla="*/ 6872 h 10760"/>
                <a:gd name="connsiteX17" fmla="*/ 256 w 13047"/>
                <a:gd name="connsiteY17" fmla="*/ 6827 h 10760"/>
                <a:gd name="connsiteX18" fmla="*/ 765 w 13047"/>
                <a:gd name="connsiteY18" fmla="*/ 6422 h 10760"/>
                <a:gd name="connsiteX19" fmla="*/ 581 w 13047"/>
                <a:gd name="connsiteY19" fmla="*/ 6205 h 10760"/>
                <a:gd name="connsiteX20" fmla="*/ 344 w 13047"/>
                <a:gd name="connsiteY20" fmla="*/ 6058 h 10760"/>
                <a:gd name="connsiteX21" fmla="*/ 301 w 13047"/>
                <a:gd name="connsiteY21" fmla="*/ 5674 h 10760"/>
                <a:gd name="connsiteX22" fmla="*/ 304 w 13047"/>
                <a:gd name="connsiteY22" fmla="*/ 5040 h 10760"/>
                <a:gd name="connsiteX23" fmla="*/ 440 w 13047"/>
                <a:gd name="connsiteY23" fmla="*/ 4655 h 10760"/>
                <a:gd name="connsiteX24" fmla="*/ 1351 w 13047"/>
                <a:gd name="connsiteY24" fmla="*/ 4121 h 10760"/>
                <a:gd name="connsiteX25" fmla="*/ 1742 w 13047"/>
                <a:gd name="connsiteY25" fmla="*/ 3784 h 10760"/>
                <a:gd name="connsiteX26" fmla="*/ 1407 w 13047"/>
                <a:gd name="connsiteY26" fmla="*/ 3358 h 10760"/>
                <a:gd name="connsiteX27" fmla="*/ 1808 w 13047"/>
                <a:gd name="connsiteY27" fmla="*/ 2950 h 10760"/>
                <a:gd name="connsiteX28" fmla="*/ 1827 w 13047"/>
                <a:gd name="connsiteY28" fmla="*/ 2820 h 10760"/>
                <a:gd name="connsiteX29" fmla="*/ 1639 w 13047"/>
                <a:gd name="connsiteY29" fmla="*/ 2790 h 10760"/>
                <a:gd name="connsiteX30" fmla="*/ 1997 w 13047"/>
                <a:gd name="connsiteY30" fmla="*/ 1986 h 10760"/>
                <a:gd name="connsiteX31" fmla="*/ 2646 w 13047"/>
                <a:gd name="connsiteY31" fmla="*/ 1999 h 10760"/>
                <a:gd name="connsiteX32" fmla="*/ 3423 w 13047"/>
                <a:gd name="connsiteY32" fmla="*/ 2461 h 10760"/>
                <a:gd name="connsiteX33" fmla="*/ 2347 w 13047"/>
                <a:gd name="connsiteY33" fmla="*/ 2015 h 10760"/>
                <a:gd name="connsiteX34" fmla="*/ 2658 w 13047"/>
                <a:gd name="connsiteY34" fmla="*/ 2021 h 10760"/>
                <a:gd name="connsiteX35" fmla="*/ 2820 w 13047"/>
                <a:gd name="connsiteY35" fmla="*/ 2083 h 10760"/>
                <a:gd name="connsiteX36" fmla="*/ 3295 w 13047"/>
                <a:gd name="connsiteY36" fmla="*/ 2449 h 10760"/>
                <a:gd name="connsiteX37" fmla="*/ 3493 w 13047"/>
                <a:gd name="connsiteY37" fmla="*/ 2178 h 10760"/>
                <a:gd name="connsiteX38" fmla="*/ 3819 w 13047"/>
                <a:gd name="connsiteY38" fmla="*/ 1886 h 10760"/>
                <a:gd name="connsiteX39" fmla="*/ 3944 w 13047"/>
                <a:gd name="connsiteY39" fmla="*/ 1793 h 10760"/>
                <a:gd name="connsiteX40" fmla="*/ 4644 w 13047"/>
                <a:gd name="connsiteY40" fmla="*/ 1805 h 10760"/>
                <a:gd name="connsiteX41" fmla="*/ 4362 w 13047"/>
                <a:gd name="connsiteY41" fmla="*/ 1835 h 10760"/>
                <a:gd name="connsiteX42" fmla="*/ 4174 w 13047"/>
                <a:gd name="connsiteY42" fmla="*/ 1596 h 10760"/>
                <a:gd name="connsiteX43" fmla="*/ 4157 w 13047"/>
                <a:gd name="connsiteY43" fmla="*/ 1359 h 10760"/>
                <a:gd name="connsiteX44" fmla="*/ 4205 w 13047"/>
                <a:gd name="connsiteY44" fmla="*/ 1009 h 10760"/>
                <a:gd name="connsiteX45" fmla="*/ 3939 w 13047"/>
                <a:gd name="connsiteY45" fmla="*/ 1059 h 10760"/>
                <a:gd name="connsiteX46" fmla="*/ 3893 w 13047"/>
                <a:gd name="connsiteY46" fmla="*/ 879 h 10760"/>
                <a:gd name="connsiteX47" fmla="*/ 4008 w 13047"/>
                <a:gd name="connsiteY47" fmla="*/ 580 h 10760"/>
                <a:gd name="connsiteX48" fmla="*/ 3906 w 13047"/>
                <a:gd name="connsiteY48" fmla="*/ 0 h 10760"/>
                <a:gd name="connsiteX49" fmla="*/ 5204 w 13047"/>
                <a:gd name="connsiteY49" fmla="*/ 195 h 10760"/>
                <a:gd name="connsiteX50" fmla="*/ 6240 w 13047"/>
                <a:gd name="connsiteY50" fmla="*/ 1088 h 10760"/>
                <a:gd name="connsiteX51" fmla="*/ 6500 w 13047"/>
                <a:gd name="connsiteY51" fmla="*/ 1091 h 10760"/>
                <a:gd name="connsiteX52" fmla="*/ 6566 w 13047"/>
                <a:gd name="connsiteY52" fmla="*/ 1196 h 10760"/>
                <a:gd name="connsiteX53" fmla="*/ 6782 w 13047"/>
                <a:gd name="connsiteY53" fmla="*/ 1300 h 10760"/>
                <a:gd name="connsiteX54" fmla="*/ 7223 w 13047"/>
                <a:gd name="connsiteY54" fmla="*/ 1256 h 10760"/>
                <a:gd name="connsiteX55" fmla="*/ 7273 w 13047"/>
                <a:gd name="connsiteY55" fmla="*/ 1745 h 10760"/>
                <a:gd name="connsiteX56" fmla="*/ 7554 w 13047"/>
                <a:gd name="connsiteY56" fmla="*/ 1596 h 10760"/>
                <a:gd name="connsiteX57" fmla="*/ 8069 w 13047"/>
                <a:gd name="connsiteY57" fmla="*/ 1755 h 10760"/>
                <a:gd name="connsiteX58" fmla="*/ 8806 w 13047"/>
                <a:gd name="connsiteY58" fmla="*/ 1218 h 10760"/>
                <a:gd name="connsiteX59" fmla="*/ 9230 w 13047"/>
                <a:gd name="connsiteY59" fmla="*/ 983 h 10760"/>
                <a:gd name="connsiteX60" fmla="*/ 10248 w 13047"/>
                <a:gd name="connsiteY60" fmla="*/ 1065 h 10760"/>
                <a:gd name="connsiteX61" fmla="*/ 10625 w 13047"/>
                <a:gd name="connsiteY61" fmla="*/ 1177 h 10760"/>
                <a:gd name="connsiteX62" fmla="*/ 10951 w 13047"/>
                <a:gd name="connsiteY62" fmla="*/ 721 h 10760"/>
                <a:gd name="connsiteX63" fmla="*/ 11233 w 13047"/>
                <a:gd name="connsiteY63" fmla="*/ 1213 h 10760"/>
                <a:gd name="connsiteX64" fmla="*/ 10845 w 13047"/>
                <a:gd name="connsiteY64" fmla="*/ 1544 h 10760"/>
                <a:gd name="connsiteX65" fmla="*/ 11465 w 13047"/>
                <a:gd name="connsiteY65" fmla="*/ 1477 h 10760"/>
                <a:gd name="connsiteX66" fmla="*/ 12043 w 13047"/>
                <a:gd name="connsiteY66" fmla="*/ 1744 h 10760"/>
                <a:gd name="connsiteX67" fmla="*/ 12498 w 13047"/>
                <a:gd name="connsiteY67" fmla="*/ 4405 h 10760"/>
                <a:gd name="connsiteX68" fmla="*/ 13046 w 13047"/>
                <a:gd name="connsiteY68" fmla="*/ 5293 h 10760"/>
                <a:gd name="connsiteX69" fmla="*/ 12634 w 13047"/>
                <a:gd name="connsiteY69" fmla="*/ 5967 h 10760"/>
                <a:gd name="connsiteX70" fmla="*/ 11251 w 13047"/>
                <a:gd name="connsiteY70" fmla="*/ 6232 h 10760"/>
                <a:gd name="connsiteX71" fmla="*/ 10035 w 13047"/>
                <a:gd name="connsiteY71" fmla="*/ 6788 h 10760"/>
                <a:gd name="connsiteX72" fmla="*/ 9398 w 13047"/>
                <a:gd name="connsiteY72" fmla="*/ 6901 h 10760"/>
                <a:gd name="connsiteX73" fmla="*/ 8869 w 13047"/>
                <a:gd name="connsiteY73" fmla="*/ 7088 h 10760"/>
                <a:gd name="connsiteX74" fmla="*/ 9432 w 13047"/>
                <a:gd name="connsiteY74" fmla="*/ 7238 h 10760"/>
                <a:gd name="connsiteX75" fmla="*/ 9902 w 13047"/>
                <a:gd name="connsiteY75" fmla="*/ 7626 h 10760"/>
                <a:gd name="connsiteX76" fmla="*/ 10277 w 13047"/>
                <a:gd name="connsiteY76" fmla="*/ 8372 h 10760"/>
                <a:gd name="connsiteX77" fmla="*/ 10653 w 13047"/>
                <a:gd name="connsiteY77" fmla="*/ 8342 h 10760"/>
                <a:gd name="connsiteX78" fmla="*/ 11639 w 13047"/>
                <a:gd name="connsiteY78" fmla="*/ 9088 h 10760"/>
                <a:gd name="connsiteX79" fmla="*/ 10465 w 13047"/>
                <a:gd name="connsiteY79" fmla="*/ 9894 h 10760"/>
                <a:gd name="connsiteX80" fmla="*/ 10935 w 13047"/>
                <a:gd name="connsiteY80" fmla="*/ 10491 h 10760"/>
                <a:gd name="connsiteX81" fmla="*/ 10747 w 13047"/>
                <a:gd name="connsiteY81" fmla="*/ 10730 h 10760"/>
                <a:gd name="connsiteX82" fmla="*/ 10465 w 13047"/>
                <a:gd name="connsiteY82" fmla="*/ 10491 h 10760"/>
                <a:gd name="connsiteX83" fmla="*/ 8587 w 13047"/>
                <a:gd name="connsiteY83" fmla="*/ 10461 h 10760"/>
                <a:gd name="connsiteX84" fmla="*/ 8259 w 13047"/>
                <a:gd name="connsiteY84" fmla="*/ 10760 h 10760"/>
                <a:gd name="connsiteX85" fmla="*/ 7695 w 13047"/>
                <a:gd name="connsiteY85" fmla="*/ 10730 h 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3047" h="10760">
                  <a:moveTo>
                    <a:pt x="7695" y="10730"/>
                  </a:moveTo>
                  <a:cubicBezTo>
                    <a:pt x="7556" y="10641"/>
                    <a:pt x="7606" y="10466"/>
                    <a:pt x="7466" y="10431"/>
                  </a:cubicBezTo>
                  <a:lnTo>
                    <a:pt x="6858" y="10518"/>
                  </a:lnTo>
                  <a:lnTo>
                    <a:pt x="6006" y="10515"/>
                  </a:lnTo>
                  <a:lnTo>
                    <a:pt x="5640" y="10434"/>
                  </a:lnTo>
                  <a:lnTo>
                    <a:pt x="4401" y="10645"/>
                  </a:lnTo>
                  <a:lnTo>
                    <a:pt x="4061" y="10253"/>
                  </a:lnTo>
                  <a:cubicBezTo>
                    <a:pt x="4092" y="10313"/>
                    <a:pt x="3565" y="10011"/>
                    <a:pt x="3596" y="10071"/>
                  </a:cubicBezTo>
                  <a:lnTo>
                    <a:pt x="2804" y="10638"/>
                  </a:lnTo>
                  <a:cubicBezTo>
                    <a:pt x="2788" y="10409"/>
                    <a:pt x="2178" y="10490"/>
                    <a:pt x="2162" y="10261"/>
                  </a:cubicBezTo>
                  <a:cubicBezTo>
                    <a:pt x="2151" y="10155"/>
                    <a:pt x="2139" y="10048"/>
                    <a:pt x="2128" y="9942"/>
                  </a:cubicBezTo>
                  <a:cubicBezTo>
                    <a:pt x="2279" y="9566"/>
                    <a:pt x="2237" y="9207"/>
                    <a:pt x="2292" y="8840"/>
                  </a:cubicBezTo>
                  <a:cubicBezTo>
                    <a:pt x="2135" y="9034"/>
                    <a:pt x="3560" y="8109"/>
                    <a:pt x="3323" y="8284"/>
                  </a:cubicBezTo>
                  <a:lnTo>
                    <a:pt x="2519" y="8079"/>
                  </a:lnTo>
                  <a:lnTo>
                    <a:pt x="747" y="8018"/>
                  </a:lnTo>
                  <a:cubicBezTo>
                    <a:pt x="697" y="7882"/>
                    <a:pt x="646" y="7747"/>
                    <a:pt x="596" y="7611"/>
                  </a:cubicBezTo>
                  <a:lnTo>
                    <a:pt x="0" y="6872"/>
                  </a:lnTo>
                  <a:cubicBezTo>
                    <a:pt x="63" y="6683"/>
                    <a:pt x="193" y="7016"/>
                    <a:pt x="256" y="6827"/>
                  </a:cubicBezTo>
                  <a:cubicBezTo>
                    <a:pt x="186" y="6692"/>
                    <a:pt x="835" y="6557"/>
                    <a:pt x="765" y="6422"/>
                  </a:cubicBezTo>
                  <a:lnTo>
                    <a:pt x="581" y="6205"/>
                  </a:lnTo>
                  <a:lnTo>
                    <a:pt x="344" y="6058"/>
                  </a:lnTo>
                  <a:cubicBezTo>
                    <a:pt x="330" y="5930"/>
                    <a:pt x="315" y="5802"/>
                    <a:pt x="301" y="5674"/>
                  </a:cubicBezTo>
                  <a:cubicBezTo>
                    <a:pt x="259" y="5635"/>
                    <a:pt x="260" y="4972"/>
                    <a:pt x="304" y="5040"/>
                  </a:cubicBezTo>
                  <a:cubicBezTo>
                    <a:pt x="252" y="5028"/>
                    <a:pt x="402" y="4882"/>
                    <a:pt x="440" y="4655"/>
                  </a:cubicBezTo>
                  <a:cubicBezTo>
                    <a:pt x="409" y="4575"/>
                    <a:pt x="1382" y="4201"/>
                    <a:pt x="1351" y="4121"/>
                  </a:cubicBezTo>
                  <a:lnTo>
                    <a:pt x="1742" y="3784"/>
                  </a:lnTo>
                  <a:lnTo>
                    <a:pt x="1407" y="3358"/>
                  </a:lnTo>
                  <a:lnTo>
                    <a:pt x="1808" y="2950"/>
                  </a:lnTo>
                  <a:cubicBezTo>
                    <a:pt x="1878" y="2860"/>
                    <a:pt x="1855" y="2847"/>
                    <a:pt x="1827" y="2820"/>
                  </a:cubicBezTo>
                  <a:lnTo>
                    <a:pt x="1639" y="2790"/>
                  </a:lnTo>
                  <a:lnTo>
                    <a:pt x="1997" y="1986"/>
                  </a:lnTo>
                  <a:lnTo>
                    <a:pt x="2646" y="1999"/>
                  </a:lnTo>
                  <a:cubicBezTo>
                    <a:pt x="3015" y="2143"/>
                    <a:pt x="3164" y="2307"/>
                    <a:pt x="3423" y="2461"/>
                  </a:cubicBezTo>
                  <a:lnTo>
                    <a:pt x="2347" y="2015"/>
                  </a:lnTo>
                  <a:cubicBezTo>
                    <a:pt x="2331" y="2045"/>
                    <a:pt x="2674" y="1991"/>
                    <a:pt x="2658" y="2021"/>
                  </a:cubicBezTo>
                  <a:lnTo>
                    <a:pt x="2820" y="2083"/>
                  </a:lnTo>
                  <a:cubicBezTo>
                    <a:pt x="2978" y="2205"/>
                    <a:pt x="2982" y="2111"/>
                    <a:pt x="3295" y="2449"/>
                  </a:cubicBezTo>
                  <a:cubicBezTo>
                    <a:pt x="3224" y="2235"/>
                    <a:pt x="3564" y="2392"/>
                    <a:pt x="3493" y="2178"/>
                  </a:cubicBezTo>
                  <a:lnTo>
                    <a:pt x="3819" y="1886"/>
                  </a:lnTo>
                  <a:lnTo>
                    <a:pt x="3944" y="1793"/>
                  </a:lnTo>
                  <a:lnTo>
                    <a:pt x="4644" y="1805"/>
                  </a:lnTo>
                  <a:lnTo>
                    <a:pt x="4362" y="1835"/>
                  </a:lnTo>
                  <a:lnTo>
                    <a:pt x="4174" y="1596"/>
                  </a:lnTo>
                  <a:cubicBezTo>
                    <a:pt x="4168" y="1517"/>
                    <a:pt x="4163" y="1438"/>
                    <a:pt x="4157" y="1359"/>
                  </a:cubicBezTo>
                  <a:cubicBezTo>
                    <a:pt x="4210" y="1239"/>
                    <a:pt x="4152" y="1129"/>
                    <a:pt x="4205" y="1009"/>
                  </a:cubicBezTo>
                  <a:lnTo>
                    <a:pt x="3939" y="1059"/>
                  </a:lnTo>
                  <a:cubicBezTo>
                    <a:pt x="3924" y="999"/>
                    <a:pt x="3908" y="939"/>
                    <a:pt x="3893" y="879"/>
                  </a:cubicBezTo>
                  <a:cubicBezTo>
                    <a:pt x="3931" y="779"/>
                    <a:pt x="3970" y="680"/>
                    <a:pt x="4008" y="580"/>
                  </a:cubicBezTo>
                  <a:lnTo>
                    <a:pt x="3906" y="0"/>
                  </a:lnTo>
                  <a:lnTo>
                    <a:pt x="5204" y="195"/>
                  </a:lnTo>
                  <a:lnTo>
                    <a:pt x="6240" y="1088"/>
                  </a:lnTo>
                  <a:cubicBezTo>
                    <a:pt x="6271" y="1188"/>
                    <a:pt x="6469" y="991"/>
                    <a:pt x="6500" y="1091"/>
                  </a:cubicBezTo>
                  <a:lnTo>
                    <a:pt x="6566" y="1196"/>
                  </a:lnTo>
                  <a:cubicBezTo>
                    <a:pt x="6660" y="1176"/>
                    <a:pt x="6688" y="1320"/>
                    <a:pt x="6782" y="1300"/>
                  </a:cubicBezTo>
                  <a:lnTo>
                    <a:pt x="7223" y="1256"/>
                  </a:lnTo>
                  <a:cubicBezTo>
                    <a:pt x="7247" y="1393"/>
                    <a:pt x="7249" y="1608"/>
                    <a:pt x="7273" y="1745"/>
                  </a:cubicBezTo>
                  <a:lnTo>
                    <a:pt x="7554" y="1596"/>
                  </a:lnTo>
                  <a:cubicBezTo>
                    <a:pt x="7617" y="1705"/>
                    <a:pt x="8006" y="1646"/>
                    <a:pt x="8069" y="1755"/>
                  </a:cubicBezTo>
                  <a:cubicBezTo>
                    <a:pt x="7855" y="1911"/>
                    <a:pt x="9056" y="1082"/>
                    <a:pt x="8806" y="1218"/>
                  </a:cubicBezTo>
                  <a:lnTo>
                    <a:pt x="9230" y="983"/>
                  </a:lnTo>
                  <a:cubicBezTo>
                    <a:pt x="9199" y="1122"/>
                    <a:pt x="10279" y="926"/>
                    <a:pt x="10248" y="1065"/>
                  </a:cubicBezTo>
                  <a:lnTo>
                    <a:pt x="10625" y="1177"/>
                  </a:lnTo>
                  <a:cubicBezTo>
                    <a:pt x="10603" y="1137"/>
                    <a:pt x="10956" y="671"/>
                    <a:pt x="10951" y="721"/>
                  </a:cubicBezTo>
                  <a:cubicBezTo>
                    <a:pt x="10975" y="746"/>
                    <a:pt x="11919" y="799"/>
                    <a:pt x="11233" y="1213"/>
                  </a:cubicBezTo>
                  <a:lnTo>
                    <a:pt x="10845" y="1544"/>
                  </a:lnTo>
                  <a:cubicBezTo>
                    <a:pt x="10882" y="1546"/>
                    <a:pt x="11469" y="1517"/>
                    <a:pt x="11465" y="1477"/>
                  </a:cubicBezTo>
                  <a:cubicBezTo>
                    <a:pt x="11457" y="1424"/>
                    <a:pt x="11987" y="1803"/>
                    <a:pt x="12043" y="1744"/>
                  </a:cubicBezTo>
                  <a:cubicBezTo>
                    <a:pt x="12074" y="1833"/>
                    <a:pt x="12467" y="4316"/>
                    <a:pt x="12498" y="4405"/>
                  </a:cubicBezTo>
                  <a:cubicBezTo>
                    <a:pt x="12465" y="4484"/>
                    <a:pt x="13079" y="5214"/>
                    <a:pt x="13046" y="5293"/>
                  </a:cubicBezTo>
                  <a:cubicBezTo>
                    <a:pt x="13077" y="5532"/>
                    <a:pt x="12603" y="5728"/>
                    <a:pt x="12634" y="5967"/>
                  </a:cubicBezTo>
                  <a:cubicBezTo>
                    <a:pt x="12173" y="6055"/>
                    <a:pt x="11203" y="6215"/>
                    <a:pt x="11251" y="6232"/>
                  </a:cubicBezTo>
                  <a:cubicBezTo>
                    <a:pt x="11192" y="6231"/>
                    <a:pt x="10077" y="6699"/>
                    <a:pt x="10035" y="6788"/>
                  </a:cubicBezTo>
                  <a:lnTo>
                    <a:pt x="9398" y="6901"/>
                  </a:lnTo>
                  <a:lnTo>
                    <a:pt x="8869" y="7088"/>
                  </a:lnTo>
                  <a:lnTo>
                    <a:pt x="9432" y="7238"/>
                  </a:lnTo>
                  <a:lnTo>
                    <a:pt x="9902" y="7626"/>
                  </a:lnTo>
                  <a:lnTo>
                    <a:pt x="10277" y="8372"/>
                  </a:lnTo>
                  <a:lnTo>
                    <a:pt x="10653" y="8342"/>
                  </a:lnTo>
                  <a:lnTo>
                    <a:pt x="11639" y="9088"/>
                  </a:lnTo>
                  <a:lnTo>
                    <a:pt x="10465" y="9894"/>
                  </a:lnTo>
                  <a:lnTo>
                    <a:pt x="10935" y="10491"/>
                  </a:lnTo>
                  <a:lnTo>
                    <a:pt x="10747" y="10730"/>
                  </a:lnTo>
                  <a:lnTo>
                    <a:pt x="10465" y="10491"/>
                  </a:lnTo>
                  <a:lnTo>
                    <a:pt x="8587" y="10461"/>
                  </a:lnTo>
                  <a:lnTo>
                    <a:pt x="8259" y="10760"/>
                  </a:lnTo>
                  <a:lnTo>
                    <a:pt x="7695" y="10730"/>
                  </a:lnTo>
                  <a:close/>
                </a:path>
              </a:pathLst>
            </a:custGeom>
            <a:solidFill>
              <a:srgbClr val="4B7EB3">
                <a:lumMod val="5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"/>
            <p:cNvGrpSpPr>
              <a:grpSpLocks/>
            </p:cNvGrpSpPr>
            <p:nvPr/>
          </p:nvGrpSpPr>
          <p:grpSpPr bwMode="auto">
            <a:xfrm>
              <a:off x="8001768" y="5295507"/>
              <a:ext cx="533360" cy="494428"/>
              <a:chOff x="3816299" y="5517315"/>
              <a:chExt cx="501" cy="535"/>
            </a:xfrm>
            <a:solidFill>
              <a:srgbClr val="4B7EB3">
                <a:lumMod val="50000"/>
              </a:srgbClr>
            </a:solidFill>
            <a:effectLst/>
          </p:grpSpPr>
          <p:sp>
            <p:nvSpPr>
              <p:cNvPr id="64" name="Freeform 74"/>
              <p:cNvSpPr>
                <a:spLocks noChangeAspect="1"/>
              </p:cNvSpPr>
              <p:nvPr/>
            </p:nvSpPr>
            <p:spPr bwMode="auto">
              <a:xfrm>
                <a:off x="3816585" y="5517458"/>
                <a:ext cx="26" cy="24"/>
              </a:xfrm>
              <a:custGeom>
                <a:avLst/>
                <a:gdLst>
                  <a:gd name="T0" fmla="*/ 38 w 38"/>
                  <a:gd name="T1" fmla="*/ 0 h 40"/>
                  <a:gd name="T2" fmla="*/ 14 w 38"/>
                  <a:gd name="T3" fmla="*/ 0 h 40"/>
                  <a:gd name="T4" fmla="*/ 2 w 38"/>
                  <a:gd name="T5" fmla="*/ 9 h 40"/>
                  <a:gd name="T6" fmla="*/ 0 w 38"/>
                  <a:gd name="T7" fmla="*/ 22 h 40"/>
                  <a:gd name="T8" fmla="*/ 0 w 38"/>
                  <a:gd name="T9" fmla="*/ 37 h 40"/>
                  <a:gd name="T10" fmla="*/ 11 w 38"/>
                  <a:gd name="T11" fmla="*/ 40 h 40"/>
                  <a:gd name="T12" fmla="*/ 33 w 38"/>
                  <a:gd name="T13" fmla="*/ 25 h 40"/>
                  <a:gd name="T14" fmla="*/ 38 w 38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0">
                    <a:moveTo>
                      <a:pt x="38" y="0"/>
                    </a:moveTo>
                    <a:lnTo>
                      <a:pt x="14" y="0"/>
                    </a:lnTo>
                    <a:lnTo>
                      <a:pt x="2" y="9"/>
                    </a:lnTo>
                    <a:lnTo>
                      <a:pt x="0" y="22"/>
                    </a:lnTo>
                    <a:lnTo>
                      <a:pt x="0" y="37"/>
                    </a:lnTo>
                    <a:lnTo>
                      <a:pt x="11" y="40"/>
                    </a:lnTo>
                    <a:lnTo>
                      <a:pt x="33" y="25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5"/>
              <p:cNvSpPr>
                <a:spLocks noChangeAspect="1"/>
              </p:cNvSpPr>
              <p:nvPr/>
            </p:nvSpPr>
            <p:spPr bwMode="auto">
              <a:xfrm>
                <a:off x="3816633" y="5517499"/>
                <a:ext cx="45" cy="33"/>
              </a:xfrm>
              <a:custGeom>
                <a:avLst/>
                <a:gdLst>
                  <a:gd name="T0" fmla="*/ 35 w 66"/>
                  <a:gd name="T1" fmla="*/ 0 h 52"/>
                  <a:gd name="T2" fmla="*/ 66 w 66"/>
                  <a:gd name="T3" fmla="*/ 37 h 52"/>
                  <a:gd name="T4" fmla="*/ 60 w 66"/>
                  <a:gd name="T5" fmla="*/ 47 h 52"/>
                  <a:gd name="T6" fmla="*/ 44 w 66"/>
                  <a:gd name="T7" fmla="*/ 52 h 52"/>
                  <a:gd name="T8" fmla="*/ 41 w 66"/>
                  <a:gd name="T9" fmla="*/ 40 h 52"/>
                  <a:gd name="T10" fmla="*/ 35 w 66"/>
                  <a:gd name="T11" fmla="*/ 34 h 52"/>
                  <a:gd name="T12" fmla="*/ 25 w 66"/>
                  <a:gd name="T13" fmla="*/ 40 h 52"/>
                  <a:gd name="T14" fmla="*/ 14 w 66"/>
                  <a:gd name="T15" fmla="*/ 31 h 52"/>
                  <a:gd name="T16" fmla="*/ 9 w 66"/>
                  <a:gd name="T17" fmla="*/ 24 h 52"/>
                  <a:gd name="T18" fmla="*/ 16 w 66"/>
                  <a:gd name="T19" fmla="*/ 18 h 52"/>
                  <a:gd name="T20" fmla="*/ 2 w 66"/>
                  <a:gd name="T21" fmla="*/ 27 h 52"/>
                  <a:gd name="T22" fmla="*/ 0 w 66"/>
                  <a:gd name="T23" fmla="*/ 18 h 52"/>
                  <a:gd name="T24" fmla="*/ 19 w 66"/>
                  <a:gd name="T25" fmla="*/ 10 h 52"/>
                  <a:gd name="T26" fmla="*/ 35 w 66"/>
                  <a:gd name="T2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52">
                    <a:moveTo>
                      <a:pt x="35" y="0"/>
                    </a:moveTo>
                    <a:lnTo>
                      <a:pt x="66" y="37"/>
                    </a:lnTo>
                    <a:lnTo>
                      <a:pt x="60" y="47"/>
                    </a:lnTo>
                    <a:lnTo>
                      <a:pt x="44" y="52"/>
                    </a:lnTo>
                    <a:lnTo>
                      <a:pt x="41" y="40"/>
                    </a:lnTo>
                    <a:lnTo>
                      <a:pt x="35" y="34"/>
                    </a:lnTo>
                    <a:lnTo>
                      <a:pt x="25" y="40"/>
                    </a:lnTo>
                    <a:lnTo>
                      <a:pt x="14" y="31"/>
                    </a:lnTo>
                    <a:lnTo>
                      <a:pt x="9" y="24"/>
                    </a:lnTo>
                    <a:lnTo>
                      <a:pt x="16" y="18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19" y="1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6"/>
              <p:cNvSpPr>
                <a:spLocks noChangeAspect="1"/>
              </p:cNvSpPr>
              <p:nvPr/>
            </p:nvSpPr>
            <p:spPr bwMode="auto">
              <a:xfrm>
                <a:off x="3816309" y="5517596"/>
                <a:ext cx="21" cy="22"/>
              </a:xfrm>
              <a:custGeom>
                <a:avLst/>
                <a:gdLst>
                  <a:gd name="T0" fmla="*/ 22 w 30"/>
                  <a:gd name="T1" fmla="*/ 0 h 36"/>
                  <a:gd name="T2" fmla="*/ 30 w 30"/>
                  <a:gd name="T3" fmla="*/ 10 h 36"/>
                  <a:gd name="T4" fmla="*/ 27 w 30"/>
                  <a:gd name="T5" fmla="*/ 23 h 36"/>
                  <a:gd name="T6" fmla="*/ 30 w 30"/>
                  <a:gd name="T7" fmla="*/ 33 h 36"/>
                  <a:gd name="T8" fmla="*/ 22 w 30"/>
                  <a:gd name="T9" fmla="*/ 36 h 36"/>
                  <a:gd name="T10" fmla="*/ 8 w 30"/>
                  <a:gd name="T11" fmla="*/ 33 h 36"/>
                  <a:gd name="T12" fmla="*/ 0 w 30"/>
                  <a:gd name="T13" fmla="*/ 20 h 36"/>
                  <a:gd name="T14" fmla="*/ 22 w 30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6">
                    <a:moveTo>
                      <a:pt x="22" y="0"/>
                    </a:moveTo>
                    <a:lnTo>
                      <a:pt x="30" y="10"/>
                    </a:lnTo>
                    <a:lnTo>
                      <a:pt x="27" y="23"/>
                    </a:lnTo>
                    <a:lnTo>
                      <a:pt x="30" y="33"/>
                    </a:lnTo>
                    <a:lnTo>
                      <a:pt x="22" y="36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7"/>
              <p:cNvSpPr>
                <a:spLocks noChangeAspect="1"/>
              </p:cNvSpPr>
              <p:nvPr/>
            </p:nvSpPr>
            <p:spPr bwMode="auto">
              <a:xfrm>
                <a:off x="3816484" y="5517548"/>
                <a:ext cx="91" cy="76"/>
              </a:xfrm>
              <a:custGeom>
                <a:avLst/>
                <a:gdLst>
                  <a:gd name="T0" fmla="*/ 11 w 134"/>
                  <a:gd name="T1" fmla="*/ 0 h 124"/>
                  <a:gd name="T2" fmla="*/ 0 w 134"/>
                  <a:gd name="T3" fmla="*/ 10 h 124"/>
                  <a:gd name="T4" fmla="*/ 14 w 134"/>
                  <a:gd name="T5" fmla="*/ 37 h 124"/>
                  <a:gd name="T6" fmla="*/ 30 w 134"/>
                  <a:gd name="T7" fmla="*/ 43 h 124"/>
                  <a:gd name="T8" fmla="*/ 49 w 134"/>
                  <a:gd name="T9" fmla="*/ 65 h 124"/>
                  <a:gd name="T10" fmla="*/ 66 w 134"/>
                  <a:gd name="T11" fmla="*/ 77 h 124"/>
                  <a:gd name="T12" fmla="*/ 93 w 134"/>
                  <a:gd name="T13" fmla="*/ 100 h 124"/>
                  <a:gd name="T14" fmla="*/ 109 w 134"/>
                  <a:gd name="T15" fmla="*/ 108 h 124"/>
                  <a:gd name="T16" fmla="*/ 129 w 134"/>
                  <a:gd name="T17" fmla="*/ 124 h 124"/>
                  <a:gd name="T18" fmla="*/ 134 w 134"/>
                  <a:gd name="T19" fmla="*/ 115 h 124"/>
                  <a:gd name="T20" fmla="*/ 93 w 134"/>
                  <a:gd name="T21" fmla="*/ 80 h 124"/>
                  <a:gd name="T22" fmla="*/ 90 w 134"/>
                  <a:gd name="T23" fmla="*/ 63 h 124"/>
                  <a:gd name="T24" fmla="*/ 85 w 134"/>
                  <a:gd name="T25" fmla="*/ 47 h 124"/>
                  <a:gd name="T26" fmla="*/ 68 w 134"/>
                  <a:gd name="T27" fmla="*/ 28 h 124"/>
                  <a:gd name="T28" fmla="*/ 63 w 134"/>
                  <a:gd name="T29" fmla="*/ 31 h 124"/>
                  <a:gd name="T30" fmla="*/ 41 w 134"/>
                  <a:gd name="T31" fmla="*/ 13 h 124"/>
                  <a:gd name="T32" fmla="*/ 28 w 134"/>
                  <a:gd name="T33" fmla="*/ 6 h 124"/>
                  <a:gd name="T34" fmla="*/ 11 w 134"/>
                  <a:gd name="T3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" h="124">
                    <a:moveTo>
                      <a:pt x="11" y="0"/>
                    </a:moveTo>
                    <a:lnTo>
                      <a:pt x="0" y="10"/>
                    </a:lnTo>
                    <a:lnTo>
                      <a:pt x="14" y="37"/>
                    </a:lnTo>
                    <a:lnTo>
                      <a:pt x="30" y="43"/>
                    </a:lnTo>
                    <a:lnTo>
                      <a:pt x="49" y="65"/>
                    </a:lnTo>
                    <a:lnTo>
                      <a:pt x="66" y="77"/>
                    </a:lnTo>
                    <a:lnTo>
                      <a:pt x="93" y="100"/>
                    </a:lnTo>
                    <a:lnTo>
                      <a:pt x="109" y="108"/>
                    </a:lnTo>
                    <a:lnTo>
                      <a:pt x="129" y="124"/>
                    </a:lnTo>
                    <a:lnTo>
                      <a:pt x="134" y="115"/>
                    </a:lnTo>
                    <a:lnTo>
                      <a:pt x="93" y="80"/>
                    </a:lnTo>
                    <a:lnTo>
                      <a:pt x="90" y="63"/>
                    </a:lnTo>
                    <a:lnTo>
                      <a:pt x="85" y="47"/>
                    </a:lnTo>
                    <a:lnTo>
                      <a:pt x="68" y="28"/>
                    </a:lnTo>
                    <a:lnTo>
                      <a:pt x="63" y="31"/>
                    </a:lnTo>
                    <a:lnTo>
                      <a:pt x="41" y="13"/>
                    </a:lnTo>
                    <a:lnTo>
                      <a:pt x="28" y="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8"/>
              <p:cNvSpPr>
                <a:spLocks noChangeAspect="1"/>
              </p:cNvSpPr>
              <p:nvPr/>
            </p:nvSpPr>
            <p:spPr bwMode="auto">
              <a:xfrm>
                <a:off x="3816760" y="5517688"/>
                <a:ext cx="36" cy="20"/>
              </a:xfrm>
              <a:custGeom>
                <a:avLst/>
                <a:gdLst>
                  <a:gd name="T0" fmla="*/ 52 w 52"/>
                  <a:gd name="T1" fmla="*/ 8 h 31"/>
                  <a:gd name="T2" fmla="*/ 28 w 52"/>
                  <a:gd name="T3" fmla="*/ 31 h 31"/>
                  <a:gd name="T4" fmla="*/ 12 w 52"/>
                  <a:gd name="T5" fmla="*/ 31 h 31"/>
                  <a:gd name="T6" fmla="*/ 0 w 52"/>
                  <a:gd name="T7" fmla="*/ 21 h 31"/>
                  <a:gd name="T8" fmla="*/ 8 w 52"/>
                  <a:gd name="T9" fmla="*/ 2 h 31"/>
                  <a:gd name="T10" fmla="*/ 33 w 52"/>
                  <a:gd name="T11" fmla="*/ 0 h 31"/>
                  <a:gd name="T12" fmla="*/ 52 w 52"/>
                  <a:gd name="T13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1">
                    <a:moveTo>
                      <a:pt x="52" y="8"/>
                    </a:moveTo>
                    <a:lnTo>
                      <a:pt x="28" y="31"/>
                    </a:lnTo>
                    <a:lnTo>
                      <a:pt x="12" y="31"/>
                    </a:lnTo>
                    <a:lnTo>
                      <a:pt x="0" y="21"/>
                    </a:lnTo>
                    <a:lnTo>
                      <a:pt x="8" y="2"/>
                    </a:lnTo>
                    <a:lnTo>
                      <a:pt x="33" y="0"/>
                    </a:lnTo>
                    <a:lnTo>
                      <a:pt x="52" y="8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9"/>
              <p:cNvSpPr>
                <a:spLocks noChangeAspect="1"/>
              </p:cNvSpPr>
              <p:nvPr/>
            </p:nvSpPr>
            <p:spPr bwMode="auto">
              <a:xfrm>
                <a:off x="3816767" y="5517732"/>
                <a:ext cx="33" cy="30"/>
              </a:xfrm>
              <a:custGeom>
                <a:avLst/>
                <a:gdLst>
                  <a:gd name="T0" fmla="*/ 53 w 53"/>
                  <a:gd name="T1" fmla="*/ 0 h 47"/>
                  <a:gd name="T2" fmla="*/ 53 w 53"/>
                  <a:gd name="T3" fmla="*/ 15 h 47"/>
                  <a:gd name="T4" fmla="*/ 20 w 53"/>
                  <a:gd name="T5" fmla="*/ 40 h 47"/>
                  <a:gd name="T6" fmla="*/ 6 w 53"/>
                  <a:gd name="T7" fmla="*/ 47 h 47"/>
                  <a:gd name="T8" fmla="*/ 0 w 53"/>
                  <a:gd name="T9" fmla="*/ 44 h 47"/>
                  <a:gd name="T10" fmla="*/ 5 w 53"/>
                  <a:gd name="T11" fmla="*/ 27 h 47"/>
                  <a:gd name="T12" fmla="*/ 28 w 53"/>
                  <a:gd name="T13" fmla="*/ 8 h 47"/>
                  <a:gd name="T14" fmla="*/ 53 w 53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47">
                    <a:moveTo>
                      <a:pt x="53" y="0"/>
                    </a:moveTo>
                    <a:lnTo>
                      <a:pt x="53" y="15"/>
                    </a:lnTo>
                    <a:lnTo>
                      <a:pt x="20" y="40"/>
                    </a:lnTo>
                    <a:lnTo>
                      <a:pt x="6" y="47"/>
                    </a:lnTo>
                    <a:lnTo>
                      <a:pt x="0" y="44"/>
                    </a:lnTo>
                    <a:lnTo>
                      <a:pt x="5" y="27"/>
                    </a:lnTo>
                    <a:lnTo>
                      <a:pt x="28" y="8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80"/>
              <p:cNvSpPr>
                <a:spLocks noChangeAspect="1"/>
              </p:cNvSpPr>
              <p:nvPr/>
            </p:nvSpPr>
            <p:spPr bwMode="auto">
              <a:xfrm>
                <a:off x="3816352" y="5517605"/>
                <a:ext cx="158" cy="142"/>
              </a:xfrm>
              <a:custGeom>
                <a:avLst/>
                <a:gdLst>
                  <a:gd name="T0" fmla="*/ 33 w 233"/>
                  <a:gd name="T1" fmla="*/ 10 h 231"/>
                  <a:gd name="T2" fmla="*/ 21 w 233"/>
                  <a:gd name="T3" fmla="*/ 16 h 231"/>
                  <a:gd name="T4" fmla="*/ 25 w 233"/>
                  <a:gd name="T5" fmla="*/ 29 h 231"/>
                  <a:gd name="T6" fmla="*/ 14 w 233"/>
                  <a:gd name="T7" fmla="*/ 45 h 231"/>
                  <a:gd name="T8" fmla="*/ 5 w 233"/>
                  <a:gd name="T9" fmla="*/ 43 h 231"/>
                  <a:gd name="T10" fmla="*/ 0 w 233"/>
                  <a:gd name="T11" fmla="*/ 50 h 231"/>
                  <a:gd name="T12" fmla="*/ 2 w 233"/>
                  <a:gd name="T13" fmla="*/ 66 h 231"/>
                  <a:gd name="T14" fmla="*/ 40 w 233"/>
                  <a:gd name="T15" fmla="*/ 82 h 231"/>
                  <a:gd name="T16" fmla="*/ 49 w 233"/>
                  <a:gd name="T17" fmla="*/ 117 h 231"/>
                  <a:gd name="T18" fmla="*/ 60 w 233"/>
                  <a:gd name="T19" fmla="*/ 161 h 231"/>
                  <a:gd name="T20" fmla="*/ 74 w 233"/>
                  <a:gd name="T21" fmla="*/ 185 h 231"/>
                  <a:gd name="T22" fmla="*/ 91 w 233"/>
                  <a:gd name="T23" fmla="*/ 170 h 231"/>
                  <a:gd name="T24" fmla="*/ 112 w 233"/>
                  <a:gd name="T25" fmla="*/ 201 h 231"/>
                  <a:gd name="T26" fmla="*/ 134 w 233"/>
                  <a:gd name="T27" fmla="*/ 231 h 231"/>
                  <a:gd name="T28" fmla="*/ 143 w 233"/>
                  <a:gd name="T29" fmla="*/ 208 h 231"/>
                  <a:gd name="T30" fmla="*/ 136 w 233"/>
                  <a:gd name="T31" fmla="*/ 192 h 231"/>
                  <a:gd name="T32" fmla="*/ 145 w 233"/>
                  <a:gd name="T33" fmla="*/ 185 h 231"/>
                  <a:gd name="T34" fmla="*/ 178 w 233"/>
                  <a:gd name="T35" fmla="*/ 214 h 231"/>
                  <a:gd name="T36" fmla="*/ 188 w 233"/>
                  <a:gd name="T37" fmla="*/ 205 h 231"/>
                  <a:gd name="T38" fmla="*/ 191 w 233"/>
                  <a:gd name="T39" fmla="*/ 195 h 231"/>
                  <a:gd name="T40" fmla="*/ 174 w 233"/>
                  <a:gd name="T41" fmla="*/ 158 h 231"/>
                  <a:gd name="T42" fmla="*/ 174 w 233"/>
                  <a:gd name="T43" fmla="*/ 151 h 231"/>
                  <a:gd name="T44" fmla="*/ 159 w 233"/>
                  <a:gd name="T45" fmla="*/ 121 h 231"/>
                  <a:gd name="T46" fmla="*/ 153 w 233"/>
                  <a:gd name="T47" fmla="*/ 100 h 231"/>
                  <a:gd name="T48" fmla="*/ 159 w 233"/>
                  <a:gd name="T49" fmla="*/ 99 h 231"/>
                  <a:gd name="T50" fmla="*/ 178 w 233"/>
                  <a:gd name="T51" fmla="*/ 103 h 231"/>
                  <a:gd name="T52" fmla="*/ 200 w 233"/>
                  <a:gd name="T53" fmla="*/ 124 h 231"/>
                  <a:gd name="T54" fmla="*/ 211 w 233"/>
                  <a:gd name="T55" fmla="*/ 109 h 231"/>
                  <a:gd name="T56" fmla="*/ 230 w 233"/>
                  <a:gd name="T57" fmla="*/ 111 h 231"/>
                  <a:gd name="T58" fmla="*/ 233 w 233"/>
                  <a:gd name="T59" fmla="*/ 106 h 231"/>
                  <a:gd name="T60" fmla="*/ 209 w 233"/>
                  <a:gd name="T61" fmla="*/ 72 h 231"/>
                  <a:gd name="T62" fmla="*/ 191 w 233"/>
                  <a:gd name="T63" fmla="*/ 74 h 231"/>
                  <a:gd name="T64" fmla="*/ 186 w 233"/>
                  <a:gd name="T65" fmla="*/ 63 h 231"/>
                  <a:gd name="T66" fmla="*/ 174 w 233"/>
                  <a:gd name="T67" fmla="*/ 37 h 231"/>
                  <a:gd name="T68" fmla="*/ 164 w 233"/>
                  <a:gd name="T69" fmla="*/ 47 h 231"/>
                  <a:gd name="T70" fmla="*/ 141 w 233"/>
                  <a:gd name="T71" fmla="*/ 37 h 231"/>
                  <a:gd name="T72" fmla="*/ 126 w 233"/>
                  <a:gd name="T73" fmla="*/ 10 h 231"/>
                  <a:gd name="T74" fmla="*/ 98 w 233"/>
                  <a:gd name="T75" fmla="*/ 13 h 231"/>
                  <a:gd name="T76" fmla="*/ 77 w 233"/>
                  <a:gd name="T77" fmla="*/ 16 h 231"/>
                  <a:gd name="T78" fmla="*/ 63 w 233"/>
                  <a:gd name="T79" fmla="*/ 0 h 231"/>
                  <a:gd name="T80" fmla="*/ 52 w 233"/>
                  <a:gd name="T81" fmla="*/ 9 h 231"/>
                  <a:gd name="T82" fmla="*/ 33 w 233"/>
                  <a:gd name="T83" fmla="*/ 1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3" h="231">
                    <a:moveTo>
                      <a:pt x="33" y="10"/>
                    </a:moveTo>
                    <a:lnTo>
                      <a:pt x="21" y="16"/>
                    </a:lnTo>
                    <a:lnTo>
                      <a:pt x="25" y="29"/>
                    </a:lnTo>
                    <a:lnTo>
                      <a:pt x="14" y="45"/>
                    </a:lnTo>
                    <a:lnTo>
                      <a:pt x="5" y="43"/>
                    </a:lnTo>
                    <a:lnTo>
                      <a:pt x="0" y="50"/>
                    </a:lnTo>
                    <a:lnTo>
                      <a:pt x="2" y="66"/>
                    </a:lnTo>
                    <a:lnTo>
                      <a:pt x="40" y="82"/>
                    </a:lnTo>
                    <a:lnTo>
                      <a:pt x="49" y="117"/>
                    </a:lnTo>
                    <a:lnTo>
                      <a:pt x="60" y="161"/>
                    </a:lnTo>
                    <a:lnTo>
                      <a:pt x="74" y="185"/>
                    </a:lnTo>
                    <a:lnTo>
                      <a:pt x="91" y="170"/>
                    </a:lnTo>
                    <a:lnTo>
                      <a:pt x="112" y="201"/>
                    </a:lnTo>
                    <a:lnTo>
                      <a:pt x="134" y="231"/>
                    </a:lnTo>
                    <a:lnTo>
                      <a:pt x="143" y="208"/>
                    </a:lnTo>
                    <a:lnTo>
                      <a:pt x="136" y="192"/>
                    </a:lnTo>
                    <a:lnTo>
                      <a:pt x="145" y="185"/>
                    </a:lnTo>
                    <a:lnTo>
                      <a:pt x="178" y="214"/>
                    </a:lnTo>
                    <a:lnTo>
                      <a:pt x="188" y="205"/>
                    </a:lnTo>
                    <a:lnTo>
                      <a:pt x="191" y="195"/>
                    </a:lnTo>
                    <a:lnTo>
                      <a:pt x="174" y="158"/>
                    </a:lnTo>
                    <a:lnTo>
                      <a:pt x="174" y="151"/>
                    </a:lnTo>
                    <a:lnTo>
                      <a:pt x="159" y="121"/>
                    </a:lnTo>
                    <a:lnTo>
                      <a:pt x="153" y="100"/>
                    </a:lnTo>
                    <a:lnTo>
                      <a:pt x="159" y="99"/>
                    </a:lnTo>
                    <a:lnTo>
                      <a:pt x="178" y="103"/>
                    </a:lnTo>
                    <a:lnTo>
                      <a:pt x="200" y="124"/>
                    </a:lnTo>
                    <a:lnTo>
                      <a:pt x="211" y="109"/>
                    </a:lnTo>
                    <a:lnTo>
                      <a:pt x="230" y="111"/>
                    </a:lnTo>
                    <a:lnTo>
                      <a:pt x="233" y="106"/>
                    </a:lnTo>
                    <a:lnTo>
                      <a:pt x="209" y="72"/>
                    </a:lnTo>
                    <a:lnTo>
                      <a:pt x="191" y="74"/>
                    </a:lnTo>
                    <a:lnTo>
                      <a:pt x="186" y="63"/>
                    </a:lnTo>
                    <a:lnTo>
                      <a:pt x="174" y="37"/>
                    </a:lnTo>
                    <a:lnTo>
                      <a:pt x="164" y="47"/>
                    </a:lnTo>
                    <a:lnTo>
                      <a:pt x="141" y="37"/>
                    </a:lnTo>
                    <a:lnTo>
                      <a:pt x="126" y="10"/>
                    </a:lnTo>
                    <a:lnTo>
                      <a:pt x="98" y="13"/>
                    </a:lnTo>
                    <a:lnTo>
                      <a:pt x="77" y="16"/>
                    </a:lnTo>
                    <a:lnTo>
                      <a:pt x="63" y="0"/>
                    </a:lnTo>
                    <a:lnTo>
                      <a:pt x="52" y="9"/>
                    </a:lnTo>
                    <a:lnTo>
                      <a:pt x="33" y="1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81"/>
              <p:cNvSpPr>
                <a:spLocks noChangeAspect="1"/>
              </p:cNvSpPr>
              <p:nvPr/>
            </p:nvSpPr>
            <p:spPr bwMode="auto">
              <a:xfrm>
                <a:off x="3816299" y="5517315"/>
                <a:ext cx="370" cy="338"/>
              </a:xfrm>
              <a:custGeom>
                <a:avLst/>
                <a:gdLst>
                  <a:gd name="T0" fmla="*/ 99 w 543"/>
                  <a:gd name="T1" fmla="*/ 145 h 549"/>
                  <a:gd name="T2" fmla="*/ 70 w 543"/>
                  <a:gd name="T3" fmla="*/ 238 h 549"/>
                  <a:gd name="T4" fmla="*/ 56 w 543"/>
                  <a:gd name="T5" fmla="*/ 259 h 549"/>
                  <a:gd name="T6" fmla="*/ 30 w 543"/>
                  <a:gd name="T7" fmla="*/ 285 h 549"/>
                  <a:gd name="T8" fmla="*/ 0 w 543"/>
                  <a:gd name="T9" fmla="*/ 290 h 549"/>
                  <a:gd name="T10" fmla="*/ 39 w 543"/>
                  <a:gd name="T11" fmla="*/ 370 h 549"/>
                  <a:gd name="T12" fmla="*/ 72 w 543"/>
                  <a:gd name="T13" fmla="*/ 370 h 549"/>
                  <a:gd name="T14" fmla="*/ 61 w 543"/>
                  <a:gd name="T15" fmla="*/ 395 h 549"/>
                  <a:gd name="T16" fmla="*/ 72 w 543"/>
                  <a:gd name="T17" fmla="*/ 438 h 549"/>
                  <a:gd name="T18" fmla="*/ 96 w 543"/>
                  <a:gd name="T19" fmla="*/ 469 h 549"/>
                  <a:gd name="T20" fmla="*/ 115 w 543"/>
                  <a:gd name="T21" fmla="*/ 451 h 549"/>
                  <a:gd name="T22" fmla="*/ 136 w 543"/>
                  <a:gd name="T23" fmla="*/ 454 h 549"/>
                  <a:gd name="T24" fmla="*/ 201 w 543"/>
                  <a:gd name="T25" fmla="*/ 462 h 549"/>
                  <a:gd name="T26" fmla="*/ 241 w 543"/>
                  <a:gd name="T27" fmla="*/ 485 h 549"/>
                  <a:gd name="T28" fmla="*/ 262 w 543"/>
                  <a:gd name="T29" fmla="*/ 515 h 549"/>
                  <a:gd name="T30" fmla="*/ 290 w 543"/>
                  <a:gd name="T31" fmla="*/ 502 h 549"/>
                  <a:gd name="T32" fmla="*/ 342 w 543"/>
                  <a:gd name="T33" fmla="*/ 549 h 549"/>
                  <a:gd name="T34" fmla="*/ 351 w 543"/>
                  <a:gd name="T35" fmla="*/ 522 h 549"/>
                  <a:gd name="T36" fmla="*/ 350 w 543"/>
                  <a:gd name="T37" fmla="*/ 478 h 549"/>
                  <a:gd name="T38" fmla="*/ 328 w 543"/>
                  <a:gd name="T39" fmla="*/ 459 h 549"/>
                  <a:gd name="T40" fmla="*/ 272 w 543"/>
                  <a:gd name="T41" fmla="*/ 420 h 549"/>
                  <a:gd name="T42" fmla="*/ 239 w 543"/>
                  <a:gd name="T43" fmla="*/ 407 h 549"/>
                  <a:gd name="T44" fmla="*/ 227 w 543"/>
                  <a:gd name="T45" fmla="*/ 388 h 549"/>
                  <a:gd name="T46" fmla="*/ 246 w 543"/>
                  <a:gd name="T47" fmla="*/ 367 h 549"/>
                  <a:gd name="T48" fmla="*/ 232 w 543"/>
                  <a:gd name="T49" fmla="*/ 336 h 549"/>
                  <a:gd name="T50" fmla="*/ 256 w 543"/>
                  <a:gd name="T51" fmla="*/ 349 h 549"/>
                  <a:gd name="T52" fmla="*/ 272 w 543"/>
                  <a:gd name="T53" fmla="*/ 339 h 549"/>
                  <a:gd name="T54" fmla="*/ 241 w 543"/>
                  <a:gd name="T55" fmla="*/ 287 h 549"/>
                  <a:gd name="T56" fmla="*/ 215 w 543"/>
                  <a:gd name="T57" fmla="*/ 228 h 549"/>
                  <a:gd name="T58" fmla="*/ 209 w 543"/>
                  <a:gd name="T59" fmla="*/ 191 h 549"/>
                  <a:gd name="T60" fmla="*/ 223 w 543"/>
                  <a:gd name="T61" fmla="*/ 166 h 549"/>
                  <a:gd name="T62" fmla="*/ 234 w 543"/>
                  <a:gd name="T63" fmla="*/ 198 h 549"/>
                  <a:gd name="T64" fmla="*/ 241 w 543"/>
                  <a:gd name="T65" fmla="*/ 209 h 549"/>
                  <a:gd name="T66" fmla="*/ 288 w 543"/>
                  <a:gd name="T67" fmla="*/ 250 h 549"/>
                  <a:gd name="T68" fmla="*/ 293 w 543"/>
                  <a:gd name="T69" fmla="*/ 222 h 549"/>
                  <a:gd name="T70" fmla="*/ 326 w 543"/>
                  <a:gd name="T71" fmla="*/ 250 h 549"/>
                  <a:gd name="T72" fmla="*/ 312 w 543"/>
                  <a:gd name="T73" fmla="*/ 216 h 549"/>
                  <a:gd name="T74" fmla="*/ 326 w 543"/>
                  <a:gd name="T75" fmla="*/ 201 h 549"/>
                  <a:gd name="T76" fmla="*/ 364 w 543"/>
                  <a:gd name="T77" fmla="*/ 211 h 549"/>
                  <a:gd name="T78" fmla="*/ 347 w 543"/>
                  <a:gd name="T79" fmla="*/ 185 h 549"/>
                  <a:gd name="T80" fmla="*/ 312 w 543"/>
                  <a:gd name="T81" fmla="*/ 161 h 549"/>
                  <a:gd name="T82" fmla="*/ 314 w 543"/>
                  <a:gd name="T83" fmla="*/ 139 h 549"/>
                  <a:gd name="T84" fmla="*/ 377 w 543"/>
                  <a:gd name="T85" fmla="*/ 124 h 549"/>
                  <a:gd name="T86" fmla="*/ 442 w 543"/>
                  <a:gd name="T87" fmla="*/ 117 h 549"/>
                  <a:gd name="T88" fmla="*/ 478 w 543"/>
                  <a:gd name="T89" fmla="*/ 124 h 549"/>
                  <a:gd name="T90" fmla="*/ 513 w 543"/>
                  <a:gd name="T91" fmla="*/ 108 h 549"/>
                  <a:gd name="T92" fmla="*/ 541 w 543"/>
                  <a:gd name="T93" fmla="*/ 68 h 549"/>
                  <a:gd name="T94" fmla="*/ 541 w 543"/>
                  <a:gd name="T95" fmla="*/ 9 h 549"/>
                  <a:gd name="T96" fmla="*/ 516 w 543"/>
                  <a:gd name="T97" fmla="*/ 0 h 549"/>
                  <a:gd name="T98" fmla="*/ 508 w 543"/>
                  <a:gd name="T99" fmla="*/ 28 h 549"/>
                  <a:gd name="T100" fmla="*/ 491 w 543"/>
                  <a:gd name="T101" fmla="*/ 50 h 549"/>
                  <a:gd name="T102" fmla="*/ 469 w 543"/>
                  <a:gd name="T103" fmla="*/ 64 h 549"/>
                  <a:gd name="T104" fmla="*/ 427 w 543"/>
                  <a:gd name="T105" fmla="*/ 47 h 549"/>
                  <a:gd name="T106" fmla="*/ 386 w 543"/>
                  <a:gd name="T107" fmla="*/ 28 h 549"/>
                  <a:gd name="T108" fmla="*/ 342 w 543"/>
                  <a:gd name="T109" fmla="*/ 64 h 549"/>
                  <a:gd name="T110" fmla="*/ 293 w 543"/>
                  <a:gd name="T111" fmla="*/ 80 h 549"/>
                  <a:gd name="T112" fmla="*/ 256 w 543"/>
                  <a:gd name="T113" fmla="*/ 87 h 549"/>
                  <a:gd name="T114" fmla="*/ 232 w 543"/>
                  <a:gd name="T115" fmla="*/ 111 h 549"/>
                  <a:gd name="T116" fmla="*/ 194 w 543"/>
                  <a:gd name="T117" fmla="*/ 117 h 549"/>
                  <a:gd name="T118" fmla="*/ 160 w 543"/>
                  <a:gd name="T119" fmla="*/ 138 h 549"/>
                  <a:gd name="T120" fmla="*/ 124 w 543"/>
                  <a:gd name="T121" fmla="*/ 13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3" h="549">
                    <a:moveTo>
                      <a:pt x="110" y="135"/>
                    </a:moveTo>
                    <a:lnTo>
                      <a:pt x="99" y="145"/>
                    </a:lnTo>
                    <a:lnTo>
                      <a:pt x="86" y="192"/>
                    </a:lnTo>
                    <a:lnTo>
                      <a:pt x="70" y="238"/>
                    </a:lnTo>
                    <a:lnTo>
                      <a:pt x="63" y="243"/>
                    </a:lnTo>
                    <a:lnTo>
                      <a:pt x="56" y="259"/>
                    </a:lnTo>
                    <a:lnTo>
                      <a:pt x="47" y="275"/>
                    </a:lnTo>
                    <a:lnTo>
                      <a:pt x="30" y="285"/>
                    </a:lnTo>
                    <a:lnTo>
                      <a:pt x="17" y="290"/>
                    </a:lnTo>
                    <a:lnTo>
                      <a:pt x="0" y="290"/>
                    </a:lnTo>
                    <a:lnTo>
                      <a:pt x="22" y="343"/>
                    </a:lnTo>
                    <a:lnTo>
                      <a:pt x="39" y="370"/>
                    </a:lnTo>
                    <a:lnTo>
                      <a:pt x="56" y="370"/>
                    </a:lnTo>
                    <a:lnTo>
                      <a:pt x="72" y="370"/>
                    </a:lnTo>
                    <a:lnTo>
                      <a:pt x="77" y="383"/>
                    </a:lnTo>
                    <a:lnTo>
                      <a:pt x="61" y="395"/>
                    </a:lnTo>
                    <a:lnTo>
                      <a:pt x="61" y="413"/>
                    </a:lnTo>
                    <a:lnTo>
                      <a:pt x="72" y="438"/>
                    </a:lnTo>
                    <a:lnTo>
                      <a:pt x="86" y="459"/>
                    </a:lnTo>
                    <a:lnTo>
                      <a:pt x="96" y="469"/>
                    </a:lnTo>
                    <a:lnTo>
                      <a:pt x="101" y="454"/>
                    </a:lnTo>
                    <a:lnTo>
                      <a:pt x="115" y="451"/>
                    </a:lnTo>
                    <a:lnTo>
                      <a:pt x="132" y="467"/>
                    </a:lnTo>
                    <a:lnTo>
                      <a:pt x="136" y="454"/>
                    </a:lnTo>
                    <a:lnTo>
                      <a:pt x="162" y="457"/>
                    </a:lnTo>
                    <a:lnTo>
                      <a:pt x="201" y="462"/>
                    </a:lnTo>
                    <a:lnTo>
                      <a:pt x="229" y="472"/>
                    </a:lnTo>
                    <a:lnTo>
                      <a:pt x="241" y="485"/>
                    </a:lnTo>
                    <a:lnTo>
                      <a:pt x="253" y="504"/>
                    </a:lnTo>
                    <a:lnTo>
                      <a:pt x="262" y="515"/>
                    </a:lnTo>
                    <a:lnTo>
                      <a:pt x="274" y="504"/>
                    </a:lnTo>
                    <a:lnTo>
                      <a:pt x="290" y="502"/>
                    </a:lnTo>
                    <a:lnTo>
                      <a:pt x="314" y="521"/>
                    </a:lnTo>
                    <a:lnTo>
                      <a:pt x="342" y="549"/>
                    </a:lnTo>
                    <a:lnTo>
                      <a:pt x="350" y="543"/>
                    </a:lnTo>
                    <a:lnTo>
                      <a:pt x="351" y="522"/>
                    </a:lnTo>
                    <a:lnTo>
                      <a:pt x="351" y="499"/>
                    </a:lnTo>
                    <a:lnTo>
                      <a:pt x="350" y="478"/>
                    </a:lnTo>
                    <a:lnTo>
                      <a:pt x="337" y="454"/>
                    </a:lnTo>
                    <a:lnTo>
                      <a:pt x="328" y="459"/>
                    </a:lnTo>
                    <a:lnTo>
                      <a:pt x="307" y="448"/>
                    </a:lnTo>
                    <a:lnTo>
                      <a:pt x="272" y="420"/>
                    </a:lnTo>
                    <a:lnTo>
                      <a:pt x="262" y="410"/>
                    </a:lnTo>
                    <a:lnTo>
                      <a:pt x="239" y="407"/>
                    </a:lnTo>
                    <a:lnTo>
                      <a:pt x="227" y="398"/>
                    </a:lnTo>
                    <a:lnTo>
                      <a:pt x="227" y="388"/>
                    </a:lnTo>
                    <a:lnTo>
                      <a:pt x="241" y="373"/>
                    </a:lnTo>
                    <a:lnTo>
                      <a:pt x="246" y="367"/>
                    </a:lnTo>
                    <a:lnTo>
                      <a:pt x="237" y="354"/>
                    </a:lnTo>
                    <a:lnTo>
                      <a:pt x="232" y="336"/>
                    </a:lnTo>
                    <a:lnTo>
                      <a:pt x="237" y="327"/>
                    </a:lnTo>
                    <a:lnTo>
                      <a:pt x="256" y="349"/>
                    </a:lnTo>
                    <a:lnTo>
                      <a:pt x="272" y="357"/>
                    </a:lnTo>
                    <a:lnTo>
                      <a:pt x="272" y="339"/>
                    </a:lnTo>
                    <a:lnTo>
                      <a:pt x="262" y="317"/>
                    </a:lnTo>
                    <a:lnTo>
                      <a:pt x="241" y="287"/>
                    </a:lnTo>
                    <a:lnTo>
                      <a:pt x="218" y="248"/>
                    </a:lnTo>
                    <a:lnTo>
                      <a:pt x="215" y="228"/>
                    </a:lnTo>
                    <a:lnTo>
                      <a:pt x="213" y="209"/>
                    </a:lnTo>
                    <a:lnTo>
                      <a:pt x="209" y="191"/>
                    </a:lnTo>
                    <a:lnTo>
                      <a:pt x="206" y="172"/>
                    </a:lnTo>
                    <a:lnTo>
                      <a:pt x="223" y="166"/>
                    </a:lnTo>
                    <a:lnTo>
                      <a:pt x="220" y="179"/>
                    </a:lnTo>
                    <a:lnTo>
                      <a:pt x="234" y="198"/>
                    </a:lnTo>
                    <a:lnTo>
                      <a:pt x="243" y="198"/>
                    </a:lnTo>
                    <a:lnTo>
                      <a:pt x="241" y="209"/>
                    </a:lnTo>
                    <a:lnTo>
                      <a:pt x="286" y="259"/>
                    </a:lnTo>
                    <a:lnTo>
                      <a:pt x="288" y="250"/>
                    </a:lnTo>
                    <a:lnTo>
                      <a:pt x="279" y="228"/>
                    </a:lnTo>
                    <a:lnTo>
                      <a:pt x="293" y="222"/>
                    </a:lnTo>
                    <a:lnTo>
                      <a:pt x="314" y="232"/>
                    </a:lnTo>
                    <a:lnTo>
                      <a:pt x="326" y="250"/>
                    </a:lnTo>
                    <a:lnTo>
                      <a:pt x="328" y="238"/>
                    </a:lnTo>
                    <a:lnTo>
                      <a:pt x="312" y="216"/>
                    </a:lnTo>
                    <a:lnTo>
                      <a:pt x="314" y="206"/>
                    </a:lnTo>
                    <a:lnTo>
                      <a:pt x="326" y="201"/>
                    </a:lnTo>
                    <a:lnTo>
                      <a:pt x="356" y="216"/>
                    </a:lnTo>
                    <a:lnTo>
                      <a:pt x="364" y="211"/>
                    </a:lnTo>
                    <a:lnTo>
                      <a:pt x="361" y="195"/>
                    </a:lnTo>
                    <a:lnTo>
                      <a:pt x="347" y="185"/>
                    </a:lnTo>
                    <a:lnTo>
                      <a:pt x="326" y="174"/>
                    </a:lnTo>
                    <a:lnTo>
                      <a:pt x="312" y="161"/>
                    </a:lnTo>
                    <a:lnTo>
                      <a:pt x="309" y="151"/>
                    </a:lnTo>
                    <a:lnTo>
                      <a:pt x="314" y="139"/>
                    </a:lnTo>
                    <a:lnTo>
                      <a:pt x="345" y="135"/>
                    </a:lnTo>
                    <a:lnTo>
                      <a:pt x="377" y="124"/>
                    </a:lnTo>
                    <a:lnTo>
                      <a:pt x="400" y="127"/>
                    </a:lnTo>
                    <a:lnTo>
                      <a:pt x="442" y="117"/>
                    </a:lnTo>
                    <a:lnTo>
                      <a:pt x="450" y="111"/>
                    </a:lnTo>
                    <a:lnTo>
                      <a:pt x="478" y="124"/>
                    </a:lnTo>
                    <a:lnTo>
                      <a:pt x="502" y="138"/>
                    </a:lnTo>
                    <a:lnTo>
                      <a:pt x="513" y="108"/>
                    </a:lnTo>
                    <a:lnTo>
                      <a:pt x="534" y="77"/>
                    </a:lnTo>
                    <a:lnTo>
                      <a:pt x="541" y="68"/>
                    </a:lnTo>
                    <a:lnTo>
                      <a:pt x="543" y="13"/>
                    </a:lnTo>
                    <a:lnTo>
                      <a:pt x="541" y="9"/>
                    </a:lnTo>
                    <a:lnTo>
                      <a:pt x="529" y="0"/>
                    </a:lnTo>
                    <a:lnTo>
                      <a:pt x="516" y="0"/>
                    </a:lnTo>
                    <a:lnTo>
                      <a:pt x="508" y="9"/>
                    </a:lnTo>
                    <a:lnTo>
                      <a:pt x="508" y="28"/>
                    </a:lnTo>
                    <a:lnTo>
                      <a:pt x="510" y="46"/>
                    </a:lnTo>
                    <a:lnTo>
                      <a:pt x="491" y="50"/>
                    </a:lnTo>
                    <a:lnTo>
                      <a:pt x="478" y="61"/>
                    </a:lnTo>
                    <a:lnTo>
                      <a:pt x="469" y="64"/>
                    </a:lnTo>
                    <a:lnTo>
                      <a:pt x="438" y="56"/>
                    </a:lnTo>
                    <a:lnTo>
                      <a:pt x="427" y="47"/>
                    </a:lnTo>
                    <a:lnTo>
                      <a:pt x="410" y="58"/>
                    </a:lnTo>
                    <a:lnTo>
                      <a:pt x="386" y="28"/>
                    </a:lnTo>
                    <a:lnTo>
                      <a:pt x="361" y="50"/>
                    </a:lnTo>
                    <a:lnTo>
                      <a:pt x="342" y="64"/>
                    </a:lnTo>
                    <a:lnTo>
                      <a:pt x="323" y="74"/>
                    </a:lnTo>
                    <a:lnTo>
                      <a:pt x="293" y="80"/>
                    </a:lnTo>
                    <a:lnTo>
                      <a:pt x="272" y="87"/>
                    </a:lnTo>
                    <a:lnTo>
                      <a:pt x="256" y="87"/>
                    </a:lnTo>
                    <a:lnTo>
                      <a:pt x="248" y="90"/>
                    </a:lnTo>
                    <a:lnTo>
                      <a:pt x="232" y="111"/>
                    </a:lnTo>
                    <a:lnTo>
                      <a:pt x="218" y="111"/>
                    </a:lnTo>
                    <a:lnTo>
                      <a:pt x="194" y="117"/>
                    </a:lnTo>
                    <a:lnTo>
                      <a:pt x="171" y="114"/>
                    </a:lnTo>
                    <a:lnTo>
                      <a:pt x="160" y="138"/>
                    </a:lnTo>
                    <a:lnTo>
                      <a:pt x="141" y="139"/>
                    </a:lnTo>
                    <a:lnTo>
                      <a:pt x="124" y="138"/>
                    </a:lnTo>
                    <a:lnTo>
                      <a:pt x="110" y="135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2"/>
              <p:cNvSpPr>
                <a:spLocks noChangeAspect="1"/>
              </p:cNvSpPr>
              <p:nvPr/>
            </p:nvSpPr>
            <p:spPr bwMode="auto">
              <a:xfrm>
                <a:off x="3816513" y="5517804"/>
                <a:ext cx="170" cy="46"/>
              </a:xfrm>
              <a:custGeom>
                <a:avLst/>
                <a:gdLst>
                  <a:gd name="T0" fmla="*/ 52 w 253"/>
                  <a:gd name="T1" fmla="*/ 16 h 77"/>
                  <a:gd name="T2" fmla="*/ 71 w 253"/>
                  <a:gd name="T3" fmla="*/ 6 h 77"/>
                  <a:gd name="T4" fmla="*/ 80 w 253"/>
                  <a:gd name="T5" fmla="*/ 16 h 77"/>
                  <a:gd name="T6" fmla="*/ 88 w 253"/>
                  <a:gd name="T7" fmla="*/ 18 h 77"/>
                  <a:gd name="T8" fmla="*/ 101 w 253"/>
                  <a:gd name="T9" fmla="*/ 10 h 77"/>
                  <a:gd name="T10" fmla="*/ 110 w 253"/>
                  <a:gd name="T11" fmla="*/ 6 h 77"/>
                  <a:gd name="T12" fmla="*/ 151 w 253"/>
                  <a:gd name="T13" fmla="*/ 10 h 77"/>
                  <a:gd name="T14" fmla="*/ 190 w 253"/>
                  <a:gd name="T15" fmla="*/ 8 h 77"/>
                  <a:gd name="T16" fmla="*/ 202 w 253"/>
                  <a:gd name="T17" fmla="*/ 21 h 77"/>
                  <a:gd name="T18" fmla="*/ 202 w 253"/>
                  <a:gd name="T19" fmla="*/ 28 h 77"/>
                  <a:gd name="T20" fmla="*/ 229 w 253"/>
                  <a:gd name="T21" fmla="*/ 24 h 77"/>
                  <a:gd name="T22" fmla="*/ 245 w 253"/>
                  <a:gd name="T23" fmla="*/ 27 h 77"/>
                  <a:gd name="T24" fmla="*/ 253 w 253"/>
                  <a:gd name="T25" fmla="*/ 37 h 77"/>
                  <a:gd name="T26" fmla="*/ 245 w 253"/>
                  <a:gd name="T27" fmla="*/ 50 h 77"/>
                  <a:gd name="T28" fmla="*/ 220 w 253"/>
                  <a:gd name="T29" fmla="*/ 48 h 77"/>
                  <a:gd name="T30" fmla="*/ 204 w 253"/>
                  <a:gd name="T31" fmla="*/ 58 h 77"/>
                  <a:gd name="T32" fmla="*/ 176 w 253"/>
                  <a:gd name="T33" fmla="*/ 58 h 77"/>
                  <a:gd name="T34" fmla="*/ 148 w 253"/>
                  <a:gd name="T35" fmla="*/ 71 h 77"/>
                  <a:gd name="T36" fmla="*/ 124 w 253"/>
                  <a:gd name="T37" fmla="*/ 77 h 77"/>
                  <a:gd name="T38" fmla="*/ 105 w 253"/>
                  <a:gd name="T39" fmla="*/ 64 h 77"/>
                  <a:gd name="T40" fmla="*/ 80 w 253"/>
                  <a:gd name="T41" fmla="*/ 48 h 77"/>
                  <a:gd name="T42" fmla="*/ 55 w 253"/>
                  <a:gd name="T43" fmla="*/ 48 h 77"/>
                  <a:gd name="T44" fmla="*/ 22 w 253"/>
                  <a:gd name="T45" fmla="*/ 40 h 77"/>
                  <a:gd name="T46" fmla="*/ 9 w 253"/>
                  <a:gd name="T47" fmla="*/ 28 h 77"/>
                  <a:gd name="T48" fmla="*/ 0 w 253"/>
                  <a:gd name="T49" fmla="*/ 8 h 77"/>
                  <a:gd name="T50" fmla="*/ 5 w 253"/>
                  <a:gd name="T51" fmla="*/ 0 h 77"/>
                  <a:gd name="T52" fmla="*/ 33 w 253"/>
                  <a:gd name="T53" fmla="*/ 6 h 77"/>
                  <a:gd name="T54" fmla="*/ 52 w 253"/>
                  <a:gd name="T55" fmla="*/ 1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3" h="77">
                    <a:moveTo>
                      <a:pt x="52" y="16"/>
                    </a:moveTo>
                    <a:lnTo>
                      <a:pt x="71" y="6"/>
                    </a:lnTo>
                    <a:lnTo>
                      <a:pt x="80" y="16"/>
                    </a:lnTo>
                    <a:lnTo>
                      <a:pt x="88" y="18"/>
                    </a:lnTo>
                    <a:lnTo>
                      <a:pt x="101" y="10"/>
                    </a:lnTo>
                    <a:lnTo>
                      <a:pt x="110" y="6"/>
                    </a:lnTo>
                    <a:lnTo>
                      <a:pt x="151" y="10"/>
                    </a:lnTo>
                    <a:lnTo>
                      <a:pt x="190" y="8"/>
                    </a:lnTo>
                    <a:lnTo>
                      <a:pt x="202" y="21"/>
                    </a:lnTo>
                    <a:lnTo>
                      <a:pt x="202" y="28"/>
                    </a:lnTo>
                    <a:lnTo>
                      <a:pt x="229" y="24"/>
                    </a:lnTo>
                    <a:lnTo>
                      <a:pt x="245" y="27"/>
                    </a:lnTo>
                    <a:lnTo>
                      <a:pt x="253" y="37"/>
                    </a:lnTo>
                    <a:lnTo>
                      <a:pt x="245" y="50"/>
                    </a:lnTo>
                    <a:lnTo>
                      <a:pt x="220" y="48"/>
                    </a:lnTo>
                    <a:lnTo>
                      <a:pt x="204" y="58"/>
                    </a:lnTo>
                    <a:lnTo>
                      <a:pt x="176" y="58"/>
                    </a:lnTo>
                    <a:lnTo>
                      <a:pt x="148" y="71"/>
                    </a:lnTo>
                    <a:lnTo>
                      <a:pt x="124" y="77"/>
                    </a:lnTo>
                    <a:lnTo>
                      <a:pt x="105" y="64"/>
                    </a:lnTo>
                    <a:lnTo>
                      <a:pt x="80" y="48"/>
                    </a:lnTo>
                    <a:lnTo>
                      <a:pt x="55" y="48"/>
                    </a:lnTo>
                    <a:lnTo>
                      <a:pt x="22" y="40"/>
                    </a:lnTo>
                    <a:lnTo>
                      <a:pt x="9" y="28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33" y="6"/>
                    </a:lnTo>
                    <a:lnTo>
                      <a:pt x="52" y="16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872" y="1822617"/>
            <a:ext cx="8001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7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6536" y="486603"/>
            <a:ext cx="8915400" cy="307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Razvoj prenosne mreže - Projekat transbalkansnog koridora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5" descr="Prenosni sistem 2030-pr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4711085" cy="55730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4875" y="1340768"/>
            <a:ext cx="535789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</a:pPr>
            <a:endParaRPr lang="sr-Latn-RS" sz="2000" dirty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0"/>
              </a:spcBef>
              <a:spcAft>
                <a:spcPts val="2400"/>
              </a:spcAft>
              <a:buClr>
                <a:schemeClr val="bg2"/>
              </a:buClr>
              <a:buSzPct val="75000"/>
            </a:pPr>
            <a:r>
              <a:rPr lang="sr-Latn-RS" sz="2000" dirty="0" smtClean="0">
                <a:solidFill>
                  <a:srgbClr val="000099"/>
                </a:solidFill>
              </a:rPr>
              <a:t>Prva faza razvoja prenosne mreže (do 2023):</a:t>
            </a:r>
            <a:endParaRPr lang="sr-Latn-RS" sz="2000" dirty="0">
              <a:solidFill>
                <a:srgbClr val="000099"/>
              </a:solidFill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sr-Latn-RS" sz="2000" dirty="0">
                <a:solidFill>
                  <a:srgbClr val="FF0000"/>
                </a:solidFill>
              </a:rPr>
              <a:t>I</a:t>
            </a:r>
            <a:r>
              <a:rPr lang="sr-Latn-RS" sz="2000" dirty="0">
                <a:solidFill>
                  <a:srgbClr val="000099"/>
                </a:solidFill>
              </a:rPr>
              <a:t> </a:t>
            </a:r>
            <a:r>
              <a:rPr lang="sr-Latn-RS" sz="2000" dirty="0" smtClean="0">
                <a:solidFill>
                  <a:srgbClr val="000099"/>
                </a:solidFill>
              </a:rPr>
              <a:t>– dupli 400 kV Pancevo 2 - Resita </a:t>
            </a:r>
            <a:r>
              <a:rPr lang="sr-Latn-RS" sz="2000" dirty="0">
                <a:solidFill>
                  <a:srgbClr val="000099"/>
                </a:solidFill>
              </a:rPr>
              <a:t>(Romania),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sr-Latn-RS" sz="2000" dirty="0">
                <a:solidFill>
                  <a:srgbClr val="FF0000"/>
                </a:solidFill>
              </a:rPr>
              <a:t>II</a:t>
            </a:r>
            <a:r>
              <a:rPr lang="sr-Latn-RS" sz="2000" dirty="0">
                <a:solidFill>
                  <a:srgbClr val="000099"/>
                </a:solidFill>
              </a:rPr>
              <a:t> - </a:t>
            </a:r>
            <a:r>
              <a:rPr lang="sr-Latn-RS" sz="2000" dirty="0" smtClean="0">
                <a:solidFill>
                  <a:srgbClr val="000099"/>
                </a:solidFill>
              </a:rPr>
              <a:t>400 </a:t>
            </a:r>
            <a:r>
              <a:rPr lang="sr-Latn-RS" sz="2000" dirty="0">
                <a:solidFill>
                  <a:srgbClr val="000099"/>
                </a:solidFill>
              </a:rPr>
              <a:t>kV </a:t>
            </a:r>
            <a:r>
              <a:rPr lang="sr-Latn-RS" sz="2000" dirty="0" smtClean="0">
                <a:solidFill>
                  <a:srgbClr val="000099"/>
                </a:solidFill>
              </a:rPr>
              <a:t>vod Kragujevac </a:t>
            </a:r>
            <a:r>
              <a:rPr lang="sr-Latn-RS" sz="2000" dirty="0">
                <a:solidFill>
                  <a:srgbClr val="000099"/>
                </a:solidFill>
              </a:rPr>
              <a:t>2 – </a:t>
            </a:r>
            <a:r>
              <a:rPr lang="sr-Latn-RS" sz="2000" dirty="0" smtClean="0">
                <a:solidFill>
                  <a:srgbClr val="000099"/>
                </a:solidFill>
              </a:rPr>
              <a:t>Kraljevo 3</a:t>
            </a:r>
            <a:endParaRPr lang="sr-Latn-RS" sz="2000" dirty="0">
              <a:solidFill>
                <a:srgbClr val="000099"/>
              </a:solidFill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sr-Latn-RS" sz="2000" dirty="0">
                <a:solidFill>
                  <a:srgbClr val="FF0000"/>
                </a:solidFill>
              </a:rPr>
              <a:t>III</a:t>
            </a:r>
            <a:r>
              <a:rPr lang="sr-Latn-RS" sz="2000" dirty="0">
                <a:solidFill>
                  <a:srgbClr val="000099"/>
                </a:solidFill>
              </a:rPr>
              <a:t> </a:t>
            </a:r>
            <a:r>
              <a:rPr lang="sr-Latn-RS" sz="2000" dirty="0" smtClean="0">
                <a:solidFill>
                  <a:srgbClr val="000099"/>
                </a:solidFill>
              </a:rPr>
              <a:t>– dizanje naponskog nivoa na 400 kV u predelu zapadne Srbije</a:t>
            </a:r>
            <a:endParaRPr lang="sr-Latn-RS" sz="2000" dirty="0">
              <a:solidFill>
                <a:srgbClr val="000099"/>
              </a:solidFill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sr-Latn-RS" sz="2000" dirty="0">
                <a:solidFill>
                  <a:srgbClr val="FF0000"/>
                </a:solidFill>
              </a:rPr>
              <a:t>IV</a:t>
            </a:r>
            <a:r>
              <a:rPr lang="sr-Latn-RS" sz="2000" dirty="0">
                <a:solidFill>
                  <a:srgbClr val="000099"/>
                </a:solidFill>
              </a:rPr>
              <a:t> - </a:t>
            </a:r>
            <a:r>
              <a:rPr lang="sr-Latn-RS" sz="2000" dirty="0" smtClean="0">
                <a:solidFill>
                  <a:srgbClr val="000099"/>
                </a:solidFill>
              </a:rPr>
              <a:t>dupli 400 </a:t>
            </a:r>
            <a:r>
              <a:rPr lang="sr-Latn-RS" sz="2000" dirty="0">
                <a:solidFill>
                  <a:srgbClr val="000099"/>
                </a:solidFill>
              </a:rPr>
              <a:t>kV </a:t>
            </a:r>
            <a:r>
              <a:rPr lang="sr-Latn-RS" sz="2000" dirty="0" smtClean="0">
                <a:solidFill>
                  <a:srgbClr val="000099"/>
                </a:solidFill>
              </a:rPr>
              <a:t>(Bajina Basta (Srbija) - Visegrad </a:t>
            </a:r>
            <a:r>
              <a:rPr lang="sr-Latn-RS" sz="2000" dirty="0">
                <a:solidFill>
                  <a:srgbClr val="000099"/>
                </a:solidFill>
              </a:rPr>
              <a:t>(</a:t>
            </a:r>
            <a:r>
              <a:rPr lang="sr-Latn-RS" sz="2000" dirty="0" smtClean="0">
                <a:solidFill>
                  <a:srgbClr val="000099"/>
                </a:solidFill>
              </a:rPr>
              <a:t>BiH) - Pljevlja (Crna Gora).</a:t>
            </a:r>
            <a:endParaRPr lang="sr-Latn-RS" sz="2000" dirty="0">
              <a:solidFill>
                <a:srgbClr val="000099"/>
              </a:solidFill>
            </a:endParaRPr>
          </a:p>
          <a:p>
            <a:pPr algn="just" eaLnBrk="1" hangingPunct="1"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Pct val="75000"/>
            </a:pP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2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52" y="451722"/>
            <a:ext cx="9413048" cy="384990"/>
          </a:xfrm>
        </p:spPr>
        <p:txBody>
          <a:bodyPr/>
          <a:lstStyle/>
          <a:p>
            <a:pPr eaLnBrk="1" hangingPunct="1"/>
            <a:r>
              <a:rPr lang="sr-Latn-RS" sz="2400" dirty="0" smtClean="0">
                <a:solidFill>
                  <a:srgbClr val="C00000"/>
                </a:solidFill>
              </a:rPr>
              <a:t>Tržište električne energije u Srbiji - retrospektiva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09342277"/>
              </p:ext>
            </p:extLst>
          </p:nvPr>
        </p:nvGraphicFramePr>
        <p:xfrm>
          <a:off x="344488" y="1052736"/>
          <a:ext cx="9289032" cy="579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0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52" y="451722"/>
            <a:ext cx="9413048" cy="384990"/>
          </a:xfrm>
        </p:spPr>
        <p:txBody>
          <a:bodyPr/>
          <a:lstStyle/>
          <a:p>
            <a:pPr eaLnBrk="1" hangingPunct="1"/>
            <a:r>
              <a:rPr lang="sr-Latn-RS" sz="2400" dirty="0" smtClean="0">
                <a:solidFill>
                  <a:srgbClr val="C00000"/>
                </a:solidFill>
              </a:rPr>
              <a:t>Tržište električne energije u Srbiji - retrospektiva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72095653"/>
              </p:ext>
            </p:extLst>
          </p:nvPr>
        </p:nvGraphicFramePr>
        <p:xfrm>
          <a:off x="344488" y="980728"/>
          <a:ext cx="9289032" cy="586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1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52" y="451722"/>
            <a:ext cx="9413048" cy="384990"/>
          </a:xfrm>
        </p:spPr>
        <p:txBody>
          <a:bodyPr/>
          <a:lstStyle/>
          <a:p>
            <a:pPr eaLnBrk="1" hangingPunct="1"/>
            <a:r>
              <a:rPr lang="sr-Latn-RS" sz="2400" dirty="0" smtClean="0">
                <a:solidFill>
                  <a:srgbClr val="C00000"/>
                </a:solidFill>
              </a:rPr>
              <a:t>Tržište električne energije u Srbiji - retrospektiva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29776027"/>
              </p:ext>
            </p:extLst>
          </p:nvPr>
        </p:nvGraphicFramePr>
        <p:xfrm>
          <a:off x="344488" y="1052736"/>
          <a:ext cx="9289032" cy="579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6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6794"/>
            <a:ext cx="8915400" cy="307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Deregulacija i centralizacija energetskog sektora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244725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95300" y="1227668"/>
          <a:ext cx="8915400" cy="101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29449125"/>
              </p:ext>
            </p:extLst>
          </p:nvPr>
        </p:nvGraphicFramePr>
        <p:xfrm>
          <a:off x="76200" y="2895600"/>
          <a:ext cx="10134600" cy="418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57637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8915400" cy="307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Pokretači daljeg razvoja tržišta električne energije u Srbiji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244725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66221875"/>
              </p:ext>
            </p:extLst>
          </p:nvPr>
        </p:nvGraphicFramePr>
        <p:xfrm>
          <a:off x="184150" y="1227666"/>
          <a:ext cx="9417050" cy="544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40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849784"/>
            <a:ext cx="3816424" cy="16624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Obaveze po osnovu ZoE i Ugovora o osnivanju EZ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244725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90534673"/>
              </p:ext>
            </p:extLst>
          </p:nvPr>
        </p:nvGraphicFramePr>
        <p:xfrm>
          <a:off x="2432720" y="655185"/>
          <a:ext cx="9505056" cy="605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893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B9E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FFCC66"/>
        </a:lt2>
        <a:accent1>
          <a:srgbClr val="FFCC99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E75C"/>
        </a:accent6>
        <a:hlink>
          <a:srgbClr val="FFFFCC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24911</TotalTime>
  <Words>736</Words>
  <Application>Microsoft Office PowerPoint</Application>
  <PresentationFormat>A4 Paper (210x297 mm)</PresentationFormat>
  <Paragraphs>143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(body)</vt:lpstr>
      <vt:lpstr>Calibri Light</vt:lpstr>
      <vt:lpstr>Times New Roman</vt:lpstr>
      <vt:lpstr>Wingdings</vt:lpstr>
      <vt:lpstr>Pixel</vt:lpstr>
      <vt:lpstr>PowerPoint Presentation</vt:lpstr>
      <vt:lpstr>Umesto uvoda</vt:lpstr>
      <vt:lpstr>Razvoj prenosne mreže - Projekat transbalkansnog koridora</vt:lpstr>
      <vt:lpstr>Tržište električne energije u Srbiji - retrospektiva</vt:lpstr>
      <vt:lpstr>Tržište električne energije u Srbiji - retrospektiva</vt:lpstr>
      <vt:lpstr>Tržište električne energije u Srbiji - retrospektiva</vt:lpstr>
      <vt:lpstr>Deregulacija i centralizacija energetskog sektora</vt:lpstr>
      <vt:lpstr>Pokretači daljeg razvoja tržišta električne energije u Srbiji</vt:lpstr>
      <vt:lpstr>Obaveze po osnovu ZoE i Ugovora o osnivanju EZ</vt:lpstr>
      <vt:lpstr>Ključne aktivnosti po osnovu primene EU Uredbi</vt:lpstr>
      <vt:lpstr>Ključne aktivnosti po osnovu najbolje EU prakse</vt:lpstr>
      <vt:lpstr>Market Coupling - Spajanje dan-unapred tržišta el.en.</vt:lpstr>
      <vt:lpstr>Single Balancing Platform – jedinstvena EU platforma za balansiranje</vt:lpstr>
      <vt:lpstr>Sve gotovo do 2025 ?!?</vt:lpstr>
      <vt:lpstr>PowerPoint Presentation</vt:lpstr>
    </vt:vector>
  </TitlesOfParts>
  <Company>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 Jankovic</dc:creator>
  <cp:lastModifiedBy>AutoBVT</cp:lastModifiedBy>
  <cp:revision>1011</cp:revision>
  <cp:lastPrinted>2014-10-08T07:52:37Z</cp:lastPrinted>
  <dcterms:created xsi:type="dcterms:W3CDTF">2006-02-08T07:14:17Z</dcterms:created>
  <dcterms:modified xsi:type="dcterms:W3CDTF">2017-11-14T12:58:51Z</dcterms:modified>
</cp:coreProperties>
</file>